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87" r:id="rId3"/>
  </p:sldMasterIdLst>
  <p:notesMasterIdLst>
    <p:notesMasterId r:id="rId22"/>
  </p:notesMasterIdLst>
  <p:sldIdLst>
    <p:sldId id="282" r:id="rId4"/>
    <p:sldId id="272" r:id="rId5"/>
    <p:sldId id="278" r:id="rId6"/>
    <p:sldId id="279" r:id="rId7"/>
    <p:sldId id="280" r:id="rId8"/>
    <p:sldId id="261" r:id="rId9"/>
    <p:sldId id="265" r:id="rId10"/>
    <p:sldId id="256" r:id="rId11"/>
    <p:sldId id="270" r:id="rId12"/>
    <p:sldId id="260" r:id="rId13"/>
    <p:sldId id="262" r:id="rId14"/>
    <p:sldId id="271" r:id="rId15"/>
    <p:sldId id="263" r:id="rId16"/>
    <p:sldId id="264" r:id="rId17"/>
    <p:sldId id="274" r:id="rId18"/>
    <p:sldId id="273" r:id="rId19"/>
    <p:sldId id="281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55" autoAdjust="0"/>
    <p:restoredTop sz="90927" autoAdjust="0"/>
  </p:normalViewPr>
  <p:slideViewPr>
    <p:cSldViewPr showGuides="1">
      <p:cViewPr varScale="1">
        <p:scale>
          <a:sx n="92" d="100"/>
          <a:sy n="92" d="100"/>
        </p:scale>
        <p:origin x="-36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83F5E-1A08-42F7-9464-8C482289C74F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C429D-7445-43D0-B314-AE4C0D756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4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3" name="Google Shape;230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237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1e494d0aed4_0_3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1e494d0aed4_0_3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582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1e494d0aed4_0_3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1e494d0aed4_0_3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856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1e494d0aed4_0_3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1e494d0aed4_0_3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388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3" name="Google Shape;230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692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3" name="Google Shape;230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80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3" name="Google Shape;230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98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6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301" name="Google Shape;301;p6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302" name="Google Shape;302;p6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6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6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6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6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6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6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6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6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6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6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6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6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6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6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6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6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6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6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6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6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3" name="Google Shape;323;p6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4" name="Google Shape;324;p6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325" name="Google Shape;325;p6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326" name="Google Shape;326;p6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6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8" name="Google Shape;328;p6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6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6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6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6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6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6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6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6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6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6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6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6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6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6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6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6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6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6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7" name="Google Shape;347;p6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8" name="Google Shape;348;p6"/>
          <p:cNvGrpSpPr/>
          <p:nvPr/>
        </p:nvGrpSpPr>
        <p:grpSpPr>
          <a:xfrm>
            <a:off x="-2936049" y="-975934"/>
            <a:ext cx="17420133" cy="10266379"/>
            <a:chOff x="-2202037" y="-731950"/>
            <a:chExt cx="13065100" cy="7699784"/>
          </a:xfrm>
        </p:grpSpPr>
        <p:sp>
          <p:nvSpPr>
            <p:cNvPr id="349" name="Google Shape;349;p6"/>
            <p:cNvSpPr/>
            <p:nvPr/>
          </p:nvSpPr>
          <p:spPr>
            <a:xfrm rot="725589">
              <a:off x="-1971324" y="3729860"/>
              <a:ext cx="5059207" cy="2738402"/>
            </a:xfrm>
            <a:custGeom>
              <a:avLst/>
              <a:gdLst/>
              <a:ahLst/>
              <a:cxnLst/>
              <a:rect l="l" t="t" r="r" b="b"/>
              <a:pathLst>
                <a:path w="202370" h="109537" extrusionOk="0">
                  <a:moveTo>
                    <a:pt x="46381" y="1"/>
                  </a:moveTo>
                  <a:cubicBezTo>
                    <a:pt x="45110" y="1"/>
                    <a:pt x="43839" y="48"/>
                    <a:pt x="42570" y="143"/>
                  </a:cubicBezTo>
                  <a:cubicBezTo>
                    <a:pt x="35106" y="714"/>
                    <a:pt x="27779" y="2928"/>
                    <a:pt x="21137" y="6512"/>
                  </a:cubicBezTo>
                  <a:cubicBezTo>
                    <a:pt x="12418" y="11214"/>
                    <a:pt x="1" y="19499"/>
                    <a:pt x="229" y="30775"/>
                  </a:cubicBezTo>
                  <a:cubicBezTo>
                    <a:pt x="548" y="45360"/>
                    <a:pt x="4908" y="59946"/>
                    <a:pt x="12577" y="72180"/>
                  </a:cubicBezTo>
                  <a:cubicBezTo>
                    <a:pt x="21685" y="86788"/>
                    <a:pt x="35562" y="98109"/>
                    <a:pt x="51358" y="103907"/>
                  </a:cubicBezTo>
                  <a:cubicBezTo>
                    <a:pt x="63441" y="108340"/>
                    <a:pt x="76281" y="109537"/>
                    <a:pt x="89162" y="109537"/>
                  </a:cubicBezTo>
                  <a:cubicBezTo>
                    <a:pt x="94190" y="109537"/>
                    <a:pt x="99223" y="109355"/>
                    <a:pt x="104221" y="109111"/>
                  </a:cubicBezTo>
                  <a:cubicBezTo>
                    <a:pt x="126179" y="108038"/>
                    <a:pt x="148228" y="105870"/>
                    <a:pt x="169342" y="99502"/>
                  </a:cubicBezTo>
                  <a:cubicBezTo>
                    <a:pt x="176532" y="97333"/>
                    <a:pt x="183722" y="94617"/>
                    <a:pt x="189725" y="89938"/>
                  </a:cubicBezTo>
                  <a:cubicBezTo>
                    <a:pt x="195728" y="85282"/>
                    <a:pt x="200475" y="78411"/>
                    <a:pt x="201274" y="70673"/>
                  </a:cubicBezTo>
                  <a:cubicBezTo>
                    <a:pt x="202370" y="60105"/>
                    <a:pt x="195819" y="49857"/>
                    <a:pt x="187031" y="44402"/>
                  </a:cubicBezTo>
                  <a:cubicBezTo>
                    <a:pt x="178593" y="39150"/>
                    <a:pt x="168462" y="37685"/>
                    <a:pt x="158594" y="37685"/>
                  </a:cubicBezTo>
                  <a:cubicBezTo>
                    <a:pt x="158212" y="37685"/>
                    <a:pt x="157830" y="37687"/>
                    <a:pt x="157450" y="37691"/>
                  </a:cubicBezTo>
                  <a:cubicBezTo>
                    <a:pt x="148249" y="37794"/>
                    <a:pt x="139048" y="38992"/>
                    <a:pt x="129830" y="38992"/>
                  </a:cubicBezTo>
                  <a:cubicBezTo>
                    <a:pt x="128826" y="38992"/>
                    <a:pt x="127822" y="38978"/>
                    <a:pt x="126818" y="38946"/>
                  </a:cubicBezTo>
                  <a:cubicBezTo>
                    <a:pt x="116615" y="38604"/>
                    <a:pt x="106047" y="36321"/>
                    <a:pt x="97990" y="29793"/>
                  </a:cubicBezTo>
                  <a:cubicBezTo>
                    <a:pt x="93151" y="25890"/>
                    <a:pt x="89476" y="20686"/>
                    <a:pt x="85093" y="16258"/>
                  </a:cubicBezTo>
                  <a:cubicBezTo>
                    <a:pt x="74867" y="5926"/>
                    <a:pt x="60638" y="1"/>
                    <a:pt x="46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7424938" y="-731950"/>
              <a:ext cx="3438125" cy="3675448"/>
            </a:xfrm>
            <a:custGeom>
              <a:avLst/>
              <a:gdLst/>
              <a:ahLst/>
              <a:cxnLst/>
              <a:rect l="l" t="t" r="r" b="b"/>
              <a:pathLst>
                <a:path w="161604" h="172759" extrusionOk="0">
                  <a:moveTo>
                    <a:pt x="68753" y="1"/>
                  </a:moveTo>
                  <a:cubicBezTo>
                    <a:pt x="63667" y="1"/>
                    <a:pt x="58581" y="114"/>
                    <a:pt x="53503" y="305"/>
                  </a:cubicBezTo>
                  <a:cubicBezTo>
                    <a:pt x="45195" y="625"/>
                    <a:pt x="36886" y="1150"/>
                    <a:pt x="28578" y="1743"/>
                  </a:cubicBezTo>
                  <a:cubicBezTo>
                    <a:pt x="27561" y="1813"/>
                    <a:pt x="26540" y="1835"/>
                    <a:pt x="25520" y="1835"/>
                  </a:cubicBezTo>
                  <a:cubicBezTo>
                    <a:pt x="23951" y="1835"/>
                    <a:pt x="22382" y="1784"/>
                    <a:pt x="20825" y="1784"/>
                  </a:cubicBezTo>
                  <a:cubicBezTo>
                    <a:pt x="17127" y="1784"/>
                    <a:pt x="13497" y="2068"/>
                    <a:pt x="10090" y="3980"/>
                  </a:cubicBezTo>
                  <a:cubicBezTo>
                    <a:pt x="4292" y="7244"/>
                    <a:pt x="1" y="13704"/>
                    <a:pt x="457" y="20506"/>
                  </a:cubicBezTo>
                  <a:cubicBezTo>
                    <a:pt x="1005" y="28723"/>
                    <a:pt x="7214" y="35548"/>
                    <a:pt x="14130" y="39999"/>
                  </a:cubicBezTo>
                  <a:cubicBezTo>
                    <a:pt x="21046" y="44449"/>
                    <a:pt x="28943" y="47234"/>
                    <a:pt x="35859" y="51662"/>
                  </a:cubicBezTo>
                  <a:cubicBezTo>
                    <a:pt x="50102" y="60770"/>
                    <a:pt x="59529" y="76930"/>
                    <a:pt x="60465" y="93798"/>
                  </a:cubicBezTo>
                  <a:cubicBezTo>
                    <a:pt x="61378" y="110551"/>
                    <a:pt x="54462" y="127670"/>
                    <a:pt x="59004" y="143808"/>
                  </a:cubicBezTo>
                  <a:cubicBezTo>
                    <a:pt x="63592" y="160128"/>
                    <a:pt x="80003" y="171677"/>
                    <a:pt x="96940" y="172682"/>
                  </a:cubicBezTo>
                  <a:cubicBezTo>
                    <a:pt x="97824" y="172733"/>
                    <a:pt x="98708" y="172758"/>
                    <a:pt x="99591" y="172758"/>
                  </a:cubicBezTo>
                  <a:cubicBezTo>
                    <a:pt x="115583" y="172758"/>
                    <a:pt x="131114" y="164452"/>
                    <a:pt x="141540" y="152230"/>
                  </a:cubicBezTo>
                  <a:cubicBezTo>
                    <a:pt x="152542" y="139334"/>
                    <a:pt x="158271" y="122535"/>
                    <a:pt x="159938" y="105667"/>
                  </a:cubicBezTo>
                  <a:cubicBezTo>
                    <a:pt x="161604" y="88799"/>
                    <a:pt x="159435" y="71771"/>
                    <a:pt x="156171" y="55132"/>
                  </a:cubicBezTo>
                  <a:cubicBezTo>
                    <a:pt x="153250" y="40364"/>
                    <a:pt x="148890" y="24797"/>
                    <a:pt x="137523" y="14936"/>
                  </a:cubicBezTo>
                  <a:cubicBezTo>
                    <a:pt x="128462" y="7085"/>
                    <a:pt x="116250" y="4049"/>
                    <a:pt x="104404" y="2337"/>
                  </a:cubicBezTo>
                  <a:cubicBezTo>
                    <a:pt x="92595" y="625"/>
                    <a:pt x="80675" y="1"/>
                    <a:pt x="68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1" name="Google Shape;351;p6"/>
          <p:cNvSpPr txBox="1">
            <a:spLocks noGrp="1"/>
          </p:cNvSpPr>
          <p:nvPr>
            <p:ph type="title"/>
          </p:nvPr>
        </p:nvSpPr>
        <p:spPr>
          <a:xfrm>
            <a:off x="960000" y="579497"/>
            <a:ext cx="10272000" cy="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52" name="Google Shape;352;p6"/>
          <p:cNvGrpSpPr/>
          <p:nvPr/>
        </p:nvGrpSpPr>
        <p:grpSpPr>
          <a:xfrm>
            <a:off x="-1536" y="4837601"/>
            <a:ext cx="12109643" cy="2092779"/>
            <a:chOff x="-1152" y="3628201"/>
            <a:chExt cx="9082232" cy="1569584"/>
          </a:xfrm>
        </p:grpSpPr>
        <p:grpSp>
          <p:nvGrpSpPr>
            <p:cNvPr id="353" name="Google Shape;353;p6"/>
            <p:cNvGrpSpPr/>
            <p:nvPr/>
          </p:nvGrpSpPr>
          <p:grpSpPr>
            <a:xfrm rot="2700000">
              <a:off x="7956659" y="4611486"/>
              <a:ext cx="485716" cy="485702"/>
              <a:chOff x="467675" y="3845425"/>
              <a:chExt cx="881100" cy="881075"/>
            </a:xfrm>
          </p:grpSpPr>
          <p:sp>
            <p:nvSpPr>
              <p:cNvPr id="354" name="Google Shape;354;p6"/>
              <p:cNvSpPr/>
              <p:nvPr/>
            </p:nvSpPr>
            <p:spPr>
              <a:xfrm>
                <a:off x="475100" y="3852850"/>
                <a:ext cx="866825" cy="866225"/>
              </a:xfrm>
              <a:custGeom>
                <a:avLst/>
                <a:gdLst/>
                <a:ahLst/>
                <a:cxnLst/>
                <a:rect l="l" t="t" r="r" b="b"/>
                <a:pathLst>
                  <a:path w="34673" h="34649" extrusionOk="0">
                    <a:moveTo>
                      <a:pt x="11915" y="0"/>
                    </a:moveTo>
                    <a:lnTo>
                      <a:pt x="11733" y="11276"/>
                    </a:lnTo>
                    <a:lnTo>
                      <a:pt x="1" y="11093"/>
                    </a:lnTo>
                    <a:lnTo>
                      <a:pt x="754" y="22803"/>
                    </a:lnTo>
                    <a:lnTo>
                      <a:pt x="11527" y="23054"/>
                    </a:lnTo>
                    <a:lnTo>
                      <a:pt x="11345" y="34649"/>
                    </a:lnTo>
                    <a:lnTo>
                      <a:pt x="23328" y="33827"/>
                    </a:lnTo>
                    <a:lnTo>
                      <a:pt x="23191" y="23305"/>
                    </a:lnTo>
                    <a:lnTo>
                      <a:pt x="23191" y="23305"/>
                    </a:lnTo>
                    <a:lnTo>
                      <a:pt x="33850" y="23556"/>
                    </a:lnTo>
                    <a:lnTo>
                      <a:pt x="34672" y="11595"/>
                    </a:lnTo>
                    <a:lnTo>
                      <a:pt x="23008" y="11390"/>
                    </a:lnTo>
                    <a:lnTo>
                      <a:pt x="22871" y="685"/>
                    </a:lnTo>
                    <a:lnTo>
                      <a:pt x="119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6"/>
              <p:cNvSpPr/>
              <p:nvPr/>
            </p:nvSpPr>
            <p:spPr>
              <a:xfrm>
                <a:off x="488800" y="4305925"/>
                <a:ext cx="841700" cy="413150"/>
              </a:xfrm>
              <a:custGeom>
                <a:avLst/>
                <a:gdLst/>
                <a:ahLst/>
                <a:cxnLst/>
                <a:rect l="l" t="t" r="r" b="b"/>
                <a:pathLst>
                  <a:path w="33668" h="16526" extrusionOk="0">
                    <a:moveTo>
                      <a:pt x="33668" y="0"/>
                    </a:moveTo>
                    <a:lnTo>
                      <a:pt x="33668" y="0"/>
                    </a:lnTo>
                    <a:cubicBezTo>
                      <a:pt x="32846" y="3584"/>
                      <a:pt x="31910" y="3401"/>
                      <a:pt x="30472" y="3744"/>
                    </a:cubicBezTo>
                    <a:cubicBezTo>
                      <a:pt x="29938" y="3866"/>
                      <a:pt x="29293" y="3907"/>
                      <a:pt x="28605" y="3907"/>
                    </a:cubicBezTo>
                    <a:cubicBezTo>
                      <a:pt x="27125" y="3907"/>
                      <a:pt x="25444" y="3714"/>
                      <a:pt x="24233" y="3714"/>
                    </a:cubicBezTo>
                    <a:cubicBezTo>
                      <a:pt x="24109" y="3714"/>
                      <a:pt x="23989" y="3716"/>
                      <a:pt x="23876" y="3721"/>
                    </a:cubicBezTo>
                    <a:cubicBezTo>
                      <a:pt x="20977" y="3812"/>
                      <a:pt x="21319" y="4566"/>
                      <a:pt x="21205" y="7145"/>
                    </a:cubicBezTo>
                    <a:cubicBezTo>
                      <a:pt x="21159" y="8606"/>
                      <a:pt x="21388" y="11847"/>
                      <a:pt x="21342" y="13308"/>
                    </a:cubicBezTo>
                    <a:cubicBezTo>
                      <a:pt x="21299" y="14504"/>
                      <a:pt x="17939" y="15328"/>
                      <a:pt x="15364" y="15328"/>
                    </a:cubicBezTo>
                    <a:cubicBezTo>
                      <a:pt x="13814" y="15328"/>
                      <a:pt x="12549" y="15029"/>
                      <a:pt x="12463" y="14335"/>
                    </a:cubicBezTo>
                    <a:cubicBezTo>
                      <a:pt x="12052" y="10865"/>
                      <a:pt x="12189" y="7122"/>
                      <a:pt x="12212" y="5730"/>
                    </a:cubicBezTo>
                    <a:cubicBezTo>
                      <a:pt x="12256" y="3846"/>
                      <a:pt x="11333" y="3560"/>
                      <a:pt x="9585" y="3560"/>
                    </a:cubicBezTo>
                    <a:cubicBezTo>
                      <a:pt x="9511" y="3560"/>
                      <a:pt x="9436" y="3560"/>
                      <a:pt x="9359" y="3561"/>
                    </a:cubicBezTo>
                    <a:cubicBezTo>
                      <a:pt x="8333" y="3576"/>
                      <a:pt x="5989" y="3638"/>
                      <a:pt x="4196" y="3638"/>
                    </a:cubicBezTo>
                    <a:cubicBezTo>
                      <a:pt x="3196" y="3638"/>
                      <a:pt x="2367" y="3618"/>
                      <a:pt x="2032" y="3561"/>
                    </a:cubicBezTo>
                    <a:cubicBezTo>
                      <a:pt x="1119" y="3401"/>
                      <a:pt x="480" y="3196"/>
                      <a:pt x="0" y="1530"/>
                    </a:cubicBezTo>
                    <a:lnTo>
                      <a:pt x="0" y="1530"/>
                    </a:lnTo>
                    <a:lnTo>
                      <a:pt x="206" y="4680"/>
                    </a:lnTo>
                    <a:lnTo>
                      <a:pt x="10979" y="4931"/>
                    </a:lnTo>
                    <a:lnTo>
                      <a:pt x="10797" y="16526"/>
                    </a:lnTo>
                    <a:lnTo>
                      <a:pt x="22780" y="15704"/>
                    </a:lnTo>
                    <a:lnTo>
                      <a:pt x="22643" y="5182"/>
                    </a:lnTo>
                    <a:lnTo>
                      <a:pt x="22643" y="5182"/>
                    </a:lnTo>
                    <a:lnTo>
                      <a:pt x="33302" y="5433"/>
                    </a:lnTo>
                    <a:lnTo>
                      <a:pt x="33668" y="0"/>
                    </a:ln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6"/>
              <p:cNvSpPr/>
              <p:nvPr/>
            </p:nvSpPr>
            <p:spPr>
              <a:xfrm>
                <a:off x="923050" y="4058525"/>
                <a:ext cx="224850" cy="17987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195" extrusionOk="0">
                    <a:moveTo>
                      <a:pt x="1082" y="0"/>
                    </a:moveTo>
                    <a:cubicBezTo>
                      <a:pt x="958" y="0"/>
                      <a:pt x="842" y="72"/>
                      <a:pt x="799" y="241"/>
                    </a:cubicBezTo>
                    <a:cubicBezTo>
                      <a:pt x="343" y="2182"/>
                      <a:pt x="0" y="3825"/>
                      <a:pt x="229" y="5834"/>
                    </a:cubicBezTo>
                    <a:cubicBezTo>
                      <a:pt x="274" y="6336"/>
                      <a:pt x="548" y="6884"/>
                      <a:pt x="1096" y="6975"/>
                    </a:cubicBezTo>
                    <a:cubicBezTo>
                      <a:pt x="1894" y="7127"/>
                      <a:pt x="2683" y="7194"/>
                      <a:pt x="3467" y="7194"/>
                    </a:cubicBezTo>
                    <a:cubicBezTo>
                      <a:pt x="5150" y="7194"/>
                      <a:pt x="6810" y="6886"/>
                      <a:pt x="8491" y="6450"/>
                    </a:cubicBezTo>
                    <a:cubicBezTo>
                      <a:pt x="8994" y="6313"/>
                      <a:pt x="8994" y="5560"/>
                      <a:pt x="8491" y="5423"/>
                    </a:cubicBezTo>
                    <a:cubicBezTo>
                      <a:pt x="6506" y="4943"/>
                      <a:pt x="4451" y="5126"/>
                      <a:pt x="2443" y="4829"/>
                    </a:cubicBezTo>
                    <a:cubicBezTo>
                      <a:pt x="2214" y="3231"/>
                      <a:pt x="2100" y="1793"/>
                      <a:pt x="1438" y="241"/>
                    </a:cubicBezTo>
                    <a:cubicBezTo>
                      <a:pt x="1377" y="95"/>
                      <a:pt x="1225" y="0"/>
                      <a:pt x="1082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467675" y="3845425"/>
                <a:ext cx="881100" cy="881075"/>
              </a:xfrm>
              <a:custGeom>
                <a:avLst/>
                <a:gdLst/>
                <a:ahLst/>
                <a:cxnLst/>
                <a:rect l="l" t="t" r="r" b="b"/>
                <a:pathLst>
                  <a:path w="35244" h="35243" extrusionOk="0">
                    <a:moveTo>
                      <a:pt x="12486" y="594"/>
                    </a:moveTo>
                    <a:lnTo>
                      <a:pt x="22895" y="1256"/>
                    </a:lnTo>
                    <a:lnTo>
                      <a:pt x="23009" y="11710"/>
                    </a:lnTo>
                    <a:cubicBezTo>
                      <a:pt x="23009" y="11847"/>
                      <a:pt x="23146" y="11984"/>
                      <a:pt x="23305" y="11984"/>
                    </a:cubicBezTo>
                    <a:lnTo>
                      <a:pt x="34650" y="12166"/>
                    </a:lnTo>
                    <a:lnTo>
                      <a:pt x="33874" y="23579"/>
                    </a:lnTo>
                    <a:lnTo>
                      <a:pt x="23488" y="23328"/>
                    </a:lnTo>
                    <a:cubicBezTo>
                      <a:pt x="23420" y="23328"/>
                      <a:pt x="23351" y="23351"/>
                      <a:pt x="23283" y="23396"/>
                    </a:cubicBezTo>
                    <a:cubicBezTo>
                      <a:pt x="23237" y="23465"/>
                      <a:pt x="23214" y="23533"/>
                      <a:pt x="23214" y="23602"/>
                    </a:cubicBezTo>
                    <a:lnTo>
                      <a:pt x="23328" y="33873"/>
                    </a:lnTo>
                    <a:lnTo>
                      <a:pt x="11938" y="34649"/>
                    </a:lnTo>
                    <a:lnTo>
                      <a:pt x="11938" y="34649"/>
                    </a:lnTo>
                    <a:lnTo>
                      <a:pt x="12121" y="23351"/>
                    </a:lnTo>
                    <a:cubicBezTo>
                      <a:pt x="12121" y="23214"/>
                      <a:pt x="11984" y="23077"/>
                      <a:pt x="11847" y="23077"/>
                    </a:cubicBezTo>
                    <a:lnTo>
                      <a:pt x="1325" y="22826"/>
                    </a:lnTo>
                    <a:lnTo>
                      <a:pt x="594" y="11664"/>
                    </a:lnTo>
                    <a:lnTo>
                      <a:pt x="12007" y="11847"/>
                    </a:lnTo>
                    <a:cubicBezTo>
                      <a:pt x="12167" y="11847"/>
                      <a:pt x="12304" y="11733"/>
                      <a:pt x="12304" y="11573"/>
                    </a:cubicBezTo>
                    <a:lnTo>
                      <a:pt x="12486" y="594"/>
                    </a:lnTo>
                    <a:close/>
                    <a:moveTo>
                      <a:pt x="12235" y="0"/>
                    </a:moveTo>
                    <a:cubicBezTo>
                      <a:pt x="12144" y="0"/>
                      <a:pt x="12075" y="23"/>
                      <a:pt x="12007" y="69"/>
                    </a:cubicBezTo>
                    <a:cubicBezTo>
                      <a:pt x="11961" y="137"/>
                      <a:pt x="11916" y="206"/>
                      <a:pt x="11916" y="274"/>
                    </a:cubicBezTo>
                    <a:lnTo>
                      <a:pt x="11733" y="11276"/>
                    </a:lnTo>
                    <a:lnTo>
                      <a:pt x="298" y="11094"/>
                    </a:lnTo>
                    <a:cubicBezTo>
                      <a:pt x="229" y="11094"/>
                      <a:pt x="138" y="11116"/>
                      <a:pt x="92" y="11185"/>
                    </a:cubicBezTo>
                    <a:cubicBezTo>
                      <a:pt x="24" y="11230"/>
                      <a:pt x="1" y="11322"/>
                      <a:pt x="1" y="11390"/>
                    </a:cubicBezTo>
                    <a:lnTo>
                      <a:pt x="777" y="23122"/>
                    </a:lnTo>
                    <a:cubicBezTo>
                      <a:pt x="777" y="23259"/>
                      <a:pt x="891" y="23396"/>
                      <a:pt x="1051" y="23396"/>
                    </a:cubicBezTo>
                    <a:lnTo>
                      <a:pt x="11550" y="23625"/>
                    </a:lnTo>
                    <a:lnTo>
                      <a:pt x="11345" y="34946"/>
                    </a:lnTo>
                    <a:cubicBezTo>
                      <a:pt x="11345" y="35037"/>
                      <a:pt x="11391" y="35106"/>
                      <a:pt x="11436" y="35151"/>
                    </a:cubicBezTo>
                    <a:cubicBezTo>
                      <a:pt x="11505" y="35220"/>
                      <a:pt x="11573" y="35243"/>
                      <a:pt x="11642" y="35243"/>
                    </a:cubicBezTo>
                    <a:lnTo>
                      <a:pt x="11665" y="35243"/>
                    </a:lnTo>
                    <a:lnTo>
                      <a:pt x="23625" y="34421"/>
                    </a:lnTo>
                    <a:cubicBezTo>
                      <a:pt x="23785" y="34398"/>
                      <a:pt x="23899" y="34284"/>
                      <a:pt x="23899" y="34124"/>
                    </a:cubicBezTo>
                    <a:lnTo>
                      <a:pt x="23785" y="23899"/>
                    </a:lnTo>
                    <a:lnTo>
                      <a:pt x="34125" y="24150"/>
                    </a:lnTo>
                    <a:cubicBezTo>
                      <a:pt x="34284" y="24150"/>
                      <a:pt x="34421" y="24035"/>
                      <a:pt x="34421" y="23876"/>
                    </a:cubicBezTo>
                    <a:lnTo>
                      <a:pt x="35243" y="11915"/>
                    </a:lnTo>
                    <a:cubicBezTo>
                      <a:pt x="35243" y="11824"/>
                      <a:pt x="35220" y="11755"/>
                      <a:pt x="35175" y="11687"/>
                    </a:cubicBezTo>
                    <a:cubicBezTo>
                      <a:pt x="35106" y="11641"/>
                      <a:pt x="35038" y="11596"/>
                      <a:pt x="34969" y="11596"/>
                    </a:cubicBezTo>
                    <a:lnTo>
                      <a:pt x="23579" y="11413"/>
                    </a:lnTo>
                    <a:lnTo>
                      <a:pt x="23465" y="982"/>
                    </a:lnTo>
                    <a:cubicBezTo>
                      <a:pt x="23465" y="822"/>
                      <a:pt x="23351" y="708"/>
                      <a:pt x="23191" y="708"/>
                    </a:cubicBezTo>
                    <a:lnTo>
                      <a:pt x="122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8" name="Google Shape;358;p6"/>
            <p:cNvGrpSpPr/>
            <p:nvPr/>
          </p:nvGrpSpPr>
          <p:grpSpPr>
            <a:xfrm>
              <a:off x="8482437" y="3628201"/>
              <a:ext cx="598643" cy="882709"/>
              <a:chOff x="9592" y="59773"/>
              <a:chExt cx="898189" cy="1324394"/>
            </a:xfrm>
          </p:grpSpPr>
          <p:sp>
            <p:nvSpPr>
              <p:cNvPr id="359" name="Google Shape;359;p6"/>
              <p:cNvSpPr/>
              <p:nvPr/>
            </p:nvSpPr>
            <p:spPr>
              <a:xfrm rot="979958">
                <a:off x="175364" y="124054"/>
                <a:ext cx="567198" cy="1195994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47842" extrusionOk="0">
                    <a:moveTo>
                      <a:pt x="0" y="0"/>
                    </a:moveTo>
                    <a:lnTo>
                      <a:pt x="0" y="13170"/>
                    </a:lnTo>
                    <a:lnTo>
                      <a:pt x="8880" y="13170"/>
                    </a:lnTo>
                    <a:lnTo>
                      <a:pt x="8880" y="47842"/>
                    </a:lnTo>
                    <a:lnTo>
                      <a:pt x="22689" y="47842"/>
                    </a:lnTo>
                    <a:lnTo>
                      <a:pt x="22689" y="936"/>
                    </a:lnTo>
                    <a:lnTo>
                      <a:pt x="13741" y="0"/>
                    </a:lnTo>
                    <a:close/>
                  </a:path>
                </a:pathLst>
              </a:custGeom>
              <a:solidFill>
                <a:srgbClr val="FD4A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6"/>
              <p:cNvSpPr/>
              <p:nvPr/>
            </p:nvSpPr>
            <p:spPr>
              <a:xfrm rot="979958">
                <a:off x="175364" y="124054"/>
                <a:ext cx="567198" cy="1195994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47842" extrusionOk="0">
                    <a:moveTo>
                      <a:pt x="0" y="0"/>
                    </a:moveTo>
                    <a:lnTo>
                      <a:pt x="0" y="13170"/>
                    </a:lnTo>
                    <a:lnTo>
                      <a:pt x="8880" y="13170"/>
                    </a:lnTo>
                    <a:lnTo>
                      <a:pt x="8880" y="47842"/>
                    </a:lnTo>
                    <a:lnTo>
                      <a:pt x="22689" y="47842"/>
                    </a:lnTo>
                    <a:lnTo>
                      <a:pt x="22689" y="936"/>
                    </a:lnTo>
                    <a:lnTo>
                      <a:pt x="1374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6"/>
              <p:cNvSpPr/>
              <p:nvPr/>
            </p:nvSpPr>
            <p:spPr>
              <a:xfrm rot="979958">
                <a:off x="453706" y="176549"/>
                <a:ext cx="281337" cy="1183444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47340" extrusionOk="0">
                    <a:moveTo>
                      <a:pt x="6985" y="0"/>
                    </a:moveTo>
                    <a:lnTo>
                      <a:pt x="6985" y="0"/>
                    </a:lnTo>
                    <a:cubicBezTo>
                      <a:pt x="7579" y="480"/>
                      <a:pt x="8058" y="1096"/>
                      <a:pt x="8355" y="1940"/>
                    </a:cubicBezTo>
                    <a:cubicBezTo>
                      <a:pt x="9131" y="4109"/>
                      <a:pt x="8903" y="6665"/>
                      <a:pt x="8812" y="8902"/>
                    </a:cubicBezTo>
                    <a:cubicBezTo>
                      <a:pt x="8583" y="14700"/>
                      <a:pt x="8697" y="20520"/>
                      <a:pt x="8606" y="26295"/>
                    </a:cubicBezTo>
                    <a:cubicBezTo>
                      <a:pt x="8583" y="29468"/>
                      <a:pt x="8629" y="32640"/>
                      <a:pt x="8583" y="35813"/>
                    </a:cubicBezTo>
                    <a:cubicBezTo>
                      <a:pt x="8538" y="38621"/>
                      <a:pt x="8971" y="42295"/>
                      <a:pt x="6871" y="44441"/>
                    </a:cubicBezTo>
                    <a:cubicBezTo>
                      <a:pt x="5068" y="46267"/>
                      <a:pt x="2398" y="46609"/>
                      <a:pt x="1" y="47340"/>
                    </a:cubicBezTo>
                    <a:lnTo>
                      <a:pt x="11254" y="47340"/>
                    </a:lnTo>
                    <a:lnTo>
                      <a:pt x="11254" y="434"/>
                    </a:lnTo>
                    <a:lnTo>
                      <a:pt x="6985" y="0"/>
                    </a:ln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 rot="979958">
                <a:off x="385737" y="174990"/>
                <a:ext cx="260788" cy="81071"/>
              </a:xfrm>
              <a:custGeom>
                <a:avLst/>
                <a:gdLst/>
                <a:ahLst/>
                <a:cxnLst/>
                <a:rect l="l" t="t" r="r" b="b"/>
                <a:pathLst>
                  <a:path w="10432" h="3243" extrusionOk="0">
                    <a:moveTo>
                      <a:pt x="5964" y="0"/>
                    </a:moveTo>
                    <a:cubicBezTo>
                      <a:pt x="5633" y="0"/>
                      <a:pt x="5277" y="17"/>
                      <a:pt x="4885" y="48"/>
                    </a:cubicBezTo>
                    <a:cubicBezTo>
                      <a:pt x="3196" y="185"/>
                      <a:pt x="1210" y="436"/>
                      <a:pt x="160" y="1874"/>
                    </a:cubicBezTo>
                    <a:cubicBezTo>
                      <a:pt x="0" y="2102"/>
                      <a:pt x="137" y="2376"/>
                      <a:pt x="320" y="2513"/>
                    </a:cubicBezTo>
                    <a:cubicBezTo>
                      <a:pt x="1121" y="3110"/>
                      <a:pt x="2153" y="3242"/>
                      <a:pt x="3182" y="3242"/>
                    </a:cubicBezTo>
                    <a:cubicBezTo>
                      <a:pt x="3765" y="3242"/>
                      <a:pt x="4348" y="3200"/>
                      <a:pt x="4885" y="3175"/>
                    </a:cubicBezTo>
                    <a:cubicBezTo>
                      <a:pt x="4970" y="3173"/>
                      <a:pt x="5055" y="3172"/>
                      <a:pt x="5140" y="3172"/>
                    </a:cubicBezTo>
                    <a:cubicBezTo>
                      <a:pt x="5550" y="3172"/>
                      <a:pt x="5965" y="3193"/>
                      <a:pt x="6375" y="3193"/>
                    </a:cubicBezTo>
                    <a:cubicBezTo>
                      <a:pt x="6751" y="3193"/>
                      <a:pt x="7123" y="3175"/>
                      <a:pt x="7487" y="3106"/>
                    </a:cubicBezTo>
                    <a:cubicBezTo>
                      <a:pt x="8469" y="2924"/>
                      <a:pt x="9108" y="2467"/>
                      <a:pt x="10044" y="2102"/>
                    </a:cubicBezTo>
                    <a:cubicBezTo>
                      <a:pt x="10363" y="1988"/>
                      <a:pt x="10432" y="1600"/>
                      <a:pt x="10135" y="1417"/>
                    </a:cubicBezTo>
                    <a:cubicBezTo>
                      <a:pt x="8581" y="394"/>
                      <a:pt x="7578" y="0"/>
                      <a:pt x="5964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 rot="979958">
                <a:off x="652228" y="241710"/>
                <a:ext cx="76246" cy="6419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568" extrusionOk="0">
                    <a:moveTo>
                      <a:pt x="377" y="2032"/>
                    </a:moveTo>
                    <a:cubicBezTo>
                      <a:pt x="378" y="2034"/>
                      <a:pt x="378" y="2035"/>
                      <a:pt x="379" y="2036"/>
                    </a:cubicBezTo>
                    <a:lnTo>
                      <a:pt x="379" y="2036"/>
                    </a:lnTo>
                    <a:cubicBezTo>
                      <a:pt x="379" y="2036"/>
                      <a:pt x="379" y="2035"/>
                      <a:pt x="379" y="2035"/>
                    </a:cubicBezTo>
                    <a:cubicBezTo>
                      <a:pt x="378" y="2034"/>
                      <a:pt x="378" y="2033"/>
                      <a:pt x="377" y="2032"/>
                    </a:cubicBezTo>
                    <a:close/>
                    <a:moveTo>
                      <a:pt x="379" y="2036"/>
                    </a:moveTo>
                    <a:cubicBezTo>
                      <a:pt x="379" y="2046"/>
                      <a:pt x="385" y="2052"/>
                      <a:pt x="390" y="2057"/>
                    </a:cubicBezTo>
                    <a:lnTo>
                      <a:pt x="390" y="2057"/>
                    </a:lnTo>
                    <a:cubicBezTo>
                      <a:pt x="386" y="2050"/>
                      <a:pt x="383" y="2043"/>
                      <a:pt x="379" y="2036"/>
                    </a:cubicBezTo>
                    <a:close/>
                    <a:moveTo>
                      <a:pt x="390" y="2057"/>
                    </a:moveTo>
                    <a:cubicBezTo>
                      <a:pt x="394" y="2065"/>
                      <a:pt x="398" y="2073"/>
                      <a:pt x="402" y="2080"/>
                    </a:cubicBezTo>
                    <a:cubicBezTo>
                      <a:pt x="402" y="2069"/>
                      <a:pt x="396" y="2063"/>
                      <a:pt x="390" y="2057"/>
                    </a:cubicBezTo>
                    <a:close/>
                    <a:moveTo>
                      <a:pt x="1478" y="0"/>
                    </a:moveTo>
                    <a:cubicBezTo>
                      <a:pt x="1378" y="0"/>
                      <a:pt x="1272" y="9"/>
                      <a:pt x="1155" y="26"/>
                    </a:cubicBezTo>
                    <a:cubicBezTo>
                      <a:pt x="1087" y="49"/>
                      <a:pt x="1041" y="49"/>
                      <a:pt x="972" y="72"/>
                    </a:cubicBezTo>
                    <a:cubicBezTo>
                      <a:pt x="767" y="140"/>
                      <a:pt x="584" y="232"/>
                      <a:pt x="425" y="391"/>
                    </a:cubicBezTo>
                    <a:cubicBezTo>
                      <a:pt x="301" y="552"/>
                      <a:pt x="238" y="633"/>
                      <a:pt x="238" y="633"/>
                    </a:cubicBezTo>
                    <a:cubicBezTo>
                      <a:pt x="239" y="633"/>
                      <a:pt x="266" y="598"/>
                      <a:pt x="322" y="530"/>
                    </a:cubicBezTo>
                    <a:lnTo>
                      <a:pt x="322" y="530"/>
                    </a:lnTo>
                    <a:cubicBezTo>
                      <a:pt x="60" y="870"/>
                      <a:pt x="1" y="1238"/>
                      <a:pt x="124" y="1592"/>
                    </a:cubicBezTo>
                    <a:lnTo>
                      <a:pt x="124" y="1592"/>
                    </a:lnTo>
                    <a:cubicBezTo>
                      <a:pt x="118" y="1580"/>
                      <a:pt x="111" y="1568"/>
                      <a:pt x="105" y="1556"/>
                    </a:cubicBezTo>
                    <a:lnTo>
                      <a:pt x="105" y="1556"/>
                    </a:lnTo>
                    <a:cubicBezTo>
                      <a:pt x="166" y="1731"/>
                      <a:pt x="256" y="1888"/>
                      <a:pt x="370" y="2024"/>
                    </a:cubicBezTo>
                    <a:lnTo>
                      <a:pt x="370" y="2024"/>
                    </a:lnTo>
                    <a:cubicBezTo>
                      <a:pt x="373" y="2027"/>
                      <a:pt x="375" y="2030"/>
                      <a:pt x="377" y="2032"/>
                    </a:cubicBezTo>
                    <a:lnTo>
                      <a:pt x="377" y="2032"/>
                    </a:lnTo>
                    <a:cubicBezTo>
                      <a:pt x="377" y="2032"/>
                      <a:pt x="377" y="2032"/>
                      <a:pt x="377" y="2032"/>
                    </a:cubicBezTo>
                    <a:lnTo>
                      <a:pt x="377" y="2032"/>
                    </a:lnTo>
                    <a:cubicBezTo>
                      <a:pt x="662" y="2367"/>
                      <a:pt x="1090" y="2567"/>
                      <a:pt x="1549" y="2567"/>
                    </a:cubicBezTo>
                    <a:cubicBezTo>
                      <a:pt x="1600" y="2567"/>
                      <a:pt x="1651" y="2565"/>
                      <a:pt x="1703" y="2560"/>
                    </a:cubicBezTo>
                    <a:cubicBezTo>
                      <a:pt x="2251" y="2491"/>
                      <a:pt x="2753" y="2217"/>
                      <a:pt x="2913" y="1624"/>
                    </a:cubicBezTo>
                    <a:cubicBezTo>
                      <a:pt x="3050" y="1122"/>
                      <a:pt x="2844" y="437"/>
                      <a:pt x="2319" y="209"/>
                    </a:cubicBezTo>
                    <a:cubicBezTo>
                      <a:pt x="2013" y="73"/>
                      <a:pt x="1771" y="0"/>
                      <a:pt x="1478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6"/>
              <p:cNvSpPr/>
              <p:nvPr/>
            </p:nvSpPr>
            <p:spPr>
              <a:xfrm rot="979958">
                <a:off x="167951" y="117123"/>
                <a:ext cx="581473" cy="1209693"/>
              </a:xfrm>
              <a:custGeom>
                <a:avLst/>
                <a:gdLst/>
                <a:ahLst/>
                <a:cxnLst/>
                <a:rect l="l" t="t" r="r" b="b"/>
                <a:pathLst>
                  <a:path w="23260" h="48390" extrusionOk="0">
                    <a:moveTo>
                      <a:pt x="13993" y="548"/>
                    </a:moveTo>
                    <a:lnTo>
                      <a:pt x="22689" y="1484"/>
                    </a:lnTo>
                    <a:lnTo>
                      <a:pt x="22689" y="47819"/>
                    </a:lnTo>
                    <a:lnTo>
                      <a:pt x="9450" y="47819"/>
                    </a:lnTo>
                    <a:lnTo>
                      <a:pt x="9450" y="13444"/>
                    </a:lnTo>
                    <a:cubicBezTo>
                      <a:pt x="9450" y="13284"/>
                      <a:pt x="9336" y="13170"/>
                      <a:pt x="9177" y="13170"/>
                    </a:cubicBezTo>
                    <a:lnTo>
                      <a:pt x="571" y="13170"/>
                    </a:lnTo>
                    <a:lnTo>
                      <a:pt x="571" y="571"/>
                    </a:lnTo>
                    <a:lnTo>
                      <a:pt x="13993" y="548"/>
                    </a:lnTo>
                    <a:close/>
                    <a:moveTo>
                      <a:pt x="297" y="0"/>
                    </a:moveTo>
                    <a:cubicBezTo>
                      <a:pt x="138" y="0"/>
                      <a:pt x="1" y="114"/>
                      <a:pt x="1" y="274"/>
                    </a:cubicBezTo>
                    <a:lnTo>
                      <a:pt x="1" y="13444"/>
                    </a:lnTo>
                    <a:cubicBezTo>
                      <a:pt x="1" y="13604"/>
                      <a:pt x="138" y="13741"/>
                      <a:pt x="297" y="13741"/>
                    </a:cubicBezTo>
                    <a:lnTo>
                      <a:pt x="8880" y="13741"/>
                    </a:lnTo>
                    <a:lnTo>
                      <a:pt x="8880" y="48116"/>
                    </a:lnTo>
                    <a:cubicBezTo>
                      <a:pt x="8880" y="48276"/>
                      <a:pt x="9017" y="48390"/>
                      <a:pt x="9177" y="48390"/>
                    </a:cubicBezTo>
                    <a:lnTo>
                      <a:pt x="22986" y="48390"/>
                    </a:lnTo>
                    <a:cubicBezTo>
                      <a:pt x="23146" y="48390"/>
                      <a:pt x="23260" y="48276"/>
                      <a:pt x="23260" y="48116"/>
                    </a:cubicBezTo>
                    <a:lnTo>
                      <a:pt x="23260" y="1210"/>
                    </a:lnTo>
                    <a:cubicBezTo>
                      <a:pt x="23260" y="1073"/>
                      <a:pt x="23146" y="959"/>
                      <a:pt x="23009" y="936"/>
                    </a:cubicBezTo>
                    <a:lnTo>
                      <a:pt x="140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5" name="Google Shape;365;p6"/>
            <p:cNvGrpSpPr/>
            <p:nvPr/>
          </p:nvGrpSpPr>
          <p:grpSpPr>
            <a:xfrm rot="6164805">
              <a:off x="37527" y="4007450"/>
              <a:ext cx="752408" cy="680524"/>
              <a:chOff x="694050" y="2481075"/>
              <a:chExt cx="865100" cy="782450"/>
            </a:xfrm>
          </p:grpSpPr>
          <p:sp>
            <p:nvSpPr>
              <p:cNvPr id="366" name="Google Shape;366;p6"/>
              <p:cNvSpPr/>
              <p:nvPr/>
            </p:nvSpPr>
            <p:spPr>
              <a:xfrm>
                <a:off x="694050" y="2499425"/>
                <a:ext cx="725300" cy="764100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30564" extrusionOk="0">
                    <a:moveTo>
                      <a:pt x="29011" y="0"/>
                    </a:moveTo>
                    <a:cubicBezTo>
                      <a:pt x="28966" y="0"/>
                      <a:pt x="28920" y="23"/>
                      <a:pt x="28874" y="23"/>
                    </a:cubicBezTo>
                    <a:cubicBezTo>
                      <a:pt x="28692" y="46"/>
                      <a:pt x="28532" y="91"/>
                      <a:pt x="28349" y="114"/>
                    </a:cubicBezTo>
                    <a:cubicBezTo>
                      <a:pt x="28190" y="137"/>
                      <a:pt x="28007" y="183"/>
                      <a:pt x="27824" y="206"/>
                    </a:cubicBezTo>
                    <a:cubicBezTo>
                      <a:pt x="27665" y="251"/>
                      <a:pt x="27482" y="274"/>
                      <a:pt x="27322" y="297"/>
                    </a:cubicBezTo>
                    <a:cubicBezTo>
                      <a:pt x="27163" y="320"/>
                      <a:pt x="27026" y="343"/>
                      <a:pt x="26889" y="388"/>
                    </a:cubicBezTo>
                    <a:cubicBezTo>
                      <a:pt x="26683" y="411"/>
                      <a:pt x="26501" y="457"/>
                      <a:pt x="26295" y="479"/>
                    </a:cubicBezTo>
                    <a:cubicBezTo>
                      <a:pt x="25884" y="571"/>
                      <a:pt x="25451" y="662"/>
                      <a:pt x="25063" y="731"/>
                    </a:cubicBezTo>
                    <a:cubicBezTo>
                      <a:pt x="24926" y="776"/>
                      <a:pt x="24789" y="799"/>
                      <a:pt x="24652" y="822"/>
                    </a:cubicBezTo>
                    <a:cubicBezTo>
                      <a:pt x="24606" y="822"/>
                      <a:pt x="24583" y="845"/>
                      <a:pt x="24538" y="845"/>
                    </a:cubicBezTo>
                    <a:cubicBezTo>
                      <a:pt x="24355" y="890"/>
                      <a:pt x="24195" y="913"/>
                      <a:pt x="24035" y="959"/>
                    </a:cubicBezTo>
                    <a:cubicBezTo>
                      <a:pt x="23762" y="1004"/>
                      <a:pt x="23510" y="1073"/>
                      <a:pt x="23282" y="1119"/>
                    </a:cubicBezTo>
                    <a:cubicBezTo>
                      <a:pt x="23191" y="1141"/>
                      <a:pt x="23100" y="1164"/>
                      <a:pt x="23008" y="1187"/>
                    </a:cubicBezTo>
                    <a:cubicBezTo>
                      <a:pt x="22461" y="1324"/>
                      <a:pt x="22095" y="1438"/>
                      <a:pt x="21958" y="1529"/>
                    </a:cubicBezTo>
                    <a:cubicBezTo>
                      <a:pt x="21296" y="1895"/>
                      <a:pt x="13285" y="8651"/>
                      <a:pt x="8081" y="13102"/>
                    </a:cubicBezTo>
                    <a:cubicBezTo>
                      <a:pt x="7145" y="13901"/>
                      <a:pt x="6300" y="14631"/>
                      <a:pt x="5593" y="15247"/>
                    </a:cubicBezTo>
                    <a:cubicBezTo>
                      <a:pt x="5342" y="15453"/>
                      <a:pt x="5113" y="15658"/>
                      <a:pt x="4885" y="15864"/>
                    </a:cubicBezTo>
                    <a:cubicBezTo>
                      <a:pt x="4839" y="15909"/>
                      <a:pt x="4771" y="15955"/>
                      <a:pt x="4725" y="16001"/>
                    </a:cubicBezTo>
                    <a:cubicBezTo>
                      <a:pt x="4634" y="16069"/>
                      <a:pt x="4565" y="16138"/>
                      <a:pt x="4474" y="16206"/>
                    </a:cubicBezTo>
                    <a:cubicBezTo>
                      <a:pt x="4451" y="16252"/>
                      <a:pt x="4429" y="16275"/>
                      <a:pt x="4383" y="16297"/>
                    </a:cubicBezTo>
                    <a:cubicBezTo>
                      <a:pt x="4314" y="16366"/>
                      <a:pt x="4246" y="16412"/>
                      <a:pt x="4200" y="16480"/>
                    </a:cubicBezTo>
                    <a:lnTo>
                      <a:pt x="4177" y="16480"/>
                    </a:lnTo>
                    <a:cubicBezTo>
                      <a:pt x="4086" y="16571"/>
                      <a:pt x="4018" y="16640"/>
                      <a:pt x="3949" y="16708"/>
                    </a:cubicBezTo>
                    <a:cubicBezTo>
                      <a:pt x="3812" y="16822"/>
                      <a:pt x="3721" y="16914"/>
                      <a:pt x="3675" y="16959"/>
                    </a:cubicBezTo>
                    <a:cubicBezTo>
                      <a:pt x="3447" y="17233"/>
                      <a:pt x="3219" y="17735"/>
                      <a:pt x="3105" y="18397"/>
                    </a:cubicBezTo>
                    <a:cubicBezTo>
                      <a:pt x="2968" y="18534"/>
                      <a:pt x="411" y="21205"/>
                      <a:pt x="206" y="21958"/>
                    </a:cubicBezTo>
                    <a:cubicBezTo>
                      <a:pt x="0" y="22711"/>
                      <a:pt x="548" y="26089"/>
                      <a:pt x="2785" y="28189"/>
                    </a:cubicBezTo>
                    <a:cubicBezTo>
                      <a:pt x="4999" y="30289"/>
                      <a:pt x="6711" y="30563"/>
                      <a:pt x="7213" y="30563"/>
                    </a:cubicBezTo>
                    <a:cubicBezTo>
                      <a:pt x="7578" y="30563"/>
                      <a:pt x="9587" y="29057"/>
                      <a:pt x="10728" y="28167"/>
                    </a:cubicBezTo>
                    <a:cubicBezTo>
                      <a:pt x="10837" y="28173"/>
                      <a:pt x="10943" y="28177"/>
                      <a:pt x="11046" y="28177"/>
                    </a:cubicBezTo>
                    <a:cubicBezTo>
                      <a:pt x="11631" y="28177"/>
                      <a:pt x="12110" y="28071"/>
                      <a:pt x="12440" y="27915"/>
                    </a:cubicBezTo>
                    <a:cubicBezTo>
                      <a:pt x="12600" y="27847"/>
                      <a:pt x="13011" y="27550"/>
                      <a:pt x="13604" y="27094"/>
                    </a:cubicBezTo>
                    <a:cubicBezTo>
                      <a:pt x="13673" y="27025"/>
                      <a:pt x="13741" y="26980"/>
                      <a:pt x="13833" y="26911"/>
                    </a:cubicBezTo>
                    <a:cubicBezTo>
                      <a:pt x="14038" y="26729"/>
                      <a:pt x="14289" y="26546"/>
                      <a:pt x="14563" y="26318"/>
                    </a:cubicBezTo>
                    <a:cubicBezTo>
                      <a:pt x="14517" y="25245"/>
                      <a:pt x="14540" y="24149"/>
                      <a:pt x="14654" y="23076"/>
                    </a:cubicBezTo>
                    <a:cubicBezTo>
                      <a:pt x="14860" y="20862"/>
                      <a:pt x="15362" y="18648"/>
                      <a:pt x="16115" y="16503"/>
                    </a:cubicBezTo>
                    <a:cubicBezTo>
                      <a:pt x="16800" y="14631"/>
                      <a:pt x="17644" y="12805"/>
                      <a:pt x="18694" y="11139"/>
                    </a:cubicBezTo>
                    <a:cubicBezTo>
                      <a:pt x="20201" y="8651"/>
                      <a:pt x="22004" y="6346"/>
                      <a:pt x="24035" y="4291"/>
                    </a:cubicBezTo>
                    <a:cubicBezTo>
                      <a:pt x="25565" y="2716"/>
                      <a:pt x="27231" y="1278"/>
                      <a:pt x="29011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6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extrusionOk="0">
                    <a:moveTo>
                      <a:pt x="3105" y="0"/>
                    </a:moveTo>
                    <a:cubicBezTo>
                      <a:pt x="2968" y="137"/>
                      <a:pt x="411" y="2808"/>
                      <a:pt x="206" y="3561"/>
                    </a:cubicBezTo>
                    <a:cubicBezTo>
                      <a:pt x="0" y="4314"/>
                      <a:pt x="548" y="7692"/>
                      <a:pt x="2785" y="9792"/>
                    </a:cubicBezTo>
                    <a:cubicBezTo>
                      <a:pt x="4999" y="11892"/>
                      <a:pt x="6711" y="12166"/>
                      <a:pt x="7213" y="12166"/>
                    </a:cubicBezTo>
                    <a:cubicBezTo>
                      <a:pt x="7578" y="12166"/>
                      <a:pt x="9587" y="10660"/>
                      <a:pt x="10728" y="9770"/>
                    </a:cubicBezTo>
                    <a:cubicBezTo>
                      <a:pt x="11185" y="9427"/>
                      <a:pt x="11504" y="9176"/>
                      <a:pt x="11504" y="9176"/>
                    </a:cubicBezTo>
                    <a:cubicBezTo>
                      <a:pt x="11504" y="9176"/>
                      <a:pt x="4611" y="7989"/>
                      <a:pt x="3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6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fill="none" extrusionOk="0">
                    <a:moveTo>
                      <a:pt x="11504" y="9176"/>
                    </a:moveTo>
                    <a:cubicBezTo>
                      <a:pt x="11504" y="9176"/>
                      <a:pt x="11185" y="9427"/>
                      <a:pt x="10728" y="9770"/>
                    </a:cubicBezTo>
                    <a:cubicBezTo>
                      <a:pt x="9587" y="10660"/>
                      <a:pt x="7578" y="12166"/>
                      <a:pt x="7213" y="12166"/>
                    </a:cubicBezTo>
                    <a:cubicBezTo>
                      <a:pt x="6711" y="12166"/>
                      <a:pt x="4999" y="11892"/>
                      <a:pt x="2785" y="9792"/>
                    </a:cubicBezTo>
                    <a:cubicBezTo>
                      <a:pt x="548" y="7692"/>
                      <a:pt x="0" y="4314"/>
                      <a:pt x="206" y="3561"/>
                    </a:cubicBezTo>
                    <a:cubicBezTo>
                      <a:pt x="411" y="2808"/>
                      <a:pt x="2968" y="137"/>
                      <a:pt x="3105" y="0"/>
                    </a:cubicBezTo>
                    <a:cubicBezTo>
                      <a:pt x="3105" y="0"/>
                      <a:pt x="3105" y="0"/>
                      <a:pt x="3105" y="0"/>
                    </a:cubicBezTo>
                    <a:cubicBezTo>
                      <a:pt x="4611" y="7989"/>
                      <a:pt x="11504" y="9176"/>
                      <a:pt x="11504" y="9176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6"/>
              <p:cNvSpPr/>
              <p:nvPr/>
            </p:nvSpPr>
            <p:spPr>
              <a:xfrm>
                <a:off x="765950" y="2481150"/>
                <a:ext cx="791500" cy="7227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08" extrusionOk="0">
                    <a:moveTo>
                      <a:pt x="31271" y="1"/>
                    </a:moveTo>
                    <a:cubicBezTo>
                      <a:pt x="31248" y="1"/>
                      <a:pt x="31203" y="1"/>
                      <a:pt x="31157" y="24"/>
                    </a:cubicBezTo>
                    <a:cubicBezTo>
                      <a:pt x="31020" y="24"/>
                      <a:pt x="30860" y="24"/>
                      <a:pt x="30678" y="46"/>
                    </a:cubicBezTo>
                    <a:cubicBezTo>
                      <a:pt x="30586" y="69"/>
                      <a:pt x="30518" y="69"/>
                      <a:pt x="30404" y="92"/>
                    </a:cubicBezTo>
                    <a:lnTo>
                      <a:pt x="30381" y="92"/>
                    </a:lnTo>
                    <a:cubicBezTo>
                      <a:pt x="30335" y="92"/>
                      <a:pt x="30267" y="92"/>
                      <a:pt x="30198" y="115"/>
                    </a:cubicBezTo>
                    <a:cubicBezTo>
                      <a:pt x="30130" y="115"/>
                      <a:pt x="30061" y="138"/>
                      <a:pt x="29993" y="138"/>
                    </a:cubicBezTo>
                    <a:cubicBezTo>
                      <a:pt x="29924" y="138"/>
                      <a:pt x="29856" y="161"/>
                      <a:pt x="29765" y="161"/>
                    </a:cubicBezTo>
                    <a:cubicBezTo>
                      <a:pt x="29628" y="183"/>
                      <a:pt x="29468" y="206"/>
                      <a:pt x="29308" y="229"/>
                    </a:cubicBezTo>
                    <a:cubicBezTo>
                      <a:pt x="29171" y="252"/>
                      <a:pt x="29034" y="275"/>
                      <a:pt x="28897" y="275"/>
                    </a:cubicBezTo>
                    <a:cubicBezTo>
                      <a:pt x="28783" y="297"/>
                      <a:pt x="28669" y="320"/>
                      <a:pt x="28555" y="343"/>
                    </a:cubicBezTo>
                    <a:cubicBezTo>
                      <a:pt x="28464" y="343"/>
                      <a:pt x="28395" y="366"/>
                      <a:pt x="28304" y="366"/>
                    </a:cubicBezTo>
                    <a:cubicBezTo>
                      <a:pt x="28121" y="412"/>
                      <a:pt x="27939" y="434"/>
                      <a:pt x="27733" y="457"/>
                    </a:cubicBezTo>
                    <a:cubicBezTo>
                      <a:pt x="27710" y="457"/>
                      <a:pt x="27665" y="480"/>
                      <a:pt x="27619" y="480"/>
                    </a:cubicBezTo>
                    <a:cubicBezTo>
                      <a:pt x="27459" y="503"/>
                      <a:pt x="27277" y="549"/>
                      <a:pt x="27094" y="571"/>
                    </a:cubicBezTo>
                    <a:cubicBezTo>
                      <a:pt x="26774" y="617"/>
                      <a:pt x="26455" y="686"/>
                      <a:pt x="26135" y="731"/>
                    </a:cubicBezTo>
                    <a:cubicBezTo>
                      <a:pt x="26090" y="731"/>
                      <a:pt x="26044" y="754"/>
                      <a:pt x="25998" y="754"/>
                    </a:cubicBezTo>
                    <a:cubicBezTo>
                      <a:pt x="25816" y="777"/>
                      <a:pt x="25656" y="822"/>
                      <a:pt x="25473" y="845"/>
                    </a:cubicBezTo>
                    <a:cubicBezTo>
                      <a:pt x="25314" y="868"/>
                      <a:pt x="25131" y="914"/>
                      <a:pt x="24948" y="937"/>
                    </a:cubicBezTo>
                    <a:cubicBezTo>
                      <a:pt x="24789" y="982"/>
                      <a:pt x="24606" y="1005"/>
                      <a:pt x="24446" y="1028"/>
                    </a:cubicBezTo>
                    <a:cubicBezTo>
                      <a:pt x="24287" y="1051"/>
                      <a:pt x="24150" y="1074"/>
                      <a:pt x="24013" y="1119"/>
                    </a:cubicBezTo>
                    <a:cubicBezTo>
                      <a:pt x="23807" y="1142"/>
                      <a:pt x="23625" y="1188"/>
                      <a:pt x="23419" y="1210"/>
                    </a:cubicBezTo>
                    <a:cubicBezTo>
                      <a:pt x="23008" y="1302"/>
                      <a:pt x="22575" y="1393"/>
                      <a:pt x="22187" y="1462"/>
                    </a:cubicBezTo>
                    <a:cubicBezTo>
                      <a:pt x="22050" y="1507"/>
                      <a:pt x="21913" y="1530"/>
                      <a:pt x="21776" y="1553"/>
                    </a:cubicBezTo>
                    <a:cubicBezTo>
                      <a:pt x="21730" y="1553"/>
                      <a:pt x="21707" y="1576"/>
                      <a:pt x="21662" y="1576"/>
                    </a:cubicBezTo>
                    <a:cubicBezTo>
                      <a:pt x="21479" y="1621"/>
                      <a:pt x="21319" y="1644"/>
                      <a:pt x="21159" y="1690"/>
                    </a:cubicBezTo>
                    <a:cubicBezTo>
                      <a:pt x="20886" y="1735"/>
                      <a:pt x="20634" y="1804"/>
                      <a:pt x="20406" y="1850"/>
                    </a:cubicBezTo>
                    <a:cubicBezTo>
                      <a:pt x="20315" y="1872"/>
                      <a:pt x="20224" y="1895"/>
                      <a:pt x="20132" y="1918"/>
                    </a:cubicBezTo>
                    <a:cubicBezTo>
                      <a:pt x="19585" y="2055"/>
                      <a:pt x="19219" y="2169"/>
                      <a:pt x="19082" y="2260"/>
                    </a:cubicBezTo>
                    <a:cubicBezTo>
                      <a:pt x="18420" y="2626"/>
                      <a:pt x="10409" y="9382"/>
                      <a:pt x="5205" y="13833"/>
                    </a:cubicBezTo>
                    <a:cubicBezTo>
                      <a:pt x="4269" y="14632"/>
                      <a:pt x="3424" y="15362"/>
                      <a:pt x="2717" y="15978"/>
                    </a:cubicBezTo>
                    <a:cubicBezTo>
                      <a:pt x="2466" y="16184"/>
                      <a:pt x="2237" y="16389"/>
                      <a:pt x="2009" y="16595"/>
                    </a:cubicBezTo>
                    <a:cubicBezTo>
                      <a:pt x="1963" y="16640"/>
                      <a:pt x="1895" y="16686"/>
                      <a:pt x="1849" y="16732"/>
                    </a:cubicBezTo>
                    <a:cubicBezTo>
                      <a:pt x="1758" y="16800"/>
                      <a:pt x="1689" y="16869"/>
                      <a:pt x="1598" y="16937"/>
                    </a:cubicBezTo>
                    <a:cubicBezTo>
                      <a:pt x="1575" y="16983"/>
                      <a:pt x="1553" y="17006"/>
                      <a:pt x="1507" y="17028"/>
                    </a:cubicBezTo>
                    <a:cubicBezTo>
                      <a:pt x="1438" y="17097"/>
                      <a:pt x="1370" y="17143"/>
                      <a:pt x="1324" y="17211"/>
                    </a:cubicBezTo>
                    <a:lnTo>
                      <a:pt x="1301" y="17211"/>
                    </a:lnTo>
                    <a:cubicBezTo>
                      <a:pt x="1210" y="17302"/>
                      <a:pt x="1142" y="17371"/>
                      <a:pt x="1073" y="17439"/>
                    </a:cubicBezTo>
                    <a:cubicBezTo>
                      <a:pt x="936" y="17553"/>
                      <a:pt x="845" y="17645"/>
                      <a:pt x="799" y="17690"/>
                    </a:cubicBezTo>
                    <a:cubicBezTo>
                      <a:pt x="571" y="17964"/>
                      <a:pt x="343" y="18466"/>
                      <a:pt x="229" y="19128"/>
                    </a:cubicBezTo>
                    <a:cubicBezTo>
                      <a:pt x="0" y="20543"/>
                      <a:pt x="274" y="22689"/>
                      <a:pt x="2192" y="25314"/>
                    </a:cubicBezTo>
                    <a:cubicBezTo>
                      <a:pt x="4155" y="27985"/>
                      <a:pt x="6300" y="28829"/>
                      <a:pt x="7852" y="28898"/>
                    </a:cubicBezTo>
                    <a:cubicBezTo>
                      <a:pt x="7961" y="28904"/>
                      <a:pt x="8067" y="28908"/>
                      <a:pt x="8170" y="28908"/>
                    </a:cubicBezTo>
                    <a:cubicBezTo>
                      <a:pt x="8755" y="28908"/>
                      <a:pt x="9234" y="28802"/>
                      <a:pt x="9564" y="28646"/>
                    </a:cubicBezTo>
                    <a:cubicBezTo>
                      <a:pt x="9724" y="28578"/>
                      <a:pt x="10135" y="28281"/>
                      <a:pt x="10728" y="27825"/>
                    </a:cubicBezTo>
                    <a:cubicBezTo>
                      <a:pt x="10797" y="27756"/>
                      <a:pt x="10865" y="27711"/>
                      <a:pt x="10957" y="27642"/>
                    </a:cubicBezTo>
                    <a:cubicBezTo>
                      <a:pt x="11162" y="27460"/>
                      <a:pt x="11413" y="27277"/>
                      <a:pt x="11687" y="27049"/>
                    </a:cubicBezTo>
                    <a:cubicBezTo>
                      <a:pt x="12440" y="26432"/>
                      <a:pt x="13353" y="25679"/>
                      <a:pt x="14358" y="24835"/>
                    </a:cubicBezTo>
                    <a:cubicBezTo>
                      <a:pt x="20041" y="20087"/>
                      <a:pt x="28669" y="12532"/>
                      <a:pt x="29011" y="11916"/>
                    </a:cubicBezTo>
                    <a:cubicBezTo>
                      <a:pt x="29011" y="11893"/>
                      <a:pt x="29034" y="11870"/>
                      <a:pt x="29034" y="11847"/>
                    </a:cubicBezTo>
                    <a:cubicBezTo>
                      <a:pt x="29057" y="11824"/>
                      <a:pt x="29057" y="11801"/>
                      <a:pt x="29080" y="11756"/>
                    </a:cubicBezTo>
                    <a:cubicBezTo>
                      <a:pt x="29148" y="11550"/>
                      <a:pt x="29262" y="11231"/>
                      <a:pt x="29377" y="10774"/>
                    </a:cubicBezTo>
                    <a:cubicBezTo>
                      <a:pt x="29399" y="10706"/>
                      <a:pt x="29422" y="10637"/>
                      <a:pt x="29445" y="10569"/>
                    </a:cubicBezTo>
                    <a:cubicBezTo>
                      <a:pt x="29445" y="10546"/>
                      <a:pt x="29445" y="10523"/>
                      <a:pt x="29468" y="10500"/>
                    </a:cubicBezTo>
                    <a:cubicBezTo>
                      <a:pt x="29514" y="10341"/>
                      <a:pt x="29559" y="10158"/>
                      <a:pt x="29605" y="9975"/>
                    </a:cubicBezTo>
                    <a:cubicBezTo>
                      <a:pt x="29719" y="9542"/>
                      <a:pt x="29856" y="9040"/>
                      <a:pt x="29993" y="8515"/>
                    </a:cubicBezTo>
                    <a:cubicBezTo>
                      <a:pt x="30016" y="8400"/>
                      <a:pt x="30039" y="8286"/>
                      <a:pt x="30061" y="8149"/>
                    </a:cubicBezTo>
                    <a:cubicBezTo>
                      <a:pt x="30084" y="8127"/>
                      <a:pt x="30084" y="8081"/>
                      <a:pt x="30084" y="8058"/>
                    </a:cubicBezTo>
                    <a:cubicBezTo>
                      <a:pt x="30153" y="7830"/>
                      <a:pt x="30198" y="7602"/>
                      <a:pt x="30267" y="7350"/>
                    </a:cubicBezTo>
                    <a:cubicBezTo>
                      <a:pt x="30358" y="6962"/>
                      <a:pt x="30449" y="6552"/>
                      <a:pt x="30541" y="6141"/>
                    </a:cubicBezTo>
                    <a:cubicBezTo>
                      <a:pt x="30563" y="6072"/>
                      <a:pt x="30586" y="5981"/>
                      <a:pt x="30609" y="5890"/>
                    </a:cubicBezTo>
                    <a:cubicBezTo>
                      <a:pt x="30609" y="5798"/>
                      <a:pt x="30632" y="5707"/>
                      <a:pt x="30655" y="5616"/>
                    </a:cubicBezTo>
                    <a:cubicBezTo>
                      <a:pt x="30678" y="5502"/>
                      <a:pt x="30723" y="5388"/>
                      <a:pt x="30746" y="5273"/>
                    </a:cubicBezTo>
                    <a:cubicBezTo>
                      <a:pt x="30769" y="5159"/>
                      <a:pt x="30792" y="5045"/>
                      <a:pt x="30815" y="4931"/>
                    </a:cubicBezTo>
                    <a:cubicBezTo>
                      <a:pt x="30837" y="4817"/>
                      <a:pt x="30860" y="4703"/>
                      <a:pt x="30883" y="4589"/>
                    </a:cubicBezTo>
                    <a:cubicBezTo>
                      <a:pt x="30929" y="4360"/>
                      <a:pt x="30974" y="4155"/>
                      <a:pt x="31020" y="3927"/>
                    </a:cubicBezTo>
                    <a:cubicBezTo>
                      <a:pt x="31043" y="3835"/>
                      <a:pt x="31066" y="3721"/>
                      <a:pt x="31088" y="3607"/>
                    </a:cubicBezTo>
                    <a:cubicBezTo>
                      <a:pt x="31111" y="3493"/>
                      <a:pt x="31134" y="3402"/>
                      <a:pt x="31157" y="3288"/>
                    </a:cubicBezTo>
                    <a:cubicBezTo>
                      <a:pt x="31271" y="2763"/>
                      <a:pt x="31362" y="2283"/>
                      <a:pt x="31431" y="1850"/>
                    </a:cubicBezTo>
                    <a:cubicBezTo>
                      <a:pt x="31454" y="1713"/>
                      <a:pt x="31477" y="1576"/>
                      <a:pt x="31499" y="1439"/>
                    </a:cubicBezTo>
                    <a:cubicBezTo>
                      <a:pt x="31636" y="617"/>
                      <a:pt x="31659" y="92"/>
                      <a:pt x="31591" y="24"/>
                    </a:cubicBezTo>
                    <a:cubicBezTo>
                      <a:pt x="31545" y="1"/>
                      <a:pt x="31431" y="1"/>
                      <a:pt x="31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6"/>
              <p:cNvSpPr/>
              <p:nvPr/>
            </p:nvSpPr>
            <p:spPr>
              <a:xfrm>
                <a:off x="765950" y="2481150"/>
                <a:ext cx="791500" cy="7236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44" fill="none" extrusionOk="0">
                    <a:moveTo>
                      <a:pt x="31499" y="1439"/>
                    </a:moveTo>
                    <a:cubicBezTo>
                      <a:pt x="31477" y="1576"/>
                      <a:pt x="31454" y="1713"/>
                      <a:pt x="31431" y="1850"/>
                    </a:cubicBezTo>
                    <a:cubicBezTo>
                      <a:pt x="31362" y="2283"/>
                      <a:pt x="31271" y="2763"/>
                      <a:pt x="31157" y="3288"/>
                    </a:cubicBezTo>
                    <a:cubicBezTo>
                      <a:pt x="31134" y="3402"/>
                      <a:pt x="31111" y="3493"/>
                      <a:pt x="31088" y="3607"/>
                    </a:cubicBezTo>
                    <a:cubicBezTo>
                      <a:pt x="31066" y="3721"/>
                      <a:pt x="31043" y="3835"/>
                      <a:pt x="31020" y="3927"/>
                    </a:cubicBezTo>
                    <a:cubicBezTo>
                      <a:pt x="30974" y="4155"/>
                      <a:pt x="30929" y="4360"/>
                      <a:pt x="30883" y="4589"/>
                    </a:cubicBezTo>
                    <a:cubicBezTo>
                      <a:pt x="30860" y="4703"/>
                      <a:pt x="30837" y="4817"/>
                      <a:pt x="30815" y="4931"/>
                    </a:cubicBezTo>
                    <a:cubicBezTo>
                      <a:pt x="30792" y="5045"/>
                      <a:pt x="30769" y="5159"/>
                      <a:pt x="30746" y="5273"/>
                    </a:cubicBezTo>
                    <a:cubicBezTo>
                      <a:pt x="30723" y="5388"/>
                      <a:pt x="30678" y="5502"/>
                      <a:pt x="30655" y="5616"/>
                    </a:cubicBezTo>
                    <a:cubicBezTo>
                      <a:pt x="30632" y="5707"/>
                      <a:pt x="30609" y="5798"/>
                      <a:pt x="30609" y="5890"/>
                    </a:cubicBezTo>
                    <a:cubicBezTo>
                      <a:pt x="30586" y="5981"/>
                      <a:pt x="30563" y="6072"/>
                      <a:pt x="30541" y="6141"/>
                    </a:cubicBezTo>
                    <a:cubicBezTo>
                      <a:pt x="30449" y="6552"/>
                      <a:pt x="30358" y="6962"/>
                      <a:pt x="30267" y="7350"/>
                    </a:cubicBezTo>
                    <a:cubicBezTo>
                      <a:pt x="30198" y="7602"/>
                      <a:pt x="30153" y="7830"/>
                      <a:pt x="30084" y="8058"/>
                    </a:cubicBezTo>
                    <a:cubicBezTo>
                      <a:pt x="30084" y="8081"/>
                      <a:pt x="30084" y="8127"/>
                      <a:pt x="30061" y="8149"/>
                    </a:cubicBezTo>
                    <a:cubicBezTo>
                      <a:pt x="30039" y="8286"/>
                      <a:pt x="30016" y="8400"/>
                      <a:pt x="29993" y="8515"/>
                    </a:cubicBezTo>
                    <a:cubicBezTo>
                      <a:pt x="29856" y="9040"/>
                      <a:pt x="29719" y="9542"/>
                      <a:pt x="29605" y="9975"/>
                    </a:cubicBezTo>
                    <a:cubicBezTo>
                      <a:pt x="29559" y="10158"/>
                      <a:pt x="29514" y="10341"/>
                      <a:pt x="29468" y="10500"/>
                    </a:cubicBezTo>
                    <a:cubicBezTo>
                      <a:pt x="29445" y="10523"/>
                      <a:pt x="29445" y="10546"/>
                      <a:pt x="29445" y="10569"/>
                    </a:cubicBezTo>
                    <a:cubicBezTo>
                      <a:pt x="29422" y="10637"/>
                      <a:pt x="29399" y="10706"/>
                      <a:pt x="29377" y="10774"/>
                    </a:cubicBezTo>
                    <a:cubicBezTo>
                      <a:pt x="29262" y="11231"/>
                      <a:pt x="29148" y="11550"/>
                      <a:pt x="29080" y="11756"/>
                    </a:cubicBezTo>
                    <a:cubicBezTo>
                      <a:pt x="29057" y="11801"/>
                      <a:pt x="29057" y="11824"/>
                      <a:pt x="29034" y="11847"/>
                    </a:cubicBezTo>
                    <a:cubicBezTo>
                      <a:pt x="29034" y="11870"/>
                      <a:pt x="29011" y="11893"/>
                      <a:pt x="29011" y="11916"/>
                    </a:cubicBezTo>
                    <a:cubicBezTo>
                      <a:pt x="28669" y="12532"/>
                      <a:pt x="20041" y="20087"/>
                      <a:pt x="14358" y="24835"/>
                    </a:cubicBezTo>
                    <a:cubicBezTo>
                      <a:pt x="13353" y="25679"/>
                      <a:pt x="12440" y="26432"/>
                      <a:pt x="11687" y="27049"/>
                    </a:cubicBezTo>
                    <a:cubicBezTo>
                      <a:pt x="11687" y="27049"/>
                      <a:pt x="11687" y="27049"/>
                      <a:pt x="11687" y="27049"/>
                    </a:cubicBezTo>
                    <a:cubicBezTo>
                      <a:pt x="11413" y="27277"/>
                      <a:pt x="11162" y="27460"/>
                      <a:pt x="10957" y="27642"/>
                    </a:cubicBezTo>
                    <a:cubicBezTo>
                      <a:pt x="10865" y="27711"/>
                      <a:pt x="10797" y="27756"/>
                      <a:pt x="10728" y="27825"/>
                    </a:cubicBezTo>
                    <a:lnTo>
                      <a:pt x="10728" y="27825"/>
                    </a:lnTo>
                    <a:cubicBezTo>
                      <a:pt x="10135" y="28281"/>
                      <a:pt x="9724" y="28578"/>
                      <a:pt x="9564" y="28646"/>
                    </a:cubicBezTo>
                    <a:cubicBezTo>
                      <a:pt x="9176" y="28829"/>
                      <a:pt x="8583" y="28943"/>
                      <a:pt x="7852" y="28898"/>
                    </a:cubicBezTo>
                    <a:cubicBezTo>
                      <a:pt x="6300" y="28829"/>
                      <a:pt x="4155" y="27985"/>
                      <a:pt x="2192" y="25314"/>
                    </a:cubicBezTo>
                    <a:cubicBezTo>
                      <a:pt x="274" y="22689"/>
                      <a:pt x="0" y="20543"/>
                      <a:pt x="229" y="19128"/>
                    </a:cubicBezTo>
                    <a:cubicBezTo>
                      <a:pt x="229" y="19128"/>
                      <a:pt x="229" y="19128"/>
                      <a:pt x="229" y="19128"/>
                    </a:cubicBezTo>
                    <a:cubicBezTo>
                      <a:pt x="343" y="18466"/>
                      <a:pt x="571" y="17964"/>
                      <a:pt x="799" y="17690"/>
                    </a:cubicBezTo>
                    <a:cubicBezTo>
                      <a:pt x="845" y="17645"/>
                      <a:pt x="936" y="17553"/>
                      <a:pt x="1073" y="17439"/>
                    </a:cubicBezTo>
                    <a:cubicBezTo>
                      <a:pt x="1142" y="17371"/>
                      <a:pt x="1210" y="17302"/>
                      <a:pt x="1301" y="17211"/>
                    </a:cubicBezTo>
                    <a:cubicBezTo>
                      <a:pt x="1301" y="17211"/>
                      <a:pt x="1301" y="17211"/>
                      <a:pt x="1324" y="17211"/>
                    </a:cubicBezTo>
                    <a:cubicBezTo>
                      <a:pt x="1370" y="17143"/>
                      <a:pt x="1438" y="17097"/>
                      <a:pt x="1507" y="17028"/>
                    </a:cubicBezTo>
                    <a:cubicBezTo>
                      <a:pt x="1553" y="17006"/>
                      <a:pt x="1575" y="16983"/>
                      <a:pt x="1598" y="16937"/>
                    </a:cubicBezTo>
                    <a:cubicBezTo>
                      <a:pt x="1689" y="16869"/>
                      <a:pt x="1758" y="16800"/>
                      <a:pt x="1849" y="16732"/>
                    </a:cubicBezTo>
                    <a:cubicBezTo>
                      <a:pt x="1895" y="16686"/>
                      <a:pt x="1963" y="16640"/>
                      <a:pt x="2009" y="16595"/>
                    </a:cubicBezTo>
                    <a:cubicBezTo>
                      <a:pt x="2237" y="16389"/>
                      <a:pt x="2466" y="16184"/>
                      <a:pt x="2717" y="15978"/>
                    </a:cubicBezTo>
                    <a:cubicBezTo>
                      <a:pt x="3424" y="15362"/>
                      <a:pt x="4269" y="14632"/>
                      <a:pt x="5205" y="13833"/>
                    </a:cubicBezTo>
                    <a:cubicBezTo>
                      <a:pt x="10409" y="9382"/>
                      <a:pt x="18420" y="2626"/>
                      <a:pt x="19082" y="2260"/>
                    </a:cubicBezTo>
                    <a:cubicBezTo>
                      <a:pt x="19219" y="2169"/>
                      <a:pt x="19585" y="2055"/>
                      <a:pt x="20132" y="1918"/>
                    </a:cubicBezTo>
                    <a:cubicBezTo>
                      <a:pt x="20224" y="1895"/>
                      <a:pt x="20315" y="1872"/>
                      <a:pt x="20406" y="1850"/>
                    </a:cubicBezTo>
                    <a:cubicBezTo>
                      <a:pt x="20634" y="1804"/>
                      <a:pt x="20886" y="1735"/>
                      <a:pt x="21159" y="1690"/>
                    </a:cubicBezTo>
                    <a:cubicBezTo>
                      <a:pt x="21319" y="1644"/>
                      <a:pt x="21479" y="1621"/>
                      <a:pt x="21662" y="1576"/>
                    </a:cubicBezTo>
                    <a:cubicBezTo>
                      <a:pt x="21707" y="1576"/>
                      <a:pt x="21730" y="1553"/>
                      <a:pt x="21776" y="1553"/>
                    </a:cubicBezTo>
                    <a:cubicBezTo>
                      <a:pt x="21913" y="1530"/>
                      <a:pt x="22050" y="1507"/>
                      <a:pt x="22187" y="1462"/>
                    </a:cubicBezTo>
                    <a:cubicBezTo>
                      <a:pt x="22575" y="1393"/>
                      <a:pt x="23008" y="1302"/>
                      <a:pt x="23419" y="1210"/>
                    </a:cubicBezTo>
                    <a:cubicBezTo>
                      <a:pt x="23625" y="1188"/>
                      <a:pt x="23807" y="1142"/>
                      <a:pt x="24013" y="1119"/>
                    </a:cubicBezTo>
                    <a:cubicBezTo>
                      <a:pt x="24150" y="1074"/>
                      <a:pt x="24287" y="1051"/>
                      <a:pt x="24446" y="1028"/>
                    </a:cubicBezTo>
                    <a:cubicBezTo>
                      <a:pt x="24606" y="1005"/>
                      <a:pt x="24789" y="982"/>
                      <a:pt x="24948" y="937"/>
                    </a:cubicBezTo>
                    <a:cubicBezTo>
                      <a:pt x="25131" y="914"/>
                      <a:pt x="25314" y="868"/>
                      <a:pt x="25473" y="845"/>
                    </a:cubicBezTo>
                    <a:cubicBezTo>
                      <a:pt x="25656" y="822"/>
                      <a:pt x="25816" y="777"/>
                      <a:pt x="25998" y="754"/>
                    </a:cubicBezTo>
                    <a:cubicBezTo>
                      <a:pt x="26044" y="754"/>
                      <a:pt x="26090" y="731"/>
                      <a:pt x="26135" y="731"/>
                    </a:cubicBezTo>
                    <a:cubicBezTo>
                      <a:pt x="26455" y="686"/>
                      <a:pt x="26774" y="617"/>
                      <a:pt x="27094" y="571"/>
                    </a:cubicBezTo>
                    <a:cubicBezTo>
                      <a:pt x="27277" y="549"/>
                      <a:pt x="27459" y="503"/>
                      <a:pt x="27619" y="480"/>
                    </a:cubicBezTo>
                    <a:cubicBezTo>
                      <a:pt x="27665" y="480"/>
                      <a:pt x="27710" y="457"/>
                      <a:pt x="27733" y="457"/>
                    </a:cubicBezTo>
                    <a:cubicBezTo>
                      <a:pt x="27939" y="434"/>
                      <a:pt x="28121" y="412"/>
                      <a:pt x="28304" y="366"/>
                    </a:cubicBezTo>
                    <a:lnTo>
                      <a:pt x="28304" y="366"/>
                    </a:lnTo>
                    <a:cubicBezTo>
                      <a:pt x="28395" y="366"/>
                      <a:pt x="28464" y="343"/>
                      <a:pt x="28555" y="343"/>
                    </a:cubicBezTo>
                    <a:cubicBezTo>
                      <a:pt x="28669" y="320"/>
                      <a:pt x="28783" y="297"/>
                      <a:pt x="28897" y="275"/>
                    </a:cubicBezTo>
                    <a:cubicBezTo>
                      <a:pt x="29034" y="275"/>
                      <a:pt x="29171" y="252"/>
                      <a:pt x="29308" y="229"/>
                    </a:cubicBezTo>
                    <a:cubicBezTo>
                      <a:pt x="29468" y="206"/>
                      <a:pt x="29628" y="183"/>
                      <a:pt x="29765" y="161"/>
                    </a:cubicBezTo>
                    <a:cubicBezTo>
                      <a:pt x="29856" y="161"/>
                      <a:pt x="29924" y="138"/>
                      <a:pt x="29993" y="138"/>
                    </a:cubicBezTo>
                    <a:cubicBezTo>
                      <a:pt x="30061" y="138"/>
                      <a:pt x="30130" y="115"/>
                      <a:pt x="30198" y="115"/>
                    </a:cubicBezTo>
                    <a:cubicBezTo>
                      <a:pt x="30267" y="92"/>
                      <a:pt x="30335" y="92"/>
                      <a:pt x="30381" y="92"/>
                    </a:cubicBezTo>
                    <a:cubicBezTo>
                      <a:pt x="30404" y="92"/>
                      <a:pt x="30404" y="92"/>
                      <a:pt x="30404" y="92"/>
                    </a:cubicBezTo>
                    <a:cubicBezTo>
                      <a:pt x="30518" y="69"/>
                      <a:pt x="30586" y="69"/>
                      <a:pt x="30678" y="46"/>
                    </a:cubicBezTo>
                    <a:cubicBezTo>
                      <a:pt x="30860" y="24"/>
                      <a:pt x="31020" y="24"/>
                      <a:pt x="31157" y="24"/>
                    </a:cubicBezTo>
                    <a:cubicBezTo>
                      <a:pt x="31203" y="1"/>
                      <a:pt x="31248" y="1"/>
                      <a:pt x="31271" y="1"/>
                    </a:cubicBezTo>
                    <a:cubicBezTo>
                      <a:pt x="31431" y="1"/>
                      <a:pt x="31545" y="1"/>
                      <a:pt x="31591" y="24"/>
                    </a:cubicBezTo>
                    <a:cubicBezTo>
                      <a:pt x="31659" y="92"/>
                      <a:pt x="31636" y="617"/>
                      <a:pt x="31499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6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extrusionOk="0">
                    <a:moveTo>
                      <a:pt x="12189" y="1"/>
                    </a:moveTo>
                    <a:cubicBezTo>
                      <a:pt x="12166" y="1"/>
                      <a:pt x="12121" y="1"/>
                      <a:pt x="12075" y="24"/>
                    </a:cubicBezTo>
                    <a:cubicBezTo>
                      <a:pt x="11938" y="24"/>
                      <a:pt x="11778" y="24"/>
                      <a:pt x="11596" y="46"/>
                    </a:cubicBezTo>
                    <a:cubicBezTo>
                      <a:pt x="11504" y="69"/>
                      <a:pt x="11436" y="69"/>
                      <a:pt x="11322" y="92"/>
                    </a:cubicBezTo>
                    <a:lnTo>
                      <a:pt x="11299" y="92"/>
                    </a:lnTo>
                    <a:cubicBezTo>
                      <a:pt x="11253" y="92"/>
                      <a:pt x="11185" y="92"/>
                      <a:pt x="11116" y="115"/>
                    </a:cubicBezTo>
                    <a:cubicBezTo>
                      <a:pt x="11048" y="115"/>
                      <a:pt x="10979" y="138"/>
                      <a:pt x="10911" y="138"/>
                    </a:cubicBezTo>
                    <a:cubicBezTo>
                      <a:pt x="10842" y="138"/>
                      <a:pt x="10774" y="161"/>
                      <a:pt x="10683" y="161"/>
                    </a:cubicBezTo>
                    <a:cubicBezTo>
                      <a:pt x="10546" y="183"/>
                      <a:pt x="10386" y="206"/>
                      <a:pt x="10226" y="229"/>
                    </a:cubicBezTo>
                    <a:cubicBezTo>
                      <a:pt x="10089" y="252"/>
                      <a:pt x="9952" y="275"/>
                      <a:pt x="9815" y="275"/>
                    </a:cubicBezTo>
                    <a:cubicBezTo>
                      <a:pt x="9701" y="297"/>
                      <a:pt x="9587" y="320"/>
                      <a:pt x="9473" y="343"/>
                    </a:cubicBezTo>
                    <a:cubicBezTo>
                      <a:pt x="9404" y="343"/>
                      <a:pt x="9313" y="366"/>
                      <a:pt x="9222" y="366"/>
                    </a:cubicBezTo>
                    <a:cubicBezTo>
                      <a:pt x="9039" y="412"/>
                      <a:pt x="8857" y="434"/>
                      <a:pt x="8651" y="457"/>
                    </a:cubicBezTo>
                    <a:cubicBezTo>
                      <a:pt x="8628" y="457"/>
                      <a:pt x="8583" y="480"/>
                      <a:pt x="8537" y="480"/>
                    </a:cubicBezTo>
                    <a:cubicBezTo>
                      <a:pt x="8377" y="503"/>
                      <a:pt x="8195" y="549"/>
                      <a:pt x="8012" y="571"/>
                    </a:cubicBezTo>
                    <a:cubicBezTo>
                      <a:pt x="7692" y="617"/>
                      <a:pt x="7373" y="686"/>
                      <a:pt x="7053" y="731"/>
                    </a:cubicBezTo>
                    <a:cubicBezTo>
                      <a:pt x="7008" y="731"/>
                      <a:pt x="6962" y="754"/>
                      <a:pt x="6916" y="754"/>
                    </a:cubicBezTo>
                    <a:cubicBezTo>
                      <a:pt x="6734" y="777"/>
                      <a:pt x="6574" y="822"/>
                      <a:pt x="6391" y="845"/>
                    </a:cubicBezTo>
                    <a:cubicBezTo>
                      <a:pt x="6232" y="868"/>
                      <a:pt x="6049" y="914"/>
                      <a:pt x="5866" y="937"/>
                    </a:cubicBezTo>
                    <a:cubicBezTo>
                      <a:pt x="5707" y="982"/>
                      <a:pt x="5524" y="1005"/>
                      <a:pt x="5364" y="1028"/>
                    </a:cubicBezTo>
                    <a:cubicBezTo>
                      <a:pt x="5205" y="1051"/>
                      <a:pt x="5068" y="1074"/>
                      <a:pt x="4931" y="1119"/>
                    </a:cubicBezTo>
                    <a:cubicBezTo>
                      <a:pt x="4725" y="1142"/>
                      <a:pt x="4543" y="1188"/>
                      <a:pt x="4337" y="1210"/>
                    </a:cubicBezTo>
                    <a:cubicBezTo>
                      <a:pt x="3926" y="1302"/>
                      <a:pt x="3493" y="1393"/>
                      <a:pt x="3105" y="1462"/>
                    </a:cubicBezTo>
                    <a:cubicBezTo>
                      <a:pt x="2968" y="1507"/>
                      <a:pt x="2831" y="1530"/>
                      <a:pt x="2694" y="1553"/>
                    </a:cubicBezTo>
                    <a:cubicBezTo>
                      <a:pt x="2648" y="1553"/>
                      <a:pt x="2625" y="1576"/>
                      <a:pt x="2580" y="1576"/>
                    </a:cubicBezTo>
                    <a:cubicBezTo>
                      <a:pt x="2397" y="1621"/>
                      <a:pt x="2237" y="1644"/>
                      <a:pt x="2077" y="1690"/>
                    </a:cubicBezTo>
                    <a:cubicBezTo>
                      <a:pt x="1804" y="1735"/>
                      <a:pt x="1552" y="1804"/>
                      <a:pt x="1324" y="1850"/>
                    </a:cubicBezTo>
                    <a:cubicBezTo>
                      <a:pt x="1233" y="1872"/>
                      <a:pt x="1142" y="1895"/>
                      <a:pt x="1050" y="1918"/>
                    </a:cubicBezTo>
                    <a:cubicBezTo>
                      <a:pt x="503" y="2055"/>
                      <a:pt x="137" y="2169"/>
                      <a:pt x="0" y="2260"/>
                    </a:cubicBezTo>
                    <a:cubicBezTo>
                      <a:pt x="0" y="2260"/>
                      <a:pt x="617" y="4406"/>
                      <a:pt x="754" y="4771"/>
                    </a:cubicBezTo>
                    <a:cubicBezTo>
                      <a:pt x="822" y="4931"/>
                      <a:pt x="1438" y="4977"/>
                      <a:pt x="2077" y="5022"/>
                    </a:cubicBezTo>
                    <a:cubicBezTo>
                      <a:pt x="2762" y="5068"/>
                      <a:pt x="3493" y="5091"/>
                      <a:pt x="3607" y="5251"/>
                    </a:cubicBezTo>
                    <a:cubicBezTo>
                      <a:pt x="3812" y="5524"/>
                      <a:pt x="3881" y="8035"/>
                      <a:pt x="4155" y="8309"/>
                    </a:cubicBezTo>
                    <a:cubicBezTo>
                      <a:pt x="4219" y="8373"/>
                      <a:pt x="4405" y="8396"/>
                      <a:pt x="4656" y="8396"/>
                    </a:cubicBezTo>
                    <a:cubicBezTo>
                      <a:pt x="5275" y="8396"/>
                      <a:pt x="6282" y="8256"/>
                      <a:pt x="6782" y="8256"/>
                    </a:cubicBezTo>
                    <a:cubicBezTo>
                      <a:pt x="6943" y="8256"/>
                      <a:pt x="7051" y="8271"/>
                      <a:pt x="7076" y="8309"/>
                    </a:cubicBezTo>
                    <a:cubicBezTo>
                      <a:pt x="7213" y="8515"/>
                      <a:pt x="7419" y="11139"/>
                      <a:pt x="7419" y="11139"/>
                    </a:cubicBezTo>
                    <a:lnTo>
                      <a:pt x="9929" y="11916"/>
                    </a:lnTo>
                    <a:cubicBezTo>
                      <a:pt x="9929" y="11893"/>
                      <a:pt x="9952" y="11870"/>
                      <a:pt x="9952" y="11847"/>
                    </a:cubicBezTo>
                    <a:cubicBezTo>
                      <a:pt x="9975" y="11824"/>
                      <a:pt x="9975" y="11801"/>
                      <a:pt x="9998" y="11756"/>
                    </a:cubicBezTo>
                    <a:cubicBezTo>
                      <a:pt x="10066" y="11550"/>
                      <a:pt x="10180" y="11231"/>
                      <a:pt x="10295" y="10774"/>
                    </a:cubicBezTo>
                    <a:cubicBezTo>
                      <a:pt x="10317" y="10706"/>
                      <a:pt x="10340" y="10637"/>
                      <a:pt x="10363" y="10569"/>
                    </a:cubicBezTo>
                    <a:cubicBezTo>
                      <a:pt x="10363" y="10546"/>
                      <a:pt x="10363" y="10523"/>
                      <a:pt x="10386" y="10500"/>
                    </a:cubicBezTo>
                    <a:cubicBezTo>
                      <a:pt x="10432" y="10341"/>
                      <a:pt x="10477" y="10158"/>
                      <a:pt x="10523" y="9975"/>
                    </a:cubicBezTo>
                    <a:cubicBezTo>
                      <a:pt x="10637" y="9542"/>
                      <a:pt x="10774" y="9040"/>
                      <a:pt x="10911" y="8515"/>
                    </a:cubicBezTo>
                    <a:cubicBezTo>
                      <a:pt x="10934" y="8400"/>
                      <a:pt x="10957" y="8286"/>
                      <a:pt x="10979" y="8149"/>
                    </a:cubicBezTo>
                    <a:cubicBezTo>
                      <a:pt x="11002" y="8127"/>
                      <a:pt x="11002" y="8081"/>
                      <a:pt x="11002" y="8058"/>
                    </a:cubicBezTo>
                    <a:cubicBezTo>
                      <a:pt x="11071" y="7830"/>
                      <a:pt x="11116" y="7602"/>
                      <a:pt x="11185" y="7350"/>
                    </a:cubicBezTo>
                    <a:cubicBezTo>
                      <a:pt x="11276" y="6962"/>
                      <a:pt x="11367" y="6552"/>
                      <a:pt x="11459" y="6141"/>
                    </a:cubicBezTo>
                    <a:cubicBezTo>
                      <a:pt x="11481" y="6072"/>
                      <a:pt x="11504" y="5981"/>
                      <a:pt x="11527" y="5890"/>
                    </a:cubicBezTo>
                    <a:cubicBezTo>
                      <a:pt x="11527" y="5798"/>
                      <a:pt x="11550" y="5707"/>
                      <a:pt x="11573" y="5616"/>
                    </a:cubicBezTo>
                    <a:cubicBezTo>
                      <a:pt x="11596" y="5502"/>
                      <a:pt x="11641" y="5388"/>
                      <a:pt x="11664" y="5273"/>
                    </a:cubicBezTo>
                    <a:cubicBezTo>
                      <a:pt x="11687" y="5159"/>
                      <a:pt x="11710" y="5045"/>
                      <a:pt x="11733" y="4931"/>
                    </a:cubicBezTo>
                    <a:cubicBezTo>
                      <a:pt x="11755" y="4817"/>
                      <a:pt x="11778" y="4703"/>
                      <a:pt x="11801" y="4589"/>
                    </a:cubicBezTo>
                    <a:cubicBezTo>
                      <a:pt x="11847" y="4360"/>
                      <a:pt x="11892" y="4155"/>
                      <a:pt x="11938" y="3927"/>
                    </a:cubicBezTo>
                    <a:cubicBezTo>
                      <a:pt x="11961" y="3835"/>
                      <a:pt x="11984" y="3721"/>
                      <a:pt x="12006" y="3607"/>
                    </a:cubicBezTo>
                    <a:cubicBezTo>
                      <a:pt x="12029" y="3493"/>
                      <a:pt x="12052" y="3402"/>
                      <a:pt x="12075" y="3288"/>
                    </a:cubicBezTo>
                    <a:cubicBezTo>
                      <a:pt x="12189" y="2763"/>
                      <a:pt x="12280" y="2283"/>
                      <a:pt x="12349" y="1850"/>
                    </a:cubicBezTo>
                    <a:cubicBezTo>
                      <a:pt x="12372" y="1713"/>
                      <a:pt x="12395" y="1576"/>
                      <a:pt x="12417" y="1439"/>
                    </a:cubicBezTo>
                    <a:cubicBezTo>
                      <a:pt x="12554" y="617"/>
                      <a:pt x="12577" y="92"/>
                      <a:pt x="12509" y="24"/>
                    </a:cubicBezTo>
                    <a:cubicBezTo>
                      <a:pt x="12463" y="1"/>
                      <a:pt x="12349" y="1"/>
                      <a:pt x="121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6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fill="none" extrusionOk="0">
                    <a:moveTo>
                      <a:pt x="12417" y="1439"/>
                    </a:moveTo>
                    <a:cubicBezTo>
                      <a:pt x="12395" y="1576"/>
                      <a:pt x="12372" y="1713"/>
                      <a:pt x="12349" y="1850"/>
                    </a:cubicBezTo>
                    <a:cubicBezTo>
                      <a:pt x="12280" y="2283"/>
                      <a:pt x="12189" y="2763"/>
                      <a:pt x="12075" y="3288"/>
                    </a:cubicBezTo>
                    <a:cubicBezTo>
                      <a:pt x="12052" y="3402"/>
                      <a:pt x="12029" y="3493"/>
                      <a:pt x="12006" y="3607"/>
                    </a:cubicBezTo>
                    <a:cubicBezTo>
                      <a:pt x="11984" y="3721"/>
                      <a:pt x="11961" y="3835"/>
                      <a:pt x="11938" y="3927"/>
                    </a:cubicBezTo>
                    <a:cubicBezTo>
                      <a:pt x="11892" y="4155"/>
                      <a:pt x="11847" y="4360"/>
                      <a:pt x="11801" y="4589"/>
                    </a:cubicBezTo>
                    <a:cubicBezTo>
                      <a:pt x="11778" y="4703"/>
                      <a:pt x="11755" y="4817"/>
                      <a:pt x="11733" y="4931"/>
                    </a:cubicBezTo>
                    <a:cubicBezTo>
                      <a:pt x="11710" y="5045"/>
                      <a:pt x="11687" y="5159"/>
                      <a:pt x="11664" y="5273"/>
                    </a:cubicBezTo>
                    <a:cubicBezTo>
                      <a:pt x="11641" y="5388"/>
                      <a:pt x="11596" y="5502"/>
                      <a:pt x="11573" y="5616"/>
                    </a:cubicBezTo>
                    <a:cubicBezTo>
                      <a:pt x="11550" y="5707"/>
                      <a:pt x="11527" y="5798"/>
                      <a:pt x="11527" y="5890"/>
                    </a:cubicBezTo>
                    <a:cubicBezTo>
                      <a:pt x="11504" y="5981"/>
                      <a:pt x="11481" y="6072"/>
                      <a:pt x="11459" y="6141"/>
                    </a:cubicBezTo>
                    <a:cubicBezTo>
                      <a:pt x="11367" y="6552"/>
                      <a:pt x="11276" y="6962"/>
                      <a:pt x="11185" y="7350"/>
                    </a:cubicBezTo>
                    <a:cubicBezTo>
                      <a:pt x="11116" y="7602"/>
                      <a:pt x="11071" y="7830"/>
                      <a:pt x="11002" y="8058"/>
                    </a:cubicBezTo>
                    <a:cubicBezTo>
                      <a:pt x="11002" y="8081"/>
                      <a:pt x="11002" y="8127"/>
                      <a:pt x="10979" y="8149"/>
                    </a:cubicBezTo>
                    <a:cubicBezTo>
                      <a:pt x="10957" y="8286"/>
                      <a:pt x="10934" y="8400"/>
                      <a:pt x="10911" y="8515"/>
                    </a:cubicBezTo>
                    <a:cubicBezTo>
                      <a:pt x="10774" y="9040"/>
                      <a:pt x="10637" y="9542"/>
                      <a:pt x="10523" y="9975"/>
                    </a:cubicBezTo>
                    <a:cubicBezTo>
                      <a:pt x="10477" y="10158"/>
                      <a:pt x="10432" y="10341"/>
                      <a:pt x="10386" y="10500"/>
                    </a:cubicBezTo>
                    <a:cubicBezTo>
                      <a:pt x="10363" y="10523"/>
                      <a:pt x="10363" y="10546"/>
                      <a:pt x="10363" y="10569"/>
                    </a:cubicBezTo>
                    <a:cubicBezTo>
                      <a:pt x="10340" y="10637"/>
                      <a:pt x="10317" y="10706"/>
                      <a:pt x="10295" y="10774"/>
                    </a:cubicBezTo>
                    <a:cubicBezTo>
                      <a:pt x="10180" y="11231"/>
                      <a:pt x="10066" y="11550"/>
                      <a:pt x="9998" y="11756"/>
                    </a:cubicBezTo>
                    <a:cubicBezTo>
                      <a:pt x="9975" y="11801"/>
                      <a:pt x="9975" y="11824"/>
                      <a:pt x="9952" y="11847"/>
                    </a:cubicBezTo>
                    <a:cubicBezTo>
                      <a:pt x="9952" y="11870"/>
                      <a:pt x="9929" y="11893"/>
                      <a:pt x="9929" y="11916"/>
                    </a:cubicBezTo>
                    <a:lnTo>
                      <a:pt x="7419" y="11139"/>
                    </a:lnTo>
                    <a:cubicBezTo>
                      <a:pt x="7419" y="11139"/>
                      <a:pt x="7213" y="8515"/>
                      <a:pt x="7076" y="8309"/>
                    </a:cubicBezTo>
                    <a:cubicBezTo>
                      <a:pt x="6939" y="8104"/>
                      <a:pt x="4428" y="8583"/>
                      <a:pt x="4155" y="8309"/>
                    </a:cubicBezTo>
                    <a:cubicBezTo>
                      <a:pt x="3881" y="8035"/>
                      <a:pt x="3812" y="5524"/>
                      <a:pt x="3607" y="5251"/>
                    </a:cubicBezTo>
                    <a:cubicBezTo>
                      <a:pt x="3493" y="5091"/>
                      <a:pt x="2762" y="5068"/>
                      <a:pt x="2077" y="5022"/>
                    </a:cubicBezTo>
                    <a:cubicBezTo>
                      <a:pt x="1438" y="4977"/>
                      <a:pt x="822" y="4931"/>
                      <a:pt x="754" y="4771"/>
                    </a:cubicBezTo>
                    <a:cubicBezTo>
                      <a:pt x="617" y="4406"/>
                      <a:pt x="0" y="2260"/>
                      <a:pt x="0" y="2260"/>
                    </a:cubicBezTo>
                    <a:cubicBezTo>
                      <a:pt x="137" y="2169"/>
                      <a:pt x="503" y="2055"/>
                      <a:pt x="1050" y="1918"/>
                    </a:cubicBezTo>
                    <a:cubicBezTo>
                      <a:pt x="1142" y="1895"/>
                      <a:pt x="1233" y="1872"/>
                      <a:pt x="1324" y="1850"/>
                    </a:cubicBezTo>
                    <a:cubicBezTo>
                      <a:pt x="1552" y="1804"/>
                      <a:pt x="1804" y="1735"/>
                      <a:pt x="2077" y="1690"/>
                    </a:cubicBezTo>
                    <a:cubicBezTo>
                      <a:pt x="2237" y="1644"/>
                      <a:pt x="2397" y="1621"/>
                      <a:pt x="2580" y="1576"/>
                    </a:cubicBezTo>
                    <a:cubicBezTo>
                      <a:pt x="2625" y="1576"/>
                      <a:pt x="2648" y="1553"/>
                      <a:pt x="2694" y="1553"/>
                    </a:cubicBezTo>
                    <a:cubicBezTo>
                      <a:pt x="2831" y="1530"/>
                      <a:pt x="2968" y="1507"/>
                      <a:pt x="3105" y="1462"/>
                    </a:cubicBezTo>
                    <a:cubicBezTo>
                      <a:pt x="3493" y="1393"/>
                      <a:pt x="3926" y="1302"/>
                      <a:pt x="4337" y="1210"/>
                    </a:cubicBezTo>
                    <a:cubicBezTo>
                      <a:pt x="4543" y="1188"/>
                      <a:pt x="4725" y="1142"/>
                      <a:pt x="4931" y="1119"/>
                    </a:cubicBezTo>
                    <a:cubicBezTo>
                      <a:pt x="5068" y="1074"/>
                      <a:pt x="5205" y="1051"/>
                      <a:pt x="5364" y="1028"/>
                    </a:cubicBezTo>
                    <a:cubicBezTo>
                      <a:pt x="5524" y="1005"/>
                      <a:pt x="5707" y="982"/>
                      <a:pt x="5866" y="937"/>
                    </a:cubicBezTo>
                    <a:cubicBezTo>
                      <a:pt x="6049" y="914"/>
                      <a:pt x="6232" y="868"/>
                      <a:pt x="6391" y="845"/>
                    </a:cubicBezTo>
                    <a:cubicBezTo>
                      <a:pt x="6574" y="822"/>
                      <a:pt x="6734" y="777"/>
                      <a:pt x="6916" y="754"/>
                    </a:cubicBezTo>
                    <a:cubicBezTo>
                      <a:pt x="6962" y="754"/>
                      <a:pt x="7008" y="731"/>
                      <a:pt x="7053" y="731"/>
                    </a:cubicBezTo>
                    <a:cubicBezTo>
                      <a:pt x="7373" y="686"/>
                      <a:pt x="7692" y="617"/>
                      <a:pt x="8012" y="571"/>
                    </a:cubicBezTo>
                    <a:cubicBezTo>
                      <a:pt x="8195" y="549"/>
                      <a:pt x="8377" y="503"/>
                      <a:pt x="8537" y="480"/>
                    </a:cubicBezTo>
                    <a:cubicBezTo>
                      <a:pt x="8583" y="480"/>
                      <a:pt x="8628" y="457"/>
                      <a:pt x="8651" y="457"/>
                    </a:cubicBezTo>
                    <a:cubicBezTo>
                      <a:pt x="8857" y="434"/>
                      <a:pt x="9039" y="412"/>
                      <a:pt x="9222" y="366"/>
                    </a:cubicBezTo>
                    <a:lnTo>
                      <a:pt x="9222" y="366"/>
                    </a:lnTo>
                    <a:cubicBezTo>
                      <a:pt x="9313" y="366"/>
                      <a:pt x="9404" y="343"/>
                      <a:pt x="9473" y="343"/>
                    </a:cubicBezTo>
                    <a:cubicBezTo>
                      <a:pt x="9587" y="320"/>
                      <a:pt x="9701" y="297"/>
                      <a:pt x="9815" y="275"/>
                    </a:cubicBezTo>
                    <a:cubicBezTo>
                      <a:pt x="9952" y="275"/>
                      <a:pt x="10089" y="252"/>
                      <a:pt x="10226" y="229"/>
                    </a:cubicBezTo>
                    <a:cubicBezTo>
                      <a:pt x="10386" y="206"/>
                      <a:pt x="10546" y="183"/>
                      <a:pt x="10683" y="161"/>
                    </a:cubicBezTo>
                    <a:cubicBezTo>
                      <a:pt x="10774" y="161"/>
                      <a:pt x="10842" y="138"/>
                      <a:pt x="10911" y="138"/>
                    </a:cubicBezTo>
                    <a:cubicBezTo>
                      <a:pt x="10979" y="138"/>
                      <a:pt x="11048" y="115"/>
                      <a:pt x="11116" y="115"/>
                    </a:cubicBezTo>
                    <a:cubicBezTo>
                      <a:pt x="11185" y="92"/>
                      <a:pt x="11253" y="92"/>
                      <a:pt x="11299" y="92"/>
                    </a:cubicBezTo>
                    <a:cubicBezTo>
                      <a:pt x="11322" y="92"/>
                      <a:pt x="11322" y="92"/>
                      <a:pt x="11322" y="92"/>
                    </a:cubicBezTo>
                    <a:cubicBezTo>
                      <a:pt x="11436" y="69"/>
                      <a:pt x="11504" y="69"/>
                      <a:pt x="11596" y="46"/>
                    </a:cubicBezTo>
                    <a:cubicBezTo>
                      <a:pt x="11778" y="24"/>
                      <a:pt x="11938" y="24"/>
                      <a:pt x="12075" y="24"/>
                    </a:cubicBezTo>
                    <a:cubicBezTo>
                      <a:pt x="12121" y="1"/>
                      <a:pt x="12166" y="1"/>
                      <a:pt x="12189" y="1"/>
                    </a:cubicBezTo>
                    <a:cubicBezTo>
                      <a:pt x="12349" y="1"/>
                      <a:pt x="12463" y="1"/>
                      <a:pt x="12509" y="24"/>
                    </a:cubicBezTo>
                    <a:cubicBezTo>
                      <a:pt x="12577" y="92"/>
                      <a:pt x="12554" y="617"/>
                      <a:pt x="12417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6"/>
              <p:cNvSpPr/>
              <p:nvPr/>
            </p:nvSpPr>
            <p:spPr>
              <a:xfrm>
                <a:off x="1473525" y="2481075"/>
                <a:ext cx="85625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291" extrusionOk="0">
                    <a:moveTo>
                      <a:pt x="3070" y="1"/>
                    </a:moveTo>
                    <a:cubicBezTo>
                      <a:pt x="2595" y="1"/>
                      <a:pt x="1440" y="148"/>
                      <a:pt x="1" y="369"/>
                    </a:cubicBezTo>
                    <a:cubicBezTo>
                      <a:pt x="1" y="369"/>
                      <a:pt x="206" y="3085"/>
                      <a:pt x="2854" y="3291"/>
                    </a:cubicBezTo>
                    <a:cubicBezTo>
                      <a:pt x="3219" y="1510"/>
                      <a:pt x="3425" y="141"/>
                      <a:pt x="3288" y="27"/>
                    </a:cubicBezTo>
                    <a:cubicBezTo>
                      <a:pt x="3257" y="9"/>
                      <a:pt x="3183" y="1"/>
                      <a:pt x="3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6"/>
              <p:cNvSpPr/>
              <p:nvPr/>
            </p:nvSpPr>
            <p:spPr>
              <a:xfrm>
                <a:off x="765950" y="2826950"/>
                <a:ext cx="358950" cy="3769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076" extrusionOk="0">
                    <a:moveTo>
                      <a:pt x="5205" y="1"/>
                    </a:moveTo>
                    <a:cubicBezTo>
                      <a:pt x="4269" y="800"/>
                      <a:pt x="3424" y="1530"/>
                      <a:pt x="2717" y="2146"/>
                    </a:cubicBezTo>
                    <a:cubicBezTo>
                      <a:pt x="2466" y="2352"/>
                      <a:pt x="2237" y="2557"/>
                      <a:pt x="2009" y="2763"/>
                    </a:cubicBezTo>
                    <a:cubicBezTo>
                      <a:pt x="1963" y="2808"/>
                      <a:pt x="1895" y="2854"/>
                      <a:pt x="1849" y="2900"/>
                    </a:cubicBezTo>
                    <a:cubicBezTo>
                      <a:pt x="1758" y="2968"/>
                      <a:pt x="1689" y="3037"/>
                      <a:pt x="1621" y="3105"/>
                    </a:cubicBezTo>
                    <a:cubicBezTo>
                      <a:pt x="1575" y="3151"/>
                      <a:pt x="1553" y="3174"/>
                      <a:pt x="1507" y="3196"/>
                    </a:cubicBezTo>
                    <a:cubicBezTo>
                      <a:pt x="1438" y="3265"/>
                      <a:pt x="1370" y="3311"/>
                      <a:pt x="1324" y="3379"/>
                    </a:cubicBezTo>
                    <a:lnTo>
                      <a:pt x="1301" y="3379"/>
                    </a:lnTo>
                    <a:cubicBezTo>
                      <a:pt x="1210" y="3470"/>
                      <a:pt x="1142" y="3539"/>
                      <a:pt x="1073" y="3607"/>
                    </a:cubicBezTo>
                    <a:cubicBezTo>
                      <a:pt x="936" y="3721"/>
                      <a:pt x="845" y="3813"/>
                      <a:pt x="799" y="3858"/>
                    </a:cubicBezTo>
                    <a:cubicBezTo>
                      <a:pt x="571" y="4132"/>
                      <a:pt x="343" y="4634"/>
                      <a:pt x="229" y="5296"/>
                    </a:cubicBezTo>
                    <a:cubicBezTo>
                      <a:pt x="0" y="6711"/>
                      <a:pt x="274" y="8857"/>
                      <a:pt x="2192" y="11482"/>
                    </a:cubicBezTo>
                    <a:cubicBezTo>
                      <a:pt x="4155" y="14153"/>
                      <a:pt x="6300" y="14997"/>
                      <a:pt x="7852" y="15066"/>
                    </a:cubicBezTo>
                    <a:cubicBezTo>
                      <a:pt x="7961" y="15072"/>
                      <a:pt x="8067" y="15076"/>
                      <a:pt x="8170" y="15076"/>
                    </a:cubicBezTo>
                    <a:cubicBezTo>
                      <a:pt x="8755" y="15076"/>
                      <a:pt x="9234" y="14970"/>
                      <a:pt x="9564" y="14814"/>
                    </a:cubicBezTo>
                    <a:cubicBezTo>
                      <a:pt x="9724" y="14746"/>
                      <a:pt x="10135" y="14449"/>
                      <a:pt x="10728" y="13993"/>
                    </a:cubicBezTo>
                    <a:cubicBezTo>
                      <a:pt x="10797" y="13924"/>
                      <a:pt x="10865" y="13879"/>
                      <a:pt x="10957" y="13810"/>
                    </a:cubicBezTo>
                    <a:cubicBezTo>
                      <a:pt x="11162" y="13628"/>
                      <a:pt x="11413" y="13445"/>
                      <a:pt x="11687" y="13217"/>
                    </a:cubicBezTo>
                    <a:cubicBezTo>
                      <a:pt x="12440" y="12600"/>
                      <a:pt x="13353" y="11847"/>
                      <a:pt x="14358" y="11003"/>
                    </a:cubicBezTo>
                    <a:cubicBezTo>
                      <a:pt x="13581" y="10797"/>
                      <a:pt x="12874" y="10523"/>
                      <a:pt x="12212" y="10204"/>
                    </a:cubicBezTo>
                    <a:cubicBezTo>
                      <a:pt x="12075" y="10135"/>
                      <a:pt x="11915" y="10067"/>
                      <a:pt x="11778" y="9975"/>
                    </a:cubicBezTo>
                    <a:cubicBezTo>
                      <a:pt x="10500" y="9291"/>
                      <a:pt x="9473" y="8446"/>
                      <a:pt x="8628" y="7533"/>
                    </a:cubicBezTo>
                    <a:cubicBezTo>
                      <a:pt x="5570" y="4201"/>
                      <a:pt x="5205" y="1"/>
                      <a:pt x="5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6"/>
              <p:cNvSpPr/>
              <p:nvPr/>
            </p:nvSpPr>
            <p:spPr>
              <a:xfrm>
                <a:off x="806475" y="2880600"/>
                <a:ext cx="25165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0066" h="11847" extrusionOk="0">
                    <a:moveTo>
                      <a:pt x="1096" y="0"/>
                    </a:moveTo>
                    <a:cubicBezTo>
                      <a:pt x="845" y="206"/>
                      <a:pt x="616" y="411"/>
                      <a:pt x="388" y="617"/>
                    </a:cubicBezTo>
                    <a:cubicBezTo>
                      <a:pt x="342" y="662"/>
                      <a:pt x="274" y="708"/>
                      <a:pt x="228" y="754"/>
                    </a:cubicBezTo>
                    <a:cubicBezTo>
                      <a:pt x="137" y="822"/>
                      <a:pt x="68" y="891"/>
                      <a:pt x="0" y="959"/>
                    </a:cubicBezTo>
                    <a:cubicBezTo>
                      <a:pt x="0" y="959"/>
                      <a:pt x="342" y="10660"/>
                      <a:pt x="9107" y="11847"/>
                    </a:cubicBezTo>
                    <a:cubicBezTo>
                      <a:pt x="9176" y="11778"/>
                      <a:pt x="9244" y="11733"/>
                      <a:pt x="9336" y="11664"/>
                    </a:cubicBezTo>
                    <a:cubicBezTo>
                      <a:pt x="9541" y="11482"/>
                      <a:pt x="9792" y="11299"/>
                      <a:pt x="10066" y="11071"/>
                    </a:cubicBezTo>
                    <a:cubicBezTo>
                      <a:pt x="9701" y="11048"/>
                      <a:pt x="1940" y="10272"/>
                      <a:pt x="10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6"/>
              <p:cNvSpPr/>
              <p:nvPr/>
            </p:nvSpPr>
            <p:spPr>
              <a:xfrm>
                <a:off x="765950" y="2826950"/>
                <a:ext cx="358950" cy="3778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112" fill="none" extrusionOk="0">
                    <a:moveTo>
                      <a:pt x="14358" y="11003"/>
                    </a:moveTo>
                    <a:cubicBezTo>
                      <a:pt x="13353" y="11847"/>
                      <a:pt x="12440" y="12600"/>
                      <a:pt x="11687" y="13217"/>
                    </a:cubicBezTo>
                    <a:cubicBezTo>
                      <a:pt x="11687" y="13217"/>
                      <a:pt x="11687" y="13217"/>
                      <a:pt x="11687" y="13217"/>
                    </a:cubicBezTo>
                    <a:cubicBezTo>
                      <a:pt x="11413" y="13445"/>
                      <a:pt x="11162" y="13628"/>
                      <a:pt x="10957" y="13810"/>
                    </a:cubicBezTo>
                    <a:cubicBezTo>
                      <a:pt x="10865" y="13879"/>
                      <a:pt x="10797" y="13924"/>
                      <a:pt x="10728" y="13993"/>
                    </a:cubicBezTo>
                    <a:lnTo>
                      <a:pt x="10728" y="13993"/>
                    </a:lnTo>
                    <a:cubicBezTo>
                      <a:pt x="10135" y="14449"/>
                      <a:pt x="9724" y="14746"/>
                      <a:pt x="9564" y="14814"/>
                    </a:cubicBezTo>
                    <a:cubicBezTo>
                      <a:pt x="9176" y="14997"/>
                      <a:pt x="8583" y="15111"/>
                      <a:pt x="7852" y="15066"/>
                    </a:cubicBezTo>
                    <a:cubicBezTo>
                      <a:pt x="6300" y="14997"/>
                      <a:pt x="4155" y="14153"/>
                      <a:pt x="2192" y="11482"/>
                    </a:cubicBezTo>
                    <a:cubicBezTo>
                      <a:pt x="274" y="8857"/>
                      <a:pt x="0" y="6711"/>
                      <a:pt x="229" y="5296"/>
                    </a:cubicBezTo>
                    <a:cubicBezTo>
                      <a:pt x="229" y="5296"/>
                      <a:pt x="229" y="5296"/>
                      <a:pt x="229" y="5296"/>
                    </a:cubicBezTo>
                    <a:cubicBezTo>
                      <a:pt x="343" y="4634"/>
                      <a:pt x="571" y="4132"/>
                      <a:pt x="799" y="3858"/>
                    </a:cubicBezTo>
                    <a:cubicBezTo>
                      <a:pt x="845" y="3813"/>
                      <a:pt x="936" y="3721"/>
                      <a:pt x="1073" y="3607"/>
                    </a:cubicBezTo>
                    <a:cubicBezTo>
                      <a:pt x="1142" y="3539"/>
                      <a:pt x="1210" y="3470"/>
                      <a:pt x="1301" y="3379"/>
                    </a:cubicBezTo>
                    <a:cubicBezTo>
                      <a:pt x="1301" y="3379"/>
                      <a:pt x="1301" y="3379"/>
                      <a:pt x="1324" y="3379"/>
                    </a:cubicBezTo>
                    <a:cubicBezTo>
                      <a:pt x="1370" y="3311"/>
                      <a:pt x="1438" y="3265"/>
                      <a:pt x="1507" y="3196"/>
                    </a:cubicBezTo>
                    <a:cubicBezTo>
                      <a:pt x="1553" y="3174"/>
                      <a:pt x="1575" y="3151"/>
                      <a:pt x="1621" y="3105"/>
                    </a:cubicBezTo>
                    <a:cubicBezTo>
                      <a:pt x="1689" y="3037"/>
                      <a:pt x="1758" y="2968"/>
                      <a:pt x="1849" y="2900"/>
                    </a:cubicBezTo>
                    <a:cubicBezTo>
                      <a:pt x="1895" y="2854"/>
                      <a:pt x="1963" y="2808"/>
                      <a:pt x="2009" y="2763"/>
                    </a:cubicBezTo>
                    <a:cubicBezTo>
                      <a:pt x="2237" y="2557"/>
                      <a:pt x="2466" y="2352"/>
                      <a:pt x="2717" y="2146"/>
                    </a:cubicBezTo>
                    <a:cubicBezTo>
                      <a:pt x="3424" y="1530"/>
                      <a:pt x="4269" y="800"/>
                      <a:pt x="5205" y="1"/>
                    </a:cubicBezTo>
                    <a:cubicBezTo>
                      <a:pt x="5205" y="1"/>
                      <a:pt x="5570" y="4201"/>
                      <a:pt x="8628" y="7533"/>
                    </a:cubicBezTo>
                    <a:cubicBezTo>
                      <a:pt x="9473" y="8446"/>
                      <a:pt x="10500" y="9291"/>
                      <a:pt x="11778" y="9975"/>
                    </a:cubicBezTo>
                    <a:lnTo>
                      <a:pt x="11778" y="9975"/>
                    </a:lnTo>
                    <a:cubicBezTo>
                      <a:pt x="11915" y="10067"/>
                      <a:pt x="12075" y="10135"/>
                      <a:pt x="12212" y="10204"/>
                    </a:cubicBezTo>
                    <a:cubicBezTo>
                      <a:pt x="12874" y="10523"/>
                      <a:pt x="13581" y="10797"/>
                      <a:pt x="14358" y="11003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6"/>
              <p:cNvSpPr/>
              <p:nvPr/>
            </p:nvSpPr>
            <p:spPr>
              <a:xfrm>
                <a:off x="915450" y="2600425"/>
                <a:ext cx="346400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12167" fill="none" extrusionOk="0">
                    <a:moveTo>
                      <a:pt x="13856" y="0"/>
                    </a:moveTo>
                    <a:lnTo>
                      <a:pt x="1" y="12166"/>
                    </a:lnTo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6"/>
              <p:cNvSpPr/>
              <p:nvPr/>
            </p:nvSpPr>
            <p:spPr>
              <a:xfrm>
                <a:off x="981650" y="2688875"/>
                <a:ext cx="365225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13057" fill="none" extrusionOk="0">
                    <a:moveTo>
                      <a:pt x="14609" y="0"/>
                    </a:moveTo>
                    <a:lnTo>
                      <a:pt x="0" y="13056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6"/>
              <p:cNvSpPr/>
              <p:nvPr/>
            </p:nvSpPr>
            <p:spPr>
              <a:xfrm>
                <a:off x="1071225" y="2759625"/>
                <a:ext cx="357250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4290" h="12897" fill="none" extrusionOk="0">
                    <a:moveTo>
                      <a:pt x="14290" y="0"/>
                    </a:moveTo>
                    <a:lnTo>
                      <a:pt x="1" y="12897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0" name="Google Shape;380;p6"/>
            <p:cNvGrpSpPr/>
            <p:nvPr/>
          </p:nvGrpSpPr>
          <p:grpSpPr>
            <a:xfrm>
              <a:off x="4405428" y="4619078"/>
              <a:ext cx="518450" cy="450588"/>
              <a:chOff x="4405428" y="4619078"/>
              <a:chExt cx="518450" cy="450588"/>
            </a:xfrm>
          </p:grpSpPr>
          <p:sp>
            <p:nvSpPr>
              <p:cNvPr id="381" name="Google Shape;381;p6"/>
              <p:cNvSpPr/>
              <p:nvPr/>
            </p:nvSpPr>
            <p:spPr>
              <a:xfrm>
                <a:off x="4649925" y="4806358"/>
                <a:ext cx="273952" cy="263308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6209" extrusionOk="0">
                    <a:moveTo>
                      <a:pt x="5090" y="0"/>
                    </a:moveTo>
                    <a:lnTo>
                      <a:pt x="3127" y="1119"/>
                    </a:lnTo>
                    <a:lnTo>
                      <a:pt x="1096" y="137"/>
                    </a:lnTo>
                    <a:lnTo>
                      <a:pt x="1552" y="2351"/>
                    </a:lnTo>
                    <a:lnTo>
                      <a:pt x="0" y="3995"/>
                    </a:lnTo>
                    <a:lnTo>
                      <a:pt x="2237" y="4223"/>
                    </a:lnTo>
                    <a:lnTo>
                      <a:pt x="3310" y="6209"/>
                    </a:lnTo>
                    <a:lnTo>
                      <a:pt x="4246" y="4155"/>
                    </a:lnTo>
                    <a:lnTo>
                      <a:pt x="6460" y="3744"/>
                    </a:lnTo>
                    <a:lnTo>
                      <a:pt x="4793" y="2237"/>
                    </a:lnTo>
                    <a:lnTo>
                      <a:pt x="50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6"/>
              <p:cNvSpPr/>
              <p:nvPr/>
            </p:nvSpPr>
            <p:spPr>
              <a:xfrm rot="-1858438">
                <a:off x="4430053" y="4645488"/>
                <a:ext cx="139895" cy="134446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6209" extrusionOk="0">
                    <a:moveTo>
                      <a:pt x="5090" y="0"/>
                    </a:moveTo>
                    <a:lnTo>
                      <a:pt x="3127" y="1119"/>
                    </a:lnTo>
                    <a:lnTo>
                      <a:pt x="1096" y="137"/>
                    </a:lnTo>
                    <a:lnTo>
                      <a:pt x="1552" y="2351"/>
                    </a:lnTo>
                    <a:lnTo>
                      <a:pt x="0" y="3995"/>
                    </a:lnTo>
                    <a:lnTo>
                      <a:pt x="2237" y="4223"/>
                    </a:lnTo>
                    <a:lnTo>
                      <a:pt x="3310" y="6209"/>
                    </a:lnTo>
                    <a:lnTo>
                      <a:pt x="4246" y="4155"/>
                    </a:lnTo>
                    <a:lnTo>
                      <a:pt x="6460" y="3744"/>
                    </a:lnTo>
                    <a:lnTo>
                      <a:pt x="4793" y="2237"/>
                    </a:lnTo>
                    <a:lnTo>
                      <a:pt x="50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83" name="Google Shape;383;p6"/>
          <p:cNvGrpSpPr/>
          <p:nvPr/>
        </p:nvGrpSpPr>
        <p:grpSpPr>
          <a:xfrm>
            <a:off x="85143" y="192059"/>
            <a:ext cx="874861" cy="757967"/>
            <a:chOff x="636425" y="1093375"/>
            <a:chExt cx="1007750" cy="873100"/>
          </a:xfrm>
        </p:grpSpPr>
        <p:sp>
          <p:nvSpPr>
            <p:cNvPr id="384" name="Google Shape;384;p6"/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extrusionOk="0">
                  <a:moveTo>
                    <a:pt x="1" y="1"/>
                  </a:moveTo>
                  <a:lnTo>
                    <a:pt x="937" y="10363"/>
                  </a:ln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fill="none" extrusionOk="0">
                  <a:moveTo>
                    <a:pt x="937" y="10363"/>
                  </a:move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extrusionOk="0">
                  <a:moveTo>
                    <a:pt x="40310" y="1"/>
                  </a:moveTo>
                  <a:lnTo>
                    <a:pt x="0" y="14563"/>
                  </a:lnTo>
                  <a:lnTo>
                    <a:pt x="7920" y="19996"/>
                  </a:lnTo>
                  <a:lnTo>
                    <a:pt x="403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lnTo>
                    <a:pt x="26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fill="none" extrusionOk="0">
                  <a:moveTo>
                    <a:pt x="40310" y="1"/>
                  </a:moveTo>
                  <a:lnTo>
                    <a:pt x="7920" y="19996"/>
                  </a:lnTo>
                  <a:lnTo>
                    <a:pt x="0" y="14563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fill="none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extrusionOk="0">
                  <a:moveTo>
                    <a:pt x="32390" y="1"/>
                  </a:moveTo>
                  <a:lnTo>
                    <a:pt x="0" y="19996"/>
                  </a:ln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fill="none" extrusionOk="0">
                  <a:moveTo>
                    <a:pt x="0" y="19996"/>
                  </a:move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448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7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394" name="Google Shape;394;p7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395" name="Google Shape;395;p7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6" name="Google Shape;396;p7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" name="Google Shape;397;p7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" name="Google Shape;398;p7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7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0" name="Google Shape;400;p7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1" name="Google Shape;401;p7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2" name="Google Shape;402;p7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7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7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7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7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7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7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7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7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7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7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7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7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7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16" name="Google Shape;416;p7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17" name="Google Shape;417;p7"/>
          <p:cNvSpPr txBox="1">
            <a:spLocks noGrp="1"/>
          </p:cNvSpPr>
          <p:nvPr>
            <p:ph type="title"/>
          </p:nvPr>
        </p:nvSpPr>
        <p:spPr>
          <a:xfrm>
            <a:off x="960000" y="646176"/>
            <a:ext cx="10281200" cy="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7"/>
          <p:cNvSpPr txBox="1">
            <a:spLocks noGrp="1"/>
          </p:cNvSpPr>
          <p:nvPr>
            <p:ph type="subTitle" idx="1"/>
          </p:nvPr>
        </p:nvSpPr>
        <p:spPr>
          <a:xfrm>
            <a:off x="2540000" y="2409100"/>
            <a:ext cx="7112000" cy="29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19" name="Google Shape;419;p7"/>
          <p:cNvGrpSpPr/>
          <p:nvPr/>
        </p:nvGrpSpPr>
        <p:grpSpPr>
          <a:xfrm>
            <a:off x="-1730433" y="-1150699"/>
            <a:ext cx="15713065" cy="9492988"/>
            <a:chOff x="-1297825" y="-863025"/>
            <a:chExt cx="11784799" cy="7119741"/>
          </a:xfrm>
        </p:grpSpPr>
        <p:sp>
          <p:nvSpPr>
            <p:cNvPr id="420" name="Google Shape;420;p7"/>
            <p:cNvSpPr/>
            <p:nvPr/>
          </p:nvSpPr>
          <p:spPr>
            <a:xfrm>
              <a:off x="-1297825" y="-863025"/>
              <a:ext cx="4775650" cy="3604775"/>
            </a:xfrm>
            <a:custGeom>
              <a:avLst/>
              <a:gdLst/>
              <a:ahLst/>
              <a:cxnLst/>
              <a:rect l="l" t="t" r="r" b="b"/>
              <a:pathLst>
                <a:path w="191026" h="144191" extrusionOk="0">
                  <a:moveTo>
                    <a:pt x="88023" y="0"/>
                  </a:moveTo>
                  <a:cubicBezTo>
                    <a:pt x="83673" y="0"/>
                    <a:pt x="79324" y="130"/>
                    <a:pt x="74982" y="391"/>
                  </a:cubicBezTo>
                  <a:cubicBezTo>
                    <a:pt x="56516" y="1487"/>
                    <a:pt x="37252" y="5321"/>
                    <a:pt x="23191" y="17327"/>
                  </a:cubicBezTo>
                  <a:cubicBezTo>
                    <a:pt x="12189" y="26708"/>
                    <a:pt x="5387" y="40404"/>
                    <a:pt x="2694" y="54624"/>
                  </a:cubicBezTo>
                  <a:cubicBezTo>
                    <a:pt x="1" y="68844"/>
                    <a:pt x="1210" y="83566"/>
                    <a:pt x="4269" y="97695"/>
                  </a:cubicBezTo>
                  <a:cubicBezTo>
                    <a:pt x="6666" y="108697"/>
                    <a:pt x="10295" y="119676"/>
                    <a:pt x="17142" y="128600"/>
                  </a:cubicBezTo>
                  <a:cubicBezTo>
                    <a:pt x="23990" y="137525"/>
                    <a:pt x="34513" y="144190"/>
                    <a:pt x="45765" y="144190"/>
                  </a:cubicBezTo>
                  <a:cubicBezTo>
                    <a:pt x="57018" y="144190"/>
                    <a:pt x="68431" y="136361"/>
                    <a:pt x="70485" y="125291"/>
                  </a:cubicBezTo>
                  <a:cubicBezTo>
                    <a:pt x="72083" y="116526"/>
                    <a:pt x="68020" y="107829"/>
                    <a:pt x="66810" y="98996"/>
                  </a:cubicBezTo>
                  <a:cubicBezTo>
                    <a:pt x="64231" y="79914"/>
                    <a:pt x="77127" y="59919"/>
                    <a:pt x="95593" y="54418"/>
                  </a:cubicBezTo>
                  <a:cubicBezTo>
                    <a:pt x="100404" y="52977"/>
                    <a:pt x="105390" y="52450"/>
                    <a:pt x="110416" y="52450"/>
                  </a:cubicBezTo>
                  <a:cubicBezTo>
                    <a:pt x="115023" y="52450"/>
                    <a:pt x="119665" y="52893"/>
                    <a:pt x="124239" y="53483"/>
                  </a:cubicBezTo>
                  <a:cubicBezTo>
                    <a:pt x="133087" y="54604"/>
                    <a:pt x="141936" y="56276"/>
                    <a:pt x="150858" y="56276"/>
                  </a:cubicBezTo>
                  <a:cubicBezTo>
                    <a:pt x="151556" y="56276"/>
                    <a:pt x="152254" y="56266"/>
                    <a:pt x="152953" y="56244"/>
                  </a:cubicBezTo>
                  <a:cubicBezTo>
                    <a:pt x="162562" y="55925"/>
                    <a:pt x="172514" y="53186"/>
                    <a:pt x="179430" y="46475"/>
                  </a:cubicBezTo>
                  <a:cubicBezTo>
                    <a:pt x="184315" y="41705"/>
                    <a:pt x="191026" y="28192"/>
                    <a:pt x="184931" y="21915"/>
                  </a:cubicBezTo>
                  <a:cubicBezTo>
                    <a:pt x="183060" y="19998"/>
                    <a:pt x="179088" y="19427"/>
                    <a:pt x="176669" y="18400"/>
                  </a:cubicBezTo>
                  <a:cubicBezTo>
                    <a:pt x="172058" y="16414"/>
                    <a:pt x="167401" y="14565"/>
                    <a:pt x="162677" y="12876"/>
                  </a:cubicBezTo>
                  <a:cubicBezTo>
                    <a:pt x="153295" y="9544"/>
                    <a:pt x="143709" y="6850"/>
                    <a:pt x="133985" y="4819"/>
                  </a:cubicBezTo>
                  <a:cubicBezTo>
                    <a:pt x="118886" y="1632"/>
                    <a:pt x="103453" y="0"/>
                    <a:pt x="88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 rot="-450272" flipH="1">
              <a:off x="6744309" y="4129335"/>
              <a:ext cx="3634273" cy="1898184"/>
            </a:xfrm>
            <a:custGeom>
              <a:avLst/>
              <a:gdLst/>
              <a:ahLst/>
              <a:cxnLst/>
              <a:rect l="l" t="t" r="r" b="b"/>
              <a:pathLst>
                <a:path w="145376" h="75930" extrusionOk="0">
                  <a:moveTo>
                    <a:pt x="34203" y="0"/>
                  </a:moveTo>
                  <a:cubicBezTo>
                    <a:pt x="26785" y="0"/>
                    <a:pt x="19424" y="1647"/>
                    <a:pt x="13331" y="5763"/>
                  </a:cubicBezTo>
                  <a:cubicBezTo>
                    <a:pt x="6027" y="10693"/>
                    <a:pt x="1142" y="19047"/>
                    <a:pt x="412" y="27812"/>
                  </a:cubicBezTo>
                  <a:cubicBezTo>
                    <a:pt x="1" y="33085"/>
                    <a:pt x="1051" y="38426"/>
                    <a:pt x="3356" y="43174"/>
                  </a:cubicBezTo>
                  <a:cubicBezTo>
                    <a:pt x="5342" y="47259"/>
                    <a:pt x="8263" y="49542"/>
                    <a:pt x="11139" y="52783"/>
                  </a:cubicBezTo>
                  <a:cubicBezTo>
                    <a:pt x="14312" y="56321"/>
                    <a:pt x="16047" y="60635"/>
                    <a:pt x="19676" y="63922"/>
                  </a:cubicBezTo>
                  <a:cubicBezTo>
                    <a:pt x="23191" y="67117"/>
                    <a:pt x="27368" y="69628"/>
                    <a:pt x="31796" y="71386"/>
                  </a:cubicBezTo>
                  <a:cubicBezTo>
                    <a:pt x="41200" y="75106"/>
                    <a:pt x="51540" y="75768"/>
                    <a:pt x="61652" y="75905"/>
                  </a:cubicBezTo>
                  <a:cubicBezTo>
                    <a:pt x="62973" y="75922"/>
                    <a:pt x="64294" y="75930"/>
                    <a:pt x="65616" y="75930"/>
                  </a:cubicBezTo>
                  <a:cubicBezTo>
                    <a:pt x="78814" y="75930"/>
                    <a:pt x="92019" y="75102"/>
                    <a:pt x="105111" y="73463"/>
                  </a:cubicBezTo>
                  <a:cubicBezTo>
                    <a:pt x="115086" y="72207"/>
                    <a:pt x="125722" y="70130"/>
                    <a:pt x="132821" y="63009"/>
                  </a:cubicBezTo>
                  <a:cubicBezTo>
                    <a:pt x="138505" y="57280"/>
                    <a:pt x="141015" y="49199"/>
                    <a:pt x="142773" y="41325"/>
                  </a:cubicBezTo>
                  <a:cubicBezTo>
                    <a:pt x="144462" y="33770"/>
                    <a:pt x="145375" y="25027"/>
                    <a:pt x="140445" y="19047"/>
                  </a:cubicBezTo>
                  <a:cubicBezTo>
                    <a:pt x="136761" y="14603"/>
                    <a:pt x="130685" y="12940"/>
                    <a:pt x="124825" y="12940"/>
                  </a:cubicBezTo>
                  <a:cubicBezTo>
                    <a:pt x="124184" y="12940"/>
                    <a:pt x="123547" y="12960"/>
                    <a:pt x="122915" y="12999"/>
                  </a:cubicBezTo>
                  <a:cubicBezTo>
                    <a:pt x="116501" y="13364"/>
                    <a:pt x="110247" y="15281"/>
                    <a:pt x="103856" y="15783"/>
                  </a:cubicBezTo>
                  <a:cubicBezTo>
                    <a:pt x="102655" y="15878"/>
                    <a:pt x="101455" y="15923"/>
                    <a:pt x="100257" y="15923"/>
                  </a:cubicBezTo>
                  <a:cubicBezTo>
                    <a:pt x="91073" y="15923"/>
                    <a:pt x="81995" y="13280"/>
                    <a:pt x="73293" y="10191"/>
                  </a:cubicBezTo>
                  <a:cubicBezTo>
                    <a:pt x="63455" y="6699"/>
                    <a:pt x="53754" y="2567"/>
                    <a:pt x="43483" y="810"/>
                  </a:cubicBezTo>
                  <a:cubicBezTo>
                    <a:pt x="40439" y="290"/>
                    <a:pt x="37316" y="0"/>
                    <a:pt x="34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2" name="Google Shape;422;p7"/>
          <p:cNvGrpSpPr/>
          <p:nvPr/>
        </p:nvGrpSpPr>
        <p:grpSpPr>
          <a:xfrm>
            <a:off x="-148278" y="-68325"/>
            <a:ext cx="12340287" cy="6868372"/>
            <a:chOff x="-111209" y="-51244"/>
            <a:chExt cx="9255215" cy="5151279"/>
          </a:xfrm>
        </p:grpSpPr>
        <p:grpSp>
          <p:nvGrpSpPr>
            <p:cNvPr id="423" name="Google Shape;423;p7"/>
            <p:cNvGrpSpPr/>
            <p:nvPr/>
          </p:nvGrpSpPr>
          <p:grpSpPr>
            <a:xfrm rot="-1454574">
              <a:off x="1028617" y="4537005"/>
              <a:ext cx="693440" cy="440069"/>
              <a:chOff x="1028575" y="4537125"/>
              <a:chExt cx="693450" cy="440075"/>
            </a:xfrm>
          </p:grpSpPr>
          <p:sp>
            <p:nvSpPr>
              <p:cNvPr id="424" name="Google Shape;424;p7"/>
              <p:cNvSpPr/>
              <p:nvPr/>
            </p:nvSpPr>
            <p:spPr>
              <a:xfrm>
                <a:off x="1028575" y="4542500"/>
                <a:ext cx="693450" cy="434700"/>
              </a:xfrm>
              <a:custGeom>
                <a:avLst/>
                <a:gdLst/>
                <a:ahLst/>
                <a:cxnLst/>
                <a:rect l="l" t="t" r="r" b="b"/>
                <a:pathLst>
                  <a:path w="27738" h="17388" extrusionOk="0">
                    <a:moveTo>
                      <a:pt x="24462" y="0"/>
                    </a:moveTo>
                    <a:cubicBezTo>
                      <a:pt x="24232" y="0"/>
                      <a:pt x="23976" y="6"/>
                      <a:pt x="23700" y="16"/>
                    </a:cubicBezTo>
                    <a:cubicBezTo>
                      <a:pt x="23519" y="33"/>
                      <a:pt x="23354" y="33"/>
                      <a:pt x="23172" y="49"/>
                    </a:cubicBezTo>
                    <a:cubicBezTo>
                      <a:pt x="23074" y="49"/>
                      <a:pt x="22975" y="49"/>
                      <a:pt x="22876" y="66"/>
                    </a:cubicBezTo>
                    <a:cubicBezTo>
                      <a:pt x="22777" y="66"/>
                      <a:pt x="22662" y="66"/>
                      <a:pt x="22563" y="82"/>
                    </a:cubicBezTo>
                    <a:cubicBezTo>
                      <a:pt x="20981" y="181"/>
                      <a:pt x="18970" y="362"/>
                      <a:pt x="16827" y="610"/>
                    </a:cubicBezTo>
                    <a:cubicBezTo>
                      <a:pt x="16564" y="642"/>
                      <a:pt x="16283" y="675"/>
                      <a:pt x="16003" y="692"/>
                    </a:cubicBezTo>
                    <a:cubicBezTo>
                      <a:pt x="15838" y="725"/>
                      <a:pt x="15674" y="741"/>
                      <a:pt x="15509" y="758"/>
                    </a:cubicBezTo>
                    <a:cubicBezTo>
                      <a:pt x="15295" y="791"/>
                      <a:pt x="15064" y="807"/>
                      <a:pt x="14850" y="840"/>
                    </a:cubicBezTo>
                    <a:cubicBezTo>
                      <a:pt x="14322" y="906"/>
                      <a:pt x="13811" y="972"/>
                      <a:pt x="13284" y="1038"/>
                    </a:cubicBezTo>
                    <a:cubicBezTo>
                      <a:pt x="13004" y="1071"/>
                      <a:pt x="12740" y="1104"/>
                      <a:pt x="12476" y="1137"/>
                    </a:cubicBezTo>
                    <a:cubicBezTo>
                      <a:pt x="10515" y="1401"/>
                      <a:pt x="8603" y="1664"/>
                      <a:pt x="6988" y="1928"/>
                    </a:cubicBezTo>
                    <a:cubicBezTo>
                      <a:pt x="4466" y="2324"/>
                      <a:pt x="2621" y="2686"/>
                      <a:pt x="2291" y="2884"/>
                    </a:cubicBezTo>
                    <a:cubicBezTo>
                      <a:pt x="2274" y="2900"/>
                      <a:pt x="2258" y="2900"/>
                      <a:pt x="2258" y="2900"/>
                    </a:cubicBezTo>
                    <a:cubicBezTo>
                      <a:pt x="1368" y="3560"/>
                      <a:pt x="313" y="5274"/>
                      <a:pt x="148" y="6576"/>
                    </a:cubicBezTo>
                    <a:cubicBezTo>
                      <a:pt x="0" y="7894"/>
                      <a:pt x="1154" y="15986"/>
                      <a:pt x="1912" y="16860"/>
                    </a:cubicBezTo>
                    <a:cubicBezTo>
                      <a:pt x="1961" y="16909"/>
                      <a:pt x="2011" y="16959"/>
                      <a:pt x="2077" y="16992"/>
                    </a:cubicBezTo>
                    <a:cubicBezTo>
                      <a:pt x="2110" y="17008"/>
                      <a:pt x="2143" y="17041"/>
                      <a:pt x="2176" y="17058"/>
                    </a:cubicBezTo>
                    <a:cubicBezTo>
                      <a:pt x="2258" y="17091"/>
                      <a:pt x="2357" y="17124"/>
                      <a:pt x="2456" y="17156"/>
                    </a:cubicBezTo>
                    <a:cubicBezTo>
                      <a:pt x="2555" y="17189"/>
                      <a:pt x="2670" y="17206"/>
                      <a:pt x="2802" y="17239"/>
                    </a:cubicBezTo>
                    <a:cubicBezTo>
                      <a:pt x="3000" y="17272"/>
                      <a:pt x="3214" y="17288"/>
                      <a:pt x="3445" y="17321"/>
                    </a:cubicBezTo>
                    <a:cubicBezTo>
                      <a:pt x="3675" y="17338"/>
                      <a:pt x="3939" y="17354"/>
                      <a:pt x="4219" y="17371"/>
                    </a:cubicBezTo>
                    <a:cubicBezTo>
                      <a:pt x="4664" y="17387"/>
                      <a:pt x="5159" y="17387"/>
                      <a:pt x="5686" y="17387"/>
                    </a:cubicBezTo>
                    <a:cubicBezTo>
                      <a:pt x="5884" y="17371"/>
                      <a:pt x="6082" y="17371"/>
                      <a:pt x="6279" y="17371"/>
                    </a:cubicBezTo>
                    <a:cubicBezTo>
                      <a:pt x="7136" y="17338"/>
                      <a:pt x="8076" y="17288"/>
                      <a:pt x="9065" y="17206"/>
                    </a:cubicBezTo>
                    <a:cubicBezTo>
                      <a:pt x="9394" y="17189"/>
                      <a:pt x="9724" y="17156"/>
                      <a:pt x="10054" y="17124"/>
                    </a:cubicBezTo>
                    <a:cubicBezTo>
                      <a:pt x="10878" y="17058"/>
                      <a:pt x="11735" y="16975"/>
                      <a:pt x="12608" y="16876"/>
                    </a:cubicBezTo>
                    <a:cubicBezTo>
                      <a:pt x="12740" y="16876"/>
                      <a:pt x="12888" y="16860"/>
                      <a:pt x="13037" y="16843"/>
                    </a:cubicBezTo>
                    <a:cubicBezTo>
                      <a:pt x="13992" y="16728"/>
                      <a:pt x="14948" y="16629"/>
                      <a:pt x="15871" y="16514"/>
                    </a:cubicBezTo>
                    <a:cubicBezTo>
                      <a:pt x="16003" y="16497"/>
                      <a:pt x="16119" y="16481"/>
                      <a:pt x="16250" y="16464"/>
                    </a:cubicBezTo>
                    <a:cubicBezTo>
                      <a:pt x="16382" y="16448"/>
                      <a:pt x="16514" y="16431"/>
                      <a:pt x="16646" y="16415"/>
                    </a:cubicBezTo>
                    <a:cubicBezTo>
                      <a:pt x="16679" y="16398"/>
                      <a:pt x="16712" y="16398"/>
                      <a:pt x="16728" y="16398"/>
                    </a:cubicBezTo>
                    <a:cubicBezTo>
                      <a:pt x="17025" y="16365"/>
                      <a:pt x="17322" y="16316"/>
                      <a:pt x="17602" y="16283"/>
                    </a:cubicBezTo>
                    <a:cubicBezTo>
                      <a:pt x="17866" y="16250"/>
                      <a:pt x="18129" y="16217"/>
                      <a:pt x="18393" y="16184"/>
                    </a:cubicBezTo>
                    <a:cubicBezTo>
                      <a:pt x="18624" y="16151"/>
                      <a:pt x="18838" y="16118"/>
                      <a:pt x="19069" y="16085"/>
                    </a:cubicBezTo>
                    <a:cubicBezTo>
                      <a:pt x="19283" y="16052"/>
                      <a:pt x="19497" y="16019"/>
                      <a:pt x="19711" y="16003"/>
                    </a:cubicBezTo>
                    <a:cubicBezTo>
                      <a:pt x="19926" y="15970"/>
                      <a:pt x="20123" y="15937"/>
                      <a:pt x="20321" y="15904"/>
                    </a:cubicBezTo>
                    <a:cubicBezTo>
                      <a:pt x="20354" y="15904"/>
                      <a:pt x="20404" y="15904"/>
                      <a:pt x="20437" y="15887"/>
                    </a:cubicBezTo>
                    <a:cubicBezTo>
                      <a:pt x="20832" y="15838"/>
                      <a:pt x="21195" y="15789"/>
                      <a:pt x="21541" y="15723"/>
                    </a:cubicBezTo>
                    <a:cubicBezTo>
                      <a:pt x="21772" y="15690"/>
                      <a:pt x="21986" y="15657"/>
                      <a:pt x="22184" y="15624"/>
                    </a:cubicBezTo>
                    <a:cubicBezTo>
                      <a:pt x="22497" y="15591"/>
                      <a:pt x="22777" y="15541"/>
                      <a:pt x="23024" y="15492"/>
                    </a:cubicBezTo>
                    <a:cubicBezTo>
                      <a:pt x="23140" y="15475"/>
                      <a:pt x="23255" y="15459"/>
                      <a:pt x="23354" y="15442"/>
                    </a:cubicBezTo>
                    <a:cubicBezTo>
                      <a:pt x="23453" y="15426"/>
                      <a:pt x="23552" y="15410"/>
                      <a:pt x="23634" y="15393"/>
                    </a:cubicBezTo>
                    <a:cubicBezTo>
                      <a:pt x="23700" y="15377"/>
                      <a:pt x="23749" y="15377"/>
                      <a:pt x="23799" y="15360"/>
                    </a:cubicBezTo>
                    <a:cubicBezTo>
                      <a:pt x="23865" y="15344"/>
                      <a:pt x="23931" y="15344"/>
                      <a:pt x="23980" y="15327"/>
                    </a:cubicBezTo>
                    <a:cubicBezTo>
                      <a:pt x="24013" y="15327"/>
                      <a:pt x="24046" y="15311"/>
                      <a:pt x="24062" y="15311"/>
                    </a:cubicBezTo>
                    <a:cubicBezTo>
                      <a:pt x="24095" y="15311"/>
                      <a:pt x="24112" y="15294"/>
                      <a:pt x="24128" y="15294"/>
                    </a:cubicBezTo>
                    <a:cubicBezTo>
                      <a:pt x="25018" y="15047"/>
                      <a:pt x="27062" y="13646"/>
                      <a:pt x="27622" y="12344"/>
                    </a:cubicBezTo>
                    <a:cubicBezTo>
                      <a:pt x="27655" y="12245"/>
                      <a:pt x="27688" y="12113"/>
                      <a:pt x="27705" y="11948"/>
                    </a:cubicBezTo>
                    <a:cubicBezTo>
                      <a:pt x="27721" y="11784"/>
                      <a:pt x="27738" y="11569"/>
                      <a:pt x="27721" y="11339"/>
                    </a:cubicBezTo>
                    <a:lnTo>
                      <a:pt x="27721" y="11322"/>
                    </a:lnTo>
                    <a:cubicBezTo>
                      <a:pt x="27721" y="10943"/>
                      <a:pt x="27705" y="10515"/>
                      <a:pt x="27672" y="10020"/>
                    </a:cubicBezTo>
                    <a:cubicBezTo>
                      <a:pt x="27655" y="9954"/>
                      <a:pt x="27655" y="9888"/>
                      <a:pt x="27655" y="9822"/>
                    </a:cubicBezTo>
                    <a:cubicBezTo>
                      <a:pt x="27573" y="9015"/>
                      <a:pt x="27474" y="8108"/>
                      <a:pt x="27326" y="7152"/>
                    </a:cubicBezTo>
                    <a:cubicBezTo>
                      <a:pt x="27326" y="7087"/>
                      <a:pt x="27309" y="7004"/>
                      <a:pt x="27293" y="6922"/>
                    </a:cubicBezTo>
                    <a:cubicBezTo>
                      <a:pt x="27243" y="6543"/>
                      <a:pt x="27177" y="6147"/>
                      <a:pt x="27111" y="5768"/>
                    </a:cubicBezTo>
                    <a:cubicBezTo>
                      <a:pt x="27111" y="5686"/>
                      <a:pt x="27095" y="5603"/>
                      <a:pt x="27079" y="5537"/>
                    </a:cubicBezTo>
                    <a:cubicBezTo>
                      <a:pt x="27062" y="5438"/>
                      <a:pt x="27046" y="5340"/>
                      <a:pt x="27029" y="5241"/>
                    </a:cubicBezTo>
                    <a:cubicBezTo>
                      <a:pt x="26996" y="5109"/>
                      <a:pt x="26980" y="4977"/>
                      <a:pt x="26963" y="4845"/>
                    </a:cubicBezTo>
                    <a:cubicBezTo>
                      <a:pt x="26914" y="4598"/>
                      <a:pt x="26864" y="4351"/>
                      <a:pt x="26815" y="4120"/>
                    </a:cubicBezTo>
                    <a:cubicBezTo>
                      <a:pt x="26798" y="4005"/>
                      <a:pt x="26782" y="3889"/>
                      <a:pt x="26749" y="3774"/>
                    </a:cubicBezTo>
                    <a:cubicBezTo>
                      <a:pt x="26699" y="3477"/>
                      <a:pt x="26634" y="3181"/>
                      <a:pt x="26568" y="2900"/>
                    </a:cubicBezTo>
                    <a:cubicBezTo>
                      <a:pt x="26535" y="2769"/>
                      <a:pt x="26518" y="2653"/>
                      <a:pt x="26485" y="2538"/>
                    </a:cubicBezTo>
                    <a:cubicBezTo>
                      <a:pt x="26452" y="2389"/>
                      <a:pt x="26419" y="2274"/>
                      <a:pt x="26386" y="2142"/>
                    </a:cubicBezTo>
                    <a:cubicBezTo>
                      <a:pt x="26370" y="2076"/>
                      <a:pt x="26353" y="2027"/>
                      <a:pt x="26353" y="1961"/>
                    </a:cubicBezTo>
                    <a:cubicBezTo>
                      <a:pt x="26287" y="1730"/>
                      <a:pt x="26222" y="1500"/>
                      <a:pt x="26172" y="1302"/>
                    </a:cubicBezTo>
                    <a:cubicBezTo>
                      <a:pt x="26139" y="1219"/>
                      <a:pt x="26106" y="1137"/>
                      <a:pt x="26090" y="1055"/>
                    </a:cubicBezTo>
                    <a:cubicBezTo>
                      <a:pt x="26024" y="857"/>
                      <a:pt x="25958" y="675"/>
                      <a:pt x="25908" y="544"/>
                    </a:cubicBezTo>
                    <a:cubicBezTo>
                      <a:pt x="25892" y="494"/>
                      <a:pt x="25875" y="461"/>
                      <a:pt x="25859" y="428"/>
                    </a:cubicBezTo>
                    <a:lnTo>
                      <a:pt x="25842" y="395"/>
                    </a:lnTo>
                    <a:cubicBezTo>
                      <a:pt x="25809" y="346"/>
                      <a:pt x="25793" y="296"/>
                      <a:pt x="25760" y="263"/>
                    </a:cubicBezTo>
                    <a:cubicBezTo>
                      <a:pt x="25694" y="148"/>
                      <a:pt x="25645" y="99"/>
                      <a:pt x="25579" y="82"/>
                    </a:cubicBezTo>
                    <a:cubicBezTo>
                      <a:pt x="25342" y="26"/>
                      <a:pt x="24959" y="0"/>
                      <a:pt x="24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7"/>
              <p:cNvSpPr/>
              <p:nvPr/>
            </p:nvSpPr>
            <p:spPr>
              <a:xfrm>
                <a:off x="1076350" y="4840800"/>
                <a:ext cx="644850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25794" h="5456" extrusionOk="0">
                    <a:moveTo>
                      <a:pt x="25497" y="0"/>
                    </a:moveTo>
                    <a:cubicBezTo>
                      <a:pt x="25481" y="16"/>
                      <a:pt x="25448" y="33"/>
                      <a:pt x="25431" y="49"/>
                    </a:cubicBezTo>
                    <a:cubicBezTo>
                      <a:pt x="25415" y="66"/>
                      <a:pt x="25382" y="82"/>
                      <a:pt x="25365" y="99"/>
                    </a:cubicBezTo>
                    <a:cubicBezTo>
                      <a:pt x="25332" y="99"/>
                      <a:pt x="25316" y="115"/>
                      <a:pt x="25283" y="115"/>
                    </a:cubicBezTo>
                    <a:cubicBezTo>
                      <a:pt x="25283" y="132"/>
                      <a:pt x="25266" y="132"/>
                      <a:pt x="25266" y="132"/>
                    </a:cubicBezTo>
                    <a:lnTo>
                      <a:pt x="25200" y="148"/>
                    </a:lnTo>
                    <a:cubicBezTo>
                      <a:pt x="25151" y="165"/>
                      <a:pt x="25085" y="165"/>
                      <a:pt x="25019" y="181"/>
                    </a:cubicBezTo>
                    <a:cubicBezTo>
                      <a:pt x="24821" y="231"/>
                      <a:pt x="24624" y="264"/>
                      <a:pt x="24426" y="297"/>
                    </a:cubicBezTo>
                    <a:cubicBezTo>
                      <a:pt x="24327" y="330"/>
                      <a:pt x="24228" y="346"/>
                      <a:pt x="24129" y="363"/>
                    </a:cubicBezTo>
                    <a:cubicBezTo>
                      <a:pt x="23734" y="445"/>
                      <a:pt x="23338" y="511"/>
                      <a:pt x="22926" y="593"/>
                    </a:cubicBezTo>
                    <a:cubicBezTo>
                      <a:pt x="22399" y="676"/>
                      <a:pt x="21871" y="775"/>
                      <a:pt x="21344" y="857"/>
                    </a:cubicBezTo>
                    <a:cubicBezTo>
                      <a:pt x="21080" y="906"/>
                      <a:pt x="20817" y="939"/>
                      <a:pt x="20553" y="989"/>
                    </a:cubicBezTo>
                    <a:cubicBezTo>
                      <a:pt x="20273" y="1022"/>
                      <a:pt x="20009" y="1071"/>
                      <a:pt x="19745" y="1104"/>
                    </a:cubicBezTo>
                    <a:cubicBezTo>
                      <a:pt x="19465" y="1154"/>
                      <a:pt x="19201" y="1187"/>
                      <a:pt x="18938" y="1236"/>
                    </a:cubicBezTo>
                    <a:cubicBezTo>
                      <a:pt x="18657" y="1269"/>
                      <a:pt x="18394" y="1302"/>
                      <a:pt x="18114" y="1335"/>
                    </a:cubicBezTo>
                    <a:cubicBezTo>
                      <a:pt x="17570" y="1417"/>
                      <a:pt x="17042" y="1483"/>
                      <a:pt x="16498" y="1549"/>
                    </a:cubicBezTo>
                    <a:cubicBezTo>
                      <a:pt x="16235" y="1599"/>
                      <a:pt x="15955" y="1632"/>
                      <a:pt x="15691" y="1665"/>
                    </a:cubicBezTo>
                    <a:cubicBezTo>
                      <a:pt x="15411" y="1698"/>
                      <a:pt x="15147" y="1731"/>
                      <a:pt x="14883" y="1763"/>
                    </a:cubicBezTo>
                    <a:cubicBezTo>
                      <a:pt x="14620" y="1780"/>
                      <a:pt x="14356" y="1813"/>
                      <a:pt x="14092" y="1846"/>
                    </a:cubicBezTo>
                    <a:cubicBezTo>
                      <a:pt x="13779" y="1879"/>
                      <a:pt x="13466" y="1912"/>
                      <a:pt x="13153" y="1945"/>
                    </a:cubicBezTo>
                    <a:cubicBezTo>
                      <a:pt x="12955" y="1978"/>
                      <a:pt x="12741" y="1994"/>
                      <a:pt x="12543" y="2011"/>
                    </a:cubicBezTo>
                    <a:cubicBezTo>
                      <a:pt x="12395" y="2027"/>
                      <a:pt x="12263" y="2044"/>
                      <a:pt x="12131" y="2060"/>
                    </a:cubicBezTo>
                    <a:cubicBezTo>
                      <a:pt x="12065" y="2060"/>
                      <a:pt x="11999" y="2077"/>
                      <a:pt x="11933" y="2077"/>
                    </a:cubicBezTo>
                    <a:cubicBezTo>
                      <a:pt x="11587" y="2110"/>
                      <a:pt x="11241" y="2143"/>
                      <a:pt x="10895" y="2175"/>
                    </a:cubicBezTo>
                    <a:cubicBezTo>
                      <a:pt x="10763" y="2192"/>
                      <a:pt x="10631" y="2208"/>
                      <a:pt x="10499" y="2225"/>
                    </a:cubicBezTo>
                    <a:cubicBezTo>
                      <a:pt x="10334" y="2241"/>
                      <a:pt x="10170" y="2258"/>
                      <a:pt x="10005" y="2274"/>
                    </a:cubicBezTo>
                    <a:cubicBezTo>
                      <a:pt x="9939" y="2274"/>
                      <a:pt x="9857" y="2274"/>
                      <a:pt x="9791" y="2291"/>
                    </a:cubicBezTo>
                    <a:cubicBezTo>
                      <a:pt x="9626" y="2307"/>
                      <a:pt x="9477" y="2324"/>
                      <a:pt x="9329" y="2324"/>
                    </a:cubicBezTo>
                    <a:cubicBezTo>
                      <a:pt x="9313" y="2340"/>
                      <a:pt x="9296" y="2340"/>
                      <a:pt x="9280" y="2340"/>
                    </a:cubicBezTo>
                    <a:cubicBezTo>
                      <a:pt x="8917" y="2373"/>
                      <a:pt x="8555" y="2406"/>
                      <a:pt x="8208" y="2423"/>
                    </a:cubicBezTo>
                    <a:cubicBezTo>
                      <a:pt x="7978" y="2456"/>
                      <a:pt x="7763" y="2472"/>
                      <a:pt x="7549" y="2489"/>
                    </a:cubicBezTo>
                    <a:cubicBezTo>
                      <a:pt x="7434" y="2505"/>
                      <a:pt x="7318" y="2505"/>
                      <a:pt x="7220" y="2522"/>
                    </a:cubicBezTo>
                    <a:cubicBezTo>
                      <a:pt x="7005" y="2538"/>
                      <a:pt x="6791" y="2555"/>
                      <a:pt x="6593" y="2571"/>
                    </a:cubicBezTo>
                    <a:cubicBezTo>
                      <a:pt x="5555" y="2653"/>
                      <a:pt x="4665" y="2719"/>
                      <a:pt x="3956" y="2769"/>
                    </a:cubicBezTo>
                    <a:lnTo>
                      <a:pt x="3742" y="2769"/>
                    </a:lnTo>
                    <a:cubicBezTo>
                      <a:pt x="3330" y="2802"/>
                      <a:pt x="2984" y="2818"/>
                      <a:pt x="2720" y="2835"/>
                    </a:cubicBezTo>
                    <a:cubicBezTo>
                      <a:pt x="2694" y="2838"/>
                      <a:pt x="2668" y="2839"/>
                      <a:pt x="2643" y="2839"/>
                    </a:cubicBezTo>
                    <a:cubicBezTo>
                      <a:pt x="2526" y="2839"/>
                      <a:pt x="2420" y="2810"/>
                      <a:pt x="2325" y="2769"/>
                    </a:cubicBezTo>
                    <a:cubicBezTo>
                      <a:pt x="2308" y="2769"/>
                      <a:pt x="2292" y="2752"/>
                      <a:pt x="2275" y="2736"/>
                    </a:cubicBezTo>
                    <a:cubicBezTo>
                      <a:pt x="2209" y="2719"/>
                      <a:pt x="2160" y="2686"/>
                      <a:pt x="2110" y="2637"/>
                    </a:cubicBezTo>
                    <a:cubicBezTo>
                      <a:pt x="2077" y="2703"/>
                      <a:pt x="1764" y="3313"/>
                      <a:pt x="1" y="4928"/>
                    </a:cubicBezTo>
                    <a:cubicBezTo>
                      <a:pt x="50" y="4977"/>
                      <a:pt x="100" y="5027"/>
                      <a:pt x="166" y="5060"/>
                    </a:cubicBezTo>
                    <a:cubicBezTo>
                      <a:pt x="199" y="5076"/>
                      <a:pt x="232" y="5109"/>
                      <a:pt x="265" y="5126"/>
                    </a:cubicBezTo>
                    <a:cubicBezTo>
                      <a:pt x="347" y="5159"/>
                      <a:pt x="446" y="5192"/>
                      <a:pt x="545" y="5224"/>
                    </a:cubicBezTo>
                    <a:cubicBezTo>
                      <a:pt x="644" y="5257"/>
                      <a:pt x="759" y="5274"/>
                      <a:pt x="891" y="5307"/>
                    </a:cubicBezTo>
                    <a:cubicBezTo>
                      <a:pt x="1089" y="5340"/>
                      <a:pt x="1303" y="5356"/>
                      <a:pt x="1534" y="5389"/>
                    </a:cubicBezTo>
                    <a:cubicBezTo>
                      <a:pt x="1764" y="5406"/>
                      <a:pt x="2028" y="5422"/>
                      <a:pt x="2308" y="5439"/>
                    </a:cubicBezTo>
                    <a:cubicBezTo>
                      <a:pt x="2753" y="5455"/>
                      <a:pt x="3248" y="5455"/>
                      <a:pt x="3775" y="5455"/>
                    </a:cubicBezTo>
                    <a:cubicBezTo>
                      <a:pt x="3973" y="5439"/>
                      <a:pt x="4171" y="5439"/>
                      <a:pt x="4368" y="5439"/>
                    </a:cubicBezTo>
                    <a:cubicBezTo>
                      <a:pt x="5225" y="5406"/>
                      <a:pt x="6165" y="5356"/>
                      <a:pt x="7154" y="5274"/>
                    </a:cubicBezTo>
                    <a:cubicBezTo>
                      <a:pt x="7483" y="5257"/>
                      <a:pt x="7813" y="5224"/>
                      <a:pt x="8143" y="5192"/>
                    </a:cubicBezTo>
                    <a:cubicBezTo>
                      <a:pt x="8967" y="5126"/>
                      <a:pt x="9824" y="5043"/>
                      <a:pt x="10697" y="4944"/>
                    </a:cubicBezTo>
                    <a:cubicBezTo>
                      <a:pt x="10829" y="4944"/>
                      <a:pt x="10977" y="4928"/>
                      <a:pt x="11126" y="4911"/>
                    </a:cubicBezTo>
                    <a:cubicBezTo>
                      <a:pt x="12081" y="4796"/>
                      <a:pt x="13037" y="4697"/>
                      <a:pt x="13960" y="4582"/>
                    </a:cubicBezTo>
                    <a:cubicBezTo>
                      <a:pt x="14092" y="4565"/>
                      <a:pt x="14208" y="4549"/>
                      <a:pt x="14339" y="4532"/>
                    </a:cubicBezTo>
                    <a:lnTo>
                      <a:pt x="14735" y="4483"/>
                    </a:lnTo>
                    <a:cubicBezTo>
                      <a:pt x="14768" y="4483"/>
                      <a:pt x="14801" y="4466"/>
                      <a:pt x="14834" y="4466"/>
                    </a:cubicBezTo>
                    <a:cubicBezTo>
                      <a:pt x="15114" y="4433"/>
                      <a:pt x="15411" y="4400"/>
                      <a:pt x="15691" y="4351"/>
                    </a:cubicBezTo>
                    <a:cubicBezTo>
                      <a:pt x="15955" y="4318"/>
                      <a:pt x="16218" y="4285"/>
                      <a:pt x="16482" y="4252"/>
                    </a:cubicBezTo>
                    <a:cubicBezTo>
                      <a:pt x="16713" y="4219"/>
                      <a:pt x="16927" y="4186"/>
                      <a:pt x="17158" y="4153"/>
                    </a:cubicBezTo>
                    <a:cubicBezTo>
                      <a:pt x="17372" y="4120"/>
                      <a:pt x="17586" y="4104"/>
                      <a:pt x="17800" y="4071"/>
                    </a:cubicBezTo>
                    <a:cubicBezTo>
                      <a:pt x="17998" y="4038"/>
                      <a:pt x="18212" y="4005"/>
                      <a:pt x="18410" y="3972"/>
                    </a:cubicBezTo>
                    <a:cubicBezTo>
                      <a:pt x="18443" y="3972"/>
                      <a:pt x="18493" y="3972"/>
                      <a:pt x="18526" y="3955"/>
                    </a:cubicBezTo>
                    <a:cubicBezTo>
                      <a:pt x="18921" y="3906"/>
                      <a:pt x="19284" y="3857"/>
                      <a:pt x="19630" y="3791"/>
                    </a:cubicBezTo>
                    <a:cubicBezTo>
                      <a:pt x="19861" y="3758"/>
                      <a:pt x="20075" y="3725"/>
                      <a:pt x="20273" y="3692"/>
                    </a:cubicBezTo>
                    <a:cubicBezTo>
                      <a:pt x="20586" y="3659"/>
                      <a:pt x="20866" y="3609"/>
                      <a:pt x="21113" y="3560"/>
                    </a:cubicBezTo>
                    <a:cubicBezTo>
                      <a:pt x="21229" y="3543"/>
                      <a:pt x="21344" y="3527"/>
                      <a:pt x="21443" y="3510"/>
                    </a:cubicBezTo>
                    <a:cubicBezTo>
                      <a:pt x="21542" y="3494"/>
                      <a:pt x="21641" y="3478"/>
                      <a:pt x="21723" y="3461"/>
                    </a:cubicBezTo>
                    <a:cubicBezTo>
                      <a:pt x="21789" y="3445"/>
                      <a:pt x="21838" y="3445"/>
                      <a:pt x="21888" y="3428"/>
                    </a:cubicBezTo>
                    <a:cubicBezTo>
                      <a:pt x="21954" y="3412"/>
                      <a:pt x="22020" y="3412"/>
                      <a:pt x="22069" y="3395"/>
                    </a:cubicBezTo>
                    <a:cubicBezTo>
                      <a:pt x="22102" y="3395"/>
                      <a:pt x="22135" y="3379"/>
                      <a:pt x="22151" y="3379"/>
                    </a:cubicBezTo>
                    <a:cubicBezTo>
                      <a:pt x="22184" y="3379"/>
                      <a:pt x="22201" y="3362"/>
                      <a:pt x="22217" y="3362"/>
                    </a:cubicBezTo>
                    <a:cubicBezTo>
                      <a:pt x="23107" y="3115"/>
                      <a:pt x="25151" y="1714"/>
                      <a:pt x="25711" y="412"/>
                    </a:cubicBezTo>
                    <a:cubicBezTo>
                      <a:pt x="25744" y="313"/>
                      <a:pt x="25777" y="181"/>
                      <a:pt x="25794" y="16"/>
                    </a:cubicBezTo>
                    <a:cubicBezTo>
                      <a:pt x="25794" y="16"/>
                      <a:pt x="25695" y="16"/>
                      <a:pt x="25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7"/>
              <p:cNvSpPr/>
              <p:nvPr/>
            </p:nvSpPr>
            <p:spPr>
              <a:xfrm>
                <a:off x="1076350" y="4840800"/>
                <a:ext cx="644850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25794" h="5456" fill="none" extrusionOk="0">
                    <a:moveTo>
                      <a:pt x="25794" y="16"/>
                    </a:moveTo>
                    <a:cubicBezTo>
                      <a:pt x="25777" y="181"/>
                      <a:pt x="25744" y="313"/>
                      <a:pt x="25711" y="412"/>
                    </a:cubicBezTo>
                    <a:cubicBezTo>
                      <a:pt x="25151" y="1714"/>
                      <a:pt x="23107" y="3115"/>
                      <a:pt x="22217" y="3362"/>
                    </a:cubicBezTo>
                    <a:cubicBezTo>
                      <a:pt x="22201" y="3362"/>
                      <a:pt x="22184" y="3379"/>
                      <a:pt x="22151" y="3379"/>
                    </a:cubicBezTo>
                    <a:cubicBezTo>
                      <a:pt x="22135" y="3379"/>
                      <a:pt x="22102" y="3395"/>
                      <a:pt x="22069" y="3395"/>
                    </a:cubicBezTo>
                    <a:cubicBezTo>
                      <a:pt x="22020" y="3412"/>
                      <a:pt x="21954" y="3412"/>
                      <a:pt x="21888" y="3428"/>
                    </a:cubicBezTo>
                    <a:cubicBezTo>
                      <a:pt x="21838" y="3445"/>
                      <a:pt x="21789" y="3445"/>
                      <a:pt x="21723" y="3461"/>
                    </a:cubicBezTo>
                    <a:cubicBezTo>
                      <a:pt x="21641" y="3478"/>
                      <a:pt x="21542" y="3494"/>
                      <a:pt x="21443" y="3510"/>
                    </a:cubicBezTo>
                    <a:cubicBezTo>
                      <a:pt x="21344" y="3527"/>
                      <a:pt x="21229" y="3543"/>
                      <a:pt x="21113" y="3560"/>
                    </a:cubicBezTo>
                    <a:cubicBezTo>
                      <a:pt x="20866" y="3609"/>
                      <a:pt x="20586" y="3659"/>
                      <a:pt x="20273" y="3692"/>
                    </a:cubicBezTo>
                    <a:cubicBezTo>
                      <a:pt x="20075" y="3725"/>
                      <a:pt x="19861" y="3758"/>
                      <a:pt x="19630" y="3791"/>
                    </a:cubicBezTo>
                    <a:cubicBezTo>
                      <a:pt x="19284" y="3857"/>
                      <a:pt x="18921" y="3906"/>
                      <a:pt x="18526" y="3955"/>
                    </a:cubicBezTo>
                    <a:cubicBezTo>
                      <a:pt x="18493" y="3972"/>
                      <a:pt x="18443" y="3972"/>
                      <a:pt x="18410" y="3972"/>
                    </a:cubicBezTo>
                    <a:cubicBezTo>
                      <a:pt x="18212" y="4005"/>
                      <a:pt x="17998" y="4038"/>
                      <a:pt x="17800" y="4071"/>
                    </a:cubicBezTo>
                    <a:cubicBezTo>
                      <a:pt x="17586" y="4104"/>
                      <a:pt x="17372" y="4120"/>
                      <a:pt x="17158" y="4153"/>
                    </a:cubicBezTo>
                    <a:cubicBezTo>
                      <a:pt x="16927" y="4186"/>
                      <a:pt x="16713" y="4219"/>
                      <a:pt x="16482" y="4252"/>
                    </a:cubicBezTo>
                    <a:cubicBezTo>
                      <a:pt x="16218" y="4285"/>
                      <a:pt x="15955" y="4318"/>
                      <a:pt x="15691" y="4351"/>
                    </a:cubicBezTo>
                    <a:cubicBezTo>
                      <a:pt x="15411" y="4400"/>
                      <a:pt x="15114" y="4433"/>
                      <a:pt x="14834" y="4466"/>
                    </a:cubicBezTo>
                    <a:cubicBezTo>
                      <a:pt x="14801" y="4466"/>
                      <a:pt x="14768" y="4483"/>
                      <a:pt x="14735" y="4483"/>
                    </a:cubicBezTo>
                    <a:lnTo>
                      <a:pt x="14339" y="4532"/>
                    </a:lnTo>
                    <a:cubicBezTo>
                      <a:pt x="14208" y="4549"/>
                      <a:pt x="14092" y="4565"/>
                      <a:pt x="13960" y="4582"/>
                    </a:cubicBezTo>
                    <a:cubicBezTo>
                      <a:pt x="13037" y="4697"/>
                      <a:pt x="12081" y="4796"/>
                      <a:pt x="11126" y="4911"/>
                    </a:cubicBezTo>
                    <a:cubicBezTo>
                      <a:pt x="10977" y="4928"/>
                      <a:pt x="10829" y="4944"/>
                      <a:pt x="10697" y="4944"/>
                    </a:cubicBezTo>
                    <a:cubicBezTo>
                      <a:pt x="9824" y="5043"/>
                      <a:pt x="8967" y="5126"/>
                      <a:pt x="8143" y="5192"/>
                    </a:cubicBezTo>
                    <a:cubicBezTo>
                      <a:pt x="7813" y="5224"/>
                      <a:pt x="7483" y="5257"/>
                      <a:pt x="7154" y="5274"/>
                    </a:cubicBezTo>
                    <a:cubicBezTo>
                      <a:pt x="6165" y="5356"/>
                      <a:pt x="5225" y="5406"/>
                      <a:pt x="4368" y="5439"/>
                    </a:cubicBezTo>
                    <a:cubicBezTo>
                      <a:pt x="4171" y="5439"/>
                      <a:pt x="3973" y="5439"/>
                      <a:pt x="3775" y="5455"/>
                    </a:cubicBezTo>
                    <a:cubicBezTo>
                      <a:pt x="3248" y="5455"/>
                      <a:pt x="2753" y="5455"/>
                      <a:pt x="2308" y="5439"/>
                    </a:cubicBezTo>
                    <a:cubicBezTo>
                      <a:pt x="2028" y="5422"/>
                      <a:pt x="1764" y="5406"/>
                      <a:pt x="1534" y="5389"/>
                    </a:cubicBezTo>
                    <a:cubicBezTo>
                      <a:pt x="1303" y="5356"/>
                      <a:pt x="1089" y="5340"/>
                      <a:pt x="891" y="5307"/>
                    </a:cubicBezTo>
                    <a:cubicBezTo>
                      <a:pt x="759" y="5274"/>
                      <a:pt x="644" y="5257"/>
                      <a:pt x="545" y="5224"/>
                    </a:cubicBezTo>
                    <a:cubicBezTo>
                      <a:pt x="446" y="5192"/>
                      <a:pt x="347" y="5159"/>
                      <a:pt x="265" y="5126"/>
                    </a:cubicBezTo>
                    <a:cubicBezTo>
                      <a:pt x="232" y="5109"/>
                      <a:pt x="199" y="5076"/>
                      <a:pt x="166" y="5060"/>
                    </a:cubicBezTo>
                    <a:cubicBezTo>
                      <a:pt x="100" y="5027"/>
                      <a:pt x="50" y="4977"/>
                      <a:pt x="1" y="4928"/>
                    </a:cubicBezTo>
                    <a:cubicBezTo>
                      <a:pt x="1764" y="3313"/>
                      <a:pt x="2077" y="2703"/>
                      <a:pt x="2110" y="2637"/>
                    </a:cubicBezTo>
                    <a:cubicBezTo>
                      <a:pt x="2160" y="2686"/>
                      <a:pt x="2209" y="2719"/>
                      <a:pt x="2275" y="2736"/>
                    </a:cubicBezTo>
                    <a:cubicBezTo>
                      <a:pt x="2292" y="2752"/>
                      <a:pt x="2308" y="2769"/>
                      <a:pt x="2325" y="2769"/>
                    </a:cubicBezTo>
                    <a:cubicBezTo>
                      <a:pt x="2440" y="2818"/>
                      <a:pt x="2572" y="2851"/>
                      <a:pt x="2720" y="2835"/>
                    </a:cubicBezTo>
                    <a:cubicBezTo>
                      <a:pt x="2984" y="2818"/>
                      <a:pt x="3330" y="2802"/>
                      <a:pt x="3742" y="2769"/>
                    </a:cubicBezTo>
                    <a:cubicBezTo>
                      <a:pt x="3808" y="2769"/>
                      <a:pt x="3874" y="2769"/>
                      <a:pt x="3956" y="2769"/>
                    </a:cubicBezTo>
                    <a:cubicBezTo>
                      <a:pt x="4665" y="2719"/>
                      <a:pt x="5555" y="2653"/>
                      <a:pt x="6593" y="2571"/>
                    </a:cubicBezTo>
                    <a:cubicBezTo>
                      <a:pt x="6791" y="2555"/>
                      <a:pt x="7005" y="2538"/>
                      <a:pt x="7220" y="2522"/>
                    </a:cubicBezTo>
                    <a:cubicBezTo>
                      <a:pt x="7318" y="2505"/>
                      <a:pt x="7434" y="2505"/>
                      <a:pt x="7549" y="2489"/>
                    </a:cubicBezTo>
                    <a:cubicBezTo>
                      <a:pt x="7763" y="2472"/>
                      <a:pt x="7978" y="2456"/>
                      <a:pt x="8208" y="2423"/>
                    </a:cubicBezTo>
                    <a:cubicBezTo>
                      <a:pt x="8208" y="2439"/>
                      <a:pt x="8208" y="2439"/>
                      <a:pt x="8208" y="2423"/>
                    </a:cubicBezTo>
                    <a:cubicBezTo>
                      <a:pt x="8555" y="2406"/>
                      <a:pt x="8917" y="2373"/>
                      <a:pt x="9280" y="2340"/>
                    </a:cubicBezTo>
                    <a:cubicBezTo>
                      <a:pt x="9296" y="2340"/>
                      <a:pt x="9313" y="2340"/>
                      <a:pt x="9329" y="2324"/>
                    </a:cubicBezTo>
                    <a:cubicBezTo>
                      <a:pt x="9477" y="2324"/>
                      <a:pt x="9626" y="2307"/>
                      <a:pt x="9791" y="2291"/>
                    </a:cubicBezTo>
                    <a:cubicBezTo>
                      <a:pt x="9857" y="2274"/>
                      <a:pt x="9939" y="2274"/>
                      <a:pt x="10005" y="2274"/>
                    </a:cubicBezTo>
                    <a:cubicBezTo>
                      <a:pt x="10170" y="2258"/>
                      <a:pt x="10334" y="2241"/>
                      <a:pt x="10499" y="2225"/>
                    </a:cubicBezTo>
                    <a:cubicBezTo>
                      <a:pt x="10631" y="2208"/>
                      <a:pt x="10763" y="2192"/>
                      <a:pt x="10895" y="2175"/>
                    </a:cubicBezTo>
                    <a:cubicBezTo>
                      <a:pt x="11241" y="2143"/>
                      <a:pt x="11587" y="2110"/>
                      <a:pt x="11933" y="2077"/>
                    </a:cubicBezTo>
                    <a:cubicBezTo>
                      <a:pt x="11999" y="2077"/>
                      <a:pt x="12065" y="2060"/>
                      <a:pt x="12131" y="2060"/>
                    </a:cubicBezTo>
                    <a:cubicBezTo>
                      <a:pt x="12263" y="2044"/>
                      <a:pt x="12395" y="2027"/>
                      <a:pt x="12543" y="2011"/>
                    </a:cubicBezTo>
                    <a:cubicBezTo>
                      <a:pt x="12741" y="1994"/>
                      <a:pt x="12955" y="1978"/>
                      <a:pt x="13153" y="1945"/>
                    </a:cubicBezTo>
                    <a:cubicBezTo>
                      <a:pt x="13466" y="1912"/>
                      <a:pt x="13779" y="1879"/>
                      <a:pt x="14092" y="1846"/>
                    </a:cubicBezTo>
                    <a:cubicBezTo>
                      <a:pt x="14356" y="1813"/>
                      <a:pt x="14620" y="1780"/>
                      <a:pt x="14883" y="1763"/>
                    </a:cubicBezTo>
                    <a:cubicBezTo>
                      <a:pt x="15147" y="1731"/>
                      <a:pt x="15411" y="1698"/>
                      <a:pt x="15691" y="1665"/>
                    </a:cubicBezTo>
                    <a:cubicBezTo>
                      <a:pt x="15955" y="1632"/>
                      <a:pt x="16235" y="1599"/>
                      <a:pt x="16498" y="1549"/>
                    </a:cubicBezTo>
                    <a:cubicBezTo>
                      <a:pt x="17042" y="1483"/>
                      <a:pt x="17570" y="1417"/>
                      <a:pt x="18114" y="1335"/>
                    </a:cubicBezTo>
                    <a:cubicBezTo>
                      <a:pt x="18394" y="1302"/>
                      <a:pt x="18657" y="1269"/>
                      <a:pt x="18938" y="1236"/>
                    </a:cubicBezTo>
                    <a:cubicBezTo>
                      <a:pt x="19201" y="1187"/>
                      <a:pt x="19465" y="1154"/>
                      <a:pt x="19745" y="1104"/>
                    </a:cubicBezTo>
                    <a:cubicBezTo>
                      <a:pt x="20009" y="1071"/>
                      <a:pt x="20273" y="1022"/>
                      <a:pt x="20553" y="989"/>
                    </a:cubicBezTo>
                    <a:cubicBezTo>
                      <a:pt x="20817" y="939"/>
                      <a:pt x="21080" y="906"/>
                      <a:pt x="21344" y="857"/>
                    </a:cubicBezTo>
                    <a:cubicBezTo>
                      <a:pt x="21871" y="775"/>
                      <a:pt x="22399" y="676"/>
                      <a:pt x="22926" y="593"/>
                    </a:cubicBezTo>
                    <a:cubicBezTo>
                      <a:pt x="23338" y="511"/>
                      <a:pt x="23734" y="445"/>
                      <a:pt x="24129" y="363"/>
                    </a:cubicBezTo>
                    <a:cubicBezTo>
                      <a:pt x="24228" y="346"/>
                      <a:pt x="24327" y="330"/>
                      <a:pt x="24426" y="297"/>
                    </a:cubicBezTo>
                    <a:cubicBezTo>
                      <a:pt x="24624" y="264"/>
                      <a:pt x="24821" y="231"/>
                      <a:pt x="25019" y="181"/>
                    </a:cubicBezTo>
                    <a:cubicBezTo>
                      <a:pt x="25085" y="165"/>
                      <a:pt x="25151" y="165"/>
                      <a:pt x="25200" y="148"/>
                    </a:cubicBezTo>
                    <a:lnTo>
                      <a:pt x="25266" y="132"/>
                    </a:lnTo>
                    <a:cubicBezTo>
                      <a:pt x="25266" y="132"/>
                      <a:pt x="25283" y="132"/>
                      <a:pt x="25283" y="115"/>
                    </a:cubicBezTo>
                    <a:cubicBezTo>
                      <a:pt x="25316" y="115"/>
                      <a:pt x="25332" y="99"/>
                      <a:pt x="25365" y="99"/>
                    </a:cubicBezTo>
                    <a:cubicBezTo>
                      <a:pt x="25382" y="82"/>
                      <a:pt x="25415" y="66"/>
                      <a:pt x="25431" y="49"/>
                    </a:cubicBezTo>
                    <a:cubicBezTo>
                      <a:pt x="25448" y="33"/>
                      <a:pt x="25481" y="16"/>
                      <a:pt x="25497" y="0"/>
                    </a:cubicBezTo>
                    <a:lnTo>
                      <a:pt x="25514" y="0"/>
                    </a:lnTo>
                    <a:cubicBezTo>
                      <a:pt x="25695" y="16"/>
                      <a:pt x="25794" y="16"/>
                      <a:pt x="25794" y="16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rgbClr val="48060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1074700" y="4542500"/>
                <a:ext cx="646925" cy="369300"/>
              </a:xfrm>
              <a:custGeom>
                <a:avLst/>
                <a:gdLst/>
                <a:ahLst/>
                <a:cxnLst/>
                <a:rect l="l" t="t" r="r" b="b"/>
                <a:pathLst>
                  <a:path w="25877" h="14772" extrusionOk="0">
                    <a:moveTo>
                      <a:pt x="22617" y="0"/>
                    </a:moveTo>
                    <a:cubicBezTo>
                      <a:pt x="22387" y="0"/>
                      <a:pt x="22131" y="6"/>
                      <a:pt x="21855" y="16"/>
                    </a:cubicBezTo>
                    <a:cubicBezTo>
                      <a:pt x="21674" y="33"/>
                      <a:pt x="21509" y="33"/>
                      <a:pt x="21327" y="49"/>
                    </a:cubicBezTo>
                    <a:cubicBezTo>
                      <a:pt x="21229" y="49"/>
                      <a:pt x="21130" y="49"/>
                      <a:pt x="21031" y="66"/>
                    </a:cubicBezTo>
                    <a:cubicBezTo>
                      <a:pt x="20932" y="66"/>
                      <a:pt x="20817" y="66"/>
                      <a:pt x="20718" y="82"/>
                    </a:cubicBezTo>
                    <a:cubicBezTo>
                      <a:pt x="19136" y="181"/>
                      <a:pt x="17125" y="362"/>
                      <a:pt x="14982" y="610"/>
                    </a:cubicBezTo>
                    <a:cubicBezTo>
                      <a:pt x="14719" y="642"/>
                      <a:pt x="14438" y="675"/>
                      <a:pt x="14158" y="692"/>
                    </a:cubicBezTo>
                    <a:cubicBezTo>
                      <a:pt x="13993" y="725"/>
                      <a:pt x="13829" y="741"/>
                      <a:pt x="13664" y="758"/>
                    </a:cubicBezTo>
                    <a:cubicBezTo>
                      <a:pt x="13450" y="791"/>
                      <a:pt x="13219" y="807"/>
                      <a:pt x="13005" y="840"/>
                    </a:cubicBezTo>
                    <a:cubicBezTo>
                      <a:pt x="12477" y="906"/>
                      <a:pt x="11966" y="972"/>
                      <a:pt x="11439" y="1038"/>
                    </a:cubicBezTo>
                    <a:cubicBezTo>
                      <a:pt x="11159" y="1071"/>
                      <a:pt x="10895" y="1104"/>
                      <a:pt x="10631" y="1137"/>
                    </a:cubicBezTo>
                    <a:cubicBezTo>
                      <a:pt x="8670" y="1401"/>
                      <a:pt x="6758" y="1664"/>
                      <a:pt x="5143" y="1928"/>
                    </a:cubicBezTo>
                    <a:cubicBezTo>
                      <a:pt x="2621" y="2324"/>
                      <a:pt x="776" y="2686"/>
                      <a:pt x="446" y="2884"/>
                    </a:cubicBezTo>
                    <a:cubicBezTo>
                      <a:pt x="429" y="2900"/>
                      <a:pt x="413" y="2900"/>
                      <a:pt x="413" y="2900"/>
                    </a:cubicBezTo>
                    <a:cubicBezTo>
                      <a:pt x="1" y="3263"/>
                      <a:pt x="841" y="9921"/>
                      <a:pt x="1929" y="14157"/>
                    </a:cubicBezTo>
                    <a:cubicBezTo>
                      <a:pt x="1962" y="14322"/>
                      <a:pt x="2061" y="14470"/>
                      <a:pt x="2176" y="14569"/>
                    </a:cubicBezTo>
                    <a:cubicBezTo>
                      <a:pt x="2226" y="14618"/>
                      <a:pt x="2275" y="14651"/>
                      <a:pt x="2341" y="14668"/>
                    </a:cubicBezTo>
                    <a:cubicBezTo>
                      <a:pt x="2358" y="14684"/>
                      <a:pt x="2374" y="14701"/>
                      <a:pt x="2391" y="14701"/>
                    </a:cubicBezTo>
                    <a:cubicBezTo>
                      <a:pt x="2486" y="14742"/>
                      <a:pt x="2592" y="14771"/>
                      <a:pt x="2709" y="14771"/>
                    </a:cubicBezTo>
                    <a:cubicBezTo>
                      <a:pt x="2734" y="14771"/>
                      <a:pt x="2760" y="14770"/>
                      <a:pt x="2786" y="14767"/>
                    </a:cubicBezTo>
                    <a:cubicBezTo>
                      <a:pt x="3050" y="14750"/>
                      <a:pt x="3396" y="14734"/>
                      <a:pt x="3808" y="14701"/>
                    </a:cubicBezTo>
                    <a:lnTo>
                      <a:pt x="4022" y="14701"/>
                    </a:lnTo>
                    <a:cubicBezTo>
                      <a:pt x="4731" y="14651"/>
                      <a:pt x="5621" y="14585"/>
                      <a:pt x="6659" y="14503"/>
                    </a:cubicBezTo>
                    <a:cubicBezTo>
                      <a:pt x="6857" y="14487"/>
                      <a:pt x="7071" y="14470"/>
                      <a:pt x="7286" y="14454"/>
                    </a:cubicBezTo>
                    <a:cubicBezTo>
                      <a:pt x="7384" y="14437"/>
                      <a:pt x="7500" y="14437"/>
                      <a:pt x="7615" y="14421"/>
                    </a:cubicBezTo>
                    <a:cubicBezTo>
                      <a:pt x="7829" y="14404"/>
                      <a:pt x="8044" y="14388"/>
                      <a:pt x="8274" y="14355"/>
                    </a:cubicBezTo>
                    <a:cubicBezTo>
                      <a:pt x="8621" y="14338"/>
                      <a:pt x="8983" y="14305"/>
                      <a:pt x="9346" y="14272"/>
                    </a:cubicBezTo>
                    <a:cubicBezTo>
                      <a:pt x="9362" y="14272"/>
                      <a:pt x="9379" y="14272"/>
                      <a:pt x="9395" y="14256"/>
                    </a:cubicBezTo>
                    <a:cubicBezTo>
                      <a:pt x="9543" y="14256"/>
                      <a:pt x="9692" y="14239"/>
                      <a:pt x="9857" y="14223"/>
                    </a:cubicBezTo>
                    <a:cubicBezTo>
                      <a:pt x="9923" y="14206"/>
                      <a:pt x="10005" y="14206"/>
                      <a:pt x="10071" y="14206"/>
                    </a:cubicBezTo>
                    <a:cubicBezTo>
                      <a:pt x="10236" y="14190"/>
                      <a:pt x="10400" y="14173"/>
                      <a:pt x="10565" y="14157"/>
                    </a:cubicBezTo>
                    <a:cubicBezTo>
                      <a:pt x="10697" y="14140"/>
                      <a:pt x="10829" y="14124"/>
                      <a:pt x="10961" y="14107"/>
                    </a:cubicBezTo>
                    <a:cubicBezTo>
                      <a:pt x="11307" y="14075"/>
                      <a:pt x="11653" y="14042"/>
                      <a:pt x="11999" y="14009"/>
                    </a:cubicBezTo>
                    <a:cubicBezTo>
                      <a:pt x="12065" y="14009"/>
                      <a:pt x="12131" y="13992"/>
                      <a:pt x="12197" y="13992"/>
                    </a:cubicBezTo>
                    <a:cubicBezTo>
                      <a:pt x="12329" y="13976"/>
                      <a:pt x="12461" y="13959"/>
                      <a:pt x="12609" y="13943"/>
                    </a:cubicBezTo>
                    <a:cubicBezTo>
                      <a:pt x="12807" y="13926"/>
                      <a:pt x="13021" y="13910"/>
                      <a:pt x="13219" y="13877"/>
                    </a:cubicBezTo>
                    <a:cubicBezTo>
                      <a:pt x="13532" y="13844"/>
                      <a:pt x="13845" y="13811"/>
                      <a:pt x="14158" y="13778"/>
                    </a:cubicBezTo>
                    <a:cubicBezTo>
                      <a:pt x="14422" y="13745"/>
                      <a:pt x="14686" y="13712"/>
                      <a:pt x="14949" y="13695"/>
                    </a:cubicBezTo>
                    <a:cubicBezTo>
                      <a:pt x="15213" y="13663"/>
                      <a:pt x="15477" y="13630"/>
                      <a:pt x="15757" y="13597"/>
                    </a:cubicBezTo>
                    <a:cubicBezTo>
                      <a:pt x="16021" y="13564"/>
                      <a:pt x="16301" y="13531"/>
                      <a:pt x="16564" y="13481"/>
                    </a:cubicBezTo>
                    <a:cubicBezTo>
                      <a:pt x="17108" y="13415"/>
                      <a:pt x="17636" y="13349"/>
                      <a:pt x="18180" y="13267"/>
                    </a:cubicBezTo>
                    <a:cubicBezTo>
                      <a:pt x="18460" y="13234"/>
                      <a:pt x="18723" y="13201"/>
                      <a:pt x="19004" y="13168"/>
                    </a:cubicBezTo>
                    <a:cubicBezTo>
                      <a:pt x="19267" y="13119"/>
                      <a:pt x="19531" y="13086"/>
                      <a:pt x="19811" y="13036"/>
                    </a:cubicBezTo>
                    <a:cubicBezTo>
                      <a:pt x="20075" y="13003"/>
                      <a:pt x="20339" y="12954"/>
                      <a:pt x="20619" y="12921"/>
                    </a:cubicBezTo>
                    <a:cubicBezTo>
                      <a:pt x="20883" y="12871"/>
                      <a:pt x="21146" y="12838"/>
                      <a:pt x="21410" y="12789"/>
                    </a:cubicBezTo>
                    <a:cubicBezTo>
                      <a:pt x="21937" y="12707"/>
                      <a:pt x="22465" y="12608"/>
                      <a:pt x="22992" y="12525"/>
                    </a:cubicBezTo>
                    <a:cubicBezTo>
                      <a:pt x="23404" y="12443"/>
                      <a:pt x="23800" y="12377"/>
                      <a:pt x="24195" y="12295"/>
                    </a:cubicBezTo>
                    <a:cubicBezTo>
                      <a:pt x="24294" y="12278"/>
                      <a:pt x="24393" y="12262"/>
                      <a:pt x="24492" y="12229"/>
                    </a:cubicBezTo>
                    <a:cubicBezTo>
                      <a:pt x="24690" y="12196"/>
                      <a:pt x="24887" y="12163"/>
                      <a:pt x="25085" y="12113"/>
                    </a:cubicBezTo>
                    <a:cubicBezTo>
                      <a:pt x="25151" y="12097"/>
                      <a:pt x="25217" y="12097"/>
                      <a:pt x="25266" y="12080"/>
                    </a:cubicBezTo>
                    <a:cubicBezTo>
                      <a:pt x="25283" y="12064"/>
                      <a:pt x="25316" y="12064"/>
                      <a:pt x="25332" y="12064"/>
                    </a:cubicBezTo>
                    <a:cubicBezTo>
                      <a:pt x="25332" y="12064"/>
                      <a:pt x="25349" y="12064"/>
                      <a:pt x="25349" y="12047"/>
                    </a:cubicBezTo>
                    <a:cubicBezTo>
                      <a:pt x="25365" y="12047"/>
                      <a:pt x="25382" y="12047"/>
                      <a:pt x="25398" y="12031"/>
                    </a:cubicBezTo>
                    <a:cubicBezTo>
                      <a:pt x="25415" y="12031"/>
                      <a:pt x="25431" y="12014"/>
                      <a:pt x="25464" y="12014"/>
                    </a:cubicBezTo>
                    <a:cubicBezTo>
                      <a:pt x="25481" y="11998"/>
                      <a:pt x="25497" y="11981"/>
                      <a:pt x="25514" y="11981"/>
                    </a:cubicBezTo>
                    <a:cubicBezTo>
                      <a:pt x="25530" y="11965"/>
                      <a:pt x="25547" y="11948"/>
                      <a:pt x="25580" y="11932"/>
                    </a:cubicBezTo>
                    <a:cubicBezTo>
                      <a:pt x="25761" y="11800"/>
                      <a:pt x="25876" y="11586"/>
                      <a:pt x="25876" y="11339"/>
                    </a:cubicBezTo>
                    <a:lnTo>
                      <a:pt x="25876" y="11322"/>
                    </a:lnTo>
                    <a:cubicBezTo>
                      <a:pt x="25876" y="10943"/>
                      <a:pt x="25860" y="10515"/>
                      <a:pt x="25827" y="10020"/>
                    </a:cubicBezTo>
                    <a:cubicBezTo>
                      <a:pt x="25810" y="9954"/>
                      <a:pt x="25810" y="9888"/>
                      <a:pt x="25810" y="9822"/>
                    </a:cubicBezTo>
                    <a:cubicBezTo>
                      <a:pt x="25728" y="9015"/>
                      <a:pt x="25629" y="8108"/>
                      <a:pt x="25481" y="7152"/>
                    </a:cubicBezTo>
                    <a:cubicBezTo>
                      <a:pt x="25481" y="7087"/>
                      <a:pt x="25464" y="7004"/>
                      <a:pt x="25448" y="6922"/>
                    </a:cubicBezTo>
                    <a:cubicBezTo>
                      <a:pt x="25398" y="6543"/>
                      <a:pt x="25332" y="6147"/>
                      <a:pt x="25266" y="5768"/>
                    </a:cubicBezTo>
                    <a:cubicBezTo>
                      <a:pt x="25266" y="5686"/>
                      <a:pt x="25250" y="5603"/>
                      <a:pt x="25234" y="5537"/>
                    </a:cubicBezTo>
                    <a:cubicBezTo>
                      <a:pt x="25217" y="5438"/>
                      <a:pt x="25201" y="5340"/>
                      <a:pt x="25184" y="5241"/>
                    </a:cubicBezTo>
                    <a:cubicBezTo>
                      <a:pt x="25151" y="5109"/>
                      <a:pt x="25135" y="4977"/>
                      <a:pt x="25118" y="4845"/>
                    </a:cubicBezTo>
                    <a:cubicBezTo>
                      <a:pt x="25069" y="4598"/>
                      <a:pt x="25019" y="4351"/>
                      <a:pt x="24970" y="4120"/>
                    </a:cubicBezTo>
                    <a:cubicBezTo>
                      <a:pt x="24953" y="4005"/>
                      <a:pt x="24937" y="3889"/>
                      <a:pt x="24904" y="3774"/>
                    </a:cubicBezTo>
                    <a:cubicBezTo>
                      <a:pt x="24854" y="3477"/>
                      <a:pt x="24789" y="3181"/>
                      <a:pt x="24723" y="2900"/>
                    </a:cubicBezTo>
                    <a:cubicBezTo>
                      <a:pt x="24690" y="2769"/>
                      <a:pt x="24673" y="2653"/>
                      <a:pt x="24640" y="2538"/>
                    </a:cubicBezTo>
                    <a:cubicBezTo>
                      <a:pt x="24607" y="2389"/>
                      <a:pt x="24574" y="2274"/>
                      <a:pt x="24541" y="2142"/>
                    </a:cubicBezTo>
                    <a:cubicBezTo>
                      <a:pt x="24525" y="2076"/>
                      <a:pt x="24508" y="2027"/>
                      <a:pt x="24508" y="1961"/>
                    </a:cubicBezTo>
                    <a:cubicBezTo>
                      <a:pt x="24442" y="1730"/>
                      <a:pt x="24377" y="1500"/>
                      <a:pt x="24327" y="1302"/>
                    </a:cubicBezTo>
                    <a:cubicBezTo>
                      <a:pt x="24294" y="1219"/>
                      <a:pt x="24261" y="1137"/>
                      <a:pt x="24245" y="1055"/>
                    </a:cubicBezTo>
                    <a:cubicBezTo>
                      <a:pt x="24179" y="857"/>
                      <a:pt x="24113" y="675"/>
                      <a:pt x="24063" y="544"/>
                    </a:cubicBezTo>
                    <a:cubicBezTo>
                      <a:pt x="24047" y="494"/>
                      <a:pt x="24030" y="461"/>
                      <a:pt x="24014" y="428"/>
                    </a:cubicBezTo>
                    <a:lnTo>
                      <a:pt x="23997" y="395"/>
                    </a:lnTo>
                    <a:cubicBezTo>
                      <a:pt x="23964" y="346"/>
                      <a:pt x="23948" y="296"/>
                      <a:pt x="23915" y="263"/>
                    </a:cubicBezTo>
                    <a:cubicBezTo>
                      <a:pt x="23849" y="148"/>
                      <a:pt x="23800" y="99"/>
                      <a:pt x="23734" y="82"/>
                    </a:cubicBezTo>
                    <a:cubicBezTo>
                      <a:pt x="23497" y="26"/>
                      <a:pt x="23114" y="0"/>
                      <a:pt x="226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1028575" y="4590700"/>
                <a:ext cx="418625" cy="386500"/>
              </a:xfrm>
              <a:custGeom>
                <a:avLst/>
                <a:gdLst/>
                <a:ahLst/>
                <a:cxnLst/>
                <a:rect l="l" t="t" r="r" b="b"/>
                <a:pathLst>
                  <a:path w="16745" h="15460" extrusionOk="0">
                    <a:moveTo>
                      <a:pt x="6988" y="0"/>
                    </a:moveTo>
                    <a:lnTo>
                      <a:pt x="6988" y="0"/>
                    </a:lnTo>
                    <a:cubicBezTo>
                      <a:pt x="4466" y="396"/>
                      <a:pt x="2621" y="758"/>
                      <a:pt x="2291" y="956"/>
                    </a:cubicBezTo>
                    <a:lnTo>
                      <a:pt x="2258" y="972"/>
                    </a:lnTo>
                    <a:cubicBezTo>
                      <a:pt x="1368" y="1632"/>
                      <a:pt x="313" y="3346"/>
                      <a:pt x="148" y="4648"/>
                    </a:cubicBezTo>
                    <a:cubicBezTo>
                      <a:pt x="0" y="5966"/>
                      <a:pt x="1154" y="14058"/>
                      <a:pt x="1912" y="14932"/>
                    </a:cubicBezTo>
                    <a:cubicBezTo>
                      <a:pt x="1961" y="14981"/>
                      <a:pt x="2011" y="15031"/>
                      <a:pt x="2077" y="15064"/>
                    </a:cubicBezTo>
                    <a:cubicBezTo>
                      <a:pt x="2110" y="15080"/>
                      <a:pt x="2143" y="15113"/>
                      <a:pt x="2176" y="15130"/>
                    </a:cubicBezTo>
                    <a:cubicBezTo>
                      <a:pt x="2258" y="15163"/>
                      <a:pt x="2357" y="15196"/>
                      <a:pt x="2456" y="15228"/>
                    </a:cubicBezTo>
                    <a:cubicBezTo>
                      <a:pt x="2555" y="15261"/>
                      <a:pt x="2670" y="15278"/>
                      <a:pt x="2802" y="15311"/>
                    </a:cubicBezTo>
                    <a:cubicBezTo>
                      <a:pt x="3000" y="15344"/>
                      <a:pt x="3214" y="15360"/>
                      <a:pt x="3445" y="15393"/>
                    </a:cubicBezTo>
                    <a:cubicBezTo>
                      <a:pt x="3675" y="15410"/>
                      <a:pt x="3939" y="15426"/>
                      <a:pt x="4219" y="15443"/>
                    </a:cubicBezTo>
                    <a:cubicBezTo>
                      <a:pt x="4664" y="15459"/>
                      <a:pt x="5159" y="15459"/>
                      <a:pt x="5686" y="15459"/>
                    </a:cubicBezTo>
                    <a:cubicBezTo>
                      <a:pt x="5884" y="15443"/>
                      <a:pt x="6082" y="15443"/>
                      <a:pt x="6279" y="15443"/>
                    </a:cubicBezTo>
                    <a:cubicBezTo>
                      <a:pt x="7136" y="15410"/>
                      <a:pt x="8076" y="15360"/>
                      <a:pt x="9065" y="15278"/>
                    </a:cubicBezTo>
                    <a:cubicBezTo>
                      <a:pt x="9394" y="15261"/>
                      <a:pt x="9724" y="15228"/>
                      <a:pt x="10054" y="15196"/>
                    </a:cubicBezTo>
                    <a:cubicBezTo>
                      <a:pt x="10878" y="15130"/>
                      <a:pt x="11735" y="15047"/>
                      <a:pt x="12608" y="14948"/>
                    </a:cubicBezTo>
                    <a:cubicBezTo>
                      <a:pt x="12740" y="14948"/>
                      <a:pt x="12888" y="14932"/>
                      <a:pt x="13037" y="14915"/>
                    </a:cubicBezTo>
                    <a:cubicBezTo>
                      <a:pt x="13992" y="14800"/>
                      <a:pt x="14948" y="14701"/>
                      <a:pt x="15871" y="14586"/>
                    </a:cubicBezTo>
                    <a:cubicBezTo>
                      <a:pt x="16003" y="14569"/>
                      <a:pt x="16119" y="14553"/>
                      <a:pt x="16250" y="14536"/>
                    </a:cubicBezTo>
                    <a:lnTo>
                      <a:pt x="16646" y="14487"/>
                    </a:lnTo>
                    <a:cubicBezTo>
                      <a:pt x="16679" y="14487"/>
                      <a:pt x="16712" y="14470"/>
                      <a:pt x="16745" y="14470"/>
                    </a:cubicBezTo>
                    <a:lnTo>
                      <a:pt x="16728" y="14470"/>
                    </a:lnTo>
                    <a:cubicBezTo>
                      <a:pt x="15674" y="14190"/>
                      <a:pt x="14635" y="13877"/>
                      <a:pt x="13630" y="13416"/>
                    </a:cubicBezTo>
                    <a:cubicBezTo>
                      <a:pt x="13564" y="13383"/>
                      <a:pt x="13498" y="13350"/>
                      <a:pt x="13432" y="13317"/>
                    </a:cubicBezTo>
                    <a:cubicBezTo>
                      <a:pt x="12822" y="13037"/>
                      <a:pt x="12245" y="12690"/>
                      <a:pt x="11702" y="12295"/>
                    </a:cubicBezTo>
                    <a:cubicBezTo>
                      <a:pt x="9394" y="10647"/>
                      <a:pt x="7664" y="8175"/>
                      <a:pt x="6972" y="5422"/>
                    </a:cubicBezTo>
                    <a:cubicBezTo>
                      <a:pt x="6494" y="3494"/>
                      <a:pt x="6576" y="1731"/>
                      <a:pt x="6988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7"/>
              <p:cNvSpPr/>
              <p:nvPr/>
            </p:nvSpPr>
            <p:spPr>
              <a:xfrm>
                <a:off x="1340475" y="4537125"/>
                <a:ext cx="381150" cy="3539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4158" fill="none" extrusionOk="0">
                    <a:moveTo>
                      <a:pt x="13103" y="297"/>
                    </a:moveTo>
                    <a:cubicBezTo>
                      <a:pt x="13811" y="445"/>
                      <a:pt x="15245" y="8488"/>
                      <a:pt x="15245" y="11537"/>
                    </a:cubicBezTo>
                    <a:cubicBezTo>
                      <a:pt x="15245" y="11900"/>
                      <a:pt x="14998" y="12213"/>
                      <a:pt x="14635" y="12295"/>
                    </a:cubicBezTo>
                    <a:cubicBezTo>
                      <a:pt x="10696" y="13119"/>
                      <a:pt x="6065" y="13729"/>
                      <a:pt x="1978" y="14158"/>
                    </a:cubicBezTo>
                    <a:cubicBezTo>
                      <a:pt x="2011" y="11422"/>
                      <a:pt x="0" y="1352"/>
                      <a:pt x="0" y="1352"/>
                    </a:cubicBezTo>
                    <a:cubicBezTo>
                      <a:pt x="5620" y="610"/>
                      <a:pt x="11735" y="0"/>
                      <a:pt x="13103" y="297"/>
                    </a:cubicBezTo>
                    <a:close/>
                  </a:path>
                </a:pathLst>
              </a:custGeom>
              <a:noFill/>
              <a:ln w="103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7"/>
              <p:cNvSpPr/>
              <p:nvPr/>
            </p:nvSpPr>
            <p:spPr>
              <a:xfrm>
                <a:off x="1340475" y="4542625"/>
                <a:ext cx="381150" cy="3484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3938" extrusionOk="0">
                    <a:moveTo>
                      <a:pt x="11959" y="1"/>
                    </a:moveTo>
                    <a:cubicBezTo>
                      <a:pt x="9585" y="1"/>
                      <a:pt x="4625" y="522"/>
                      <a:pt x="0" y="1132"/>
                    </a:cubicBezTo>
                    <a:cubicBezTo>
                      <a:pt x="0" y="1132"/>
                      <a:pt x="2011" y="11202"/>
                      <a:pt x="1978" y="13938"/>
                    </a:cubicBezTo>
                    <a:cubicBezTo>
                      <a:pt x="6065" y="13509"/>
                      <a:pt x="10696" y="12899"/>
                      <a:pt x="14635" y="12075"/>
                    </a:cubicBezTo>
                    <a:cubicBezTo>
                      <a:pt x="14998" y="11993"/>
                      <a:pt x="15245" y="11680"/>
                      <a:pt x="15245" y="11317"/>
                    </a:cubicBezTo>
                    <a:cubicBezTo>
                      <a:pt x="15245" y="8268"/>
                      <a:pt x="13811" y="225"/>
                      <a:pt x="13103" y="77"/>
                    </a:cubicBezTo>
                    <a:cubicBezTo>
                      <a:pt x="12861" y="25"/>
                      <a:pt x="12470" y="1"/>
                      <a:pt x="119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7"/>
              <p:cNvSpPr/>
              <p:nvPr/>
            </p:nvSpPr>
            <p:spPr>
              <a:xfrm>
                <a:off x="1343775" y="4840800"/>
                <a:ext cx="377425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15097" h="4945" extrusionOk="0">
                    <a:moveTo>
                      <a:pt x="14800" y="0"/>
                    </a:moveTo>
                    <a:cubicBezTo>
                      <a:pt x="14784" y="16"/>
                      <a:pt x="14751" y="33"/>
                      <a:pt x="14734" y="49"/>
                    </a:cubicBezTo>
                    <a:cubicBezTo>
                      <a:pt x="14718" y="66"/>
                      <a:pt x="14685" y="82"/>
                      <a:pt x="14668" y="99"/>
                    </a:cubicBezTo>
                    <a:cubicBezTo>
                      <a:pt x="14635" y="99"/>
                      <a:pt x="14619" y="115"/>
                      <a:pt x="14586" y="115"/>
                    </a:cubicBezTo>
                    <a:cubicBezTo>
                      <a:pt x="14586" y="132"/>
                      <a:pt x="14569" y="132"/>
                      <a:pt x="14569" y="132"/>
                    </a:cubicBezTo>
                    <a:lnTo>
                      <a:pt x="14503" y="148"/>
                    </a:lnTo>
                    <a:cubicBezTo>
                      <a:pt x="14454" y="165"/>
                      <a:pt x="14388" y="165"/>
                      <a:pt x="14322" y="181"/>
                    </a:cubicBezTo>
                    <a:cubicBezTo>
                      <a:pt x="14124" y="231"/>
                      <a:pt x="13927" y="264"/>
                      <a:pt x="13729" y="297"/>
                    </a:cubicBezTo>
                    <a:cubicBezTo>
                      <a:pt x="13630" y="330"/>
                      <a:pt x="13531" y="346"/>
                      <a:pt x="13432" y="363"/>
                    </a:cubicBezTo>
                    <a:cubicBezTo>
                      <a:pt x="13037" y="445"/>
                      <a:pt x="12641" y="511"/>
                      <a:pt x="12229" y="593"/>
                    </a:cubicBezTo>
                    <a:cubicBezTo>
                      <a:pt x="11702" y="676"/>
                      <a:pt x="11174" y="775"/>
                      <a:pt x="10647" y="857"/>
                    </a:cubicBezTo>
                    <a:cubicBezTo>
                      <a:pt x="10383" y="906"/>
                      <a:pt x="10120" y="939"/>
                      <a:pt x="9856" y="989"/>
                    </a:cubicBezTo>
                    <a:cubicBezTo>
                      <a:pt x="9576" y="1022"/>
                      <a:pt x="9312" y="1071"/>
                      <a:pt x="9048" y="1104"/>
                    </a:cubicBezTo>
                    <a:cubicBezTo>
                      <a:pt x="8768" y="1154"/>
                      <a:pt x="8504" y="1187"/>
                      <a:pt x="8241" y="1236"/>
                    </a:cubicBezTo>
                    <a:cubicBezTo>
                      <a:pt x="7960" y="1269"/>
                      <a:pt x="7697" y="1302"/>
                      <a:pt x="7417" y="1335"/>
                    </a:cubicBezTo>
                    <a:cubicBezTo>
                      <a:pt x="6873" y="1417"/>
                      <a:pt x="6345" y="1483"/>
                      <a:pt x="5801" y="1549"/>
                    </a:cubicBezTo>
                    <a:cubicBezTo>
                      <a:pt x="5538" y="1599"/>
                      <a:pt x="5258" y="1632"/>
                      <a:pt x="4994" y="1665"/>
                    </a:cubicBezTo>
                    <a:cubicBezTo>
                      <a:pt x="4714" y="1698"/>
                      <a:pt x="4450" y="1731"/>
                      <a:pt x="4186" y="1763"/>
                    </a:cubicBezTo>
                    <a:cubicBezTo>
                      <a:pt x="3923" y="1780"/>
                      <a:pt x="3659" y="1813"/>
                      <a:pt x="3395" y="1846"/>
                    </a:cubicBezTo>
                    <a:cubicBezTo>
                      <a:pt x="3082" y="1879"/>
                      <a:pt x="2769" y="1912"/>
                      <a:pt x="2456" y="1945"/>
                    </a:cubicBezTo>
                    <a:cubicBezTo>
                      <a:pt x="2258" y="1978"/>
                      <a:pt x="2044" y="1994"/>
                      <a:pt x="1846" y="2011"/>
                    </a:cubicBezTo>
                    <a:cubicBezTo>
                      <a:pt x="1813" y="2060"/>
                      <a:pt x="1483" y="2686"/>
                      <a:pt x="1022" y="3412"/>
                    </a:cubicBezTo>
                    <a:cubicBezTo>
                      <a:pt x="709" y="3922"/>
                      <a:pt x="346" y="4499"/>
                      <a:pt x="0" y="4944"/>
                    </a:cubicBezTo>
                    <a:cubicBezTo>
                      <a:pt x="132" y="4944"/>
                      <a:pt x="280" y="4928"/>
                      <a:pt x="429" y="4911"/>
                    </a:cubicBezTo>
                    <a:cubicBezTo>
                      <a:pt x="1384" y="4796"/>
                      <a:pt x="2340" y="4697"/>
                      <a:pt x="3263" y="4582"/>
                    </a:cubicBezTo>
                    <a:cubicBezTo>
                      <a:pt x="3395" y="4565"/>
                      <a:pt x="3511" y="4549"/>
                      <a:pt x="3642" y="4532"/>
                    </a:cubicBezTo>
                    <a:lnTo>
                      <a:pt x="4038" y="4483"/>
                    </a:lnTo>
                    <a:cubicBezTo>
                      <a:pt x="4071" y="4483"/>
                      <a:pt x="4104" y="4466"/>
                      <a:pt x="4137" y="4466"/>
                    </a:cubicBezTo>
                    <a:cubicBezTo>
                      <a:pt x="4417" y="4433"/>
                      <a:pt x="4714" y="4400"/>
                      <a:pt x="4994" y="4351"/>
                    </a:cubicBezTo>
                    <a:cubicBezTo>
                      <a:pt x="5258" y="4318"/>
                      <a:pt x="5521" y="4285"/>
                      <a:pt x="5785" y="4252"/>
                    </a:cubicBezTo>
                    <a:cubicBezTo>
                      <a:pt x="6016" y="4219"/>
                      <a:pt x="6230" y="4186"/>
                      <a:pt x="6461" y="4153"/>
                    </a:cubicBezTo>
                    <a:cubicBezTo>
                      <a:pt x="6675" y="4120"/>
                      <a:pt x="6889" y="4104"/>
                      <a:pt x="7103" y="4071"/>
                    </a:cubicBezTo>
                    <a:cubicBezTo>
                      <a:pt x="7301" y="4038"/>
                      <a:pt x="7515" y="4005"/>
                      <a:pt x="7713" y="3972"/>
                    </a:cubicBezTo>
                    <a:cubicBezTo>
                      <a:pt x="7746" y="3972"/>
                      <a:pt x="7796" y="3972"/>
                      <a:pt x="7829" y="3955"/>
                    </a:cubicBezTo>
                    <a:cubicBezTo>
                      <a:pt x="8224" y="3906"/>
                      <a:pt x="8587" y="3857"/>
                      <a:pt x="8933" y="3791"/>
                    </a:cubicBezTo>
                    <a:cubicBezTo>
                      <a:pt x="9164" y="3758"/>
                      <a:pt x="9378" y="3725"/>
                      <a:pt x="9576" y="3692"/>
                    </a:cubicBezTo>
                    <a:cubicBezTo>
                      <a:pt x="9889" y="3659"/>
                      <a:pt x="10169" y="3609"/>
                      <a:pt x="10416" y="3560"/>
                    </a:cubicBezTo>
                    <a:cubicBezTo>
                      <a:pt x="10532" y="3543"/>
                      <a:pt x="10647" y="3527"/>
                      <a:pt x="10746" y="3510"/>
                    </a:cubicBezTo>
                    <a:cubicBezTo>
                      <a:pt x="10845" y="3494"/>
                      <a:pt x="10944" y="3478"/>
                      <a:pt x="11026" y="3461"/>
                    </a:cubicBezTo>
                    <a:cubicBezTo>
                      <a:pt x="11092" y="3445"/>
                      <a:pt x="11141" y="3445"/>
                      <a:pt x="11191" y="3428"/>
                    </a:cubicBezTo>
                    <a:cubicBezTo>
                      <a:pt x="11257" y="3412"/>
                      <a:pt x="11323" y="3412"/>
                      <a:pt x="11372" y="3395"/>
                    </a:cubicBezTo>
                    <a:cubicBezTo>
                      <a:pt x="11405" y="3395"/>
                      <a:pt x="11438" y="3379"/>
                      <a:pt x="11454" y="3379"/>
                    </a:cubicBezTo>
                    <a:cubicBezTo>
                      <a:pt x="11487" y="3379"/>
                      <a:pt x="11504" y="3362"/>
                      <a:pt x="11520" y="3362"/>
                    </a:cubicBezTo>
                    <a:cubicBezTo>
                      <a:pt x="12410" y="3115"/>
                      <a:pt x="14454" y="1714"/>
                      <a:pt x="15014" y="412"/>
                    </a:cubicBezTo>
                    <a:cubicBezTo>
                      <a:pt x="15047" y="313"/>
                      <a:pt x="15080" y="181"/>
                      <a:pt x="15097" y="16"/>
                    </a:cubicBezTo>
                    <a:cubicBezTo>
                      <a:pt x="15097" y="16"/>
                      <a:pt x="14998" y="16"/>
                      <a:pt x="148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7"/>
              <p:cNvSpPr/>
              <p:nvPr/>
            </p:nvSpPr>
            <p:spPr>
              <a:xfrm>
                <a:off x="1074700" y="4542075"/>
                <a:ext cx="646925" cy="370025"/>
              </a:xfrm>
              <a:custGeom>
                <a:avLst/>
                <a:gdLst/>
                <a:ahLst/>
                <a:cxnLst/>
                <a:rect l="l" t="t" r="r" b="b"/>
                <a:pathLst>
                  <a:path w="25877" h="14801" fill="none" extrusionOk="0">
                    <a:moveTo>
                      <a:pt x="25876" y="11339"/>
                    </a:moveTo>
                    <a:lnTo>
                      <a:pt x="25876" y="11356"/>
                    </a:lnTo>
                    <a:cubicBezTo>
                      <a:pt x="25876" y="11603"/>
                      <a:pt x="25761" y="11817"/>
                      <a:pt x="25580" y="11949"/>
                    </a:cubicBezTo>
                    <a:cubicBezTo>
                      <a:pt x="25547" y="11965"/>
                      <a:pt x="25530" y="11982"/>
                      <a:pt x="25514" y="11998"/>
                    </a:cubicBezTo>
                    <a:cubicBezTo>
                      <a:pt x="25497" y="11998"/>
                      <a:pt x="25481" y="12015"/>
                      <a:pt x="25464" y="12031"/>
                    </a:cubicBezTo>
                    <a:cubicBezTo>
                      <a:pt x="25464" y="12031"/>
                      <a:pt x="25464" y="12031"/>
                      <a:pt x="25464" y="12031"/>
                    </a:cubicBezTo>
                    <a:cubicBezTo>
                      <a:pt x="25431" y="12031"/>
                      <a:pt x="25415" y="12048"/>
                      <a:pt x="25398" y="12048"/>
                    </a:cubicBezTo>
                    <a:cubicBezTo>
                      <a:pt x="25382" y="12064"/>
                      <a:pt x="25365" y="12064"/>
                      <a:pt x="25349" y="12064"/>
                    </a:cubicBezTo>
                    <a:cubicBezTo>
                      <a:pt x="25349" y="12081"/>
                      <a:pt x="25332" y="12081"/>
                      <a:pt x="25332" y="12081"/>
                    </a:cubicBezTo>
                    <a:cubicBezTo>
                      <a:pt x="25316" y="12081"/>
                      <a:pt x="25283" y="12081"/>
                      <a:pt x="25266" y="12097"/>
                    </a:cubicBezTo>
                    <a:cubicBezTo>
                      <a:pt x="25217" y="12114"/>
                      <a:pt x="25151" y="12114"/>
                      <a:pt x="25085" y="12130"/>
                    </a:cubicBezTo>
                    <a:cubicBezTo>
                      <a:pt x="24887" y="12180"/>
                      <a:pt x="24690" y="12213"/>
                      <a:pt x="24492" y="12246"/>
                    </a:cubicBezTo>
                    <a:cubicBezTo>
                      <a:pt x="24393" y="12279"/>
                      <a:pt x="24294" y="12295"/>
                      <a:pt x="24195" y="12312"/>
                    </a:cubicBezTo>
                    <a:cubicBezTo>
                      <a:pt x="23800" y="12394"/>
                      <a:pt x="23404" y="12460"/>
                      <a:pt x="22992" y="12542"/>
                    </a:cubicBezTo>
                    <a:cubicBezTo>
                      <a:pt x="22465" y="12625"/>
                      <a:pt x="21937" y="12724"/>
                      <a:pt x="21410" y="12806"/>
                    </a:cubicBezTo>
                    <a:cubicBezTo>
                      <a:pt x="21146" y="12855"/>
                      <a:pt x="20883" y="12888"/>
                      <a:pt x="20619" y="12938"/>
                    </a:cubicBezTo>
                    <a:cubicBezTo>
                      <a:pt x="20339" y="12971"/>
                      <a:pt x="20075" y="13020"/>
                      <a:pt x="19811" y="13053"/>
                    </a:cubicBezTo>
                    <a:cubicBezTo>
                      <a:pt x="19531" y="13103"/>
                      <a:pt x="19267" y="13136"/>
                      <a:pt x="19004" y="13185"/>
                    </a:cubicBezTo>
                    <a:cubicBezTo>
                      <a:pt x="18723" y="13218"/>
                      <a:pt x="18460" y="13251"/>
                      <a:pt x="18180" y="13284"/>
                    </a:cubicBezTo>
                    <a:cubicBezTo>
                      <a:pt x="17636" y="13366"/>
                      <a:pt x="17108" y="13432"/>
                      <a:pt x="16564" y="13498"/>
                    </a:cubicBezTo>
                    <a:cubicBezTo>
                      <a:pt x="16301" y="13548"/>
                      <a:pt x="16021" y="13581"/>
                      <a:pt x="15757" y="13614"/>
                    </a:cubicBezTo>
                    <a:cubicBezTo>
                      <a:pt x="15477" y="13647"/>
                      <a:pt x="15213" y="13680"/>
                      <a:pt x="14949" y="13712"/>
                    </a:cubicBezTo>
                    <a:cubicBezTo>
                      <a:pt x="14686" y="13729"/>
                      <a:pt x="14422" y="13762"/>
                      <a:pt x="14158" y="13795"/>
                    </a:cubicBezTo>
                    <a:cubicBezTo>
                      <a:pt x="13845" y="13828"/>
                      <a:pt x="13532" y="13861"/>
                      <a:pt x="13219" y="13894"/>
                    </a:cubicBezTo>
                    <a:cubicBezTo>
                      <a:pt x="13021" y="13927"/>
                      <a:pt x="12807" y="13943"/>
                      <a:pt x="12609" y="13960"/>
                    </a:cubicBezTo>
                    <a:lnTo>
                      <a:pt x="12609" y="13960"/>
                    </a:lnTo>
                    <a:cubicBezTo>
                      <a:pt x="12461" y="13976"/>
                      <a:pt x="12329" y="13993"/>
                      <a:pt x="12197" y="14009"/>
                    </a:cubicBezTo>
                    <a:cubicBezTo>
                      <a:pt x="12131" y="14009"/>
                      <a:pt x="12065" y="14026"/>
                      <a:pt x="11999" y="14026"/>
                    </a:cubicBezTo>
                    <a:cubicBezTo>
                      <a:pt x="11653" y="14059"/>
                      <a:pt x="11307" y="14092"/>
                      <a:pt x="10961" y="14124"/>
                    </a:cubicBezTo>
                    <a:cubicBezTo>
                      <a:pt x="10829" y="14141"/>
                      <a:pt x="10697" y="14157"/>
                      <a:pt x="10565" y="14174"/>
                    </a:cubicBezTo>
                    <a:cubicBezTo>
                      <a:pt x="10400" y="14190"/>
                      <a:pt x="10236" y="14207"/>
                      <a:pt x="10071" y="14223"/>
                    </a:cubicBezTo>
                    <a:cubicBezTo>
                      <a:pt x="10005" y="14223"/>
                      <a:pt x="9923" y="14223"/>
                      <a:pt x="9857" y="14240"/>
                    </a:cubicBezTo>
                    <a:cubicBezTo>
                      <a:pt x="9692" y="14256"/>
                      <a:pt x="9543" y="14273"/>
                      <a:pt x="9395" y="14273"/>
                    </a:cubicBezTo>
                    <a:cubicBezTo>
                      <a:pt x="9379" y="14289"/>
                      <a:pt x="9362" y="14289"/>
                      <a:pt x="9346" y="14289"/>
                    </a:cubicBezTo>
                    <a:cubicBezTo>
                      <a:pt x="8983" y="14322"/>
                      <a:pt x="8621" y="14355"/>
                      <a:pt x="8274" y="14372"/>
                    </a:cubicBezTo>
                    <a:cubicBezTo>
                      <a:pt x="8274" y="14388"/>
                      <a:pt x="8274" y="14388"/>
                      <a:pt x="8274" y="14372"/>
                    </a:cubicBezTo>
                    <a:cubicBezTo>
                      <a:pt x="8044" y="14405"/>
                      <a:pt x="7829" y="14421"/>
                      <a:pt x="7615" y="14438"/>
                    </a:cubicBezTo>
                    <a:cubicBezTo>
                      <a:pt x="7500" y="14454"/>
                      <a:pt x="7384" y="14454"/>
                      <a:pt x="7286" y="14471"/>
                    </a:cubicBezTo>
                    <a:cubicBezTo>
                      <a:pt x="7071" y="14487"/>
                      <a:pt x="6857" y="14504"/>
                      <a:pt x="6659" y="14520"/>
                    </a:cubicBezTo>
                    <a:cubicBezTo>
                      <a:pt x="5621" y="14602"/>
                      <a:pt x="4731" y="14668"/>
                      <a:pt x="4022" y="14718"/>
                    </a:cubicBezTo>
                    <a:cubicBezTo>
                      <a:pt x="3940" y="14718"/>
                      <a:pt x="3874" y="14718"/>
                      <a:pt x="3808" y="14718"/>
                    </a:cubicBezTo>
                    <a:cubicBezTo>
                      <a:pt x="3396" y="14751"/>
                      <a:pt x="3050" y="14767"/>
                      <a:pt x="2786" y="14784"/>
                    </a:cubicBezTo>
                    <a:cubicBezTo>
                      <a:pt x="2638" y="14800"/>
                      <a:pt x="2506" y="14767"/>
                      <a:pt x="2391" y="14718"/>
                    </a:cubicBezTo>
                    <a:cubicBezTo>
                      <a:pt x="2374" y="14718"/>
                      <a:pt x="2358" y="14701"/>
                      <a:pt x="2341" y="14685"/>
                    </a:cubicBezTo>
                    <a:cubicBezTo>
                      <a:pt x="2275" y="14668"/>
                      <a:pt x="2226" y="14635"/>
                      <a:pt x="2176" y="14586"/>
                    </a:cubicBezTo>
                    <a:cubicBezTo>
                      <a:pt x="2061" y="14487"/>
                      <a:pt x="1962" y="14339"/>
                      <a:pt x="1929" y="14174"/>
                    </a:cubicBezTo>
                    <a:cubicBezTo>
                      <a:pt x="841" y="9938"/>
                      <a:pt x="1" y="3280"/>
                      <a:pt x="413" y="2917"/>
                    </a:cubicBezTo>
                    <a:cubicBezTo>
                      <a:pt x="413" y="2917"/>
                      <a:pt x="429" y="2917"/>
                      <a:pt x="446" y="2901"/>
                    </a:cubicBezTo>
                    <a:cubicBezTo>
                      <a:pt x="776" y="2703"/>
                      <a:pt x="2621" y="2341"/>
                      <a:pt x="5143" y="1945"/>
                    </a:cubicBezTo>
                    <a:cubicBezTo>
                      <a:pt x="6758" y="1681"/>
                      <a:pt x="8670" y="1418"/>
                      <a:pt x="10631" y="1154"/>
                    </a:cubicBezTo>
                    <a:lnTo>
                      <a:pt x="10631" y="1154"/>
                    </a:lnTo>
                    <a:cubicBezTo>
                      <a:pt x="10895" y="1121"/>
                      <a:pt x="11159" y="1088"/>
                      <a:pt x="11439" y="1055"/>
                    </a:cubicBezTo>
                    <a:cubicBezTo>
                      <a:pt x="11966" y="989"/>
                      <a:pt x="12477" y="923"/>
                      <a:pt x="13005" y="857"/>
                    </a:cubicBezTo>
                    <a:cubicBezTo>
                      <a:pt x="13219" y="824"/>
                      <a:pt x="13450" y="808"/>
                      <a:pt x="13664" y="775"/>
                    </a:cubicBezTo>
                    <a:cubicBezTo>
                      <a:pt x="13829" y="758"/>
                      <a:pt x="13993" y="742"/>
                      <a:pt x="14158" y="709"/>
                    </a:cubicBezTo>
                    <a:cubicBezTo>
                      <a:pt x="14438" y="692"/>
                      <a:pt x="14719" y="659"/>
                      <a:pt x="14982" y="627"/>
                    </a:cubicBezTo>
                    <a:cubicBezTo>
                      <a:pt x="17125" y="379"/>
                      <a:pt x="19136" y="198"/>
                      <a:pt x="20718" y="99"/>
                    </a:cubicBezTo>
                    <a:cubicBezTo>
                      <a:pt x="20817" y="83"/>
                      <a:pt x="20932" y="83"/>
                      <a:pt x="21031" y="83"/>
                    </a:cubicBezTo>
                    <a:cubicBezTo>
                      <a:pt x="21130" y="66"/>
                      <a:pt x="21229" y="66"/>
                      <a:pt x="21327" y="66"/>
                    </a:cubicBezTo>
                    <a:cubicBezTo>
                      <a:pt x="21509" y="50"/>
                      <a:pt x="21674" y="50"/>
                      <a:pt x="21855" y="33"/>
                    </a:cubicBezTo>
                    <a:cubicBezTo>
                      <a:pt x="22728" y="0"/>
                      <a:pt x="23388" y="17"/>
                      <a:pt x="23734" y="99"/>
                    </a:cubicBezTo>
                    <a:cubicBezTo>
                      <a:pt x="23800" y="116"/>
                      <a:pt x="23849" y="165"/>
                      <a:pt x="23915" y="280"/>
                    </a:cubicBezTo>
                    <a:cubicBezTo>
                      <a:pt x="23948" y="313"/>
                      <a:pt x="23964" y="363"/>
                      <a:pt x="23997" y="412"/>
                    </a:cubicBezTo>
                    <a:lnTo>
                      <a:pt x="24014" y="445"/>
                    </a:lnTo>
                    <a:cubicBezTo>
                      <a:pt x="24030" y="478"/>
                      <a:pt x="24047" y="511"/>
                      <a:pt x="24063" y="561"/>
                    </a:cubicBezTo>
                    <a:cubicBezTo>
                      <a:pt x="24113" y="692"/>
                      <a:pt x="24179" y="874"/>
                      <a:pt x="24245" y="1072"/>
                    </a:cubicBezTo>
                    <a:cubicBezTo>
                      <a:pt x="24261" y="1154"/>
                      <a:pt x="24294" y="1236"/>
                      <a:pt x="24327" y="1319"/>
                    </a:cubicBezTo>
                    <a:cubicBezTo>
                      <a:pt x="24377" y="1517"/>
                      <a:pt x="24442" y="1747"/>
                      <a:pt x="24508" y="1978"/>
                    </a:cubicBezTo>
                    <a:cubicBezTo>
                      <a:pt x="24508" y="2044"/>
                      <a:pt x="24525" y="2093"/>
                      <a:pt x="24541" y="2159"/>
                    </a:cubicBezTo>
                    <a:cubicBezTo>
                      <a:pt x="24574" y="2291"/>
                      <a:pt x="24607" y="2406"/>
                      <a:pt x="24640" y="2555"/>
                    </a:cubicBezTo>
                    <a:cubicBezTo>
                      <a:pt x="24673" y="2670"/>
                      <a:pt x="24690" y="2786"/>
                      <a:pt x="24723" y="2917"/>
                    </a:cubicBezTo>
                    <a:cubicBezTo>
                      <a:pt x="24789" y="3198"/>
                      <a:pt x="24854" y="3494"/>
                      <a:pt x="24904" y="3791"/>
                    </a:cubicBezTo>
                    <a:cubicBezTo>
                      <a:pt x="24937" y="3906"/>
                      <a:pt x="24953" y="4022"/>
                      <a:pt x="24970" y="4137"/>
                    </a:cubicBezTo>
                    <a:cubicBezTo>
                      <a:pt x="25019" y="4368"/>
                      <a:pt x="25069" y="4615"/>
                      <a:pt x="25118" y="4862"/>
                    </a:cubicBezTo>
                    <a:cubicBezTo>
                      <a:pt x="25135" y="4994"/>
                      <a:pt x="25151" y="5126"/>
                      <a:pt x="25184" y="5258"/>
                    </a:cubicBezTo>
                    <a:cubicBezTo>
                      <a:pt x="25201" y="5357"/>
                      <a:pt x="25217" y="5455"/>
                      <a:pt x="25234" y="5554"/>
                    </a:cubicBezTo>
                    <a:cubicBezTo>
                      <a:pt x="25250" y="5620"/>
                      <a:pt x="25266" y="5703"/>
                      <a:pt x="25266" y="5785"/>
                    </a:cubicBezTo>
                    <a:cubicBezTo>
                      <a:pt x="25332" y="6164"/>
                      <a:pt x="25398" y="6560"/>
                      <a:pt x="25448" y="6939"/>
                    </a:cubicBezTo>
                    <a:cubicBezTo>
                      <a:pt x="25464" y="7021"/>
                      <a:pt x="25481" y="7104"/>
                      <a:pt x="25481" y="7169"/>
                    </a:cubicBezTo>
                    <a:cubicBezTo>
                      <a:pt x="25629" y="8125"/>
                      <a:pt x="25728" y="9032"/>
                      <a:pt x="25810" y="9839"/>
                    </a:cubicBezTo>
                    <a:cubicBezTo>
                      <a:pt x="25810" y="9905"/>
                      <a:pt x="25810" y="9971"/>
                      <a:pt x="25827" y="10037"/>
                    </a:cubicBezTo>
                    <a:cubicBezTo>
                      <a:pt x="25860" y="10532"/>
                      <a:pt x="25876" y="10960"/>
                      <a:pt x="25876" y="11339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7"/>
              <p:cNvSpPr/>
              <p:nvPr/>
            </p:nvSpPr>
            <p:spPr>
              <a:xfrm>
                <a:off x="1340475" y="4537125"/>
                <a:ext cx="381150" cy="3539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4158" fill="none" extrusionOk="0">
                    <a:moveTo>
                      <a:pt x="13103" y="297"/>
                    </a:moveTo>
                    <a:cubicBezTo>
                      <a:pt x="13811" y="445"/>
                      <a:pt x="15245" y="8488"/>
                      <a:pt x="15245" y="11537"/>
                    </a:cubicBezTo>
                    <a:cubicBezTo>
                      <a:pt x="15245" y="11900"/>
                      <a:pt x="14998" y="12213"/>
                      <a:pt x="14635" y="12295"/>
                    </a:cubicBezTo>
                    <a:cubicBezTo>
                      <a:pt x="10696" y="13119"/>
                      <a:pt x="6065" y="13729"/>
                      <a:pt x="1978" y="14158"/>
                    </a:cubicBezTo>
                    <a:cubicBezTo>
                      <a:pt x="2011" y="11422"/>
                      <a:pt x="0" y="1352"/>
                      <a:pt x="0" y="1352"/>
                    </a:cubicBezTo>
                    <a:cubicBezTo>
                      <a:pt x="5620" y="610"/>
                      <a:pt x="11735" y="0"/>
                      <a:pt x="13103" y="297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7"/>
              <p:cNvSpPr/>
              <p:nvPr/>
            </p:nvSpPr>
            <p:spPr>
              <a:xfrm>
                <a:off x="1343775" y="4840800"/>
                <a:ext cx="377425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15097" h="4945" fill="none" extrusionOk="0">
                    <a:moveTo>
                      <a:pt x="15097" y="16"/>
                    </a:moveTo>
                    <a:cubicBezTo>
                      <a:pt x="15080" y="181"/>
                      <a:pt x="15047" y="313"/>
                      <a:pt x="15014" y="412"/>
                    </a:cubicBezTo>
                    <a:cubicBezTo>
                      <a:pt x="14454" y="1714"/>
                      <a:pt x="12410" y="3115"/>
                      <a:pt x="11520" y="3362"/>
                    </a:cubicBezTo>
                    <a:cubicBezTo>
                      <a:pt x="11504" y="3362"/>
                      <a:pt x="11487" y="3379"/>
                      <a:pt x="11454" y="3379"/>
                    </a:cubicBezTo>
                    <a:cubicBezTo>
                      <a:pt x="11438" y="3379"/>
                      <a:pt x="11405" y="3395"/>
                      <a:pt x="11372" y="3395"/>
                    </a:cubicBezTo>
                    <a:cubicBezTo>
                      <a:pt x="11323" y="3412"/>
                      <a:pt x="11257" y="3412"/>
                      <a:pt x="11191" y="3428"/>
                    </a:cubicBezTo>
                    <a:cubicBezTo>
                      <a:pt x="11141" y="3445"/>
                      <a:pt x="11092" y="3445"/>
                      <a:pt x="11026" y="3461"/>
                    </a:cubicBezTo>
                    <a:cubicBezTo>
                      <a:pt x="10944" y="3478"/>
                      <a:pt x="10845" y="3494"/>
                      <a:pt x="10746" y="3510"/>
                    </a:cubicBezTo>
                    <a:cubicBezTo>
                      <a:pt x="10647" y="3527"/>
                      <a:pt x="10532" y="3543"/>
                      <a:pt x="10416" y="3560"/>
                    </a:cubicBezTo>
                    <a:cubicBezTo>
                      <a:pt x="10169" y="3609"/>
                      <a:pt x="9889" y="3659"/>
                      <a:pt x="9576" y="3692"/>
                    </a:cubicBezTo>
                    <a:cubicBezTo>
                      <a:pt x="9378" y="3725"/>
                      <a:pt x="9164" y="3758"/>
                      <a:pt x="8933" y="3791"/>
                    </a:cubicBezTo>
                    <a:cubicBezTo>
                      <a:pt x="8587" y="3857"/>
                      <a:pt x="8224" y="3906"/>
                      <a:pt x="7829" y="3955"/>
                    </a:cubicBezTo>
                    <a:cubicBezTo>
                      <a:pt x="7796" y="3972"/>
                      <a:pt x="7746" y="3972"/>
                      <a:pt x="7713" y="3972"/>
                    </a:cubicBezTo>
                    <a:cubicBezTo>
                      <a:pt x="7515" y="4005"/>
                      <a:pt x="7301" y="4038"/>
                      <a:pt x="7103" y="4071"/>
                    </a:cubicBezTo>
                    <a:cubicBezTo>
                      <a:pt x="6889" y="4104"/>
                      <a:pt x="6675" y="4120"/>
                      <a:pt x="6461" y="4153"/>
                    </a:cubicBezTo>
                    <a:cubicBezTo>
                      <a:pt x="6230" y="4186"/>
                      <a:pt x="6016" y="4219"/>
                      <a:pt x="5785" y="4252"/>
                    </a:cubicBezTo>
                    <a:cubicBezTo>
                      <a:pt x="5521" y="4285"/>
                      <a:pt x="5258" y="4318"/>
                      <a:pt x="4994" y="4351"/>
                    </a:cubicBezTo>
                    <a:cubicBezTo>
                      <a:pt x="4714" y="4400"/>
                      <a:pt x="4417" y="4433"/>
                      <a:pt x="4137" y="4466"/>
                    </a:cubicBezTo>
                    <a:cubicBezTo>
                      <a:pt x="4104" y="4466"/>
                      <a:pt x="4071" y="4483"/>
                      <a:pt x="4038" y="4483"/>
                    </a:cubicBezTo>
                    <a:lnTo>
                      <a:pt x="3642" y="4532"/>
                    </a:lnTo>
                    <a:cubicBezTo>
                      <a:pt x="3511" y="4549"/>
                      <a:pt x="3395" y="4565"/>
                      <a:pt x="3263" y="4582"/>
                    </a:cubicBezTo>
                    <a:cubicBezTo>
                      <a:pt x="2340" y="4697"/>
                      <a:pt x="1384" y="4796"/>
                      <a:pt x="429" y="4911"/>
                    </a:cubicBezTo>
                    <a:cubicBezTo>
                      <a:pt x="280" y="4928"/>
                      <a:pt x="132" y="4944"/>
                      <a:pt x="0" y="4944"/>
                    </a:cubicBezTo>
                    <a:cubicBezTo>
                      <a:pt x="346" y="4499"/>
                      <a:pt x="709" y="3922"/>
                      <a:pt x="1022" y="3412"/>
                    </a:cubicBezTo>
                    <a:cubicBezTo>
                      <a:pt x="1483" y="2686"/>
                      <a:pt x="1813" y="2060"/>
                      <a:pt x="1846" y="2011"/>
                    </a:cubicBezTo>
                    <a:lnTo>
                      <a:pt x="1846" y="2011"/>
                    </a:lnTo>
                    <a:cubicBezTo>
                      <a:pt x="2044" y="1994"/>
                      <a:pt x="2258" y="1978"/>
                      <a:pt x="2456" y="1945"/>
                    </a:cubicBezTo>
                    <a:cubicBezTo>
                      <a:pt x="2769" y="1912"/>
                      <a:pt x="3082" y="1879"/>
                      <a:pt x="3395" y="1846"/>
                    </a:cubicBezTo>
                    <a:cubicBezTo>
                      <a:pt x="3659" y="1813"/>
                      <a:pt x="3923" y="1780"/>
                      <a:pt x="4186" y="1763"/>
                    </a:cubicBezTo>
                    <a:cubicBezTo>
                      <a:pt x="4450" y="1731"/>
                      <a:pt x="4714" y="1698"/>
                      <a:pt x="4994" y="1665"/>
                    </a:cubicBezTo>
                    <a:cubicBezTo>
                      <a:pt x="5258" y="1632"/>
                      <a:pt x="5538" y="1599"/>
                      <a:pt x="5801" y="1549"/>
                    </a:cubicBezTo>
                    <a:cubicBezTo>
                      <a:pt x="6345" y="1483"/>
                      <a:pt x="6873" y="1417"/>
                      <a:pt x="7417" y="1335"/>
                    </a:cubicBezTo>
                    <a:cubicBezTo>
                      <a:pt x="7697" y="1302"/>
                      <a:pt x="7960" y="1269"/>
                      <a:pt x="8241" y="1236"/>
                    </a:cubicBezTo>
                    <a:cubicBezTo>
                      <a:pt x="8504" y="1187"/>
                      <a:pt x="8768" y="1154"/>
                      <a:pt x="9048" y="1104"/>
                    </a:cubicBezTo>
                    <a:cubicBezTo>
                      <a:pt x="9312" y="1071"/>
                      <a:pt x="9576" y="1022"/>
                      <a:pt x="9856" y="989"/>
                    </a:cubicBezTo>
                    <a:cubicBezTo>
                      <a:pt x="10120" y="939"/>
                      <a:pt x="10383" y="906"/>
                      <a:pt x="10647" y="857"/>
                    </a:cubicBezTo>
                    <a:cubicBezTo>
                      <a:pt x="11174" y="775"/>
                      <a:pt x="11702" y="676"/>
                      <a:pt x="12229" y="593"/>
                    </a:cubicBezTo>
                    <a:cubicBezTo>
                      <a:pt x="12641" y="511"/>
                      <a:pt x="13037" y="445"/>
                      <a:pt x="13432" y="363"/>
                    </a:cubicBezTo>
                    <a:cubicBezTo>
                      <a:pt x="13531" y="346"/>
                      <a:pt x="13630" y="330"/>
                      <a:pt x="13729" y="297"/>
                    </a:cubicBezTo>
                    <a:cubicBezTo>
                      <a:pt x="13927" y="264"/>
                      <a:pt x="14124" y="231"/>
                      <a:pt x="14322" y="181"/>
                    </a:cubicBezTo>
                    <a:cubicBezTo>
                      <a:pt x="14388" y="165"/>
                      <a:pt x="14454" y="165"/>
                      <a:pt x="14503" y="148"/>
                    </a:cubicBezTo>
                    <a:lnTo>
                      <a:pt x="14569" y="132"/>
                    </a:lnTo>
                    <a:cubicBezTo>
                      <a:pt x="14569" y="132"/>
                      <a:pt x="14586" y="132"/>
                      <a:pt x="14586" y="115"/>
                    </a:cubicBezTo>
                    <a:cubicBezTo>
                      <a:pt x="14619" y="115"/>
                      <a:pt x="14635" y="99"/>
                      <a:pt x="14668" y="99"/>
                    </a:cubicBezTo>
                    <a:cubicBezTo>
                      <a:pt x="14685" y="82"/>
                      <a:pt x="14718" y="66"/>
                      <a:pt x="14734" y="49"/>
                    </a:cubicBezTo>
                    <a:cubicBezTo>
                      <a:pt x="14751" y="33"/>
                      <a:pt x="14784" y="16"/>
                      <a:pt x="14800" y="0"/>
                    </a:cubicBezTo>
                    <a:lnTo>
                      <a:pt x="14817" y="0"/>
                    </a:lnTo>
                    <a:cubicBezTo>
                      <a:pt x="14998" y="16"/>
                      <a:pt x="15097" y="16"/>
                      <a:pt x="15097" y="16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7"/>
              <p:cNvSpPr/>
              <p:nvPr/>
            </p:nvSpPr>
            <p:spPr>
              <a:xfrm>
                <a:off x="1028575" y="4542075"/>
                <a:ext cx="693450" cy="435125"/>
              </a:xfrm>
              <a:custGeom>
                <a:avLst/>
                <a:gdLst/>
                <a:ahLst/>
                <a:cxnLst/>
                <a:rect l="l" t="t" r="r" b="b"/>
                <a:pathLst>
                  <a:path w="27738" h="17405" fill="none" extrusionOk="0">
                    <a:moveTo>
                      <a:pt x="27721" y="11339"/>
                    </a:moveTo>
                    <a:lnTo>
                      <a:pt x="27721" y="11356"/>
                    </a:lnTo>
                    <a:cubicBezTo>
                      <a:pt x="27738" y="11586"/>
                      <a:pt x="27721" y="11801"/>
                      <a:pt x="27705" y="11965"/>
                    </a:cubicBezTo>
                    <a:cubicBezTo>
                      <a:pt x="27688" y="12130"/>
                      <a:pt x="27655" y="12262"/>
                      <a:pt x="27622" y="12361"/>
                    </a:cubicBezTo>
                    <a:cubicBezTo>
                      <a:pt x="27062" y="13663"/>
                      <a:pt x="25018" y="15064"/>
                      <a:pt x="24128" y="15311"/>
                    </a:cubicBezTo>
                    <a:cubicBezTo>
                      <a:pt x="24112" y="15311"/>
                      <a:pt x="24095" y="15328"/>
                      <a:pt x="24062" y="15328"/>
                    </a:cubicBezTo>
                    <a:cubicBezTo>
                      <a:pt x="24046" y="15328"/>
                      <a:pt x="24013" y="15344"/>
                      <a:pt x="23980" y="15344"/>
                    </a:cubicBezTo>
                    <a:cubicBezTo>
                      <a:pt x="23931" y="15361"/>
                      <a:pt x="23865" y="15361"/>
                      <a:pt x="23799" y="15377"/>
                    </a:cubicBezTo>
                    <a:cubicBezTo>
                      <a:pt x="23749" y="15394"/>
                      <a:pt x="23700" y="15394"/>
                      <a:pt x="23634" y="15410"/>
                    </a:cubicBezTo>
                    <a:cubicBezTo>
                      <a:pt x="23552" y="15427"/>
                      <a:pt x="23453" y="15443"/>
                      <a:pt x="23354" y="15459"/>
                    </a:cubicBezTo>
                    <a:cubicBezTo>
                      <a:pt x="23255" y="15476"/>
                      <a:pt x="23140" y="15492"/>
                      <a:pt x="23024" y="15509"/>
                    </a:cubicBezTo>
                    <a:cubicBezTo>
                      <a:pt x="22777" y="15558"/>
                      <a:pt x="22497" y="15608"/>
                      <a:pt x="22184" y="15641"/>
                    </a:cubicBezTo>
                    <a:cubicBezTo>
                      <a:pt x="21986" y="15674"/>
                      <a:pt x="21772" y="15707"/>
                      <a:pt x="21541" y="15740"/>
                    </a:cubicBezTo>
                    <a:cubicBezTo>
                      <a:pt x="21195" y="15806"/>
                      <a:pt x="20832" y="15855"/>
                      <a:pt x="20437" y="15904"/>
                    </a:cubicBezTo>
                    <a:cubicBezTo>
                      <a:pt x="20404" y="15921"/>
                      <a:pt x="20354" y="15921"/>
                      <a:pt x="20321" y="15921"/>
                    </a:cubicBezTo>
                    <a:cubicBezTo>
                      <a:pt x="20123" y="15954"/>
                      <a:pt x="19926" y="15987"/>
                      <a:pt x="19711" y="16020"/>
                    </a:cubicBezTo>
                    <a:cubicBezTo>
                      <a:pt x="19497" y="16036"/>
                      <a:pt x="19283" y="16069"/>
                      <a:pt x="19069" y="16102"/>
                    </a:cubicBezTo>
                    <a:cubicBezTo>
                      <a:pt x="18838" y="16135"/>
                      <a:pt x="18624" y="16168"/>
                      <a:pt x="18393" y="16201"/>
                    </a:cubicBezTo>
                    <a:cubicBezTo>
                      <a:pt x="18129" y="16234"/>
                      <a:pt x="17866" y="16267"/>
                      <a:pt x="17602" y="16300"/>
                    </a:cubicBezTo>
                    <a:cubicBezTo>
                      <a:pt x="17322" y="16333"/>
                      <a:pt x="17025" y="16382"/>
                      <a:pt x="16728" y="16415"/>
                    </a:cubicBezTo>
                    <a:cubicBezTo>
                      <a:pt x="16712" y="16415"/>
                      <a:pt x="16679" y="16415"/>
                      <a:pt x="16646" y="16432"/>
                    </a:cubicBezTo>
                    <a:cubicBezTo>
                      <a:pt x="16514" y="16448"/>
                      <a:pt x="16382" y="16465"/>
                      <a:pt x="16250" y="16481"/>
                    </a:cubicBezTo>
                    <a:cubicBezTo>
                      <a:pt x="16119" y="16498"/>
                      <a:pt x="16003" y="16514"/>
                      <a:pt x="15871" y="16531"/>
                    </a:cubicBezTo>
                    <a:cubicBezTo>
                      <a:pt x="14948" y="16646"/>
                      <a:pt x="13992" y="16745"/>
                      <a:pt x="13037" y="16860"/>
                    </a:cubicBezTo>
                    <a:cubicBezTo>
                      <a:pt x="12888" y="16877"/>
                      <a:pt x="12740" y="16893"/>
                      <a:pt x="12608" y="16893"/>
                    </a:cubicBezTo>
                    <a:cubicBezTo>
                      <a:pt x="11735" y="16992"/>
                      <a:pt x="10878" y="17075"/>
                      <a:pt x="10054" y="17141"/>
                    </a:cubicBezTo>
                    <a:cubicBezTo>
                      <a:pt x="9724" y="17173"/>
                      <a:pt x="9394" y="17206"/>
                      <a:pt x="9065" y="17223"/>
                    </a:cubicBezTo>
                    <a:cubicBezTo>
                      <a:pt x="8076" y="17305"/>
                      <a:pt x="7136" y="17355"/>
                      <a:pt x="6279" y="17388"/>
                    </a:cubicBezTo>
                    <a:cubicBezTo>
                      <a:pt x="6082" y="17388"/>
                      <a:pt x="5884" y="17388"/>
                      <a:pt x="5686" y="17404"/>
                    </a:cubicBezTo>
                    <a:cubicBezTo>
                      <a:pt x="5159" y="17404"/>
                      <a:pt x="4664" y="17404"/>
                      <a:pt x="4219" y="17388"/>
                    </a:cubicBezTo>
                    <a:cubicBezTo>
                      <a:pt x="3939" y="17371"/>
                      <a:pt x="3675" y="17355"/>
                      <a:pt x="3445" y="17338"/>
                    </a:cubicBezTo>
                    <a:cubicBezTo>
                      <a:pt x="3214" y="17305"/>
                      <a:pt x="3000" y="17289"/>
                      <a:pt x="2802" y="17256"/>
                    </a:cubicBezTo>
                    <a:cubicBezTo>
                      <a:pt x="2670" y="17223"/>
                      <a:pt x="2555" y="17206"/>
                      <a:pt x="2456" y="17173"/>
                    </a:cubicBezTo>
                    <a:cubicBezTo>
                      <a:pt x="2357" y="17141"/>
                      <a:pt x="2258" y="17108"/>
                      <a:pt x="2176" y="17075"/>
                    </a:cubicBezTo>
                    <a:cubicBezTo>
                      <a:pt x="2143" y="17058"/>
                      <a:pt x="2110" y="17025"/>
                      <a:pt x="2077" y="17009"/>
                    </a:cubicBezTo>
                    <a:cubicBezTo>
                      <a:pt x="2011" y="16976"/>
                      <a:pt x="1961" y="16926"/>
                      <a:pt x="1912" y="16877"/>
                    </a:cubicBezTo>
                    <a:cubicBezTo>
                      <a:pt x="1154" y="16003"/>
                      <a:pt x="0" y="7911"/>
                      <a:pt x="148" y="6593"/>
                    </a:cubicBezTo>
                    <a:cubicBezTo>
                      <a:pt x="313" y="5291"/>
                      <a:pt x="1368" y="3577"/>
                      <a:pt x="2258" y="2917"/>
                    </a:cubicBezTo>
                    <a:cubicBezTo>
                      <a:pt x="2258" y="2917"/>
                      <a:pt x="2274" y="2917"/>
                      <a:pt x="2291" y="2901"/>
                    </a:cubicBezTo>
                    <a:cubicBezTo>
                      <a:pt x="2621" y="2703"/>
                      <a:pt x="4466" y="2341"/>
                      <a:pt x="6988" y="1945"/>
                    </a:cubicBezTo>
                    <a:cubicBezTo>
                      <a:pt x="8603" y="1681"/>
                      <a:pt x="10515" y="1418"/>
                      <a:pt x="12476" y="1154"/>
                    </a:cubicBezTo>
                    <a:lnTo>
                      <a:pt x="12476" y="1154"/>
                    </a:lnTo>
                    <a:cubicBezTo>
                      <a:pt x="12740" y="1121"/>
                      <a:pt x="13004" y="1088"/>
                      <a:pt x="13284" y="1055"/>
                    </a:cubicBezTo>
                    <a:cubicBezTo>
                      <a:pt x="13811" y="989"/>
                      <a:pt x="14322" y="923"/>
                      <a:pt x="14850" y="857"/>
                    </a:cubicBezTo>
                    <a:cubicBezTo>
                      <a:pt x="15064" y="824"/>
                      <a:pt x="15295" y="808"/>
                      <a:pt x="15509" y="775"/>
                    </a:cubicBezTo>
                    <a:cubicBezTo>
                      <a:pt x="15674" y="758"/>
                      <a:pt x="15838" y="742"/>
                      <a:pt x="16003" y="709"/>
                    </a:cubicBezTo>
                    <a:cubicBezTo>
                      <a:pt x="16283" y="692"/>
                      <a:pt x="16564" y="659"/>
                      <a:pt x="16827" y="627"/>
                    </a:cubicBezTo>
                    <a:cubicBezTo>
                      <a:pt x="18970" y="379"/>
                      <a:pt x="20981" y="198"/>
                      <a:pt x="22563" y="99"/>
                    </a:cubicBezTo>
                    <a:cubicBezTo>
                      <a:pt x="22662" y="83"/>
                      <a:pt x="22777" y="83"/>
                      <a:pt x="22876" y="83"/>
                    </a:cubicBezTo>
                    <a:cubicBezTo>
                      <a:pt x="22975" y="66"/>
                      <a:pt x="23074" y="66"/>
                      <a:pt x="23172" y="66"/>
                    </a:cubicBezTo>
                    <a:cubicBezTo>
                      <a:pt x="23354" y="50"/>
                      <a:pt x="23519" y="50"/>
                      <a:pt x="23700" y="33"/>
                    </a:cubicBezTo>
                    <a:cubicBezTo>
                      <a:pt x="24573" y="0"/>
                      <a:pt x="25233" y="17"/>
                      <a:pt x="25579" y="99"/>
                    </a:cubicBezTo>
                    <a:cubicBezTo>
                      <a:pt x="25645" y="116"/>
                      <a:pt x="25694" y="165"/>
                      <a:pt x="25760" y="280"/>
                    </a:cubicBezTo>
                    <a:cubicBezTo>
                      <a:pt x="25793" y="313"/>
                      <a:pt x="25809" y="363"/>
                      <a:pt x="25842" y="412"/>
                    </a:cubicBezTo>
                    <a:lnTo>
                      <a:pt x="25859" y="445"/>
                    </a:lnTo>
                    <a:cubicBezTo>
                      <a:pt x="25875" y="478"/>
                      <a:pt x="25892" y="511"/>
                      <a:pt x="25908" y="561"/>
                    </a:cubicBezTo>
                    <a:cubicBezTo>
                      <a:pt x="25958" y="692"/>
                      <a:pt x="26024" y="874"/>
                      <a:pt x="26090" y="1072"/>
                    </a:cubicBezTo>
                    <a:cubicBezTo>
                      <a:pt x="26106" y="1154"/>
                      <a:pt x="26139" y="1236"/>
                      <a:pt x="26172" y="1319"/>
                    </a:cubicBezTo>
                    <a:cubicBezTo>
                      <a:pt x="26222" y="1517"/>
                      <a:pt x="26287" y="1747"/>
                      <a:pt x="26353" y="1978"/>
                    </a:cubicBezTo>
                    <a:cubicBezTo>
                      <a:pt x="26353" y="2044"/>
                      <a:pt x="26370" y="2093"/>
                      <a:pt x="26386" y="2159"/>
                    </a:cubicBezTo>
                    <a:cubicBezTo>
                      <a:pt x="26419" y="2291"/>
                      <a:pt x="26452" y="2406"/>
                      <a:pt x="26485" y="2555"/>
                    </a:cubicBezTo>
                    <a:cubicBezTo>
                      <a:pt x="26518" y="2670"/>
                      <a:pt x="26535" y="2786"/>
                      <a:pt x="26568" y="2917"/>
                    </a:cubicBezTo>
                    <a:cubicBezTo>
                      <a:pt x="26634" y="3198"/>
                      <a:pt x="26699" y="3494"/>
                      <a:pt x="26749" y="3791"/>
                    </a:cubicBezTo>
                    <a:cubicBezTo>
                      <a:pt x="26782" y="3906"/>
                      <a:pt x="26798" y="4022"/>
                      <a:pt x="26815" y="4137"/>
                    </a:cubicBezTo>
                    <a:cubicBezTo>
                      <a:pt x="26864" y="4368"/>
                      <a:pt x="26914" y="4615"/>
                      <a:pt x="26963" y="4862"/>
                    </a:cubicBezTo>
                    <a:cubicBezTo>
                      <a:pt x="26980" y="4994"/>
                      <a:pt x="26996" y="5126"/>
                      <a:pt x="27029" y="5258"/>
                    </a:cubicBezTo>
                    <a:cubicBezTo>
                      <a:pt x="27046" y="5357"/>
                      <a:pt x="27062" y="5455"/>
                      <a:pt x="27079" y="5554"/>
                    </a:cubicBezTo>
                    <a:cubicBezTo>
                      <a:pt x="27095" y="5620"/>
                      <a:pt x="27111" y="5703"/>
                      <a:pt x="27111" y="5785"/>
                    </a:cubicBezTo>
                    <a:cubicBezTo>
                      <a:pt x="27177" y="6164"/>
                      <a:pt x="27243" y="6560"/>
                      <a:pt x="27293" y="6939"/>
                    </a:cubicBezTo>
                    <a:cubicBezTo>
                      <a:pt x="27309" y="7021"/>
                      <a:pt x="27326" y="7104"/>
                      <a:pt x="27326" y="7169"/>
                    </a:cubicBezTo>
                    <a:cubicBezTo>
                      <a:pt x="27474" y="8125"/>
                      <a:pt x="27573" y="9032"/>
                      <a:pt x="27655" y="9839"/>
                    </a:cubicBezTo>
                    <a:cubicBezTo>
                      <a:pt x="27655" y="9905"/>
                      <a:pt x="27655" y="9971"/>
                      <a:pt x="27672" y="10037"/>
                    </a:cubicBezTo>
                    <a:cubicBezTo>
                      <a:pt x="27705" y="10532"/>
                      <a:pt x="27721" y="10960"/>
                      <a:pt x="27721" y="11339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" name="Google Shape;436;p7"/>
            <p:cNvGrpSpPr/>
            <p:nvPr/>
          </p:nvGrpSpPr>
          <p:grpSpPr>
            <a:xfrm rot="-2700000">
              <a:off x="908" y="4092171"/>
              <a:ext cx="915541" cy="696343"/>
              <a:chOff x="131175" y="4309275"/>
              <a:chExt cx="915550" cy="696350"/>
            </a:xfrm>
          </p:grpSpPr>
          <p:sp>
            <p:nvSpPr>
              <p:cNvPr id="437" name="Google Shape;437;p7"/>
              <p:cNvSpPr/>
              <p:nvPr/>
            </p:nvSpPr>
            <p:spPr>
              <a:xfrm>
                <a:off x="131175" y="4309275"/>
                <a:ext cx="910600" cy="6934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738" extrusionOk="0">
                    <a:moveTo>
                      <a:pt x="25546" y="0"/>
                    </a:moveTo>
                    <a:cubicBezTo>
                      <a:pt x="19201" y="2885"/>
                      <a:pt x="6774" y="10763"/>
                      <a:pt x="5851" y="11339"/>
                    </a:cubicBezTo>
                    <a:cubicBezTo>
                      <a:pt x="5736" y="11405"/>
                      <a:pt x="5587" y="11488"/>
                      <a:pt x="5422" y="11587"/>
                    </a:cubicBezTo>
                    <a:cubicBezTo>
                      <a:pt x="5192" y="11702"/>
                      <a:pt x="4911" y="11834"/>
                      <a:pt x="4598" y="11999"/>
                    </a:cubicBezTo>
                    <a:cubicBezTo>
                      <a:pt x="4499" y="12048"/>
                      <a:pt x="4401" y="12098"/>
                      <a:pt x="4285" y="12147"/>
                    </a:cubicBezTo>
                    <a:cubicBezTo>
                      <a:pt x="4219" y="12180"/>
                      <a:pt x="4153" y="12213"/>
                      <a:pt x="4087" y="12246"/>
                    </a:cubicBezTo>
                    <a:cubicBezTo>
                      <a:pt x="3857" y="12361"/>
                      <a:pt x="3626" y="12493"/>
                      <a:pt x="3395" y="12608"/>
                    </a:cubicBezTo>
                    <a:cubicBezTo>
                      <a:pt x="3247" y="12691"/>
                      <a:pt x="3082" y="12790"/>
                      <a:pt x="2934" y="12872"/>
                    </a:cubicBezTo>
                    <a:cubicBezTo>
                      <a:pt x="2769" y="12971"/>
                      <a:pt x="2588" y="13070"/>
                      <a:pt x="2423" y="13185"/>
                    </a:cubicBezTo>
                    <a:cubicBezTo>
                      <a:pt x="1417" y="13828"/>
                      <a:pt x="527" y="14586"/>
                      <a:pt x="264" y="15443"/>
                    </a:cubicBezTo>
                    <a:cubicBezTo>
                      <a:pt x="0" y="16267"/>
                      <a:pt x="940" y="18558"/>
                      <a:pt x="2225" y="20931"/>
                    </a:cubicBezTo>
                    <a:cubicBezTo>
                      <a:pt x="3939" y="24129"/>
                      <a:pt x="6279" y="27474"/>
                      <a:pt x="7169" y="27705"/>
                    </a:cubicBezTo>
                    <a:cubicBezTo>
                      <a:pt x="7252" y="27727"/>
                      <a:pt x="7346" y="27737"/>
                      <a:pt x="7450" y="27737"/>
                    </a:cubicBezTo>
                    <a:cubicBezTo>
                      <a:pt x="8053" y="27737"/>
                      <a:pt x="8992" y="27389"/>
                      <a:pt x="10004" y="26898"/>
                    </a:cubicBezTo>
                    <a:cubicBezTo>
                      <a:pt x="10103" y="26848"/>
                      <a:pt x="10218" y="26799"/>
                      <a:pt x="10317" y="26749"/>
                    </a:cubicBezTo>
                    <a:cubicBezTo>
                      <a:pt x="10400" y="26700"/>
                      <a:pt x="10466" y="26667"/>
                      <a:pt x="10548" y="26617"/>
                    </a:cubicBezTo>
                    <a:cubicBezTo>
                      <a:pt x="10795" y="26502"/>
                      <a:pt x="11042" y="26370"/>
                      <a:pt x="11273" y="26238"/>
                    </a:cubicBezTo>
                    <a:cubicBezTo>
                      <a:pt x="11290" y="26222"/>
                      <a:pt x="11306" y="26222"/>
                      <a:pt x="11323" y="26205"/>
                    </a:cubicBezTo>
                    <a:cubicBezTo>
                      <a:pt x="11454" y="26139"/>
                      <a:pt x="11570" y="26073"/>
                      <a:pt x="11702" y="26008"/>
                    </a:cubicBezTo>
                    <a:cubicBezTo>
                      <a:pt x="11817" y="25942"/>
                      <a:pt x="11932" y="25876"/>
                      <a:pt x="12048" y="25810"/>
                    </a:cubicBezTo>
                    <a:cubicBezTo>
                      <a:pt x="12180" y="25727"/>
                      <a:pt x="12295" y="25661"/>
                      <a:pt x="12410" y="25596"/>
                    </a:cubicBezTo>
                    <a:cubicBezTo>
                      <a:pt x="12476" y="25563"/>
                      <a:pt x="12542" y="25513"/>
                      <a:pt x="12592" y="25480"/>
                    </a:cubicBezTo>
                    <a:cubicBezTo>
                      <a:pt x="12888" y="25315"/>
                      <a:pt x="13169" y="25151"/>
                      <a:pt x="13416" y="24986"/>
                    </a:cubicBezTo>
                    <a:cubicBezTo>
                      <a:pt x="14075" y="24590"/>
                      <a:pt x="14553" y="24277"/>
                      <a:pt x="14685" y="24211"/>
                    </a:cubicBezTo>
                    <a:cubicBezTo>
                      <a:pt x="15212" y="23914"/>
                      <a:pt x="32534" y="13268"/>
                      <a:pt x="32781" y="13037"/>
                    </a:cubicBezTo>
                    <a:cubicBezTo>
                      <a:pt x="32781" y="13037"/>
                      <a:pt x="32781" y="13037"/>
                      <a:pt x="32798" y="13004"/>
                    </a:cubicBezTo>
                    <a:cubicBezTo>
                      <a:pt x="32798" y="12988"/>
                      <a:pt x="32814" y="12971"/>
                      <a:pt x="32831" y="12955"/>
                    </a:cubicBezTo>
                    <a:cubicBezTo>
                      <a:pt x="32863" y="12856"/>
                      <a:pt x="32946" y="12691"/>
                      <a:pt x="33045" y="12460"/>
                    </a:cubicBezTo>
                    <a:cubicBezTo>
                      <a:pt x="33061" y="12427"/>
                      <a:pt x="33094" y="12378"/>
                      <a:pt x="33111" y="12328"/>
                    </a:cubicBezTo>
                    <a:cubicBezTo>
                      <a:pt x="33210" y="12131"/>
                      <a:pt x="33308" y="11883"/>
                      <a:pt x="33424" y="11620"/>
                    </a:cubicBezTo>
                    <a:cubicBezTo>
                      <a:pt x="33457" y="11554"/>
                      <a:pt x="33490" y="11488"/>
                      <a:pt x="33523" y="11422"/>
                    </a:cubicBezTo>
                    <a:cubicBezTo>
                      <a:pt x="33655" y="11142"/>
                      <a:pt x="33786" y="10829"/>
                      <a:pt x="33935" y="10499"/>
                    </a:cubicBezTo>
                    <a:cubicBezTo>
                      <a:pt x="33984" y="10384"/>
                      <a:pt x="34034" y="10252"/>
                      <a:pt x="34083" y="10136"/>
                    </a:cubicBezTo>
                    <a:cubicBezTo>
                      <a:pt x="34133" y="10037"/>
                      <a:pt x="34165" y="9955"/>
                      <a:pt x="34198" y="9873"/>
                    </a:cubicBezTo>
                    <a:cubicBezTo>
                      <a:pt x="34248" y="9757"/>
                      <a:pt x="34297" y="9642"/>
                      <a:pt x="34363" y="9510"/>
                    </a:cubicBezTo>
                    <a:cubicBezTo>
                      <a:pt x="34495" y="9197"/>
                      <a:pt x="34627" y="8867"/>
                      <a:pt x="34759" y="8554"/>
                    </a:cubicBezTo>
                    <a:cubicBezTo>
                      <a:pt x="34792" y="8488"/>
                      <a:pt x="34825" y="8406"/>
                      <a:pt x="34841" y="8340"/>
                    </a:cubicBezTo>
                    <a:cubicBezTo>
                      <a:pt x="34874" y="8274"/>
                      <a:pt x="34907" y="8208"/>
                      <a:pt x="34924" y="8142"/>
                    </a:cubicBezTo>
                    <a:cubicBezTo>
                      <a:pt x="35105" y="7697"/>
                      <a:pt x="35286" y="7252"/>
                      <a:pt x="35451" y="6840"/>
                    </a:cubicBezTo>
                    <a:lnTo>
                      <a:pt x="35451" y="6824"/>
                    </a:lnTo>
                    <a:cubicBezTo>
                      <a:pt x="35533" y="6593"/>
                      <a:pt x="35632" y="6362"/>
                      <a:pt x="35698" y="6148"/>
                    </a:cubicBezTo>
                    <a:cubicBezTo>
                      <a:pt x="35764" y="5967"/>
                      <a:pt x="35830" y="5785"/>
                      <a:pt x="35896" y="5620"/>
                    </a:cubicBezTo>
                    <a:cubicBezTo>
                      <a:pt x="36077" y="5077"/>
                      <a:pt x="36226" y="4582"/>
                      <a:pt x="36308" y="4203"/>
                    </a:cubicBezTo>
                    <a:cubicBezTo>
                      <a:pt x="36325" y="4154"/>
                      <a:pt x="36325" y="4121"/>
                      <a:pt x="36341" y="4071"/>
                    </a:cubicBezTo>
                    <a:cubicBezTo>
                      <a:pt x="36357" y="4022"/>
                      <a:pt x="36357" y="3989"/>
                      <a:pt x="36357" y="3939"/>
                    </a:cubicBezTo>
                    <a:cubicBezTo>
                      <a:pt x="36374" y="3890"/>
                      <a:pt x="36374" y="3857"/>
                      <a:pt x="36390" y="3808"/>
                    </a:cubicBezTo>
                    <a:cubicBezTo>
                      <a:pt x="36423" y="3511"/>
                      <a:pt x="36407" y="3313"/>
                      <a:pt x="36308" y="3247"/>
                    </a:cubicBezTo>
                    <a:cubicBezTo>
                      <a:pt x="36259" y="3214"/>
                      <a:pt x="36193" y="3181"/>
                      <a:pt x="36094" y="3132"/>
                    </a:cubicBezTo>
                    <a:cubicBezTo>
                      <a:pt x="36044" y="3115"/>
                      <a:pt x="36011" y="3099"/>
                      <a:pt x="35962" y="3082"/>
                    </a:cubicBezTo>
                    <a:cubicBezTo>
                      <a:pt x="35929" y="3082"/>
                      <a:pt x="35912" y="3066"/>
                      <a:pt x="35880" y="3049"/>
                    </a:cubicBezTo>
                    <a:cubicBezTo>
                      <a:pt x="35830" y="3033"/>
                      <a:pt x="35781" y="3016"/>
                      <a:pt x="35715" y="3000"/>
                    </a:cubicBezTo>
                    <a:cubicBezTo>
                      <a:pt x="35649" y="2967"/>
                      <a:pt x="35566" y="2934"/>
                      <a:pt x="35468" y="2901"/>
                    </a:cubicBezTo>
                    <a:cubicBezTo>
                      <a:pt x="35402" y="2885"/>
                      <a:pt x="35303" y="2852"/>
                      <a:pt x="35220" y="2819"/>
                    </a:cubicBezTo>
                    <a:cubicBezTo>
                      <a:pt x="35187" y="2802"/>
                      <a:pt x="35138" y="2786"/>
                      <a:pt x="35105" y="2786"/>
                    </a:cubicBezTo>
                    <a:cubicBezTo>
                      <a:pt x="35023" y="2753"/>
                      <a:pt x="34940" y="2720"/>
                      <a:pt x="34858" y="2703"/>
                    </a:cubicBezTo>
                    <a:cubicBezTo>
                      <a:pt x="34792" y="2670"/>
                      <a:pt x="34726" y="2654"/>
                      <a:pt x="34660" y="2637"/>
                    </a:cubicBezTo>
                    <a:cubicBezTo>
                      <a:pt x="34297" y="2522"/>
                      <a:pt x="33869" y="2390"/>
                      <a:pt x="33424" y="2242"/>
                    </a:cubicBezTo>
                    <a:cubicBezTo>
                      <a:pt x="33325" y="2225"/>
                      <a:pt x="33226" y="2192"/>
                      <a:pt x="33127" y="2159"/>
                    </a:cubicBezTo>
                    <a:cubicBezTo>
                      <a:pt x="33094" y="2143"/>
                      <a:pt x="33045" y="2127"/>
                      <a:pt x="33012" y="2127"/>
                    </a:cubicBezTo>
                    <a:cubicBezTo>
                      <a:pt x="32946" y="2094"/>
                      <a:pt x="32880" y="2077"/>
                      <a:pt x="32798" y="2061"/>
                    </a:cubicBezTo>
                    <a:cubicBezTo>
                      <a:pt x="32567" y="1995"/>
                      <a:pt x="32320" y="1912"/>
                      <a:pt x="32072" y="1846"/>
                    </a:cubicBezTo>
                    <a:cubicBezTo>
                      <a:pt x="31842" y="1780"/>
                      <a:pt x="31594" y="1698"/>
                      <a:pt x="31347" y="1632"/>
                    </a:cubicBezTo>
                    <a:cubicBezTo>
                      <a:pt x="31116" y="1566"/>
                      <a:pt x="30886" y="1500"/>
                      <a:pt x="30655" y="1434"/>
                    </a:cubicBezTo>
                    <a:cubicBezTo>
                      <a:pt x="30639" y="1434"/>
                      <a:pt x="30639" y="1418"/>
                      <a:pt x="30622" y="1418"/>
                    </a:cubicBezTo>
                    <a:cubicBezTo>
                      <a:pt x="30325" y="1335"/>
                      <a:pt x="30029" y="1253"/>
                      <a:pt x="29732" y="1171"/>
                    </a:cubicBezTo>
                    <a:cubicBezTo>
                      <a:pt x="29699" y="1154"/>
                      <a:pt x="29683" y="1154"/>
                      <a:pt x="29666" y="1154"/>
                    </a:cubicBezTo>
                    <a:cubicBezTo>
                      <a:pt x="29501" y="1105"/>
                      <a:pt x="29353" y="1055"/>
                      <a:pt x="29205" y="1022"/>
                    </a:cubicBezTo>
                    <a:cubicBezTo>
                      <a:pt x="28479" y="808"/>
                      <a:pt x="27804" y="627"/>
                      <a:pt x="27243" y="462"/>
                    </a:cubicBezTo>
                    <a:cubicBezTo>
                      <a:pt x="27161" y="445"/>
                      <a:pt x="27095" y="429"/>
                      <a:pt x="27013" y="412"/>
                    </a:cubicBezTo>
                    <a:cubicBezTo>
                      <a:pt x="26980" y="396"/>
                      <a:pt x="26947" y="380"/>
                      <a:pt x="26897" y="380"/>
                    </a:cubicBezTo>
                    <a:cubicBezTo>
                      <a:pt x="26831" y="363"/>
                      <a:pt x="26765" y="330"/>
                      <a:pt x="26700" y="314"/>
                    </a:cubicBezTo>
                    <a:cubicBezTo>
                      <a:pt x="26518" y="264"/>
                      <a:pt x="26353" y="231"/>
                      <a:pt x="26205" y="182"/>
                    </a:cubicBezTo>
                    <a:cubicBezTo>
                      <a:pt x="26172" y="165"/>
                      <a:pt x="26123" y="165"/>
                      <a:pt x="26090" y="149"/>
                    </a:cubicBezTo>
                    <a:cubicBezTo>
                      <a:pt x="25991" y="132"/>
                      <a:pt x="25908" y="99"/>
                      <a:pt x="25826" y="83"/>
                    </a:cubicBezTo>
                    <a:cubicBezTo>
                      <a:pt x="25793" y="66"/>
                      <a:pt x="25760" y="66"/>
                      <a:pt x="25727" y="50"/>
                    </a:cubicBezTo>
                    <a:cubicBezTo>
                      <a:pt x="25612" y="17"/>
                      <a:pt x="25546" y="0"/>
                      <a:pt x="25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7"/>
              <p:cNvSpPr/>
              <p:nvPr/>
            </p:nvSpPr>
            <p:spPr>
              <a:xfrm>
                <a:off x="131175" y="4631075"/>
                <a:ext cx="263725" cy="3716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866" extrusionOk="0">
                    <a:moveTo>
                      <a:pt x="2934" y="0"/>
                    </a:moveTo>
                    <a:cubicBezTo>
                      <a:pt x="2769" y="99"/>
                      <a:pt x="2588" y="198"/>
                      <a:pt x="2423" y="313"/>
                    </a:cubicBezTo>
                    <a:cubicBezTo>
                      <a:pt x="1417" y="956"/>
                      <a:pt x="527" y="1714"/>
                      <a:pt x="264" y="2571"/>
                    </a:cubicBezTo>
                    <a:cubicBezTo>
                      <a:pt x="0" y="3395"/>
                      <a:pt x="940" y="5686"/>
                      <a:pt x="2225" y="8059"/>
                    </a:cubicBezTo>
                    <a:cubicBezTo>
                      <a:pt x="3939" y="11257"/>
                      <a:pt x="6279" y="14602"/>
                      <a:pt x="7169" y="14833"/>
                    </a:cubicBezTo>
                    <a:cubicBezTo>
                      <a:pt x="7252" y="14855"/>
                      <a:pt x="7346" y="14865"/>
                      <a:pt x="7450" y="14865"/>
                    </a:cubicBezTo>
                    <a:cubicBezTo>
                      <a:pt x="8053" y="14865"/>
                      <a:pt x="8992" y="14517"/>
                      <a:pt x="10004" y="14026"/>
                    </a:cubicBezTo>
                    <a:cubicBezTo>
                      <a:pt x="10103" y="13976"/>
                      <a:pt x="10218" y="13927"/>
                      <a:pt x="10317" y="13877"/>
                    </a:cubicBezTo>
                    <a:cubicBezTo>
                      <a:pt x="10400" y="13828"/>
                      <a:pt x="10466" y="13795"/>
                      <a:pt x="10548" y="13745"/>
                    </a:cubicBezTo>
                    <a:cubicBezTo>
                      <a:pt x="9823" y="12460"/>
                      <a:pt x="8735" y="10532"/>
                      <a:pt x="7532" y="8373"/>
                    </a:cubicBezTo>
                    <a:cubicBezTo>
                      <a:pt x="6016" y="5686"/>
                      <a:pt x="4335" y="2637"/>
                      <a:pt x="29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7"/>
              <p:cNvSpPr/>
              <p:nvPr/>
            </p:nvSpPr>
            <p:spPr>
              <a:xfrm>
                <a:off x="131175" y="4631075"/>
                <a:ext cx="263725" cy="3745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982" fill="none" extrusionOk="0">
                    <a:moveTo>
                      <a:pt x="10548" y="13745"/>
                    </a:moveTo>
                    <a:cubicBezTo>
                      <a:pt x="10466" y="13795"/>
                      <a:pt x="10400" y="13828"/>
                      <a:pt x="10317" y="13877"/>
                    </a:cubicBezTo>
                    <a:cubicBezTo>
                      <a:pt x="10218" y="13927"/>
                      <a:pt x="10103" y="13976"/>
                      <a:pt x="10004" y="14026"/>
                    </a:cubicBezTo>
                    <a:cubicBezTo>
                      <a:pt x="8817" y="14602"/>
                      <a:pt x="7730" y="14981"/>
                      <a:pt x="7169" y="14833"/>
                    </a:cubicBezTo>
                    <a:cubicBezTo>
                      <a:pt x="6279" y="14602"/>
                      <a:pt x="3939" y="11257"/>
                      <a:pt x="2225" y="8059"/>
                    </a:cubicBezTo>
                    <a:cubicBezTo>
                      <a:pt x="940" y="5686"/>
                      <a:pt x="0" y="3395"/>
                      <a:pt x="264" y="2571"/>
                    </a:cubicBezTo>
                    <a:cubicBezTo>
                      <a:pt x="527" y="1714"/>
                      <a:pt x="1417" y="956"/>
                      <a:pt x="2423" y="313"/>
                    </a:cubicBezTo>
                    <a:cubicBezTo>
                      <a:pt x="2588" y="198"/>
                      <a:pt x="2769" y="99"/>
                      <a:pt x="2934" y="0"/>
                    </a:cubicBezTo>
                    <a:cubicBezTo>
                      <a:pt x="4335" y="2637"/>
                      <a:pt x="6016" y="5686"/>
                      <a:pt x="7532" y="8373"/>
                    </a:cubicBezTo>
                    <a:cubicBezTo>
                      <a:pt x="8735" y="10532"/>
                      <a:pt x="9823" y="12460"/>
                      <a:pt x="10548" y="13745"/>
                    </a:cubicBezTo>
                    <a:close/>
                  </a:path>
                </a:pathLst>
              </a:custGeom>
              <a:noFill/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7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extrusionOk="0">
                    <a:moveTo>
                      <a:pt x="1" y="0"/>
                    </a:moveTo>
                    <a:cubicBezTo>
                      <a:pt x="1" y="1"/>
                      <a:pt x="1962" y="1714"/>
                      <a:pt x="2028" y="1945"/>
                    </a:cubicBezTo>
                    <a:cubicBezTo>
                      <a:pt x="2094" y="2176"/>
                      <a:pt x="1468" y="3791"/>
                      <a:pt x="1929" y="4269"/>
                    </a:cubicBezTo>
                    <a:cubicBezTo>
                      <a:pt x="2374" y="4731"/>
                      <a:pt x="4138" y="5653"/>
                      <a:pt x="4286" y="6016"/>
                    </a:cubicBezTo>
                    <a:cubicBezTo>
                      <a:pt x="4434" y="6395"/>
                      <a:pt x="4138" y="8356"/>
                      <a:pt x="4335" y="8604"/>
                    </a:cubicBezTo>
                    <a:cubicBezTo>
                      <a:pt x="4533" y="8851"/>
                      <a:pt x="6280" y="9609"/>
                      <a:pt x="6428" y="9889"/>
                    </a:cubicBezTo>
                    <a:cubicBezTo>
                      <a:pt x="6478" y="9971"/>
                      <a:pt x="6593" y="10351"/>
                      <a:pt x="6709" y="10812"/>
                    </a:cubicBezTo>
                    <a:cubicBezTo>
                      <a:pt x="6939" y="11751"/>
                      <a:pt x="7236" y="13037"/>
                      <a:pt x="7236" y="13037"/>
                    </a:cubicBezTo>
                    <a:cubicBezTo>
                      <a:pt x="7236" y="13037"/>
                      <a:pt x="7236" y="13037"/>
                      <a:pt x="7253" y="13004"/>
                    </a:cubicBezTo>
                    <a:cubicBezTo>
                      <a:pt x="7269" y="12988"/>
                      <a:pt x="7269" y="12971"/>
                      <a:pt x="7286" y="12955"/>
                    </a:cubicBezTo>
                    <a:cubicBezTo>
                      <a:pt x="7318" y="12856"/>
                      <a:pt x="7401" y="12691"/>
                      <a:pt x="7500" y="12460"/>
                    </a:cubicBezTo>
                    <a:cubicBezTo>
                      <a:pt x="7516" y="12427"/>
                      <a:pt x="7549" y="12378"/>
                      <a:pt x="7566" y="12328"/>
                    </a:cubicBezTo>
                    <a:cubicBezTo>
                      <a:pt x="7665" y="12131"/>
                      <a:pt x="7763" y="11883"/>
                      <a:pt x="7879" y="11620"/>
                    </a:cubicBezTo>
                    <a:cubicBezTo>
                      <a:pt x="7912" y="11554"/>
                      <a:pt x="7945" y="11488"/>
                      <a:pt x="7978" y="11422"/>
                    </a:cubicBezTo>
                    <a:cubicBezTo>
                      <a:pt x="8110" y="11142"/>
                      <a:pt x="8241" y="10829"/>
                      <a:pt x="8390" y="10499"/>
                    </a:cubicBezTo>
                    <a:cubicBezTo>
                      <a:pt x="8439" y="10384"/>
                      <a:pt x="8489" y="10252"/>
                      <a:pt x="8538" y="10136"/>
                    </a:cubicBezTo>
                    <a:cubicBezTo>
                      <a:pt x="8588" y="10037"/>
                      <a:pt x="8620" y="9955"/>
                      <a:pt x="8653" y="9873"/>
                    </a:cubicBezTo>
                    <a:cubicBezTo>
                      <a:pt x="8703" y="9757"/>
                      <a:pt x="8752" y="9642"/>
                      <a:pt x="8818" y="9510"/>
                    </a:cubicBezTo>
                    <a:cubicBezTo>
                      <a:pt x="8950" y="9197"/>
                      <a:pt x="9082" y="8867"/>
                      <a:pt x="9214" y="8554"/>
                    </a:cubicBezTo>
                    <a:cubicBezTo>
                      <a:pt x="9247" y="8488"/>
                      <a:pt x="9280" y="8406"/>
                      <a:pt x="9296" y="8340"/>
                    </a:cubicBezTo>
                    <a:cubicBezTo>
                      <a:pt x="9329" y="8274"/>
                      <a:pt x="9362" y="8208"/>
                      <a:pt x="9379" y="8142"/>
                    </a:cubicBezTo>
                    <a:cubicBezTo>
                      <a:pt x="9560" y="7697"/>
                      <a:pt x="9741" y="7252"/>
                      <a:pt x="9906" y="6840"/>
                    </a:cubicBezTo>
                    <a:lnTo>
                      <a:pt x="9906" y="6824"/>
                    </a:lnTo>
                    <a:cubicBezTo>
                      <a:pt x="9988" y="6593"/>
                      <a:pt x="10087" y="6362"/>
                      <a:pt x="10153" y="6148"/>
                    </a:cubicBezTo>
                    <a:cubicBezTo>
                      <a:pt x="10219" y="5967"/>
                      <a:pt x="10285" y="5785"/>
                      <a:pt x="10351" y="5620"/>
                    </a:cubicBezTo>
                    <a:cubicBezTo>
                      <a:pt x="10532" y="5077"/>
                      <a:pt x="10681" y="4582"/>
                      <a:pt x="10763" y="4203"/>
                    </a:cubicBezTo>
                    <a:cubicBezTo>
                      <a:pt x="10780" y="4154"/>
                      <a:pt x="10780" y="4121"/>
                      <a:pt x="10796" y="4071"/>
                    </a:cubicBezTo>
                    <a:cubicBezTo>
                      <a:pt x="10812" y="4022"/>
                      <a:pt x="10812" y="3989"/>
                      <a:pt x="10812" y="3939"/>
                    </a:cubicBezTo>
                    <a:cubicBezTo>
                      <a:pt x="10829" y="3890"/>
                      <a:pt x="10829" y="3857"/>
                      <a:pt x="10845" y="3808"/>
                    </a:cubicBezTo>
                    <a:cubicBezTo>
                      <a:pt x="10878" y="3511"/>
                      <a:pt x="10862" y="3313"/>
                      <a:pt x="10763" y="3247"/>
                    </a:cubicBezTo>
                    <a:cubicBezTo>
                      <a:pt x="10714" y="3214"/>
                      <a:pt x="10648" y="3181"/>
                      <a:pt x="10549" y="3132"/>
                    </a:cubicBezTo>
                    <a:cubicBezTo>
                      <a:pt x="10499" y="3115"/>
                      <a:pt x="10466" y="3099"/>
                      <a:pt x="10417" y="3082"/>
                    </a:cubicBezTo>
                    <a:cubicBezTo>
                      <a:pt x="10384" y="3082"/>
                      <a:pt x="10367" y="3066"/>
                      <a:pt x="10335" y="3049"/>
                    </a:cubicBezTo>
                    <a:cubicBezTo>
                      <a:pt x="10285" y="3033"/>
                      <a:pt x="10236" y="3016"/>
                      <a:pt x="10170" y="3000"/>
                    </a:cubicBezTo>
                    <a:cubicBezTo>
                      <a:pt x="10104" y="2967"/>
                      <a:pt x="10021" y="2934"/>
                      <a:pt x="9923" y="2901"/>
                    </a:cubicBezTo>
                    <a:cubicBezTo>
                      <a:pt x="9857" y="2885"/>
                      <a:pt x="9758" y="2852"/>
                      <a:pt x="9675" y="2819"/>
                    </a:cubicBezTo>
                    <a:cubicBezTo>
                      <a:pt x="9642" y="2802"/>
                      <a:pt x="9593" y="2786"/>
                      <a:pt x="9560" y="2786"/>
                    </a:cubicBezTo>
                    <a:cubicBezTo>
                      <a:pt x="9478" y="2753"/>
                      <a:pt x="9395" y="2720"/>
                      <a:pt x="9313" y="2703"/>
                    </a:cubicBezTo>
                    <a:cubicBezTo>
                      <a:pt x="9247" y="2670"/>
                      <a:pt x="9181" y="2654"/>
                      <a:pt x="9115" y="2637"/>
                    </a:cubicBezTo>
                    <a:cubicBezTo>
                      <a:pt x="8752" y="2522"/>
                      <a:pt x="8324" y="2390"/>
                      <a:pt x="7879" y="2242"/>
                    </a:cubicBezTo>
                    <a:cubicBezTo>
                      <a:pt x="7780" y="2225"/>
                      <a:pt x="7681" y="2192"/>
                      <a:pt x="7582" y="2159"/>
                    </a:cubicBezTo>
                    <a:cubicBezTo>
                      <a:pt x="7549" y="2143"/>
                      <a:pt x="7500" y="2127"/>
                      <a:pt x="7467" y="2127"/>
                    </a:cubicBezTo>
                    <a:cubicBezTo>
                      <a:pt x="7401" y="2094"/>
                      <a:pt x="7318" y="2077"/>
                      <a:pt x="7253" y="2061"/>
                    </a:cubicBezTo>
                    <a:cubicBezTo>
                      <a:pt x="7022" y="1995"/>
                      <a:pt x="6775" y="1912"/>
                      <a:pt x="6527" y="1846"/>
                    </a:cubicBezTo>
                    <a:cubicBezTo>
                      <a:pt x="6297" y="1780"/>
                      <a:pt x="6049" y="1698"/>
                      <a:pt x="5802" y="1632"/>
                    </a:cubicBezTo>
                    <a:cubicBezTo>
                      <a:pt x="5571" y="1566"/>
                      <a:pt x="5341" y="1500"/>
                      <a:pt x="5110" y="1434"/>
                    </a:cubicBezTo>
                    <a:cubicBezTo>
                      <a:pt x="5094" y="1434"/>
                      <a:pt x="5094" y="1418"/>
                      <a:pt x="5077" y="1418"/>
                    </a:cubicBezTo>
                    <a:cubicBezTo>
                      <a:pt x="4780" y="1335"/>
                      <a:pt x="4484" y="1253"/>
                      <a:pt x="4187" y="1171"/>
                    </a:cubicBezTo>
                    <a:cubicBezTo>
                      <a:pt x="4154" y="1154"/>
                      <a:pt x="4138" y="1154"/>
                      <a:pt x="4121" y="1154"/>
                    </a:cubicBezTo>
                    <a:cubicBezTo>
                      <a:pt x="3956" y="1105"/>
                      <a:pt x="3808" y="1055"/>
                      <a:pt x="3660" y="1022"/>
                    </a:cubicBezTo>
                    <a:cubicBezTo>
                      <a:pt x="2934" y="808"/>
                      <a:pt x="2259" y="627"/>
                      <a:pt x="1698" y="462"/>
                    </a:cubicBezTo>
                    <a:cubicBezTo>
                      <a:pt x="1616" y="445"/>
                      <a:pt x="1550" y="429"/>
                      <a:pt x="1468" y="412"/>
                    </a:cubicBezTo>
                    <a:cubicBezTo>
                      <a:pt x="1435" y="396"/>
                      <a:pt x="1402" y="380"/>
                      <a:pt x="1352" y="380"/>
                    </a:cubicBezTo>
                    <a:cubicBezTo>
                      <a:pt x="1286" y="363"/>
                      <a:pt x="1220" y="330"/>
                      <a:pt x="1155" y="314"/>
                    </a:cubicBezTo>
                    <a:cubicBezTo>
                      <a:pt x="973" y="264"/>
                      <a:pt x="808" y="231"/>
                      <a:pt x="660" y="182"/>
                    </a:cubicBezTo>
                    <a:cubicBezTo>
                      <a:pt x="627" y="165"/>
                      <a:pt x="578" y="165"/>
                      <a:pt x="545" y="149"/>
                    </a:cubicBezTo>
                    <a:cubicBezTo>
                      <a:pt x="446" y="132"/>
                      <a:pt x="363" y="99"/>
                      <a:pt x="281" y="83"/>
                    </a:cubicBezTo>
                    <a:cubicBezTo>
                      <a:pt x="248" y="66"/>
                      <a:pt x="215" y="66"/>
                      <a:pt x="182" y="50"/>
                    </a:cubicBezTo>
                    <a:cubicBezTo>
                      <a:pt x="67" y="1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" name="Google Shape;441;p7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extrusionOk="0">
                    <a:moveTo>
                      <a:pt x="3000" y="1"/>
                    </a:moveTo>
                    <a:cubicBezTo>
                      <a:pt x="2770" y="116"/>
                      <a:pt x="2489" y="248"/>
                      <a:pt x="2176" y="413"/>
                    </a:cubicBezTo>
                    <a:cubicBezTo>
                      <a:pt x="2077" y="462"/>
                      <a:pt x="1979" y="512"/>
                      <a:pt x="1863" y="561"/>
                    </a:cubicBezTo>
                    <a:cubicBezTo>
                      <a:pt x="1797" y="594"/>
                      <a:pt x="1731" y="627"/>
                      <a:pt x="1665" y="660"/>
                    </a:cubicBezTo>
                    <a:cubicBezTo>
                      <a:pt x="1435" y="775"/>
                      <a:pt x="1204" y="907"/>
                      <a:pt x="973" y="1022"/>
                    </a:cubicBezTo>
                    <a:cubicBezTo>
                      <a:pt x="825" y="1105"/>
                      <a:pt x="660" y="1204"/>
                      <a:pt x="512" y="1286"/>
                    </a:cubicBezTo>
                    <a:cubicBezTo>
                      <a:pt x="347" y="1385"/>
                      <a:pt x="166" y="1484"/>
                      <a:pt x="1" y="1599"/>
                    </a:cubicBezTo>
                    <a:cubicBezTo>
                      <a:pt x="1" y="1632"/>
                      <a:pt x="1" y="1649"/>
                      <a:pt x="1" y="1649"/>
                    </a:cubicBezTo>
                    <a:cubicBezTo>
                      <a:pt x="1" y="1649"/>
                      <a:pt x="1187" y="4203"/>
                      <a:pt x="4319" y="9724"/>
                    </a:cubicBezTo>
                    <a:cubicBezTo>
                      <a:pt x="5242" y="11323"/>
                      <a:pt x="6313" y="13185"/>
                      <a:pt x="7582" y="15312"/>
                    </a:cubicBezTo>
                    <a:cubicBezTo>
                      <a:pt x="7681" y="15262"/>
                      <a:pt x="7796" y="15213"/>
                      <a:pt x="7895" y="15163"/>
                    </a:cubicBezTo>
                    <a:cubicBezTo>
                      <a:pt x="8208" y="14998"/>
                      <a:pt x="8538" y="14834"/>
                      <a:pt x="8851" y="14652"/>
                    </a:cubicBezTo>
                    <a:cubicBezTo>
                      <a:pt x="8868" y="14636"/>
                      <a:pt x="8884" y="14636"/>
                      <a:pt x="8901" y="14619"/>
                    </a:cubicBezTo>
                    <a:cubicBezTo>
                      <a:pt x="9032" y="14553"/>
                      <a:pt x="9148" y="14487"/>
                      <a:pt x="9280" y="14422"/>
                    </a:cubicBezTo>
                    <a:cubicBezTo>
                      <a:pt x="9395" y="14356"/>
                      <a:pt x="9510" y="14290"/>
                      <a:pt x="9626" y="14224"/>
                    </a:cubicBezTo>
                    <a:cubicBezTo>
                      <a:pt x="9758" y="14141"/>
                      <a:pt x="9873" y="14075"/>
                      <a:pt x="9988" y="14010"/>
                    </a:cubicBezTo>
                    <a:cubicBezTo>
                      <a:pt x="10054" y="13977"/>
                      <a:pt x="10120" y="13944"/>
                      <a:pt x="10170" y="13894"/>
                    </a:cubicBezTo>
                    <a:cubicBezTo>
                      <a:pt x="10466" y="13729"/>
                      <a:pt x="10747" y="13565"/>
                      <a:pt x="10994" y="13400"/>
                    </a:cubicBezTo>
                    <a:cubicBezTo>
                      <a:pt x="10994" y="13400"/>
                      <a:pt x="9906" y="11587"/>
                      <a:pt x="8390" y="9032"/>
                    </a:cubicBezTo>
                    <a:cubicBezTo>
                      <a:pt x="8373" y="8999"/>
                      <a:pt x="8357" y="8966"/>
                      <a:pt x="8340" y="8950"/>
                    </a:cubicBezTo>
                    <a:cubicBezTo>
                      <a:pt x="7500" y="7532"/>
                      <a:pt x="6527" y="5917"/>
                      <a:pt x="5538" y="4253"/>
                    </a:cubicBezTo>
                    <a:cubicBezTo>
                      <a:pt x="4681" y="2819"/>
                      <a:pt x="3808" y="1369"/>
                      <a:pt x="3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7"/>
              <p:cNvSpPr/>
              <p:nvPr/>
            </p:nvSpPr>
            <p:spPr>
              <a:xfrm>
                <a:off x="216050" y="4615400"/>
                <a:ext cx="216325" cy="34985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13994" extrusionOk="0">
                    <a:moveTo>
                      <a:pt x="692" y="1"/>
                    </a:moveTo>
                    <a:cubicBezTo>
                      <a:pt x="462" y="116"/>
                      <a:pt x="231" y="248"/>
                      <a:pt x="0" y="363"/>
                    </a:cubicBezTo>
                    <a:cubicBezTo>
                      <a:pt x="1401" y="2819"/>
                      <a:pt x="3263" y="6016"/>
                      <a:pt x="4928" y="8901"/>
                    </a:cubicBezTo>
                    <a:cubicBezTo>
                      <a:pt x="6065" y="10862"/>
                      <a:pt x="7104" y="12658"/>
                      <a:pt x="7878" y="13993"/>
                    </a:cubicBezTo>
                    <a:cubicBezTo>
                      <a:pt x="7895" y="13977"/>
                      <a:pt x="7911" y="13977"/>
                      <a:pt x="7928" y="13960"/>
                    </a:cubicBezTo>
                    <a:cubicBezTo>
                      <a:pt x="8059" y="13894"/>
                      <a:pt x="8175" y="13828"/>
                      <a:pt x="8307" y="13763"/>
                    </a:cubicBezTo>
                    <a:cubicBezTo>
                      <a:pt x="8422" y="13697"/>
                      <a:pt x="8537" y="13631"/>
                      <a:pt x="8653" y="13565"/>
                    </a:cubicBezTo>
                    <a:cubicBezTo>
                      <a:pt x="7812" y="12180"/>
                      <a:pt x="6807" y="10499"/>
                      <a:pt x="5785" y="8752"/>
                    </a:cubicBezTo>
                    <a:cubicBezTo>
                      <a:pt x="3956" y="5670"/>
                      <a:pt x="2027" y="2341"/>
                      <a:pt x="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7"/>
              <p:cNvSpPr/>
              <p:nvPr/>
            </p:nvSpPr>
            <p:spPr>
              <a:xfrm>
                <a:off x="186800" y="4556075"/>
                <a:ext cx="799350" cy="446650"/>
              </a:xfrm>
              <a:custGeom>
                <a:avLst/>
                <a:gdLst/>
                <a:ahLst/>
                <a:cxnLst/>
                <a:rect l="l" t="t" r="r" b="b"/>
                <a:pathLst>
                  <a:path w="31974" h="17866" extrusionOk="0">
                    <a:moveTo>
                      <a:pt x="31973" y="1"/>
                    </a:moveTo>
                    <a:lnTo>
                      <a:pt x="31973" y="1"/>
                    </a:lnTo>
                    <a:cubicBezTo>
                      <a:pt x="31331" y="314"/>
                      <a:pt x="30671" y="627"/>
                      <a:pt x="30029" y="940"/>
                    </a:cubicBezTo>
                    <a:cubicBezTo>
                      <a:pt x="25760" y="3017"/>
                      <a:pt x="21491" y="5110"/>
                      <a:pt x="17223" y="7186"/>
                    </a:cubicBezTo>
                    <a:cubicBezTo>
                      <a:pt x="14421" y="8538"/>
                      <a:pt x="11570" y="9922"/>
                      <a:pt x="8587" y="10746"/>
                    </a:cubicBezTo>
                    <a:cubicBezTo>
                      <a:pt x="8043" y="10895"/>
                      <a:pt x="7499" y="11010"/>
                      <a:pt x="6955" y="11125"/>
                    </a:cubicBezTo>
                    <a:cubicBezTo>
                      <a:pt x="6658" y="11175"/>
                      <a:pt x="6378" y="11224"/>
                      <a:pt x="6098" y="11274"/>
                    </a:cubicBezTo>
                    <a:cubicBezTo>
                      <a:pt x="5999" y="11290"/>
                      <a:pt x="5900" y="11307"/>
                      <a:pt x="5785" y="11323"/>
                    </a:cubicBezTo>
                    <a:cubicBezTo>
                      <a:pt x="5637" y="11340"/>
                      <a:pt x="5472" y="11356"/>
                      <a:pt x="5307" y="11373"/>
                    </a:cubicBezTo>
                    <a:cubicBezTo>
                      <a:pt x="5043" y="11405"/>
                      <a:pt x="4780" y="11422"/>
                      <a:pt x="4516" y="11438"/>
                    </a:cubicBezTo>
                    <a:cubicBezTo>
                      <a:pt x="4215" y="11455"/>
                      <a:pt x="3911" y="11464"/>
                      <a:pt x="3604" y="11464"/>
                    </a:cubicBezTo>
                    <a:cubicBezTo>
                      <a:pt x="2411" y="11464"/>
                      <a:pt x="1180" y="11335"/>
                      <a:pt x="0" y="11059"/>
                    </a:cubicBezTo>
                    <a:lnTo>
                      <a:pt x="0" y="11059"/>
                    </a:lnTo>
                    <a:cubicBezTo>
                      <a:pt x="1714" y="14257"/>
                      <a:pt x="4054" y="17602"/>
                      <a:pt x="4944" y="17833"/>
                    </a:cubicBezTo>
                    <a:cubicBezTo>
                      <a:pt x="5027" y="17855"/>
                      <a:pt x="5121" y="17865"/>
                      <a:pt x="5225" y="17865"/>
                    </a:cubicBezTo>
                    <a:cubicBezTo>
                      <a:pt x="5828" y="17865"/>
                      <a:pt x="6767" y="17517"/>
                      <a:pt x="7779" y="17026"/>
                    </a:cubicBezTo>
                    <a:cubicBezTo>
                      <a:pt x="7878" y="16976"/>
                      <a:pt x="7993" y="16927"/>
                      <a:pt x="8092" y="16877"/>
                    </a:cubicBezTo>
                    <a:cubicBezTo>
                      <a:pt x="8405" y="16712"/>
                      <a:pt x="8735" y="16548"/>
                      <a:pt x="9048" y="16366"/>
                    </a:cubicBezTo>
                    <a:cubicBezTo>
                      <a:pt x="9065" y="16350"/>
                      <a:pt x="9081" y="16350"/>
                      <a:pt x="9098" y="16333"/>
                    </a:cubicBezTo>
                    <a:cubicBezTo>
                      <a:pt x="9229" y="16267"/>
                      <a:pt x="9345" y="16201"/>
                      <a:pt x="9477" y="16136"/>
                    </a:cubicBezTo>
                    <a:cubicBezTo>
                      <a:pt x="9592" y="16070"/>
                      <a:pt x="9707" y="16004"/>
                      <a:pt x="9823" y="15938"/>
                    </a:cubicBezTo>
                    <a:cubicBezTo>
                      <a:pt x="9955" y="15855"/>
                      <a:pt x="10070" y="15789"/>
                      <a:pt x="10185" y="15724"/>
                    </a:cubicBezTo>
                    <a:cubicBezTo>
                      <a:pt x="10251" y="15691"/>
                      <a:pt x="10317" y="15658"/>
                      <a:pt x="10367" y="15608"/>
                    </a:cubicBezTo>
                    <a:cubicBezTo>
                      <a:pt x="10663" y="15443"/>
                      <a:pt x="10944" y="15279"/>
                      <a:pt x="11191" y="15114"/>
                    </a:cubicBezTo>
                    <a:cubicBezTo>
                      <a:pt x="11850" y="14718"/>
                      <a:pt x="12328" y="14405"/>
                      <a:pt x="12460" y="14339"/>
                    </a:cubicBezTo>
                    <a:cubicBezTo>
                      <a:pt x="12987" y="14042"/>
                      <a:pt x="30309" y="3396"/>
                      <a:pt x="30556" y="3165"/>
                    </a:cubicBezTo>
                    <a:cubicBezTo>
                      <a:pt x="30556" y="3165"/>
                      <a:pt x="30556" y="3165"/>
                      <a:pt x="30573" y="3132"/>
                    </a:cubicBezTo>
                    <a:cubicBezTo>
                      <a:pt x="30589" y="3116"/>
                      <a:pt x="30589" y="3099"/>
                      <a:pt x="30606" y="3083"/>
                    </a:cubicBezTo>
                    <a:cubicBezTo>
                      <a:pt x="30638" y="2984"/>
                      <a:pt x="30721" y="2819"/>
                      <a:pt x="30820" y="2588"/>
                    </a:cubicBezTo>
                    <a:cubicBezTo>
                      <a:pt x="30836" y="2555"/>
                      <a:pt x="30869" y="2506"/>
                      <a:pt x="30886" y="2456"/>
                    </a:cubicBezTo>
                    <a:cubicBezTo>
                      <a:pt x="30985" y="2259"/>
                      <a:pt x="31083" y="2011"/>
                      <a:pt x="31199" y="1748"/>
                    </a:cubicBezTo>
                    <a:cubicBezTo>
                      <a:pt x="31232" y="1682"/>
                      <a:pt x="31265" y="1616"/>
                      <a:pt x="31298" y="1550"/>
                    </a:cubicBezTo>
                    <a:cubicBezTo>
                      <a:pt x="31430" y="1270"/>
                      <a:pt x="31561" y="957"/>
                      <a:pt x="31710" y="627"/>
                    </a:cubicBezTo>
                    <a:cubicBezTo>
                      <a:pt x="31759" y="512"/>
                      <a:pt x="31809" y="380"/>
                      <a:pt x="31858" y="264"/>
                    </a:cubicBezTo>
                    <a:cubicBezTo>
                      <a:pt x="31908" y="165"/>
                      <a:pt x="31940" y="83"/>
                      <a:pt x="31973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7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fill="none" extrusionOk="0">
                    <a:moveTo>
                      <a:pt x="10845" y="3808"/>
                    </a:moveTo>
                    <a:cubicBezTo>
                      <a:pt x="10829" y="3857"/>
                      <a:pt x="10829" y="3890"/>
                      <a:pt x="10812" y="3939"/>
                    </a:cubicBezTo>
                    <a:cubicBezTo>
                      <a:pt x="10812" y="3989"/>
                      <a:pt x="10812" y="4022"/>
                      <a:pt x="10796" y="4071"/>
                    </a:cubicBezTo>
                    <a:cubicBezTo>
                      <a:pt x="10780" y="4121"/>
                      <a:pt x="10780" y="4154"/>
                      <a:pt x="10763" y="4203"/>
                    </a:cubicBezTo>
                    <a:cubicBezTo>
                      <a:pt x="10681" y="4582"/>
                      <a:pt x="10532" y="5077"/>
                      <a:pt x="10351" y="5620"/>
                    </a:cubicBezTo>
                    <a:cubicBezTo>
                      <a:pt x="10285" y="5785"/>
                      <a:pt x="10219" y="5967"/>
                      <a:pt x="10153" y="6148"/>
                    </a:cubicBezTo>
                    <a:cubicBezTo>
                      <a:pt x="10087" y="6362"/>
                      <a:pt x="9988" y="6593"/>
                      <a:pt x="9906" y="6824"/>
                    </a:cubicBezTo>
                    <a:lnTo>
                      <a:pt x="9906" y="6840"/>
                    </a:lnTo>
                    <a:cubicBezTo>
                      <a:pt x="9741" y="7252"/>
                      <a:pt x="9560" y="7697"/>
                      <a:pt x="9379" y="8142"/>
                    </a:cubicBezTo>
                    <a:cubicBezTo>
                      <a:pt x="9362" y="8208"/>
                      <a:pt x="9329" y="8274"/>
                      <a:pt x="9296" y="8340"/>
                    </a:cubicBezTo>
                    <a:cubicBezTo>
                      <a:pt x="9280" y="8406"/>
                      <a:pt x="9247" y="8488"/>
                      <a:pt x="9214" y="8554"/>
                    </a:cubicBezTo>
                    <a:cubicBezTo>
                      <a:pt x="9082" y="8867"/>
                      <a:pt x="8950" y="9197"/>
                      <a:pt x="8818" y="9510"/>
                    </a:cubicBezTo>
                    <a:cubicBezTo>
                      <a:pt x="8752" y="9642"/>
                      <a:pt x="8703" y="9757"/>
                      <a:pt x="8653" y="9873"/>
                    </a:cubicBezTo>
                    <a:cubicBezTo>
                      <a:pt x="8620" y="9955"/>
                      <a:pt x="8588" y="10037"/>
                      <a:pt x="8538" y="10136"/>
                    </a:cubicBezTo>
                    <a:cubicBezTo>
                      <a:pt x="8489" y="10252"/>
                      <a:pt x="8439" y="10384"/>
                      <a:pt x="8390" y="10499"/>
                    </a:cubicBezTo>
                    <a:cubicBezTo>
                      <a:pt x="8241" y="10829"/>
                      <a:pt x="8110" y="11142"/>
                      <a:pt x="7978" y="11422"/>
                    </a:cubicBezTo>
                    <a:cubicBezTo>
                      <a:pt x="7945" y="11488"/>
                      <a:pt x="7912" y="11554"/>
                      <a:pt x="7879" y="11620"/>
                    </a:cubicBezTo>
                    <a:cubicBezTo>
                      <a:pt x="7763" y="11883"/>
                      <a:pt x="7665" y="12131"/>
                      <a:pt x="7566" y="12328"/>
                    </a:cubicBezTo>
                    <a:cubicBezTo>
                      <a:pt x="7549" y="12378"/>
                      <a:pt x="7516" y="12427"/>
                      <a:pt x="7500" y="12460"/>
                    </a:cubicBezTo>
                    <a:cubicBezTo>
                      <a:pt x="7401" y="12691"/>
                      <a:pt x="7318" y="12856"/>
                      <a:pt x="7286" y="12955"/>
                    </a:cubicBezTo>
                    <a:cubicBezTo>
                      <a:pt x="7269" y="12971"/>
                      <a:pt x="7269" y="12988"/>
                      <a:pt x="7253" y="13004"/>
                    </a:cubicBezTo>
                    <a:cubicBezTo>
                      <a:pt x="7236" y="13037"/>
                      <a:pt x="7236" y="13037"/>
                      <a:pt x="7236" y="13037"/>
                    </a:cubicBezTo>
                    <a:cubicBezTo>
                      <a:pt x="7236" y="13037"/>
                      <a:pt x="6939" y="11751"/>
                      <a:pt x="6709" y="10812"/>
                    </a:cubicBezTo>
                    <a:cubicBezTo>
                      <a:pt x="6593" y="10351"/>
                      <a:pt x="6478" y="9971"/>
                      <a:pt x="6428" y="9889"/>
                    </a:cubicBezTo>
                    <a:cubicBezTo>
                      <a:pt x="6280" y="9609"/>
                      <a:pt x="4533" y="8851"/>
                      <a:pt x="4335" y="8604"/>
                    </a:cubicBezTo>
                    <a:cubicBezTo>
                      <a:pt x="4138" y="8356"/>
                      <a:pt x="4434" y="6395"/>
                      <a:pt x="4286" y="6016"/>
                    </a:cubicBezTo>
                    <a:cubicBezTo>
                      <a:pt x="4138" y="5653"/>
                      <a:pt x="2374" y="4731"/>
                      <a:pt x="1929" y="4269"/>
                    </a:cubicBezTo>
                    <a:cubicBezTo>
                      <a:pt x="1468" y="3791"/>
                      <a:pt x="2094" y="2176"/>
                      <a:pt x="2028" y="1945"/>
                    </a:cubicBezTo>
                    <a:cubicBezTo>
                      <a:pt x="1962" y="1714"/>
                      <a:pt x="1" y="0"/>
                      <a:pt x="1" y="0"/>
                    </a:cubicBezTo>
                    <a:cubicBezTo>
                      <a:pt x="1" y="0"/>
                      <a:pt x="67" y="17"/>
                      <a:pt x="182" y="50"/>
                    </a:cubicBezTo>
                    <a:cubicBezTo>
                      <a:pt x="215" y="66"/>
                      <a:pt x="248" y="66"/>
                      <a:pt x="281" y="83"/>
                    </a:cubicBezTo>
                    <a:cubicBezTo>
                      <a:pt x="363" y="99"/>
                      <a:pt x="446" y="132"/>
                      <a:pt x="545" y="149"/>
                    </a:cubicBezTo>
                    <a:cubicBezTo>
                      <a:pt x="578" y="165"/>
                      <a:pt x="627" y="165"/>
                      <a:pt x="660" y="182"/>
                    </a:cubicBezTo>
                    <a:cubicBezTo>
                      <a:pt x="808" y="231"/>
                      <a:pt x="973" y="264"/>
                      <a:pt x="1155" y="314"/>
                    </a:cubicBezTo>
                    <a:cubicBezTo>
                      <a:pt x="1220" y="330"/>
                      <a:pt x="1286" y="363"/>
                      <a:pt x="1352" y="380"/>
                    </a:cubicBezTo>
                    <a:cubicBezTo>
                      <a:pt x="1402" y="380"/>
                      <a:pt x="1435" y="396"/>
                      <a:pt x="1468" y="412"/>
                    </a:cubicBezTo>
                    <a:cubicBezTo>
                      <a:pt x="1550" y="429"/>
                      <a:pt x="1616" y="445"/>
                      <a:pt x="1698" y="462"/>
                    </a:cubicBezTo>
                    <a:cubicBezTo>
                      <a:pt x="2259" y="627"/>
                      <a:pt x="2934" y="808"/>
                      <a:pt x="3660" y="1022"/>
                    </a:cubicBezTo>
                    <a:cubicBezTo>
                      <a:pt x="3808" y="1055"/>
                      <a:pt x="3956" y="1105"/>
                      <a:pt x="4121" y="1154"/>
                    </a:cubicBezTo>
                    <a:cubicBezTo>
                      <a:pt x="4138" y="1154"/>
                      <a:pt x="4154" y="1154"/>
                      <a:pt x="4187" y="1171"/>
                    </a:cubicBezTo>
                    <a:cubicBezTo>
                      <a:pt x="4484" y="1253"/>
                      <a:pt x="4780" y="1335"/>
                      <a:pt x="5077" y="1418"/>
                    </a:cubicBezTo>
                    <a:cubicBezTo>
                      <a:pt x="5094" y="1418"/>
                      <a:pt x="5094" y="1434"/>
                      <a:pt x="5110" y="1434"/>
                    </a:cubicBezTo>
                    <a:cubicBezTo>
                      <a:pt x="5341" y="1500"/>
                      <a:pt x="5571" y="1566"/>
                      <a:pt x="5802" y="1632"/>
                    </a:cubicBezTo>
                    <a:cubicBezTo>
                      <a:pt x="6049" y="1698"/>
                      <a:pt x="6297" y="1780"/>
                      <a:pt x="6527" y="1846"/>
                    </a:cubicBezTo>
                    <a:cubicBezTo>
                      <a:pt x="6775" y="1912"/>
                      <a:pt x="7022" y="1995"/>
                      <a:pt x="7253" y="2061"/>
                    </a:cubicBezTo>
                    <a:cubicBezTo>
                      <a:pt x="7318" y="2077"/>
                      <a:pt x="7401" y="2094"/>
                      <a:pt x="7467" y="2127"/>
                    </a:cubicBezTo>
                    <a:cubicBezTo>
                      <a:pt x="7500" y="2127"/>
                      <a:pt x="7549" y="2143"/>
                      <a:pt x="7582" y="2159"/>
                    </a:cubicBezTo>
                    <a:cubicBezTo>
                      <a:pt x="7681" y="2192"/>
                      <a:pt x="7780" y="2225"/>
                      <a:pt x="7879" y="2242"/>
                    </a:cubicBezTo>
                    <a:cubicBezTo>
                      <a:pt x="8324" y="2390"/>
                      <a:pt x="8752" y="2522"/>
                      <a:pt x="9115" y="2637"/>
                    </a:cubicBezTo>
                    <a:cubicBezTo>
                      <a:pt x="9181" y="2654"/>
                      <a:pt x="9247" y="2670"/>
                      <a:pt x="9313" y="2703"/>
                    </a:cubicBezTo>
                    <a:cubicBezTo>
                      <a:pt x="9395" y="2720"/>
                      <a:pt x="9478" y="2753"/>
                      <a:pt x="9560" y="2786"/>
                    </a:cubicBezTo>
                    <a:cubicBezTo>
                      <a:pt x="9593" y="2786"/>
                      <a:pt x="9642" y="2802"/>
                      <a:pt x="9675" y="2819"/>
                    </a:cubicBezTo>
                    <a:cubicBezTo>
                      <a:pt x="9758" y="2852"/>
                      <a:pt x="9857" y="2885"/>
                      <a:pt x="9923" y="2901"/>
                    </a:cubicBezTo>
                    <a:cubicBezTo>
                      <a:pt x="10021" y="2934"/>
                      <a:pt x="10104" y="2967"/>
                      <a:pt x="10170" y="3000"/>
                    </a:cubicBezTo>
                    <a:cubicBezTo>
                      <a:pt x="10236" y="3016"/>
                      <a:pt x="10285" y="3033"/>
                      <a:pt x="10335" y="3049"/>
                    </a:cubicBezTo>
                    <a:cubicBezTo>
                      <a:pt x="10367" y="3066"/>
                      <a:pt x="10384" y="3082"/>
                      <a:pt x="10417" y="3082"/>
                    </a:cubicBezTo>
                    <a:cubicBezTo>
                      <a:pt x="10466" y="3099"/>
                      <a:pt x="10499" y="3115"/>
                      <a:pt x="10549" y="3132"/>
                    </a:cubicBezTo>
                    <a:cubicBezTo>
                      <a:pt x="10648" y="3181"/>
                      <a:pt x="10714" y="3214"/>
                      <a:pt x="10763" y="3247"/>
                    </a:cubicBezTo>
                    <a:cubicBezTo>
                      <a:pt x="10862" y="3313"/>
                      <a:pt x="10878" y="3511"/>
                      <a:pt x="10845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7"/>
              <p:cNvSpPr/>
              <p:nvPr/>
            </p:nvSpPr>
            <p:spPr>
              <a:xfrm>
                <a:off x="951100" y="4360775"/>
                <a:ext cx="9562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781" extrusionOk="0">
                    <a:moveTo>
                      <a:pt x="1" y="1"/>
                    </a:moveTo>
                    <a:cubicBezTo>
                      <a:pt x="1665" y="2539"/>
                      <a:pt x="2654" y="4780"/>
                      <a:pt x="2654" y="4780"/>
                    </a:cubicBezTo>
                    <a:cubicBezTo>
                      <a:pt x="3346" y="2967"/>
                      <a:pt x="3824" y="1401"/>
                      <a:pt x="3511" y="1187"/>
                    </a:cubicBezTo>
                    <a:cubicBezTo>
                      <a:pt x="3214" y="989"/>
                      <a:pt x="1764" y="52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7"/>
              <p:cNvSpPr/>
              <p:nvPr/>
            </p:nvSpPr>
            <p:spPr>
              <a:xfrm>
                <a:off x="400225" y="4524350"/>
                <a:ext cx="477975" cy="298325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1933" fill="none" extrusionOk="0">
                    <a:moveTo>
                      <a:pt x="19118" y="1"/>
                    </a:moveTo>
                    <a:cubicBezTo>
                      <a:pt x="19118" y="1"/>
                      <a:pt x="3560" y="10351"/>
                      <a:pt x="0" y="11933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7"/>
              <p:cNvSpPr/>
              <p:nvPr/>
            </p:nvSpPr>
            <p:spPr>
              <a:xfrm>
                <a:off x="330175" y="4416000"/>
                <a:ext cx="487875" cy="28925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11570" fill="none" extrusionOk="0">
                    <a:moveTo>
                      <a:pt x="19514" y="0"/>
                    </a:moveTo>
                    <a:cubicBezTo>
                      <a:pt x="19514" y="0"/>
                      <a:pt x="3610" y="9229"/>
                      <a:pt x="0" y="11570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7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fill="none" extrusionOk="0">
                    <a:moveTo>
                      <a:pt x="10994" y="13400"/>
                    </a:moveTo>
                    <a:cubicBezTo>
                      <a:pt x="10747" y="13565"/>
                      <a:pt x="10466" y="13729"/>
                      <a:pt x="10170" y="13894"/>
                    </a:cubicBezTo>
                    <a:cubicBezTo>
                      <a:pt x="10120" y="13944"/>
                      <a:pt x="10054" y="13977"/>
                      <a:pt x="9988" y="14010"/>
                    </a:cubicBezTo>
                    <a:cubicBezTo>
                      <a:pt x="9873" y="14075"/>
                      <a:pt x="9758" y="14141"/>
                      <a:pt x="9626" y="14224"/>
                    </a:cubicBezTo>
                    <a:cubicBezTo>
                      <a:pt x="9510" y="14290"/>
                      <a:pt x="9395" y="14356"/>
                      <a:pt x="9280" y="14422"/>
                    </a:cubicBezTo>
                    <a:cubicBezTo>
                      <a:pt x="9148" y="14487"/>
                      <a:pt x="9032" y="14553"/>
                      <a:pt x="8901" y="14619"/>
                    </a:cubicBezTo>
                    <a:cubicBezTo>
                      <a:pt x="8884" y="14636"/>
                      <a:pt x="8868" y="14636"/>
                      <a:pt x="8851" y="14652"/>
                    </a:cubicBezTo>
                    <a:cubicBezTo>
                      <a:pt x="8538" y="14834"/>
                      <a:pt x="8208" y="14998"/>
                      <a:pt x="7895" y="15163"/>
                    </a:cubicBezTo>
                    <a:cubicBezTo>
                      <a:pt x="7796" y="15213"/>
                      <a:pt x="7681" y="15262"/>
                      <a:pt x="7582" y="15312"/>
                    </a:cubicBezTo>
                    <a:cubicBezTo>
                      <a:pt x="6313" y="13185"/>
                      <a:pt x="5242" y="11323"/>
                      <a:pt x="4319" y="9724"/>
                    </a:cubicBezTo>
                    <a:cubicBezTo>
                      <a:pt x="1187" y="4203"/>
                      <a:pt x="1" y="1649"/>
                      <a:pt x="1" y="1649"/>
                    </a:cubicBezTo>
                    <a:cubicBezTo>
                      <a:pt x="1" y="1649"/>
                      <a:pt x="1" y="1632"/>
                      <a:pt x="1" y="1599"/>
                    </a:cubicBezTo>
                    <a:cubicBezTo>
                      <a:pt x="166" y="1484"/>
                      <a:pt x="347" y="1385"/>
                      <a:pt x="512" y="1286"/>
                    </a:cubicBezTo>
                    <a:cubicBezTo>
                      <a:pt x="660" y="1204"/>
                      <a:pt x="825" y="1105"/>
                      <a:pt x="973" y="1022"/>
                    </a:cubicBezTo>
                    <a:cubicBezTo>
                      <a:pt x="1204" y="907"/>
                      <a:pt x="1435" y="775"/>
                      <a:pt x="1665" y="660"/>
                    </a:cubicBezTo>
                    <a:cubicBezTo>
                      <a:pt x="1731" y="627"/>
                      <a:pt x="1797" y="594"/>
                      <a:pt x="1863" y="561"/>
                    </a:cubicBezTo>
                    <a:cubicBezTo>
                      <a:pt x="1979" y="512"/>
                      <a:pt x="2077" y="462"/>
                      <a:pt x="2176" y="413"/>
                    </a:cubicBezTo>
                    <a:cubicBezTo>
                      <a:pt x="2489" y="248"/>
                      <a:pt x="2770" y="116"/>
                      <a:pt x="3000" y="1"/>
                    </a:cubicBezTo>
                    <a:cubicBezTo>
                      <a:pt x="3808" y="1369"/>
                      <a:pt x="4681" y="2819"/>
                      <a:pt x="5538" y="4253"/>
                    </a:cubicBezTo>
                    <a:cubicBezTo>
                      <a:pt x="6527" y="5917"/>
                      <a:pt x="7500" y="7532"/>
                      <a:pt x="8340" y="8950"/>
                    </a:cubicBezTo>
                    <a:cubicBezTo>
                      <a:pt x="8357" y="8966"/>
                      <a:pt x="8373" y="8999"/>
                      <a:pt x="8390" y="9032"/>
                    </a:cubicBezTo>
                    <a:cubicBezTo>
                      <a:pt x="9906" y="11587"/>
                      <a:pt x="10994" y="13400"/>
                      <a:pt x="10994" y="13400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7"/>
              <p:cNvSpPr/>
              <p:nvPr/>
            </p:nvSpPr>
            <p:spPr>
              <a:xfrm>
                <a:off x="131175" y="4309275"/>
                <a:ext cx="910600" cy="6963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854" fill="none" extrusionOk="0">
                    <a:moveTo>
                      <a:pt x="36390" y="3808"/>
                    </a:moveTo>
                    <a:cubicBezTo>
                      <a:pt x="36374" y="3857"/>
                      <a:pt x="36374" y="3890"/>
                      <a:pt x="36357" y="3939"/>
                    </a:cubicBezTo>
                    <a:cubicBezTo>
                      <a:pt x="36357" y="3989"/>
                      <a:pt x="36357" y="4022"/>
                      <a:pt x="36341" y="4071"/>
                    </a:cubicBezTo>
                    <a:cubicBezTo>
                      <a:pt x="36325" y="4121"/>
                      <a:pt x="36325" y="4154"/>
                      <a:pt x="36308" y="4203"/>
                    </a:cubicBezTo>
                    <a:cubicBezTo>
                      <a:pt x="36226" y="4582"/>
                      <a:pt x="36077" y="5077"/>
                      <a:pt x="35896" y="5620"/>
                    </a:cubicBezTo>
                    <a:cubicBezTo>
                      <a:pt x="35830" y="5785"/>
                      <a:pt x="35764" y="5967"/>
                      <a:pt x="35698" y="6148"/>
                    </a:cubicBezTo>
                    <a:cubicBezTo>
                      <a:pt x="35632" y="6362"/>
                      <a:pt x="35533" y="6593"/>
                      <a:pt x="35451" y="6824"/>
                    </a:cubicBezTo>
                    <a:lnTo>
                      <a:pt x="35451" y="6840"/>
                    </a:lnTo>
                    <a:cubicBezTo>
                      <a:pt x="35286" y="7252"/>
                      <a:pt x="35105" y="7697"/>
                      <a:pt x="34924" y="8142"/>
                    </a:cubicBezTo>
                    <a:cubicBezTo>
                      <a:pt x="34907" y="8208"/>
                      <a:pt x="34874" y="8274"/>
                      <a:pt x="34841" y="8340"/>
                    </a:cubicBezTo>
                    <a:cubicBezTo>
                      <a:pt x="34825" y="8406"/>
                      <a:pt x="34792" y="8488"/>
                      <a:pt x="34759" y="8554"/>
                    </a:cubicBezTo>
                    <a:cubicBezTo>
                      <a:pt x="34627" y="8867"/>
                      <a:pt x="34495" y="9197"/>
                      <a:pt x="34363" y="9510"/>
                    </a:cubicBezTo>
                    <a:cubicBezTo>
                      <a:pt x="34297" y="9642"/>
                      <a:pt x="34248" y="9757"/>
                      <a:pt x="34198" y="9873"/>
                    </a:cubicBezTo>
                    <a:cubicBezTo>
                      <a:pt x="34165" y="9955"/>
                      <a:pt x="34133" y="10037"/>
                      <a:pt x="34083" y="10136"/>
                    </a:cubicBezTo>
                    <a:cubicBezTo>
                      <a:pt x="34034" y="10252"/>
                      <a:pt x="33984" y="10384"/>
                      <a:pt x="33935" y="10499"/>
                    </a:cubicBezTo>
                    <a:cubicBezTo>
                      <a:pt x="33786" y="10829"/>
                      <a:pt x="33655" y="11142"/>
                      <a:pt x="33523" y="11422"/>
                    </a:cubicBezTo>
                    <a:cubicBezTo>
                      <a:pt x="33490" y="11488"/>
                      <a:pt x="33457" y="11554"/>
                      <a:pt x="33424" y="11620"/>
                    </a:cubicBezTo>
                    <a:cubicBezTo>
                      <a:pt x="33308" y="11883"/>
                      <a:pt x="33210" y="12131"/>
                      <a:pt x="33111" y="12328"/>
                    </a:cubicBezTo>
                    <a:cubicBezTo>
                      <a:pt x="33094" y="12378"/>
                      <a:pt x="33061" y="12427"/>
                      <a:pt x="33045" y="12460"/>
                    </a:cubicBezTo>
                    <a:cubicBezTo>
                      <a:pt x="32946" y="12691"/>
                      <a:pt x="32863" y="12856"/>
                      <a:pt x="32831" y="12955"/>
                    </a:cubicBezTo>
                    <a:cubicBezTo>
                      <a:pt x="32814" y="12971"/>
                      <a:pt x="32798" y="12988"/>
                      <a:pt x="32798" y="13004"/>
                    </a:cubicBezTo>
                    <a:cubicBezTo>
                      <a:pt x="32781" y="13037"/>
                      <a:pt x="32781" y="13037"/>
                      <a:pt x="32781" y="13037"/>
                    </a:cubicBezTo>
                    <a:cubicBezTo>
                      <a:pt x="32534" y="13268"/>
                      <a:pt x="15212" y="23914"/>
                      <a:pt x="14685" y="24211"/>
                    </a:cubicBezTo>
                    <a:cubicBezTo>
                      <a:pt x="14553" y="24277"/>
                      <a:pt x="14075" y="24590"/>
                      <a:pt x="13416" y="24986"/>
                    </a:cubicBezTo>
                    <a:cubicBezTo>
                      <a:pt x="13169" y="25151"/>
                      <a:pt x="12888" y="25315"/>
                      <a:pt x="12592" y="25480"/>
                    </a:cubicBezTo>
                    <a:cubicBezTo>
                      <a:pt x="12542" y="25513"/>
                      <a:pt x="12476" y="25563"/>
                      <a:pt x="12410" y="25596"/>
                    </a:cubicBezTo>
                    <a:cubicBezTo>
                      <a:pt x="12295" y="25661"/>
                      <a:pt x="12180" y="25727"/>
                      <a:pt x="12048" y="25810"/>
                    </a:cubicBezTo>
                    <a:cubicBezTo>
                      <a:pt x="11932" y="25876"/>
                      <a:pt x="11817" y="25942"/>
                      <a:pt x="11702" y="26008"/>
                    </a:cubicBezTo>
                    <a:cubicBezTo>
                      <a:pt x="11570" y="26073"/>
                      <a:pt x="11454" y="26139"/>
                      <a:pt x="11323" y="26205"/>
                    </a:cubicBezTo>
                    <a:cubicBezTo>
                      <a:pt x="11306" y="26222"/>
                      <a:pt x="11290" y="26222"/>
                      <a:pt x="11273" y="26238"/>
                    </a:cubicBezTo>
                    <a:cubicBezTo>
                      <a:pt x="11042" y="26370"/>
                      <a:pt x="10795" y="26502"/>
                      <a:pt x="10548" y="26617"/>
                    </a:cubicBezTo>
                    <a:cubicBezTo>
                      <a:pt x="10466" y="26667"/>
                      <a:pt x="10400" y="26700"/>
                      <a:pt x="10317" y="26749"/>
                    </a:cubicBezTo>
                    <a:cubicBezTo>
                      <a:pt x="10218" y="26799"/>
                      <a:pt x="10103" y="26848"/>
                      <a:pt x="10004" y="26898"/>
                    </a:cubicBezTo>
                    <a:cubicBezTo>
                      <a:pt x="8817" y="27474"/>
                      <a:pt x="7730" y="27853"/>
                      <a:pt x="7169" y="27705"/>
                    </a:cubicBezTo>
                    <a:cubicBezTo>
                      <a:pt x="6279" y="27474"/>
                      <a:pt x="3939" y="24129"/>
                      <a:pt x="2225" y="20931"/>
                    </a:cubicBezTo>
                    <a:cubicBezTo>
                      <a:pt x="940" y="18558"/>
                      <a:pt x="0" y="16267"/>
                      <a:pt x="264" y="15443"/>
                    </a:cubicBezTo>
                    <a:cubicBezTo>
                      <a:pt x="527" y="14586"/>
                      <a:pt x="1417" y="13828"/>
                      <a:pt x="2423" y="13185"/>
                    </a:cubicBezTo>
                    <a:cubicBezTo>
                      <a:pt x="2588" y="13070"/>
                      <a:pt x="2769" y="12971"/>
                      <a:pt x="2934" y="12872"/>
                    </a:cubicBezTo>
                    <a:cubicBezTo>
                      <a:pt x="3082" y="12790"/>
                      <a:pt x="3247" y="12691"/>
                      <a:pt x="3395" y="12608"/>
                    </a:cubicBezTo>
                    <a:cubicBezTo>
                      <a:pt x="3626" y="12493"/>
                      <a:pt x="3857" y="12361"/>
                      <a:pt x="4087" y="12246"/>
                    </a:cubicBezTo>
                    <a:cubicBezTo>
                      <a:pt x="4153" y="12213"/>
                      <a:pt x="4219" y="12180"/>
                      <a:pt x="4285" y="12147"/>
                    </a:cubicBezTo>
                    <a:cubicBezTo>
                      <a:pt x="4401" y="12098"/>
                      <a:pt x="4499" y="12048"/>
                      <a:pt x="4598" y="11999"/>
                    </a:cubicBezTo>
                    <a:cubicBezTo>
                      <a:pt x="4911" y="11834"/>
                      <a:pt x="5192" y="11702"/>
                      <a:pt x="5422" y="11587"/>
                    </a:cubicBezTo>
                    <a:cubicBezTo>
                      <a:pt x="5587" y="11488"/>
                      <a:pt x="5736" y="11405"/>
                      <a:pt x="5851" y="11339"/>
                    </a:cubicBezTo>
                    <a:cubicBezTo>
                      <a:pt x="6774" y="10763"/>
                      <a:pt x="19201" y="2885"/>
                      <a:pt x="25546" y="0"/>
                    </a:cubicBezTo>
                    <a:cubicBezTo>
                      <a:pt x="25546" y="0"/>
                      <a:pt x="25612" y="17"/>
                      <a:pt x="25727" y="50"/>
                    </a:cubicBezTo>
                    <a:cubicBezTo>
                      <a:pt x="25760" y="66"/>
                      <a:pt x="25793" y="66"/>
                      <a:pt x="25826" y="83"/>
                    </a:cubicBezTo>
                    <a:cubicBezTo>
                      <a:pt x="25908" y="99"/>
                      <a:pt x="25991" y="132"/>
                      <a:pt x="26090" y="149"/>
                    </a:cubicBezTo>
                    <a:cubicBezTo>
                      <a:pt x="26123" y="165"/>
                      <a:pt x="26172" y="165"/>
                      <a:pt x="26205" y="182"/>
                    </a:cubicBezTo>
                    <a:cubicBezTo>
                      <a:pt x="26353" y="231"/>
                      <a:pt x="26518" y="264"/>
                      <a:pt x="26700" y="314"/>
                    </a:cubicBezTo>
                    <a:cubicBezTo>
                      <a:pt x="26765" y="330"/>
                      <a:pt x="26831" y="363"/>
                      <a:pt x="26897" y="380"/>
                    </a:cubicBezTo>
                    <a:cubicBezTo>
                      <a:pt x="26947" y="380"/>
                      <a:pt x="26980" y="396"/>
                      <a:pt x="27013" y="412"/>
                    </a:cubicBezTo>
                    <a:cubicBezTo>
                      <a:pt x="27095" y="429"/>
                      <a:pt x="27161" y="445"/>
                      <a:pt x="27243" y="462"/>
                    </a:cubicBezTo>
                    <a:cubicBezTo>
                      <a:pt x="27804" y="627"/>
                      <a:pt x="28479" y="808"/>
                      <a:pt x="29205" y="1022"/>
                    </a:cubicBezTo>
                    <a:cubicBezTo>
                      <a:pt x="29353" y="1055"/>
                      <a:pt x="29501" y="1105"/>
                      <a:pt x="29666" y="1154"/>
                    </a:cubicBezTo>
                    <a:cubicBezTo>
                      <a:pt x="29683" y="1154"/>
                      <a:pt x="29699" y="1154"/>
                      <a:pt x="29732" y="1171"/>
                    </a:cubicBezTo>
                    <a:cubicBezTo>
                      <a:pt x="30029" y="1253"/>
                      <a:pt x="30325" y="1335"/>
                      <a:pt x="30622" y="1418"/>
                    </a:cubicBezTo>
                    <a:cubicBezTo>
                      <a:pt x="30639" y="1418"/>
                      <a:pt x="30639" y="1434"/>
                      <a:pt x="30655" y="1434"/>
                    </a:cubicBezTo>
                    <a:cubicBezTo>
                      <a:pt x="30886" y="1500"/>
                      <a:pt x="31116" y="1566"/>
                      <a:pt x="31347" y="1632"/>
                    </a:cubicBezTo>
                    <a:cubicBezTo>
                      <a:pt x="31594" y="1698"/>
                      <a:pt x="31842" y="1780"/>
                      <a:pt x="32072" y="1846"/>
                    </a:cubicBezTo>
                    <a:cubicBezTo>
                      <a:pt x="32320" y="1912"/>
                      <a:pt x="32567" y="1995"/>
                      <a:pt x="32798" y="2061"/>
                    </a:cubicBezTo>
                    <a:lnTo>
                      <a:pt x="32798" y="2061"/>
                    </a:lnTo>
                    <a:cubicBezTo>
                      <a:pt x="32880" y="2077"/>
                      <a:pt x="32946" y="2094"/>
                      <a:pt x="33012" y="2127"/>
                    </a:cubicBezTo>
                    <a:cubicBezTo>
                      <a:pt x="33045" y="2127"/>
                      <a:pt x="33094" y="2143"/>
                      <a:pt x="33127" y="2159"/>
                    </a:cubicBezTo>
                    <a:cubicBezTo>
                      <a:pt x="33226" y="2192"/>
                      <a:pt x="33325" y="2225"/>
                      <a:pt x="33424" y="2242"/>
                    </a:cubicBezTo>
                    <a:cubicBezTo>
                      <a:pt x="33869" y="2390"/>
                      <a:pt x="34297" y="2522"/>
                      <a:pt x="34660" y="2637"/>
                    </a:cubicBezTo>
                    <a:cubicBezTo>
                      <a:pt x="34726" y="2654"/>
                      <a:pt x="34792" y="2670"/>
                      <a:pt x="34858" y="2703"/>
                    </a:cubicBezTo>
                    <a:cubicBezTo>
                      <a:pt x="34940" y="2720"/>
                      <a:pt x="35023" y="2753"/>
                      <a:pt x="35105" y="2786"/>
                    </a:cubicBezTo>
                    <a:cubicBezTo>
                      <a:pt x="35138" y="2786"/>
                      <a:pt x="35187" y="2802"/>
                      <a:pt x="35220" y="2819"/>
                    </a:cubicBezTo>
                    <a:cubicBezTo>
                      <a:pt x="35303" y="2852"/>
                      <a:pt x="35402" y="2885"/>
                      <a:pt x="35468" y="2901"/>
                    </a:cubicBezTo>
                    <a:cubicBezTo>
                      <a:pt x="35566" y="2934"/>
                      <a:pt x="35649" y="2967"/>
                      <a:pt x="35715" y="3000"/>
                    </a:cubicBezTo>
                    <a:cubicBezTo>
                      <a:pt x="35781" y="3016"/>
                      <a:pt x="35830" y="3033"/>
                      <a:pt x="35880" y="3049"/>
                    </a:cubicBezTo>
                    <a:cubicBezTo>
                      <a:pt x="35912" y="3066"/>
                      <a:pt x="35929" y="3082"/>
                      <a:pt x="35962" y="3082"/>
                    </a:cubicBezTo>
                    <a:cubicBezTo>
                      <a:pt x="36011" y="3099"/>
                      <a:pt x="36044" y="3115"/>
                      <a:pt x="36094" y="3132"/>
                    </a:cubicBezTo>
                    <a:cubicBezTo>
                      <a:pt x="36193" y="3181"/>
                      <a:pt x="36259" y="3214"/>
                      <a:pt x="36308" y="3247"/>
                    </a:cubicBezTo>
                    <a:cubicBezTo>
                      <a:pt x="36407" y="3313"/>
                      <a:pt x="36423" y="3511"/>
                      <a:pt x="36390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0" name="Google Shape;450;p7"/>
            <p:cNvGrpSpPr/>
            <p:nvPr/>
          </p:nvGrpSpPr>
          <p:grpSpPr>
            <a:xfrm rot="-5232170" flipH="1">
              <a:off x="8098732" y="4109889"/>
              <a:ext cx="925442" cy="660894"/>
              <a:chOff x="6969825" y="302175"/>
              <a:chExt cx="925450" cy="660900"/>
            </a:xfrm>
          </p:grpSpPr>
          <p:sp>
            <p:nvSpPr>
              <p:cNvPr id="451" name="Google Shape;451;p7"/>
              <p:cNvSpPr/>
              <p:nvPr/>
            </p:nvSpPr>
            <p:spPr>
              <a:xfrm>
                <a:off x="6969825" y="302575"/>
                <a:ext cx="925450" cy="6543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172" extrusionOk="0">
                    <a:moveTo>
                      <a:pt x="27608" y="6820"/>
                    </a:moveTo>
                    <a:cubicBezTo>
                      <a:pt x="27735" y="6820"/>
                      <a:pt x="27858" y="6902"/>
                      <a:pt x="27903" y="7038"/>
                    </a:cubicBezTo>
                    <a:cubicBezTo>
                      <a:pt x="28414" y="8554"/>
                      <a:pt x="29041" y="10680"/>
                      <a:pt x="29716" y="13449"/>
                    </a:cubicBezTo>
                    <a:cubicBezTo>
                      <a:pt x="30392" y="16168"/>
                      <a:pt x="30886" y="18575"/>
                      <a:pt x="31183" y="20289"/>
                    </a:cubicBezTo>
                    <a:cubicBezTo>
                      <a:pt x="31216" y="20470"/>
                      <a:pt x="31101" y="20618"/>
                      <a:pt x="30936" y="20651"/>
                    </a:cubicBezTo>
                    <a:cubicBezTo>
                      <a:pt x="29139" y="20915"/>
                      <a:pt x="26437" y="21212"/>
                      <a:pt x="22992" y="21442"/>
                    </a:cubicBezTo>
                    <a:cubicBezTo>
                      <a:pt x="21723" y="21525"/>
                      <a:pt x="20372" y="21591"/>
                      <a:pt x="18921" y="21657"/>
                    </a:cubicBezTo>
                    <a:cubicBezTo>
                      <a:pt x="16633" y="21751"/>
                      <a:pt x="14610" y="21785"/>
                      <a:pt x="12856" y="21785"/>
                    </a:cubicBezTo>
                    <a:cubicBezTo>
                      <a:pt x="11843" y="21785"/>
                      <a:pt x="10920" y="21774"/>
                      <a:pt x="10087" y="21756"/>
                    </a:cubicBezTo>
                    <a:cubicBezTo>
                      <a:pt x="9824" y="21739"/>
                      <a:pt x="9692" y="21409"/>
                      <a:pt x="9890" y="21228"/>
                    </a:cubicBezTo>
                    <a:cubicBezTo>
                      <a:pt x="11604" y="19629"/>
                      <a:pt x="13894" y="17619"/>
                      <a:pt x="16812" y="15196"/>
                    </a:cubicBezTo>
                    <a:cubicBezTo>
                      <a:pt x="20569" y="12048"/>
                      <a:pt x="24343" y="9098"/>
                      <a:pt x="27013" y="7186"/>
                    </a:cubicBezTo>
                    <a:cubicBezTo>
                      <a:pt x="27162" y="7087"/>
                      <a:pt x="27310" y="6972"/>
                      <a:pt x="27442" y="6873"/>
                    </a:cubicBezTo>
                    <a:cubicBezTo>
                      <a:pt x="27493" y="6837"/>
                      <a:pt x="27551" y="6820"/>
                      <a:pt x="27608" y="6820"/>
                    </a:cubicBezTo>
                    <a:close/>
                    <a:moveTo>
                      <a:pt x="29928" y="0"/>
                    </a:moveTo>
                    <a:cubicBezTo>
                      <a:pt x="29603" y="0"/>
                      <a:pt x="28837" y="394"/>
                      <a:pt x="27722" y="1105"/>
                    </a:cubicBezTo>
                    <a:cubicBezTo>
                      <a:pt x="20619" y="5654"/>
                      <a:pt x="1" y="22761"/>
                      <a:pt x="710" y="24755"/>
                    </a:cubicBezTo>
                    <a:cubicBezTo>
                      <a:pt x="1069" y="25766"/>
                      <a:pt x="5956" y="26172"/>
                      <a:pt x="12016" y="26172"/>
                    </a:cubicBezTo>
                    <a:cubicBezTo>
                      <a:pt x="14851" y="26172"/>
                      <a:pt x="17943" y="26083"/>
                      <a:pt x="20948" y="25925"/>
                    </a:cubicBezTo>
                    <a:cubicBezTo>
                      <a:pt x="28958" y="25513"/>
                      <a:pt x="36358" y="24623"/>
                      <a:pt x="36556" y="23651"/>
                    </a:cubicBezTo>
                    <a:cubicBezTo>
                      <a:pt x="37017" y="21525"/>
                      <a:pt x="32189" y="149"/>
                      <a:pt x="29947" y="1"/>
                    </a:cubicBezTo>
                    <a:cubicBezTo>
                      <a:pt x="29941" y="0"/>
                      <a:pt x="29934" y="0"/>
                      <a:pt x="29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" name="Google Shape;452;p7"/>
              <p:cNvSpPr/>
              <p:nvPr/>
            </p:nvSpPr>
            <p:spPr>
              <a:xfrm>
                <a:off x="7493525" y="302575"/>
                <a:ext cx="401750" cy="648150"/>
              </a:xfrm>
              <a:custGeom>
                <a:avLst/>
                <a:gdLst/>
                <a:ahLst/>
                <a:cxnLst/>
                <a:rect l="l" t="t" r="r" b="b"/>
                <a:pathLst>
                  <a:path w="16070" h="25926" extrusionOk="0">
                    <a:moveTo>
                      <a:pt x="8980" y="0"/>
                    </a:moveTo>
                    <a:cubicBezTo>
                      <a:pt x="8655" y="0"/>
                      <a:pt x="7889" y="394"/>
                      <a:pt x="6774" y="1105"/>
                    </a:cubicBezTo>
                    <a:cubicBezTo>
                      <a:pt x="6642" y="3148"/>
                      <a:pt x="6395" y="5176"/>
                      <a:pt x="6065" y="7186"/>
                    </a:cubicBezTo>
                    <a:cubicBezTo>
                      <a:pt x="6214" y="7087"/>
                      <a:pt x="6362" y="6972"/>
                      <a:pt x="6494" y="6873"/>
                    </a:cubicBezTo>
                    <a:cubicBezTo>
                      <a:pt x="6545" y="6837"/>
                      <a:pt x="6603" y="6820"/>
                      <a:pt x="6660" y="6820"/>
                    </a:cubicBezTo>
                    <a:cubicBezTo>
                      <a:pt x="6787" y="6820"/>
                      <a:pt x="6910" y="6902"/>
                      <a:pt x="6955" y="7038"/>
                    </a:cubicBezTo>
                    <a:cubicBezTo>
                      <a:pt x="7466" y="8554"/>
                      <a:pt x="8093" y="10680"/>
                      <a:pt x="8768" y="13449"/>
                    </a:cubicBezTo>
                    <a:cubicBezTo>
                      <a:pt x="9444" y="16168"/>
                      <a:pt x="9938" y="18575"/>
                      <a:pt x="10235" y="20289"/>
                    </a:cubicBezTo>
                    <a:cubicBezTo>
                      <a:pt x="10268" y="20470"/>
                      <a:pt x="10153" y="20618"/>
                      <a:pt x="9988" y="20651"/>
                    </a:cubicBezTo>
                    <a:cubicBezTo>
                      <a:pt x="8191" y="20915"/>
                      <a:pt x="5489" y="21212"/>
                      <a:pt x="2044" y="21442"/>
                    </a:cubicBezTo>
                    <a:cubicBezTo>
                      <a:pt x="1599" y="22530"/>
                      <a:pt x="1121" y="23634"/>
                      <a:pt x="610" y="24706"/>
                    </a:cubicBezTo>
                    <a:cubicBezTo>
                      <a:pt x="412" y="25118"/>
                      <a:pt x="215" y="25530"/>
                      <a:pt x="0" y="25925"/>
                    </a:cubicBezTo>
                    <a:cubicBezTo>
                      <a:pt x="8010" y="25513"/>
                      <a:pt x="15410" y="24623"/>
                      <a:pt x="15608" y="23651"/>
                    </a:cubicBezTo>
                    <a:cubicBezTo>
                      <a:pt x="16069" y="21525"/>
                      <a:pt x="11241" y="149"/>
                      <a:pt x="8999" y="1"/>
                    </a:cubicBezTo>
                    <a:cubicBezTo>
                      <a:pt x="8993" y="0"/>
                      <a:pt x="8986" y="0"/>
                      <a:pt x="8980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7"/>
              <p:cNvSpPr/>
              <p:nvPr/>
            </p:nvSpPr>
            <p:spPr>
              <a:xfrm>
                <a:off x="6969825" y="302175"/>
                <a:ext cx="925450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436" fill="none" extrusionOk="0">
                    <a:moveTo>
                      <a:pt x="30936" y="20667"/>
                    </a:moveTo>
                    <a:cubicBezTo>
                      <a:pt x="29139" y="20931"/>
                      <a:pt x="26437" y="21228"/>
                      <a:pt x="22992" y="21458"/>
                    </a:cubicBezTo>
                    <a:cubicBezTo>
                      <a:pt x="21723" y="21541"/>
                      <a:pt x="20372" y="21607"/>
                      <a:pt x="18921" y="21673"/>
                    </a:cubicBezTo>
                    <a:cubicBezTo>
                      <a:pt x="15312" y="21821"/>
                      <a:pt x="12362" y="21821"/>
                      <a:pt x="10087" y="21772"/>
                    </a:cubicBezTo>
                    <a:cubicBezTo>
                      <a:pt x="9824" y="21755"/>
                      <a:pt x="9692" y="21425"/>
                      <a:pt x="9890" y="21244"/>
                    </a:cubicBezTo>
                    <a:cubicBezTo>
                      <a:pt x="11604" y="19645"/>
                      <a:pt x="13894" y="17635"/>
                      <a:pt x="16812" y="15212"/>
                    </a:cubicBezTo>
                    <a:cubicBezTo>
                      <a:pt x="20569" y="12064"/>
                      <a:pt x="24343" y="9114"/>
                      <a:pt x="27013" y="7202"/>
                    </a:cubicBezTo>
                    <a:cubicBezTo>
                      <a:pt x="27162" y="7103"/>
                      <a:pt x="27310" y="6988"/>
                      <a:pt x="27442" y="6889"/>
                    </a:cubicBezTo>
                    <a:cubicBezTo>
                      <a:pt x="27607" y="6774"/>
                      <a:pt x="27837" y="6856"/>
                      <a:pt x="27903" y="7054"/>
                    </a:cubicBezTo>
                    <a:cubicBezTo>
                      <a:pt x="28414" y="8570"/>
                      <a:pt x="29041" y="10696"/>
                      <a:pt x="29716" y="13465"/>
                    </a:cubicBezTo>
                    <a:cubicBezTo>
                      <a:pt x="30392" y="16184"/>
                      <a:pt x="30886" y="18591"/>
                      <a:pt x="31183" y="20305"/>
                    </a:cubicBezTo>
                    <a:cubicBezTo>
                      <a:pt x="31216" y="20486"/>
                      <a:pt x="31101" y="20634"/>
                      <a:pt x="30936" y="20667"/>
                    </a:cubicBezTo>
                    <a:close/>
                    <a:moveTo>
                      <a:pt x="29947" y="17"/>
                    </a:moveTo>
                    <a:cubicBezTo>
                      <a:pt x="29634" y="0"/>
                      <a:pt x="28859" y="396"/>
                      <a:pt x="27722" y="1121"/>
                    </a:cubicBezTo>
                    <a:cubicBezTo>
                      <a:pt x="20619" y="5670"/>
                      <a:pt x="1" y="22777"/>
                      <a:pt x="710" y="24771"/>
                    </a:cubicBezTo>
                    <a:cubicBezTo>
                      <a:pt x="1237" y="26254"/>
                      <a:pt x="11521" y="26436"/>
                      <a:pt x="20948" y="25941"/>
                    </a:cubicBezTo>
                    <a:cubicBezTo>
                      <a:pt x="28958" y="25529"/>
                      <a:pt x="36358" y="24639"/>
                      <a:pt x="36556" y="23667"/>
                    </a:cubicBezTo>
                    <a:cubicBezTo>
                      <a:pt x="37017" y="21541"/>
                      <a:pt x="32189" y="165"/>
                      <a:pt x="29947" y="17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4" name="Google Shape;454;p7"/>
            <p:cNvGrpSpPr/>
            <p:nvPr/>
          </p:nvGrpSpPr>
          <p:grpSpPr>
            <a:xfrm rot="3599956">
              <a:off x="7251977" y="-60245"/>
              <a:ext cx="451165" cy="817457"/>
              <a:chOff x="8317175" y="769825"/>
              <a:chExt cx="451175" cy="817475"/>
            </a:xfrm>
          </p:grpSpPr>
          <p:sp>
            <p:nvSpPr>
              <p:cNvPr id="455" name="Google Shape;455;p7"/>
              <p:cNvSpPr/>
              <p:nvPr/>
            </p:nvSpPr>
            <p:spPr>
              <a:xfrm>
                <a:off x="8317175" y="771550"/>
                <a:ext cx="451175" cy="815750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32630" extrusionOk="0">
                    <a:moveTo>
                      <a:pt x="10615" y="0"/>
                    </a:moveTo>
                    <a:cubicBezTo>
                      <a:pt x="10307" y="0"/>
                      <a:pt x="10136" y="13"/>
                      <a:pt x="10136" y="13"/>
                    </a:cubicBezTo>
                    <a:cubicBezTo>
                      <a:pt x="10103" y="228"/>
                      <a:pt x="10070" y="458"/>
                      <a:pt x="10021" y="673"/>
                    </a:cubicBezTo>
                    <a:cubicBezTo>
                      <a:pt x="9773" y="1991"/>
                      <a:pt x="9427" y="3376"/>
                      <a:pt x="9032" y="4826"/>
                    </a:cubicBezTo>
                    <a:cubicBezTo>
                      <a:pt x="8653" y="6227"/>
                      <a:pt x="8208" y="7661"/>
                      <a:pt x="7730" y="9111"/>
                    </a:cubicBezTo>
                    <a:cubicBezTo>
                      <a:pt x="7219" y="10660"/>
                      <a:pt x="6675" y="12226"/>
                      <a:pt x="6098" y="13759"/>
                    </a:cubicBezTo>
                    <a:cubicBezTo>
                      <a:pt x="5554" y="15242"/>
                      <a:pt x="4994" y="16676"/>
                      <a:pt x="4450" y="18060"/>
                    </a:cubicBezTo>
                    <a:cubicBezTo>
                      <a:pt x="3923" y="19362"/>
                      <a:pt x="3412" y="20598"/>
                      <a:pt x="2934" y="21719"/>
                    </a:cubicBezTo>
                    <a:cubicBezTo>
                      <a:pt x="2308" y="23219"/>
                      <a:pt x="1731" y="24521"/>
                      <a:pt x="1253" y="25576"/>
                    </a:cubicBezTo>
                    <a:cubicBezTo>
                      <a:pt x="495" y="27306"/>
                      <a:pt x="0" y="28344"/>
                      <a:pt x="0" y="28344"/>
                    </a:cubicBezTo>
                    <a:cubicBezTo>
                      <a:pt x="2077" y="30322"/>
                      <a:pt x="4631" y="31509"/>
                      <a:pt x="6263" y="32102"/>
                    </a:cubicBezTo>
                    <a:cubicBezTo>
                      <a:pt x="7235" y="32465"/>
                      <a:pt x="7878" y="32629"/>
                      <a:pt x="7878" y="32629"/>
                    </a:cubicBezTo>
                    <a:cubicBezTo>
                      <a:pt x="15328" y="16313"/>
                      <a:pt x="18047" y="1958"/>
                      <a:pt x="18047" y="1958"/>
                    </a:cubicBezTo>
                    <a:cubicBezTo>
                      <a:pt x="16152" y="903"/>
                      <a:pt x="14256" y="409"/>
                      <a:pt x="12806" y="178"/>
                    </a:cubicBezTo>
                    <a:cubicBezTo>
                      <a:pt x="11847" y="30"/>
                      <a:pt x="11077" y="0"/>
                      <a:pt x="106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7"/>
              <p:cNvSpPr/>
              <p:nvPr/>
            </p:nvSpPr>
            <p:spPr>
              <a:xfrm>
                <a:off x="8473750" y="776000"/>
                <a:ext cx="294600" cy="811300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2452" extrusionOk="0">
                    <a:moveTo>
                      <a:pt x="6543" y="0"/>
                    </a:moveTo>
                    <a:cubicBezTo>
                      <a:pt x="6098" y="8290"/>
                      <a:pt x="4714" y="16531"/>
                      <a:pt x="2423" y="24508"/>
                    </a:cubicBezTo>
                    <a:cubicBezTo>
                      <a:pt x="1698" y="27013"/>
                      <a:pt x="890" y="29485"/>
                      <a:pt x="0" y="31924"/>
                    </a:cubicBezTo>
                    <a:cubicBezTo>
                      <a:pt x="972" y="32287"/>
                      <a:pt x="1615" y="32451"/>
                      <a:pt x="1615" y="32451"/>
                    </a:cubicBezTo>
                    <a:cubicBezTo>
                      <a:pt x="9065" y="16135"/>
                      <a:pt x="11784" y="1780"/>
                      <a:pt x="11784" y="1780"/>
                    </a:cubicBezTo>
                    <a:cubicBezTo>
                      <a:pt x="9889" y="725"/>
                      <a:pt x="7993" y="231"/>
                      <a:pt x="6543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7"/>
              <p:cNvSpPr/>
              <p:nvPr/>
            </p:nvSpPr>
            <p:spPr>
              <a:xfrm>
                <a:off x="8317175" y="769825"/>
                <a:ext cx="451175" cy="817475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32699" fill="none" extrusionOk="0">
                    <a:moveTo>
                      <a:pt x="18047" y="2027"/>
                    </a:moveTo>
                    <a:cubicBezTo>
                      <a:pt x="18047" y="2027"/>
                      <a:pt x="15328" y="16382"/>
                      <a:pt x="7878" y="32698"/>
                    </a:cubicBezTo>
                    <a:cubicBezTo>
                      <a:pt x="7878" y="32698"/>
                      <a:pt x="7235" y="32534"/>
                      <a:pt x="6263" y="32171"/>
                    </a:cubicBezTo>
                    <a:cubicBezTo>
                      <a:pt x="4631" y="31578"/>
                      <a:pt x="2077" y="30391"/>
                      <a:pt x="0" y="28413"/>
                    </a:cubicBezTo>
                    <a:cubicBezTo>
                      <a:pt x="0" y="28413"/>
                      <a:pt x="495" y="27375"/>
                      <a:pt x="1253" y="25645"/>
                    </a:cubicBezTo>
                    <a:cubicBezTo>
                      <a:pt x="1731" y="24590"/>
                      <a:pt x="2308" y="23288"/>
                      <a:pt x="2934" y="21788"/>
                    </a:cubicBezTo>
                    <a:cubicBezTo>
                      <a:pt x="3412" y="20667"/>
                      <a:pt x="3923" y="19431"/>
                      <a:pt x="4450" y="18129"/>
                    </a:cubicBezTo>
                    <a:cubicBezTo>
                      <a:pt x="4994" y="16745"/>
                      <a:pt x="5554" y="15311"/>
                      <a:pt x="6098" y="13828"/>
                    </a:cubicBezTo>
                    <a:cubicBezTo>
                      <a:pt x="6675" y="12295"/>
                      <a:pt x="7219" y="10729"/>
                      <a:pt x="7730" y="9180"/>
                    </a:cubicBezTo>
                    <a:cubicBezTo>
                      <a:pt x="8208" y="7730"/>
                      <a:pt x="8653" y="6296"/>
                      <a:pt x="9032" y="4895"/>
                    </a:cubicBezTo>
                    <a:cubicBezTo>
                      <a:pt x="9427" y="3445"/>
                      <a:pt x="9773" y="2060"/>
                      <a:pt x="10021" y="742"/>
                    </a:cubicBezTo>
                    <a:cubicBezTo>
                      <a:pt x="10070" y="527"/>
                      <a:pt x="10103" y="297"/>
                      <a:pt x="10136" y="82"/>
                    </a:cubicBezTo>
                    <a:cubicBezTo>
                      <a:pt x="10136" y="82"/>
                      <a:pt x="11207" y="0"/>
                      <a:pt x="12806" y="247"/>
                    </a:cubicBezTo>
                    <a:cubicBezTo>
                      <a:pt x="14256" y="478"/>
                      <a:pt x="16152" y="972"/>
                      <a:pt x="18047" y="2027"/>
                    </a:cubicBezTo>
                    <a:close/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7"/>
              <p:cNvSpPr/>
              <p:nvPr/>
            </p:nvSpPr>
            <p:spPr>
              <a:xfrm>
                <a:off x="8390500" y="1314500"/>
                <a:ext cx="41225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056" fill="none" extrusionOk="0">
                    <a:moveTo>
                      <a:pt x="1" y="1"/>
                    </a:moveTo>
                    <a:cubicBezTo>
                      <a:pt x="1" y="1"/>
                      <a:pt x="990" y="874"/>
                      <a:pt x="1649" y="1056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7"/>
              <p:cNvSpPr/>
              <p:nvPr/>
            </p:nvSpPr>
            <p:spPr>
              <a:xfrm>
                <a:off x="8428425" y="1223050"/>
                <a:ext cx="391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874" fill="none" extrusionOk="0">
                    <a:moveTo>
                      <a:pt x="0" y="0"/>
                    </a:moveTo>
                    <a:cubicBezTo>
                      <a:pt x="0" y="0"/>
                      <a:pt x="907" y="676"/>
                      <a:pt x="1566" y="87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7"/>
              <p:cNvSpPr/>
              <p:nvPr/>
            </p:nvSpPr>
            <p:spPr>
              <a:xfrm>
                <a:off x="8469625" y="1115500"/>
                <a:ext cx="40800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710" fill="none" extrusionOk="0">
                    <a:moveTo>
                      <a:pt x="0" y="1"/>
                    </a:moveTo>
                    <a:cubicBezTo>
                      <a:pt x="0" y="1"/>
                      <a:pt x="1236" y="610"/>
                      <a:pt x="1632" y="709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7"/>
              <p:cNvSpPr/>
              <p:nvPr/>
            </p:nvSpPr>
            <p:spPr>
              <a:xfrm>
                <a:off x="8510400" y="999300"/>
                <a:ext cx="3957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61" fill="none" extrusionOk="0">
                    <a:moveTo>
                      <a:pt x="1" y="1"/>
                    </a:moveTo>
                    <a:cubicBezTo>
                      <a:pt x="1" y="1"/>
                      <a:pt x="990" y="660"/>
                      <a:pt x="1583" y="59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7"/>
              <p:cNvSpPr/>
              <p:nvPr/>
            </p:nvSpPr>
            <p:spPr>
              <a:xfrm>
                <a:off x="8542950" y="892175"/>
                <a:ext cx="371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644" fill="none" extrusionOk="0">
                    <a:moveTo>
                      <a:pt x="1" y="1"/>
                    </a:moveTo>
                    <a:cubicBezTo>
                      <a:pt x="1" y="1"/>
                      <a:pt x="1023" y="578"/>
                      <a:pt x="1484" y="64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7"/>
              <p:cNvSpPr/>
              <p:nvPr/>
            </p:nvSpPr>
            <p:spPr>
              <a:xfrm>
                <a:off x="8567675" y="788350"/>
                <a:ext cx="3710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595" fill="none" extrusionOk="0">
                    <a:moveTo>
                      <a:pt x="1" y="1"/>
                    </a:moveTo>
                    <a:cubicBezTo>
                      <a:pt x="1" y="1"/>
                      <a:pt x="825" y="330"/>
                      <a:pt x="1484" y="59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4" name="Google Shape;464;p7"/>
            <p:cNvGrpSpPr/>
            <p:nvPr/>
          </p:nvGrpSpPr>
          <p:grpSpPr>
            <a:xfrm rot="-4464100">
              <a:off x="8181295" y="61109"/>
              <a:ext cx="791149" cy="956779"/>
              <a:chOff x="7835500" y="333075"/>
              <a:chExt cx="791125" cy="956750"/>
            </a:xfrm>
          </p:grpSpPr>
          <p:sp>
            <p:nvSpPr>
              <p:cNvPr id="465" name="Google Shape;465;p7"/>
              <p:cNvSpPr/>
              <p:nvPr/>
            </p:nvSpPr>
            <p:spPr>
              <a:xfrm>
                <a:off x="7835500" y="1181025"/>
                <a:ext cx="94375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4352" extrusionOk="0">
                    <a:moveTo>
                      <a:pt x="2193" y="0"/>
                    </a:moveTo>
                    <a:lnTo>
                      <a:pt x="1830" y="610"/>
                    </a:lnTo>
                    <a:lnTo>
                      <a:pt x="495" y="2917"/>
                    </a:lnTo>
                    <a:lnTo>
                      <a:pt x="133" y="3527"/>
                    </a:lnTo>
                    <a:cubicBezTo>
                      <a:pt x="1" y="3741"/>
                      <a:pt x="34" y="4005"/>
                      <a:pt x="215" y="4186"/>
                    </a:cubicBezTo>
                    <a:cubicBezTo>
                      <a:pt x="314" y="4285"/>
                      <a:pt x="462" y="4351"/>
                      <a:pt x="594" y="4351"/>
                    </a:cubicBezTo>
                    <a:cubicBezTo>
                      <a:pt x="742" y="4351"/>
                      <a:pt x="907" y="4285"/>
                      <a:pt x="1006" y="4153"/>
                    </a:cubicBezTo>
                    <a:lnTo>
                      <a:pt x="3198" y="1615"/>
                    </a:lnTo>
                    <a:lnTo>
                      <a:pt x="3775" y="940"/>
                    </a:lnTo>
                    <a:lnTo>
                      <a:pt x="2951" y="445"/>
                    </a:lnTo>
                    <a:lnTo>
                      <a:pt x="21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7"/>
              <p:cNvSpPr/>
              <p:nvPr/>
            </p:nvSpPr>
            <p:spPr>
              <a:xfrm>
                <a:off x="7867225" y="1019100"/>
                <a:ext cx="20770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210" extrusionOk="0">
                    <a:moveTo>
                      <a:pt x="2077" y="0"/>
                    </a:moveTo>
                    <a:cubicBezTo>
                      <a:pt x="2077" y="0"/>
                      <a:pt x="1929" y="264"/>
                      <a:pt x="1698" y="758"/>
                    </a:cubicBezTo>
                    <a:cubicBezTo>
                      <a:pt x="1286" y="1632"/>
                      <a:pt x="627" y="3197"/>
                      <a:pt x="182" y="4961"/>
                    </a:cubicBezTo>
                    <a:cubicBezTo>
                      <a:pt x="1" y="5703"/>
                      <a:pt x="149" y="6477"/>
                      <a:pt x="561" y="7087"/>
                    </a:cubicBezTo>
                    <a:cubicBezTo>
                      <a:pt x="693" y="7252"/>
                      <a:pt x="825" y="7417"/>
                      <a:pt x="990" y="7565"/>
                    </a:cubicBezTo>
                    <a:cubicBezTo>
                      <a:pt x="1006" y="7581"/>
                      <a:pt x="1023" y="7598"/>
                      <a:pt x="1039" y="7614"/>
                    </a:cubicBezTo>
                    <a:cubicBezTo>
                      <a:pt x="1056" y="7614"/>
                      <a:pt x="1072" y="7631"/>
                      <a:pt x="1089" y="7631"/>
                    </a:cubicBezTo>
                    <a:cubicBezTo>
                      <a:pt x="1336" y="7845"/>
                      <a:pt x="1616" y="7993"/>
                      <a:pt x="1929" y="8092"/>
                    </a:cubicBezTo>
                    <a:cubicBezTo>
                      <a:pt x="2176" y="8170"/>
                      <a:pt x="2435" y="8209"/>
                      <a:pt x="2697" y="8209"/>
                    </a:cubicBezTo>
                    <a:cubicBezTo>
                      <a:pt x="3152" y="8209"/>
                      <a:pt x="3614" y="8092"/>
                      <a:pt x="4022" y="7862"/>
                    </a:cubicBezTo>
                    <a:cubicBezTo>
                      <a:pt x="5044" y="7285"/>
                      <a:pt x="6461" y="6395"/>
                      <a:pt x="7714" y="5373"/>
                    </a:cubicBezTo>
                    <a:cubicBezTo>
                      <a:pt x="7928" y="5208"/>
                      <a:pt x="8126" y="5043"/>
                      <a:pt x="8307" y="4878"/>
                    </a:cubicBezTo>
                    <a:cubicBezTo>
                      <a:pt x="8307" y="4878"/>
                      <a:pt x="7236" y="4368"/>
                      <a:pt x="5819" y="3379"/>
                    </a:cubicBezTo>
                    <a:cubicBezTo>
                      <a:pt x="4648" y="2571"/>
                      <a:pt x="3264" y="1417"/>
                      <a:pt x="20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7"/>
              <p:cNvSpPr/>
              <p:nvPr/>
            </p:nvSpPr>
            <p:spPr>
              <a:xfrm>
                <a:off x="7867225" y="1019100"/>
                <a:ext cx="207700" cy="207675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307" fill="none" extrusionOk="0">
                    <a:moveTo>
                      <a:pt x="8307" y="4878"/>
                    </a:moveTo>
                    <a:cubicBezTo>
                      <a:pt x="8126" y="5043"/>
                      <a:pt x="7928" y="5208"/>
                      <a:pt x="7714" y="5373"/>
                    </a:cubicBezTo>
                    <a:cubicBezTo>
                      <a:pt x="6461" y="6395"/>
                      <a:pt x="5044" y="7285"/>
                      <a:pt x="4022" y="7862"/>
                    </a:cubicBezTo>
                    <a:cubicBezTo>
                      <a:pt x="3379" y="8224"/>
                      <a:pt x="2605" y="8307"/>
                      <a:pt x="1929" y="8092"/>
                    </a:cubicBezTo>
                    <a:cubicBezTo>
                      <a:pt x="1616" y="7993"/>
                      <a:pt x="1336" y="7845"/>
                      <a:pt x="1089" y="7631"/>
                    </a:cubicBezTo>
                    <a:cubicBezTo>
                      <a:pt x="1072" y="7631"/>
                      <a:pt x="1056" y="7614"/>
                      <a:pt x="1039" y="7614"/>
                    </a:cubicBezTo>
                    <a:cubicBezTo>
                      <a:pt x="1023" y="7598"/>
                      <a:pt x="1006" y="7581"/>
                      <a:pt x="990" y="7565"/>
                    </a:cubicBezTo>
                    <a:cubicBezTo>
                      <a:pt x="825" y="7417"/>
                      <a:pt x="693" y="7252"/>
                      <a:pt x="561" y="7087"/>
                    </a:cubicBezTo>
                    <a:cubicBezTo>
                      <a:pt x="149" y="6477"/>
                      <a:pt x="1" y="5703"/>
                      <a:pt x="182" y="4961"/>
                    </a:cubicBezTo>
                    <a:cubicBezTo>
                      <a:pt x="627" y="3197"/>
                      <a:pt x="1286" y="1632"/>
                      <a:pt x="1698" y="758"/>
                    </a:cubicBezTo>
                    <a:cubicBezTo>
                      <a:pt x="1929" y="264"/>
                      <a:pt x="2077" y="0"/>
                      <a:pt x="2077" y="0"/>
                    </a:cubicBezTo>
                    <a:cubicBezTo>
                      <a:pt x="3264" y="1417"/>
                      <a:pt x="4648" y="2571"/>
                      <a:pt x="5819" y="3379"/>
                    </a:cubicBezTo>
                    <a:cubicBezTo>
                      <a:pt x="7236" y="4368"/>
                      <a:pt x="8307" y="4878"/>
                      <a:pt x="8307" y="4878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7"/>
              <p:cNvSpPr/>
              <p:nvPr/>
            </p:nvSpPr>
            <p:spPr>
              <a:xfrm>
                <a:off x="8374025" y="538250"/>
                <a:ext cx="252600" cy="39822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29" extrusionOk="0">
                    <a:moveTo>
                      <a:pt x="7120" y="1"/>
                    </a:moveTo>
                    <a:lnTo>
                      <a:pt x="6296" y="1863"/>
                    </a:lnTo>
                    <a:cubicBezTo>
                      <a:pt x="6296" y="1863"/>
                      <a:pt x="6675" y="2061"/>
                      <a:pt x="7022" y="2341"/>
                    </a:cubicBezTo>
                    <a:cubicBezTo>
                      <a:pt x="7384" y="2638"/>
                      <a:pt x="7714" y="3000"/>
                      <a:pt x="7598" y="3330"/>
                    </a:cubicBezTo>
                    <a:cubicBezTo>
                      <a:pt x="7384" y="3973"/>
                      <a:pt x="1" y="15015"/>
                      <a:pt x="182" y="15394"/>
                    </a:cubicBezTo>
                    <a:cubicBezTo>
                      <a:pt x="345" y="15735"/>
                      <a:pt x="1200" y="15929"/>
                      <a:pt x="1599" y="15929"/>
                    </a:cubicBezTo>
                    <a:cubicBezTo>
                      <a:pt x="1644" y="15929"/>
                      <a:pt x="1683" y="15926"/>
                      <a:pt x="1715" y="15921"/>
                    </a:cubicBezTo>
                    <a:cubicBezTo>
                      <a:pt x="2011" y="15872"/>
                      <a:pt x="10104" y="3396"/>
                      <a:pt x="10021" y="2654"/>
                    </a:cubicBezTo>
                    <a:cubicBezTo>
                      <a:pt x="9955" y="2094"/>
                      <a:pt x="8307" y="841"/>
                      <a:pt x="7516" y="281"/>
                    </a:cubicBezTo>
                    <a:cubicBezTo>
                      <a:pt x="7285" y="116"/>
                      <a:pt x="7120" y="1"/>
                      <a:pt x="71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7"/>
              <p:cNvSpPr/>
              <p:nvPr/>
            </p:nvSpPr>
            <p:spPr>
              <a:xfrm>
                <a:off x="8374025" y="538250"/>
                <a:ext cx="252600" cy="39927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71" fill="none" extrusionOk="0">
                    <a:moveTo>
                      <a:pt x="10021" y="2654"/>
                    </a:moveTo>
                    <a:cubicBezTo>
                      <a:pt x="10104" y="3396"/>
                      <a:pt x="2011" y="15872"/>
                      <a:pt x="1715" y="15921"/>
                    </a:cubicBezTo>
                    <a:cubicBezTo>
                      <a:pt x="1401" y="15971"/>
                      <a:pt x="363" y="15773"/>
                      <a:pt x="182" y="15394"/>
                    </a:cubicBezTo>
                    <a:cubicBezTo>
                      <a:pt x="1" y="15015"/>
                      <a:pt x="7384" y="3973"/>
                      <a:pt x="7598" y="3330"/>
                    </a:cubicBezTo>
                    <a:cubicBezTo>
                      <a:pt x="7714" y="3000"/>
                      <a:pt x="7384" y="2638"/>
                      <a:pt x="7022" y="2341"/>
                    </a:cubicBezTo>
                    <a:cubicBezTo>
                      <a:pt x="6675" y="2061"/>
                      <a:pt x="6296" y="1863"/>
                      <a:pt x="6296" y="1863"/>
                    </a:cubicBezTo>
                    <a:lnTo>
                      <a:pt x="7120" y="1"/>
                    </a:lnTo>
                    <a:cubicBezTo>
                      <a:pt x="7120" y="1"/>
                      <a:pt x="7285" y="116"/>
                      <a:pt x="7516" y="281"/>
                    </a:cubicBezTo>
                    <a:cubicBezTo>
                      <a:pt x="8307" y="841"/>
                      <a:pt x="9955" y="2094"/>
                      <a:pt x="10021" y="2654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7"/>
              <p:cNvSpPr/>
              <p:nvPr/>
            </p:nvSpPr>
            <p:spPr>
              <a:xfrm>
                <a:off x="7897725" y="597175"/>
                <a:ext cx="513000" cy="561675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467" extrusionOk="0">
                    <a:moveTo>
                      <a:pt x="11290" y="0"/>
                    </a:moveTo>
                    <a:cubicBezTo>
                      <a:pt x="11290" y="0"/>
                      <a:pt x="11043" y="281"/>
                      <a:pt x="10631" y="792"/>
                    </a:cubicBezTo>
                    <a:cubicBezTo>
                      <a:pt x="8917" y="2852"/>
                      <a:pt x="4236" y="8801"/>
                      <a:pt x="248" y="16037"/>
                    </a:cubicBezTo>
                    <a:cubicBezTo>
                      <a:pt x="0" y="16482"/>
                      <a:pt x="33" y="17058"/>
                      <a:pt x="346" y="17470"/>
                    </a:cubicBezTo>
                    <a:cubicBezTo>
                      <a:pt x="396" y="17520"/>
                      <a:pt x="445" y="17569"/>
                      <a:pt x="478" y="17635"/>
                    </a:cubicBezTo>
                    <a:cubicBezTo>
                      <a:pt x="1121" y="18426"/>
                      <a:pt x="2242" y="19629"/>
                      <a:pt x="3956" y="20800"/>
                    </a:cubicBezTo>
                    <a:cubicBezTo>
                      <a:pt x="4698" y="21310"/>
                      <a:pt x="5538" y="21805"/>
                      <a:pt x="6494" y="22250"/>
                    </a:cubicBezTo>
                    <a:cubicBezTo>
                      <a:pt x="6560" y="22283"/>
                      <a:pt x="6626" y="22316"/>
                      <a:pt x="6692" y="22349"/>
                    </a:cubicBezTo>
                    <a:cubicBezTo>
                      <a:pt x="6866" y="22428"/>
                      <a:pt x="7052" y="22466"/>
                      <a:pt x="7238" y="22466"/>
                    </a:cubicBezTo>
                    <a:cubicBezTo>
                      <a:pt x="7594" y="22466"/>
                      <a:pt x="7948" y="22323"/>
                      <a:pt x="8208" y="22052"/>
                    </a:cubicBezTo>
                    <a:cubicBezTo>
                      <a:pt x="10136" y="19992"/>
                      <a:pt x="16069" y="13515"/>
                      <a:pt x="19959" y="7763"/>
                    </a:cubicBezTo>
                    <a:cubicBezTo>
                      <a:pt x="20157" y="7483"/>
                      <a:pt x="20338" y="7203"/>
                      <a:pt x="20519" y="6939"/>
                    </a:cubicBezTo>
                    <a:lnTo>
                      <a:pt x="17124" y="4384"/>
                    </a:lnTo>
                    <a:lnTo>
                      <a:pt x="1129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7"/>
              <p:cNvSpPr/>
              <p:nvPr/>
            </p:nvSpPr>
            <p:spPr>
              <a:xfrm>
                <a:off x="7897725" y="597175"/>
                <a:ext cx="513000" cy="564500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580" fill="none" extrusionOk="0">
                    <a:moveTo>
                      <a:pt x="20519" y="6939"/>
                    </a:moveTo>
                    <a:cubicBezTo>
                      <a:pt x="20338" y="7203"/>
                      <a:pt x="20157" y="7483"/>
                      <a:pt x="19959" y="7763"/>
                    </a:cubicBezTo>
                    <a:cubicBezTo>
                      <a:pt x="16069" y="13515"/>
                      <a:pt x="10136" y="19992"/>
                      <a:pt x="8208" y="22052"/>
                    </a:cubicBezTo>
                    <a:cubicBezTo>
                      <a:pt x="7812" y="22464"/>
                      <a:pt x="7203" y="22580"/>
                      <a:pt x="6692" y="22349"/>
                    </a:cubicBezTo>
                    <a:cubicBezTo>
                      <a:pt x="6626" y="22316"/>
                      <a:pt x="6560" y="22283"/>
                      <a:pt x="6494" y="22250"/>
                    </a:cubicBezTo>
                    <a:cubicBezTo>
                      <a:pt x="5538" y="21805"/>
                      <a:pt x="4698" y="21310"/>
                      <a:pt x="3956" y="20800"/>
                    </a:cubicBezTo>
                    <a:cubicBezTo>
                      <a:pt x="2242" y="19629"/>
                      <a:pt x="1121" y="18426"/>
                      <a:pt x="478" y="17635"/>
                    </a:cubicBezTo>
                    <a:cubicBezTo>
                      <a:pt x="445" y="17569"/>
                      <a:pt x="396" y="17520"/>
                      <a:pt x="346" y="17470"/>
                    </a:cubicBezTo>
                    <a:cubicBezTo>
                      <a:pt x="33" y="17058"/>
                      <a:pt x="0" y="16482"/>
                      <a:pt x="248" y="16037"/>
                    </a:cubicBezTo>
                    <a:cubicBezTo>
                      <a:pt x="4236" y="8801"/>
                      <a:pt x="8917" y="2852"/>
                      <a:pt x="10631" y="792"/>
                    </a:cubicBezTo>
                    <a:cubicBezTo>
                      <a:pt x="11043" y="281"/>
                      <a:pt x="11290" y="0"/>
                      <a:pt x="11290" y="0"/>
                    </a:cubicBezTo>
                    <a:lnTo>
                      <a:pt x="17124" y="4384"/>
                    </a:ln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7"/>
              <p:cNvSpPr/>
              <p:nvPr/>
            </p:nvSpPr>
            <p:spPr>
              <a:xfrm>
                <a:off x="8408225" y="339700"/>
                <a:ext cx="181725" cy="185400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416" extrusionOk="0">
                    <a:moveTo>
                      <a:pt x="3643" y="1"/>
                    </a:moveTo>
                    <a:cubicBezTo>
                      <a:pt x="2878" y="1"/>
                      <a:pt x="2114" y="268"/>
                      <a:pt x="1500" y="806"/>
                    </a:cubicBezTo>
                    <a:cubicBezTo>
                      <a:pt x="1270" y="1004"/>
                      <a:pt x="1039" y="1202"/>
                      <a:pt x="841" y="1400"/>
                    </a:cubicBezTo>
                    <a:cubicBezTo>
                      <a:pt x="792" y="1449"/>
                      <a:pt x="742" y="1499"/>
                      <a:pt x="693" y="1532"/>
                    </a:cubicBezTo>
                    <a:cubicBezTo>
                      <a:pt x="281" y="1927"/>
                      <a:pt x="1" y="2207"/>
                      <a:pt x="1" y="2207"/>
                    </a:cubicBezTo>
                    <a:cubicBezTo>
                      <a:pt x="248" y="2339"/>
                      <a:pt x="495" y="2504"/>
                      <a:pt x="742" y="2685"/>
                    </a:cubicBezTo>
                    <a:cubicBezTo>
                      <a:pt x="2885" y="4251"/>
                      <a:pt x="5126" y="7415"/>
                      <a:pt x="5126" y="7415"/>
                    </a:cubicBezTo>
                    <a:cubicBezTo>
                      <a:pt x="5472" y="6871"/>
                      <a:pt x="5785" y="6311"/>
                      <a:pt x="6066" y="5800"/>
                    </a:cubicBezTo>
                    <a:cubicBezTo>
                      <a:pt x="6263" y="5438"/>
                      <a:pt x="6445" y="5091"/>
                      <a:pt x="6609" y="4778"/>
                    </a:cubicBezTo>
                    <a:cubicBezTo>
                      <a:pt x="7269" y="3427"/>
                      <a:pt x="6956" y="1779"/>
                      <a:pt x="5802" y="823"/>
                    </a:cubicBezTo>
                    <a:cubicBezTo>
                      <a:pt x="5785" y="790"/>
                      <a:pt x="5752" y="773"/>
                      <a:pt x="5719" y="740"/>
                    </a:cubicBezTo>
                    <a:cubicBezTo>
                      <a:pt x="5114" y="248"/>
                      <a:pt x="4378" y="1"/>
                      <a:pt x="36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7"/>
              <p:cNvSpPr/>
              <p:nvPr/>
            </p:nvSpPr>
            <p:spPr>
              <a:xfrm>
                <a:off x="8408225" y="333075"/>
                <a:ext cx="181725" cy="192025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681" fill="none" extrusionOk="0">
                    <a:moveTo>
                      <a:pt x="6609" y="5043"/>
                    </a:moveTo>
                    <a:cubicBezTo>
                      <a:pt x="6445" y="5356"/>
                      <a:pt x="6263" y="5703"/>
                      <a:pt x="6066" y="6065"/>
                    </a:cubicBezTo>
                    <a:cubicBezTo>
                      <a:pt x="5785" y="6576"/>
                      <a:pt x="5472" y="7136"/>
                      <a:pt x="5126" y="7680"/>
                    </a:cubicBezTo>
                    <a:cubicBezTo>
                      <a:pt x="5126" y="7680"/>
                      <a:pt x="2885" y="4516"/>
                      <a:pt x="742" y="2950"/>
                    </a:cubicBezTo>
                    <a:cubicBezTo>
                      <a:pt x="495" y="2769"/>
                      <a:pt x="248" y="2604"/>
                      <a:pt x="1" y="2472"/>
                    </a:cubicBezTo>
                    <a:cubicBezTo>
                      <a:pt x="1" y="2472"/>
                      <a:pt x="281" y="2192"/>
                      <a:pt x="693" y="1797"/>
                    </a:cubicBezTo>
                    <a:cubicBezTo>
                      <a:pt x="742" y="1764"/>
                      <a:pt x="792" y="1714"/>
                      <a:pt x="841" y="1665"/>
                    </a:cubicBezTo>
                    <a:cubicBezTo>
                      <a:pt x="1039" y="1467"/>
                      <a:pt x="1270" y="1269"/>
                      <a:pt x="1500" y="1071"/>
                    </a:cubicBezTo>
                    <a:cubicBezTo>
                      <a:pt x="2703" y="17"/>
                      <a:pt x="4483" y="0"/>
                      <a:pt x="5719" y="1005"/>
                    </a:cubicBezTo>
                    <a:cubicBezTo>
                      <a:pt x="5752" y="1038"/>
                      <a:pt x="5785" y="1055"/>
                      <a:pt x="5802" y="1088"/>
                    </a:cubicBezTo>
                    <a:cubicBezTo>
                      <a:pt x="6956" y="2044"/>
                      <a:pt x="7269" y="3692"/>
                      <a:pt x="6609" y="5043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" name="Google Shape;474;p7"/>
              <p:cNvSpPr/>
              <p:nvPr/>
            </p:nvSpPr>
            <p:spPr>
              <a:xfrm>
                <a:off x="8157700" y="374175"/>
                <a:ext cx="407125" cy="421625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6865" extrusionOk="0">
                    <a:moveTo>
                      <a:pt x="10494" y="1"/>
                    </a:moveTo>
                    <a:cubicBezTo>
                      <a:pt x="6157" y="1"/>
                      <a:pt x="2439" y="5612"/>
                      <a:pt x="34" y="9333"/>
                    </a:cubicBezTo>
                    <a:cubicBezTo>
                      <a:pt x="1" y="9398"/>
                      <a:pt x="67" y="9530"/>
                      <a:pt x="232" y="9712"/>
                    </a:cubicBezTo>
                    <a:cubicBezTo>
                      <a:pt x="973" y="10585"/>
                      <a:pt x="3709" y="12761"/>
                      <a:pt x="6115" y="14475"/>
                    </a:cubicBezTo>
                    <a:cubicBezTo>
                      <a:pt x="7533" y="15480"/>
                      <a:pt x="8835" y="16337"/>
                      <a:pt x="9560" y="16683"/>
                    </a:cubicBezTo>
                    <a:cubicBezTo>
                      <a:pt x="9807" y="16815"/>
                      <a:pt x="9989" y="16864"/>
                      <a:pt x="10087" y="16864"/>
                    </a:cubicBezTo>
                    <a:cubicBezTo>
                      <a:pt x="10714" y="16848"/>
                      <a:pt x="14274" y="13024"/>
                      <a:pt x="15675" y="8904"/>
                    </a:cubicBezTo>
                    <a:cubicBezTo>
                      <a:pt x="15905" y="8228"/>
                      <a:pt x="16087" y="7536"/>
                      <a:pt x="16169" y="6844"/>
                    </a:cubicBezTo>
                    <a:cubicBezTo>
                      <a:pt x="16284" y="6020"/>
                      <a:pt x="16268" y="5196"/>
                      <a:pt x="16087" y="4421"/>
                    </a:cubicBezTo>
                    <a:cubicBezTo>
                      <a:pt x="15806" y="3185"/>
                      <a:pt x="15114" y="2048"/>
                      <a:pt x="13812" y="1141"/>
                    </a:cubicBezTo>
                    <a:cubicBezTo>
                      <a:pt x="12807" y="433"/>
                      <a:pt x="11818" y="87"/>
                      <a:pt x="10862" y="21"/>
                    </a:cubicBezTo>
                    <a:cubicBezTo>
                      <a:pt x="10796" y="4"/>
                      <a:pt x="10747" y="4"/>
                      <a:pt x="10681" y="4"/>
                    </a:cubicBezTo>
                    <a:cubicBezTo>
                      <a:pt x="10618" y="2"/>
                      <a:pt x="10556" y="1"/>
                      <a:pt x="104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" name="Google Shape;475;p7"/>
              <p:cNvSpPr/>
              <p:nvPr/>
            </p:nvSpPr>
            <p:spPr>
              <a:xfrm>
                <a:off x="8157700" y="370150"/>
                <a:ext cx="407125" cy="425650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7026" fill="none" extrusionOk="0">
                    <a:moveTo>
                      <a:pt x="16169" y="7005"/>
                    </a:moveTo>
                    <a:cubicBezTo>
                      <a:pt x="16087" y="7697"/>
                      <a:pt x="15905" y="8389"/>
                      <a:pt x="15675" y="9065"/>
                    </a:cubicBezTo>
                    <a:cubicBezTo>
                      <a:pt x="14274" y="13185"/>
                      <a:pt x="10714" y="17009"/>
                      <a:pt x="10087" y="17025"/>
                    </a:cubicBezTo>
                    <a:cubicBezTo>
                      <a:pt x="9989" y="17025"/>
                      <a:pt x="9807" y="16976"/>
                      <a:pt x="9560" y="16844"/>
                    </a:cubicBezTo>
                    <a:cubicBezTo>
                      <a:pt x="8835" y="16498"/>
                      <a:pt x="7533" y="15641"/>
                      <a:pt x="6115" y="14636"/>
                    </a:cubicBezTo>
                    <a:cubicBezTo>
                      <a:pt x="3709" y="12922"/>
                      <a:pt x="973" y="10746"/>
                      <a:pt x="232" y="9873"/>
                    </a:cubicBezTo>
                    <a:cubicBezTo>
                      <a:pt x="67" y="9691"/>
                      <a:pt x="1" y="9559"/>
                      <a:pt x="34" y="9494"/>
                    </a:cubicBezTo>
                    <a:cubicBezTo>
                      <a:pt x="2473" y="5719"/>
                      <a:pt x="6264" y="0"/>
                      <a:pt x="10681" y="165"/>
                    </a:cubicBezTo>
                    <a:cubicBezTo>
                      <a:pt x="10747" y="165"/>
                      <a:pt x="10796" y="165"/>
                      <a:pt x="10862" y="182"/>
                    </a:cubicBezTo>
                    <a:cubicBezTo>
                      <a:pt x="11818" y="248"/>
                      <a:pt x="12807" y="594"/>
                      <a:pt x="13812" y="1302"/>
                    </a:cubicBezTo>
                    <a:cubicBezTo>
                      <a:pt x="15114" y="2209"/>
                      <a:pt x="15806" y="3346"/>
                      <a:pt x="16087" y="4582"/>
                    </a:cubicBezTo>
                    <a:cubicBezTo>
                      <a:pt x="16268" y="5357"/>
                      <a:pt x="16284" y="6181"/>
                      <a:pt x="16169" y="7005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" name="Google Shape;476;p7"/>
              <p:cNvSpPr/>
              <p:nvPr/>
            </p:nvSpPr>
            <p:spPr>
              <a:xfrm>
                <a:off x="7835500" y="339700"/>
                <a:ext cx="791125" cy="950125"/>
              </a:xfrm>
              <a:custGeom>
                <a:avLst/>
                <a:gdLst/>
                <a:ahLst/>
                <a:cxnLst/>
                <a:rect l="l" t="t" r="r" b="b"/>
                <a:pathLst>
                  <a:path w="31645" h="38005" extrusionOk="0">
                    <a:moveTo>
                      <a:pt x="26552" y="1"/>
                    </a:moveTo>
                    <a:cubicBezTo>
                      <a:pt x="25787" y="1"/>
                      <a:pt x="25023" y="268"/>
                      <a:pt x="24409" y="806"/>
                    </a:cubicBezTo>
                    <a:cubicBezTo>
                      <a:pt x="24179" y="1004"/>
                      <a:pt x="23948" y="1202"/>
                      <a:pt x="23750" y="1400"/>
                    </a:cubicBezTo>
                    <a:cubicBezTo>
                      <a:pt x="23684" y="1383"/>
                      <a:pt x="23635" y="1383"/>
                      <a:pt x="23569" y="1383"/>
                    </a:cubicBezTo>
                    <a:cubicBezTo>
                      <a:pt x="23585" y="1433"/>
                      <a:pt x="23585" y="1482"/>
                      <a:pt x="23602" y="1532"/>
                    </a:cubicBezTo>
                    <a:cubicBezTo>
                      <a:pt x="23651" y="1911"/>
                      <a:pt x="23668" y="2306"/>
                      <a:pt x="23651" y="2685"/>
                    </a:cubicBezTo>
                    <a:cubicBezTo>
                      <a:pt x="23618" y="3921"/>
                      <a:pt x="23305" y="5157"/>
                      <a:pt x="22942" y="6344"/>
                    </a:cubicBezTo>
                    <a:cubicBezTo>
                      <a:pt x="22085" y="9212"/>
                      <a:pt x="20981" y="12014"/>
                      <a:pt x="19613" y="14683"/>
                    </a:cubicBezTo>
                    <a:cubicBezTo>
                      <a:pt x="19416" y="15079"/>
                      <a:pt x="19218" y="15458"/>
                      <a:pt x="19003" y="15854"/>
                    </a:cubicBezTo>
                    <a:cubicBezTo>
                      <a:pt x="16218" y="21029"/>
                      <a:pt x="12526" y="25726"/>
                      <a:pt x="8142" y="29648"/>
                    </a:cubicBezTo>
                    <a:cubicBezTo>
                      <a:pt x="7796" y="29961"/>
                      <a:pt x="7450" y="30258"/>
                      <a:pt x="7088" y="30555"/>
                    </a:cubicBezTo>
                    <a:cubicBezTo>
                      <a:pt x="6873" y="30736"/>
                      <a:pt x="6659" y="30917"/>
                      <a:pt x="6445" y="31099"/>
                    </a:cubicBezTo>
                    <a:cubicBezTo>
                      <a:pt x="5275" y="32104"/>
                      <a:pt x="4072" y="33076"/>
                      <a:pt x="2951" y="34098"/>
                    </a:cubicBezTo>
                    <a:cubicBezTo>
                      <a:pt x="2720" y="34312"/>
                      <a:pt x="2489" y="34527"/>
                      <a:pt x="2259" y="34741"/>
                    </a:cubicBezTo>
                    <a:cubicBezTo>
                      <a:pt x="1649" y="35318"/>
                      <a:pt x="1056" y="35928"/>
                      <a:pt x="495" y="36570"/>
                    </a:cubicBezTo>
                    <a:lnTo>
                      <a:pt x="133" y="37180"/>
                    </a:lnTo>
                    <a:cubicBezTo>
                      <a:pt x="1" y="37394"/>
                      <a:pt x="34" y="37658"/>
                      <a:pt x="215" y="37839"/>
                    </a:cubicBezTo>
                    <a:cubicBezTo>
                      <a:pt x="314" y="37938"/>
                      <a:pt x="462" y="38004"/>
                      <a:pt x="594" y="38004"/>
                    </a:cubicBezTo>
                    <a:cubicBezTo>
                      <a:pt x="742" y="38004"/>
                      <a:pt x="907" y="37938"/>
                      <a:pt x="1006" y="37806"/>
                    </a:cubicBezTo>
                    <a:lnTo>
                      <a:pt x="3198" y="35268"/>
                    </a:lnTo>
                    <a:cubicBezTo>
                      <a:pt x="3445" y="35346"/>
                      <a:pt x="3704" y="35385"/>
                      <a:pt x="3966" y="35385"/>
                    </a:cubicBezTo>
                    <a:cubicBezTo>
                      <a:pt x="4421" y="35385"/>
                      <a:pt x="4883" y="35268"/>
                      <a:pt x="5291" y="35038"/>
                    </a:cubicBezTo>
                    <a:cubicBezTo>
                      <a:pt x="6313" y="34461"/>
                      <a:pt x="7730" y="33571"/>
                      <a:pt x="8983" y="32549"/>
                    </a:cubicBezTo>
                    <a:cubicBezTo>
                      <a:pt x="9049" y="32582"/>
                      <a:pt x="9115" y="32615"/>
                      <a:pt x="9181" y="32648"/>
                    </a:cubicBezTo>
                    <a:cubicBezTo>
                      <a:pt x="9355" y="32727"/>
                      <a:pt x="9541" y="32765"/>
                      <a:pt x="9727" y="32765"/>
                    </a:cubicBezTo>
                    <a:cubicBezTo>
                      <a:pt x="10083" y="32765"/>
                      <a:pt x="10437" y="32622"/>
                      <a:pt x="10697" y="32351"/>
                    </a:cubicBezTo>
                    <a:cubicBezTo>
                      <a:pt x="12625" y="30291"/>
                      <a:pt x="18558" y="23814"/>
                      <a:pt x="22448" y="18062"/>
                    </a:cubicBezTo>
                    <a:cubicBezTo>
                      <a:pt x="22695" y="18194"/>
                      <a:pt x="22877" y="18243"/>
                      <a:pt x="22975" y="18243"/>
                    </a:cubicBezTo>
                    <a:cubicBezTo>
                      <a:pt x="23602" y="18227"/>
                      <a:pt x="27162" y="14403"/>
                      <a:pt x="28563" y="10283"/>
                    </a:cubicBezTo>
                    <a:cubicBezTo>
                      <a:pt x="28925" y="10580"/>
                      <a:pt x="29255" y="10942"/>
                      <a:pt x="29139" y="11272"/>
                    </a:cubicBezTo>
                    <a:cubicBezTo>
                      <a:pt x="28925" y="11915"/>
                      <a:pt x="21542" y="22957"/>
                      <a:pt x="21723" y="23336"/>
                    </a:cubicBezTo>
                    <a:cubicBezTo>
                      <a:pt x="21886" y="23677"/>
                      <a:pt x="22741" y="23871"/>
                      <a:pt x="23140" y="23871"/>
                    </a:cubicBezTo>
                    <a:cubicBezTo>
                      <a:pt x="23185" y="23871"/>
                      <a:pt x="23224" y="23868"/>
                      <a:pt x="23256" y="23863"/>
                    </a:cubicBezTo>
                    <a:cubicBezTo>
                      <a:pt x="23552" y="23814"/>
                      <a:pt x="31645" y="11338"/>
                      <a:pt x="31562" y="10596"/>
                    </a:cubicBezTo>
                    <a:cubicBezTo>
                      <a:pt x="31496" y="10036"/>
                      <a:pt x="29848" y="8783"/>
                      <a:pt x="29057" y="8223"/>
                    </a:cubicBezTo>
                    <a:cubicBezTo>
                      <a:pt x="29172" y="7399"/>
                      <a:pt x="29156" y="6575"/>
                      <a:pt x="28975" y="5800"/>
                    </a:cubicBezTo>
                    <a:cubicBezTo>
                      <a:pt x="29172" y="5438"/>
                      <a:pt x="29354" y="5091"/>
                      <a:pt x="29518" y="4778"/>
                    </a:cubicBezTo>
                    <a:cubicBezTo>
                      <a:pt x="30178" y="3427"/>
                      <a:pt x="29865" y="1779"/>
                      <a:pt x="28711" y="823"/>
                    </a:cubicBezTo>
                    <a:cubicBezTo>
                      <a:pt x="28694" y="790"/>
                      <a:pt x="28661" y="773"/>
                      <a:pt x="28628" y="740"/>
                    </a:cubicBezTo>
                    <a:cubicBezTo>
                      <a:pt x="28023" y="248"/>
                      <a:pt x="27287" y="1"/>
                      <a:pt x="26552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7" name="Google Shape;477;p7"/>
            <p:cNvGrpSpPr/>
            <p:nvPr/>
          </p:nvGrpSpPr>
          <p:grpSpPr>
            <a:xfrm>
              <a:off x="171053" y="401425"/>
              <a:ext cx="542147" cy="799404"/>
              <a:chOff x="9592" y="59773"/>
              <a:chExt cx="898189" cy="1324394"/>
            </a:xfrm>
          </p:grpSpPr>
          <p:sp>
            <p:nvSpPr>
              <p:cNvPr id="478" name="Google Shape;478;p7"/>
              <p:cNvSpPr/>
              <p:nvPr/>
            </p:nvSpPr>
            <p:spPr>
              <a:xfrm rot="979958">
                <a:off x="175364" y="124054"/>
                <a:ext cx="567198" cy="1195994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47842" extrusionOk="0">
                    <a:moveTo>
                      <a:pt x="0" y="0"/>
                    </a:moveTo>
                    <a:lnTo>
                      <a:pt x="0" y="13170"/>
                    </a:lnTo>
                    <a:lnTo>
                      <a:pt x="8880" y="13170"/>
                    </a:lnTo>
                    <a:lnTo>
                      <a:pt x="8880" y="47842"/>
                    </a:lnTo>
                    <a:lnTo>
                      <a:pt x="22689" y="47842"/>
                    </a:lnTo>
                    <a:lnTo>
                      <a:pt x="22689" y="936"/>
                    </a:lnTo>
                    <a:lnTo>
                      <a:pt x="13741" y="0"/>
                    </a:lnTo>
                    <a:close/>
                  </a:path>
                </a:pathLst>
              </a:custGeom>
              <a:solidFill>
                <a:srgbClr val="FD4A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" name="Google Shape;479;p7"/>
              <p:cNvSpPr/>
              <p:nvPr/>
            </p:nvSpPr>
            <p:spPr>
              <a:xfrm rot="979958">
                <a:off x="175364" y="124054"/>
                <a:ext cx="567198" cy="1195994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47842" extrusionOk="0">
                    <a:moveTo>
                      <a:pt x="0" y="0"/>
                    </a:moveTo>
                    <a:lnTo>
                      <a:pt x="0" y="13170"/>
                    </a:lnTo>
                    <a:lnTo>
                      <a:pt x="8880" y="13170"/>
                    </a:lnTo>
                    <a:lnTo>
                      <a:pt x="8880" y="47842"/>
                    </a:lnTo>
                    <a:lnTo>
                      <a:pt x="22689" y="47842"/>
                    </a:lnTo>
                    <a:lnTo>
                      <a:pt x="22689" y="936"/>
                    </a:lnTo>
                    <a:lnTo>
                      <a:pt x="1374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" name="Google Shape;480;p7"/>
              <p:cNvSpPr/>
              <p:nvPr/>
            </p:nvSpPr>
            <p:spPr>
              <a:xfrm rot="979958">
                <a:off x="453706" y="176549"/>
                <a:ext cx="281337" cy="1183444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47340" extrusionOk="0">
                    <a:moveTo>
                      <a:pt x="6985" y="0"/>
                    </a:moveTo>
                    <a:lnTo>
                      <a:pt x="6985" y="0"/>
                    </a:lnTo>
                    <a:cubicBezTo>
                      <a:pt x="7579" y="480"/>
                      <a:pt x="8058" y="1096"/>
                      <a:pt x="8355" y="1940"/>
                    </a:cubicBezTo>
                    <a:cubicBezTo>
                      <a:pt x="9131" y="4109"/>
                      <a:pt x="8903" y="6665"/>
                      <a:pt x="8812" y="8902"/>
                    </a:cubicBezTo>
                    <a:cubicBezTo>
                      <a:pt x="8583" y="14700"/>
                      <a:pt x="8697" y="20520"/>
                      <a:pt x="8606" y="26295"/>
                    </a:cubicBezTo>
                    <a:cubicBezTo>
                      <a:pt x="8583" y="29468"/>
                      <a:pt x="8629" y="32640"/>
                      <a:pt x="8583" y="35813"/>
                    </a:cubicBezTo>
                    <a:cubicBezTo>
                      <a:pt x="8538" y="38621"/>
                      <a:pt x="8971" y="42295"/>
                      <a:pt x="6871" y="44441"/>
                    </a:cubicBezTo>
                    <a:cubicBezTo>
                      <a:pt x="5068" y="46267"/>
                      <a:pt x="2398" y="46609"/>
                      <a:pt x="1" y="47340"/>
                    </a:cubicBezTo>
                    <a:lnTo>
                      <a:pt x="11254" y="47340"/>
                    </a:lnTo>
                    <a:lnTo>
                      <a:pt x="11254" y="434"/>
                    </a:lnTo>
                    <a:lnTo>
                      <a:pt x="6985" y="0"/>
                    </a:ln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7"/>
              <p:cNvSpPr/>
              <p:nvPr/>
            </p:nvSpPr>
            <p:spPr>
              <a:xfrm rot="979958">
                <a:off x="385737" y="174990"/>
                <a:ext cx="260788" cy="81071"/>
              </a:xfrm>
              <a:custGeom>
                <a:avLst/>
                <a:gdLst/>
                <a:ahLst/>
                <a:cxnLst/>
                <a:rect l="l" t="t" r="r" b="b"/>
                <a:pathLst>
                  <a:path w="10432" h="3243" extrusionOk="0">
                    <a:moveTo>
                      <a:pt x="5964" y="0"/>
                    </a:moveTo>
                    <a:cubicBezTo>
                      <a:pt x="5633" y="0"/>
                      <a:pt x="5277" y="17"/>
                      <a:pt x="4885" y="48"/>
                    </a:cubicBezTo>
                    <a:cubicBezTo>
                      <a:pt x="3196" y="185"/>
                      <a:pt x="1210" y="436"/>
                      <a:pt x="160" y="1874"/>
                    </a:cubicBezTo>
                    <a:cubicBezTo>
                      <a:pt x="0" y="2102"/>
                      <a:pt x="137" y="2376"/>
                      <a:pt x="320" y="2513"/>
                    </a:cubicBezTo>
                    <a:cubicBezTo>
                      <a:pt x="1121" y="3110"/>
                      <a:pt x="2153" y="3242"/>
                      <a:pt x="3182" y="3242"/>
                    </a:cubicBezTo>
                    <a:cubicBezTo>
                      <a:pt x="3765" y="3242"/>
                      <a:pt x="4348" y="3200"/>
                      <a:pt x="4885" y="3175"/>
                    </a:cubicBezTo>
                    <a:cubicBezTo>
                      <a:pt x="4970" y="3173"/>
                      <a:pt x="5055" y="3172"/>
                      <a:pt x="5140" y="3172"/>
                    </a:cubicBezTo>
                    <a:cubicBezTo>
                      <a:pt x="5550" y="3172"/>
                      <a:pt x="5965" y="3193"/>
                      <a:pt x="6375" y="3193"/>
                    </a:cubicBezTo>
                    <a:cubicBezTo>
                      <a:pt x="6751" y="3193"/>
                      <a:pt x="7123" y="3175"/>
                      <a:pt x="7487" y="3106"/>
                    </a:cubicBezTo>
                    <a:cubicBezTo>
                      <a:pt x="8469" y="2924"/>
                      <a:pt x="9108" y="2467"/>
                      <a:pt x="10044" y="2102"/>
                    </a:cubicBezTo>
                    <a:cubicBezTo>
                      <a:pt x="10363" y="1988"/>
                      <a:pt x="10432" y="1600"/>
                      <a:pt x="10135" y="1417"/>
                    </a:cubicBezTo>
                    <a:cubicBezTo>
                      <a:pt x="8581" y="394"/>
                      <a:pt x="7578" y="0"/>
                      <a:pt x="5964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" name="Google Shape;482;p7"/>
              <p:cNvSpPr/>
              <p:nvPr/>
            </p:nvSpPr>
            <p:spPr>
              <a:xfrm rot="979958">
                <a:off x="652228" y="241710"/>
                <a:ext cx="76246" cy="6419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568" extrusionOk="0">
                    <a:moveTo>
                      <a:pt x="377" y="2032"/>
                    </a:moveTo>
                    <a:cubicBezTo>
                      <a:pt x="378" y="2034"/>
                      <a:pt x="378" y="2035"/>
                      <a:pt x="379" y="2036"/>
                    </a:cubicBezTo>
                    <a:lnTo>
                      <a:pt x="379" y="2036"/>
                    </a:lnTo>
                    <a:cubicBezTo>
                      <a:pt x="379" y="2036"/>
                      <a:pt x="379" y="2035"/>
                      <a:pt x="379" y="2035"/>
                    </a:cubicBezTo>
                    <a:cubicBezTo>
                      <a:pt x="378" y="2034"/>
                      <a:pt x="378" y="2033"/>
                      <a:pt x="377" y="2032"/>
                    </a:cubicBezTo>
                    <a:close/>
                    <a:moveTo>
                      <a:pt x="379" y="2036"/>
                    </a:moveTo>
                    <a:cubicBezTo>
                      <a:pt x="379" y="2046"/>
                      <a:pt x="385" y="2052"/>
                      <a:pt x="390" y="2057"/>
                    </a:cubicBezTo>
                    <a:lnTo>
                      <a:pt x="390" y="2057"/>
                    </a:lnTo>
                    <a:cubicBezTo>
                      <a:pt x="386" y="2050"/>
                      <a:pt x="383" y="2043"/>
                      <a:pt x="379" y="2036"/>
                    </a:cubicBezTo>
                    <a:close/>
                    <a:moveTo>
                      <a:pt x="390" y="2057"/>
                    </a:moveTo>
                    <a:cubicBezTo>
                      <a:pt x="394" y="2065"/>
                      <a:pt x="398" y="2073"/>
                      <a:pt x="402" y="2080"/>
                    </a:cubicBezTo>
                    <a:cubicBezTo>
                      <a:pt x="402" y="2069"/>
                      <a:pt x="396" y="2063"/>
                      <a:pt x="390" y="2057"/>
                    </a:cubicBezTo>
                    <a:close/>
                    <a:moveTo>
                      <a:pt x="1478" y="0"/>
                    </a:moveTo>
                    <a:cubicBezTo>
                      <a:pt x="1378" y="0"/>
                      <a:pt x="1272" y="9"/>
                      <a:pt x="1155" y="26"/>
                    </a:cubicBezTo>
                    <a:cubicBezTo>
                      <a:pt x="1087" y="49"/>
                      <a:pt x="1041" y="49"/>
                      <a:pt x="972" y="72"/>
                    </a:cubicBezTo>
                    <a:cubicBezTo>
                      <a:pt x="767" y="140"/>
                      <a:pt x="584" y="232"/>
                      <a:pt x="425" y="391"/>
                    </a:cubicBezTo>
                    <a:cubicBezTo>
                      <a:pt x="301" y="552"/>
                      <a:pt x="238" y="633"/>
                      <a:pt x="238" y="633"/>
                    </a:cubicBezTo>
                    <a:cubicBezTo>
                      <a:pt x="239" y="633"/>
                      <a:pt x="266" y="598"/>
                      <a:pt x="322" y="530"/>
                    </a:cubicBezTo>
                    <a:lnTo>
                      <a:pt x="322" y="530"/>
                    </a:lnTo>
                    <a:cubicBezTo>
                      <a:pt x="60" y="870"/>
                      <a:pt x="1" y="1238"/>
                      <a:pt x="124" y="1592"/>
                    </a:cubicBezTo>
                    <a:lnTo>
                      <a:pt x="124" y="1592"/>
                    </a:lnTo>
                    <a:cubicBezTo>
                      <a:pt x="118" y="1580"/>
                      <a:pt x="111" y="1568"/>
                      <a:pt x="105" y="1556"/>
                    </a:cubicBezTo>
                    <a:lnTo>
                      <a:pt x="105" y="1556"/>
                    </a:lnTo>
                    <a:cubicBezTo>
                      <a:pt x="166" y="1731"/>
                      <a:pt x="256" y="1888"/>
                      <a:pt x="370" y="2024"/>
                    </a:cubicBezTo>
                    <a:lnTo>
                      <a:pt x="370" y="2024"/>
                    </a:lnTo>
                    <a:cubicBezTo>
                      <a:pt x="373" y="2027"/>
                      <a:pt x="375" y="2030"/>
                      <a:pt x="377" y="2032"/>
                    </a:cubicBezTo>
                    <a:lnTo>
                      <a:pt x="377" y="2032"/>
                    </a:lnTo>
                    <a:cubicBezTo>
                      <a:pt x="377" y="2032"/>
                      <a:pt x="377" y="2032"/>
                      <a:pt x="377" y="2032"/>
                    </a:cubicBezTo>
                    <a:lnTo>
                      <a:pt x="377" y="2032"/>
                    </a:lnTo>
                    <a:cubicBezTo>
                      <a:pt x="662" y="2367"/>
                      <a:pt x="1090" y="2567"/>
                      <a:pt x="1549" y="2567"/>
                    </a:cubicBezTo>
                    <a:cubicBezTo>
                      <a:pt x="1600" y="2567"/>
                      <a:pt x="1651" y="2565"/>
                      <a:pt x="1703" y="2560"/>
                    </a:cubicBezTo>
                    <a:cubicBezTo>
                      <a:pt x="2251" y="2491"/>
                      <a:pt x="2753" y="2217"/>
                      <a:pt x="2913" y="1624"/>
                    </a:cubicBezTo>
                    <a:cubicBezTo>
                      <a:pt x="3050" y="1122"/>
                      <a:pt x="2844" y="437"/>
                      <a:pt x="2319" y="209"/>
                    </a:cubicBezTo>
                    <a:cubicBezTo>
                      <a:pt x="2013" y="73"/>
                      <a:pt x="1771" y="0"/>
                      <a:pt x="1478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" name="Google Shape;483;p7"/>
              <p:cNvSpPr/>
              <p:nvPr/>
            </p:nvSpPr>
            <p:spPr>
              <a:xfrm rot="979958">
                <a:off x="167951" y="117123"/>
                <a:ext cx="581473" cy="1209693"/>
              </a:xfrm>
              <a:custGeom>
                <a:avLst/>
                <a:gdLst/>
                <a:ahLst/>
                <a:cxnLst/>
                <a:rect l="l" t="t" r="r" b="b"/>
                <a:pathLst>
                  <a:path w="23260" h="48390" extrusionOk="0">
                    <a:moveTo>
                      <a:pt x="13993" y="548"/>
                    </a:moveTo>
                    <a:lnTo>
                      <a:pt x="22689" y="1484"/>
                    </a:lnTo>
                    <a:lnTo>
                      <a:pt x="22689" y="47819"/>
                    </a:lnTo>
                    <a:lnTo>
                      <a:pt x="9450" y="47819"/>
                    </a:lnTo>
                    <a:lnTo>
                      <a:pt x="9450" y="13444"/>
                    </a:lnTo>
                    <a:cubicBezTo>
                      <a:pt x="9450" y="13284"/>
                      <a:pt x="9336" y="13170"/>
                      <a:pt x="9177" y="13170"/>
                    </a:cubicBezTo>
                    <a:lnTo>
                      <a:pt x="571" y="13170"/>
                    </a:lnTo>
                    <a:lnTo>
                      <a:pt x="571" y="571"/>
                    </a:lnTo>
                    <a:lnTo>
                      <a:pt x="13993" y="548"/>
                    </a:lnTo>
                    <a:close/>
                    <a:moveTo>
                      <a:pt x="297" y="0"/>
                    </a:moveTo>
                    <a:cubicBezTo>
                      <a:pt x="138" y="0"/>
                      <a:pt x="1" y="114"/>
                      <a:pt x="1" y="274"/>
                    </a:cubicBezTo>
                    <a:lnTo>
                      <a:pt x="1" y="13444"/>
                    </a:lnTo>
                    <a:cubicBezTo>
                      <a:pt x="1" y="13604"/>
                      <a:pt x="138" y="13741"/>
                      <a:pt x="297" y="13741"/>
                    </a:cubicBezTo>
                    <a:lnTo>
                      <a:pt x="8880" y="13741"/>
                    </a:lnTo>
                    <a:lnTo>
                      <a:pt x="8880" y="48116"/>
                    </a:lnTo>
                    <a:cubicBezTo>
                      <a:pt x="8880" y="48276"/>
                      <a:pt x="9017" y="48390"/>
                      <a:pt x="9177" y="48390"/>
                    </a:cubicBezTo>
                    <a:lnTo>
                      <a:pt x="22986" y="48390"/>
                    </a:lnTo>
                    <a:cubicBezTo>
                      <a:pt x="23146" y="48390"/>
                      <a:pt x="23260" y="48276"/>
                      <a:pt x="23260" y="48116"/>
                    </a:cubicBezTo>
                    <a:lnTo>
                      <a:pt x="23260" y="1210"/>
                    </a:lnTo>
                    <a:cubicBezTo>
                      <a:pt x="23260" y="1073"/>
                      <a:pt x="23146" y="959"/>
                      <a:pt x="23009" y="936"/>
                    </a:cubicBezTo>
                    <a:lnTo>
                      <a:pt x="140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4" name="Google Shape;484;p7"/>
            <p:cNvSpPr/>
            <p:nvPr/>
          </p:nvSpPr>
          <p:spPr>
            <a:xfrm>
              <a:off x="7978075" y="4740588"/>
              <a:ext cx="182575" cy="178025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5746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40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9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561" name="Google Shape;561;p9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562" name="Google Shape;562;p9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9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9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9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9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9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9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9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9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9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9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9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" name="Google Shape;574;p9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5" name="Google Shape;575;p9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" name="Google Shape;576;p9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7" name="Google Shape;577;p9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8" name="Google Shape;578;p9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9" name="Google Shape;579;p9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9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1" name="Google Shape;581;p9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2" name="Google Shape;582;p9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83" name="Google Shape;583;p9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4" name="Google Shape;584;p9"/>
          <p:cNvSpPr txBox="1">
            <a:spLocks noGrp="1"/>
          </p:cNvSpPr>
          <p:nvPr>
            <p:ph type="subTitle" idx="1"/>
          </p:nvPr>
        </p:nvSpPr>
        <p:spPr>
          <a:xfrm>
            <a:off x="2209367" y="3730167"/>
            <a:ext cx="5884000" cy="8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85" name="Google Shape;585;p9"/>
          <p:cNvGrpSpPr/>
          <p:nvPr/>
        </p:nvGrpSpPr>
        <p:grpSpPr>
          <a:xfrm>
            <a:off x="-2138271" y="-1659784"/>
            <a:ext cx="15759172" cy="9725317"/>
            <a:chOff x="-1603704" y="-1244838"/>
            <a:chExt cx="11819379" cy="7293988"/>
          </a:xfrm>
        </p:grpSpPr>
        <p:sp>
          <p:nvSpPr>
            <p:cNvPr id="586" name="Google Shape;586;p9"/>
            <p:cNvSpPr/>
            <p:nvPr/>
          </p:nvSpPr>
          <p:spPr>
            <a:xfrm rot="10800000">
              <a:off x="5440025" y="2444375"/>
              <a:ext cx="4775650" cy="3604775"/>
            </a:xfrm>
            <a:custGeom>
              <a:avLst/>
              <a:gdLst/>
              <a:ahLst/>
              <a:cxnLst/>
              <a:rect l="l" t="t" r="r" b="b"/>
              <a:pathLst>
                <a:path w="191026" h="144191" extrusionOk="0">
                  <a:moveTo>
                    <a:pt x="88023" y="0"/>
                  </a:moveTo>
                  <a:cubicBezTo>
                    <a:pt x="83673" y="0"/>
                    <a:pt x="79324" y="130"/>
                    <a:pt x="74982" y="391"/>
                  </a:cubicBezTo>
                  <a:cubicBezTo>
                    <a:pt x="56516" y="1487"/>
                    <a:pt x="37252" y="5321"/>
                    <a:pt x="23191" y="17327"/>
                  </a:cubicBezTo>
                  <a:cubicBezTo>
                    <a:pt x="12189" y="26708"/>
                    <a:pt x="5387" y="40404"/>
                    <a:pt x="2694" y="54624"/>
                  </a:cubicBezTo>
                  <a:cubicBezTo>
                    <a:pt x="1" y="68844"/>
                    <a:pt x="1210" y="83566"/>
                    <a:pt x="4269" y="97695"/>
                  </a:cubicBezTo>
                  <a:cubicBezTo>
                    <a:pt x="6666" y="108697"/>
                    <a:pt x="10295" y="119676"/>
                    <a:pt x="17142" y="128600"/>
                  </a:cubicBezTo>
                  <a:cubicBezTo>
                    <a:pt x="23990" y="137525"/>
                    <a:pt x="34513" y="144190"/>
                    <a:pt x="45765" y="144190"/>
                  </a:cubicBezTo>
                  <a:cubicBezTo>
                    <a:pt x="57018" y="144190"/>
                    <a:pt x="68431" y="136361"/>
                    <a:pt x="70485" y="125291"/>
                  </a:cubicBezTo>
                  <a:cubicBezTo>
                    <a:pt x="72083" y="116526"/>
                    <a:pt x="68020" y="107829"/>
                    <a:pt x="66810" y="98996"/>
                  </a:cubicBezTo>
                  <a:cubicBezTo>
                    <a:pt x="64231" y="79914"/>
                    <a:pt x="77127" y="59919"/>
                    <a:pt x="95593" y="54418"/>
                  </a:cubicBezTo>
                  <a:cubicBezTo>
                    <a:pt x="100404" y="52977"/>
                    <a:pt x="105390" y="52450"/>
                    <a:pt x="110416" y="52450"/>
                  </a:cubicBezTo>
                  <a:cubicBezTo>
                    <a:pt x="115023" y="52450"/>
                    <a:pt x="119665" y="52893"/>
                    <a:pt x="124239" y="53483"/>
                  </a:cubicBezTo>
                  <a:cubicBezTo>
                    <a:pt x="133087" y="54604"/>
                    <a:pt x="141936" y="56276"/>
                    <a:pt x="150858" y="56276"/>
                  </a:cubicBezTo>
                  <a:cubicBezTo>
                    <a:pt x="151556" y="56276"/>
                    <a:pt x="152254" y="56266"/>
                    <a:pt x="152953" y="56244"/>
                  </a:cubicBezTo>
                  <a:cubicBezTo>
                    <a:pt x="162562" y="55925"/>
                    <a:pt x="172514" y="53186"/>
                    <a:pt x="179430" y="46475"/>
                  </a:cubicBezTo>
                  <a:cubicBezTo>
                    <a:pt x="184315" y="41705"/>
                    <a:pt x="191026" y="28192"/>
                    <a:pt x="184931" y="21915"/>
                  </a:cubicBezTo>
                  <a:cubicBezTo>
                    <a:pt x="183060" y="19998"/>
                    <a:pt x="179088" y="19427"/>
                    <a:pt x="176669" y="18400"/>
                  </a:cubicBezTo>
                  <a:cubicBezTo>
                    <a:pt x="172058" y="16414"/>
                    <a:pt x="167401" y="14565"/>
                    <a:pt x="162677" y="12876"/>
                  </a:cubicBezTo>
                  <a:cubicBezTo>
                    <a:pt x="153295" y="9544"/>
                    <a:pt x="143709" y="6850"/>
                    <a:pt x="133985" y="4819"/>
                  </a:cubicBezTo>
                  <a:cubicBezTo>
                    <a:pt x="118886" y="1632"/>
                    <a:pt x="103453" y="0"/>
                    <a:pt x="88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 rot="8824650" flipH="1">
              <a:off x="-1379683" y="-409612"/>
              <a:ext cx="3634372" cy="1898235"/>
            </a:xfrm>
            <a:custGeom>
              <a:avLst/>
              <a:gdLst/>
              <a:ahLst/>
              <a:cxnLst/>
              <a:rect l="l" t="t" r="r" b="b"/>
              <a:pathLst>
                <a:path w="145376" h="75930" extrusionOk="0">
                  <a:moveTo>
                    <a:pt x="34203" y="0"/>
                  </a:moveTo>
                  <a:cubicBezTo>
                    <a:pt x="26785" y="0"/>
                    <a:pt x="19424" y="1647"/>
                    <a:pt x="13331" y="5763"/>
                  </a:cubicBezTo>
                  <a:cubicBezTo>
                    <a:pt x="6027" y="10693"/>
                    <a:pt x="1142" y="19047"/>
                    <a:pt x="412" y="27812"/>
                  </a:cubicBezTo>
                  <a:cubicBezTo>
                    <a:pt x="1" y="33085"/>
                    <a:pt x="1051" y="38426"/>
                    <a:pt x="3356" y="43174"/>
                  </a:cubicBezTo>
                  <a:cubicBezTo>
                    <a:pt x="5342" y="47259"/>
                    <a:pt x="8263" y="49542"/>
                    <a:pt x="11139" y="52783"/>
                  </a:cubicBezTo>
                  <a:cubicBezTo>
                    <a:pt x="14312" y="56321"/>
                    <a:pt x="16047" y="60635"/>
                    <a:pt x="19676" y="63922"/>
                  </a:cubicBezTo>
                  <a:cubicBezTo>
                    <a:pt x="23191" y="67117"/>
                    <a:pt x="27368" y="69628"/>
                    <a:pt x="31796" y="71386"/>
                  </a:cubicBezTo>
                  <a:cubicBezTo>
                    <a:pt x="41200" y="75106"/>
                    <a:pt x="51540" y="75768"/>
                    <a:pt x="61652" y="75905"/>
                  </a:cubicBezTo>
                  <a:cubicBezTo>
                    <a:pt x="62973" y="75922"/>
                    <a:pt x="64294" y="75930"/>
                    <a:pt x="65616" y="75930"/>
                  </a:cubicBezTo>
                  <a:cubicBezTo>
                    <a:pt x="78814" y="75930"/>
                    <a:pt x="92019" y="75102"/>
                    <a:pt x="105111" y="73463"/>
                  </a:cubicBezTo>
                  <a:cubicBezTo>
                    <a:pt x="115086" y="72207"/>
                    <a:pt x="125722" y="70130"/>
                    <a:pt x="132821" y="63009"/>
                  </a:cubicBezTo>
                  <a:cubicBezTo>
                    <a:pt x="138505" y="57280"/>
                    <a:pt x="141015" y="49199"/>
                    <a:pt x="142773" y="41325"/>
                  </a:cubicBezTo>
                  <a:cubicBezTo>
                    <a:pt x="144462" y="33770"/>
                    <a:pt x="145375" y="25027"/>
                    <a:pt x="140445" y="19047"/>
                  </a:cubicBezTo>
                  <a:cubicBezTo>
                    <a:pt x="136761" y="14603"/>
                    <a:pt x="130685" y="12940"/>
                    <a:pt x="124825" y="12940"/>
                  </a:cubicBezTo>
                  <a:cubicBezTo>
                    <a:pt x="124184" y="12940"/>
                    <a:pt x="123547" y="12960"/>
                    <a:pt x="122915" y="12999"/>
                  </a:cubicBezTo>
                  <a:cubicBezTo>
                    <a:pt x="116501" y="13364"/>
                    <a:pt x="110247" y="15281"/>
                    <a:pt x="103856" y="15783"/>
                  </a:cubicBezTo>
                  <a:cubicBezTo>
                    <a:pt x="102655" y="15878"/>
                    <a:pt x="101455" y="15923"/>
                    <a:pt x="100257" y="15923"/>
                  </a:cubicBezTo>
                  <a:cubicBezTo>
                    <a:pt x="91073" y="15923"/>
                    <a:pt x="81995" y="13280"/>
                    <a:pt x="73293" y="10191"/>
                  </a:cubicBezTo>
                  <a:cubicBezTo>
                    <a:pt x="63455" y="6699"/>
                    <a:pt x="53754" y="2567"/>
                    <a:pt x="43483" y="810"/>
                  </a:cubicBezTo>
                  <a:cubicBezTo>
                    <a:pt x="40439" y="290"/>
                    <a:pt x="37316" y="0"/>
                    <a:pt x="34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8" name="Google Shape;588;p9"/>
          <p:cNvGrpSpPr/>
          <p:nvPr/>
        </p:nvGrpSpPr>
        <p:grpSpPr>
          <a:xfrm rot="-893958">
            <a:off x="239197" y="211521"/>
            <a:ext cx="1220633" cy="928391"/>
            <a:chOff x="131175" y="4309275"/>
            <a:chExt cx="915550" cy="696350"/>
          </a:xfrm>
        </p:grpSpPr>
        <p:sp>
          <p:nvSpPr>
            <p:cNvPr id="589" name="Google Shape;589;p9"/>
            <p:cNvSpPr/>
            <p:nvPr/>
          </p:nvSpPr>
          <p:spPr>
            <a:xfrm>
              <a:off x="131175" y="4309275"/>
              <a:ext cx="910600" cy="693450"/>
            </a:xfrm>
            <a:custGeom>
              <a:avLst/>
              <a:gdLst/>
              <a:ahLst/>
              <a:cxnLst/>
              <a:rect l="l" t="t" r="r" b="b"/>
              <a:pathLst>
                <a:path w="36424" h="27738" extrusionOk="0">
                  <a:moveTo>
                    <a:pt x="25546" y="0"/>
                  </a:moveTo>
                  <a:cubicBezTo>
                    <a:pt x="19201" y="2885"/>
                    <a:pt x="6774" y="10763"/>
                    <a:pt x="5851" y="11339"/>
                  </a:cubicBezTo>
                  <a:cubicBezTo>
                    <a:pt x="5736" y="11405"/>
                    <a:pt x="5587" y="11488"/>
                    <a:pt x="5422" y="11587"/>
                  </a:cubicBezTo>
                  <a:cubicBezTo>
                    <a:pt x="5192" y="11702"/>
                    <a:pt x="4911" y="11834"/>
                    <a:pt x="4598" y="11999"/>
                  </a:cubicBezTo>
                  <a:cubicBezTo>
                    <a:pt x="4499" y="12048"/>
                    <a:pt x="4401" y="12098"/>
                    <a:pt x="4285" y="12147"/>
                  </a:cubicBezTo>
                  <a:cubicBezTo>
                    <a:pt x="4219" y="12180"/>
                    <a:pt x="4153" y="12213"/>
                    <a:pt x="4087" y="12246"/>
                  </a:cubicBezTo>
                  <a:cubicBezTo>
                    <a:pt x="3857" y="12361"/>
                    <a:pt x="3626" y="12493"/>
                    <a:pt x="3395" y="12608"/>
                  </a:cubicBezTo>
                  <a:cubicBezTo>
                    <a:pt x="3247" y="12691"/>
                    <a:pt x="3082" y="12790"/>
                    <a:pt x="2934" y="12872"/>
                  </a:cubicBezTo>
                  <a:cubicBezTo>
                    <a:pt x="2769" y="12971"/>
                    <a:pt x="2588" y="13070"/>
                    <a:pt x="2423" y="13185"/>
                  </a:cubicBezTo>
                  <a:cubicBezTo>
                    <a:pt x="1417" y="13828"/>
                    <a:pt x="527" y="14586"/>
                    <a:pt x="264" y="15443"/>
                  </a:cubicBezTo>
                  <a:cubicBezTo>
                    <a:pt x="0" y="16267"/>
                    <a:pt x="940" y="18558"/>
                    <a:pt x="2225" y="20931"/>
                  </a:cubicBezTo>
                  <a:cubicBezTo>
                    <a:pt x="3939" y="24129"/>
                    <a:pt x="6279" y="27474"/>
                    <a:pt x="7169" y="27705"/>
                  </a:cubicBezTo>
                  <a:cubicBezTo>
                    <a:pt x="7252" y="27727"/>
                    <a:pt x="7346" y="27737"/>
                    <a:pt x="7450" y="27737"/>
                  </a:cubicBezTo>
                  <a:cubicBezTo>
                    <a:pt x="8053" y="27737"/>
                    <a:pt x="8992" y="27389"/>
                    <a:pt x="10004" y="26898"/>
                  </a:cubicBezTo>
                  <a:cubicBezTo>
                    <a:pt x="10103" y="26848"/>
                    <a:pt x="10218" y="26799"/>
                    <a:pt x="10317" y="26749"/>
                  </a:cubicBezTo>
                  <a:cubicBezTo>
                    <a:pt x="10400" y="26700"/>
                    <a:pt x="10466" y="26667"/>
                    <a:pt x="10548" y="26617"/>
                  </a:cubicBezTo>
                  <a:cubicBezTo>
                    <a:pt x="10795" y="26502"/>
                    <a:pt x="11042" y="26370"/>
                    <a:pt x="11273" y="26238"/>
                  </a:cubicBezTo>
                  <a:cubicBezTo>
                    <a:pt x="11290" y="26222"/>
                    <a:pt x="11306" y="26222"/>
                    <a:pt x="11323" y="26205"/>
                  </a:cubicBezTo>
                  <a:cubicBezTo>
                    <a:pt x="11454" y="26139"/>
                    <a:pt x="11570" y="26073"/>
                    <a:pt x="11702" y="26008"/>
                  </a:cubicBezTo>
                  <a:cubicBezTo>
                    <a:pt x="11817" y="25942"/>
                    <a:pt x="11932" y="25876"/>
                    <a:pt x="12048" y="25810"/>
                  </a:cubicBezTo>
                  <a:cubicBezTo>
                    <a:pt x="12180" y="25727"/>
                    <a:pt x="12295" y="25661"/>
                    <a:pt x="12410" y="25596"/>
                  </a:cubicBezTo>
                  <a:cubicBezTo>
                    <a:pt x="12476" y="25563"/>
                    <a:pt x="12542" y="25513"/>
                    <a:pt x="12592" y="25480"/>
                  </a:cubicBezTo>
                  <a:cubicBezTo>
                    <a:pt x="12888" y="25315"/>
                    <a:pt x="13169" y="25151"/>
                    <a:pt x="13416" y="24986"/>
                  </a:cubicBezTo>
                  <a:cubicBezTo>
                    <a:pt x="14075" y="24590"/>
                    <a:pt x="14553" y="24277"/>
                    <a:pt x="14685" y="24211"/>
                  </a:cubicBezTo>
                  <a:cubicBezTo>
                    <a:pt x="15212" y="23914"/>
                    <a:pt x="32534" y="13268"/>
                    <a:pt x="32781" y="13037"/>
                  </a:cubicBezTo>
                  <a:cubicBezTo>
                    <a:pt x="32781" y="13037"/>
                    <a:pt x="32781" y="13037"/>
                    <a:pt x="32798" y="13004"/>
                  </a:cubicBezTo>
                  <a:cubicBezTo>
                    <a:pt x="32798" y="12988"/>
                    <a:pt x="32814" y="12971"/>
                    <a:pt x="32831" y="12955"/>
                  </a:cubicBezTo>
                  <a:cubicBezTo>
                    <a:pt x="32863" y="12856"/>
                    <a:pt x="32946" y="12691"/>
                    <a:pt x="33045" y="12460"/>
                  </a:cubicBezTo>
                  <a:cubicBezTo>
                    <a:pt x="33061" y="12427"/>
                    <a:pt x="33094" y="12378"/>
                    <a:pt x="33111" y="12328"/>
                  </a:cubicBezTo>
                  <a:cubicBezTo>
                    <a:pt x="33210" y="12131"/>
                    <a:pt x="33308" y="11883"/>
                    <a:pt x="33424" y="11620"/>
                  </a:cubicBezTo>
                  <a:cubicBezTo>
                    <a:pt x="33457" y="11554"/>
                    <a:pt x="33490" y="11488"/>
                    <a:pt x="33523" y="11422"/>
                  </a:cubicBezTo>
                  <a:cubicBezTo>
                    <a:pt x="33655" y="11142"/>
                    <a:pt x="33786" y="10829"/>
                    <a:pt x="33935" y="10499"/>
                  </a:cubicBezTo>
                  <a:cubicBezTo>
                    <a:pt x="33984" y="10384"/>
                    <a:pt x="34034" y="10252"/>
                    <a:pt x="34083" y="10136"/>
                  </a:cubicBezTo>
                  <a:cubicBezTo>
                    <a:pt x="34133" y="10037"/>
                    <a:pt x="34165" y="9955"/>
                    <a:pt x="34198" y="9873"/>
                  </a:cubicBezTo>
                  <a:cubicBezTo>
                    <a:pt x="34248" y="9757"/>
                    <a:pt x="34297" y="9642"/>
                    <a:pt x="34363" y="9510"/>
                  </a:cubicBezTo>
                  <a:cubicBezTo>
                    <a:pt x="34495" y="9197"/>
                    <a:pt x="34627" y="8867"/>
                    <a:pt x="34759" y="8554"/>
                  </a:cubicBezTo>
                  <a:cubicBezTo>
                    <a:pt x="34792" y="8488"/>
                    <a:pt x="34825" y="8406"/>
                    <a:pt x="34841" y="8340"/>
                  </a:cubicBezTo>
                  <a:cubicBezTo>
                    <a:pt x="34874" y="8274"/>
                    <a:pt x="34907" y="8208"/>
                    <a:pt x="34924" y="8142"/>
                  </a:cubicBezTo>
                  <a:cubicBezTo>
                    <a:pt x="35105" y="7697"/>
                    <a:pt x="35286" y="7252"/>
                    <a:pt x="35451" y="6840"/>
                  </a:cubicBezTo>
                  <a:lnTo>
                    <a:pt x="35451" y="6824"/>
                  </a:lnTo>
                  <a:cubicBezTo>
                    <a:pt x="35533" y="6593"/>
                    <a:pt x="35632" y="6362"/>
                    <a:pt x="35698" y="6148"/>
                  </a:cubicBezTo>
                  <a:cubicBezTo>
                    <a:pt x="35764" y="5967"/>
                    <a:pt x="35830" y="5785"/>
                    <a:pt x="35896" y="5620"/>
                  </a:cubicBezTo>
                  <a:cubicBezTo>
                    <a:pt x="36077" y="5077"/>
                    <a:pt x="36226" y="4582"/>
                    <a:pt x="36308" y="4203"/>
                  </a:cubicBezTo>
                  <a:cubicBezTo>
                    <a:pt x="36325" y="4154"/>
                    <a:pt x="36325" y="4121"/>
                    <a:pt x="36341" y="4071"/>
                  </a:cubicBezTo>
                  <a:cubicBezTo>
                    <a:pt x="36357" y="4022"/>
                    <a:pt x="36357" y="3989"/>
                    <a:pt x="36357" y="3939"/>
                  </a:cubicBezTo>
                  <a:cubicBezTo>
                    <a:pt x="36374" y="3890"/>
                    <a:pt x="36374" y="3857"/>
                    <a:pt x="36390" y="3808"/>
                  </a:cubicBezTo>
                  <a:cubicBezTo>
                    <a:pt x="36423" y="3511"/>
                    <a:pt x="36407" y="3313"/>
                    <a:pt x="36308" y="3247"/>
                  </a:cubicBezTo>
                  <a:cubicBezTo>
                    <a:pt x="36259" y="3214"/>
                    <a:pt x="36193" y="3181"/>
                    <a:pt x="36094" y="3132"/>
                  </a:cubicBezTo>
                  <a:cubicBezTo>
                    <a:pt x="36044" y="3115"/>
                    <a:pt x="36011" y="3099"/>
                    <a:pt x="35962" y="3082"/>
                  </a:cubicBezTo>
                  <a:cubicBezTo>
                    <a:pt x="35929" y="3082"/>
                    <a:pt x="35912" y="3066"/>
                    <a:pt x="35880" y="3049"/>
                  </a:cubicBezTo>
                  <a:cubicBezTo>
                    <a:pt x="35830" y="3033"/>
                    <a:pt x="35781" y="3016"/>
                    <a:pt x="35715" y="3000"/>
                  </a:cubicBezTo>
                  <a:cubicBezTo>
                    <a:pt x="35649" y="2967"/>
                    <a:pt x="35566" y="2934"/>
                    <a:pt x="35468" y="2901"/>
                  </a:cubicBezTo>
                  <a:cubicBezTo>
                    <a:pt x="35402" y="2885"/>
                    <a:pt x="35303" y="2852"/>
                    <a:pt x="35220" y="2819"/>
                  </a:cubicBezTo>
                  <a:cubicBezTo>
                    <a:pt x="35187" y="2802"/>
                    <a:pt x="35138" y="2786"/>
                    <a:pt x="35105" y="2786"/>
                  </a:cubicBezTo>
                  <a:cubicBezTo>
                    <a:pt x="35023" y="2753"/>
                    <a:pt x="34940" y="2720"/>
                    <a:pt x="34858" y="2703"/>
                  </a:cubicBezTo>
                  <a:cubicBezTo>
                    <a:pt x="34792" y="2670"/>
                    <a:pt x="34726" y="2654"/>
                    <a:pt x="34660" y="2637"/>
                  </a:cubicBezTo>
                  <a:cubicBezTo>
                    <a:pt x="34297" y="2522"/>
                    <a:pt x="33869" y="2390"/>
                    <a:pt x="33424" y="2242"/>
                  </a:cubicBezTo>
                  <a:cubicBezTo>
                    <a:pt x="33325" y="2225"/>
                    <a:pt x="33226" y="2192"/>
                    <a:pt x="33127" y="2159"/>
                  </a:cubicBezTo>
                  <a:cubicBezTo>
                    <a:pt x="33094" y="2143"/>
                    <a:pt x="33045" y="2127"/>
                    <a:pt x="33012" y="2127"/>
                  </a:cubicBezTo>
                  <a:cubicBezTo>
                    <a:pt x="32946" y="2094"/>
                    <a:pt x="32880" y="2077"/>
                    <a:pt x="32798" y="2061"/>
                  </a:cubicBezTo>
                  <a:cubicBezTo>
                    <a:pt x="32567" y="1995"/>
                    <a:pt x="32320" y="1912"/>
                    <a:pt x="32072" y="1846"/>
                  </a:cubicBezTo>
                  <a:cubicBezTo>
                    <a:pt x="31842" y="1780"/>
                    <a:pt x="31594" y="1698"/>
                    <a:pt x="31347" y="1632"/>
                  </a:cubicBezTo>
                  <a:cubicBezTo>
                    <a:pt x="31116" y="1566"/>
                    <a:pt x="30886" y="1500"/>
                    <a:pt x="30655" y="1434"/>
                  </a:cubicBezTo>
                  <a:cubicBezTo>
                    <a:pt x="30639" y="1434"/>
                    <a:pt x="30639" y="1418"/>
                    <a:pt x="30622" y="1418"/>
                  </a:cubicBezTo>
                  <a:cubicBezTo>
                    <a:pt x="30325" y="1335"/>
                    <a:pt x="30029" y="1253"/>
                    <a:pt x="29732" y="1171"/>
                  </a:cubicBezTo>
                  <a:cubicBezTo>
                    <a:pt x="29699" y="1154"/>
                    <a:pt x="29683" y="1154"/>
                    <a:pt x="29666" y="1154"/>
                  </a:cubicBezTo>
                  <a:cubicBezTo>
                    <a:pt x="29501" y="1105"/>
                    <a:pt x="29353" y="1055"/>
                    <a:pt x="29205" y="1022"/>
                  </a:cubicBezTo>
                  <a:cubicBezTo>
                    <a:pt x="28479" y="808"/>
                    <a:pt x="27804" y="627"/>
                    <a:pt x="27243" y="462"/>
                  </a:cubicBezTo>
                  <a:cubicBezTo>
                    <a:pt x="27161" y="445"/>
                    <a:pt x="27095" y="429"/>
                    <a:pt x="27013" y="412"/>
                  </a:cubicBezTo>
                  <a:cubicBezTo>
                    <a:pt x="26980" y="396"/>
                    <a:pt x="26947" y="380"/>
                    <a:pt x="26897" y="380"/>
                  </a:cubicBezTo>
                  <a:cubicBezTo>
                    <a:pt x="26831" y="363"/>
                    <a:pt x="26765" y="330"/>
                    <a:pt x="26700" y="314"/>
                  </a:cubicBezTo>
                  <a:cubicBezTo>
                    <a:pt x="26518" y="264"/>
                    <a:pt x="26353" y="231"/>
                    <a:pt x="26205" y="182"/>
                  </a:cubicBezTo>
                  <a:cubicBezTo>
                    <a:pt x="26172" y="165"/>
                    <a:pt x="26123" y="165"/>
                    <a:pt x="26090" y="149"/>
                  </a:cubicBezTo>
                  <a:cubicBezTo>
                    <a:pt x="25991" y="132"/>
                    <a:pt x="25908" y="99"/>
                    <a:pt x="25826" y="83"/>
                  </a:cubicBezTo>
                  <a:cubicBezTo>
                    <a:pt x="25793" y="66"/>
                    <a:pt x="25760" y="66"/>
                    <a:pt x="25727" y="50"/>
                  </a:cubicBezTo>
                  <a:cubicBezTo>
                    <a:pt x="25612" y="17"/>
                    <a:pt x="25546" y="0"/>
                    <a:pt x="255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131175" y="4631075"/>
              <a:ext cx="263725" cy="371650"/>
            </a:xfrm>
            <a:custGeom>
              <a:avLst/>
              <a:gdLst/>
              <a:ahLst/>
              <a:cxnLst/>
              <a:rect l="l" t="t" r="r" b="b"/>
              <a:pathLst>
                <a:path w="10549" h="14866" extrusionOk="0">
                  <a:moveTo>
                    <a:pt x="2934" y="0"/>
                  </a:moveTo>
                  <a:cubicBezTo>
                    <a:pt x="2769" y="99"/>
                    <a:pt x="2588" y="198"/>
                    <a:pt x="2423" y="313"/>
                  </a:cubicBezTo>
                  <a:cubicBezTo>
                    <a:pt x="1417" y="956"/>
                    <a:pt x="527" y="1714"/>
                    <a:pt x="264" y="2571"/>
                  </a:cubicBezTo>
                  <a:cubicBezTo>
                    <a:pt x="0" y="3395"/>
                    <a:pt x="940" y="5686"/>
                    <a:pt x="2225" y="8059"/>
                  </a:cubicBezTo>
                  <a:cubicBezTo>
                    <a:pt x="3939" y="11257"/>
                    <a:pt x="6279" y="14602"/>
                    <a:pt x="7169" y="14833"/>
                  </a:cubicBezTo>
                  <a:cubicBezTo>
                    <a:pt x="7252" y="14855"/>
                    <a:pt x="7346" y="14865"/>
                    <a:pt x="7450" y="14865"/>
                  </a:cubicBezTo>
                  <a:cubicBezTo>
                    <a:pt x="8053" y="14865"/>
                    <a:pt x="8992" y="14517"/>
                    <a:pt x="10004" y="14026"/>
                  </a:cubicBezTo>
                  <a:cubicBezTo>
                    <a:pt x="10103" y="13976"/>
                    <a:pt x="10218" y="13927"/>
                    <a:pt x="10317" y="13877"/>
                  </a:cubicBezTo>
                  <a:cubicBezTo>
                    <a:pt x="10400" y="13828"/>
                    <a:pt x="10466" y="13795"/>
                    <a:pt x="10548" y="13745"/>
                  </a:cubicBezTo>
                  <a:cubicBezTo>
                    <a:pt x="9823" y="12460"/>
                    <a:pt x="8735" y="10532"/>
                    <a:pt x="7532" y="8373"/>
                  </a:cubicBezTo>
                  <a:cubicBezTo>
                    <a:pt x="6016" y="5686"/>
                    <a:pt x="4335" y="2637"/>
                    <a:pt x="2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131175" y="4631075"/>
              <a:ext cx="263725" cy="374550"/>
            </a:xfrm>
            <a:custGeom>
              <a:avLst/>
              <a:gdLst/>
              <a:ahLst/>
              <a:cxnLst/>
              <a:rect l="l" t="t" r="r" b="b"/>
              <a:pathLst>
                <a:path w="10549" h="14982" fill="none" extrusionOk="0">
                  <a:moveTo>
                    <a:pt x="10548" y="13745"/>
                  </a:moveTo>
                  <a:cubicBezTo>
                    <a:pt x="10466" y="13795"/>
                    <a:pt x="10400" y="13828"/>
                    <a:pt x="10317" y="13877"/>
                  </a:cubicBezTo>
                  <a:cubicBezTo>
                    <a:pt x="10218" y="13927"/>
                    <a:pt x="10103" y="13976"/>
                    <a:pt x="10004" y="14026"/>
                  </a:cubicBezTo>
                  <a:cubicBezTo>
                    <a:pt x="8817" y="14602"/>
                    <a:pt x="7730" y="14981"/>
                    <a:pt x="7169" y="14833"/>
                  </a:cubicBezTo>
                  <a:cubicBezTo>
                    <a:pt x="6279" y="14602"/>
                    <a:pt x="3939" y="11257"/>
                    <a:pt x="2225" y="8059"/>
                  </a:cubicBezTo>
                  <a:cubicBezTo>
                    <a:pt x="940" y="5686"/>
                    <a:pt x="0" y="3395"/>
                    <a:pt x="264" y="2571"/>
                  </a:cubicBezTo>
                  <a:cubicBezTo>
                    <a:pt x="527" y="1714"/>
                    <a:pt x="1417" y="956"/>
                    <a:pt x="2423" y="313"/>
                  </a:cubicBezTo>
                  <a:cubicBezTo>
                    <a:pt x="2588" y="198"/>
                    <a:pt x="2769" y="99"/>
                    <a:pt x="2934" y="0"/>
                  </a:cubicBezTo>
                  <a:cubicBezTo>
                    <a:pt x="4335" y="2637"/>
                    <a:pt x="6016" y="5686"/>
                    <a:pt x="7532" y="8373"/>
                  </a:cubicBezTo>
                  <a:cubicBezTo>
                    <a:pt x="8735" y="10532"/>
                    <a:pt x="9823" y="12460"/>
                    <a:pt x="10548" y="13745"/>
                  </a:cubicBezTo>
                  <a:close/>
                </a:path>
              </a:pathLst>
            </a:custGeom>
            <a:noFill/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769800" y="4309275"/>
              <a:ext cx="271975" cy="325925"/>
            </a:xfrm>
            <a:custGeom>
              <a:avLst/>
              <a:gdLst/>
              <a:ahLst/>
              <a:cxnLst/>
              <a:rect l="l" t="t" r="r" b="b"/>
              <a:pathLst>
                <a:path w="10879" h="13037" extrusionOk="0">
                  <a:moveTo>
                    <a:pt x="1" y="0"/>
                  </a:moveTo>
                  <a:cubicBezTo>
                    <a:pt x="1" y="1"/>
                    <a:pt x="1962" y="1714"/>
                    <a:pt x="2028" y="1945"/>
                  </a:cubicBezTo>
                  <a:cubicBezTo>
                    <a:pt x="2094" y="2176"/>
                    <a:pt x="1468" y="3791"/>
                    <a:pt x="1929" y="4269"/>
                  </a:cubicBezTo>
                  <a:cubicBezTo>
                    <a:pt x="2374" y="4731"/>
                    <a:pt x="4138" y="5653"/>
                    <a:pt x="4286" y="6016"/>
                  </a:cubicBezTo>
                  <a:cubicBezTo>
                    <a:pt x="4434" y="6395"/>
                    <a:pt x="4138" y="8356"/>
                    <a:pt x="4335" y="8604"/>
                  </a:cubicBezTo>
                  <a:cubicBezTo>
                    <a:pt x="4533" y="8851"/>
                    <a:pt x="6280" y="9609"/>
                    <a:pt x="6428" y="9889"/>
                  </a:cubicBezTo>
                  <a:cubicBezTo>
                    <a:pt x="6478" y="9971"/>
                    <a:pt x="6593" y="10351"/>
                    <a:pt x="6709" y="10812"/>
                  </a:cubicBezTo>
                  <a:cubicBezTo>
                    <a:pt x="6939" y="11751"/>
                    <a:pt x="7236" y="13037"/>
                    <a:pt x="7236" y="13037"/>
                  </a:cubicBezTo>
                  <a:cubicBezTo>
                    <a:pt x="7236" y="13037"/>
                    <a:pt x="7236" y="13037"/>
                    <a:pt x="7253" y="13004"/>
                  </a:cubicBezTo>
                  <a:cubicBezTo>
                    <a:pt x="7269" y="12988"/>
                    <a:pt x="7269" y="12971"/>
                    <a:pt x="7286" y="12955"/>
                  </a:cubicBezTo>
                  <a:cubicBezTo>
                    <a:pt x="7318" y="12856"/>
                    <a:pt x="7401" y="12691"/>
                    <a:pt x="7500" y="12460"/>
                  </a:cubicBezTo>
                  <a:cubicBezTo>
                    <a:pt x="7516" y="12427"/>
                    <a:pt x="7549" y="12378"/>
                    <a:pt x="7566" y="12328"/>
                  </a:cubicBezTo>
                  <a:cubicBezTo>
                    <a:pt x="7665" y="12131"/>
                    <a:pt x="7763" y="11883"/>
                    <a:pt x="7879" y="11620"/>
                  </a:cubicBezTo>
                  <a:cubicBezTo>
                    <a:pt x="7912" y="11554"/>
                    <a:pt x="7945" y="11488"/>
                    <a:pt x="7978" y="11422"/>
                  </a:cubicBezTo>
                  <a:cubicBezTo>
                    <a:pt x="8110" y="11142"/>
                    <a:pt x="8241" y="10829"/>
                    <a:pt x="8390" y="10499"/>
                  </a:cubicBezTo>
                  <a:cubicBezTo>
                    <a:pt x="8439" y="10384"/>
                    <a:pt x="8489" y="10252"/>
                    <a:pt x="8538" y="10136"/>
                  </a:cubicBezTo>
                  <a:cubicBezTo>
                    <a:pt x="8588" y="10037"/>
                    <a:pt x="8620" y="9955"/>
                    <a:pt x="8653" y="9873"/>
                  </a:cubicBezTo>
                  <a:cubicBezTo>
                    <a:pt x="8703" y="9757"/>
                    <a:pt x="8752" y="9642"/>
                    <a:pt x="8818" y="9510"/>
                  </a:cubicBezTo>
                  <a:cubicBezTo>
                    <a:pt x="8950" y="9197"/>
                    <a:pt x="9082" y="8867"/>
                    <a:pt x="9214" y="8554"/>
                  </a:cubicBezTo>
                  <a:cubicBezTo>
                    <a:pt x="9247" y="8488"/>
                    <a:pt x="9280" y="8406"/>
                    <a:pt x="9296" y="8340"/>
                  </a:cubicBezTo>
                  <a:cubicBezTo>
                    <a:pt x="9329" y="8274"/>
                    <a:pt x="9362" y="8208"/>
                    <a:pt x="9379" y="8142"/>
                  </a:cubicBezTo>
                  <a:cubicBezTo>
                    <a:pt x="9560" y="7697"/>
                    <a:pt x="9741" y="7252"/>
                    <a:pt x="9906" y="6840"/>
                  </a:cubicBezTo>
                  <a:lnTo>
                    <a:pt x="9906" y="6824"/>
                  </a:lnTo>
                  <a:cubicBezTo>
                    <a:pt x="9988" y="6593"/>
                    <a:pt x="10087" y="6362"/>
                    <a:pt x="10153" y="6148"/>
                  </a:cubicBezTo>
                  <a:cubicBezTo>
                    <a:pt x="10219" y="5967"/>
                    <a:pt x="10285" y="5785"/>
                    <a:pt x="10351" y="5620"/>
                  </a:cubicBezTo>
                  <a:cubicBezTo>
                    <a:pt x="10532" y="5077"/>
                    <a:pt x="10681" y="4582"/>
                    <a:pt x="10763" y="4203"/>
                  </a:cubicBezTo>
                  <a:cubicBezTo>
                    <a:pt x="10780" y="4154"/>
                    <a:pt x="10780" y="4121"/>
                    <a:pt x="10796" y="4071"/>
                  </a:cubicBezTo>
                  <a:cubicBezTo>
                    <a:pt x="10812" y="4022"/>
                    <a:pt x="10812" y="3989"/>
                    <a:pt x="10812" y="3939"/>
                  </a:cubicBezTo>
                  <a:cubicBezTo>
                    <a:pt x="10829" y="3890"/>
                    <a:pt x="10829" y="3857"/>
                    <a:pt x="10845" y="3808"/>
                  </a:cubicBezTo>
                  <a:cubicBezTo>
                    <a:pt x="10878" y="3511"/>
                    <a:pt x="10862" y="3313"/>
                    <a:pt x="10763" y="3247"/>
                  </a:cubicBezTo>
                  <a:cubicBezTo>
                    <a:pt x="10714" y="3214"/>
                    <a:pt x="10648" y="3181"/>
                    <a:pt x="10549" y="3132"/>
                  </a:cubicBezTo>
                  <a:cubicBezTo>
                    <a:pt x="10499" y="3115"/>
                    <a:pt x="10466" y="3099"/>
                    <a:pt x="10417" y="3082"/>
                  </a:cubicBezTo>
                  <a:cubicBezTo>
                    <a:pt x="10384" y="3082"/>
                    <a:pt x="10367" y="3066"/>
                    <a:pt x="10335" y="3049"/>
                  </a:cubicBezTo>
                  <a:cubicBezTo>
                    <a:pt x="10285" y="3033"/>
                    <a:pt x="10236" y="3016"/>
                    <a:pt x="10170" y="3000"/>
                  </a:cubicBezTo>
                  <a:cubicBezTo>
                    <a:pt x="10104" y="2967"/>
                    <a:pt x="10021" y="2934"/>
                    <a:pt x="9923" y="2901"/>
                  </a:cubicBezTo>
                  <a:cubicBezTo>
                    <a:pt x="9857" y="2885"/>
                    <a:pt x="9758" y="2852"/>
                    <a:pt x="9675" y="2819"/>
                  </a:cubicBezTo>
                  <a:cubicBezTo>
                    <a:pt x="9642" y="2802"/>
                    <a:pt x="9593" y="2786"/>
                    <a:pt x="9560" y="2786"/>
                  </a:cubicBezTo>
                  <a:cubicBezTo>
                    <a:pt x="9478" y="2753"/>
                    <a:pt x="9395" y="2720"/>
                    <a:pt x="9313" y="2703"/>
                  </a:cubicBezTo>
                  <a:cubicBezTo>
                    <a:pt x="9247" y="2670"/>
                    <a:pt x="9181" y="2654"/>
                    <a:pt x="9115" y="2637"/>
                  </a:cubicBezTo>
                  <a:cubicBezTo>
                    <a:pt x="8752" y="2522"/>
                    <a:pt x="8324" y="2390"/>
                    <a:pt x="7879" y="2242"/>
                  </a:cubicBezTo>
                  <a:cubicBezTo>
                    <a:pt x="7780" y="2225"/>
                    <a:pt x="7681" y="2192"/>
                    <a:pt x="7582" y="2159"/>
                  </a:cubicBezTo>
                  <a:cubicBezTo>
                    <a:pt x="7549" y="2143"/>
                    <a:pt x="7500" y="2127"/>
                    <a:pt x="7467" y="2127"/>
                  </a:cubicBezTo>
                  <a:cubicBezTo>
                    <a:pt x="7401" y="2094"/>
                    <a:pt x="7318" y="2077"/>
                    <a:pt x="7253" y="2061"/>
                  </a:cubicBezTo>
                  <a:cubicBezTo>
                    <a:pt x="7022" y="1995"/>
                    <a:pt x="6775" y="1912"/>
                    <a:pt x="6527" y="1846"/>
                  </a:cubicBezTo>
                  <a:cubicBezTo>
                    <a:pt x="6297" y="1780"/>
                    <a:pt x="6049" y="1698"/>
                    <a:pt x="5802" y="1632"/>
                  </a:cubicBezTo>
                  <a:cubicBezTo>
                    <a:pt x="5571" y="1566"/>
                    <a:pt x="5341" y="1500"/>
                    <a:pt x="5110" y="1434"/>
                  </a:cubicBezTo>
                  <a:cubicBezTo>
                    <a:pt x="5094" y="1434"/>
                    <a:pt x="5094" y="1418"/>
                    <a:pt x="5077" y="1418"/>
                  </a:cubicBezTo>
                  <a:cubicBezTo>
                    <a:pt x="4780" y="1335"/>
                    <a:pt x="4484" y="1253"/>
                    <a:pt x="4187" y="1171"/>
                  </a:cubicBezTo>
                  <a:cubicBezTo>
                    <a:pt x="4154" y="1154"/>
                    <a:pt x="4138" y="1154"/>
                    <a:pt x="4121" y="1154"/>
                  </a:cubicBezTo>
                  <a:cubicBezTo>
                    <a:pt x="3956" y="1105"/>
                    <a:pt x="3808" y="1055"/>
                    <a:pt x="3660" y="1022"/>
                  </a:cubicBezTo>
                  <a:cubicBezTo>
                    <a:pt x="2934" y="808"/>
                    <a:pt x="2259" y="627"/>
                    <a:pt x="1698" y="462"/>
                  </a:cubicBezTo>
                  <a:cubicBezTo>
                    <a:pt x="1616" y="445"/>
                    <a:pt x="1550" y="429"/>
                    <a:pt x="1468" y="412"/>
                  </a:cubicBezTo>
                  <a:cubicBezTo>
                    <a:pt x="1435" y="396"/>
                    <a:pt x="1402" y="380"/>
                    <a:pt x="1352" y="380"/>
                  </a:cubicBezTo>
                  <a:cubicBezTo>
                    <a:pt x="1286" y="363"/>
                    <a:pt x="1220" y="330"/>
                    <a:pt x="1155" y="314"/>
                  </a:cubicBezTo>
                  <a:cubicBezTo>
                    <a:pt x="973" y="264"/>
                    <a:pt x="808" y="231"/>
                    <a:pt x="660" y="182"/>
                  </a:cubicBezTo>
                  <a:cubicBezTo>
                    <a:pt x="627" y="165"/>
                    <a:pt x="578" y="165"/>
                    <a:pt x="545" y="149"/>
                  </a:cubicBezTo>
                  <a:cubicBezTo>
                    <a:pt x="446" y="132"/>
                    <a:pt x="363" y="99"/>
                    <a:pt x="281" y="83"/>
                  </a:cubicBezTo>
                  <a:cubicBezTo>
                    <a:pt x="248" y="66"/>
                    <a:pt x="215" y="66"/>
                    <a:pt x="182" y="50"/>
                  </a:cubicBezTo>
                  <a:cubicBezTo>
                    <a:pt x="67" y="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191725" y="4598925"/>
              <a:ext cx="274850" cy="382800"/>
            </a:xfrm>
            <a:custGeom>
              <a:avLst/>
              <a:gdLst/>
              <a:ahLst/>
              <a:cxnLst/>
              <a:rect l="l" t="t" r="r" b="b"/>
              <a:pathLst>
                <a:path w="10994" h="15312" extrusionOk="0">
                  <a:moveTo>
                    <a:pt x="3000" y="1"/>
                  </a:moveTo>
                  <a:cubicBezTo>
                    <a:pt x="2770" y="116"/>
                    <a:pt x="2489" y="248"/>
                    <a:pt x="2176" y="413"/>
                  </a:cubicBezTo>
                  <a:cubicBezTo>
                    <a:pt x="2077" y="462"/>
                    <a:pt x="1979" y="512"/>
                    <a:pt x="1863" y="561"/>
                  </a:cubicBezTo>
                  <a:cubicBezTo>
                    <a:pt x="1797" y="594"/>
                    <a:pt x="1731" y="627"/>
                    <a:pt x="1665" y="660"/>
                  </a:cubicBezTo>
                  <a:cubicBezTo>
                    <a:pt x="1435" y="775"/>
                    <a:pt x="1204" y="907"/>
                    <a:pt x="973" y="1022"/>
                  </a:cubicBezTo>
                  <a:cubicBezTo>
                    <a:pt x="825" y="1105"/>
                    <a:pt x="660" y="1204"/>
                    <a:pt x="512" y="1286"/>
                  </a:cubicBezTo>
                  <a:cubicBezTo>
                    <a:pt x="347" y="1385"/>
                    <a:pt x="166" y="1484"/>
                    <a:pt x="1" y="1599"/>
                  </a:cubicBezTo>
                  <a:cubicBezTo>
                    <a:pt x="1" y="1632"/>
                    <a:pt x="1" y="1649"/>
                    <a:pt x="1" y="1649"/>
                  </a:cubicBezTo>
                  <a:cubicBezTo>
                    <a:pt x="1" y="1649"/>
                    <a:pt x="1187" y="4203"/>
                    <a:pt x="4319" y="9724"/>
                  </a:cubicBezTo>
                  <a:cubicBezTo>
                    <a:pt x="5242" y="11323"/>
                    <a:pt x="6313" y="13185"/>
                    <a:pt x="7582" y="15312"/>
                  </a:cubicBezTo>
                  <a:cubicBezTo>
                    <a:pt x="7681" y="15262"/>
                    <a:pt x="7796" y="15213"/>
                    <a:pt x="7895" y="15163"/>
                  </a:cubicBezTo>
                  <a:cubicBezTo>
                    <a:pt x="8208" y="14998"/>
                    <a:pt x="8538" y="14834"/>
                    <a:pt x="8851" y="14652"/>
                  </a:cubicBezTo>
                  <a:cubicBezTo>
                    <a:pt x="8868" y="14636"/>
                    <a:pt x="8884" y="14636"/>
                    <a:pt x="8901" y="14619"/>
                  </a:cubicBezTo>
                  <a:cubicBezTo>
                    <a:pt x="9032" y="14553"/>
                    <a:pt x="9148" y="14487"/>
                    <a:pt x="9280" y="14422"/>
                  </a:cubicBezTo>
                  <a:cubicBezTo>
                    <a:pt x="9395" y="14356"/>
                    <a:pt x="9510" y="14290"/>
                    <a:pt x="9626" y="14224"/>
                  </a:cubicBezTo>
                  <a:cubicBezTo>
                    <a:pt x="9758" y="14141"/>
                    <a:pt x="9873" y="14075"/>
                    <a:pt x="9988" y="14010"/>
                  </a:cubicBezTo>
                  <a:cubicBezTo>
                    <a:pt x="10054" y="13977"/>
                    <a:pt x="10120" y="13944"/>
                    <a:pt x="10170" y="13894"/>
                  </a:cubicBezTo>
                  <a:cubicBezTo>
                    <a:pt x="10466" y="13729"/>
                    <a:pt x="10747" y="13565"/>
                    <a:pt x="10994" y="13400"/>
                  </a:cubicBezTo>
                  <a:cubicBezTo>
                    <a:pt x="10994" y="13400"/>
                    <a:pt x="9906" y="11587"/>
                    <a:pt x="8390" y="9032"/>
                  </a:cubicBezTo>
                  <a:cubicBezTo>
                    <a:pt x="8373" y="8999"/>
                    <a:pt x="8357" y="8966"/>
                    <a:pt x="8340" y="8950"/>
                  </a:cubicBezTo>
                  <a:cubicBezTo>
                    <a:pt x="7500" y="7532"/>
                    <a:pt x="6527" y="5917"/>
                    <a:pt x="5538" y="4253"/>
                  </a:cubicBezTo>
                  <a:cubicBezTo>
                    <a:pt x="4681" y="2819"/>
                    <a:pt x="3808" y="1369"/>
                    <a:pt x="3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216050" y="4615400"/>
              <a:ext cx="216325" cy="349850"/>
            </a:xfrm>
            <a:custGeom>
              <a:avLst/>
              <a:gdLst/>
              <a:ahLst/>
              <a:cxnLst/>
              <a:rect l="l" t="t" r="r" b="b"/>
              <a:pathLst>
                <a:path w="8653" h="13994" extrusionOk="0">
                  <a:moveTo>
                    <a:pt x="692" y="1"/>
                  </a:moveTo>
                  <a:cubicBezTo>
                    <a:pt x="462" y="116"/>
                    <a:pt x="231" y="248"/>
                    <a:pt x="0" y="363"/>
                  </a:cubicBezTo>
                  <a:cubicBezTo>
                    <a:pt x="1401" y="2819"/>
                    <a:pt x="3263" y="6016"/>
                    <a:pt x="4928" y="8901"/>
                  </a:cubicBezTo>
                  <a:cubicBezTo>
                    <a:pt x="6065" y="10862"/>
                    <a:pt x="7104" y="12658"/>
                    <a:pt x="7878" y="13993"/>
                  </a:cubicBezTo>
                  <a:cubicBezTo>
                    <a:pt x="7895" y="13977"/>
                    <a:pt x="7911" y="13977"/>
                    <a:pt x="7928" y="13960"/>
                  </a:cubicBezTo>
                  <a:cubicBezTo>
                    <a:pt x="8059" y="13894"/>
                    <a:pt x="8175" y="13828"/>
                    <a:pt x="8307" y="13763"/>
                  </a:cubicBezTo>
                  <a:cubicBezTo>
                    <a:pt x="8422" y="13697"/>
                    <a:pt x="8537" y="13631"/>
                    <a:pt x="8653" y="13565"/>
                  </a:cubicBezTo>
                  <a:cubicBezTo>
                    <a:pt x="7812" y="12180"/>
                    <a:pt x="6807" y="10499"/>
                    <a:pt x="5785" y="8752"/>
                  </a:cubicBezTo>
                  <a:cubicBezTo>
                    <a:pt x="3956" y="5670"/>
                    <a:pt x="2027" y="2341"/>
                    <a:pt x="6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186800" y="4556075"/>
              <a:ext cx="799350" cy="446650"/>
            </a:xfrm>
            <a:custGeom>
              <a:avLst/>
              <a:gdLst/>
              <a:ahLst/>
              <a:cxnLst/>
              <a:rect l="l" t="t" r="r" b="b"/>
              <a:pathLst>
                <a:path w="31974" h="17866" extrusionOk="0">
                  <a:moveTo>
                    <a:pt x="31973" y="1"/>
                  </a:moveTo>
                  <a:lnTo>
                    <a:pt x="31973" y="1"/>
                  </a:lnTo>
                  <a:cubicBezTo>
                    <a:pt x="31331" y="314"/>
                    <a:pt x="30671" y="627"/>
                    <a:pt x="30029" y="940"/>
                  </a:cubicBezTo>
                  <a:cubicBezTo>
                    <a:pt x="25760" y="3017"/>
                    <a:pt x="21491" y="5110"/>
                    <a:pt x="17223" y="7186"/>
                  </a:cubicBezTo>
                  <a:cubicBezTo>
                    <a:pt x="14421" y="8538"/>
                    <a:pt x="11570" y="9922"/>
                    <a:pt x="8587" y="10746"/>
                  </a:cubicBezTo>
                  <a:cubicBezTo>
                    <a:pt x="8043" y="10895"/>
                    <a:pt x="7499" y="11010"/>
                    <a:pt x="6955" y="11125"/>
                  </a:cubicBezTo>
                  <a:cubicBezTo>
                    <a:pt x="6658" y="11175"/>
                    <a:pt x="6378" y="11224"/>
                    <a:pt x="6098" y="11274"/>
                  </a:cubicBezTo>
                  <a:cubicBezTo>
                    <a:pt x="5999" y="11290"/>
                    <a:pt x="5900" y="11307"/>
                    <a:pt x="5785" y="11323"/>
                  </a:cubicBezTo>
                  <a:cubicBezTo>
                    <a:pt x="5637" y="11340"/>
                    <a:pt x="5472" y="11356"/>
                    <a:pt x="5307" y="11373"/>
                  </a:cubicBezTo>
                  <a:cubicBezTo>
                    <a:pt x="5043" y="11405"/>
                    <a:pt x="4780" y="11422"/>
                    <a:pt x="4516" y="11438"/>
                  </a:cubicBezTo>
                  <a:cubicBezTo>
                    <a:pt x="4215" y="11455"/>
                    <a:pt x="3911" y="11464"/>
                    <a:pt x="3604" y="11464"/>
                  </a:cubicBezTo>
                  <a:cubicBezTo>
                    <a:pt x="2411" y="11464"/>
                    <a:pt x="1180" y="11335"/>
                    <a:pt x="0" y="11059"/>
                  </a:cubicBezTo>
                  <a:lnTo>
                    <a:pt x="0" y="11059"/>
                  </a:lnTo>
                  <a:cubicBezTo>
                    <a:pt x="1714" y="14257"/>
                    <a:pt x="4054" y="17602"/>
                    <a:pt x="4944" y="17833"/>
                  </a:cubicBezTo>
                  <a:cubicBezTo>
                    <a:pt x="5027" y="17855"/>
                    <a:pt x="5121" y="17865"/>
                    <a:pt x="5225" y="17865"/>
                  </a:cubicBezTo>
                  <a:cubicBezTo>
                    <a:pt x="5828" y="17865"/>
                    <a:pt x="6767" y="17517"/>
                    <a:pt x="7779" y="17026"/>
                  </a:cubicBezTo>
                  <a:cubicBezTo>
                    <a:pt x="7878" y="16976"/>
                    <a:pt x="7993" y="16927"/>
                    <a:pt x="8092" y="16877"/>
                  </a:cubicBezTo>
                  <a:cubicBezTo>
                    <a:pt x="8405" y="16712"/>
                    <a:pt x="8735" y="16548"/>
                    <a:pt x="9048" y="16366"/>
                  </a:cubicBezTo>
                  <a:cubicBezTo>
                    <a:pt x="9065" y="16350"/>
                    <a:pt x="9081" y="16350"/>
                    <a:pt x="9098" y="16333"/>
                  </a:cubicBezTo>
                  <a:cubicBezTo>
                    <a:pt x="9229" y="16267"/>
                    <a:pt x="9345" y="16201"/>
                    <a:pt x="9477" y="16136"/>
                  </a:cubicBezTo>
                  <a:cubicBezTo>
                    <a:pt x="9592" y="16070"/>
                    <a:pt x="9707" y="16004"/>
                    <a:pt x="9823" y="15938"/>
                  </a:cubicBezTo>
                  <a:cubicBezTo>
                    <a:pt x="9955" y="15855"/>
                    <a:pt x="10070" y="15789"/>
                    <a:pt x="10185" y="15724"/>
                  </a:cubicBezTo>
                  <a:cubicBezTo>
                    <a:pt x="10251" y="15691"/>
                    <a:pt x="10317" y="15658"/>
                    <a:pt x="10367" y="15608"/>
                  </a:cubicBezTo>
                  <a:cubicBezTo>
                    <a:pt x="10663" y="15443"/>
                    <a:pt x="10944" y="15279"/>
                    <a:pt x="11191" y="15114"/>
                  </a:cubicBezTo>
                  <a:cubicBezTo>
                    <a:pt x="11850" y="14718"/>
                    <a:pt x="12328" y="14405"/>
                    <a:pt x="12460" y="14339"/>
                  </a:cubicBezTo>
                  <a:cubicBezTo>
                    <a:pt x="12987" y="14042"/>
                    <a:pt x="30309" y="3396"/>
                    <a:pt x="30556" y="3165"/>
                  </a:cubicBezTo>
                  <a:cubicBezTo>
                    <a:pt x="30556" y="3165"/>
                    <a:pt x="30556" y="3165"/>
                    <a:pt x="30573" y="3132"/>
                  </a:cubicBezTo>
                  <a:cubicBezTo>
                    <a:pt x="30589" y="3116"/>
                    <a:pt x="30589" y="3099"/>
                    <a:pt x="30606" y="3083"/>
                  </a:cubicBezTo>
                  <a:cubicBezTo>
                    <a:pt x="30638" y="2984"/>
                    <a:pt x="30721" y="2819"/>
                    <a:pt x="30820" y="2588"/>
                  </a:cubicBezTo>
                  <a:cubicBezTo>
                    <a:pt x="30836" y="2555"/>
                    <a:pt x="30869" y="2506"/>
                    <a:pt x="30886" y="2456"/>
                  </a:cubicBezTo>
                  <a:cubicBezTo>
                    <a:pt x="30985" y="2259"/>
                    <a:pt x="31083" y="2011"/>
                    <a:pt x="31199" y="1748"/>
                  </a:cubicBezTo>
                  <a:cubicBezTo>
                    <a:pt x="31232" y="1682"/>
                    <a:pt x="31265" y="1616"/>
                    <a:pt x="31298" y="1550"/>
                  </a:cubicBezTo>
                  <a:cubicBezTo>
                    <a:pt x="31430" y="1270"/>
                    <a:pt x="31561" y="957"/>
                    <a:pt x="31710" y="627"/>
                  </a:cubicBezTo>
                  <a:cubicBezTo>
                    <a:pt x="31759" y="512"/>
                    <a:pt x="31809" y="380"/>
                    <a:pt x="31858" y="264"/>
                  </a:cubicBezTo>
                  <a:cubicBezTo>
                    <a:pt x="31908" y="165"/>
                    <a:pt x="31940" y="83"/>
                    <a:pt x="31973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769800" y="4309275"/>
              <a:ext cx="271975" cy="325925"/>
            </a:xfrm>
            <a:custGeom>
              <a:avLst/>
              <a:gdLst/>
              <a:ahLst/>
              <a:cxnLst/>
              <a:rect l="l" t="t" r="r" b="b"/>
              <a:pathLst>
                <a:path w="10879" h="13037" fill="none" extrusionOk="0">
                  <a:moveTo>
                    <a:pt x="10845" y="3808"/>
                  </a:moveTo>
                  <a:cubicBezTo>
                    <a:pt x="10829" y="3857"/>
                    <a:pt x="10829" y="3890"/>
                    <a:pt x="10812" y="3939"/>
                  </a:cubicBezTo>
                  <a:cubicBezTo>
                    <a:pt x="10812" y="3989"/>
                    <a:pt x="10812" y="4022"/>
                    <a:pt x="10796" y="4071"/>
                  </a:cubicBezTo>
                  <a:cubicBezTo>
                    <a:pt x="10780" y="4121"/>
                    <a:pt x="10780" y="4154"/>
                    <a:pt x="10763" y="4203"/>
                  </a:cubicBezTo>
                  <a:cubicBezTo>
                    <a:pt x="10681" y="4582"/>
                    <a:pt x="10532" y="5077"/>
                    <a:pt x="10351" y="5620"/>
                  </a:cubicBezTo>
                  <a:cubicBezTo>
                    <a:pt x="10285" y="5785"/>
                    <a:pt x="10219" y="5967"/>
                    <a:pt x="10153" y="6148"/>
                  </a:cubicBezTo>
                  <a:cubicBezTo>
                    <a:pt x="10087" y="6362"/>
                    <a:pt x="9988" y="6593"/>
                    <a:pt x="9906" y="6824"/>
                  </a:cubicBezTo>
                  <a:lnTo>
                    <a:pt x="9906" y="6840"/>
                  </a:lnTo>
                  <a:cubicBezTo>
                    <a:pt x="9741" y="7252"/>
                    <a:pt x="9560" y="7697"/>
                    <a:pt x="9379" y="8142"/>
                  </a:cubicBezTo>
                  <a:cubicBezTo>
                    <a:pt x="9362" y="8208"/>
                    <a:pt x="9329" y="8274"/>
                    <a:pt x="9296" y="8340"/>
                  </a:cubicBezTo>
                  <a:cubicBezTo>
                    <a:pt x="9280" y="8406"/>
                    <a:pt x="9247" y="8488"/>
                    <a:pt x="9214" y="8554"/>
                  </a:cubicBezTo>
                  <a:cubicBezTo>
                    <a:pt x="9082" y="8867"/>
                    <a:pt x="8950" y="9197"/>
                    <a:pt x="8818" y="9510"/>
                  </a:cubicBezTo>
                  <a:cubicBezTo>
                    <a:pt x="8752" y="9642"/>
                    <a:pt x="8703" y="9757"/>
                    <a:pt x="8653" y="9873"/>
                  </a:cubicBezTo>
                  <a:cubicBezTo>
                    <a:pt x="8620" y="9955"/>
                    <a:pt x="8588" y="10037"/>
                    <a:pt x="8538" y="10136"/>
                  </a:cubicBezTo>
                  <a:cubicBezTo>
                    <a:pt x="8489" y="10252"/>
                    <a:pt x="8439" y="10384"/>
                    <a:pt x="8390" y="10499"/>
                  </a:cubicBezTo>
                  <a:cubicBezTo>
                    <a:pt x="8241" y="10829"/>
                    <a:pt x="8110" y="11142"/>
                    <a:pt x="7978" y="11422"/>
                  </a:cubicBezTo>
                  <a:cubicBezTo>
                    <a:pt x="7945" y="11488"/>
                    <a:pt x="7912" y="11554"/>
                    <a:pt x="7879" y="11620"/>
                  </a:cubicBezTo>
                  <a:cubicBezTo>
                    <a:pt x="7763" y="11883"/>
                    <a:pt x="7665" y="12131"/>
                    <a:pt x="7566" y="12328"/>
                  </a:cubicBezTo>
                  <a:cubicBezTo>
                    <a:pt x="7549" y="12378"/>
                    <a:pt x="7516" y="12427"/>
                    <a:pt x="7500" y="12460"/>
                  </a:cubicBezTo>
                  <a:cubicBezTo>
                    <a:pt x="7401" y="12691"/>
                    <a:pt x="7318" y="12856"/>
                    <a:pt x="7286" y="12955"/>
                  </a:cubicBezTo>
                  <a:cubicBezTo>
                    <a:pt x="7269" y="12971"/>
                    <a:pt x="7269" y="12988"/>
                    <a:pt x="7253" y="13004"/>
                  </a:cubicBezTo>
                  <a:cubicBezTo>
                    <a:pt x="7236" y="13037"/>
                    <a:pt x="7236" y="13037"/>
                    <a:pt x="7236" y="13037"/>
                  </a:cubicBezTo>
                  <a:cubicBezTo>
                    <a:pt x="7236" y="13037"/>
                    <a:pt x="6939" y="11751"/>
                    <a:pt x="6709" y="10812"/>
                  </a:cubicBezTo>
                  <a:cubicBezTo>
                    <a:pt x="6593" y="10351"/>
                    <a:pt x="6478" y="9971"/>
                    <a:pt x="6428" y="9889"/>
                  </a:cubicBezTo>
                  <a:cubicBezTo>
                    <a:pt x="6280" y="9609"/>
                    <a:pt x="4533" y="8851"/>
                    <a:pt x="4335" y="8604"/>
                  </a:cubicBezTo>
                  <a:cubicBezTo>
                    <a:pt x="4138" y="8356"/>
                    <a:pt x="4434" y="6395"/>
                    <a:pt x="4286" y="6016"/>
                  </a:cubicBezTo>
                  <a:cubicBezTo>
                    <a:pt x="4138" y="5653"/>
                    <a:pt x="2374" y="4731"/>
                    <a:pt x="1929" y="4269"/>
                  </a:cubicBezTo>
                  <a:cubicBezTo>
                    <a:pt x="1468" y="3791"/>
                    <a:pt x="2094" y="2176"/>
                    <a:pt x="2028" y="1945"/>
                  </a:cubicBezTo>
                  <a:cubicBezTo>
                    <a:pt x="1962" y="1714"/>
                    <a:pt x="1" y="0"/>
                    <a:pt x="1" y="0"/>
                  </a:cubicBezTo>
                  <a:cubicBezTo>
                    <a:pt x="1" y="0"/>
                    <a:pt x="67" y="17"/>
                    <a:pt x="182" y="50"/>
                  </a:cubicBezTo>
                  <a:cubicBezTo>
                    <a:pt x="215" y="66"/>
                    <a:pt x="248" y="66"/>
                    <a:pt x="281" y="83"/>
                  </a:cubicBezTo>
                  <a:cubicBezTo>
                    <a:pt x="363" y="99"/>
                    <a:pt x="446" y="132"/>
                    <a:pt x="545" y="149"/>
                  </a:cubicBezTo>
                  <a:cubicBezTo>
                    <a:pt x="578" y="165"/>
                    <a:pt x="627" y="165"/>
                    <a:pt x="660" y="182"/>
                  </a:cubicBezTo>
                  <a:cubicBezTo>
                    <a:pt x="808" y="231"/>
                    <a:pt x="973" y="264"/>
                    <a:pt x="1155" y="314"/>
                  </a:cubicBezTo>
                  <a:cubicBezTo>
                    <a:pt x="1220" y="330"/>
                    <a:pt x="1286" y="363"/>
                    <a:pt x="1352" y="380"/>
                  </a:cubicBezTo>
                  <a:cubicBezTo>
                    <a:pt x="1402" y="380"/>
                    <a:pt x="1435" y="396"/>
                    <a:pt x="1468" y="412"/>
                  </a:cubicBezTo>
                  <a:cubicBezTo>
                    <a:pt x="1550" y="429"/>
                    <a:pt x="1616" y="445"/>
                    <a:pt x="1698" y="462"/>
                  </a:cubicBezTo>
                  <a:cubicBezTo>
                    <a:pt x="2259" y="627"/>
                    <a:pt x="2934" y="808"/>
                    <a:pt x="3660" y="1022"/>
                  </a:cubicBezTo>
                  <a:cubicBezTo>
                    <a:pt x="3808" y="1055"/>
                    <a:pt x="3956" y="1105"/>
                    <a:pt x="4121" y="1154"/>
                  </a:cubicBezTo>
                  <a:cubicBezTo>
                    <a:pt x="4138" y="1154"/>
                    <a:pt x="4154" y="1154"/>
                    <a:pt x="4187" y="1171"/>
                  </a:cubicBezTo>
                  <a:cubicBezTo>
                    <a:pt x="4484" y="1253"/>
                    <a:pt x="4780" y="1335"/>
                    <a:pt x="5077" y="1418"/>
                  </a:cubicBezTo>
                  <a:cubicBezTo>
                    <a:pt x="5094" y="1418"/>
                    <a:pt x="5094" y="1434"/>
                    <a:pt x="5110" y="1434"/>
                  </a:cubicBezTo>
                  <a:cubicBezTo>
                    <a:pt x="5341" y="1500"/>
                    <a:pt x="5571" y="1566"/>
                    <a:pt x="5802" y="1632"/>
                  </a:cubicBezTo>
                  <a:cubicBezTo>
                    <a:pt x="6049" y="1698"/>
                    <a:pt x="6297" y="1780"/>
                    <a:pt x="6527" y="1846"/>
                  </a:cubicBezTo>
                  <a:cubicBezTo>
                    <a:pt x="6775" y="1912"/>
                    <a:pt x="7022" y="1995"/>
                    <a:pt x="7253" y="2061"/>
                  </a:cubicBezTo>
                  <a:cubicBezTo>
                    <a:pt x="7318" y="2077"/>
                    <a:pt x="7401" y="2094"/>
                    <a:pt x="7467" y="2127"/>
                  </a:cubicBezTo>
                  <a:cubicBezTo>
                    <a:pt x="7500" y="2127"/>
                    <a:pt x="7549" y="2143"/>
                    <a:pt x="7582" y="2159"/>
                  </a:cubicBezTo>
                  <a:cubicBezTo>
                    <a:pt x="7681" y="2192"/>
                    <a:pt x="7780" y="2225"/>
                    <a:pt x="7879" y="2242"/>
                  </a:cubicBezTo>
                  <a:cubicBezTo>
                    <a:pt x="8324" y="2390"/>
                    <a:pt x="8752" y="2522"/>
                    <a:pt x="9115" y="2637"/>
                  </a:cubicBezTo>
                  <a:cubicBezTo>
                    <a:pt x="9181" y="2654"/>
                    <a:pt x="9247" y="2670"/>
                    <a:pt x="9313" y="2703"/>
                  </a:cubicBezTo>
                  <a:cubicBezTo>
                    <a:pt x="9395" y="2720"/>
                    <a:pt x="9478" y="2753"/>
                    <a:pt x="9560" y="2786"/>
                  </a:cubicBezTo>
                  <a:cubicBezTo>
                    <a:pt x="9593" y="2786"/>
                    <a:pt x="9642" y="2802"/>
                    <a:pt x="9675" y="2819"/>
                  </a:cubicBezTo>
                  <a:cubicBezTo>
                    <a:pt x="9758" y="2852"/>
                    <a:pt x="9857" y="2885"/>
                    <a:pt x="9923" y="2901"/>
                  </a:cubicBezTo>
                  <a:cubicBezTo>
                    <a:pt x="10021" y="2934"/>
                    <a:pt x="10104" y="2967"/>
                    <a:pt x="10170" y="3000"/>
                  </a:cubicBezTo>
                  <a:cubicBezTo>
                    <a:pt x="10236" y="3016"/>
                    <a:pt x="10285" y="3033"/>
                    <a:pt x="10335" y="3049"/>
                  </a:cubicBezTo>
                  <a:cubicBezTo>
                    <a:pt x="10367" y="3066"/>
                    <a:pt x="10384" y="3082"/>
                    <a:pt x="10417" y="3082"/>
                  </a:cubicBezTo>
                  <a:cubicBezTo>
                    <a:pt x="10466" y="3099"/>
                    <a:pt x="10499" y="3115"/>
                    <a:pt x="10549" y="3132"/>
                  </a:cubicBezTo>
                  <a:cubicBezTo>
                    <a:pt x="10648" y="3181"/>
                    <a:pt x="10714" y="3214"/>
                    <a:pt x="10763" y="3247"/>
                  </a:cubicBezTo>
                  <a:cubicBezTo>
                    <a:pt x="10862" y="3313"/>
                    <a:pt x="10878" y="3511"/>
                    <a:pt x="10845" y="3808"/>
                  </a:cubicBezTo>
                  <a:close/>
                </a:path>
              </a:pathLst>
            </a:custGeom>
            <a:solidFill>
              <a:schemeClr val="dk1"/>
            </a:solidFill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951100" y="4360775"/>
              <a:ext cx="95625" cy="119525"/>
            </a:xfrm>
            <a:custGeom>
              <a:avLst/>
              <a:gdLst/>
              <a:ahLst/>
              <a:cxnLst/>
              <a:rect l="l" t="t" r="r" b="b"/>
              <a:pathLst>
                <a:path w="3825" h="4781" extrusionOk="0">
                  <a:moveTo>
                    <a:pt x="1" y="1"/>
                  </a:moveTo>
                  <a:cubicBezTo>
                    <a:pt x="1665" y="2539"/>
                    <a:pt x="2654" y="4780"/>
                    <a:pt x="2654" y="4780"/>
                  </a:cubicBezTo>
                  <a:cubicBezTo>
                    <a:pt x="3346" y="2967"/>
                    <a:pt x="3824" y="1401"/>
                    <a:pt x="3511" y="1187"/>
                  </a:cubicBezTo>
                  <a:cubicBezTo>
                    <a:pt x="3214" y="989"/>
                    <a:pt x="1764" y="52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00225" y="4524350"/>
              <a:ext cx="477975" cy="298325"/>
            </a:xfrm>
            <a:custGeom>
              <a:avLst/>
              <a:gdLst/>
              <a:ahLst/>
              <a:cxnLst/>
              <a:rect l="l" t="t" r="r" b="b"/>
              <a:pathLst>
                <a:path w="19119" h="11933" fill="none" extrusionOk="0">
                  <a:moveTo>
                    <a:pt x="19118" y="1"/>
                  </a:moveTo>
                  <a:cubicBezTo>
                    <a:pt x="19118" y="1"/>
                    <a:pt x="3560" y="10351"/>
                    <a:pt x="0" y="11933"/>
                  </a:cubicBezTo>
                </a:path>
              </a:pathLst>
            </a:custGeom>
            <a:solidFill>
              <a:schemeClr val="dk1"/>
            </a:solidFill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330175" y="4416000"/>
              <a:ext cx="487875" cy="289250"/>
            </a:xfrm>
            <a:custGeom>
              <a:avLst/>
              <a:gdLst/>
              <a:ahLst/>
              <a:cxnLst/>
              <a:rect l="l" t="t" r="r" b="b"/>
              <a:pathLst>
                <a:path w="19515" h="11570" fill="none" extrusionOk="0">
                  <a:moveTo>
                    <a:pt x="19514" y="0"/>
                  </a:moveTo>
                  <a:cubicBezTo>
                    <a:pt x="19514" y="0"/>
                    <a:pt x="3610" y="9229"/>
                    <a:pt x="0" y="11570"/>
                  </a:cubicBezTo>
                </a:path>
              </a:pathLst>
            </a:custGeom>
            <a:solidFill>
              <a:schemeClr val="dk1"/>
            </a:solidFill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191725" y="4598925"/>
              <a:ext cx="274850" cy="382800"/>
            </a:xfrm>
            <a:custGeom>
              <a:avLst/>
              <a:gdLst/>
              <a:ahLst/>
              <a:cxnLst/>
              <a:rect l="l" t="t" r="r" b="b"/>
              <a:pathLst>
                <a:path w="10994" h="15312" fill="none" extrusionOk="0">
                  <a:moveTo>
                    <a:pt x="10994" y="13400"/>
                  </a:moveTo>
                  <a:cubicBezTo>
                    <a:pt x="10747" y="13565"/>
                    <a:pt x="10466" y="13729"/>
                    <a:pt x="10170" y="13894"/>
                  </a:cubicBezTo>
                  <a:cubicBezTo>
                    <a:pt x="10120" y="13944"/>
                    <a:pt x="10054" y="13977"/>
                    <a:pt x="9988" y="14010"/>
                  </a:cubicBezTo>
                  <a:cubicBezTo>
                    <a:pt x="9873" y="14075"/>
                    <a:pt x="9758" y="14141"/>
                    <a:pt x="9626" y="14224"/>
                  </a:cubicBezTo>
                  <a:cubicBezTo>
                    <a:pt x="9510" y="14290"/>
                    <a:pt x="9395" y="14356"/>
                    <a:pt x="9280" y="14422"/>
                  </a:cubicBezTo>
                  <a:cubicBezTo>
                    <a:pt x="9148" y="14487"/>
                    <a:pt x="9032" y="14553"/>
                    <a:pt x="8901" y="14619"/>
                  </a:cubicBezTo>
                  <a:cubicBezTo>
                    <a:pt x="8884" y="14636"/>
                    <a:pt x="8868" y="14636"/>
                    <a:pt x="8851" y="14652"/>
                  </a:cubicBezTo>
                  <a:cubicBezTo>
                    <a:pt x="8538" y="14834"/>
                    <a:pt x="8208" y="14998"/>
                    <a:pt x="7895" y="15163"/>
                  </a:cubicBezTo>
                  <a:cubicBezTo>
                    <a:pt x="7796" y="15213"/>
                    <a:pt x="7681" y="15262"/>
                    <a:pt x="7582" y="15312"/>
                  </a:cubicBezTo>
                  <a:cubicBezTo>
                    <a:pt x="6313" y="13185"/>
                    <a:pt x="5242" y="11323"/>
                    <a:pt x="4319" y="9724"/>
                  </a:cubicBezTo>
                  <a:cubicBezTo>
                    <a:pt x="1187" y="4203"/>
                    <a:pt x="1" y="1649"/>
                    <a:pt x="1" y="1649"/>
                  </a:cubicBezTo>
                  <a:cubicBezTo>
                    <a:pt x="1" y="1649"/>
                    <a:pt x="1" y="1632"/>
                    <a:pt x="1" y="1599"/>
                  </a:cubicBezTo>
                  <a:cubicBezTo>
                    <a:pt x="166" y="1484"/>
                    <a:pt x="347" y="1385"/>
                    <a:pt x="512" y="1286"/>
                  </a:cubicBezTo>
                  <a:cubicBezTo>
                    <a:pt x="660" y="1204"/>
                    <a:pt x="825" y="1105"/>
                    <a:pt x="973" y="1022"/>
                  </a:cubicBezTo>
                  <a:cubicBezTo>
                    <a:pt x="1204" y="907"/>
                    <a:pt x="1435" y="775"/>
                    <a:pt x="1665" y="660"/>
                  </a:cubicBezTo>
                  <a:cubicBezTo>
                    <a:pt x="1731" y="627"/>
                    <a:pt x="1797" y="594"/>
                    <a:pt x="1863" y="561"/>
                  </a:cubicBezTo>
                  <a:cubicBezTo>
                    <a:pt x="1979" y="512"/>
                    <a:pt x="2077" y="462"/>
                    <a:pt x="2176" y="413"/>
                  </a:cubicBezTo>
                  <a:cubicBezTo>
                    <a:pt x="2489" y="248"/>
                    <a:pt x="2770" y="116"/>
                    <a:pt x="3000" y="1"/>
                  </a:cubicBezTo>
                  <a:cubicBezTo>
                    <a:pt x="3808" y="1369"/>
                    <a:pt x="4681" y="2819"/>
                    <a:pt x="5538" y="4253"/>
                  </a:cubicBezTo>
                  <a:cubicBezTo>
                    <a:pt x="6527" y="5917"/>
                    <a:pt x="7500" y="7532"/>
                    <a:pt x="8340" y="8950"/>
                  </a:cubicBezTo>
                  <a:cubicBezTo>
                    <a:pt x="8357" y="8966"/>
                    <a:pt x="8373" y="8999"/>
                    <a:pt x="8390" y="9032"/>
                  </a:cubicBezTo>
                  <a:cubicBezTo>
                    <a:pt x="9906" y="11587"/>
                    <a:pt x="10994" y="13400"/>
                    <a:pt x="10994" y="13400"/>
                  </a:cubicBezTo>
                  <a:close/>
                </a:path>
              </a:pathLst>
            </a:custGeom>
            <a:solidFill>
              <a:schemeClr val="dk1"/>
            </a:solidFill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131175" y="4309275"/>
              <a:ext cx="910600" cy="696350"/>
            </a:xfrm>
            <a:custGeom>
              <a:avLst/>
              <a:gdLst/>
              <a:ahLst/>
              <a:cxnLst/>
              <a:rect l="l" t="t" r="r" b="b"/>
              <a:pathLst>
                <a:path w="36424" h="27854" fill="none" extrusionOk="0">
                  <a:moveTo>
                    <a:pt x="36390" y="3808"/>
                  </a:moveTo>
                  <a:cubicBezTo>
                    <a:pt x="36374" y="3857"/>
                    <a:pt x="36374" y="3890"/>
                    <a:pt x="36357" y="3939"/>
                  </a:cubicBezTo>
                  <a:cubicBezTo>
                    <a:pt x="36357" y="3989"/>
                    <a:pt x="36357" y="4022"/>
                    <a:pt x="36341" y="4071"/>
                  </a:cubicBezTo>
                  <a:cubicBezTo>
                    <a:pt x="36325" y="4121"/>
                    <a:pt x="36325" y="4154"/>
                    <a:pt x="36308" y="4203"/>
                  </a:cubicBezTo>
                  <a:cubicBezTo>
                    <a:pt x="36226" y="4582"/>
                    <a:pt x="36077" y="5077"/>
                    <a:pt x="35896" y="5620"/>
                  </a:cubicBezTo>
                  <a:cubicBezTo>
                    <a:pt x="35830" y="5785"/>
                    <a:pt x="35764" y="5967"/>
                    <a:pt x="35698" y="6148"/>
                  </a:cubicBezTo>
                  <a:cubicBezTo>
                    <a:pt x="35632" y="6362"/>
                    <a:pt x="35533" y="6593"/>
                    <a:pt x="35451" y="6824"/>
                  </a:cubicBezTo>
                  <a:lnTo>
                    <a:pt x="35451" y="6840"/>
                  </a:lnTo>
                  <a:cubicBezTo>
                    <a:pt x="35286" y="7252"/>
                    <a:pt x="35105" y="7697"/>
                    <a:pt x="34924" y="8142"/>
                  </a:cubicBezTo>
                  <a:cubicBezTo>
                    <a:pt x="34907" y="8208"/>
                    <a:pt x="34874" y="8274"/>
                    <a:pt x="34841" y="8340"/>
                  </a:cubicBezTo>
                  <a:cubicBezTo>
                    <a:pt x="34825" y="8406"/>
                    <a:pt x="34792" y="8488"/>
                    <a:pt x="34759" y="8554"/>
                  </a:cubicBezTo>
                  <a:cubicBezTo>
                    <a:pt x="34627" y="8867"/>
                    <a:pt x="34495" y="9197"/>
                    <a:pt x="34363" y="9510"/>
                  </a:cubicBezTo>
                  <a:cubicBezTo>
                    <a:pt x="34297" y="9642"/>
                    <a:pt x="34248" y="9757"/>
                    <a:pt x="34198" y="9873"/>
                  </a:cubicBezTo>
                  <a:cubicBezTo>
                    <a:pt x="34165" y="9955"/>
                    <a:pt x="34133" y="10037"/>
                    <a:pt x="34083" y="10136"/>
                  </a:cubicBezTo>
                  <a:cubicBezTo>
                    <a:pt x="34034" y="10252"/>
                    <a:pt x="33984" y="10384"/>
                    <a:pt x="33935" y="10499"/>
                  </a:cubicBezTo>
                  <a:cubicBezTo>
                    <a:pt x="33786" y="10829"/>
                    <a:pt x="33655" y="11142"/>
                    <a:pt x="33523" y="11422"/>
                  </a:cubicBezTo>
                  <a:cubicBezTo>
                    <a:pt x="33490" y="11488"/>
                    <a:pt x="33457" y="11554"/>
                    <a:pt x="33424" y="11620"/>
                  </a:cubicBezTo>
                  <a:cubicBezTo>
                    <a:pt x="33308" y="11883"/>
                    <a:pt x="33210" y="12131"/>
                    <a:pt x="33111" y="12328"/>
                  </a:cubicBezTo>
                  <a:cubicBezTo>
                    <a:pt x="33094" y="12378"/>
                    <a:pt x="33061" y="12427"/>
                    <a:pt x="33045" y="12460"/>
                  </a:cubicBezTo>
                  <a:cubicBezTo>
                    <a:pt x="32946" y="12691"/>
                    <a:pt x="32863" y="12856"/>
                    <a:pt x="32831" y="12955"/>
                  </a:cubicBezTo>
                  <a:cubicBezTo>
                    <a:pt x="32814" y="12971"/>
                    <a:pt x="32798" y="12988"/>
                    <a:pt x="32798" y="13004"/>
                  </a:cubicBezTo>
                  <a:cubicBezTo>
                    <a:pt x="32781" y="13037"/>
                    <a:pt x="32781" y="13037"/>
                    <a:pt x="32781" y="13037"/>
                  </a:cubicBezTo>
                  <a:cubicBezTo>
                    <a:pt x="32534" y="13268"/>
                    <a:pt x="15212" y="23914"/>
                    <a:pt x="14685" y="24211"/>
                  </a:cubicBezTo>
                  <a:cubicBezTo>
                    <a:pt x="14553" y="24277"/>
                    <a:pt x="14075" y="24590"/>
                    <a:pt x="13416" y="24986"/>
                  </a:cubicBezTo>
                  <a:cubicBezTo>
                    <a:pt x="13169" y="25151"/>
                    <a:pt x="12888" y="25315"/>
                    <a:pt x="12592" y="25480"/>
                  </a:cubicBezTo>
                  <a:cubicBezTo>
                    <a:pt x="12542" y="25513"/>
                    <a:pt x="12476" y="25563"/>
                    <a:pt x="12410" y="25596"/>
                  </a:cubicBezTo>
                  <a:cubicBezTo>
                    <a:pt x="12295" y="25661"/>
                    <a:pt x="12180" y="25727"/>
                    <a:pt x="12048" y="25810"/>
                  </a:cubicBezTo>
                  <a:cubicBezTo>
                    <a:pt x="11932" y="25876"/>
                    <a:pt x="11817" y="25942"/>
                    <a:pt x="11702" y="26008"/>
                  </a:cubicBezTo>
                  <a:cubicBezTo>
                    <a:pt x="11570" y="26073"/>
                    <a:pt x="11454" y="26139"/>
                    <a:pt x="11323" y="26205"/>
                  </a:cubicBezTo>
                  <a:cubicBezTo>
                    <a:pt x="11306" y="26222"/>
                    <a:pt x="11290" y="26222"/>
                    <a:pt x="11273" y="26238"/>
                  </a:cubicBezTo>
                  <a:cubicBezTo>
                    <a:pt x="11042" y="26370"/>
                    <a:pt x="10795" y="26502"/>
                    <a:pt x="10548" y="26617"/>
                  </a:cubicBezTo>
                  <a:cubicBezTo>
                    <a:pt x="10466" y="26667"/>
                    <a:pt x="10400" y="26700"/>
                    <a:pt x="10317" y="26749"/>
                  </a:cubicBezTo>
                  <a:cubicBezTo>
                    <a:pt x="10218" y="26799"/>
                    <a:pt x="10103" y="26848"/>
                    <a:pt x="10004" y="26898"/>
                  </a:cubicBezTo>
                  <a:cubicBezTo>
                    <a:pt x="8817" y="27474"/>
                    <a:pt x="7730" y="27853"/>
                    <a:pt x="7169" y="27705"/>
                  </a:cubicBezTo>
                  <a:cubicBezTo>
                    <a:pt x="6279" y="27474"/>
                    <a:pt x="3939" y="24129"/>
                    <a:pt x="2225" y="20931"/>
                  </a:cubicBezTo>
                  <a:cubicBezTo>
                    <a:pt x="940" y="18558"/>
                    <a:pt x="0" y="16267"/>
                    <a:pt x="264" y="15443"/>
                  </a:cubicBezTo>
                  <a:cubicBezTo>
                    <a:pt x="527" y="14586"/>
                    <a:pt x="1417" y="13828"/>
                    <a:pt x="2423" y="13185"/>
                  </a:cubicBezTo>
                  <a:cubicBezTo>
                    <a:pt x="2588" y="13070"/>
                    <a:pt x="2769" y="12971"/>
                    <a:pt x="2934" y="12872"/>
                  </a:cubicBezTo>
                  <a:cubicBezTo>
                    <a:pt x="3082" y="12790"/>
                    <a:pt x="3247" y="12691"/>
                    <a:pt x="3395" y="12608"/>
                  </a:cubicBezTo>
                  <a:cubicBezTo>
                    <a:pt x="3626" y="12493"/>
                    <a:pt x="3857" y="12361"/>
                    <a:pt x="4087" y="12246"/>
                  </a:cubicBezTo>
                  <a:cubicBezTo>
                    <a:pt x="4153" y="12213"/>
                    <a:pt x="4219" y="12180"/>
                    <a:pt x="4285" y="12147"/>
                  </a:cubicBezTo>
                  <a:cubicBezTo>
                    <a:pt x="4401" y="12098"/>
                    <a:pt x="4499" y="12048"/>
                    <a:pt x="4598" y="11999"/>
                  </a:cubicBezTo>
                  <a:cubicBezTo>
                    <a:pt x="4911" y="11834"/>
                    <a:pt x="5192" y="11702"/>
                    <a:pt x="5422" y="11587"/>
                  </a:cubicBezTo>
                  <a:cubicBezTo>
                    <a:pt x="5587" y="11488"/>
                    <a:pt x="5736" y="11405"/>
                    <a:pt x="5851" y="11339"/>
                  </a:cubicBezTo>
                  <a:cubicBezTo>
                    <a:pt x="6774" y="10763"/>
                    <a:pt x="19201" y="2885"/>
                    <a:pt x="25546" y="0"/>
                  </a:cubicBezTo>
                  <a:cubicBezTo>
                    <a:pt x="25546" y="0"/>
                    <a:pt x="25612" y="17"/>
                    <a:pt x="25727" y="50"/>
                  </a:cubicBezTo>
                  <a:cubicBezTo>
                    <a:pt x="25760" y="66"/>
                    <a:pt x="25793" y="66"/>
                    <a:pt x="25826" y="83"/>
                  </a:cubicBezTo>
                  <a:cubicBezTo>
                    <a:pt x="25908" y="99"/>
                    <a:pt x="25991" y="132"/>
                    <a:pt x="26090" y="149"/>
                  </a:cubicBezTo>
                  <a:cubicBezTo>
                    <a:pt x="26123" y="165"/>
                    <a:pt x="26172" y="165"/>
                    <a:pt x="26205" y="182"/>
                  </a:cubicBezTo>
                  <a:cubicBezTo>
                    <a:pt x="26353" y="231"/>
                    <a:pt x="26518" y="264"/>
                    <a:pt x="26700" y="314"/>
                  </a:cubicBezTo>
                  <a:cubicBezTo>
                    <a:pt x="26765" y="330"/>
                    <a:pt x="26831" y="363"/>
                    <a:pt x="26897" y="380"/>
                  </a:cubicBezTo>
                  <a:cubicBezTo>
                    <a:pt x="26947" y="380"/>
                    <a:pt x="26980" y="396"/>
                    <a:pt x="27013" y="412"/>
                  </a:cubicBezTo>
                  <a:cubicBezTo>
                    <a:pt x="27095" y="429"/>
                    <a:pt x="27161" y="445"/>
                    <a:pt x="27243" y="462"/>
                  </a:cubicBezTo>
                  <a:cubicBezTo>
                    <a:pt x="27804" y="627"/>
                    <a:pt x="28479" y="808"/>
                    <a:pt x="29205" y="1022"/>
                  </a:cubicBezTo>
                  <a:cubicBezTo>
                    <a:pt x="29353" y="1055"/>
                    <a:pt x="29501" y="1105"/>
                    <a:pt x="29666" y="1154"/>
                  </a:cubicBezTo>
                  <a:cubicBezTo>
                    <a:pt x="29683" y="1154"/>
                    <a:pt x="29699" y="1154"/>
                    <a:pt x="29732" y="1171"/>
                  </a:cubicBezTo>
                  <a:cubicBezTo>
                    <a:pt x="30029" y="1253"/>
                    <a:pt x="30325" y="1335"/>
                    <a:pt x="30622" y="1418"/>
                  </a:cubicBezTo>
                  <a:cubicBezTo>
                    <a:pt x="30639" y="1418"/>
                    <a:pt x="30639" y="1434"/>
                    <a:pt x="30655" y="1434"/>
                  </a:cubicBezTo>
                  <a:cubicBezTo>
                    <a:pt x="30886" y="1500"/>
                    <a:pt x="31116" y="1566"/>
                    <a:pt x="31347" y="1632"/>
                  </a:cubicBezTo>
                  <a:cubicBezTo>
                    <a:pt x="31594" y="1698"/>
                    <a:pt x="31842" y="1780"/>
                    <a:pt x="32072" y="1846"/>
                  </a:cubicBezTo>
                  <a:cubicBezTo>
                    <a:pt x="32320" y="1912"/>
                    <a:pt x="32567" y="1995"/>
                    <a:pt x="32798" y="2061"/>
                  </a:cubicBezTo>
                  <a:lnTo>
                    <a:pt x="32798" y="2061"/>
                  </a:lnTo>
                  <a:cubicBezTo>
                    <a:pt x="32880" y="2077"/>
                    <a:pt x="32946" y="2094"/>
                    <a:pt x="33012" y="2127"/>
                  </a:cubicBezTo>
                  <a:cubicBezTo>
                    <a:pt x="33045" y="2127"/>
                    <a:pt x="33094" y="2143"/>
                    <a:pt x="33127" y="2159"/>
                  </a:cubicBezTo>
                  <a:cubicBezTo>
                    <a:pt x="33226" y="2192"/>
                    <a:pt x="33325" y="2225"/>
                    <a:pt x="33424" y="2242"/>
                  </a:cubicBezTo>
                  <a:cubicBezTo>
                    <a:pt x="33869" y="2390"/>
                    <a:pt x="34297" y="2522"/>
                    <a:pt x="34660" y="2637"/>
                  </a:cubicBezTo>
                  <a:cubicBezTo>
                    <a:pt x="34726" y="2654"/>
                    <a:pt x="34792" y="2670"/>
                    <a:pt x="34858" y="2703"/>
                  </a:cubicBezTo>
                  <a:cubicBezTo>
                    <a:pt x="34940" y="2720"/>
                    <a:pt x="35023" y="2753"/>
                    <a:pt x="35105" y="2786"/>
                  </a:cubicBezTo>
                  <a:cubicBezTo>
                    <a:pt x="35138" y="2786"/>
                    <a:pt x="35187" y="2802"/>
                    <a:pt x="35220" y="2819"/>
                  </a:cubicBezTo>
                  <a:cubicBezTo>
                    <a:pt x="35303" y="2852"/>
                    <a:pt x="35402" y="2885"/>
                    <a:pt x="35468" y="2901"/>
                  </a:cubicBezTo>
                  <a:cubicBezTo>
                    <a:pt x="35566" y="2934"/>
                    <a:pt x="35649" y="2967"/>
                    <a:pt x="35715" y="3000"/>
                  </a:cubicBezTo>
                  <a:cubicBezTo>
                    <a:pt x="35781" y="3016"/>
                    <a:pt x="35830" y="3033"/>
                    <a:pt x="35880" y="3049"/>
                  </a:cubicBezTo>
                  <a:cubicBezTo>
                    <a:pt x="35912" y="3066"/>
                    <a:pt x="35929" y="3082"/>
                    <a:pt x="35962" y="3082"/>
                  </a:cubicBezTo>
                  <a:cubicBezTo>
                    <a:pt x="36011" y="3099"/>
                    <a:pt x="36044" y="3115"/>
                    <a:pt x="36094" y="3132"/>
                  </a:cubicBezTo>
                  <a:cubicBezTo>
                    <a:pt x="36193" y="3181"/>
                    <a:pt x="36259" y="3214"/>
                    <a:pt x="36308" y="3247"/>
                  </a:cubicBezTo>
                  <a:cubicBezTo>
                    <a:pt x="36407" y="3313"/>
                    <a:pt x="36423" y="3511"/>
                    <a:pt x="36390" y="3808"/>
                  </a:cubicBezTo>
                  <a:close/>
                </a:path>
              </a:pathLst>
            </a:custGeom>
            <a:solidFill>
              <a:schemeClr val="dk1"/>
            </a:solidFill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2" name="Google Shape;602;p9"/>
          <p:cNvGrpSpPr/>
          <p:nvPr/>
        </p:nvGrpSpPr>
        <p:grpSpPr>
          <a:xfrm>
            <a:off x="248067" y="692018"/>
            <a:ext cx="11495067" cy="5580649"/>
            <a:chOff x="186050" y="519013"/>
            <a:chExt cx="8621300" cy="4185487"/>
          </a:xfrm>
        </p:grpSpPr>
        <p:sp>
          <p:nvSpPr>
            <p:cNvPr id="603" name="Google Shape;603;p9"/>
            <p:cNvSpPr/>
            <p:nvPr/>
          </p:nvSpPr>
          <p:spPr>
            <a:xfrm>
              <a:off x="8686925" y="3804025"/>
              <a:ext cx="120425" cy="122150"/>
            </a:xfrm>
            <a:custGeom>
              <a:avLst/>
              <a:gdLst/>
              <a:ahLst/>
              <a:cxnLst/>
              <a:rect l="l" t="t" r="r" b="b"/>
              <a:pathLst>
                <a:path w="4817" h="4886" extrusionOk="0">
                  <a:moveTo>
                    <a:pt x="1507" y="1"/>
                  </a:moveTo>
                  <a:lnTo>
                    <a:pt x="1461" y="1713"/>
                  </a:lnTo>
                  <a:lnTo>
                    <a:pt x="0" y="2648"/>
                  </a:lnTo>
                  <a:lnTo>
                    <a:pt x="1621" y="3219"/>
                  </a:lnTo>
                  <a:lnTo>
                    <a:pt x="2055" y="4885"/>
                  </a:lnTo>
                  <a:lnTo>
                    <a:pt x="3105" y="3539"/>
                  </a:lnTo>
                  <a:lnTo>
                    <a:pt x="4816" y="3630"/>
                  </a:lnTo>
                  <a:lnTo>
                    <a:pt x="3858" y="2215"/>
                  </a:lnTo>
                  <a:lnTo>
                    <a:pt x="4474" y="617"/>
                  </a:lnTo>
                  <a:lnTo>
                    <a:pt x="2831" y="1096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8468375" y="4386075"/>
              <a:ext cx="317850" cy="318425"/>
            </a:xfrm>
            <a:custGeom>
              <a:avLst/>
              <a:gdLst/>
              <a:ahLst/>
              <a:cxnLst/>
              <a:rect l="l" t="t" r="r" b="b"/>
              <a:pathLst>
                <a:path w="12714" h="12737" extrusionOk="0">
                  <a:moveTo>
                    <a:pt x="7122" y="0"/>
                  </a:moveTo>
                  <a:lnTo>
                    <a:pt x="4497" y="3653"/>
                  </a:lnTo>
                  <a:lnTo>
                    <a:pt x="0" y="3561"/>
                  </a:lnTo>
                  <a:lnTo>
                    <a:pt x="2671" y="7190"/>
                  </a:lnTo>
                  <a:lnTo>
                    <a:pt x="1187" y="11436"/>
                  </a:lnTo>
                  <a:lnTo>
                    <a:pt x="5455" y="10021"/>
                  </a:lnTo>
                  <a:lnTo>
                    <a:pt x="9039" y="12737"/>
                  </a:lnTo>
                  <a:lnTo>
                    <a:pt x="9016" y="8240"/>
                  </a:lnTo>
                  <a:lnTo>
                    <a:pt x="12714" y="5661"/>
                  </a:lnTo>
                  <a:lnTo>
                    <a:pt x="8423" y="4292"/>
                  </a:lnTo>
                  <a:lnTo>
                    <a:pt x="7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186050" y="3101363"/>
              <a:ext cx="182575" cy="178025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93858" y="3591362"/>
              <a:ext cx="87303" cy="89953"/>
            </a:xfrm>
            <a:custGeom>
              <a:avLst/>
              <a:gdLst/>
              <a:ahLst/>
              <a:cxnLst/>
              <a:rect l="l" t="t" r="r" b="b"/>
              <a:pathLst>
                <a:path w="2655" h="2736" extrusionOk="0">
                  <a:moveTo>
                    <a:pt x="1072" y="0"/>
                  </a:moveTo>
                  <a:lnTo>
                    <a:pt x="874" y="939"/>
                  </a:lnTo>
                  <a:lnTo>
                    <a:pt x="1" y="1319"/>
                  </a:lnTo>
                  <a:lnTo>
                    <a:pt x="825" y="1796"/>
                  </a:lnTo>
                  <a:lnTo>
                    <a:pt x="907" y="2736"/>
                  </a:lnTo>
                  <a:lnTo>
                    <a:pt x="1616" y="2093"/>
                  </a:lnTo>
                  <a:lnTo>
                    <a:pt x="2555" y="2307"/>
                  </a:lnTo>
                  <a:lnTo>
                    <a:pt x="2160" y="1434"/>
                  </a:lnTo>
                  <a:lnTo>
                    <a:pt x="2654" y="626"/>
                  </a:lnTo>
                  <a:lnTo>
                    <a:pt x="2654" y="626"/>
                  </a:lnTo>
                  <a:lnTo>
                    <a:pt x="1698" y="725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8430764" y="519013"/>
              <a:ext cx="256372" cy="249983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8" name="Google Shape;608;p9"/>
          <p:cNvSpPr/>
          <p:nvPr/>
        </p:nvSpPr>
        <p:spPr>
          <a:xfrm rot="7200044">
            <a:off x="625857" y="1394146"/>
            <a:ext cx="243428" cy="237361"/>
          </a:xfrm>
          <a:custGeom>
            <a:avLst/>
            <a:gdLst/>
            <a:ahLst/>
            <a:cxnLst/>
            <a:rect l="l" t="t" r="r" b="b"/>
            <a:pathLst>
              <a:path w="7303" h="7121" extrusionOk="0">
                <a:moveTo>
                  <a:pt x="5539" y="0"/>
                </a:moveTo>
                <a:lnTo>
                  <a:pt x="3396" y="1368"/>
                </a:lnTo>
                <a:lnTo>
                  <a:pt x="1039" y="379"/>
                </a:lnTo>
                <a:lnTo>
                  <a:pt x="1039" y="379"/>
                </a:lnTo>
                <a:lnTo>
                  <a:pt x="1682" y="2851"/>
                </a:lnTo>
                <a:lnTo>
                  <a:pt x="1" y="4780"/>
                </a:lnTo>
                <a:lnTo>
                  <a:pt x="2555" y="4928"/>
                </a:lnTo>
                <a:lnTo>
                  <a:pt x="3874" y="7120"/>
                </a:lnTo>
                <a:lnTo>
                  <a:pt x="4813" y="4747"/>
                </a:lnTo>
                <a:lnTo>
                  <a:pt x="7302" y="4170"/>
                </a:lnTo>
                <a:lnTo>
                  <a:pt x="5324" y="2538"/>
                </a:lnTo>
                <a:lnTo>
                  <a:pt x="55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9"/>
          <p:cNvSpPr txBox="1">
            <a:spLocks noGrp="1"/>
          </p:cNvSpPr>
          <p:nvPr>
            <p:ph type="title"/>
          </p:nvPr>
        </p:nvSpPr>
        <p:spPr>
          <a:xfrm>
            <a:off x="2209367" y="2403700"/>
            <a:ext cx="5884000" cy="14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4683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0"/>
          <p:cNvSpPr>
            <a:spLocks noGrp="1"/>
          </p:cNvSpPr>
          <p:nvPr>
            <p:ph type="pic" idx="2"/>
          </p:nvPr>
        </p:nvSpPr>
        <p:spPr>
          <a:xfrm>
            <a:off x="0" y="-9200"/>
            <a:ext cx="12192000" cy="6876400"/>
          </a:xfrm>
          <a:prstGeom prst="rect">
            <a:avLst/>
          </a:prstGeom>
          <a:noFill/>
          <a:ln>
            <a:noFill/>
          </a:ln>
        </p:spPr>
      </p:sp>
      <p:sp>
        <p:nvSpPr>
          <p:cNvPr id="612" name="Google Shape;612;p10"/>
          <p:cNvSpPr txBox="1">
            <a:spLocks noGrp="1"/>
          </p:cNvSpPr>
          <p:nvPr>
            <p:ph type="title"/>
          </p:nvPr>
        </p:nvSpPr>
        <p:spPr>
          <a:xfrm>
            <a:off x="-33" y="5352600"/>
            <a:ext cx="12192000" cy="763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2658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11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615" name="Google Shape;615;p11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616" name="Google Shape;616;p11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11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11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11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11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11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11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11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11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11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11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11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11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11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11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11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11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11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11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11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6" name="Google Shape;636;p11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37" name="Google Shape;637;p11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8" name="Google Shape;638;p11"/>
          <p:cNvGrpSpPr/>
          <p:nvPr/>
        </p:nvGrpSpPr>
        <p:grpSpPr>
          <a:xfrm>
            <a:off x="-2138271" y="-1659784"/>
            <a:ext cx="15759172" cy="9725317"/>
            <a:chOff x="-1603704" y="-1244838"/>
            <a:chExt cx="11819379" cy="7293988"/>
          </a:xfrm>
        </p:grpSpPr>
        <p:sp>
          <p:nvSpPr>
            <p:cNvPr id="639" name="Google Shape;639;p11"/>
            <p:cNvSpPr/>
            <p:nvPr/>
          </p:nvSpPr>
          <p:spPr>
            <a:xfrm rot="10800000">
              <a:off x="5440025" y="2444375"/>
              <a:ext cx="4775650" cy="3604775"/>
            </a:xfrm>
            <a:custGeom>
              <a:avLst/>
              <a:gdLst/>
              <a:ahLst/>
              <a:cxnLst/>
              <a:rect l="l" t="t" r="r" b="b"/>
              <a:pathLst>
                <a:path w="191026" h="144191" extrusionOk="0">
                  <a:moveTo>
                    <a:pt x="88023" y="0"/>
                  </a:moveTo>
                  <a:cubicBezTo>
                    <a:pt x="83673" y="0"/>
                    <a:pt x="79324" y="130"/>
                    <a:pt x="74982" y="391"/>
                  </a:cubicBezTo>
                  <a:cubicBezTo>
                    <a:pt x="56516" y="1487"/>
                    <a:pt x="37252" y="5321"/>
                    <a:pt x="23191" y="17327"/>
                  </a:cubicBezTo>
                  <a:cubicBezTo>
                    <a:pt x="12189" y="26708"/>
                    <a:pt x="5387" y="40404"/>
                    <a:pt x="2694" y="54624"/>
                  </a:cubicBezTo>
                  <a:cubicBezTo>
                    <a:pt x="1" y="68844"/>
                    <a:pt x="1210" y="83566"/>
                    <a:pt x="4269" y="97695"/>
                  </a:cubicBezTo>
                  <a:cubicBezTo>
                    <a:pt x="6666" y="108697"/>
                    <a:pt x="10295" y="119676"/>
                    <a:pt x="17142" y="128600"/>
                  </a:cubicBezTo>
                  <a:cubicBezTo>
                    <a:pt x="23990" y="137525"/>
                    <a:pt x="34513" y="144190"/>
                    <a:pt x="45765" y="144190"/>
                  </a:cubicBezTo>
                  <a:cubicBezTo>
                    <a:pt x="57018" y="144190"/>
                    <a:pt x="68431" y="136361"/>
                    <a:pt x="70485" y="125291"/>
                  </a:cubicBezTo>
                  <a:cubicBezTo>
                    <a:pt x="72083" y="116526"/>
                    <a:pt x="68020" y="107829"/>
                    <a:pt x="66810" y="98996"/>
                  </a:cubicBezTo>
                  <a:cubicBezTo>
                    <a:pt x="64231" y="79914"/>
                    <a:pt x="77127" y="59919"/>
                    <a:pt x="95593" y="54418"/>
                  </a:cubicBezTo>
                  <a:cubicBezTo>
                    <a:pt x="100404" y="52977"/>
                    <a:pt x="105390" y="52450"/>
                    <a:pt x="110416" y="52450"/>
                  </a:cubicBezTo>
                  <a:cubicBezTo>
                    <a:pt x="115023" y="52450"/>
                    <a:pt x="119665" y="52893"/>
                    <a:pt x="124239" y="53483"/>
                  </a:cubicBezTo>
                  <a:cubicBezTo>
                    <a:pt x="133087" y="54604"/>
                    <a:pt x="141936" y="56276"/>
                    <a:pt x="150858" y="56276"/>
                  </a:cubicBezTo>
                  <a:cubicBezTo>
                    <a:pt x="151556" y="56276"/>
                    <a:pt x="152254" y="56266"/>
                    <a:pt x="152953" y="56244"/>
                  </a:cubicBezTo>
                  <a:cubicBezTo>
                    <a:pt x="162562" y="55925"/>
                    <a:pt x="172514" y="53186"/>
                    <a:pt x="179430" y="46475"/>
                  </a:cubicBezTo>
                  <a:cubicBezTo>
                    <a:pt x="184315" y="41705"/>
                    <a:pt x="191026" y="28192"/>
                    <a:pt x="184931" y="21915"/>
                  </a:cubicBezTo>
                  <a:cubicBezTo>
                    <a:pt x="183060" y="19998"/>
                    <a:pt x="179088" y="19427"/>
                    <a:pt x="176669" y="18400"/>
                  </a:cubicBezTo>
                  <a:cubicBezTo>
                    <a:pt x="172058" y="16414"/>
                    <a:pt x="167401" y="14565"/>
                    <a:pt x="162677" y="12876"/>
                  </a:cubicBezTo>
                  <a:cubicBezTo>
                    <a:pt x="153295" y="9544"/>
                    <a:pt x="143709" y="6850"/>
                    <a:pt x="133985" y="4819"/>
                  </a:cubicBezTo>
                  <a:cubicBezTo>
                    <a:pt x="118886" y="1632"/>
                    <a:pt x="103453" y="0"/>
                    <a:pt x="88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1"/>
            <p:cNvSpPr/>
            <p:nvPr/>
          </p:nvSpPr>
          <p:spPr>
            <a:xfrm rot="8824650" flipH="1">
              <a:off x="-1379683" y="-409612"/>
              <a:ext cx="3634372" cy="1898235"/>
            </a:xfrm>
            <a:custGeom>
              <a:avLst/>
              <a:gdLst/>
              <a:ahLst/>
              <a:cxnLst/>
              <a:rect l="l" t="t" r="r" b="b"/>
              <a:pathLst>
                <a:path w="145376" h="75930" extrusionOk="0">
                  <a:moveTo>
                    <a:pt x="34203" y="0"/>
                  </a:moveTo>
                  <a:cubicBezTo>
                    <a:pt x="26785" y="0"/>
                    <a:pt x="19424" y="1647"/>
                    <a:pt x="13331" y="5763"/>
                  </a:cubicBezTo>
                  <a:cubicBezTo>
                    <a:pt x="6027" y="10693"/>
                    <a:pt x="1142" y="19047"/>
                    <a:pt x="412" y="27812"/>
                  </a:cubicBezTo>
                  <a:cubicBezTo>
                    <a:pt x="1" y="33085"/>
                    <a:pt x="1051" y="38426"/>
                    <a:pt x="3356" y="43174"/>
                  </a:cubicBezTo>
                  <a:cubicBezTo>
                    <a:pt x="5342" y="47259"/>
                    <a:pt x="8263" y="49542"/>
                    <a:pt x="11139" y="52783"/>
                  </a:cubicBezTo>
                  <a:cubicBezTo>
                    <a:pt x="14312" y="56321"/>
                    <a:pt x="16047" y="60635"/>
                    <a:pt x="19676" y="63922"/>
                  </a:cubicBezTo>
                  <a:cubicBezTo>
                    <a:pt x="23191" y="67117"/>
                    <a:pt x="27368" y="69628"/>
                    <a:pt x="31796" y="71386"/>
                  </a:cubicBezTo>
                  <a:cubicBezTo>
                    <a:pt x="41200" y="75106"/>
                    <a:pt x="51540" y="75768"/>
                    <a:pt x="61652" y="75905"/>
                  </a:cubicBezTo>
                  <a:cubicBezTo>
                    <a:pt x="62973" y="75922"/>
                    <a:pt x="64294" y="75930"/>
                    <a:pt x="65616" y="75930"/>
                  </a:cubicBezTo>
                  <a:cubicBezTo>
                    <a:pt x="78814" y="75930"/>
                    <a:pt x="92019" y="75102"/>
                    <a:pt x="105111" y="73463"/>
                  </a:cubicBezTo>
                  <a:cubicBezTo>
                    <a:pt x="115086" y="72207"/>
                    <a:pt x="125722" y="70130"/>
                    <a:pt x="132821" y="63009"/>
                  </a:cubicBezTo>
                  <a:cubicBezTo>
                    <a:pt x="138505" y="57280"/>
                    <a:pt x="141015" y="49199"/>
                    <a:pt x="142773" y="41325"/>
                  </a:cubicBezTo>
                  <a:cubicBezTo>
                    <a:pt x="144462" y="33770"/>
                    <a:pt x="145375" y="25027"/>
                    <a:pt x="140445" y="19047"/>
                  </a:cubicBezTo>
                  <a:cubicBezTo>
                    <a:pt x="136761" y="14603"/>
                    <a:pt x="130685" y="12940"/>
                    <a:pt x="124825" y="12940"/>
                  </a:cubicBezTo>
                  <a:cubicBezTo>
                    <a:pt x="124184" y="12940"/>
                    <a:pt x="123547" y="12960"/>
                    <a:pt x="122915" y="12999"/>
                  </a:cubicBezTo>
                  <a:cubicBezTo>
                    <a:pt x="116501" y="13364"/>
                    <a:pt x="110247" y="15281"/>
                    <a:pt x="103856" y="15783"/>
                  </a:cubicBezTo>
                  <a:cubicBezTo>
                    <a:pt x="102655" y="15878"/>
                    <a:pt x="101455" y="15923"/>
                    <a:pt x="100257" y="15923"/>
                  </a:cubicBezTo>
                  <a:cubicBezTo>
                    <a:pt x="91073" y="15923"/>
                    <a:pt x="81995" y="13280"/>
                    <a:pt x="73293" y="10191"/>
                  </a:cubicBezTo>
                  <a:cubicBezTo>
                    <a:pt x="63455" y="6699"/>
                    <a:pt x="53754" y="2567"/>
                    <a:pt x="43483" y="810"/>
                  </a:cubicBezTo>
                  <a:cubicBezTo>
                    <a:pt x="40439" y="290"/>
                    <a:pt x="37316" y="0"/>
                    <a:pt x="34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1" name="Google Shape;641;p11"/>
          <p:cNvGrpSpPr/>
          <p:nvPr/>
        </p:nvGrpSpPr>
        <p:grpSpPr>
          <a:xfrm>
            <a:off x="-148278" y="1359386"/>
            <a:ext cx="12195831" cy="5440660"/>
            <a:chOff x="-111209" y="1019539"/>
            <a:chExt cx="9146873" cy="4080495"/>
          </a:xfrm>
        </p:grpSpPr>
        <p:grpSp>
          <p:nvGrpSpPr>
            <p:cNvPr id="642" name="Google Shape;642;p11"/>
            <p:cNvGrpSpPr/>
            <p:nvPr/>
          </p:nvGrpSpPr>
          <p:grpSpPr>
            <a:xfrm>
              <a:off x="8335547" y="1019539"/>
              <a:ext cx="700118" cy="873085"/>
              <a:chOff x="7996262" y="126795"/>
              <a:chExt cx="1081430" cy="1348602"/>
            </a:xfrm>
          </p:grpSpPr>
          <p:sp>
            <p:nvSpPr>
              <p:cNvPr id="643" name="Google Shape;643;p11"/>
              <p:cNvSpPr/>
              <p:nvPr/>
            </p:nvSpPr>
            <p:spPr>
              <a:xfrm rot="538858">
                <a:off x="8093562" y="197092"/>
                <a:ext cx="886739" cy="1208576"/>
              </a:xfrm>
              <a:custGeom>
                <a:avLst/>
                <a:gdLst/>
                <a:ahLst/>
                <a:cxnLst/>
                <a:rect l="l" t="t" r="r" b="b"/>
                <a:pathLst>
                  <a:path w="35471" h="48345" extrusionOk="0">
                    <a:moveTo>
                      <a:pt x="11596" y="0"/>
                    </a:moveTo>
                    <a:lnTo>
                      <a:pt x="0" y="754"/>
                    </a:lnTo>
                    <a:lnTo>
                      <a:pt x="617" y="36110"/>
                    </a:lnTo>
                    <a:lnTo>
                      <a:pt x="16435" y="36475"/>
                    </a:lnTo>
                    <a:lnTo>
                      <a:pt x="16115" y="48344"/>
                    </a:lnTo>
                    <a:lnTo>
                      <a:pt x="28600" y="47956"/>
                    </a:lnTo>
                    <a:lnTo>
                      <a:pt x="28669" y="36726"/>
                    </a:lnTo>
                    <a:lnTo>
                      <a:pt x="35471" y="36932"/>
                    </a:lnTo>
                    <a:lnTo>
                      <a:pt x="35471" y="25907"/>
                    </a:lnTo>
                    <a:lnTo>
                      <a:pt x="28669" y="25519"/>
                    </a:lnTo>
                    <a:lnTo>
                      <a:pt x="28737" y="9952"/>
                    </a:lnTo>
                    <a:lnTo>
                      <a:pt x="17005" y="13422"/>
                    </a:lnTo>
                    <a:lnTo>
                      <a:pt x="16686" y="24834"/>
                    </a:lnTo>
                    <a:lnTo>
                      <a:pt x="11596" y="24515"/>
                    </a:lnTo>
                    <a:lnTo>
                      <a:pt x="115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11"/>
              <p:cNvSpPr/>
              <p:nvPr/>
            </p:nvSpPr>
            <p:spPr>
              <a:xfrm rot="538858">
                <a:off x="8093406" y="199083"/>
                <a:ext cx="716146" cy="1193176"/>
              </a:xfrm>
              <a:custGeom>
                <a:avLst/>
                <a:gdLst/>
                <a:ahLst/>
                <a:cxnLst/>
                <a:rect l="l" t="t" r="r" b="b"/>
                <a:pathLst>
                  <a:path w="28647" h="47729" extrusionOk="0">
                    <a:moveTo>
                      <a:pt x="1895" y="1"/>
                    </a:moveTo>
                    <a:lnTo>
                      <a:pt x="0" y="138"/>
                    </a:lnTo>
                    <a:lnTo>
                      <a:pt x="617" y="35494"/>
                    </a:lnTo>
                    <a:lnTo>
                      <a:pt x="16435" y="35859"/>
                    </a:lnTo>
                    <a:lnTo>
                      <a:pt x="16115" y="47728"/>
                    </a:lnTo>
                    <a:lnTo>
                      <a:pt x="28600" y="47340"/>
                    </a:lnTo>
                    <a:lnTo>
                      <a:pt x="28646" y="41520"/>
                    </a:lnTo>
                    <a:lnTo>
                      <a:pt x="28646" y="41520"/>
                    </a:lnTo>
                    <a:cubicBezTo>
                      <a:pt x="28075" y="43551"/>
                      <a:pt x="27322" y="45560"/>
                      <a:pt x="25199" y="45811"/>
                    </a:cubicBezTo>
                    <a:cubicBezTo>
                      <a:pt x="23739" y="45971"/>
                      <a:pt x="22209" y="45879"/>
                      <a:pt x="20726" y="45971"/>
                    </a:cubicBezTo>
                    <a:cubicBezTo>
                      <a:pt x="20460" y="45988"/>
                      <a:pt x="20159" y="46011"/>
                      <a:pt x="19857" y="46011"/>
                    </a:cubicBezTo>
                    <a:cubicBezTo>
                      <a:pt x="18990" y="46011"/>
                      <a:pt x="18111" y="45828"/>
                      <a:pt x="18009" y="44829"/>
                    </a:cubicBezTo>
                    <a:cubicBezTo>
                      <a:pt x="17918" y="44053"/>
                      <a:pt x="18306" y="39283"/>
                      <a:pt x="18215" y="37571"/>
                    </a:cubicBezTo>
                    <a:cubicBezTo>
                      <a:pt x="18055" y="34353"/>
                      <a:pt x="17804" y="33873"/>
                      <a:pt x="14426" y="33782"/>
                    </a:cubicBezTo>
                    <a:cubicBezTo>
                      <a:pt x="14042" y="33772"/>
                      <a:pt x="13500" y="33769"/>
                      <a:pt x="12868" y="33769"/>
                    </a:cubicBezTo>
                    <a:cubicBezTo>
                      <a:pt x="11460" y="33769"/>
                      <a:pt x="9607" y="33786"/>
                      <a:pt x="8077" y="33786"/>
                    </a:cubicBezTo>
                    <a:cubicBezTo>
                      <a:pt x="7149" y="33786"/>
                      <a:pt x="6340" y="33779"/>
                      <a:pt x="5821" y="33759"/>
                    </a:cubicBezTo>
                    <a:cubicBezTo>
                      <a:pt x="2922" y="33668"/>
                      <a:pt x="2169" y="33554"/>
                      <a:pt x="2146" y="30655"/>
                    </a:cubicBezTo>
                    <a:cubicBezTo>
                      <a:pt x="2123" y="27459"/>
                      <a:pt x="2123" y="2671"/>
                      <a:pt x="1895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11"/>
              <p:cNvSpPr/>
              <p:nvPr/>
            </p:nvSpPr>
            <p:spPr>
              <a:xfrm rot="538858">
                <a:off x="8261328" y="515289"/>
                <a:ext cx="212291" cy="384559"/>
              </a:xfrm>
              <a:custGeom>
                <a:avLst/>
                <a:gdLst/>
                <a:ahLst/>
                <a:cxnLst/>
                <a:rect l="l" t="t" r="r" b="b"/>
                <a:pathLst>
                  <a:path w="8492" h="15383" extrusionOk="0">
                    <a:moveTo>
                      <a:pt x="1941" y="0"/>
                    </a:moveTo>
                    <a:cubicBezTo>
                      <a:pt x="1820" y="0"/>
                      <a:pt x="1692" y="75"/>
                      <a:pt x="1644" y="206"/>
                    </a:cubicBezTo>
                    <a:cubicBezTo>
                      <a:pt x="320" y="3949"/>
                      <a:pt x="1" y="8149"/>
                      <a:pt x="663" y="12098"/>
                    </a:cubicBezTo>
                    <a:cubicBezTo>
                      <a:pt x="1055" y="14491"/>
                      <a:pt x="2700" y="15383"/>
                      <a:pt x="4592" y="15383"/>
                    </a:cubicBezTo>
                    <a:cubicBezTo>
                      <a:pt x="5786" y="15383"/>
                      <a:pt x="7079" y="15028"/>
                      <a:pt x="8218" y="14472"/>
                    </a:cubicBezTo>
                    <a:cubicBezTo>
                      <a:pt x="8492" y="14335"/>
                      <a:pt x="8492" y="13878"/>
                      <a:pt x="8218" y="13741"/>
                    </a:cubicBezTo>
                    <a:cubicBezTo>
                      <a:pt x="6780" y="13057"/>
                      <a:pt x="5456" y="12897"/>
                      <a:pt x="3927" y="12532"/>
                    </a:cubicBezTo>
                    <a:cubicBezTo>
                      <a:pt x="3379" y="12395"/>
                      <a:pt x="3676" y="12554"/>
                      <a:pt x="3516" y="12029"/>
                    </a:cubicBezTo>
                    <a:cubicBezTo>
                      <a:pt x="3310" y="11390"/>
                      <a:pt x="3219" y="10706"/>
                      <a:pt x="3151" y="10044"/>
                    </a:cubicBezTo>
                    <a:cubicBezTo>
                      <a:pt x="2763" y="6711"/>
                      <a:pt x="2922" y="3493"/>
                      <a:pt x="2192" y="206"/>
                    </a:cubicBezTo>
                    <a:cubicBezTo>
                      <a:pt x="2159" y="64"/>
                      <a:pt x="2053" y="0"/>
                      <a:pt x="1941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11"/>
              <p:cNvSpPr/>
              <p:nvPr/>
            </p:nvSpPr>
            <p:spPr>
              <a:xfrm rot="538858">
                <a:off x="8086182" y="189671"/>
                <a:ext cx="901588" cy="1222850"/>
              </a:xfrm>
              <a:custGeom>
                <a:avLst/>
                <a:gdLst/>
                <a:ahLst/>
                <a:cxnLst/>
                <a:rect l="l" t="t" r="r" b="b"/>
                <a:pathLst>
                  <a:path w="36065" h="48916" extrusionOk="0">
                    <a:moveTo>
                      <a:pt x="11596" y="594"/>
                    </a:moveTo>
                    <a:lnTo>
                      <a:pt x="11596" y="24812"/>
                    </a:lnTo>
                    <a:cubicBezTo>
                      <a:pt x="11596" y="24949"/>
                      <a:pt x="11710" y="25086"/>
                      <a:pt x="11870" y="25086"/>
                    </a:cubicBezTo>
                    <a:lnTo>
                      <a:pt x="16983" y="25405"/>
                    </a:lnTo>
                    <a:cubicBezTo>
                      <a:pt x="17051" y="25405"/>
                      <a:pt x="17120" y="25382"/>
                      <a:pt x="17188" y="25337"/>
                    </a:cubicBezTo>
                    <a:cubicBezTo>
                      <a:pt x="17234" y="25291"/>
                      <a:pt x="17279" y="25200"/>
                      <a:pt x="17279" y="25131"/>
                    </a:cubicBezTo>
                    <a:lnTo>
                      <a:pt x="17576" y="13924"/>
                    </a:lnTo>
                    <a:lnTo>
                      <a:pt x="28738" y="10637"/>
                    </a:lnTo>
                    <a:lnTo>
                      <a:pt x="28669" y="25816"/>
                    </a:lnTo>
                    <a:cubicBezTo>
                      <a:pt x="28669" y="25976"/>
                      <a:pt x="28806" y="26090"/>
                      <a:pt x="28943" y="26090"/>
                    </a:cubicBezTo>
                    <a:lnTo>
                      <a:pt x="35494" y="26455"/>
                    </a:lnTo>
                    <a:lnTo>
                      <a:pt x="35494" y="36932"/>
                    </a:lnTo>
                    <a:lnTo>
                      <a:pt x="28966" y="36749"/>
                    </a:lnTo>
                    <a:cubicBezTo>
                      <a:pt x="28897" y="36749"/>
                      <a:pt x="28829" y="36772"/>
                      <a:pt x="28760" y="36818"/>
                    </a:cubicBezTo>
                    <a:cubicBezTo>
                      <a:pt x="28715" y="36886"/>
                      <a:pt x="28669" y="36955"/>
                      <a:pt x="28669" y="37023"/>
                    </a:cubicBezTo>
                    <a:lnTo>
                      <a:pt x="28624" y="47979"/>
                    </a:lnTo>
                    <a:lnTo>
                      <a:pt x="16709" y="48345"/>
                    </a:lnTo>
                    <a:lnTo>
                      <a:pt x="16709" y="48345"/>
                    </a:lnTo>
                    <a:lnTo>
                      <a:pt x="17028" y="36795"/>
                    </a:lnTo>
                    <a:cubicBezTo>
                      <a:pt x="17028" y="36704"/>
                      <a:pt x="17005" y="36635"/>
                      <a:pt x="16937" y="36590"/>
                    </a:cubicBezTo>
                    <a:cubicBezTo>
                      <a:pt x="16891" y="36521"/>
                      <a:pt x="16823" y="36498"/>
                      <a:pt x="16754" y="36498"/>
                    </a:cubicBezTo>
                    <a:lnTo>
                      <a:pt x="1187" y="36133"/>
                    </a:lnTo>
                    <a:lnTo>
                      <a:pt x="571" y="1325"/>
                    </a:lnTo>
                    <a:lnTo>
                      <a:pt x="11596" y="594"/>
                    </a:lnTo>
                    <a:close/>
                    <a:moveTo>
                      <a:pt x="11870" y="1"/>
                    </a:moveTo>
                    <a:lnTo>
                      <a:pt x="274" y="754"/>
                    </a:lnTo>
                    <a:cubicBezTo>
                      <a:pt x="115" y="777"/>
                      <a:pt x="1" y="891"/>
                      <a:pt x="1" y="1051"/>
                    </a:cubicBezTo>
                    <a:lnTo>
                      <a:pt x="640" y="36407"/>
                    </a:lnTo>
                    <a:cubicBezTo>
                      <a:pt x="640" y="36567"/>
                      <a:pt x="754" y="36681"/>
                      <a:pt x="914" y="36681"/>
                    </a:cubicBezTo>
                    <a:lnTo>
                      <a:pt x="16435" y="37069"/>
                    </a:lnTo>
                    <a:lnTo>
                      <a:pt x="16138" y="48618"/>
                    </a:lnTo>
                    <a:cubicBezTo>
                      <a:pt x="16138" y="48710"/>
                      <a:pt x="16161" y="48778"/>
                      <a:pt x="16229" y="48824"/>
                    </a:cubicBezTo>
                    <a:cubicBezTo>
                      <a:pt x="16275" y="48892"/>
                      <a:pt x="16344" y="48915"/>
                      <a:pt x="16412" y="48915"/>
                    </a:cubicBezTo>
                    <a:lnTo>
                      <a:pt x="16435" y="48915"/>
                    </a:lnTo>
                    <a:lnTo>
                      <a:pt x="28920" y="48527"/>
                    </a:lnTo>
                    <a:cubicBezTo>
                      <a:pt x="29057" y="48527"/>
                      <a:pt x="29194" y="48413"/>
                      <a:pt x="29194" y="48253"/>
                    </a:cubicBezTo>
                    <a:lnTo>
                      <a:pt x="29240" y="37320"/>
                    </a:lnTo>
                    <a:lnTo>
                      <a:pt x="35768" y="37503"/>
                    </a:lnTo>
                    <a:cubicBezTo>
                      <a:pt x="35836" y="37503"/>
                      <a:pt x="35905" y="37480"/>
                      <a:pt x="35973" y="37434"/>
                    </a:cubicBezTo>
                    <a:cubicBezTo>
                      <a:pt x="36019" y="37366"/>
                      <a:pt x="36065" y="37297"/>
                      <a:pt x="36065" y="37229"/>
                    </a:cubicBezTo>
                    <a:lnTo>
                      <a:pt x="36065" y="26204"/>
                    </a:lnTo>
                    <a:cubicBezTo>
                      <a:pt x="36065" y="26044"/>
                      <a:pt x="35928" y="25907"/>
                      <a:pt x="35791" y="25907"/>
                    </a:cubicBezTo>
                    <a:lnTo>
                      <a:pt x="29240" y="25542"/>
                    </a:lnTo>
                    <a:lnTo>
                      <a:pt x="29308" y="10249"/>
                    </a:lnTo>
                    <a:cubicBezTo>
                      <a:pt x="29308" y="10158"/>
                      <a:pt x="29263" y="10067"/>
                      <a:pt x="29194" y="10021"/>
                    </a:cubicBezTo>
                    <a:cubicBezTo>
                      <a:pt x="29144" y="9988"/>
                      <a:pt x="29082" y="9966"/>
                      <a:pt x="29016" y="9966"/>
                    </a:cubicBezTo>
                    <a:cubicBezTo>
                      <a:pt x="28992" y="9966"/>
                      <a:pt x="28968" y="9969"/>
                      <a:pt x="28943" y="9975"/>
                    </a:cubicBezTo>
                    <a:lnTo>
                      <a:pt x="17234" y="13445"/>
                    </a:lnTo>
                    <a:cubicBezTo>
                      <a:pt x="17097" y="13468"/>
                      <a:pt x="17028" y="13582"/>
                      <a:pt x="17028" y="13696"/>
                    </a:cubicBezTo>
                    <a:lnTo>
                      <a:pt x="16709" y="24812"/>
                    </a:lnTo>
                    <a:lnTo>
                      <a:pt x="12166" y="24538"/>
                    </a:lnTo>
                    <a:lnTo>
                      <a:pt x="12166" y="297"/>
                    </a:lnTo>
                    <a:cubicBezTo>
                      <a:pt x="12166" y="206"/>
                      <a:pt x="12144" y="138"/>
                      <a:pt x="12075" y="92"/>
                    </a:cubicBezTo>
                    <a:cubicBezTo>
                      <a:pt x="12030" y="23"/>
                      <a:pt x="11938" y="1"/>
                      <a:pt x="1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7" name="Google Shape;647;p11"/>
            <p:cNvGrpSpPr/>
            <p:nvPr/>
          </p:nvGrpSpPr>
          <p:grpSpPr>
            <a:xfrm rot="-1454574">
              <a:off x="1028617" y="4537005"/>
              <a:ext cx="693440" cy="440069"/>
              <a:chOff x="1028575" y="4537125"/>
              <a:chExt cx="693450" cy="440075"/>
            </a:xfrm>
          </p:grpSpPr>
          <p:sp>
            <p:nvSpPr>
              <p:cNvPr id="648" name="Google Shape;648;p11"/>
              <p:cNvSpPr/>
              <p:nvPr/>
            </p:nvSpPr>
            <p:spPr>
              <a:xfrm>
                <a:off x="1028575" y="4542500"/>
                <a:ext cx="693450" cy="434700"/>
              </a:xfrm>
              <a:custGeom>
                <a:avLst/>
                <a:gdLst/>
                <a:ahLst/>
                <a:cxnLst/>
                <a:rect l="l" t="t" r="r" b="b"/>
                <a:pathLst>
                  <a:path w="27738" h="17388" extrusionOk="0">
                    <a:moveTo>
                      <a:pt x="24462" y="0"/>
                    </a:moveTo>
                    <a:cubicBezTo>
                      <a:pt x="24232" y="0"/>
                      <a:pt x="23976" y="6"/>
                      <a:pt x="23700" y="16"/>
                    </a:cubicBezTo>
                    <a:cubicBezTo>
                      <a:pt x="23519" y="33"/>
                      <a:pt x="23354" y="33"/>
                      <a:pt x="23172" y="49"/>
                    </a:cubicBezTo>
                    <a:cubicBezTo>
                      <a:pt x="23074" y="49"/>
                      <a:pt x="22975" y="49"/>
                      <a:pt x="22876" y="66"/>
                    </a:cubicBezTo>
                    <a:cubicBezTo>
                      <a:pt x="22777" y="66"/>
                      <a:pt x="22662" y="66"/>
                      <a:pt x="22563" y="82"/>
                    </a:cubicBezTo>
                    <a:cubicBezTo>
                      <a:pt x="20981" y="181"/>
                      <a:pt x="18970" y="362"/>
                      <a:pt x="16827" y="610"/>
                    </a:cubicBezTo>
                    <a:cubicBezTo>
                      <a:pt x="16564" y="642"/>
                      <a:pt x="16283" y="675"/>
                      <a:pt x="16003" y="692"/>
                    </a:cubicBezTo>
                    <a:cubicBezTo>
                      <a:pt x="15838" y="725"/>
                      <a:pt x="15674" y="741"/>
                      <a:pt x="15509" y="758"/>
                    </a:cubicBezTo>
                    <a:cubicBezTo>
                      <a:pt x="15295" y="791"/>
                      <a:pt x="15064" y="807"/>
                      <a:pt x="14850" y="840"/>
                    </a:cubicBezTo>
                    <a:cubicBezTo>
                      <a:pt x="14322" y="906"/>
                      <a:pt x="13811" y="972"/>
                      <a:pt x="13284" y="1038"/>
                    </a:cubicBezTo>
                    <a:cubicBezTo>
                      <a:pt x="13004" y="1071"/>
                      <a:pt x="12740" y="1104"/>
                      <a:pt x="12476" y="1137"/>
                    </a:cubicBezTo>
                    <a:cubicBezTo>
                      <a:pt x="10515" y="1401"/>
                      <a:pt x="8603" y="1664"/>
                      <a:pt x="6988" y="1928"/>
                    </a:cubicBezTo>
                    <a:cubicBezTo>
                      <a:pt x="4466" y="2324"/>
                      <a:pt x="2621" y="2686"/>
                      <a:pt x="2291" y="2884"/>
                    </a:cubicBezTo>
                    <a:cubicBezTo>
                      <a:pt x="2274" y="2900"/>
                      <a:pt x="2258" y="2900"/>
                      <a:pt x="2258" y="2900"/>
                    </a:cubicBezTo>
                    <a:cubicBezTo>
                      <a:pt x="1368" y="3560"/>
                      <a:pt x="313" y="5274"/>
                      <a:pt x="148" y="6576"/>
                    </a:cubicBezTo>
                    <a:cubicBezTo>
                      <a:pt x="0" y="7894"/>
                      <a:pt x="1154" y="15986"/>
                      <a:pt x="1912" y="16860"/>
                    </a:cubicBezTo>
                    <a:cubicBezTo>
                      <a:pt x="1961" y="16909"/>
                      <a:pt x="2011" y="16959"/>
                      <a:pt x="2077" y="16992"/>
                    </a:cubicBezTo>
                    <a:cubicBezTo>
                      <a:pt x="2110" y="17008"/>
                      <a:pt x="2143" y="17041"/>
                      <a:pt x="2176" y="17058"/>
                    </a:cubicBezTo>
                    <a:cubicBezTo>
                      <a:pt x="2258" y="17091"/>
                      <a:pt x="2357" y="17124"/>
                      <a:pt x="2456" y="17156"/>
                    </a:cubicBezTo>
                    <a:cubicBezTo>
                      <a:pt x="2555" y="17189"/>
                      <a:pt x="2670" y="17206"/>
                      <a:pt x="2802" y="17239"/>
                    </a:cubicBezTo>
                    <a:cubicBezTo>
                      <a:pt x="3000" y="17272"/>
                      <a:pt x="3214" y="17288"/>
                      <a:pt x="3445" y="17321"/>
                    </a:cubicBezTo>
                    <a:cubicBezTo>
                      <a:pt x="3675" y="17338"/>
                      <a:pt x="3939" y="17354"/>
                      <a:pt x="4219" y="17371"/>
                    </a:cubicBezTo>
                    <a:cubicBezTo>
                      <a:pt x="4664" y="17387"/>
                      <a:pt x="5159" y="17387"/>
                      <a:pt x="5686" y="17387"/>
                    </a:cubicBezTo>
                    <a:cubicBezTo>
                      <a:pt x="5884" y="17371"/>
                      <a:pt x="6082" y="17371"/>
                      <a:pt x="6279" y="17371"/>
                    </a:cubicBezTo>
                    <a:cubicBezTo>
                      <a:pt x="7136" y="17338"/>
                      <a:pt x="8076" y="17288"/>
                      <a:pt x="9065" y="17206"/>
                    </a:cubicBezTo>
                    <a:cubicBezTo>
                      <a:pt x="9394" y="17189"/>
                      <a:pt x="9724" y="17156"/>
                      <a:pt x="10054" y="17124"/>
                    </a:cubicBezTo>
                    <a:cubicBezTo>
                      <a:pt x="10878" y="17058"/>
                      <a:pt x="11735" y="16975"/>
                      <a:pt x="12608" y="16876"/>
                    </a:cubicBezTo>
                    <a:cubicBezTo>
                      <a:pt x="12740" y="16876"/>
                      <a:pt x="12888" y="16860"/>
                      <a:pt x="13037" y="16843"/>
                    </a:cubicBezTo>
                    <a:cubicBezTo>
                      <a:pt x="13992" y="16728"/>
                      <a:pt x="14948" y="16629"/>
                      <a:pt x="15871" y="16514"/>
                    </a:cubicBezTo>
                    <a:cubicBezTo>
                      <a:pt x="16003" y="16497"/>
                      <a:pt x="16119" y="16481"/>
                      <a:pt x="16250" y="16464"/>
                    </a:cubicBezTo>
                    <a:cubicBezTo>
                      <a:pt x="16382" y="16448"/>
                      <a:pt x="16514" y="16431"/>
                      <a:pt x="16646" y="16415"/>
                    </a:cubicBezTo>
                    <a:cubicBezTo>
                      <a:pt x="16679" y="16398"/>
                      <a:pt x="16712" y="16398"/>
                      <a:pt x="16728" y="16398"/>
                    </a:cubicBezTo>
                    <a:cubicBezTo>
                      <a:pt x="17025" y="16365"/>
                      <a:pt x="17322" y="16316"/>
                      <a:pt x="17602" y="16283"/>
                    </a:cubicBezTo>
                    <a:cubicBezTo>
                      <a:pt x="17866" y="16250"/>
                      <a:pt x="18129" y="16217"/>
                      <a:pt x="18393" y="16184"/>
                    </a:cubicBezTo>
                    <a:cubicBezTo>
                      <a:pt x="18624" y="16151"/>
                      <a:pt x="18838" y="16118"/>
                      <a:pt x="19069" y="16085"/>
                    </a:cubicBezTo>
                    <a:cubicBezTo>
                      <a:pt x="19283" y="16052"/>
                      <a:pt x="19497" y="16019"/>
                      <a:pt x="19711" y="16003"/>
                    </a:cubicBezTo>
                    <a:cubicBezTo>
                      <a:pt x="19926" y="15970"/>
                      <a:pt x="20123" y="15937"/>
                      <a:pt x="20321" y="15904"/>
                    </a:cubicBezTo>
                    <a:cubicBezTo>
                      <a:pt x="20354" y="15904"/>
                      <a:pt x="20404" y="15904"/>
                      <a:pt x="20437" y="15887"/>
                    </a:cubicBezTo>
                    <a:cubicBezTo>
                      <a:pt x="20832" y="15838"/>
                      <a:pt x="21195" y="15789"/>
                      <a:pt x="21541" y="15723"/>
                    </a:cubicBezTo>
                    <a:cubicBezTo>
                      <a:pt x="21772" y="15690"/>
                      <a:pt x="21986" y="15657"/>
                      <a:pt x="22184" y="15624"/>
                    </a:cubicBezTo>
                    <a:cubicBezTo>
                      <a:pt x="22497" y="15591"/>
                      <a:pt x="22777" y="15541"/>
                      <a:pt x="23024" y="15492"/>
                    </a:cubicBezTo>
                    <a:cubicBezTo>
                      <a:pt x="23140" y="15475"/>
                      <a:pt x="23255" y="15459"/>
                      <a:pt x="23354" y="15442"/>
                    </a:cubicBezTo>
                    <a:cubicBezTo>
                      <a:pt x="23453" y="15426"/>
                      <a:pt x="23552" y="15410"/>
                      <a:pt x="23634" y="15393"/>
                    </a:cubicBezTo>
                    <a:cubicBezTo>
                      <a:pt x="23700" y="15377"/>
                      <a:pt x="23749" y="15377"/>
                      <a:pt x="23799" y="15360"/>
                    </a:cubicBezTo>
                    <a:cubicBezTo>
                      <a:pt x="23865" y="15344"/>
                      <a:pt x="23931" y="15344"/>
                      <a:pt x="23980" y="15327"/>
                    </a:cubicBezTo>
                    <a:cubicBezTo>
                      <a:pt x="24013" y="15327"/>
                      <a:pt x="24046" y="15311"/>
                      <a:pt x="24062" y="15311"/>
                    </a:cubicBezTo>
                    <a:cubicBezTo>
                      <a:pt x="24095" y="15311"/>
                      <a:pt x="24112" y="15294"/>
                      <a:pt x="24128" y="15294"/>
                    </a:cubicBezTo>
                    <a:cubicBezTo>
                      <a:pt x="25018" y="15047"/>
                      <a:pt x="27062" y="13646"/>
                      <a:pt x="27622" y="12344"/>
                    </a:cubicBezTo>
                    <a:cubicBezTo>
                      <a:pt x="27655" y="12245"/>
                      <a:pt x="27688" y="12113"/>
                      <a:pt x="27705" y="11948"/>
                    </a:cubicBezTo>
                    <a:cubicBezTo>
                      <a:pt x="27721" y="11784"/>
                      <a:pt x="27738" y="11569"/>
                      <a:pt x="27721" y="11339"/>
                    </a:cubicBezTo>
                    <a:lnTo>
                      <a:pt x="27721" y="11322"/>
                    </a:lnTo>
                    <a:cubicBezTo>
                      <a:pt x="27721" y="10943"/>
                      <a:pt x="27705" y="10515"/>
                      <a:pt x="27672" y="10020"/>
                    </a:cubicBezTo>
                    <a:cubicBezTo>
                      <a:pt x="27655" y="9954"/>
                      <a:pt x="27655" y="9888"/>
                      <a:pt x="27655" y="9822"/>
                    </a:cubicBezTo>
                    <a:cubicBezTo>
                      <a:pt x="27573" y="9015"/>
                      <a:pt x="27474" y="8108"/>
                      <a:pt x="27326" y="7152"/>
                    </a:cubicBezTo>
                    <a:cubicBezTo>
                      <a:pt x="27326" y="7087"/>
                      <a:pt x="27309" y="7004"/>
                      <a:pt x="27293" y="6922"/>
                    </a:cubicBezTo>
                    <a:cubicBezTo>
                      <a:pt x="27243" y="6543"/>
                      <a:pt x="27177" y="6147"/>
                      <a:pt x="27111" y="5768"/>
                    </a:cubicBezTo>
                    <a:cubicBezTo>
                      <a:pt x="27111" y="5686"/>
                      <a:pt x="27095" y="5603"/>
                      <a:pt x="27079" y="5537"/>
                    </a:cubicBezTo>
                    <a:cubicBezTo>
                      <a:pt x="27062" y="5438"/>
                      <a:pt x="27046" y="5340"/>
                      <a:pt x="27029" y="5241"/>
                    </a:cubicBezTo>
                    <a:cubicBezTo>
                      <a:pt x="26996" y="5109"/>
                      <a:pt x="26980" y="4977"/>
                      <a:pt x="26963" y="4845"/>
                    </a:cubicBezTo>
                    <a:cubicBezTo>
                      <a:pt x="26914" y="4598"/>
                      <a:pt x="26864" y="4351"/>
                      <a:pt x="26815" y="4120"/>
                    </a:cubicBezTo>
                    <a:cubicBezTo>
                      <a:pt x="26798" y="4005"/>
                      <a:pt x="26782" y="3889"/>
                      <a:pt x="26749" y="3774"/>
                    </a:cubicBezTo>
                    <a:cubicBezTo>
                      <a:pt x="26699" y="3477"/>
                      <a:pt x="26634" y="3181"/>
                      <a:pt x="26568" y="2900"/>
                    </a:cubicBezTo>
                    <a:cubicBezTo>
                      <a:pt x="26535" y="2769"/>
                      <a:pt x="26518" y="2653"/>
                      <a:pt x="26485" y="2538"/>
                    </a:cubicBezTo>
                    <a:cubicBezTo>
                      <a:pt x="26452" y="2389"/>
                      <a:pt x="26419" y="2274"/>
                      <a:pt x="26386" y="2142"/>
                    </a:cubicBezTo>
                    <a:cubicBezTo>
                      <a:pt x="26370" y="2076"/>
                      <a:pt x="26353" y="2027"/>
                      <a:pt x="26353" y="1961"/>
                    </a:cubicBezTo>
                    <a:cubicBezTo>
                      <a:pt x="26287" y="1730"/>
                      <a:pt x="26222" y="1500"/>
                      <a:pt x="26172" y="1302"/>
                    </a:cubicBezTo>
                    <a:cubicBezTo>
                      <a:pt x="26139" y="1219"/>
                      <a:pt x="26106" y="1137"/>
                      <a:pt x="26090" y="1055"/>
                    </a:cubicBezTo>
                    <a:cubicBezTo>
                      <a:pt x="26024" y="857"/>
                      <a:pt x="25958" y="675"/>
                      <a:pt x="25908" y="544"/>
                    </a:cubicBezTo>
                    <a:cubicBezTo>
                      <a:pt x="25892" y="494"/>
                      <a:pt x="25875" y="461"/>
                      <a:pt x="25859" y="428"/>
                    </a:cubicBezTo>
                    <a:lnTo>
                      <a:pt x="25842" y="395"/>
                    </a:lnTo>
                    <a:cubicBezTo>
                      <a:pt x="25809" y="346"/>
                      <a:pt x="25793" y="296"/>
                      <a:pt x="25760" y="263"/>
                    </a:cubicBezTo>
                    <a:cubicBezTo>
                      <a:pt x="25694" y="148"/>
                      <a:pt x="25645" y="99"/>
                      <a:pt x="25579" y="82"/>
                    </a:cubicBezTo>
                    <a:cubicBezTo>
                      <a:pt x="25342" y="26"/>
                      <a:pt x="24959" y="0"/>
                      <a:pt x="24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11"/>
              <p:cNvSpPr/>
              <p:nvPr/>
            </p:nvSpPr>
            <p:spPr>
              <a:xfrm>
                <a:off x="1076350" y="4840800"/>
                <a:ext cx="644850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25794" h="5456" extrusionOk="0">
                    <a:moveTo>
                      <a:pt x="25497" y="0"/>
                    </a:moveTo>
                    <a:cubicBezTo>
                      <a:pt x="25481" y="16"/>
                      <a:pt x="25448" y="33"/>
                      <a:pt x="25431" y="49"/>
                    </a:cubicBezTo>
                    <a:cubicBezTo>
                      <a:pt x="25415" y="66"/>
                      <a:pt x="25382" y="82"/>
                      <a:pt x="25365" y="99"/>
                    </a:cubicBezTo>
                    <a:cubicBezTo>
                      <a:pt x="25332" y="99"/>
                      <a:pt x="25316" y="115"/>
                      <a:pt x="25283" y="115"/>
                    </a:cubicBezTo>
                    <a:cubicBezTo>
                      <a:pt x="25283" y="132"/>
                      <a:pt x="25266" y="132"/>
                      <a:pt x="25266" y="132"/>
                    </a:cubicBezTo>
                    <a:lnTo>
                      <a:pt x="25200" y="148"/>
                    </a:lnTo>
                    <a:cubicBezTo>
                      <a:pt x="25151" y="165"/>
                      <a:pt x="25085" y="165"/>
                      <a:pt x="25019" y="181"/>
                    </a:cubicBezTo>
                    <a:cubicBezTo>
                      <a:pt x="24821" y="231"/>
                      <a:pt x="24624" y="264"/>
                      <a:pt x="24426" y="297"/>
                    </a:cubicBezTo>
                    <a:cubicBezTo>
                      <a:pt x="24327" y="330"/>
                      <a:pt x="24228" y="346"/>
                      <a:pt x="24129" y="363"/>
                    </a:cubicBezTo>
                    <a:cubicBezTo>
                      <a:pt x="23734" y="445"/>
                      <a:pt x="23338" y="511"/>
                      <a:pt x="22926" y="593"/>
                    </a:cubicBezTo>
                    <a:cubicBezTo>
                      <a:pt x="22399" y="676"/>
                      <a:pt x="21871" y="775"/>
                      <a:pt x="21344" y="857"/>
                    </a:cubicBezTo>
                    <a:cubicBezTo>
                      <a:pt x="21080" y="906"/>
                      <a:pt x="20817" y="939"/>
                      <a:pt x="20553" y="989"/>
                    </a:cubicBezTo>
                    <a:cubicBezTo>
                      <a:pt x="20273" y="1022"/>
                      <a:pt x="20009" y="1071"/>
                      <a:pt x="19745" y="1104"/>
                    </a:cubicBezTo>
                    <a:cubicBezTo>
                      <a:pt x="19465" y="1154"/>
                      <a:pt x="19201" y="1187"/>
                      <a:pt x="18938" y="1236"/>
                    </a:cubicBezTo>
                    <a:cubicBezTo>
                      <a:pt x="18657" y="1269"/>
                      <a:pt x="18394" y="1302"/>
                      <a:pt x="18114" y="1335"/>
                    </a:cubicBezTo>
                    <a:cubicBezTo>
                      <a:pt x="17570" y="1417"/>
                      <a:pt x="17042" y="1483"/>
                      <a:pt x="16498" y="1549"/>
                    </a:cubicBezTo>
                    <a:cubicBezTo>
                      <a:pt x="16235" y="1599"/>
                      <a:pt x="15955" y="1632"/>
                      <a:pt x="15691" y="1665"/>
                    </a:cubicBezTo>
                    <a:cubicBezTo>
                      <a:pt x="15411" y="1698"/>
                      <a:pt x="15147" y="1731"/>
                      <a:pt x="14883" y="1763"/>
                    </a:cubicBezTo>
                    <a:cubicBezTo>
                      <a:pt x="14620" y="1780"/>
                      <a:pt x="14356" y="1813"/>
                      <a:pt x="14092" y="1846"/>
                    </a:cubicBezTo>
                    <a:cubicBezTo>
                      <a:pt x="13779" y="1879"/>
                      <a:pt x="13466" y="1912"/>
                      <a:pt x="13153" y="1945"/>
                    </a:cubicBezTo>
                    <a:cubicBezTo>
                      <a:pt x="12955" y="1978"/>
                      <a:pt x="12741" y="1994"/>
                      <a:pt x="12543" y="2011"/>
                    </a:cubicBezTo>
                    <a:cubicBezTo>
                      <a:pt x="12395" y="2027"/>
                      <a:pt x="12263" y="2044"/>
                      <a:pt x="12131" y="2060"/>
                    </a:cubicBezTo>
                    <a:cubicBezTo>
                      <a:pt x="12065" y="2060"/>
                      <a:pt x="11999" y="2077"/>
                      <a:pt x="11933" y="2077"/>
                    </a:cubicBezTo>
                    <a:cubicBezTo>
                      <a:pt x="11587" y="2110"/>
                      <a:pt x="11241" y="2143"/>
                      <a:pt x="10895" y="2175"/>
                    </a:cubicBezTo>
                    <a:cubicBezTo>
                      <a:pt x="10763" y="2192"/>
                      <a:pt x="10631" y="2208"/>
                      <a:pt x="10499" y="2225"/>
                    </a:cubicBezTo>
                    <a:cubicBezTo>
                      <a:pt x="10334" y="2241"/>
                      <a:pt x="10170" y="2258"/>
                      <a:pt x="10005" y="2274"/>
                    </a:cubicBezTo>
                    <a:cubicBezTo>
                      <a:pt x="9939" y="2274"/>
                      <a:pt x="9857" y="2274"/>
                      <a:pt x="9791" y="2291"/>
                    </a:cubicBezTo>
                    <a:cubicBezTo>
                      <a:pt x="9626" y="2307"/>
                      <a:pt x="9477" y="2324"/>
                      <a:pt x="9329" y="2324"/>
                    </a:cubicBezTo>
                    <a:cubicBezTo>
                      <a:pt x="9313" y="2340"/>
                      <a:pt x="9296" y="2340"/>
                      <a:pt x="9280" y="2340"/>
                    </a:cubicBezTo>
                    <a:cubicBezTo>
                      <a:pt x="8917" y="2373"/>
                      <a:pt x="8555" y="2406"/>
                      <a:pt x="8208" y="2423"/>
                    </a:cubicBezTo>
                    <a:cubicBezTo>
                      <a:pt x="7978" y="2456"/>
                      <a:pt x="7763" y="2472"/>
                      <a:pt x="7549" y="2489"/>
                    </a:cubicBezTo>
                    <a:cubicBezTo>
                      <a:pt x="7434" y="2505"/>
                      <a:pt x="7318" y="2505"/>
                      <a:pt x="7220" y="2522"/>
                    </a:cubicBezTo>
                    <a:cubicBezTo>
                      <a:pt x="7005" y="2538"/>
                      <a:pt x="6791" y="2555"/>
                      <a:pt x="6593" y="2571"/>
                    </a:cubicBezTo>
                    <a:cubicBezTo>
                      <a:pt x="5555" y="2653"/>
                      <a:pt x="4665" y="2719"/>
                      <a:pt x="3956" y="2769"/>
                    </a:cubicBezTo>
                    <a:lnTo>
                      <a:pt x="3742" y="2769"/>
                    </a:lnTo>
                    <a:cubicBezTo>
                      <a:pt x="3330" y="2802"/>
                      <a:pt x="2984" y="2818"/>
                      <a:pt x="2720" y="2835"/>
                    </a:cubicBezTo>
                    <a:cubicBezTo>
                      <a:pt x="2694" y="2838"/>
                      <a:pt x="2668" y="2839"/>
                      <a:pt x="2643" y="2839"/>
                    </a:cubicBezTo>
                    <a:cubicBezTo>
                      <a:pt x="2526" y="2839"/>
                      <a:pt x="2420" y="2810"/>
                      <a:pt x="2325" y="2769"/>
                    </a:cubicBezTo>
                    <a:cubicBezTo>
                      <a:pt x="2308" y="2769"/>
                      <a:pt x="2292" y="2752"/>
                      <a:pt x="2275" y="2736"/>
                    </a:cubicBezTo>
                    <a:cubicBezTo>
                      <a:pt x="2209" y="2719"/>
                      <a:pt x="2160" y="2686"/>
                      <a:pt x="2110" y="2637"/>
                    </a:cubicBezTo>
                    <a:cubicBezTo>
                      <a:pt x="2077" y="2703"/>
                      <a:pt x="1764" y="3313"/>
                      <a:pt x="1" y="4928"/>
                    </a:cubicBezTo>
                    <a:cubicBezTo>
                      <a:pt x="50" y="4977"/>
                      <a:pt x="100" y="5027"/>
                      <a:pt x="166" y="5060"/>
                    </a:cubicBezTo>
                    <a:cubicBezTo>
                      <a:pt x="199" y="5076"/>
                      <a:pt x="232" y="5109"/>
                      <a:pt x="265" y="5126"/>
                    </a:cubicBezTo>
                    <a:cubicBezTo>
                      <a:pt x="347" y="5159"/>
                      <a:pt x="446" y="5192"/>
                      <a:pt x="545" y="5224"/>
                    </a:cubicBezTo>
                    <a:cubicBezTo>
                      <a:pt x="644" y="5257"/>
                      <a:pt x="759" y="5274"/>
                      <a:pt x="891" y="5307"/>
                    </a:cubicBezTo>
                    <a:cubicBezTo>
                      <a:pt x="1089" y="5340"/>
                      <a:pt x="1303" y="5356"/>
                      <a:pt x="1534" y="5389"/>
                    </a:cubicBezTo>
                    <a:cubicBezTo>
                      <a:pt x="1764" y="5406"/>
                      <a:pt x="2028" y="5422"/>
                      <a:pt x="2308" y="5439"/>
                    </a:cubicBezTo>
                    <a:cubicBezTo>
                      <a:pt x="2753" y="5455"/>
                      <a:pt x="3248" y="5455"/>
                      <a:pt x="3775" y="5455"/>
                    </a:cubicBezTo>
                    <a:cubicBezTo>
                      <a:pt x="3973" y="5439"/>
                      <a:pt x="4171" y="5439"/>
                      <a:pt x="4368" y="5439"/>
                    </a:cubicBezTo>
                    <a:cubicBezTo>
                      <a:pt x="5225" y="5406"/>
                      <a:pt x="6165" y="5356"/>
                      <a:pt x="7154" y="5274"/>
                    </a:cubicBezTo>
                    <a:cubicBezTo>
                      <a:pt x="7483" y="5257"/>
                      <a:pt x="7813" y="5224"/>
                      <a:pt x="8143" y="5192"/>
                    </a:cubicBezTo>
                    <a:cubicBezTo>
                      <a:pt x="8967" y="5126"/>
                      <a:pt x="9824" y="5043"/>
                      <a:pt x="10697" y="4944"/>
                    </a:cubicBezTo>
                    <a:cubicBezTo>
                      <a:pt x="10829" y="4944"/>
                      <a:pt x="10977" y="4928"/>
                      <a:pt x="11126" y="4911"/>
                    </a:cubicBezTo>
                    <a:cubicBezTo>
                      <a:pt x="12081" y="4796"/>
                      <a:pt x="13037" y="4697"/>
                      <a:pt x="13960" y="4582"/>
                    </a:cubicBezTo>
                    <a:cubicBezTo>
                      <a:pt x="14092" y="4565"/>
                      <a:pt x="14208" y="4549"/>
                      <a:pt x="14339" y="4532"/>
                    </a:cubicBezTo>
                    <a:lnTo>
                      <a:pt x="14735" y="4483"/>
                    </a:lnTo>
                    <a:cubicBezTo>
                      <a:pt x="14768" y="4483"/>
                      <a:pt x="14801" y="4466"/>
                      <a:pt x="14834" y="4466"/>
                    </a:cubicBezTo>
                    <a:cubicBezTo>
                      <a:pt x="15114" y="4433"/>
                      <a:pt x="15411" y="4400"/>
                      <a:pt x="15691" y="4351"/>
                    </a:cubicBezTo>
                    <a:cubicBezTo>
                      <a:pt x="15955" y="4318"/>
                      <a:pt x="16218" y="4285"/>
                      <a:pt x="16482" y="4252"/>
                    </a:cubicBezTo>
                    <a:cubicBezTo>
                      <a:pt x="16713" y="4219"/>
                      <a:pt x="16927" y="4186"/>
                      <a:pt x="17158" y="4153"/>
                    </a:cubicBezTo>
                    <a:cubicBezTo>
                      <a:pt x="17372" y="4120"/>
                      <a:pt x="17586" y="4104"/>
                      <a:pt x="17800" y="4071"/>
                    </a:cubicBezTo>
                    <a:cubicBezTo>
                      <a:pt x="17998" y="4038"/>
                      <a:pt x="18212" y="4005"/>
                      <a:pt x="18410" y="3972"/>
                    </a:cubicBezTo>
                    <a:cubicBezTo>
                      <a:pt x="18443" y="3972"/>
                      <a:pt x="18493" y="3972"/>
                      <a:pt x="18526" y="3955"/>
                    </a:cubicBezTo>
                    <a:cubicBezTo>
                      <a:pt x="18921" y="3906"/>
                      <a:pt x="19284" y="3857"/>
                      <a:pt x="19630" y="3791"/>
                    </a:cubicBezTo>
                    <a:cubicBezTo>
                      <a:pt x="19861" y="3758"/>
                      <a:pt x="20075" y="3725"/>
                      <a:pt x="20273" y="3692"/>
                    </a:cubicBezTo>
                    <a:cubicBezTo>
                      <a:pt x="20586" y="3659"/>
                      <a:pt x="20866" y="3609"/>
                      <a:pt x="21113" y="3560"/>
                    </a:cubicBezTo>
                    <a:cubicBezTo>
                      <a:pt x="21229" y="3543"/>
                      <a:pt x="21344" y="3527"/>
                      <a:pt x="21443" y="3510"/>
                    </a:cubicBezTo>
                    <a:cubicBezTo>
                      <a:pt x="21542" y="3494"/>
                      <a:pt x="21641" y="3478"/>
                      <a:pt x="21723" y="3461"/>
                    </a:cubicBezTo>
                    <a:cubicBezTo>
                      <a:pt x="21789" y="3445"/>
                      <a:pt x="21838" y="3445"/>
                      <a:pt x="21888" y="3428"/>
                    </a:cubicBezTo>
                    <a:cubicBezTo>
                      <a:pt x="21954" y="3412"/>
                      <a:pt x="22020" y="3412"/>
                      <a:pt x="22069" y="3395"/>
                    </a:cubicBezTo>
                    <a:cubicBezTo>
                      <a:pt x="22102" y="3395"/>
                      <a:pt x="22135" y="3379"/>
                      <a:pt x="22151" y="3379"/>
                    </a:cubicBezTo>
                    <a:cubicBezTo>
                      <a:pt x="22184" y="3379"/>
                      <a:pt x="22201" y="3362"/>
                      <a:pt x="22217" y="3362"/>
                    </a:cubicBezTo>
                    <a:cubicBezTo>
                      <a:pt x="23107" y="3115"/>
                      <a:pt x="25151" y="1714"/>
                      <a:pt x="25711" y="412"/>
                    </a:cubicBezTo>
                    <a:cubicBezTo>
                      <a:pt x="25744" y="313"/>
                      <a:pt x="25777" y="181"/>
                      <a:pt x="25794" y="16"/>
                    </a:cubicBezTo>
                    <a:cubicBezTo>
                      <a:pt x="25794" y="16"/>
                      <a:pt x="25695" y="16"/>
                      <a:pt x="25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11"/>
              <p:cNvSpPr/>
              <p:nvPr/>
            </p:nvSpPr>
            <p:spPr>
              <a:xfrm>
                <a:off x="1076350" y="4840800"/>
                <a:ext cx="644850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25794" h="5456" fill="none" extrusionOk="0">
                    <a:moveTo>
                      <a:pt x="25794" y="16"/>
                    </a:moveTo>
                    <a:cubicBezTo>
                      <a:pt x="25777" y="181"/>
                      <a:pt x="25744" y="313"/>
                      <a:pt x="25711" y="412"/>
                    </a:cubicBezTo>
                    <a:cubicBezTo>
                      <a:pt x="25151" y="1714"/>
                      <a:pt x="23107" y="3115"/>
                      <a:pt x="22217" y="3362"/>
                    </a:cubicBezTo>
                    <a:cubicBezTo>
                      <a:pt x="22201" y="3362"/>
                      <a:pt x="22184" y="3379"/>
                      <a:pt x="22151" y="3379"/>
                    </a:cubicBezTo>
                    <a:cubicBezTo>
                      <a:pt x="22135" y="3379"/>
                      <a:pt x="22102" y="3395"/>
                      <a:pt x="22069" y="3395"/>
                    </a:cubicBezTo>
                    <a:cubicBezTo>
                      <a:pt x="22020" y="3412"/>
                      <a:pt x="21954" y="3412"/>
                      <a:pt x="21888" y="3428"/>
                    </a:cubicBezTo>
                    <a:cubicBezTo>
                      <a:pt x="21838" y="3445"/>
                      <a:pt x="21789" y="3445"/>
                      <a:pt x="21723" y="3461"/>
                    </a:cubicBezTo>
                    <a:cubicBezTo>
                      <a:pt x="21641" y="3478"/>
                      <a:pt x="21542" y="3494"/>
                      <a:pt x="21443" y="3510"/>
                    </a:cubicBezTo>
                    <a:cubicBezTo>
                      <a:pt x="21344" y="3527"/>
                      <a:pt x="21229" y="3543"/>
                      <a:pt x="21113" y="3560"/>
                    </a:cubicBezTo>
                    <a:cubicBezTo>
                      <a:pt x="20866" y="3609"/>
                      <a:pt x="20586" y="3659"/>
                      <a:pt x="20273" y="3692"/>
                    </a:cubicBezTo>
                    <a:cubicBezTo>
                      <a:pt x="20075" y="3725"/>
                      <a:pt x="19861" y="3758"/>
                      <a:pt x="19630" y="3791"/>
                    </a:cubicBezTo>
                    <a:cubicBezTo>
                      <a:pt x="19284" y="3857"/>
                      <a:pt x="18921" y="3906"/>
                      <a:pt x="18526" y="3955"/>
                    </a:cubicBezTo>
                    <a:cubicBezTo>
                      <a:pt x="18493" y="3972"/>
                      <a:pt x="18443" y="3972"/>
                      <a:pt x="18410" y="3972"/>
                    </a:cubicBezTo>
                    <a:cubicBezTo>
                      <a:pt x="18212" y="4005"/>
                      <a:pt x="17998" y="4038"/>
                      <a:pt x="17800" y="4071"/>
                    </a:cubicBezTo>
                    <a:cubicBezTo>
                      <a:pt x="17586" y="4104"/>
                      <a:pt x="17372" y="4120"/>
                      <a:pt x="17158" y="4153"/>
                    </a:cubicBezTo>
                    <a:cubicBezTo>
                      <a:pt x="16927" y="4186"/>
                      <a:pt x="16713" y="4219"/>
                      <a:pt x="16482" y="4252"/>
                    </a:cubicBezTo>
                    <a:cubicBezTo>
                      <a:pt x="16218" y="4285"/>
                      <a:pt x="15955" y="4318"/>
                      <a:pt x="15691" y="4351"/>
                    </a:cubicBezTo>
                    <a:cubicBezTo>
                      <a:pt x="15411" y="4400"/>
                      <a:pt x="15114" y="4433"/>
                      <a:pt x="14834" y="4466"/>
                    </a:cubicBezTo>
                    <a:cubicBezTo>
                      <a:pt x="14801" y="4466"/>
                      <a:pt x="14768" y="4483"/>
                      <a:pt x="14735" y="4483"/>
                    </a:cubicBezTo>
                    <a:lnTo>
                      <a:pt x="14339" y="4532"/>
                    </a:lnTo>
                    <a:cubicBezTo>
                      <a:pt x="14208" y="4549"/>
                      <a:pt x="14092" y="4565"/>
                      <a:pt x="13960" y="4582"/>
                    </a:cubicBezTo>
                    <a:cubicBezTo>
                      <a:pt x="13037" y="4697"/>
                      <a:pt x="12081" y="4796"/>
                      <a:pt x="11126" y="4911"/>
                    </a:cubicBezTo>
                    <a:cubicBezTo>
                      <a:pt x="10977" y="4928"/>
                      <a:pt x="10829" y="4944"/>
                      <a:pt x="10697" y="4944"/>
                    </a:cubicBezTo>
                    <a:cubicBezTo>
                      <a:pt x="9824" y="5043"/>
                      <a:pt x="8967" y="5126"/>
                      <a:pt x="8143" y="5192"/>
                    </a:cubicBezTo>
                    <a:cubicBezTo>
                      <a:pt x="7813" y="5224"/>
                      <a:pt x="7483" y="5257"/>
                      <a:pt x="7154" y="5274"/>
                    </a:cubicBezTo>
                    <a:cubicBezTo>
                      <a:pt x="6165" y="5356"/>
                      <a:pt x="5225" y="5406"/>
                      <a:pt x="4368" y="5439"/>
                    </a:cubicBezTo>
                    <a:cubicBezTo>
                      <a:pt x="4171" y="5439"/>
                      <a:pt x="3973" y="5439"/>
                      <a:pt x="3775" y="5455"/>
                    </a:cubicBezTo>
                    <a:cubicBezTo>
                      <a:pt x="3248" y="5455"/>
                      <a:pt x="2753" y="5455"/>
                      <a:pt x="2308" y="5439"/>
                    </a:cubicBezTo>
                    <a:cubicBezTo>
                      <a:pt x="2028" y="5422"/>
                      <a:pt x="1764" y="5406"/>
                      <a:pt x="1534" y="5389"/>
                    </a:cubicBezTo>
                    <a:cubicBezTo>
                      <a:pt x="1303" y="5356"/>
                      <a:pt x="1089" y="5340"/>
                      <a:pt x="891" y="5307"/>
                    </a:cubicBezTo>
                    <a:cubicBezTo>
                      <a:pt x="759" y="5274"/>
                      <a:pt x="644" y="5257"/>
                      <a:pt x="545" y="5224"/>
                    </a:cubicBezTo>
                    <a:cubicBezTo>
                      <a:pt x="446" y="5192"/>
                      <a:pt x="347" y="5159"/>
                      <a:pt x="265" y="5126"/>
                    </a:cubicBezTo>
                    <a:cubicBezTo>
                      <a:pt x="232" y="5109"/>
                      <a:pt x="199" y="5076"/>
                      <a:pt x="166" y="5060"/>
                    </a:cubicBezTo>
                    <a:cubicBezTo>
                      <a:pt x="100" y="5027"/>
                      <a:pt x="50" y="4977"/>
                      <a:pt x="1" y="4928"/>
                    </a:cubicBezTo>
                    <a:cubicBezTo>
                      <a:pt x="1764" y="3313"/>
                      <a:pt x="2077" y="2703"/>
                      <a:pt x="2110" y="2637"/>
                    </a:cubicBezTo>
                    <a:cubicBezTo>
                      <a:pt x="2160" y="2686"/>
                      <a:pt x="2209" y="2719"/>
                      <a:pt x="2275" y="2736"/>
                    </a:cubicBezTo>
                    <a:cubicBezTo>
                      <a:pt x="2292" y="2752"/>
                      <a:pt x="2308" y="2769"/>
                      <a:pt x="2325" y="2769"/>
                    </a:cubicBezTo>
                    <a:cubicBezTo>
                      <a:pt x="2440" y="2818"/>
                      <a:pt x="2572" y="2851"/>
                      <a:pt x="2720" y="2835"/>
                    </a:cubicBezTo>
                    <a:cubicBezTo>
                      <a:pt x="2984" y="2818"/>
                      <a:pt x="3330" y="2802"/>
                      <a:pt x="3742" y="2769"/>
                    </a:cubicBezTo>
                    <a:cubicBezTo>
                      <a:pt x="3808" y="2769"/>
                      <a:pt x="3874" y="2769"/>
                      <a:pt x="3956" y="2769"/>
                    </a:cubicBezTo>
                    <a:cubicBezTo>
                      <a:pt x="4665" y="2719"/>
                      <a:pt x="5555" y="2653"/>
                      <a:pt x="6593" y="2571"/>
                    </a:cubicBezTo>
                    <a:cubicBezTo>
                      <a:pt x="6791" y="2555"/>
                      <a:pt x="7005" y="2538"/>
                      <a:pt x="7220" y="2522"/>
                    </a:cubicBezTo>
                    <a:cubicBezTo>
                      <a:pt x="7318" y="2505"/>
                      <a:pt x="7434" y="2505"/>
                      <a:pt x="7549" y="2489"/>
                    </a:cubicBezTo>
                    <a:cubicBezTo>
                      <a:pt x="7763" y="2472"/>
                      <a:pt x="7978" y="2456"/>
                      <a:pt x="8208" y="2423"/>
                    </a:cubicBezTo>
                    <a:cubicBezTo>
                      <a:pt x="8208" y="2439"/>
                      <a:pt x="8208" y="2439"/>
                      <a:pt x="8208" y="2423"/>
                    </a:cubicBezTo>
                    <a:cubicBezTo>
                      <a:pt x="8555" y="2406"/>
                      <a:pt x="8917" y="2373"/>
                      <a:pt x="9280" y="2340"/>
                    </a:cubicBezTo>
                    <a:cubicBezTo>
                      <a:pt x="9296" y="2340"/>
                      <a:pt x="9313" y="2340"/>
                      <a:pt x="9329" y="2324"/>
                    </a:cubicBezTo>
                    <a:cubicBezTo>
                      <a:pt x="9477" y="2324"/>
                      <a:pt x="9626" y="2307"/>
                      <a:pt x="9791" y="2291"/>
                    </a:cubicBezTo>
                    <a:cubicBezTo>
                      <a:pt x="9857" y="2274"/>
                      <a:pt x="9939" y="2274"/>
                      <a:pt x="10005" y="2274"/>
                    </a:cubicBezTo>
                    <a:cubicBezTo>
                      <a:pt x="10170" y="2258"/>
                      <a:pt x="10334" y="2241"/>
                      <a:pt x="10499" y="2225"/>
                    </a:cubicBezTo>
                    <a:cubicBezTo>
                      <a:pt x="10631" y="2208"/>
                      <a:pt x="10763" y="2192"/>
                      <a:pt x="10895" y="2175"/>
                    </a:cubicBezTo>
                    <a:cubicBezTo>
                      <a:pt x="11241" y="2143"/>
                      <a:pt x="11587" y="2110"/>
                      <a:pt x="11933" y="2077"/>
                    </a:cubicBezTo>
                    <a:cubicBezTo>
                      <a:pt x="11999" y="2077"/>
                      <a:pt x="12065" y="2060"/>
                      <a:pt x="12131" y="2060"/>
                    </a:cubicBezTo>
                    <a:cubicBezTo>
                      <a:pt x="12263" y="2044"/>
                      <a:pt x="12395" y="2027"/>
                      <a:pt x="12543" y="2011"/>
                    </a:cubicBezTo>
                    <a:cubicBezTo>
                      <a:pt x="12741" y="1994"/>
                      <a:pt x="12955" y="1978"/>
                      <a:pt x="13153" y="1945"/>
                    </a:cubicBezTo>
                    <a:cubicBezTo>
                      <a:pt x="13466" y="1912"/>
                      <a:pt x="13779" y="1879"/>
                      <a:pt x="14092" y="1846"/>
                    </a:cubicBezTo>
                    <a:cubicBezTo>
                      <a:pt x="14356" y="1813"/>
                      <a:pt x="14620" y="1780"/>
                      <a:pt x="14883" y="1763"/>
                    </a:cubicBezTo>
                    <a:cubicBezTo>
                      <a:pt x="15147" y="1731"/>
                      <a:pt x="15411" y="1698"/>
                      <a:pt x="15691" y="1665"/>
                    </a:cubicBezTo>
                    <a:cubicBezTo>
                      <a:pt x="15955" y="1632"/>
                      <a:pt x="16235" y="1599"/>
                      <a:pt x="16498" y="1549"/>
                    </a:cubicBezTo>
                    <a:cubicBezTo>
                      <a:pt x="17042" y="1483"/>
                      <a:pt x="17570" y="1417"/>
                      <a:pt x="18114" y="1335"/>
                    </a:cubicBezTo>
                    <a:cubicBezTo>
                      <a:pt x="18394" y="1302"/>
                      <a:pt x="18657" y="1269"/>
                      <a:pt x="18938" y="1236"/>
                    </a:cubicBezTo>
                    <a:cubicBezTo>
                      <a:pt x="19201" y="1187"/>
                      <a:pt x="19465" y="1154"/>
                      <a:pt x="19745" y="1104"/>
                    </a:cubicBezTo>
                    <a:cubicBezTo>
                      <a:pt x="20009" y="1071"/>
                      <a:pt x="20273" y="1022"/>
                      <a:pt x="20553" y="989"/>
                    </a:cubicBezTo>
                    <a:cubicBezTo>
                      <a:pt x="20817" y="939"/>
                      <a:pt x="21080" y="906"/>
                      <a:pt x="21344" y="857"/>
                    </a:cubicBezTo>
                    <a:cubicBezTo>
                      <a:pt x="21871" y="775"/>
                      <a:pt x="22399" y="676"/>
                      <a:pt x="22926" y="593"/>
                    </a:cubicBezTo>
                    <a:cubicBezTo>
                      <a:pt x="23338" y="511"/>
                      <a:pt x="23734" y="445"/>
                      <a:pt x="24129" y="363"/>
                    </a:cubicBezTo>
                    <a:cubicBezTo>
                      <a:pt x="24228" y="346"/>
                      <a:pt x="24327" y="330"/>
                      <a:pt x="24426" y="297"/>
                    </a:cubicBezTo>
                    <a:cubicBezTo>
                      <a:pt x="24624" y="264"/>
                      <a:pt x="24821" y="231"/>
                      <a:pt x="25019" y="181"/>
                    </a:cubicBezTo>
                    <a:cubicBezTo>
                      <a:pt x="25085" y="165"/>
                      <a:pt x="25151" y="165"/>
                      <a:pt x="25200" y="148"/>
                    </a:cubicBezTo>
                    <a:lnTo>
                      <a:pt x="25266" y="132"/>
                    </a:lnTo>
                    <a:cubicBezTo>
                      <a:pt x="25266" y="132"/>
                      <a:pt x="25283" y="132"/>
                      <a:pt x="25283" y="115"/>
                    </a:cubicBezTo>
                    <a:cubicBezTo>
                      <a:pt x="25316" y="115"/>
                      <a:pt x="25332" y="99"/>
                      <a:pt x="25365" y="99"/>
                    </a:cubicBezTo>
                    <a:cubicBezTo>
                      <a:pt x="25382" y="82"/>
                      <a:pt x="25415" y="66"/>
                      <a:pt x="25431" y="49"/>
                    </a:cubicBezTo>
                    <a:cubicBezTo>
                      <a:pt x="25448" y="33"/>
                      <a:pt x="25481" y="16"/>
                      <a:pt x="25497" y="0"/>
                    </a:cubicBezTo>
                    <a:lnTo>
                      <a:pt x="25514" y="0"/>
                    </a:lnTo>
                    <a:cubicBezTo>
                      <a:pt x="25695" y="16"/>
                      <a:pt x="25794" y="16"/>
                      <a:pt x="25794" y="16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rgbClr val="48060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11"/>
              <p:cNvSpPr/>
              <p:nvPr/>
            </p:nvSpPr>
            <p:spPr>
              <a:xfrm>
                <a:off x="1074700" y="4542500"/>
                <a:ext cx="646925" cy="369300"/>
              </a:xfrm>
              <a:custGeom>
                <a:avLst/>
                <a:gdLst/>
                <a:ahLst/>
                <a:cxnLst/>
                <a:rect l="l" t="t" r="r" b="b"/>
                <a:pathLst>
                  <a:path w="25877" h="14772" extrusionOk="0">
                    <a:moveTo>
                      <a:pt x="22617" y="0"/>
                    </a:moveTo>
                    <a:cubicBezTo>
                      <a:pt x="22387" y="0"/>
                      <a:pt x="22131" y="6"/>
                      <a:pt x="21855" y="16"/>
                    </a:cubicBezTo>
                    <a:cubicBezTo>
                      <a:pt x="21674" y="33"/>
                      <a:pt x="21509" y="33"/>
                      <a:pt x="21327" y="49"/>
                    </a:cubicBezTo>
                    <a:cubicBezTo>
                      <a:pt x="21229" y="49"/>
                      <a:pt x="21130" y="49"/>
                      <a:pt x="21031" y="66"/>
                    </a:cubicBezTo>
                    <a:cubicBezTo>
                      <a:pt x="20932" y="66"/>
                      <a:pt x="20817" y="66"/>
                      <a:pt x="20718" y="82"/>
                    </a:cubicBezTo>
                    <a:cubicBezTo>
                      <a:pt x="19136" y="181"/>
                      <a:pt x="17125" y="362"/>
                      <a:pt x="14982" y="610"/>
                    </a:cubicBezTo>
                    <a:cubicBezTo>
                      <a:pt x="14719" y="642"/>
                      <a:pt x="14438" y="675"/>
                      <a:pt x="14158" y="692"/>
                    </a:cubicBezTo>
                    <a:cubicBezTo>
                      <a:pt x="13993" y="725"/>
                      <a:pt x="13829" y="741"/>
                      <a:pt x="13664" y="758"/>
                    </a:cubicBezTo>
                    <a:cubicBezTo>
                      <a:pt x="13450" y="791"/>
                      <a:pt x="13219" y="807"/>
                      <a:pt x="13005" y="840"/>
                    </a:cubicBezTo>
                    <a:cubicBezTo>
                      <a:pt x="12477" y="906"/>
                      <a:pt x="11966" y="972"/>
                      <a:pt x="11439" y="1038"/>
                    </a:cubicBezTo>
                    <a:cubicBezTo>
                      <a:pt x="11159" y="1071"/>
                      <a:pt x="10895" y="1104"/>
                      <a:pt x="10631" y="1137"/>
                    </a:cubicBezTo>
                    <a:cubicBezTo>
                      <a:pt x="8670" y="1401"/>
                      <a:pt x="6758" y="1664"/>
                      <a:pt x="5143" y="1928"/>
                    </a:cubicBezTo>
                    <a:cubicBezTo>
                      <a:pt x="2621" y="2324"/>
                      <a:pt x="776" y="2686"/>
                      <a:pt x="446" y="2884"/>
                    </a:cubicBezTo>
                    <a:cubicBezTo>
                      <a:pt x="429" y="2900"/>
                      <a:pt x="413" y="2900"/>
                      <a:pt x="413" y="2900"/>
                    </a:cubicBezTo>
                    <a:cubicBezTo>
                      <a:pt x="1" y="3263"/>
                      <a:pt x="841" y="9921"/>
                      <a:pt x="1929" y="14157"/>
                    </a:cubicBezTo>
                    <a:cubicBezTo>
                      <a:pt x="1962" y="14322"/>
                      <a:pt x="2061" y="14470"/>
                      <a:pt x="2176" y="14569"/>
                    </a:cubicBezTo>
                    <a:cubicBezTo>
                      <a:pt x="2226" y="14618"/>
                      <a:pt x="2275" y="14651"/>
                      <a:pt x="2341" y="14668"/>
                    </a:cubicBezTo>
                    <a:cubicBezTo>
                      <a:pt x="2358" y="14684"/>
                      <a:pt x="2374" y="14701"/>
                      <a:pt x="2391" y="14701"/>
                    </a:cubicBezTo>
                    <a:cubicBezTo>
                      <a:pt x="2486" y="14742"/>
                      <a:pt x="2592" y="14771"/>
                      <a:pt x="2709" y="14771"/>
                    </a:cubicBezTo>
                    <a:cubicBezTo>
                      <a:pt x="2734" y="14771"/>
                      <a:pt x="2760" y="14770"/>
                      <a:pt x="2786" y="14767"/>
                    </a:cubicBezTo>
                    <a:cubicBezTo>
                      <a:pt x="3050" y="14750"/>
                      <a:pt x="3396" y="14734"/>
                      <a:pt x="3808" y="14701"/>
                    </a:cubicBezTo>
                    <a:lnTo>
                      <a:pt x="4022" y="14701"/>
                    </a:lnTo>
                    <a:cubicBezTo>
                      <a:pt x="4731" y="14651"/>
                      <a:pt x="5621" y="14585"/>
                      <a:pt x="6659" y="14503"/>
                    </a:cubicBezTo>
                    <a:cubicBezTo>
                      <a:pt x="6857" y="14487"/>
                      <a:pt x="7071" y="14470"/>
                      <a:pt x="7286" y="14454"/>
                    </a:cubicBezTo>
                    <a:cubicBezTo>
                      <a:pt x="7384" y="14437"/>
                      <a:pt x="7500" y="14437"/>
                      <a:pt x="7615" y="14421"/>
                    </a:cubicBezTo>
                    <a:cubicBezTo>
                      <a:pt x="7829" y="14404"/>
                      <a:pt x="8044" y="14388"/>
                      <a:pt x="8274" y="14355"/>
                    </a:cubicBezTo>
                    <a:cubicBezTo>
                      <a:pt x="8621" y="14338"/>
                      <a:pt x="8983" y="14305"/>
                      <a:pt x="9346" y="14272"/>
                    </a:cubicBezTo>
                    <a:cubicBezTo>
                      <a:pt x="9362" y="14272"/>
                      <a:pt x="9379" y="14272"/>
                      <a:pt x="9395" y="14256"/>
                    </a:cubicBezTo>
                    <a:cubicBezTo>
                      <a:pt x="9543" y="14256"/>
                      <a:pt x="9692" y="14239"/>
                      <a:pt x="9857" y="14223"/>
                    </a:cubicBezTo>
                    <a:cubicBezTo>
                      <a:pt x="9923" y="14206"/>
                      <a:pt x="10005" y="14206"/>
                      <a:pt x="10071" y="14206"/>
                    </a:cubicBezTo>
                    <a:cubicBezTo>
                      <a:pt x="10236" y="14190"/>
                      <a:pt x="10400" y="14173"/>
                      <a:pt x="10565" y="14157"/>
                    </a:cubicBezTo>
                    <a:cubicBezTo>
                      <a:pt x="10697" y="14140"/>
                      <a:pt x="10829" y="14124"/>
                      <a:pt x="10961" y="14107"/>
                    </a:cubicBezTo>
                    <a:cubicBezTo>
                      <a:pt x="11307" y="14075"/>
                      <a:pt x="11653" y="14042"/>
                      <a:pt x="11999" y="14009"/>
                    </a:cubicBezTo>
                    <a:cubicBezTo>
                      <a:pt x="12065" y="14009"/>
                      <a:pt x="12131" y="13992"/>
                      <a:pt x="12197" y="13992"/>
                    </a:cubicBezTo>
                    <a:cubicBezTo>
                      <a:pt x="12329" y="13976"/>
                      <a:pt x="12461" y="13959"/>
                      <a:pt x="12609" y="13943"/>
                    </a:cubicBezTo>
                    <a:cubicBezTo>
                      <a:pt x="12807" y="13926"/>
                      <a:pt x="13021" y="13910"/>
                      <a:pt x="13219" y="13877"/>
                    </a:cubicBezTo>
                    <a:cubicBezTo>
                      <a:pt x="13532" y="13844"/>
                      <a:pt x="13845" y="13811"/>
                      <a:pt x="14158" y="13778"/>
                    </a:cubicBezTo>
                    <a:cubicBezTo>
                      <a:pt x="14422" y="13745"/>
                      <a:pt x="14686" y="13712"/>
                      <a:pt x="14949" y="13695"/>
                    </a:cubicBezTo>
                    <a:cubicBezTo>
                      <a:pt x="15213" y="13663"/>
                      <a:pt x="15477" y="13630"/>
                      <a:pt x="15757" y="13597"/>
                    </a:cubicBezTo>
                    <a:cubicBezTo>
                      <a:pt x="16021" y="13564"/>
                      <a:pt x="16301" y="13531"/>
                      <a:pt x="16564" y="13481"/>
                    </a:cubicBezTo>
                    <a:cubicBezTo>
                      <a:pt x="17108" y="13415"/>
                      <a:pt x="17636" y="13349"/>
                      <a:pt x="18180" y="13267"/>
                    </a:cubicBezTo>
                    <a:cubicBezTo>
                      <a:pt x="18460" y="13234"/>
                      <a:pt x="18723" y="13201"/>
                      <a:pt x="19004" y="13168"/>
                    </a:cubicBezTo>
                    <a:cubicBezTo>
                      <a:pt x="19267" y="13119"/>
                      <a:pt x="19531" y="13086"/>
                      <a:pt x="19811" y="13036"/>
                    </a:cubicBezTo>
                    <a:cubicBezTo>
                      <a:pt x="20075" y="13003"/>
                      <a:pt x="20339" y="12954"/>
                      <a:pt x="20619" y="12921"/>
                    </a:cubicBezTo>
                    <a:cubicBezTo>
                      <a:pt x="20883" y="12871"/>
                      <a:pt x="21146" y="12838"/>
                      <a:pt x="21410" y="12789"/>
                    </a:cubicBezTo>
                    <a:cubicBezTo>
                      <a:pt x="21937" y="12707"/>
                      <a:pt x="22465" y="12608"/>
                      <a:pt x="22992" y="12525"/>
                    </a:cubicBezTo>
                    <a:cubicBezTo>
                      <a:pt x="23404" y="12443"/>
                      <a:pt x="23800" y="12377"/>
                      <a:pt x="24195" y="12295"/>
                    </a:cubicBezTo>
                    <a:cubicBezTo>
                      <a:pt x="24294" y="12278"/>
                      <a:pt x="24393" y="12262"/>
                      <a:pt x="24492" y="12229"/>
                    </a:cubicBezTo>
                    <a:cubicBezTo>
                      <a:pt x="24690" y="12196"/>
                      <a:pt x="24887" y="12163"/>
                      <a:pt x="25085" y="12113"/>
                    </a:cubicBezTo>
                    <a:cubicBezTo>
                      <a:pt x="25151" y="12097"/>
                      <a:pt x="25217" y="12097"/>
                      <a:pt x="25266" y="12080"/>
                    </a:cubicBezTo>
                    <a:cubicBezTo>
                      <a:pt x="25283" y="12064"/>
                      <a:pt x="25316" y="12064"/>
                      <a:pt x="25332" y="12064"/>
                    </a:cubicBezTo>
                    <a:cubicBezTo>
                      <a:pt x="25332" y="12064"/>
                      <a:pt x="25349" y="12064"/>
                      <a:pt x="25349" y="12047"/>
                    </a:cubicBezTo>
                    <a:cubicBezTo>
                      <a:pt x="25365" y="12047"/>
                      <a:pt x="25382" y="12047"/>
                      <a:pt x="25398" y="12031"/>
                    </a:cubicBezTo>
                    <a:cubicBezTo>
                      <a:pt x="25415" y="12031"/>
                      <a:pt x="25431" y="12014"/>
                      <a:pt x="25464" y="12014"/>
                    </a:cubicBezTo>
                    <a:cubicBezTo>
                      <a:pt x="25481" y="11998"/>
                      <a:pt x="25497" y="11981"/>
                      <a:pt x="25514" y="11981"/>
                    </a:cubicBezTo>
                    <a:cubicBezTo>
                      <a:pt x="25530" y="11965"/>
                      <a:pt x="25547" y="11948"/>
                      <a:pt x="25580" y="11932"/>
                    </a:cubicBezTo>
                    <a:cubicBezTo>
                      <a:pt x="25761" y="11800"/>
                      <a:pt x="25876" y="11586"/>
                      <a:pt x="25876" y="11339"/>
                    </a:cubicBezTo>
                    <a:lnTo>
                      <a:pt x="25876" y="11322"/>
                    </a:lnTo>
                    <a:cubicBezTo>
                      <a:pt x="25876" y="10943"/>
                      <a:pt x="25860" y="10515"/>
                      <a:pt x="25827" y="10020"/>
                    </a:cubicBezTo>
                    <a:cubicBezTo>
                      <a:pt x="25810" y="9954"/>
                      <a:pt x="25810" y="9888"/>
                      <a:pt x="25810" y="9822"/>
                    </a:cubicBezTo>
                    <a:cubicBezTo>
                      <a:pt x="25728" y="9015"/>
                      <a:pt x="25629" y="8108"/>
                      <a:pt x="25481" y="7152"/>
                    </a:cubicBezTo>
                    <a:cubicBezTo>
                      <a:pt x="25481" y="7087"/>
                      <a:pt x="25464" y="7004"/>
                      <a:pt x="25448" y="6922"/>
                    </a:cubicBezTo>
                    <a:cubicBezTo>
                      <a:pt x="25398" y="6543"/>
                      <a:pt x="25332" y="6147"/>
                      <a:pt x="25266" y="5768"/>
                    </a:cubicBezTo>
                    <a:cubicBezTo>
                      <a:pt x="25266" y="5686"/>
                      <a:pt x="25250" y="5603"/>
                      <a:pt x="25234" y="5537"/>
                    </a:cubicBezTo>
                    <a:cubicBezTo>
                      <a:pt x="25217" y="5438"/>
                      <a:pt x="25201" y="5340"/>
                      <a:pt x="25184" y="5241"/>
                    </a:cubicBezTo>
                    <a:cubicBezTo>
                      <a:pt x="25151" y="5109"/>
                      <a:pt x="25135" y="4977"/>
                      <a:pt x="25118" y="4845"/>
                    </a:cubicBezTo>
                    <a:cubicBezTo>
                      <a:pt x="25069" y="4598"/>
                      <a:pt x="25019" y="4351"/>
                      <a:pt x="24970" y="4120"/>
                    </a:cubicBezTo>
                    <a:cubicBezTo>
                      <a:pt x="24953" y="4005"/>
                      <a:pt x="24937" y="3889"/>
                      <a:pt x="24904" y="3774"/>
                    </a:cubicBezTo>
                    <a:cubicBezTo>
                      <a:pt x="24854" y="3477"/>
                      <a:pt x="24789" y="3181"/>
                      <a:pt x="24723" y="2900"/>
                    </a:cubicBezTo>
                    <a:cubicBezTo>
                      <a:pt x="24690" y="2769"/>
                      <a:pt x="24673" y="2653"/>
                      <a:pt x="24640" y="2538"/>
                    </a:cubicBezTo>
                    <a:cubicBezTo>
                      <a:pt x="24607" y="2389"/>
                      <a:pt x="24574" y="2274"/>
                      <a:pt x="24541" y="2142"/>
                    </a:cubicBezTo>
                    <a:cubicBezTo>
                      <a:pt x="24525" y="2076"/>
                      <a:pt x="24508" y="2027"/>
                      <a:pt x="24508" y="1961"/>
                    </a:cubicBezTo>
                    <a:cubicBezTo>
                      <a:pt x="24442" y="1730"/>
                      <a:pt x="24377" y="1500"/>
                      <a:pt x="24327" y="1302"/>
                    </a:cubicBezTo>
                    <a:cubicBezTo>
                      <a:pt x="24294" y="1219"/>
                      <a:pt x="24261" y="1137"/>
                      <a:pt x="24245" y="1055"/>
                    </a:cubicBezTo>
                    <a:cubicBezTo>
                      <a:pt x="24179" y="857"/>
                      <a:pt x="24113" y="675"/>
                      <a:pt x="24063" y="544"/>
                    </a:cubicBezTo>
                    <a:cubicBezTo>
                      <a:pt x="24047" y="494"/>
                      <a:pt x="24030" y="461"/>
                      <a:pt x="24014" y="428"/>
                    </a:cubicBezTo>
                    <a:lnTo>
                      <a:pt x="23997" y="395"/>
                    </a:lnTo>
                    <a:cubicBezTo>
                      <a:pt x="23964" y="346"/>
                      <a:pt x="23948" y="296"/>
                      <a:pt x="23915" y="263"/>
                    </a:cubicBezTo>
                    <a:cubicBezTo>
                      <a:pt x="23849" y="148"/>
                      <a:pt x="23800" y="99"/>
                      <a:pt x="23734" y="82"/>
                    </a:cubicBezTo>
                    <a:cubicBezTo>
                      <a:pt x="23497" y="26"/>
                      <a:pt x="23114" y="0"/>
                      <a:pt x="226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11"/>
              <p:cNvSpPr/>
              <p:nvPr/>
            </p:nvSpPr>
            <p:spPr>
              <a:xfrm>
                <a:off x="1028575" y="4590700"/>
                <a:ext cx="418625" cy="386500"/>
              </a:xfrm>
              <a:custGeom>
                <a:avLst/>
                <a:gdLst/>
                <a:ahLst/>
                <a:cxnLst/>
                <a:rect l="l" t="t" r="r" b="b"/>
                <a:pathLst>
                  <a:path w="16745" h="15460" extrusionOk="0">
                    <a:moveTo>
                      <a:pt x="6988" y="0"/>
                    </a:moveTo>
                    <a:lnTo>
                      <a:pt x="6988" y="0"/>
                    </a:lnTo>
                    <a:cubicBezTo>
                      <a:pt x="4466" y="396"/>
                      <a:pt x="2621" y="758"/>
                      <a:pt x="2291" y="956"/>
                    </a:cubicBezTo>
                    <a:lnTo>
                      <a:pt x="2258" y="972"/>
                    </a:lnTo>
                    <a:cubicBezTo>
                      <a:pt x="1368" y="1632"/>
                      <a:pt x="313" y="3346"/>
                      <a:pt x="148" y="4648"/>
                    </a:cubicBezTo>
                    <a:cubicBezTo>
                      <a:pt x="0" y="5966"/>
                      <a:pt x="1154" y="14058"/>
                      <a:pt x="1912" y="14932"/>
                    </a:cubicBezTo>
                    <a:cubicBezTo>
                      <a:pt x="1961" y="14981"/>
                      <a:pt x="2011" y="15031"/>
                      <a:pt x="2077" y="15064"/>
                    </a:cubicBezTo>
                    <a:cubicBezTo>
                      <a:pt x="2110" y="15080"/>
                      <a:pt x="2143" y="15113"/>
                      <a:pt x="2176" y="15130"/>
                    </a:cubicBezTo>
                    <a:cubicBezTo>
                      <a:pt x="2258" y="15163"/>
                      <a:pt x="2357" y="15196"/>
                      <a:pt x="2456" y="15228"/>
                    </a:cubicBezTo>
                    <a:cubicBezTo>
                      <a:pt x="2555" y="15261"/>
                      <a:pt x="2670" y="15278"/>
                      <a:pt x="2802" y="15311"/>
                    </a:cubicBezTo>
                    <a:cubicBezTo>
                      <a:pt x="3000" y="15344"/>
                      <a:pt x="3214" y="15360"/>
                      <a:pt x="3445" y="15393"/>
                    </a:cubicBezTo>
                    <a:cubicBezTo>
                      <a:pt x="3675" y="15410"/>
                      <a:pt x="3939" y="15426"/>
                      <a:pt x="4219" y="15443"/>
                    </a:cubicBezTo>
                    <a:cubicBezTo>
                      <a:pt x="4664" y="15459"/>
                      <a:pt x="5159" y="15459"/>
                      <a:pt x="5686" y="15459"/>
                    </a:cubicBezTo>
                    <a:cubicBezTo>
                      <a:pt x="5884" y="15443"/>
                      <a:pt x="6082" y="15443"/>
                      <a:pt x="6279" y="15443"/>
                    </a:cubicBezTo>
                    <a:cubicBezTo>
                      <a:pt x="7136" y="15410"/>
                      <a:pt x="8076" y="15360"/>
                      <a:pt x="9065" y="15278"/>
                    </a:cubicBezTo>
                    <a:cubicBezTo>
                      <a:pt x="9394" y="15261"/>
                      <a:pt x="9724" y="15228"/>
                      <a:pt x="10054" y="15196"/>
                    </a:cubicBezTo>
                    <a:cubicBezTo>
                      <a:pt x="10878" y="15130"/>
                      <a:pt x="11735" y="15047"/>
                      <a:pt x="12608" y="14948"/>
                    </a:cubicBezTo>
                    <a:cubicBezTo>
                      <a:pt x="12740" y="14948"/>
                      <a:pt x="12888" y="14932"/>
                      <a:pt x="13037" y="14915"/>
                    </a:cubicBezTo>
                    <a:cubicBezTo>
                      <a:pt x="13992" y="14800"/>
                      <a:pt x="14948" y="14701"/>
                      <a:pt x="15871" y="14586"/>
                    </a:cubicBezTo>
                    <a:cubicBezTo>
                      <a:pt x="16003" y="14569"/>
                      <a:pt x="16119" y="14553"/>
                      <a:pt x="16250" y="14536"/>
                    </a:cubicBezTo>
                    <a:lnTo>
                      <a:pt x="16646" y="14487"/>
                    </a:lnTo>
                    <a:cubicBezTo>
                      <a:pt x="16679" y="14487"/>
                      <a:pt x="16712" y="14470"/>
                      <a:pt x="16745" y="14470"/>
                    </a:cubicBezTo>
                    <a:lnTo>
                      <a:pt x="16728" y="14470"/>
                    </a:lnTo>
                    <a:cubicBezTo>
                      <a:pt x="15674" y="14190"/>
                      <a:pt x="14635" y="13877"/>
                      <a:pt x="13630" y="13416"/>
                    </a:cubicBezTo>
                    <a:cubicBezTo>
                      <a:pt x="13564" y="13383"/>
                      <a:pt x="13498" y="13350"/>
                      <a:pt x="13432" y="13317"/>
                    </a:cubicBezTo>
                    <a:cubicBezTo>
                      <a:pt x="12822" y="13037"/>
                      <a:pt x="12245" y="12690"/>
                      <a:pt x="11702" y="12295"/>
                    </a:cubicBezTo>
                    <a:cubicBezTo>
                      <a:pt x="9394" y="10647"/>
                      <a:pt x="7664" y="8175"/>
                      <a:pt x="6972" y="5422"/>
                    </a:cubicBezTo>
                    <a:cubicBezTo>
                      <a:pt x="6494" y="3494"/>
                      <a:pt x="6576" y="1731"/>
                      <a:pt x="6988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11"/>
              <p:cNvSpPr/>
              <p:nvPr/>
            </p:nvSpPr>
            <p:spPr>
              <a:xfrm>
                <a:off x="1340475" y="4537125"/>
                <a:ext cx="381150" cy="3539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4158" fill="none" extrusionOk="0">
                    <a:moveTo>
                      <a:pt x="13103" y="297"/>
                    </a:moveTo>
                    <a:cubicBezTo>
                      <a:pt x="13811" y="445"/>
                      <a:pt x="15245" y="8488"/>
                      <a:pt x="15245" y="11537"/>
                    </a:cubicBezTo>
                    <a:cubicBezTo>
                      <a:pt x="15245" y="11900"/>
                      <a:pt x="14998" y="12213"/>
                      <a:pt x="14635" y="12295"/>
                    </a:cubicBezTo>
                    <a:cubicBezTo>
                      <a:pt x="10696" y="13119"/>
                      <a:pt x="6065" y="13729"/>
                      <a:pt x="1978" y="14158"/>
                    </a:cubicBezTo>
                    <a:cubicBezTo>
                      <a:pt x="2011" y="11422"/>
                      <a:pt x="0" y="1352"/>
                      <a:pt x="0" y="1352"/>
                    </a:cubicBezTo>
                    <a:cubicBezTo>
                      <a:pt x="5620" y="610"/>
                      <a:pt x="11735" y="0"/>
                      <a:pt x="13103" y="297"/>
                    </a:cubicBezTo>
                    <a:close/>
                  </a:path>
                </a:pathLst>
              </a:custGeom>
              <a:noFill/>
              <a:ln w="103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4" name="Google Shape;654;p11"/>
              <p:cNvSpPr/>
              <p:nvPr/>
            </p:nvSpPr>
            <p:spPr>
              <a:xfrm>
                <a:off x="1340475" y="4542625"/>
                <a:ext cx="381150" cy="3484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3938" extrusionOk="0">
                    <a:moveTo>
                      <a:pt x="11959" y="1"/>
                    </a:moveTo>
                    <a:cubicBezTo>
                      <a:pt x="9585" y="1"/>
                      <a:pt x="4625" y="522"/>
                      <a:pt x="0" y="1132"/>
                    </a:cubicBezTo>
                    <a:cubicBezTo>
                      <a:pt x="0" y="1132"/>
                      <a:pt x="2011" y="11202"/>
                      <a:pt x="1978" y="13938"/>
                    </a:cubicBezTo>
                    <a:cubicBezTo>
                      <a:pt x="6065" y="13509"/>
                      <a:pt x="10696" y="12899"/>
                      <a:pt x="14635" y="12075"/>
                    </a:cubicBezTo>
                    <a:cubicBezTo>
                      <a:pt x="14998" y="11993"/>
                      <a:pt x="15245" y="11680"/>
                      <a:pt x="15245" y="11317"/>
                    </a:cubicBezTo>
                    <a:cubicBezTo>
                      <a:pt x="15245" y="8268"/>
                      <a:pt x="13811" y="225"/>
                      <a:pt x="13103" y="77"/>
                    </a:cubicBezTo>
                    <a:cubicBezTo>
                      <a:pt x="12861" y="25"/>
                      <a:pt x="12470" y="1"/>
                      <a:pt x="119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11"/>
              <p:cNvSpPr/>
              <p:nvPr/>
            </p:nvSpPr>
            <p:spPr>
              <a:xfrm>
                <a:off x="1343775" y="4840800"/>
                <a:ext cx="377425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15097" h="4945" extrusionOk="0">
                    <a:moveTo>
                      <a:pt x="14800" y="0"/>
                    </a:moveTo>
                    <a:cubicBezTo>
                      <a:pt x="14784" y="16"/>
                      <a:pt x="14751" y="33"/>
                      <a:pt x="14734" y="49"/>
                    </a:cubicBezTo>
                    <a:cubicBezTo>
                      <a:pt x="14718" y="66"/>
                      <a:pt x="14685" y="82"/>
                      <a:pt x="14668" y="99"/>
                    </a:cubicBezTo>
                    <a:cubicBezTo>
                      <a:pt x="14635" y="99"/>
                      <a:pt x="14619" y="115"/>
                      <a:pt x="14586" y="115"/>
                    </a:cubicBezTo>
                    <a:cubicBezTo>
                      <a:pt x="14586" y="132"/>
                      <a:pt x="14569" y="132"/>
                      <a:pt x="14569" y="132"/>
                    </a:cubicBezTo>
                    <a:lnTo>
                      <a:pt x="14503" y="148"/>
                    </a:lnTo>
                    <a:cubicBezTo>
                      <a:pt x="14454" y="165"/>
                      <a:pt x="14388" y="165"/>
                      <a:pt x="14322" y="181"/>
                    </a:cubicBezTo>
                    <a:cubicBezTo>
                      <a:pt x="14124" y="231"/>
                      <a:pt x="13927" y="264"/>
                      <a:pt x="13729" y="297"/>
                    </a:cubicBezTo>
                    <a:cubicBezTo>
                      <a:pt x="13630" y="330"/>
                      <a:pt x="13531" y="346"/>
                      <a:pt x="13432" y="363"/>
                    </a:cubicBezTo>
                    <a:cubicBezTo>
                      <a:pt x="13037" y="445"/>
                      <a:pt x="12641" y="511"/>
                      <a:pt x="12229" y="593"/>
                    </a:cubicBezTo>
                    <a:cubicBezTo>
                      <a:pt x="11702" y="676"/>
                      <a:pt x="11174" y="775"/>
                      <a:pt x="10647" y="857"/>
                    </a:cubicBezTo>
                    <a:cubicBezTo>
                      <a:pt x="10383" y="906"/>
                      <a:pt x="10120" y="939"/>
                      <a:pt x="9856" y="989"/>
                    </a:cubicBezTo>
                    <a:cubicBezTo>
                      <a:pt x="9576" y="1022"/>
                      <a:pt x="9312" y="1071"/>
                      <a:pt x="9048" y="1104"/>
                    </a:cubicBezTo>
                    <a:cubicBezTo>
                      <a:pt x="8768" y="1154"/>
                      <a:pt x="8504" y="1187"/>
                      <a:pt x="8241" y="1236"/>
                    </a:cubicBezTo>
                    <a:cubicBezTo>
                      <a:pt x="7960" y="1269"/>
                      <a:pt x="7697" y="1302"/>
                      <a:pt x="7417" y="1335"/>
                    </a:cubicBezTo>
                    <a:cubicBezTo>
                      <a:pt x="6873" y="1417"/>
                      <a:pt x="6345" y="1483"/>
                      <a:pt x="5801" y="1549"/>
                    </a:cubicBezTo>
                    <a:cubicBezTo>
                      <a:pt x="5538" y="1599"/>
                      <a:pt x="5258" y="1632"/>
                      <a:pt x="4994" y="1665"/>
                    </a:cubicBezTo>
                    <a:cubicBezTo>
                      <a:pt x="4714" y="1698"/>
                      <a:pt x="4450" y="1731"/>
                      <a:pt x="4186" y="1763"/>
                    </a:cubicBezTo>
                    <a:cubicBezTo>
                      <a:pt x="3923" y="1780"/>
                      <a:pt x="3659" y="1813"/>
                      <a:pt x="3395" y="1846"/>
                    </a:cubicBezTo>
                    <a:cubicBezTo>
                      <a:pt x="3082" y="1879"/>
                      <a:pt x="2769" y="1912"/>
                      <a:pt x="2456" y="1945"/>
                    </a:cubicBezTo>
                    <a:cubicBezTo>
                      <a:pt x="2258" y="1978"/>
                      <a:pt x="2044" y="1994"/>
                      <a:pt x="1846" y="2011"/>
                    </a:cubicBezTo>
                    <a:cubicBezTo>
                      <a:pt x="1813" y="2060"/>
                      <a:pt x="1483" y="2686"/>
                      <a:pt x="1022" y="3412"/>
                    </a:cubicBezTo>
                    <a:cubicBezTo>
                      <a:pt x="709" y="3922"/>
                      <a:pt x="346" y="4499"/>
                      <a:pt x="0" y="4944"/>
                    </a:cubicBezTo>
                    <a:cubicBezTo>
                      <a:pt x="132" y="4944"/>
                      <a:pt x="280" y="4928"/>
                      <a:pt x="429" y="4911"/>
                    </a:cubicBezTo>
                    <a:cubicBezTo>
                      <a:pt x="1384" y="4796"/>
                      <a:pt x="2340" y="4697"/>
                      <a:pt x="3263" y="4582"/>
                    </a:cubicBezTo>
                    <a:cubicBezTo>
                      <a:pt x="3395" y="4565"/>
                      <a:pt x="3511" y="4549"/>
                      <a:pt x="3642" y="4532"/>
                    </a:cubicBezTo>
                    <a:lnTo>
                      <a:pt x="4038" y="4483"/>
                    </a:lnTo>
                    <a:cubicBezTo>
                      <a:pt x="4071" y="4483"/>
                      <a:pt x="4104" y="4466"/>
                      <a:pt x="4137" y="4466"/>
                    </a:cubicBezTo>
                    <a:cubicBezTo>
                      <a:pt x="4417" y="4433"/>
                      <a:pt x="4714" y="4400"/>
                      <a:pt x="4994" y="4351"/>
                    </a:cubicBezTo>
                    <a:cubicBezTo>
                      <a:pt x="5258" y="4318"/>
                      <a:pt x="5521" y="4285"/>
                      <a:pt x="5785" y="4252"/>
                    </a:cubicBezTo>
                    <a:cubicBezTo>
                      <a:pt x="6016" y="4219"/>
                      <a:pt x="6230" y="4186"/>
                      <a:pt x="6461" y="4153"/>
                    </a:cubicBezTo>
                    <a:cubicBezTo>
                      <a:pt x="6675" y="4120"/>
                      <a:pt x="6889" y="4104"/>
                      <a:pt x="7103" y="4071"/>
                    </a:cubicBezTo>
                    <a:cubicBezTo>
                      <a:pt x="7301" y="4038"/>
                      <a:pt x="7515" y="4005"/>
                      <a:pt x="7713" y="3972"/>
                    </a:cubicBezTo>
                    <a:cubicBezTo>
                      <a:pt x="7746" y="3972"/>
                      <a:pt x="7796" y="3972"/>
                      <a:pt x="7829" y="3955"/>
                    </a:cubicBezTo>
                    <a:cubicBezTo>
                      <a:pt x="8224" y="3906"/>
                      <a:pt x="8587" y="3857"/>
                      <a:pt x="8933" y="3791"/>
                    </a:cubicBezTo>
                    <a:cubicBezTo>
                      <a:pt x="9164" y="3758"/>
                      <a:pt x="9378" y="3725"/>
                      <a:pt x="9576" y="3692"/>
                    </a:cubicBezTo>
                    <a:cubicBezTo>
                      <a:pt x="9889" y="3659"/>
                      <a:pt x="10169" y="3609"/>
                      <a:pt x="10416" y="3560"/>
                    </a:cubicBezTo>
                    <a:cubicBezTo>
                      <a:pt x="10532" y="3543"/>
                      <a:pt x="10647" y="3527"/>
                      <a:pt x="10746" y="3510"/>
                    </a:cubicBezTo>
                    <a:cubicBezTo>
                      <a:pt x="10845" y="3494"/>
                      <a:pt x="10944" y="3478"/>
                      <a:pt x="11026" y="3461"/>
                    </a:cubicBezTo>
                    <a:cubicBezTo>
                      <a:pt x="11092" y="3445"/>
                      <a:pt x="11141" y="3445"/>
                      <a:pt x="11191" y="3428"/>
                    </a:cubicBezTo>
                    <a:cubicBezTo>
                      <a:pt x="11257" y="3412"/>
                      <a:pt x="11323" y="3412"/>
                      <a:pt x="11372" y="3395"/>
                    </a:cubicBezTo>
                    <a:cubicBezTo>
                      <a:pt x="11405" y="3395"/>
                      <a:pt x="11438" y="3379"/>
                      <a:pt x="11454" y="3379"/>
                    </a:cubicBezTo>
                    <a:cubicBezTo>
                      <a:pt x="11487" y="3379"/>
                      <a:pt x="11504" y="3362"/>
                      <a:pt x="11520" y="3362"/>
                    </a:cubicBezTo>
                    <a:cubicBezTo>
                      <a:pt x="12410" y="3115"/>
                      <a:pt x="14454" y="1714"/>
                      <a:pt x="15014" y="412"/>
                    </a:cubicBezTo>
                    <a:cubicBezTo>
                      <a:pt x="15047" y="313"/>
                      <a:pt x="15080" y="181"/>
                      <a:pt x="15097" y="16"/>
                    </a:cubicBezTo>
                    <a:cubicBezTo>
                      <a:pt x="15097" y="16"/>
                      <a:pt x="14998" y="16"/>
                      <a:pt x="148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6" name="Google Shape;656;p11"/>
              <p:cNvSpPr/>
              <p:nvPr/>
            </p:nvSpPr>
            <p:spPr>
              <a:xfrm>
                <a:off x="1074700" y="4542075"/>
                <a:ext cx="646925" cy="370025"/>
              </a:xfrm>
              <a:custGeom>
                <a:avLst/>
                <a:gdLst/>
                <a:ahLst/>
                <a:cxnLst/>
                <a:rect l="l" t="t" r="r" b="b"/>
                <a:pathLst>
                  <a:path w="25877" h="14801" fill="none" extrusionOk="0">
                    <a:moveTo>
                      <a:pt x="25876" y="11339"/>
                    </a:moveTo>
                    <a:lnTo>
                      <a:pt x="25876" y="11356"/>
                    </a:lnTo>
                    <a:cubicBezTo>
                      <a:pt x="25876" y="11603"/>
                      <a:pt x="25761" y="11817"/>
                      <a:pt x="25580" y="11949"/>
                    </a:cubicBezTo>
                    <a:cubicBezTo>
                      <a:pt x="25547" y="11965"/>
                      <a:pt x="25530" y="11982"/>
                      <a:pt x="25514" y="11998"/>
                    </a:cubicBezTo>
                    <a:cubicBezTo>
                      <a:pt x="25497" y="11998"/>
                      <a:pt x="25481" y="12015"/>
                      <a:pt x="25464" y="12031"/>
                    </a:cubicBezTo>
                    <a:cubicBezTo>
                      <a:pt x="25464" y="12031"/>
                      <a:pt x="25464" y="12031"/>
                      <a:pt x="25464" y="12031"/>
                    </a:cubicBezTo>
                    <a:cubicBezTo>
                      <a:pt x="25431" y="12031"/>
                      <a:pt x="25415" y="12048"/>
                      <a:pt x="25398" y="12048"/>
                    </a:cubicBezTo>
                    <a:cubicBezTo>
                      <a:pt x="25382" y="12064"/>
                      <a:pt x="25365" y="12064"/>
                      <a:pt x="25349" y="12064"/>
                    </a:cubicBezTo>
                    <a:cubicBezTo>
                      <a:pt x="25349" y="12081"/>
                      <a:pt x="25332" y="12081"/>
                      <a:pt x="25332" y="12081"/>
                    </a:cubicBezTo>
                    <a:cubicBezTo>
                      <a:pt x="25316" y="12081"/>
                      <a:pt x="25283" y="12081"/>
                      <a:pt x="25266" y="12097"/>
                    </a:cubicBezTo>
                    <a:cubicBezTo>
                      <a:pt x="25217" y="12114"/>
                      <a:pt x="25151" y="12114"/>
                      <a:pt x="25085" y="12130"/>
                    </a:cubicBezTo>
                    <a:cubicBezTo>
                      <a:pt x="24887" y="12180"/>
                      <a:pt x="24690" y="12213"/>
                      <a:pt x="24492" y="12246"/>
                    </a:cubicBezTo>
                    <a:cubicBezTo>
                      <a:pt x="24393" y="12279"/>
                      <a:pt x="24294" y="12295"/>
                      <a:pt x="24195" y="12312"/>
                    </a:cubicBezTo>
                    <a:cubicBezTo>
                      <a:pt x="23800" y="12394"/>
                      <a:pt x="23404" y="12460"/>
                      <a:pt x="22992" y="12542"/>
                    </a:cubicBezTo>
                    <a:cubicBezTo>
                      <a:pt x="22465" y="12625"/>
                      <a:pt x="21937" y="12724"/>
                      <a:pt x="21410" y="12806"/>
                    </a:cubicBezTo>
                    <a:cubicBezTo>
                      <a:pt x="21146" y="12855"/>
                      <a:pt x="20883" y="12888"/>
                      <a:pt x="20619" y="12938"/>
                    </a:cubicBezTo>
                    <a:cubicBezTo>
                      <a:pt x="20339" y="12971"/>
                      <a:pt x="20075" y="13020"/>
                      <a:pt x="19811" y="13053"/>
                    </a:cubicBezTo>
                    <a:cubicBezTo>
                      <a:pt x="19531" y="13103"/>
                      <a:pt x="19267" y="13136"/>
                      <a:pt x="19004" y="13185"/>
                    </a:cubicBezTo>
                    <a:cubicBezTo>
                      <a:pt x="18723" y="13218"/>
                      <a:pt x="18460" y="13251"/>
                      <a:pt x="18180" y="13284"/>
                    </a:cubicBezTo>
                    <a:cubicBezTo>
                      <a:pt x="17636" y="13366"/>
                      <a:pt x="17108" y="13432"/>
                      <a:pt x="16564" y="13498"/>
                    </a:cubicBezTo>
                    <a:cubicBezTo>
                      <a:pt x="16301" y="13548"/>
                      <a:pt x="16021" y="13581"/>
                      <a:pt x="15757" y="13614"/>
                    </a:cubicBezTo>
                    <a:cubicBezTo>
                      <a:pt x="15477" y="13647"/>
                      <a:pt x="15213" y="13680"/>
                      <a:pt x="14949" y="13712"/>
                    </a:cubicBezTo>
                    <a:cubicBezTo>
                      <a:pt x="14686" y="13729"/>
                      <a:pt x="14422" y="13762"/>
                      <a:pt x="14158" y="13795"/>
                    </a:cubicBezTo>
                    <a:cubicBezTo>
                      <a:pt x="13845" y="13828"/>
                      <a:pt x="13532" y="13861"/>
                      <a:pt x="13219" y="13894"/>
                    </a:cubicBezTo>
                    <a:cubicBezTo>
                      <a:pt x="13021" y="13927"/>
                      <a:pt x="12807" y="13943"/>
                      <a:pt x="12609" y="13960"/>
                    </a:cubicBezTo>
                    <a:lnTo>
                      <a:pt x="12609" y="13960"/>
                    </a:lnTo>
                    <a:cubicBezTo>
                      <a:pt x="12461" y="13976"/>
                      <a:pt x="12329" y="13993"/>
                      <a:pt x="12197" y="14009"/>
                    </a:cubicBezTo>
                    <a:cubicBezTo>
                      <a:pt x="12131" y="14009"/>
                      <a:pt x="12065" y="14026"/>
                      <a:pt x="11999" y="14026"/>
                    </a:cubicBezTo>
                    <a:cubicBezTo>
                      <a:pt x="11653" y="14059"/>
                      <a:pt x="11307" y="14092"/>
                      <a:pt x="10961" y="14124"/>
                    </a:cubicBezTo>
                    <a:cubicBezTo>
                      <a:pt x="10829" y="14141"/>
                      <a:pt x="10697" y="14157"/>
                      <a:pt x="10565" y="14174"/>
                    </a:cubicBezTo>
                    <a:cubicBezTo>
                      <a:pt x="10400" y="14190"/>
                      <a:pt x="10236" y="14207"/>
                      <a:pt x="10071" y="14223"/>
                    </a:cubicBezTo>
                    <a:cubicBezTo>
                      <a:pt x="10005" y="14223"/>
                      <a:pt x="9923" y="14223"/>
                      <a:pt x="9857" y="14240"/>
                    </a:cubicBezTo>
                    <a:cubicBezTo>
                      <a:pt x="9692" y="14256"/>
                      <a:pt x="9543" y="14273"/>
                      <a:pt x="9395" y="14273"/>
                    </a:cubicBezTo>
                    <a:cubicBezTo>
                      <a:pt x="9379" y="14289"/>
                      <a:pt x="9362" y="14289"/>
                      <a:pt x="9346" y="14289"/>
                    </a:cubicBezTo>
                    <a:cubicBezTo>
                      <a:pt x="8983" y="14322"/>
                      <a:pt x="8621" y="14355"/>
                      <a:pt x="8274" y="14372"/>
                    </a:cubicBezTo>
                    <a:cubicBezTo>
                      <a:pt x="8274" y="14388"/>
                      <a:pt x="8274" y="14388"/>
                      <a:pt x="8274" y="14372"/>
                    </a:cubicBezTo>
                    <a:cubicBezTo>
                      <a:pt x="8044" y="14405"/>
                      <a:pt x="7829" y="14421"/>
                      <a:pt x="7615" y="14438"/>
                    </a:cubicBezTo>
                    <a:cubicBezTo>
                      <a:pt x="7500" y="14454"/>
                      <a:pt x="7384" y="14454"/>
                      <a:pt x="7286" y="14471"/>
                    </a:cubicBezTo>
                    <a:cubicBezTo>
                      <a:pt x="7071" y="14487"/>
                      <a:pt x="6857" y="14504"/>
                      <a:pt x="6659" y="14520"/>
                    </a:cubicBezTo>
                    <a:cubicBezTo>
                      <a:pt x="5621" y="14602"/>
                      <a:pt x="4731" y="14668"/>
                      <a:pt x="4022" y="14718"/>
                    </a:cubicBezTo>
                    <a:cubicBezTo>
                      <a:pt x="3940" y="14718"/>
                      <a:pt x="3874" y="14718"/>
                      <a:pt x="3808" y="14718"/>
                    </a:cubicBezTo>
                    <a:cubicBezTo>
                      <a:pt x="3396" y="14751"/>
                      <a:pt x="3050" y="14767"/>
                      <a:pt x="2786" y="14784"/>
                    </a:cubicBezTo>
                    <a:cubicBezTo>
                      <a:pt x="2638" y="14800"/>
                      <a:pt x="2506" y="14767"/>
                      <a:pt x="2391" y="14718"/>
                    </a:cubicBezTo>
                    <a:cubicBezTo>
                      <a:pt x="2374" y="14718"/>
                      <a:pt x="2358" y="14701"/>
                      <a:pt x="2341" y="14685"/>
                    </a:cubicBezTo>
                    <a:cubicBezTo>
                      <a:pt x="2275" y="14668"/>
                      <a:pt x="2226" y="14635"/>
                      <a:pt x="2176" y="14586"/>
                    </a:cubicBezTo>
                    <a:cubicBezTo>
                      <a:pt x="2061" y="14487"/>
                      <a:pt x="1962" y="14339"/>
                      <a:pt x="1929" y="14174"/>
                    </a:cubicBezTo>
                    <a:cubicBezTo>
                      <a:pt x="841" y="9938"/>
                      <a:pt x="1" y="3280"/>
                      <a:pt x="413" y="2917"/>
                    </a:cubicBezTo>
                    <a:cubicBezTo>
                      <a:pt x="413" y="2917"/>
                      <a:pt x="429" y="2917"/>
                      <a:pt x="446" y="2901"/>
                    </a:cubicBezTo>
                    <a:cubicBezTo>
                      <a:pt x="776" y="2703"/>
                      <a:pt x="2621" y="2341"/>
                      <a:pt x="5143" y="1945"/>
                    </a:cubicBezTo>
                    <a:cubicBezTo>
                      <a:pt x="6758" y="1681"/>
                      <a:pt x="8670" y="1418"/>
                      <a:pt x="10631" y="1154"/>
                    </a:cubicBezTo>
                    <a:lnTo>
                      <a:pt x="10631" y="1154"/>
                    </a:lnTo>
                    <a:cubicBezTo>
                      <a:pt x="10895" y="1121"/>
                      <a:pt x="11159" y="1088"/>
                      <a:pt x="11439" y="1055"/>
                    </a:cubicBezTo>
                    <a:cubicBezTo>
                      <a:pt x="11966" y="989"/>
                      <a:pt x="12477" y="923"/>
                      <a:pt x="13005" y="857"/>
                    </a:cubicBezTo>
                    <a:cubicBezTo>
                      <a:pt x="13219" y="824"/>
                      <a:pt x="13450" y="808"/>
                      <a:pt x="13664" y="775"/>
                    </a:cubicBezTo>
                    <a:cubicBezTo>
                      <a:pt x="13829" y="758"/>
                      <a:pt x="13993" y="742"/>
                      <a:pt x="14158" y="709"/>
                    </a:cubicBezTo>
                    <a:cubicBezTo>
                      <a:pt x="14438" y="692"/>
                      <a:pt x="14719" y="659"/>
                      <a:pt x="14982" y="627"/>
                    </a:cubicBezTo>
                    <a:cubicBezTo>
                      <a:pt x="17125" y="379"/>
                      <a:pt x="19136" y="198"/>
                      <a:pt x="20718" y="99"/>
                    </a:cubicBezTo>
                    <a:cubicBezTo>
                      <a:pt x="20817" y="83"/>
                      <a:pt x="20932" y="83"/>
                      <a:pt x="21031" y="83"/>
                    </a:cubicBezTo>
                    <a:cubicBezTo>
                      <a:pt x="21130" y="66"/>
                      <a:pt x="21229" y="66"/>
                      <a:pt x="21327" y="66"/>
                    </a:cubicBezTo>
                    <a:cubicBezTo>
                      <a:pt x="21509" y="50"/>
                      <a:pt x="21674" y="50"/>
                      <a:pt x="21855" y="33"/>
                    </a:cubicBezTo>
                    <a:cubicBezTo>
                      <a:pt x="22728" y="0"/>
                      <a:pt x="23388" y="17"/>
                      <a:pt x="23734" y="99"/>
                    </a:cubicBezTo>
                    <a:cubicBezTo>
                      <a:pt x="23800" y="116"/>
                      <a:pt x="23849" y="165"/>
                      <a:pt x="23915" y="280"/>
                    </a:cubicBezTo>
                    <a:cubicBezTo>
                      <a:pt x="23948" y="313"/>
                      <a:pt x="23964" y="363"/>
                      <a:pt x="23997" y="412"/>
                    </a:cubicBezTo>
                    <a:lnTo>
                      <a:pt x="24014" y="445"/>
                    </a:lnTo>
                    <a:cubicBezTo>
                      <a:pt x="24030" y="478"/>
                      <a:pt x="24047" y="511"/>
                      <a:pt x="24063" y="561"/>
                    </a:cubicBezTo>
                    <a:cubicBezTo>
                      <a:pt x="24113" y="692"/>
                      <a:pt x="24179" y="874"/>
                      <a:pt x="24245" y="1072"/>
                    </a:cubicBezTo>
                    <a:cubicBezTo>
                      <a:pt x="24261" y="1154"/>
                      <a:pt x="24294" y="1236"/>
                      <a:pt x="24327" y="1319"/>
                    </a:cubicBezTo>
                    <a:cubicBezTo>
                      <a:pt x="24377" y="1517"/>
                      <a:pt x="24442" y="1747"/>
                      <a:pt x="24508" y="1978"/>
                    </a:cubicBezTo>
                    <a:cubicBezTo>
                      <a:pt x="24508" y="2044"/>
                      <a:pt x="24525" y="2093"/>
                      <a:pt x="24541" y="2159"/>
                    </a:cubicBezTo>
                    <a:cubicBezTo>
                      <a:pt x="24574" y="2291"/>
                      <a:pt x="24607" y="2406"/>
                      <a:pt x="24640" y="2555"/>
                    </a:cubicBezTo>
                    <a:cubicBezTo>
                      <a:pt x="24673" y="2670"/>
                      <a:pt x="24690" y="2786"/>
                      <a:pt x="24723" y="2917"/>
                    </a:cubicBezTo>
                    <a:cubicBezTo>
                      <a:pt x="24789" y="3198"/>
                      <a:pt x="24854" y="3494"/>
                      <a:pt x="24904" y="3791"/>
                    </a:cubicBezTo>
                    <a:cubicBezTo>
                      <a:pt x="24937" y="3906"/>
                      <a:pt x="24953" y="4022"/>
                      <a:pt x="24970" y="4137"/>
                    </a:cubicBezTo>
                    <a:cubicBezTo>
                      <a:pt x="25019" y="4368"/>
                      <a:pt x="25069" y="4615"/>
                      <a:pt x="25118" y="4862"/>
                    </a:cubicBezTo>
                    <a:cubicBezTo>
                      <a:pt x="25135" y="4994"/>
                      <a:pt x="25151" y="5126"/>
                      <a:pt x="25184" y="5258"/>
                    </a:cubicBezTo>
                    <a:cubicBezTo>
                      <a:pt x="25201" y="5357"/>
                      <a:pt x="25217" y="5455"/>
                      <a:pt x="25234" y="5554"/>
                    </a:cubicBezTo>
                    <a:cubicBezTo>
                      <a:pt x="25250" y="5620"/>
                      <a:pt x="25266" y="5703"/>
                      <a:pt x="25266" y="5785"/>
                    </a:cubicBezTo>
                    <a:cubicBezTo>
                      <a:pt x="25332" y="6164"/>
                      <a:pt x="25398" y="6560"/>
                      <a:pt x="25448" y="6939"/>
                    </a:cubicBezTo>
                    <a:cubicBezTo>
                      <a:pt x="25464" y="7021"/>
                      <a:pt x="25481" y="7104"/>
                      <a:pt x="25481" y="7169"/>
                    </a:cubicBezTo>
                    <a:cubicBezTo>
                      <a:pt x="25629" y="8125"/>
                      <a:pt x="25728" y="9032"/>
                      <a:pt x="25810" y="9839"/>
                    </a:cubicBezTo>
                    <a:cubicBezTo>
                      <a:pt x="25810" y="9905"/>
                      <a:pt x="25810" y="9971"/>
                      <a:pt x="25827" y="10037"/>
                    </a:cubicBezTo>
                    <a:cubicBezTo>
                      <a:pt x="25860" y="10532"/>
                      <a:pt x="25876" y="10960"/>
                      <a:pt x="25876" y="11339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7" name="Google Shape;657;p11"/>
              <p:cNvSpPr/>
              <p:nvPr/>
            </p:nvSpPr>
            <p:spPr>
              <a:xfrm>
                <a:off x="1340475" y="4537125"/>
                <a:ext cx="381150" cy="3539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4158" fill="none" extrusionOk="0">
                    <a:moveTo>
                      <a:pt x="13103" y="297"/>
                    </a:moveTo>
                    <a:cubicBezTo>
                      <a:pt x="13811" y="445"/>
                      <a:pt x="15245" y="8488"/>
                      <a:pt x="15245" y="11537"/>
                    </a:cubicBezTo>
                    <a:cubicBezTo>
                      <a:pt x="15245" y="11900"/>
                      <a:pt x="14998" y="12213"/>
                      <a:pt x="14635" y="12295"/>
                    </a:cubicBezTo>
                    <a:cubicBezTo>
                      <a:pt x="10696" y="13119"/>
                      <a:pt x="6065" y="13729"/>
                      <a:pt x="1978" y="14158"/>
                    </a:cubicBezTo>
                    <a:cubicBezTo>
                      <a:pt x="2011" y="11422"/>
                      <a:pt x="0" y="1352"/>
                      <a:pt x="0" y="1352"/>
                    </a:cubicBezTo>
                    <a:cubicBezTo>
                      <a:pt x="5620" y="610"/>
                      <a:pt x="11735" y="0"/>
                      <a:pt x="13103" y="297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8" name="Google Shape;658;p11"/>
              <p:cNvSpPr/>
              <p:nvPr/>
            </p:nvSpPr>
            <p:spPr>
              <a:xfrm>
                <a:off x="1343775" y="4840800"/>
                <a:ext cx="377425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15097" h="4945" fill="none" extrusionOk="0">
                    <a:moveTo>
                      <a:pt x="15097" y="16"/>
                    </a:moveTo>
                    <a:cubicBezTo>
                      <a:pt x="15080" y="181"/>
                      <a:pt x="15047" y="313"/>
                      <a:pt x="15014" y="412"/>
                    </a:cubicBezTo>
                    <a:cubicBezTo>
                      <a:pt x="14454" y="1714"/>
                      <a:pt x="12410" y="3115"/>
                      <a:pt x="11520" y="3362"/>
                    </a:cubicBezTo>
                    <a:cubicBezTo>
                      <a:pt x="11504" y="3362"/>
                      <a:pt x="11487" y="3379"/>
                      <a:pt x="11454" y="3379"/>
                    </a:cubicBezTo>
                    <a:cubicBezTo>
                      <a:pt x="11438" y="3379"/>
                      <a:pt x="11405" y="3395"/>
                      <a:pt x="11372" y="3395"/>
                    </a:cubicBezTo>
                    <a:cubicBezTo>
                      <a:pt x="11323" y="3412"/>
                      <a:pt x="11257" y="3412"/>
                      <a:pt x="11191" y="3428"/>
                    </a:cubicBezTo>
                    <a:cubicBezTo>
                      <a:pt x="11141" y="3445"/>
                      <a:pt x="11092" y="3445"/>
                      <a:pt x="11026" y="3461"/>
                    </a:cubicBezTo>
                    <a:cubicBezTo>
                      <a:pt x="10944" y="3478"/>
                      <a:pt x="10845" y="3494"/>
                      <a:pt x="10746" y="3510"/>
                    </a:cubicBezTo>
                    <a:cubicBezTo>
                      <a:pt x="10647" y="3527"/>
                      <a:pt x="10532" y="3543"/>
                      <a:pt x="10416" y="3560"/>
                    </a:cubicBezTo>
                    <a:cubicBezTo>
                      <a:pt x="10169" y="3609"/>
                      <a:pt x="9889" y="3659"/>
                      <a:pt x="9576" y="3692"/>
                    </a:cubicBezTo>
                    <a:cubicBezTo>
                      <a:pt x="9378" y="3725"/>
                      <a:pt x="9164" y="3758"/>
                      <a:pt x="8933" y="3791"/>
                    </a:cubicBezTo>
                    <a:cubicBezTo>
                      <a:pt x="8587" y="3857"/>
                      <a:pt x="8224" y="3906"/>
                      <a:pt x="7829" y="3955"/>
                    </a:cubicBezTo>
                    <a:cubicBezTo>
                      <a:pt x="7796" y="3972"/>
                      <a:pt x="7746" y="3972"/>
                      <a:pt x="7713" y="3972"/>
                    </a:cubicBezTo>
                    <a:cubicBezTo>
                      <a:pt x="7515" y="4005"/>
                      <a:pt x="7301" y="4038"/>
                      <a:pt x="7103" y="4071"/>
                    </a:cubicBezTo>
                    <a:cubicBezTo>
                      <a:pt x="6889" y="4104"/>
                      <a:pt x="6675" y="4120"/>
                      <a:pt x="6461" y="4153"/>
                    </a:cubicBezTo>
                    <a:cubicBezTo>
                      <a:pt x="6230" y="4186"/>
                      <a:pt x="6016" y="4219"/>
                      <a:pt x="5785" y="4252"/>
                    </a:cubicBezTo>
                    <a:cubicBezTo>
                      <a:pt x="5521" y="4285"/>
                      <a:pt x="5258" y="4318"/>
                      <a:pt x="4994" y="4351"/>
                    </a:cubicBezTo>
                    <a:cubicBezTo>
                      <a:pt x="4714" y="4400"/>
                      <a:pt x="4417" y="4433"/>
                      <a:pt x="4137" y="4466"/>
                    </a:cubicBezTo>
                    <a:cubicBezTo>
                      <a:pt x="4104" y="4466"/>
                      <a:pt x="4071" y="4483"/>
                      <a:pt x="4038" y="4483"/>
                    </a:cubicBezTo>
                    <a:lnTo>
                      <a:pt x="3642" y="4532"/>
                    </a:lnTo>
                    <a:cubicBezTo>
                      <a:pt x="3511" y="4549"/>
                      <a:pt x="3395" y="4565"/>
                      <a:pt x="3263" y="4582"/>
                    </a:cubicBezTo>
                    <a:cubicBezTo>
                      <a:pt x="2340" y="4697"/>
                      <a:pt x="1384" y="4796"/>
                      <a:pt x="429" y="4911"/>
                    </a:cubicBezTo>
                    <a:cubicBezTo>
                      <a:pt x="280" y="4928"/>
                      <a:pt x="132" y="4944"/>
                      <a:pt x="0" y="4944"/>
                    </a:cubicBezTo>
                    <a:cubicBezTo>
                      <a:pt x="346" y="4499"/>
                      <a:pt x="709" y="3922"/>
                      <a:pt x="1022" y="3412"/>
                    </a:cubicBezTo>
                    <a:cubicBezTo>
                      <a:pt x="1483" y="2686"/>
                      <a:pt x="1813" y="2060"/>
                      <a:pt x="1846" y="2011"/>
                    </a:cubicBezTo>
                    <a:lnTo>
                      <a:pt x="1846" y="2011"/>
                    </a:lnTo>
                    <a:cubicBezTo>
                      <a:pt x="2044" y="1994"/>
                      <a:pt x="2258" y="1978"/>
                      <a:pt x="2456" y="1945"/>
                    </a:cubicBezTo>
                    <a:cubicBezTo>
                      <a:pt x="2769" y="1912"/>
                      <a:pt x="3082" y="1879"/>
                      <a:pt x="3395" y="1846"/>
                    </a:cubicBezTo>
                    <a:cubicBezTo>
                      <a:pt x="3659" y="1813"/>
                      <a:pt x="3923" y="1780"/>
                      <a:pt x="4186" y="1763"/>
                    </a:cubicBezTo>
                    <a:cubicBezTo>
                      <a:pt x="4450" y="1731"/>
                      <a:pt x="4714" y="1698"/>
                      <a:pt x="4994" y="1665"/>
                    </a:cubicBezTo>
                    <a:cubicBezTo>
                      <a:pt x="5258" y="1632"/>
                      <a:pt x="5538" y="1599"/>
                      <a:pt x="5801" y="1549"/>
                    </a:cubicBezTo>
                    <a:cubicBezTo>
                      <a:pt x="6345" y="1483"/>
                      <a:pt x="6873" y="1417"/>
                      <a:pt x="7417" y="1335"/>
                    </a:cubicBezTo>
                    <a:cubicBezTo>
                      <a:pt x="7697" y="1302"/>
                      <a:pt x="7960" y="1269"/>
                      <a:pt x="8241" y="1236"/>
                    </a:cubicBezTo>
                    <a:cubicBezTo>
                      <a:pt x="8504" y="1187"/>
                      <a:pt x="8768" y="1154"/>
                      <a:pt x="9048" y="1104"/>
                    </a:cubicBezTo>
                    <a:cubicBezTo>
                      <a:pt x="9312" y="1071"/>
                      <a:pt x="9576" y="1022"/>
                      <a:pt x="9856" y="989"/>
                    </a:cubicBezTo>
                    <a:cubicBezTo>
                      <a:pt x="10120" y="939"/>
                      <a:pt x="10383" y="906"/>
                      <a:pt x="10647" y="857"/>
                    </a:cubicBezTo>
                    <a:cubicBezTo>
                      <a:pt x="11174" y="775"/>
                      <a:pt x="11702" y="676"/>
                      <a:pt x="12229" y="593"/>
                    </a:cubicBezTo>
                    <a:cubicBezTo>
                      <a:pt x="12641" y="511"/>
                      <a:pt x="13037" y="445"/>
                      <a:pt x="13432" y="363"/>
                    </a:cubicBezTo>
                    <a:cubicBezTo>
                      <a:pt x="13531" y="346"/>
                      <a:pt x="13630" y="330"/>
                      <a:pt x="13729" y="297"/>
                    </a:cubicBezTo>
                    <a:cubicBezTo>
                      <a:pt x="13927" y="264"/>
                      <a:pt x="14124" y="231"/>
                      <a:pt x="14322" y="181"/>
                    </a:cubicBezTo>
                    <a:cubicBezTo>
                      <a:pt x="14388" y="165"/>
                      <a:pt x="14454" y="165"/>
                      <a:pt x="14503" y="148"/>
                    </a:cubicBezTo>
                    <a:lnTo>
                      <a:pt x="14569" y="132"/>
                    </a:lnTo>
                    <a:cubicBezTo>
                      <a:pt x="14569" y="132"/>
                      <a:pt x="14586" y="132"/>
                      <a:pt x="14586" y="115"/>
                    </a:cubicBezTo>
                    <a:cubicBezTo>
                      <a:pt x="14619" y="115"/>
                      <a:pt x="14635" y="99"/>
                      <a:pt x="14668" y="99"/>
                    </a:cubicBezTo>
                    <a:cubicBezTo>
                      <a:pt x="14685" y="82"/>
                      <a:pt x="14718" y="66"/>
                      <a:pt x="14734" y="49"/>
                    </a:cubicBezTo>
                    <a:cubicBezTo>
                      <a:pt x="14751" y="33"/>
                      <a:pt x="14784" y="16"/>
                      <a:pt x="14800" y="0"/>
                    </a:cubicBezTo>
                    <a:lnTo>
                      <a:pt x="14817" y="0"/>
                    </a:lnTo>
                    <a:cubicBezTo>
                      <a:pt x="14998" y="16"/>
                      <a:pt x="15097" y="16"/>
                      <a:pt x="15097" y="16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9" name="Google Shape;659;p11"/>
              <p:cNvSpPr/>
              <p:nvPr/>
            </p:nvSpPr>
            <p:spPr>
              <a:xfrm>
                <a:off x="1028575" y="4542075"/>
                <a:ext cx="693450" cy="435125"/>
              </a:xfrm>
              <a:custGeom>
                <a:avLst/>
                <a:gdLst/>
                <a:ahLst/>
                <a:cxnLst/>
                <a:rect l="l" t="t" r="r" b="b"/>
                <a:pathLst>
                  <a:path w="27738" h="17405" fill="none" extrusionOk="0">
                    <a:moveTo>
                      <a:pt x="27721" y="11339"/>
                    </a:moveTo>
                    <a:lnTo>
                      <a:pt x="27721" y="11356"/>
                    </a:lnTo>
                    <a:cubicBezTo>
                      <a:pt x="27738" y="11586"/>
                      <a:pt x="27721" y="11801"/>
                      <a:pt x="27705" y="11965"/>
                    </a:cubicBezTo>
                    <a:cubicBezTo>
                      <a:pt x="27688" y="12130"/>
                      <a:pt x="27655" y="12262"/>
                      <a:pt x="27622" y="12361"/>
                    </a:cubicBezTo>
                    <a:cubicBezTo>
                      <a:pt x="27062" y="13663"/>
                      <a:pt x="25018" y="15064"/>
                      <a:pt x="24128" y="15311"/>
                    </a:cubicBezTo>
                    <a:cubicBezTo>
                      <a:pt x="24112" y="15311"/>
                      <a:pt x="24095" y="15328"/>
                      <a:pt x="24062" y="15328"/>
                    </a:cubicBezTo>
                    <a:cubicBezTo>
                      <a:pt x="24046" y="15328"/>
                      <a:pt x="24013" y="15344"/>
                      <a:pt x="23980" y="15344"/>
                    </a:cubicBezTo>
                    <a:cubicBezTo>
                      <a:pt x="23931" y="15361"/>
                      <a:pt x="23865" y="15361"/>
                      <a:pt x="23799" y="15377"/>
                    </a:cubicBezTo>
                    <a:cubicBezTo>
                      <a:pt x="23749" y="15394"/>
                      <a:pt x="23700" y="15394"/>
                      <a:pt x="23634" y="15410"/>
                    </a:cubicBezTo>
                    <a:cubicBezTo>
                      <a:pt x="23552" y="15427"/>
                      <a:pt x="23453" y="15443"/>
                      <a:pt x="23354" y="15459"/>
                    </a:cubicBezTo>
                    <a:cubicBezTo>
                      <a:pt x="23255" y="15476"/>
                      <a:pt x="23140" y="15492"/>
                      <a:pt x="23024" y="15509"/>
                    </a:cubicBezTo>
                    <a:cubicBezTo>
                      <a:pt x="22777" y="15558"/>
                      <a:pt x="22497" y="15608"/>
                      <a:pt x="22184" y="15641"/>
                    </a:cubicBezTo>
                    <a:cubicBezTo>
                      <a:pt x="21986" y="15674"/>
                      <a:pt x="21772" y="15707"/>
                      <a:pt x="21541" y="15740"/>
                    </a:cubicBezTo>
                    <a:cubicBezTo>
                      <a:pt x="21195" y="15806"/>
                      <a:pt x="20832" y="15855"/>
                      <a:pt x="20437" y="15904"/>
                    </a:cubicBezTo>
                    <a:cubicBezTo>
                      <a:pt x="20404" y="15921"/>
                      <a:pt x="20354" y="15921"/>
                      <a:pt x="20321" y="15921"/>
                    </a:cubicBezTo>
                    <a:cubicBezTo>
                      <a:pt x="20123" y="15954"/>
                      <a:pt x="19926" y="15987"/>
                      <a:pt x="19711" y="16020"/>
                    </a:cubicBezTo>
                    <a:cubicBezTo>
                      <a:pt x="19497" y="16036"/>
                      <a:pt x="19283" y="16069"/>
                      <a:pt x="19069" y="16102"/>
                    </a:cubicBezTo>
                    <a:cubicBezTo>
                      <a:pt x="18838" y="16135"/>
                      <a:pt x="18624" y="16168"/>
                      <a:pt x="18393" y="16201"/>
                    </a:cubicBezTo>
                    <a:cubicBezTo>
                      <a:pt x="18129" y="16234"/>
                      <a:pt x="17866" y="16267"/>
                      <a:pt x="17602" y="16300"/>
                    </a:cubicBezTo>
                    <a:cubicBezTo>
                      <a:pt x="17322" y="16333"/>
                      <a:pt x="17025" y="16382"/>
                      <a:pt x="16728" y="16415"/>
                    </a:cubicBezTo>
                    <a:cubicBezTo>
                      <a:pt x="16712" y="16415"/>
                      <a:pt x="16679" y="16415"/>
                      <a:pt x="16646" y="16432"/>
                    </a:cubicBezTo>
                    <a:cubicBezTo>
                      <a:pt x="16514" y="16448"/>
                      <a:pt x="16382" y="16465"/>
                      <a:pt x="16250" y="16481"/>
                    </a:cubicBezTo>
                    <a:cubicBezTo>
                      <a:pt x="16119" y="16498"/>
                      <a:pt x="16003" y="16514"/>
                      <a:pt x="15871" y="16531"/>
                    </a:cubicBezTo>
                    <a:cubicBezTo>
                      <a:pt x="14948" y="16646"/>
                      <a:pt x="13992" y="16745"/>
                      <a:pt x="13037" y="16860"/>
                    </a:cubicBezTo>
                    <a:cubicBezTo>
                      <a:pt x="12888" y="16877"/>
                      <a:pt x="12740" y="16893"/>
                      <a:pt x="12608" y="16893"/>
                    </a:cubicBezTo>
                    <a:cubicBezTo>
                      <a:pt x="11735" y="16992"/>
                      <a:pt x="10878" y="17075"/>
                      <a:pt x="10054" y="17141"/>
                    </a:cubicBezTo>
                    <a:cubicBezTo>
                      <a:pt x="9724" y="17173"/>
                      <a:pt x="9394" y="17206"/>
                      <a:pt x="9065" y="17223"/>
                    </a:cubicBezTo>
                    <a:cubicBezTo>
                      <a:pt x="8076" y="17305"/>
                      <a:pt x="7136" y="17355"/>
                      <a:pt x="6279" y="17388"/>
                    </a:cubicBezTo>
                    <a:cubicBezTo>
                      <a:pt x="6082" y="17388"/>
                      <a:pt x="5884" y="17388"/>
                      <a:pt x="5686" y="17404"/>
                    </a:cubicBezTo>
                    <a:cubicBezTo>
                      <a:pt x="5159" y="17404"/>
                      <a:pt x="4664" y="17404"/>
                      <a:pt x="4219" y="17388"/>
                    </a:cubicBezTo>
                    <a:cubicBezTo>
                      <a:pt x="3939" y="17371"/>
                      <a:pt x="3675" y="17355"/>
                      <a:pt x="3445" y="17338"/>
                    </a:cubicBezTo>
                    <a:cubicBezTo>
                      <a:pt x="3214" y="17305"/>
                      <a:pt x="3000" y="17289"/>
                      <a:pt x="2802" y="17256"/>
                    </a:cubicBezTo>
                    <a:cubicBezTo>
                      <a:pt x="2670" y="17223"/>
                      <a:pt x="2555" y="17206"/>
                      <a:pt x="2456" y="17173"/>
                    </a:cubicBezTo>
                    <a:cubicBezTo>
                      <a:pt x="2357" y="17141"/>
                      <a:pt x="2258" y="17108"/>
                      <a:pt x="2176" y="17075"/>
                    </a:cubicBezTo>
                    <a:cubicBezTo>
                      <a:pt x="2143" y="17058"/>
                      <a:pt x="2110" y="17025"/>
                      <a:pt x="2077" y="17009"/>
                    </a:cubicBezTo>
                    <a:cubicBezTo>
                      <a:pt x="2011" y="16976"/>
                      <a:pt x="1961" y="16926"/>
                      <a:pt x="1912" y="16877"/>
                    </a:cubicBezTo>
                    <a:cubicBezTo>
                      <a:pt x="1154" y="16003"/>
                      <a:pt x="0" y="7911"/>
                      <a:pt x="148" y="6593"/>
                    </a:cubicBezTo>
                    <a:cubicBezTo>
                      <a:pt x="313" y="5291"/>
                      <a:pt x="1368" y="3577"/>
                      <a:pt x="2258" y="2917"/>
                    </a:cubicBezTo>
                    <a:cubicBezTo>
                      <a:pt x="2258" y="2917"/>
                      <a:pt x="2274" y="2917"/>
                      <a:pt x="2291" y="2901"/>
                    </a:cubicBezTo>
                    <a:cubicBezTo>
                      <a:pt x="2621" y="2703"/>
                      <a:pt x="4466" y="2341"/>
                      <a:pt x="6988" y="1945"/>
                    </a:cubicBezTo>
                    <a:cubicBezTo>
                      <a:pt x="8603" y="1681"/>
                      <a:pt x="10515" y="1418"/>
                      <a:pt x="12476" y="1154"/>
                    </a:cubicBezTo>
                    <a:lnTo>
                      <a:pt x="12476" y="1154"/>
                    </a:lnTo>
                    <a:cubicBezTo>
                      <a:pt x="12740" y="1121"/>
                      <a:pt x="13004" y="1088"/>
                      <a:pt x="13284" y="1055"/>
                    </a:cubicBezTo>
                    <a:cubicBezTo>
                      <a:pt x="13811" y="989"/>
                      <a:pt x="14322" y="923"/>
                      <a:pt x="14850" y="857"/>
                    </a:cubicBezTo>
                    <a:cubicBezTo>
                      <a:pt x="15064" y="824"/>
                      <a:pt x="15295" y="808"/>
                      <a:pt x="15509" y="775"/>
                    </a:cubicBezTo>
                    <a:cubicBezTo>
                      <a:pt x="15674" y="758"/>
                      <a:pt x="15838" y="742"/>
                      <a:pt x="16003" y="709"/>
                    </a:cubicBezTo>
                    <a:cubicBezTo>
                      <a:pt x="16283" y="692"/>
                      <a:pt x="16564" y="659"/>
                      <a:pt x="16827" y="627"/>
                    </a:cubicBezTo>
                    <a:cubicBezTo>
                      <a:pt x="18970" y="379"/>
                      <a:pt x="20981" y="198"/>
                      <a:pt x="22563" y="99"/>
                    </a:cubicBezTo>
                    <a:cubicBezTo>
                      <a:pt x="22662" y="83"/>
                      <a:pt x="22777" y="83"/>
                      <a:pt x="22876" y="83"/>
                    </a:cubicBezTo>
                    <a:cubicBezTo>
                      <a:pt x="22975" y="66"/>
                      <a:pt x="23074" y="66"/>
                      <a:pt x="23172" y="66"/>
                    </a:cubicBezTo>
                    <a:cubicBezTo>
                      <a:pt x="23354" y="50"/>
                      <a:pt x="23519" y="50"/>
                      <a:pt x="23700" y="33"/>
                    </a:cubicBezTo>
                    <a:cubicBezTo>
                      <a:pt x="24573" y="0"/>
                      <a:pt x="25233" y="17"/>
                      <a:pt x="25579" y="99"/>
                    </a:cubicBezTo>
                    <a:cubicBezTo>
                      <a:pt x="25645" y="116"/>
                      <a:pt x="25694" y="165"/>
                      <a:pt x="25760" y="280"/>
                    </a:cubicBezTo>
                    <a:cubicBezTo>
                      <a:pt x="25793" y="313"/>
                      <a:pt x="25809" y="363"/>
                      <a:pt x="25842" y="412"/>
                    </a:cubicBezTo>
                    <a:lnTo>
                      <a:pt x="25859" y="445"/>
                    </a:lnTo>
                    <a:cubicBezTo>
                      <a:pt x="25875" y="478"/>
                      <a:pt x="25892" y="511"/>
                      <a:pt x="25908" y="561"/>
                    </a:cubicBezTo>
                    <a:cubicBezTo>
                      <a:pt x="25958" y="692"/>
                      <a:pt x="26024" y="874"/>
                      <a:pt x="26090" y="1072"/>
                    </a:cubicBezTo>
                    <a:cubicBezTo>
                      <a:pt x="26106" y="1154"/>
                      <a:pt x="26139" y="1236"/>
                      <a:pt x="26172" y="1319"/>
                    </a:cubicBezTo>
                    <a:cubicBezTo>
                      <a:pt x="26222" y="1517"/>
                      <a:pt x="26287" y="1747"/>
                      <a:pt x="26353" y="1978"/>
                    </a:cubicBezTo>
                    <a:cubicBezTo>
                      <a:pt x="26353" y="2044"/>
                      <a:pt x="26370" y="2093"/>
                      <a:pt x="26386" y="2159"/>
                    </a:cubicBezTo>
                    <a:cubicBezTo>
                      <a:pt x="26419" y="2291"/>
                      <a:pt x="26452" y="2406"/>
                      <a:pt x="26485" y="2555"/>
                    </a:cubicBezTo>
                    <a:cubicBezTo>
                      <a:pt x="26518" y="2670"/>
                      <a:pt x="26535" y="2786"/>
                      <a:pt x="26568" y="2917"/>
                    </a:cubicBezTo>
                    <a:cubicBezTo>
                      <a:pt x="26634" y="3198"/>
                      <a:pt x="26699" y="3494"/>
                      <a:pt x="26749" y="3791"/>
                    </a:cubicBezTo>
                    <a:cubicBezTo>
                      <a:pt x="26782" y="3906"/>
                      <a:pt x="26798" y="4022"/>
                      <a:pt x="26815" y="4137"/>
                    </a:cubicBezTo>
                    <a:cubicBezTo>
                      <a:pt x="26864" y="4368"/>
                      <a:pt x="26914" y="4615"/>
                      <a:pt x="26963" y="4862"/>
                    </a:cubicBezTo>
                    <a:cubicBezTo>
                      <a:pt x="26980" y="4994"/>
                      <a:pt x="26996" y="5126"/>
                      <a:pt x="27029" y="5258"/>
                    </a:cubicBezTo>
                    <a:cubicBezTo>
                      <a:pt x="27046" y="5357"/>
                      <a:pt x="27062" y="5455"/>
                      <a:pt x="27079" y="5554"/>
                    </a:cubicBezTo>
                    <a:cubicBezTo>
                      <a:pt x="27095" y="5620"/>
                      <a:pt x="27111" y="5703"/>
                      <a:pt x="27111" y="5785"/>
                    </a:cubicBezTo>
                    <a:cubicBezTo>
                      <a:pt x="27177" y="6164"/>
                      <a:pt x="27243" y="6560"/>
                      <a:pt x="27293" y="6939"/>
                    </a:cubicBezTo>
                    <a:cubicBezTo>
                      <a:pt x="27309" y="7021"/>
                      <a:pt x="27326" y="7104"/>
                      <a:pt x="27326" y="7169"/>
                    </a:cubicBezTo>
                    <a:cubicBezTo>
                      <a:pt x="27474" y="8125"/>
                      <a:pt x="27573" y="9032"/>
                      <a:pt x="27655" y="9839"/>
                    </a:cubicBezTo>
                    <a:cubicBezTo>
                      <a:pt x="27655" y="9905"/>
                      <a:pt x="27655" y="9971"/>
                      <a:pt x="27672" y="10037"/>
                    </a:cubicBezTo>
                    <a:cubicBezTo>
                      <a:pt x="27705" y="10532"/>
                      <a:pt x="27721" y="10960"/>
                      <a:pt x="27721" y="11339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0" name="Google Shape;660;p11"/>
            <p:cNvGrpSpPr/>
            <p:nvPr/>
          </p:nvGrpSpPr>
          <p:grpSpPr>
            <a:xfrm rot="-2700000">
              <a:off x="908" y="4092171"/>
              <a:ext cx="915541" cy="696343"/>
              <a:chOff x="131175" y="4309275"/>
              <a:chExt cx="915550" cy="696350"/>
            </a:xfrm>
          </p:grpSpPr>
          <p:sp>
            <p:nvSpPr>
              <p:cNvPr id="661" name="Google Shape;661;p11"/>
              <p:cNvSpPr/>
              <p:nvPr/>
            </p:nvSpPr>
            <p:spPr>
              <a:xfrm>
                <a:off x="131175" y="4309275"/>
                <a:ext cx="910600" cy="6934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738" extrusionOk="0">
                    <a:moveTo>
                      <a:pt x="25546" y="0"/>
                    </a:moveTo>
                    <a:cubicBezTo>
                      <a:pt x="19201" y="2885"/>
                      <a:pt x="6774" y="10763"/>
                      <a:pt x="5851" y="11339"/>
                    </a:cubicBezTo>
                    <a:cubicBezTo>
                      <a:pt x="5736" y="11405"/>
                      <a:pt x="5587" y="11488"/>
                      <a:pt x="5422" y="11587"/>
                    </a:cubicBezTo>
                    <a:cubicBezTo>
                      <a:pt x="5192" y="11702"/>
                      <a:pt x="4911" y="11834"/>
                      <a:pt x="4598" y="11999"/>
                    </a:cubicBezTo>
                    <a:cubicBezTo>
                      <a:pt x="4499" y="12048"/>
                      <a:pt x="4401" y="12098"/>
                      <a:pt x="4285" y="12147"/>
                    </a:cubicBezTo>
                    <a:cubicBezTo>
                      <a:pt x="4219" y="12180"/>
                      <a:pt x="4153" y="12213"/>
                      <a:pt x="4087" y="12246"/>
                    </a:cubicBezTo>
                    <a:cubicBezTo>
                      <a:pt x="3857" y="12361"/>
                      <a:pt x="3626" y="12493"/>
                      <a:pt x="3395" y="12608"/>
                    </a:cubicBezTo>
                    <a:cubicBezTo>
                      <a:pt x="3247" y="12691"/>
                      <a:pt x="3082" y="12790"/>
                      <a:pt x="2934" y="12872"/>
                    </a:cubicBezTo>
                    <a:cubicBezTo>
                      <a:pt x="2769" y="12971"/>
                      <a:pt x="2588" y="13070"/>
                      <a:pt x="2423" y="13185"/>
                    </a:cubicBezTo>
                    <a:cubicBezTo>
                      <a:pt x="1417" y="13828"/>
                      <a:pt x="527" y="14586"/>
                      <a:pt x="264" y="15443"/>
                    </a:cubicBezTo>
                    <a:cubicBezTo>
                      <a:pt x="0" y="16267"/>
                      <a:pt x="940" y="18558"/>
                      <a:pt x="2225" y="20931"/>
                    </a:cubicBezTo>
                    <a:cubicBezTo>
                      <a:pt x="3939" y="24129"/>
                      <a:pt x="6279" y="27474"/>
                      <a:pt x="7169" y="27705"/>
                    </a:cubicBezTo>
                    <a:cubicBezTo>
                      <a:pt x="7252" y="27727"/>
                      <a:pt x="7346" y="27737"/>
                      <a:pt x="7450" y="27737"/>
                    </a:cubicBezTo>
                    <a:cubicBezTo>
                      <a:pt x="8053" y="27737"/>
                      <a:pt x="8992" y="27389"/>
                      <a:pt x="10004" y="26898"/>
                    </a:cubicBezTo>
                    <a:cubicBezTo>
                      <a:pt x="10103" y="26848"/>
                      <a:pt x="10218" y="26799"/>
                      <a:pt x="10317" y="26749"/>
                    </a:cubicBezTo>
                    <a:cubicBezTo>
                      <a:pt x="10400" y="26700"/>
                      <a:pt x="10466" y="26667"/>
                      <a:pt x="10548" y="26617"/>
                    </a:cubicBezTo>
                    <a:cubicBezTo>
                      <a:pt x="10795" y="26502"/>
                      <a:pt x="11042" y="26370"/>
                      <a:pt x="11273" y="26238"/>
                    </a:cubicBezTo>
                    <a:cubicBezTo>
                      <a:pt x="11290" y="26222"/>
                      <a:pt x="11306" y="26222"/>
                      <a:pt x="11323" y="26205"/>
                    </a:cubicBezTo>
                    <a:cubicBezTo>
                      <a:pt x="11454" y="26139"/>
                      <a:pt x="11570" y="26073"/>
                      <a:pt x="11702" y="26008"/>
                    </a:cubicBezTo>
                    <a:cubicBezTo>
                      <a:pt x="11817" y="25942"/>
                      <a:pt x="11932" y="25876"/>
                      <a:pt x="12048" y="25810"/>
                    </a:cubicBezTo>
                    <a:cubicBezTo>
                      <a:pt x="12180" y="25727"/>
                      <a:pt x="12295" y="25661"/>
                      <a:pt x="12410" y="25596"/>
                    </a:cubicBezTo>
                    <a:cubicBezTo>
                      <a:pt x="12476" y="25563"/>
                      <a:pt x="12542" y="25513"/>
                      <a:pt x="12592" y="25480"/>
                    </a:cubicBezTo>
                    <a:cubicBezTo>
                      <a:pt x="12888" y="25315"/>
                      <a:pt x="13169" y="25151"/>
                      <a:pt x="13416" y="24986"/>
                    </a:cubicBezTo>
                    <a:cubicBezTo>
                      <a:pt x="14075" y="24590"/>
                      <a:pt x="14553" y="24277"/>
                      <a:pt x="14685" y="24211"/>
                    </a:cubicBezTo>
                    <a:cubicBezTo>
                      <a:pt x="15212" y="23914"/>
                      <a:pt x="32534" y="13268"/>
                      <a:pt x="32781" y="13037"/>
                    </a:cubicBezTo>
                    <a:cubicBezTo>
                      <a:pt x="32781" y="13037"/>
                      <a:pt x="32781" y="13037"/>
                      <a:pt x="32798" y="13004"/>
                    </a:cubicBezTo>
                    <a:cubicBezTo>
                      <a:pt x="32798" y="12988"/>
                      <a:pt x="32814" y="12971"/>
                      <a:pt x="32831" y="12955"/>
                    </a:cubicBezTo>
                    <a:cubicBezTo>
                      <a:pt x="32863" y="12856"/>
                      <a:pt x="32946" y="12691"/>
                      <a:pt x="33045" y="12460"/>
                    </a:cubicBezTo>
                    <a:cubicBezTo>
                      <a:pt x="33061" y="12427"/>
                      <a:pt x="33094" y="12378"/>
                      <a:pt x="33111" y="12328"/>
                    </a:cubicBezTo>
                    <a:cubicBezTo>
                      <a:pt x="33210" y="12131"/>
                      <a:pt x="33308" y="11883"/>
                      <a:pt x="33424" y="11620"/>
                    </a:cubicBezTo>
                    <a:cubicBezTo>
                      <a:pt x="33457" y="11554"/>
                      <a:pt x="33490" y="11488"/>
                      <a:pt x="33523" y="11422"/>
                    </a:cubicBezTo>
                    <a:cubicBezTo>
                      <a:pt x="33655" y="11142"/>
                      <a:pt x="33786" y="10829"/>
                      <a:pt x="33935" y="10499"/>
                    </a:cubicBezTo>
                    <a:cubicBezTo>
                      <a:pt x="33984" y="10384"/>
                      <a:pt x="34034" y="10252"/>
                      <a:pt x="34083" y="10136"/>
                    </a:cubicBezTo>
                    <a:cubicBezTo>
                      <a:pt x="34133" y="10037"/>
                      <a:pt x="34165" y="9955"/>
                      <a:pt x="34198" y="9873"/>
                    </a:cubicBezTo>
                    <a:cubicBezTo>
                      <a:pt x="34248" y="9757"/>
                      <a:pt x="34297" y="9642"/>
                      <a:pt x="34363" y="9510"/>
                    </a:cubicBezTo>
                    <a:cubicBezTo>
                      <a:pt x="34495" y="9197"/>
                      <a:pt x="34627" y="8867"/>
                      <a:pt x="34759" y="8554"/>
                    </a:cubicBezTo>
                    <a:cubicBezTo>
                      <a:pt x="34792" y="8488"/>
                      <a:pt x="34825" y="8406"/>
                      <a:pt x="34841" y="8340"/>
                    </a:cubicBezTo>
                    <a:cubicBezTo>
                      <a:pt x="34874" y="8274"/>
                      <a:pt x="34907" y="8208"/>
                      <a:pt x="34924" y="8142"/>
                    </a:cubicBezTo>
                    <a:cubicBezTo>
                      <a:pt x="35105" y="7697"/>
                      <a:pt x="35286" y="7252"/>
                      <a:pt x="35451" y="6840"/>
                    </a:cubicBezTo>
                    <a:lnTo>
                      <a:pt x="35451" y="6824"/>
                    </a:lnTo>
                    <a:cubicBezTo>
                      <a:pt x="35533" y="6593"/>
                      <a:pt x="35632" y="6362"/>
                      <a:pt x="35698" y="6148"/>
                    </a:cubicBezTo>
                    <a:cubicBezTo>
                      <a:pt x="35764" y="5967"/>
                      <a:pt x="35830" y="5785"/>
                      <a:pt x="35896" y="5620"/>
                    </a:cubicBezTo>
                    <a:cubicBezTo>
                      <a:pt x="36077" y="5077"/>
                      <a:pt x="36226" y="4582"/>
                      <a:pt x="36308" y="4203"/>
                    </a:cubicBezTo>
                    <a:cubicBezTo>
                      <a:pt x="36325" y="4154"/>
                      <a:pt x="36325" y="4121"/>
                      <a:pt x="36341" y="4071"/>
                    </a:cubicBezTo>
                    <a:cubicBezTo>
                      <a:pt x="36357" y="4022"/>
                      <a:pt x="36357" y="3989"/>
                      <a:pt x="36357" y="3939"/>
                    </a:cubicBezTo>
                    <a:cubicBezTo>
                      <a:pt x="36374" y="3890"/>
                      <a:pt x="36374" y="3857"/>
                      <a:pt x="36390" y="3808"/>
                    </a:cubicBezTo>
                    <a:cubicBezTo>
                      <a:pt x="36423" y="3511"/>
                      <a:pt x="36407" y="3313"/>
                      <a:pt x="36308" y="3247"/>
                    </a:cubicBezTo>
                    <a:cubicBezTo>
                      <a:pt x="36259" y="3214"/>
                      <a:pt x="36193" y="3181"/>
                      <a:pt x="36094" y="3132"/>
                    </a:cubicBezTo>
                    <a:cubicBezTo>
                      <a:pt x="36044" y="3115"/>
                      <a:pt x="36011" y="3099"/>
                      <a:pt x="35962" y="3082"/>
                    </a:cubicBezTo>
                    <a:cubicBezTo>
                      <a:pt x="35929" y="3082"/>
                      <a:pt x="35912" y="3066"/>
                      <a:pt x="35880" y="3049"/>
                    </a:cubicBezTo>
                    <a:cubicBezTo>
                      <a:pt x="35830" y="3033"/>
                      <a:pt x="35781" y="3016"/>
                      <a:pt x="35715" y="3000"/>
                    </a:cubicBezTo>
                    <a:cubicBezTo>
                      <a:pt x="35649" y="2967"/>
                      <a:pt x="35566" y="2934"/>
                      <a:pt x="35468" y="2901"/>
                    </a:cubicBezTo>
                    <a:cubicBezTo>
                      <a:pt x="35402" y="2885"/>
                      <a:pt x="35303" y="2852"/>
                      <a:pt x="35220" y="2819"/>
                    </a:cubicBezTo>
                    <a:cubicBezTo>
                      <a:pt x="35187" y="2802"/>
                      <a:pt x="35138" y="2786"/>
                      <a:pt x="35105" y="2786"/>
                    </a:cubicBezTo>
                    <a:cubicBezTo>
                      <a:pt x="35023" y="2753"/>
                      <a:pt x="34940" y="2720"/>
                      <a:pt x="34858" y="2703"/>
                    </a:cubicBezTo>
                    <a:cubicBezTo>
                      <a:pt x="34792" y="2670"/>
                      <a:pt x="34726" y="2654"/>
                      <a:pt x="34660" y="2637"/>
                    </a:cubicBezTo>
                    <a:cubicBezTo>
                      <a:pt x="34297" y="2522"/>
                      <a:pt x="33869" y="2390"/>
                      <a:pt x="33424" y="2242"/>
                    </a:cubicBezTo>
                    <a:cubicBezTo>
                      <a:pt x="33325" y="2225"/>
                      <a:pt x="33226" y="2192"/>
                      <a:pt x="33127" y="2159"/>
                    </a:cubicBezTo>
                    <a:cubicBezTo>
                      <a:pt x="33094" y="2143"/>
                      <a:pt x="33045" y="2127"/>
                      <a:pt x="33012" y="2127"/>
                    </a:cubicBezTo>
                    <a:cubicBezTo>
                      <a:pt x="32946" y="2094"/>
                      <a:pt x="32880" y="2077"/>
                      <a:pt x="32798" y="2061"/>
                    </a:cubicBezTo>
                    <a:cubicBezTo>
                      <a:pt x="32567" y="1995"/>
                      <a:pt x="32320" y="1912"/>
                      <a:pt x="32072" y="1846"/>
                    </a:cubicBezTo>
                    <a:cubicBezTo>
                      <a:pt x="31842" y="1780"/>
                      <a:pt x="31594" y="1698"/>
                      <a:pt x="31347" y="1632"/>
                    </a:cubicBezTo>
                    <a:cubicBezTo>
                      <a:pt x="31116" y="1566"/>
                      <a:pt x="30886" y="1500"/>
                      <a:pt x="30655" y="1434"/>
                    </a:cubicBezTo>
                    <a:cubicBezTo>
                      <a:pt x="30639" y="1434"/>
                      <a:pt x="30639" y="1418"/>
                      <a:pt x="30622" y="1418"/>
                    </a:cubicBezTo>
                    <a:cubicBezTo>
                      <a:pt x="30325" y="1335"/>
                      <a:pt x="30029" y="1253"/>
                      <a:pt x="29732" y="1171"/>
                    </a:cubicBezTo>
                    <a:cubicBezTo>
                      <a:pt x="29699" y="1154"/>
                      <a:pt x="29683" y="1154"/>
                      <a:pt x="29666" y="1154"/>
                    </a:cubicBezTo>
                    <a:cubicBezTo>
                      <a:pt x="29501" y="1105"/>
                      <a:pt x="29353" y="1055"/>
                      <a:pt x="29205" y="1022"/>
                    </a:cubicBezTo>
                    <a:cubicBezTo>
                      <a:pt x="28479" y="808"/>
                      <a:pt x="27804" y="627"/>
                      <a:pt x="27243" y="462"/>
                    </a:cubicBezTo>
                    <a:cubicBezTo>
                      <a:pt x="27161" y="445"/>
                      <a:pt x="27095" y="429"/>
                      <a:pt x="27013" y="412"/>
                    </a:cubicBezTo>
                    <a:cubicBezTo>
                      <a:pt x="26980" y="396"/>
                      <a:pt x="26947" y="380"/>
                      <a:pt x="26897" y="380"/>
                    </a:cubicBezTo>
                    <a:cubicBezTo>
                      <a:pt x="26831" y="363"/>
                      <a:pt x="26765" y="330"/>
                      <a:pt x="26700" y="314"/>
                    </a:cubicBezTo>
                    <a:cubicBezTo>
                      <a:pt x="26518" y="264"/>
                      <a:pt x="26353" y="231"/>
                      <a:pt x="26205" y="182"/>
                    </a:cubicBezTo>
                    <a:cubicBezTo>
                      <a:pt x="26172" y="165"/>
                      <a:pt x="26123" y="165"/>
                      <a:pt x="26090" y="149"/>
                    </a:cubicBezTo>
                    <a:cubicBezTo>
                      <a:pt x="25991" y="132"/>
                      <a:pt x="25908" y="99"/>
                      <a:pt x="25826" y="83"/>
                    </a:cubicBezTo>
                    <a:cubicBezTo>
                      <a:pt x="25793" y="66"/>
                      <a:pt x="25760" y="66"/>
                      <a:pt x="25727" y="50"/>
                    </a:cubicBezTo>
                    <a:cubicBezTo>
                      <a:pt x="25612" y="17"/>
                      <a:pt x="25546" y="0"/>
                      <a:pt x="25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11"/>
              <p:cNvSpPr/>
              <p:nvPr/>
            </p:nvSpPr>
            <p:spPr>
              <a:xfrm>
                <a:off x="131175" y="4631075"/>
                <a:ext cx="263725" cy="3716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866" extrusionOk="0">
                    <a:moveTo>
                      <a:pt x="2934" y="0"/>
                    </a:moveTo>
                    <a:cubicBezTo>
                      <a:pt x="2769" y="99"/>
                      <a:pt x="2588" y="198"/>
                      <a:pt x="2423" y="313"/>
                    </a:cubicBezTo>
                    <a:cubicBezTo>
                      <a:pt x="1417" y="956"/>
                      <a:pt x="527" y="1714"/>
                      <a:pt x="264" y="2571"/>
                    </a:cubicBezTo>
                    <a:cubicBezTo>
                      <a:pt x="0" y="3395"/>
                      <a:pt x="940" y="5686"/>
                      <a:pt x="2225" y="8059"/>
                    </a:cubicBezTo>
                    <a:cubicBezTo>
                      <a:pt x="3939" y="11257"/>
                      <a:pt x="6279" y="14602"/>
                      <a:pt x="7169" y="14833"/>
                    </a:cubicBezTo>
                    <a:cubicBezTo>
                      <a:pt x="7252" y="14855"/>
                      <a:pt x="7346" y="14865"/>
                      <a:pt x="7450" y="14865"/>
                    </a:cubicBezTo>
                    <a:cubicBezTo>
                      <a:pt x="8053" y="14865"/>
                      <a:pt x="8992" y="14517"/>
                      <a:pt x="10004" y="14026"/>
                    </a:cubicBezTo>
                    <a:cubicBezTo>
                      <a:pt x="10103" y="13976"/>
                      <a:pt x="10218" y="13927"/>
                      <a:pt x="10317" y="13877"/>
                    </a:cubicBezTo>
                    <a:cubicBezTo>
                      <a:pt x="10400" y="13828"/>
                      <a:pt x="10466" y="13795"/>
                      <a:pt x="10548" y="13745"/>
                    </a:cubicBezTo>
                    <a:cubicBezTo>
                      <a:pt x="9823" y="12460"/>
                      <a:pt x="8735" y="10532"/>
                      <a:pt x="7532" y="8373"/>
                    </a:cubicBezTo>
                    <a:cubicBezTo>
                      <a:pt x="6016" y="5686"/>
                      <a:pt x="4335" y="2637"/>
                      <a:pt x="29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11"/>
              <p:cNvSpPr/>
              <p:nvPr/>
            </p:nvSpPr>
            <p:spPr>
              <a:xfrm>
                <a:off x="131175" y="4631075"/>
                <a:ext cx="263725" cy="3745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982" fill="none" extrusionOk="0">
                    <a:moveTo>
                      <a:pt x="10548" y="13745"/>
                    </a:moveTo>
                    <a:cubicBezTo>
                      <a:pt x="10466" y="13795"/>
                      <a:pt x="10400" y="13828"/>
                      <a:pt x="10317" y="13877"/>
                    </a:cubicBezTo>
                    <a:cubicBezTo>
                      <a:pt x="10218" y="13927"/>
                      <a:pt x="10103" y="13976"/>
                      <a:pt x="10004" y="14026"/>
                    </a:cubicBezTo>
                    <a:cubicBezTo>
                      <a:pt x="8817" y="14602"/>
                      <a:pt x="7730" y="14981"/>
                      <a:pt x="7169" y="14833"/>
                    </a:cubicBezTo>
                    <a:cubicBezTo>
                      <a:pt x="6279" y="14602"/>
                      <a:pt x="3939" y="11257"/>
                      <a:pt x="2225" y="8059"/>
                    </a:cubicBezTo>
                    <a:cubicBezTo>
                      <a:pt x="940" y="5686"/>
                      <a:pt x="0" y="3395"/>
                      <a:pt x="264" y="2571"/>
                    </a:cubicBezTo>
                    <a:cubicBezTo>
                      <a:pt x="527" y="1714"/>
                      <a:pt x="1417" y="956"/>
                      <a:pt x="2423" y="313"/>
                    </a:cubicBezTo>
                    <a:cubicBezTo>
                      <a:pt x="2588" y="198"/>
                      <a:pt x="2769" y="99"/>
                      <a:pt x="2934" y="0"/>
                    </a:cubicBezTo>
                    <a:cubicBezTo>
                      <a:pt x="4335" y="2637"/>
                      <a:pt x="6016" y="5686"/>
                      <a:pt x="7532" y="8373"/>
                    </a:cubicBezTo>
                    <a:cubicBezTo>
                      <a:pt x="8735" y="10532"/>
                      <a:pt x="9823" y="12460"/>
                      <a:pt x="10548" y="13745"/>
                    </a:cubicBezTo>
                    <a:close/>
                  </a:path>
                </a:pathLst>
              </a:custGeom>
              <a:noFill/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11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extrusionOk="0">
                    <a:moveTo>
                      <a:pt x="1" y="0"/>
                    </a:moveTo>
                    <a:cubicBezTo>
                      <a:pt x="1" y="1"/>
                      <a:pt x="1962" y="1714"/>
                      <a:pt x="2028" y="1945"/>
                    </a:cubicBezTo>
                    <a:cubicBezTo>
                      <a:pt x="2094" y="2176"/>
                      <a:pt x="1468" y="3791"/>
                      <a:pt x="1929" y="4269"/>
                    </a:cubicBezTo>
                    <a:cubicBezTo>
                      <a:pt x="2374" y="4731"/>
                      <a:pt x="4138" y="5653"/>
                      <a:pt x="4286" y="6016"/>
                    </a:cubicBezTo>
                    <a:cubicBezTo>
                      <a:pt x="4434" y="6395"/>
                      <a:pt x="4138" y="8356"/>
                      <a:pt x="4335" y="8604"/>
                    </a:cubicBezTo>
                    <a:cubicBezTo>
                      <a:pt x="4533" y="8851"/>
                      <a:pt x="6280" y="9609"/>
                      <a:pt x="6428" y="9889"/>
                    </a:cubicBezTo>
                    <a:cubicBezTo>
                      <a:pt x="6478" y="9971"/>
                      <a:pt x="6593" y="10351"/>
                      <a:pt x="6709" y="10812"/>
                    </a:cubicBezTo>
                    <a:cubicBezTo>
                      <a:pt x="6939" y="11751"/>
                      <a:pt x="7236" y="13037"/>
                      <a:pt x="7236" y="13037"/>
                    </a:cubicBezTo>
                    <a:cubicBezTo>
                      <a:pt x="7236" y="13037"/>
                      <a:pt x="7236" y="13037"/>
                      <a:pt x="7253" y="13004"/>
                    </a:cubicBezTo>
                    <a:cubicBezTo>
                      <a:pt x="7269" y="12988"/>
                      <a:pt x="7269" y="12971"/>
                      <a:pt x="7286" y="12955"/>
                    </a:cubicBezTo>
                    <a:cubicBezTo>
                      <a:pt x="7318" y="12856"/>
                      <a:pt x="7401" y="12691"/>
                      <a:pt x="7500" y="12460"/>
                    </a:cubicBezTo>
                    <a:cubicBezTo>
                      <a:pt x="7516" y="12427"/>
                      <a:pt x="7549" y="12378"/>
                      <a:pt x="7566" y="12328"/>
                    </a:cubicBezTo>
                    <a:cubicBezTo>
                      <a:pt x="7665" y="12131"/>
                      <a:pt x="7763" y="11883"/>
                      <a:pt x="7879" y="11620"/>
                    </a:cubicBezTo>
                    <a:cubicBezTo>
                      <a:pt x="7912" y="11554"/>
                      <a:pt x="7945" y="11488"/>
                      <a:pt x="7978" y="11422"/>
                    </a:cubicBezTo>
                    <a:cubicBezTo>
                      <a:pt x="8110" y="11142"/>
                      <a:pt x="8241" y="10829"/>
                      <a:pt x="8390" y="10499"/>
                    </a:cubicBezTo>
                    <a:cubicBezTo>
                      <a:pt x="8439" y="10384"/>
                      <a:pt x="8489" y="10252"/>
                      <a:pt x="8538" y="10136"/>
                    </a:cubicBezTo>
                    <a:cubicBezTo>
                      <a:pt x="8588" y="10037"/>
                      <a:pt x="8620" y="9955"/>
                      <a:pt x="8653" y="9873"/>
                    </a:cubicBezTo>
                    <a:cubicBezTo>
                      <a:pt x="8703" y="9757"/>
                      <a:pt x="8752" y="9642"/>
                      <a:pt x="8818" y="9510"/>
                    </a:cubicBezTo>
                    <a:cubicBezTo>
                      <a:pt x="8950" y="9197"/>
                      <a:pt x="9082" y="8867"/>
                      <a:pt x="9214" y="8554"/>
                    </a:cubicBezTo>
                    <a:cubicBezTo>
                      <a:pt x="9247" y="8488"/>
                      <a:pt x="9280" y="8406"/>
                      <a:pt x="9296" y="8340"/>
                    </a:cubicBezTo>
                    <a:cubicBezTo>
                      <a:pt x="9329" y="8274"/>
                      <a:pt x="9362" y="8208"/>
                      <a:pt x="9379" y="8142"/>
                    </a:cubicBezTo>
                    <a:cubicBezTo>
                      <a:pt x="9560" y="7697"/>
                      <a:pt x="9741" y="7252"/>
                      <a:pt x="9906" y="6840"/>
                    </a:cubicBezTo>
                    <a:lnTo>
                      <a:pt x="9906" y="6824"/>
                    </a:lnTo>
                    <a:cubicBezTo>
                      <a:pt x="9988" y="6593"/>
                      <a:pt x="10087" y="6362"/>
                      <a:pt x="10153" y="6148"/>
                    </a:cubicBezTo>
                    <a:cubicBezTo>
                      <a:pt x="10219" y="5967"/>
                      <a:pt x="10285" y="5785"/>
                      <a:pt x="10351" y="5620"/>
                    </a:cubicBezTo>
                    <a:cubicBezTo>
                      <a:pt x="10532" y="5077"/>
                      <a:pt x="10681" y="4582"/>
                      <a:pt x="10763" y="4203"/>
                    </a:cubicBezTo>
                    <a:cubicBezTo>
                      <a:pt x="10780" y="4154"/>
                      <a:pt x="10780" y="4121"/>
                      <a:pt x="10796" y="4071"/>
                    </a:cubicBezTo>
                    <a:cubicBezTo>
                      <a:pt x="10812" y="4022"/>
                      <a:pt x="10812" y="3989"/>
                      <a:pt x="10812" y="3939"/>
                    </a:cubicBezTo>
                    <a:cubicBezTo>
                      <a:pt x="10829" y="3890"/>
                      <a:pt x="10829" y="3857"/>
                      <a:pt x="10845" y="3808"/>
                    </a:cubicBezTo>
                    <a:cubicBezTo>
                      <a:pt x="10878" y="3511"/>
                      <a:pt x="10862" y="3313"/>
                      <a:pt x="10763" y="3247"/>
                    </a:cubicBezTo>
                    <a:cubicBezTo>
                      <a:pt x="10714" y="3214"/>
                      <a:pt x="10648" y="3181"/>
                      <a:pt x="10549" y="3132"/>
                    </a:cubicBezTo>
                    <a:cubicBezTo>
                      <a:pt x="10499" y="3115"/>
                      <a:pt x="10466" y="3099"/>
                      <a:pt x="10417" y="3082"/>
                    </a:cubicBezTo>
                    <a:cubicBezTo>
                      <a:pt x="10384" y="3082"/>
                      <a:pt x="10367" y="3066"/>
                      <a:pt x="10335" y="3049"/>
                    </a:cubicBezTo>
                    <a:cubicBezTo>
                      <a:pt x="10285" y="3033"/>
                      <a:pt x="10236" y="3016"/>
                      <a:pt x="10170" y="3000"/>
                    </a:cubicBezTo>
                    <a:cubicBezTo>
                      <a:pt x="10104" y="2967"/>
                      <a:pt x="10021" y="2934"/>
                      <a:pt x="9923" y="2901"/>
                    </a:cubicBezTo>
                    <a:cubicBezTo>
                      <a:pt x="9857" y="2885"/>
                      <a:pt x="9758" y="2852"/>
                      <a:pt x="9675" y="2819"/>
                    </a:cubicBezTo>
                    <a:cubicBezTo>
                      <a:pt x="9642" y="2802"/>
                      <a:pt x="9593" y="2786"/>
                      <a:pt x="9560" y="2786"/>
                    </a:cubicBezTo>
                    <a:cubicBezTo>
                      <a:pt x="9478" y="2753"/>
                      <a:pt x="9395" y="2720"/>
                      <a:pt x="9313" y="2703"/>
                    </a:cubicBezTo>
                    <a:cubicBezTo>
                      <a:pt x="9247" y="2670"/>
                      <a:pt x="9181" y="2654"/>
                      <a:pt x="9115" y="2637"/>
                    </a:cubicBezTo>
                    <a:cubicBezTo>
                      <a:pt x="8752" y="2522"/>
                      <a:pt x="8324" y="2390"/>
                      <a:pt x="7879" y="2242"/>
                    </a:cubicBezTo>
                    <a:cubicBezTo>
                      <a:pt x="7780" y="2225"/>
                      <a:pt x="7681" y="2192"/>
                      <a:pt x="7582" y="2159"/>
                    </a:cubicBezTo>
                    <a:cubicBezTo>
                      <a:pt x="7549" y="2143"/>
                      <a:pt x="7500" y="2127"/>
                      <a:pt x="7467" y="2127"/>
                    </a:cubicBezTo>
                    <a:cubicBezTo>
                      <a:pt x="7401" y="2094"/>
                      <a:pt x="7318" y="2077"/>
                      <a:pt x="7253" y="2061"/>
                    </a:cubicBezTo>
                    <a:cubicBezTo>
                      <a:pt x="7022" y="1995"/>
                      <a:pt x="6775" y="1912"/>
                      <a:pt x="6527" y="1846"/>
                    </a:cubicBezTo>
                    <a:cubicBezTo>
                      <a:pt x="6297" y="1780"/>
                      <a:pt x="6049" y="1698"/>
                      <a:pt x="5802" y="1632"/>
                    </a:cubicBezTo>
                    <a:cubicBezTo>
                      <a:pt x="5571" y="1566"/>
                      <a:pt x="5341" y="1500"/>
                      <a:pt x="5110" y="1434"/>
                    </a:cubicBezTo>
                    <a:cubicBezTo>
                      <a:pt x="5094" y="1434"/>
                      <a:pt x="5094" y="1418"/>
                      <a:pt x="5077" y="1418"/>
                    </a:cubicBezTo>
                    <a:cubicBezTo>
                      <a:pt x="4780" y="1335"/>
                      <a:pt x="4484" y="1253"/>
                      <a:pt x="4187" y="1171"/>
                    </a:cubicBezTo>
                    <a:cubicBezTo>
                      <a:pt x="4154" y="1154"/>
                      <a:pt x="4138" y="1154"/>
                      <a:pt x="4121" y="1154"/>
                    </a:cubicBezTo>
                    <a:cubicBezTo>
                      <a:pt x="3956" y="1105"/>
                      <a:pt x="3808" y="1055"/>
                      <a:pt x="3660" y="1022"/>
                    </a:cubicBezTo>
                    <a:cubicBezTo>
                      <a:pt x="2934" y="808"/>
                      <a:pt x="2259" y="627"/>
                      <a:pt x="1698" y="462"/>
                    </a:cubicBezTo>
                    <a:cubicBezTo>
                      <a:pt x="1616" y="445"/>
                      <a:pt x="1550" y="429"/>
                      <a:pt x="1468" y="412"/>
                    </a:cubicBezTo>
                    <a:cubicBezTo>
                      <a:pt x="1435" y="396"/>
                      <a:pt x="1402" y="380"/>
                      <a:pt x="1352" y="380"/>
                    </a:cubicBezTo>
                    <a:cubicBezTo>
                      <a:pt x="1286" y="363"/>
                      <a:pt x="1220" y="330"/>
                      <a:pt x="1155" y="314"/>
                    </a:cubicBezTo>
                    <a:cubicBezTo>
                      <a:pt x="973" y="264"/>
                      <a:pt x="808" y="231"/>
                      <a:pt x="660" y="182"/>
                    </a:cubicBezTo>
                    <a:cubicBezTo>
                      <a:pt x="627" y="165"/>
                      <a:pt x="578" y="165"/>
                      <a:pt x="545" y="149"/>
                    </a:cubicBezTo>
                    <a:cubicBezTo>
                      <a:pt x="446" y="132"/>
                      <a:pt x="363" y="99"/>
                      <a:pt x="281" y="83"/>
                    </a:cubicBezTo>
                    <a:cubicBezTo>
                      <a:pt x="248" y="66"/>
                      <a:pt x="215" y="66"/>
                      <a:pt x="182" y="50"/>
                    </a:cubicBezTo>
                    <a:cubicBezTo>
                      <a:pt x="67" y="1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B9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11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extrusionOk="0">
                    <a:moveTo>
                      <a:pt x="3000" y="1"/>
                    </a:moveTo>
                    <a:cubicBezTo>
                      <a:pt x="2770" y="116"/>
                      <a:pt x="2489" y="248"/>
                      <a:pt x="2176" y="413"/>
                    </a:cubicBezTo>
                    <a:cubicBezTo>
                      <a:pt x="2077" y="462"/>
                      <a:pt x="1979" y="512"/>
                      <a:pt x="1863" y="561"/>
                    </a:cubicBezTo>
                    <a:cubicBezTo>
                      <a:pt x="1797" y="594"/>
                      <a:pt x="1731" y="627"/>
                      <a:pt x="1665" y="660"/>
                    </a:cubicBezTo>
                    <a:cubicBezTo>
                      <a:pt x="1435" y="775"/>
                      <a:pt x="1204" y="907"/>
                      <a:pt x="973" y="1022"/>
                    </a:cubicBezTo>
                    <a:cubicBezTo>
                      <a:pt x="825" y="1105"/>
                      <a:pt x="660" y="1204"/>
                      <a:pt x="512" y="1286"/>
                    </a:cubicBezTo>
                    <a:cubicBezTo>
                      <a:pt x="347" y="1385"/>
                      <a:pt x="166" y="1484"/>
                      <a:pt x="1" y="1599"/>
                    </a:cubicBezTo>
                    <a:cubicBezTo>
                      <a:pt x="1" y="1632"/>
                      <a:pt x="1" y="1649"/>
                      <a:pt x="1" y="1649"/>
                    </a:cubicBezTo>
                    <a:cubicBezTo>
                      <a:pt x="1" y="1649"/>
                      <a:pt x="1187" y="4203"/>
                      <a:pt x="4319" y="9724"/>
                    </a:cubicBezTo>
                    <a:cubicBezTo>
                      <a:pt x="5242" y="11323"/>
                      <a:pt x="6313" y="13185"/>
                      <a:pt x="7582" y="15312"/>
                    </a:cubicBezTo>
                    <a:cubicBezTo>
                      <a:pt x="7681" y="15262"/>
                      <a:pt x="7796" y="15213"/>
                      <a:pt x="7895" y="15163"/>
                    </a:cubicBezTo>
                    <a:cubicBezTo>
                      <a:pt x="8208" y="14998"/>
                      <a:pt x="8538" y="14834"/>
                      <a:pt x="8851" y="14652"/>
                    </a:cubicBezTo>
                    <a:cubicBezTo>
                      <a:pt x="8868" y="14636"/>
                      <a:pt x="8884" y="14636"/>
                      <a:pt x="8901" y="14619"/>
                    </a:cubicBezTo>
                    <a:cubicBezTo>
                      <a:pt x="9032" y="14553"/>
                      <a:pt x="9148" y="14487"/>
                      <a:pt x="9280" y="14422"/>
                    </a:cubicBezTo>
                    <a:cubicBezTo>
                      <a:pt x="9395" y="14356"/>
                      <a:pt x="9510" y="14290"/>
                      <a:pt x="9626" y="14224"/>
                    </a:cubicBezTo>
                    <a:cubicBezTo>
                      <a:pt x="9758" y="14141"/>
                      <a:pt x="9873" y="14075"/>
                      <a:pt x="9988" y="14010"/>
                    </a:cubicBezTo>
                    <a:cubicBezTo>
                      <a:pt x="10054" y="13977"/>
                      <a:pt x="10120" y="13944"/>
                      <a:pt x="10170" y="13894"/>
                    </a:cubicBezTo>
                    <a:cubicBezTo>
                      <a:pt x="10466" y="13729"/>
                      <a:pt x="10747" y="13565"/>
                      <a:pt x="10994" y="13400"/>
                    </a:cubicBezTo>
                    <a:cubicBezTo>
                      <a:pt x="10994" y="13400"/>
                      <a:pt x="9906" y="11587"/>
                      <a:pt x="8390" y="9032"/>
                    </a:cubicBezTo>
                    <a:cubicBezTo>
                      <a:pt x="8373" y="8999"/>
                      <a:pt x="8357" y="8966"/>
                      <a:pt x="8340" y="8950"/>
                    </a:cubicBezTo>
                    <a:cubicBezTo>
                      <a:pt x="7500" y="7532"/>
                      <a:pt x="6527" y="5917"/>
                      <a:pt x="5538" y="4253"/>
                    </a:cubicBezTo>
                    <a:cubicBezTo>
                      <a:pt x="4681" y="2819"/>
                      <a:pt x="3808" y="1369"/>
                      <a:pt x="3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11"/>
              <p:cNvSpPr/>
              <p:nvPr/>
            </p:nvSpPr>
            <p:spPr>
              <a:xfrm>
                <a:off x="216050" y="4615400"/>
                <a:ext cx="216325" cy="34985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13994" extrusionOk="0">
                    <a:moveTo>
                      <a:pt x="692" y="1"/>
                    </a:moveTo>
                    <a:cubicBezTo>
                      <a:pt x="462" y="116"/>
                      <a:pt x="231" y="248"/>
                      <a:pt x="0" y="363"/>
                    </a:cubicBezTo>
                    <a:cubicBezTo>
                      <a:pt x="1401" y="2819"/>
                      <a:pt x="3263" y="6016"/>
                      <a:pt x="4928" y="8901"/>
                    </a:cubicBezTo>
                    <a:cubicBezTo>
                      <a:pt x="6065" y="10862"/>
                      <a:pt x="7104" y="12658"/>
                      <a:pt x="7878" y="13993"/>
                    </a:cubicBezTo>
                    <a:cubicBezTo>
                      <a:pt x="7895" y="13977"/>
                      <a:pt x="7911" y="13977"/>
                      <a:pt x="7928" y="13960"/>
                    </a:cubicBezTo>
                    <a:cubicBezTo>
                      <a:pt x="8059" y="13894"/>
                      <a:pt x="8175" y="13828"/>
                      <a:pt x="8307" y="13763"/>
                    </a:cubicBezTo>
                    <a:cubicBezTo>
                      <a:pt x="8422" y="13697"/>
                      <a:pt x="8537" y="13631"/>
                      <a:pt x="8653" y="13565"/>
                    </a:cubicBezTo>
                    <a:cubicBezTo>
                      <a:pt x="7812" y="12180"/>
                      <a:pt x="6807" y="10499"/>
                      <a:pt x="5785" y="8752"/>
                    </a:cubicBezTo>
                    <a:cubicBezTo>
                      <a:pt x="3956" y="5670"/>
                      <a:pt x="2027" y="2341"/>
                      <a:pt x="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11"/>
              <p:cNvSpPr/>
              <p:nvPr/>
            </p:nvSpPr>
            <p:spPr>
              <a:xfrm>
                <a:off x="186800" y="4556075"/>
                <a:ext cx="799350" cy="446650"/>
              </a:xfrm>
              <a:custGeom>
                <a:avLst/>
                <a:gdLst/>
                <a:ahLst/>
                <a:cxnLst/>
                <a:rect l="l" t="t" r="r" b="b"/>
                <a:pathLst>
                  <a:path w="31974" h="17866" extrusionOk="0">
                    <a:moveTo>
                      <a:pt x="31973" y="1"/>
                    </a:moveTo>
                    <a:lnTo>
                      <a:pt x="31973" y="1"/>
                    </a:lnTo>
                    <a:cubicBezTo>
                      <a:pt x="31331" y="314"/>
                      <a:pt x="30671" y="627"/>
                      <a:pt x="30029" y="940"/>
                    </a:cubicBezTo>
                    <a:cubicBezTo>
                      <a:pt x="25760" y="3017"/>
                      <a:pt x="21491" y="5110"/>
                      <a:pt x="17223" y="7186"/>
                    </a:cubicBezTo>
                    <a:cubicBezTo>
                      <a:pt x="14421" y="8538"/>
                      <a:pt x="11570" y="9922"/>
                      <a:pt x="8587" y="10746"/>
                    </a:cubicBezTo>
                    <a:cubicBezTo>
                      <a:pt x="8043" y="10895"/>
                      <a:pt x="7499" y="11010"/>
                      <a:pt x="6955" y="11125"/>
                    </a:cubicBezTo>
                    <a:cubicBezTo>
                      <a:pt x="6658" y="11175"/>
                      <a:pt x="6378" y="11224"/>
                      <a:pt x="6098" y="11274"/>
                    </a:cubicBezTo>
                    <a:cubicBezTo>
                      <a:pt x="5999" y="11290"/>
                      <a:pt x="5900" y="11307"/>
                      <a:pt x="5785" y="11323"/>
                    </a:cubicBezTo>
                    <a:cubicBezTo>
                      <a:pt x="5637" y="11340"/>
                      <a:pt x="5472" y="11356"/>
                      <a:pt x="5307" y="11373"/>
                    </a:cubicBezTo>
                    <a:cubicBezTo>
                      <a:pt x="5043" y="11405"/>
                      <a:pt x="4780" y="11422"/>
                      <a:pt x="4516" y="11438"/>
                    </a:cubicBezTo>
                    <a:cubicBezTo>
                      <a:pt x="4215" y="11455"/>
                      <a:pt x="3911" y="11464"/>
                      <a:pt x="3604" y="11464"/>
                    </a:cubicBezTo>
                    <a:cubicBezTo>
                      <a:pt x="2411" y="11464"/>
                      <a:pt x="1180" y="11335"/>
                      <a:pt x="0" y="11059"/>
                    </a:cubicBezTo>
                    <a:lnTo>
                      <a:pt x="0" y="11059"/>
                    </a:lnTo>
                    <a:cubicBezTo>
                      <a:pt x="1714" y="14257"/>
                      <a:pt x="4054" y="17602"/>
                      <a:pt x="4944" y="17833"/>
                    </a:cubicBezTo>
                    <a:cubicBezTo>
                      <a:pt x="5027" y="17855"/>
                      <a:pt x="5121" y="17865"/>
                      <a:pt x="5225" y="17865"/>
                    </a:cubicBezTo>
                    <a:cubicBezTo>
                      <a:pt x="5828" y="17865"/>
                      <a:pt x="6767" y="17517"/>
                      <a:pt x="7779" y="17026"/>
                    </a:cubicBezTo>
                    <a:cubicBezTo>
                      <a:pt x="7878" y="16976"/>
                      <a:pt x="7993" y="16927"/>
                      <a:pt x="8092" y="16877"/>
                    </a:cubicBezTo>
                    <a:cubicBezTo>
                      <a:pt x="8405" y="16712"/>
                      <a:pt x="8735" y="16548"/>
                      <a:pt x="9048" y="16366"/>
                    </a:cubicBezTo>
                    <a:cubicBezTo>
                      <a:pt x="9065" y="16350"/>
                      <a:pt x="9081" y="16350"/>
                      <a:pt x="9098" y="16333"/>
                    </a:cubicBezTo>
                    <a:cubicBezTo>
                      <a:pt x="9229" y="16267"/>
                      <a:pt x="9345" y="16201"/>
                      <a:pt x="9477" y="16136"/>
                    </a:cubicBezTo>
                    <a:cubicBezTo>
                      <a:pt x="9592" y="16070"/>
                      <a:pt x="9707" y="16004"/>
                      <a:pt x="9823" y="15938"/>
                    </a:cubicBezTo>
                    <a:cubicBezTo>
                      <a:pt x="9955" y="15855"/>
                      <a:pt x="10070" y="15789"/>
                      <a:pt x="10185" y="15724"/>
                    </a:cubicBezTo>
                    <a:cubicBezTo>
                      <a:pt x="10251" y="15691"/>
                      <a:pt x="10317" y="15658"/>
                      <a:pt x="10367" y="15608"/>
                    </a:cubicBezTo>
                    <a:cubicBezTo>
                      <a:pt x="10663" y="15443"/>
                      <a:pt x="10944" y="15279"/>
                      <a:pt x="11191" y="15114"/>
                    </a:cubicBezTo>
                    <a:cubicBezTo>
                      <a:pt x="11850" y="14718"/>
                      <a:pt x="12328" y="14405"/>
                      <a:pt x="12460" y="14339"/>
                    </a:cubicBezTo>
                    <a:cubicBezTo>
                      <a:pt x="12987" y="14042"/>
                      <a:pt x="30309" y="3396"/>
                      <a:pt x="30556" y="3165"/>
                    </a:cubicBezTo>
                    <a:cubicBezTo>
                      <a:pt x="30556" y="3165"/>
                      <a:pt x="30556" y="3165"/>
                      <a:pt x="30573" y="3132"/>
                    </a:cubicBezTo>
                    <a:cubicBezTo>
                      <a:pt x="30589" y="3116"/>
                      <a:pt x="30589" y="3099"/>
                      <a:pt x="30606" y="3083"/>
                    </a:cubicBezTo>
                    <a:cubicBezTo>
                      <a:pt x="30638" y="2984"/>
                      <a:pt x="30721" y="2819"/>
                      <a:pt x="30820" y="2588"/>
                    </a:cubicBezTo>
                    <a:cubicBezTo>
                      <a:pt x="30836" y="2555"/>
                      <a:pt x="30869" y="2506"/>
                      <a:pt x="30886" y="2456"/>
                    </a:cubicBezTo>
                    <a:cubicBezTo>
                      <a:pt x="30985" y="2259"/>
                      <a:pt x="31083" y="2011"/>
                      <a:pt x="31199" y="1748"/>
                    </a:cubicBezTo>
                    <a:cubicBezTo>
                      <a:pt x="31232" y="1682"/>
                      <a:pt x="31265" y="1616"/>
                      <a:pt x="31298" y="1550"/>
                    </a:cubicBezTo>
                    <a:cubicBezTo>
                      <a:pt x="31430" y="1270"/>
                      <a:pt x="31561" y="957"/>
                      <a:pt x="31710" y="627"/>
                    </a:cubicBezTo>
                    <a:cubicBezTo>
                      <a:pt x="31759" y="512"/>
                      <a:pt x="31809" y="380"/>
                      <a:pt x="31858" y="264"/>
                    </a:cubicBezTo>
                    <a:cubicBezTo>
                      <a:pt x="31908" y="165"/>
                      <a:pt x="31940" y="83"/>
                      <a:pt x="31973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11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fill="none" extrusionOk="0">
                    <a:moveTo>
                      <a:pt x="10845" y="3808"/>
                    </a:moveTo>
                    <a:cubicBezTo>
                      <a:pt x="10829" y="3857"/>
                      <a:pt x="10829" y="3890"/>
                      <a:pt x="10812" y="3939"/>
                    </a:cubicBezTo>
                    <a:cubicBezTo>
                      <a:pt x="10812" y="3989"/>
                      <a:pt x="10812" y="4022"/>
                      <a:pt x="10796" y="4071"/>
                    </a:cubicBezTo>
                    <a:cubicBezTo>
                      <a:pt x="10780" y="4121"/>
                      <a:pt x="10780" y="4154"/>
                      <a:pt x="10763" y="4203"/>
                    </a:cubicBezTo>
                    <a:cubicBezTo>
                      <a:pt x="10681" y="4582"/>
                      <a:pt x="10532" y="5077"/>
                      <a:pt x="10351" y="5620"/>
                    </a:cubicBezTo>
                    <a:cubicBezTo>
                      <a:pt x="10285" y="5785"/>
                      <a:pt x="10219" y="5967"/>
                      <a:pt x="10153" y="6148"/>
                    </a:cubicBezTo>
                    <a:cubicBezTo>
                      <a:pt x="10087" y="6362"/>
                      <a:pt x="9988" y="6593"/>
                      <a:pt x="9906" y="6824"/>
                    </a:cubicBezTo>
                    <a:lnTo>
                      <a:pt x="9906" y="6840"/>
                    </a:lnTo>
                    <a:cubicBezTo>
                      <a:pt x="9741" y="7252"/>
                      <a:pt x="9560" y="7697"/>
                      <a:pt x="9379" y="8142"/>
                    </a:cubicBezTo>
                    <a:cubicBezTo>
                      <a:pt x="9362" y="8208"/>
                      <a:pt x="9329" y="8274"/>
                      <a:pt x="9296" y="8340"/>
                    </a:cubicBezTo>
                    <a:cubicBezTo>
                      <a:pt x="9280" y="8406"/>
                      <a:pt x="9247" y="8488"/>
                      <a:pt x="9214" y="8554"/>
                    </a:cubicBezTo>
                    <a:cubicBezTo>
                      <a:pt x="9082" y="8867"/>
                      <a:pt x="8950" y="9197"/>
                      <a:pt x="8818" y="9510"/>
                    </a:cubicBezTo>
                    <a:cubicBezTo>
                      <a:pt x="8752" y="9642"/>
                      <a:pt x="8703" y="9757"/>
                      <a:pt x="8653" y="9873"/>
                    </a:cubicBezTo>
                    <a:cubicBezTo>
                      <a:pt x="8620" y="9955"/>
                      <a:pt x="8588" y="10037"/>
                      <a:pt x="8538" y="10136"/>
                    </a:cubicBezTo>
                    <a:cubicBezTo>
                      <a:pt x="8489" y="10252"/>
                      <a:pt x="8439" y="10384"/>
                      <a:pt x="8390" y="10499"/>
                    </a:cubicBezTo>
                    <a:cubicBezTo>
                      <a:pt x="8241" y="10829"/>
                      <a:pt x="8110" y="11142"/>
                      <a:pt x="7978" y="11422"/>
                    </a:cubicBezTo>
                    <a:cubicBezTo>
                      <a:pt x="7945" y="11488"/>
                      <a:pt x="7912" y="11554"/>
                      <a:pt x="7879" y="11620"/>
                    </a:cubicBezTo>
                    <a:cubicBezTo>
                      <a:pt x="7763" y="11883"/>
                      <a:pt x="7665" y="12131"/>
                      <a:pt x="7566" y="12328"/>
                    </a:cubicBezTo>
                    <a:cubicBezTo>
                      <a:pt x="7549" y="12378"/>
                      <a:pt x="7516" y="12427"/>
                      <a:pt x="7500" y="12460"/>
                    </a:cubicBezTo>
                    <a:cubicBezTo>
                      <a:pt x="7401" y="12691"/>
                      <a:pt x="7318" y="12856"/>
                      <a:pt x="7286" y="12955"/>
                    </a:cubicBezTo>
                    <a:cubicBezTo>
                      <a:pt x="7269" y="12971"/>
                      <a:pt x="7269" y="12988"/>
                      <a:pt x="7253" y="13004"/>
                    </a:cubicBezTo>
                    <a:cubicBezTo>
                      <a:pt x="7236" y="13037"/>
                      <a:pt x="7236" y="13037"/>
                      <a:pt x="7236" y="13037"/>
                    </a:cubicBezTo>
                    <a:cubicBezTo>
                      <a:pt x="7236" y="13037"/>
                      <a:pt x="6939" y="11751"/>
                      <a:pt x="6709" y="10812"/>
                    </a:cubicBezTo>
                    <a:cubicBezTo>
                      <a:pt x="6593" y="10351"/>
                      <a:pt x="6478" y="9971"/>
                      <a:pt x="6428" y="9889"/>
                    </a:cubicBezTo>
                    <a:cubicBezTo>
                      <a:pt x="6280" y="9609"/>
                      <a:pt x="4533" y="8851"/>
                      <a:pt x="4335" y="8604"/>
                    </a:cubicBezTo>
                    <a:cubicBezTo>
                      <a:pt x="4138" y="8356"/>
                      <a:pt x="4434" y="6395"/>
                      <a:pt x="4286" y="6016"/>
                    </a:cubicBezTo>
                    <a:cubicBezTo>
                      <a:pt x="4138" y="5653"/>
                      <a:pt x="2374" y="4731"/>
                      <a:pt x="1929" y="4269"/>
                    </a:cubicBezTo>
                    <a:cubicBezTo>
                      <a:pt x="1468" y="3791"/>
                      <a:pt x="2094" y="2176"/>
                      <a:pt x="2028" y="1945"/>
                    </a:cubicBezTo>
                    <a:cubicBezTo>
                      <a:pt x="1962" y="1714"/>
                      <a:pt x="1" y="0"/>
                      <a:pt x="1" y="0"/>
                    </a:cubicBezTo>
                    <a:cubicBezTo>
                      <a:pt x="1" y="0"/>
                      <a:pt x="67" y="17"/>
                      <a:pt x="182" y="50"/>
                    </a:cubicBezTo>
                    <a:cubicBezTo>
                      <a:pt x="215" y="66"/>
                      <a:pt x="248" y="66"/>
                      <a:pt x="281" y="83"/>
                    </a:cubicBezTo>
                    <a:cubicBezTo>
                      <a:pt x="363" y="99"/>
                      <a:pt x="446" y="132"/>
                      <a:pt x="545" y="149"/>
                    </a:cubicBezTo>
                    <a:cubicBezTo>
                      <a:pt x="578" y="165"/>
                      <a:pt x="627" y="165"/>
                      <a:pt x="660" y="182"/>
                    </a:cubicBezTo>
                    <a:cubicBezTo>
                      <a:pt x="808" y="231"/>
                      <a:pt x="973" y="264"/>
                      <a:pt x="1155" y="314"/>
                    </a:cubicBezTo>
                    <a:cubicBezTo>
                      <a:pt x="1220" y="330"/>
                      <a:pt x="1286" y="363"/>
                      <a:pt x="1352" y="380"/>
                    </a:cubicBezTo>
                    <a:cubicBezTo>
                      <a:pt x="1402" y="380"/>
                      <a:pt x="1435" y="396"/>
                      <a:pt x="1468" y="412"/>
                    </a:cubicBezTo>
                    <a:cubicBezTo>
                      <a:pt x="1550" y="429"/>
                      <a:pt x="1616" y="445"/>
                      <a:pt x="1698" y="462"/>
                    </a:cubicBezTo>
                    <a:cubicBezTo>
                      <a:pt x="2259" y="627"/>
                      <a:pt x="2934" y="808"/>
                      <a:pt x="3660" y="1022"/>
                    </a:cubicBezTo>
                    <a:cubicBezTo>
                      <a:pt x="3808" y="1055"/>
                      <a:pt x="3956" y="1105"/>
                      <a:pt x="4121" y="1154"/>
                    </a:cubicBezTo>
                    <a:cubicBezTo>
                      <a:pt x="4138" y="1154"/>
                      <a:pt x="4154" y="1154"/>
                      <a:pt x="4187" y="1171"/>
                    </a:cubicBezTo>
                    <a:cubicBezTo>
                      <a:pt x="4484" y="1253"/>
                      <a:pt x="4780" y="1335"/>
                      <a:pt x="5077" y="1418"/>
                    </a:cubicBezTo>
                    <a:cubicBezTo>
                      <a:pt x="5094" y="1418"/>
                      <a:pt x="5094" y="1434"/>
                      <a:pt x="5110" y="1434"/>
                    </a:cubicBezTo>
                    <a:cubicBezTo>
                      <a:pt x="5341" y="1500"/>
                      <a:pt x="5571" y="1566"/>
                      <a:pt x="5802" y="1632"/>
                    </a:cubicBezTo>
                    <a:cubicBezTo>
                      <a:pt x="6049" y="1698"/>
                      <a:pt x="6297" y="1780"/>
                      <a:pt x="6527" y="1846"/>
                    </a:cubicBezTo>
                    <a:cubicBezTo>
                      <a:pt x="6775" y="1912"/>
                      <a:pt x="7022" y="1995"/>
                      <a:pt x="7253" y="2061"/>
                    </a:cubicBezTo>
                    <a:cubicBezTo>
                      <a:pt x="7318" y="2077"/>
                      <a:pt x="7401" y="2094"/>
                      <a:pt x="7467" y="2127"/>
                    </a:cubicBezTo>
                    <a:cubicBezTo>
                      <a:pt x="7500" y="2127"/>
                      <a:pt x="7549" y="2143"/>
                      <a:pt x="7582" y="2159"/>
                    </a:cubicBezTo>
                    <a:cubicBezTo>
                      <a:pt x="7681" y="2192"/>
                      <a:pt x="7780" y="2225"/>
                      <a:pt x="7879" y="2242"/>
                    </a:cubicBezTo>
                    <a:cubicBezTo>
                      <a:pt x="8324" y="2390"/>
                      <a:pt x="8752" y="2522"/>
                      <a:pt x="9115" y="2637"/>
                    </a:cubicBezTo>
                    <a:cubicBezTo>
                      <a:pt x="9181" y="2654"/>
                      <a:pt x="9247" y="2670"/>
                      <a:pt x="9313" y="2703"/>
                    </a:cubicBezTo>
                    <a:cubicBezTo>
                      <a:pt x="9395" y="2720"/>
                      <a:pt x="9478" y="2753"/>
                      <a:pt x="9560" y="2786"/>
                    </a:cubicBezTo>
                    <a:cubicBezTo>
                      <a:pt x="9593" y="2786"/>
                      <a:pt x="9642" y="2802"/>
                      <a:pt x="9675" y="2819"/>
                    </a:cubicBezTo>
                    <a:cubicBezTo>
                      <a:pt x="9758" y="2852"/>
                      <a:pt x="9857" y="2885"/>
                      <a:pt x="9923" y="2901"/>
                    </a:cubicBezTo>
                    <a:cubicBezTo>
                      <a:pt x="10021" y="2934"/>
                      <a:pt x="10104" y="2967"/>
                      <a:pt x="10170" y="3000"/>
                    </a:cubicBezTo>
                    <a:cubicBezTo>
                      <a:pt x="10236" y="3016"/>
                      <a:pt x="10285" y="3033"/>
                      <a:pt x="10335" y="3049"/>
                    </a:cubicBezTo>
                    <a:cubicBezTo>
                      <a:pt x="10367" y="3066"/>
                      <a:pt x="10384" y="3082"/>
                      <a:pt x="10417" y="3082"/>
                    </a:cubicBezTo>
                    <a:cubicBezTo>
                      <a:pt x="10466" y="3099"/>
                      <a:pt x="10499" y="3115"/>
                      <a:pt x="10549" y="3132"/>
                    </a:cubicBezTo>
                    <a:cubicBezTo>
                      <a:pt x="10648" y="3181"/>
                      <a:pt x="10714" y="3214"/>
                      <a:pt x="10763" y="3247"/>
                    </a:cubicBezTo>
                    <a:cubicBezTo>
                      <a:pt x="10862" y="3313"/>
                      <a:pt x="10878" y="3511"/>
                      <a:pt x="10845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11"/>
              <p:cNvSpPr/>
              <p:nvPr/>
            </p:nvSpPr>
            <p:spPr>
              <a:xfrm>
                <a:off x="951100" y="4360775"/>
                <a:ext cx="9562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781" extrusionOk="0">
                    <a:moveTo>
                      <a:pt x="1" y="1"/>
                    </a:moveTo>
                    <a:cubicBezTo>
                      <a:pt x="1665" y="2539"/>
                      <a:pt x="2654" y="4780"/>
                      <a:pt x="2654" y="4780"/>
                    </a:cubicBezTo>
                    <a:cubicBezTo>
                      <a:pt x="3346" y="2967"/>
                      <a:pt x="3824" y="1401"/>
                      <a:pt x="3511" y="1187"/>
                    </a:cubicBezTo>
                    <a:cubicBezTo>
                      <a:pt x="3214" y="989"/>
                      <a:pt x="1764" y="52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11"/>
              <p:cNvSpPr/>
              <p:nvPr/>
            </p:nvSpPr>
            <p:spPr>
              <a:xfrm>
                <a:off x="400225" y="4524350"/>
                <a:ext cx="477975" cy="298325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1933" fill="none" extrusionOk="0">
                    <a:moveTo>
                      <a:pt x="19118" y="1"/>
                    </a:moveTo>
                    <a:cubicBezTo>
                      <a:pt x="19118" y="1"/>
                      <a:pt x="3560" y="10351"/>
                      <a:pt x="0" y="11933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1" name="Google Shape;671;p11"/>
              <p:cNvSpPr/>
              <p:nvPr/>
            </p:nvSpPr>
            <p:spPr>
              <a:xfrm>
                <a:off x="330175" y="4416000"/>
                <a:ext cx="487875" cy="28925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11570" fill="none" extrusionOk="0">
                    <a:moveTo>
                      <a:pt x="19514" y="0"/>
                    </a:moveTo>
                    <a:cubicBezTo>
                      <a:pt x="19514" y="0"/>
                      <a:pt x="3610" y="9229"/>
                      <a:pt x="0" y="11570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2" name="Google Shape;672;p11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fill="none" extrusionOk="0">
                    <a:moveTo>
                      <a:pt x="10994" y="13400"/>
                    </a:moveTo>
                    <a:cubicBezTo>
                      <a:pt x="10747" y="13565"/>
                      <a:pt x="10466" y="13729"/>
                      <a:pt x="10170" y="13894"/>
                    </a:cubicBezTo>
                    <a:cubicBezTo>
                      <a:pt x="10120" y="13944"/>
                      <a:pt x="10054" y="13977"/>
                      <a:pt x="9988" y="14010"/>
                    </a:cubicBezTo>
                    <a:cubicBezTo>
                      <a:pt x="9873" y="14075"/>
                      <a:pt x="9758" y="14141"/>
                      <a:pt x="9626" y="14224"/>
                    </a:cubicBezTo>
                    <a:cubicBezTo>
                      <a:pt x="9510" y="14290"/>
                      <a:pt x="9395" y="14356"/>
                      <a:pt x="9280" y="14422"/>
                    </a:cubicBezTo>
                    <a:cubicBezTo>
                      <a:pt x="9148" y="14487"/>
                      <a:pt x="9032" y="14553"/>
                      <a:pt x="8901" y="14619"/>
                    </a:cubicBezTo>
                    <a:cubicBezTo>
                      <a:pt x="8884" y="14636"/>
                      <a:pt x="8868" y="14636"/>
                      <a:pt x="8851" y="14652"/>
                    </a:cubicBezTo>
                    <a:cubicBezTo>
                      <a:pt x="8538" y="14834"/>
                      <a:pt x="8208" y="14998"/>
                      <a:pt x="7895" y="15163"/>
                    </a:cubicBezTo>
                    <a:cubicBezTo>
                      <a:pt x="7796" y="15213"/>
                      <a:pt x="7681" y="15262"/>
                      <a:pt x="7582" y="15312"/>
                    </a:cubicBezTo>
                    <a:cubicBezTo>
                      <a:pt x="6313" y="13185"/>
                      <a:pt x="5242" y="11323"/>
                      <a:pt x="4319" y="9724"/>
                    </a:cubicBezTo>
                    <a:cubicBezTo>
                      <a:pt x="1187" y="4203"/>
                      <a:pt x="1" y="1649"/>
                      <a:pt x="1" y="1649"/>
                    </a:cubicBezTo>
                    <a:cubicBezTo>
                      <a:pt x="1" y="1649"/>
                      <a:pt x="1" y="1632"/>
                      <a:pt x="1" y="1599"/>
                    </a:cubicBezTo>
                    <a:cubicBezTo>
                      <a:pt x="166" y="1484"/>
                      <a:pt x="347" y="1385"/>
                      <a:pt x="512" y="1286"/>
                    </a:cubicBezTo>
                    <a:cubicBezTo>
                      <a:pt x="660" y="1204"/>
                      <a:pt x="825" y="1105"/>
                      <a:pt x="973" y="1022"/>
                    </a:cubicBezTo>
                    <a:cubicBezTo>
                      <a:pt x="1204" y="907"/>
                      <a:pt x="1435" y="775"/>
                      <a:pt x="1665" y="660"/>
                    </a:cubicBezTo>
                    <a:cubicBezTo>
                      <a:pt x="1731" y="627"/>
                      <a:pt x="1797" y="594"/>
                      <a:pt x="1863" y="561"/>
                    </a:cubicBezTo>
                    <a:cubicBezTo>
                      <a:pt x="1979" y="512"/>
                      <a:pt x="2077" y="462"/>
                      <a:pt x="2176" y="413"/>
                    </a:cubicBezTo>
                    <a:cubicBezTo>
                      <a:pt x="2489" y="248"/>
                      <a:pt x="2770" y="116"/>
                      <a:pt x="3000" y="1"/>
                    </a:cubicBezTo>
                    <a:cubicBezTo>
                      <a:pt x="3808" y="1369"/>
                      <a:pt x="4681" y="2819"/>
                      <a:pt x="5538" y="4253"/>
                    </a:cubicBezTo>
                    <a:cubicBezTo>
                      <a:pt x="6527" y="5917"/>
                      <a:pt x="7500" y="7532"/>
                      <a:pt x="8340" y="8950"/>
                    </a:cubicBezTo>
                    <a:cubicBezTo>
                      <a:pt x="8357" y="8966"/>
                      <a:pt x="8373" y="8999"/>
                      <a:pt x="8390" y="9032"/>
                    </a:cubicBezTo>
                    <a:cubicBezTo>
                      <a:pt x="9906" y="11587"/>
                      <a:pt x="10994" y="13400"/>
                      <a:pt x="10994" y="13400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11"/>
              <p:cNvSpPr/>
              <p:nvPr/>
            </p:nvSpPr>
            <p:spPr>
              <a:xfrm>
                <a:off x="131175" y="4309275"/>
                <a:ext cx="910600" cy="6963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854" fill="none" extrusionOk="0">
                    <a:moveTo>
                      <a:pt x="36390" y="3808"/>
                    </a:moveTo>
                    <a:cubicBezTo>
                      <a:pt x="36374" y="3857"/>
                      <a:pt x="36374" y="3890"/>
                      <a:pt x="36357" y="3939"/>
                    </a:cubicBezTo>
                    <a:cubicBezTo>
                      <a:pt x="36357" y="3989"/>
                      <a:pt x="36357" y="4022"/>
                      <a:pt x="36341" y="4071"/>
                    </a:cubicBezTo>
                    <a:cubicBezTo>
                      <a:pt x="36325" y="4121"/>
                      <a:pt x="36325" y="4154"/>
                      <a:pt x="36308" y="4203"/>
                    </a:cubicBezTo>
                    <a:cubicBezTo>
                      <a:pt x="36226" y="4582"/>
                      <a:pt x="36077" y="5077"/>
                      <a:pt x="35896" y="5620"/>
                    </a:cubicBezTo>
                    <a:cubicBezTo>
                      <a:pt x="35830" y="5785"/>
                      <a:pt x="35764" y="5967"/>
                      <a:pt x="35698" y="6148"/>
                    </a:cubicBezTo>
                    <a:cubicBezTo>
                      <a:pt x="35632" y="6362"/>
                      <a:pt x="35533" y="6593"/>
                      <a:pt x="35451" y="6824"/>
                    </a:cubicBezTo>
                    <a:lnTo>
                      <a:pt x="35451" y="6840"/>
                    </a:lnTo>
                    <a:cubicBezTo>
                      <a:pt x="35286" y="7252"/>
                      <a:pt x="35105" y="7697"/>
                      <a:pt x="34924" y="8142"/>
                    </a:cubicBezTo>
                    <a:cubicBezTo>
                      <a:pt x="34907" y="8208"/>
                      <a:pt x="34874" y="8274"/>
                      <a:pt x="34841" y="8340"/>
                    </a:cubicBezTo>
                    <a:cubicBezTo>
                      <a:pt x="34825" y="8406"/>
                      <a:pt x="34792" y="8488"/>
                      <a:pt x="34759" y="8554"/>
                    </a:cubicBezTo>
                    <a:cubicBezTo>
                      <a:pt x="34627" y="8867"/>
                      <a:pt x="34495" y="9197"/>
                      <a:pt x="34363" y="9510"/>
                    </a:cubicBezTo>
                    <a:cubicBezTo>
                      <a:pt x="34297" y="9642"/>
                      <a:pt x="34248" y="9757"/>
                      <a:pt x="34198" y="9873"/>
                    </a:cubicBezTo>
                    <a:cubicBezTo>
                      <a:pt x="34165" y="9955"/>
                      <a:pt x="34133" y="10037"/>
                      <a:pt x="34083" y="10136"/>
                    </a:cubicBezTo>
                    <a:cubicBezTo>
                      <a:pt x="34034" y="10252"/>
                      <a:pt x="33984" y="10384"/>
                      <a:pt x="33935" y="10499"/>
                    </a:cubicBezTo>
                    <a:cubicBezTo>
                      <a:pt x="33786" y="10829"/>
                      <a:pt x="33655" y="11142"/>
                      <a:pt x="33523" y="11422"/>
                    </a:cubicBezTo>
                    <a:cubicBezTo>
                      <a:pt x="33490" y="11488"/>
                      <a:pt x="33457" y="11554"/>
                      <a:pt x="33424" y="11620"/>
                    </a:cubicBezTo>
                    <a:cubicBezTo>
                      <a:pt x="33308" y="11883"/>
                      <a:pt x="33210" y="12131"/>
                      <a:pt x="33111" y="12328"/>
                    </a:cubicBezTo>
                    <a:cubicBezTo>
                      <a:pt x="33094" y="12378"/>
                      <a:pt x="33061" y="12427"/>
                      <a:pt x="33045" y="12460"/>
                    </a:cubicBezTo>
                    <a:cubicBezTo>
                      <a:pt x="32946" y="12691"/>
                      <a:pt x="32863" y="12856"/>
                      <a:pt x="32831" y="12955"/>
                    </a:cubicBezTo>
                    <a:cubicBezTo>
                      <a:pt x="32814" y="12971"/>
                      <a:pt x="32798" y="12988"/>
                      <a:pt x="32798" y="13004"/>
                    </a:cubicBezTo>
                    <a:cubicBezTo>
                      <a:pt x="32781" y="13037"/>
                      <a:pt x="32781" y="13037"/>
                      <a:pt x="32781" y="13037"/>
                    </a:cubicBezTo>
                    <a:cubicBezTo>
                      <a:pt x="32534" y="13268"/>
                      <a:pt x="15212" y="23914"/>
                      <a:pt x="14685" y="24211"/>
                    </a:cubicBezTo>
                    <a:cubicBezTo>
                      <a:pt x="14553" y="24277"/>
                      <a:pt x="14075" y="24590"/>
                      <a:pt x="13416" y="24986"/>
                    </a:cubicBezTo>
                    <a:cubicBezTo>
                      <a:pt x="13169" y="25151"/>
                      <a:pt x="12888" y="25315"/>
                      <a:pt x="12592" y="25480"/>
                    </a:cubicBezTo>
                    <a:cubicBezTo>
                      <a:pt x="12542" y="25513"/>
                      <a:pt x="12476" y="25563"/>
                      <a:pt x="12410" y="25596"/>
                    </a:cubicBezTo>
                    <a:cubicBezTo>
                      <a:pt x="12295" y="25661"/>
                      <a:pt x="12180" y="25727"/>
                      <a:pt x="12048" y="25810"/>
                    </a:cubicBezTo>
                    <a:cubicBezTo>
                      <a:pt x="11932" y="25876"/>
                      <a:pt x="11817" y="25942"/>
                      <a:pt x="11702" y="26008"/>
                    </a:cubicBezTo>
                    <a:cubicBezTo>
                      <a:pt x="11570" y="26073"/>
                      <a:pt x="11454" y="26139"/>
                      <a:pt x="11323" y="26205"/>
                    </a:cubicBezTo>
                    <a:cubicBezTo>
                      <a:pt x="11306" y="26222"/>
                      <a:pt x="11290" y="26222"/>
                      <a:pt x="11273" y="26238"/>
                    </a:cubicBezTo>
                    <a:cubicBezTo>
                      <a:pt x="11042" y="26370"/>
                      <a:pt x="10795" y="26502"/>
                      <a:pt x="10548" y="26617"/>
                    </a:cubicBezTo>
                    <a:cubicBezTo>
                      <a:pt x="10466" y="26667"/>
                      <a:pt x="10400" y="26700"/>
                      <a:pt x="10317" y="26749"/>
                    </a:cubicBezTo>
                    <a:cubicBezTo>
                      <a:pt x="10218" y="26799"/>
                      <a:pt x="10103" y="26848"/>
                      <a:pt x="10004" y="26898"/>
                    </a:cubicBezTo>
                    <a:cubicBezTo>
                      <a:pt x="8817" y="27474"/>
                      <a:pt x="7730" y="27853"/>
                      <a:pt x="7169" y="27705"/>
                    </a:cubicBezTo>
                    <a:cubicBezTo>
                      <a:pt x="6279" y="27474"/>
                      <a:pt x="3939" y="24129"/>
                      <a:pt x="2225" y="20931"/>
                    </a:cubicBezTo>
                    <a:cubicBezTo>
                      <a:pt x="940" y="18558"/>
                      <a:pt x="0" y="16267"/>
                      <a:pt x="264" y="15443"/>
                    </a:cubicBezTo>
                    <a:cubicBezTo>
                      <a:pt x="527" y="14586"/>
                      <a:pt x="1417" y="13828"/>
                      <a:pt x="2423" y="13185"/>
                    </a:cubicBezTo>
                    <a:cubicBezTo>
                      <a:pt x="2588" y="13070"/>
                      <a:pt x="2769" y="12971"/>
                      <a:pt x="2934" y="12872"/>
                    </a:cubicBezTo>
                    <a:cubicBezTo>
                      <a:pt x="3082" y="12790"/>
                      <a:pt x="3247" y="12691"/>
                      <a:pt x="3395" y="12608"/>
                    </a:cubicBezTo>
                    <a:cubicBezTo>
                      <a:pt x="3626" y="12493"/>
                      <a:pt x="3857" y="12361"/>
                      <a:pt x="4087" y="12246"/>
                    </a:cubicBezTo>
                    <a:cubicBezTo>
                      <a:pt x="4153" y="12213"/>
                      <a:pt x="4219" y="12180"/>
                      <a:pt x="4285" y="12147"/>
                    </a:cubicBezTo>
                    <a:cubicBezTo>
                      <a:pt x="4401" y="12098"/>
                      <a:pt x="4499" y="12048"/>
                      <a:pt x="4598" y="11999"/>
                    </a:cubicBezTo>
                    <a:cubicBezTo>
                      <a:pt x="4911" y="11834"/>
                      <a:pt x="5192" y="11702"/>
                      <a:pt x="5422" y="11587"/>
                    </a:cubicBezTo>
                    <a:cubicBezTo>
                      <a:pt x="5587" y="11488"/>
                      <a:pt x="5736" y="11405"/>
                      <a:pt x="5851" y="11339"/>
                    </a:cubicBezTo>
                    <a:cubicBezTo>
                      <a:pt x="6774" y="10763"/>
                      <a:pt x="19201" y="2885"/>
                      <a:pt x="25546" y="0"/>
                    </a:cubicBezTo>
                    <a:cubicBezTo>
                      <a:pt x="25546" y="0"/>
                      <a:pt x="25612" y="17"/>
                      <a:pt x="25727" y="50"/>
                    </a:cubicBezTo>
                    <a:cubicBezTo>
                      <a:pt x="25760" y="66"/>
                      <a:pt x="25793" y="66"/>
                      <a:pt x="25826" y="83"/>
                    </a:cubicBezTo>
                    <a:cubicBezTo>
                      <a:pt x="25908" y="99"/>
                      <a:pt x="25991" y="132"/>
                      <a:pt x="26090" y="149"/>
                    </a:cubicBezTo>
                    <a:cubicBezTo>
                      <a:pt x="26123" y="165"/>
                      <a:pt x="26172" y="165"/>
                      <a:pt x="26205" y="182"/>
                    </a:cubicBezTo>
                    <a:cubicBezTo>
                      <a:pt x="26353" y="231"/>
                      <a:pt x="26518" y="264"/>
                      <a:pt x="26700" y="314"/>
                    </a:cubicBezTo>
                    <a:cubicBezTo>
                      <a:pt x="26765" y="330"/>
                      <a:pt x="26831" y="363"/>
                      <a:pt x="26897" y="380"/>
                    </a:cubicBezTo>
                    <a:cubicBezTo>
                      <a:pt x="26947" y="380"/>
                      <a:pt x="26980" y="396"/>
                      <a:pt x="27013" y="412"/>
                    </a:cubicBezTo>
                    <a:cubicBezTo>
                      <a:pt x="27095" y="429"/>
                      <a:pt x="27161" y="445"/>
                      <a:pt x="27243" y="462"/>
                    </a:cubicBezTo>
                    <a:cubicBezTo>
                      <a:pt x="27804" y="627"/>
                      <a:pt x="28479" y="808"/>
                      <a:pt x="29205" y="1022"/>
                    </a:cubicBezTo>
                    <a:cubicBezTo>
                      <a:pt x="29353" y="1055"/>
                      <a:pt x="29501" y="1105"/>
                      <a:pt x="29666" y="1154"/>
                    </a:cubicBezTo>
                    <a:cubicBezTo>
                      <a:pt x="29683" y="1154"/>
                      <a:pt x="29699" y="1154"/>
                      <a:pt x="29732" y="1171"/>
                    </a:cubicBezTo>
                    <a:cubicBezTo>
                      <a:pt x="30029" y="1253"/>
                      <a:pt x="30325" y="1335"/>
                      <a:pt x="30622" y="1418"/>
                    </a:cubicBezTo>
                    <a:cubicBezTo>
                      <a:pt x="30639" y="1418"/>
                      <a:pt x="30639" y="1434"/>
                      <a:pt x="30655" y="1434"/>
                    </a:cubicBezTo>
                    <a:cubicBezTo>
                      <a:pt x="30886" y="1500"/>
                      <a:pt x="31116" y="1566"/>
                      <a:pt x="31347" y="1632"/>
                    </a:cubicBezTo>
                    <a:cubicBezTo>
                      <a:pt x="31594" y="1698"/>
                      <a:pt x="31842" y="1780"/>
                      <a:pt x="32072" y="1846"/>
                    </a:cubicBezTo>
                    <a:cubicBezTo>
                      <a:pt x="32320" y="1912"/>
                      <a:pt x="32567" y="1995"/>
                      <a:pt x="32798" y="2061"/>
                    </a:cubicBezTo>
                    <a:lnTo>
                      <a:pt x="32798" y="2061"/>
                    </a:lnTo>
                    <a:cubicBezTo>
                      <a:pt x="32880" y="2077"/>
                      <a:pt x="32946" y="2094"/>
                      <a:pt x="33012" y="2127"/>
                    </a:cubicBezTo>
                    <a:cubicBezTo>
                      <a:pt x="33045" y="2127"/>
                      <a:pt x="33094" y="2143"/>
                      <a:pt x="33127" y="2159"/>
                    </a:cubicBezTo>
                    <a:cubicBezTo>
                      <a:pt x="33226" y="2192"/>
                      <a:pt x="33325" y="2225"/>
                      <a:pt x="33424" y="2242"/>
                    </a:cubicBezTo>
                    <a:cubicBezTo>
                      <a:pt x="33869" y="2390"/>
                      <a:pt x="34297" y="2522"/>
                      <a:pt x="34660" y="2637"/>
                    </a:cubicBezTo>
                    <a:cubicBezTo>
                      <a:pt x="34726" y="2654"/>
                      <a:pt x="34792" y="2670"/>
                      <a:pt x="34858" y="2703"/>
                    </a:cubicBezTo>
                    <a:cubicBezTo>
                      <a:pt x="34940" y="2720"/>
                      <a:pt x="35023" y="2753"/>
                      <a:pt x="35105" y="2786"/>
                    </a:cubicBezTo>
                    <a:cubicBezTo>
                      <a:pt x="35138" y="2786"/>
                      <a:pt x="35187" y="2802"/>
                      <a:pt x="35220" y="2819"/>
                    </a:cubicBezTo>
                    <a:cubicBezTo>
                      <a:pt x="35303" y="2852"/>
                      <a:pt x="35402" y="2885"/>
                      <a:pt x="35468" y="2901"/>
                    </a:cubicBezTo>
                    <a:cubicBezTo>
                      <a:pt x="35566" y="2934"/>
                      <a:pt x="35649" y="2967"/>
                      <a:pt x="35715" y="3000"/>
                    </a:cubicBezTo>
                    <a:cubicBezTo>
                      <a:pt x="35781" y="3016"/>
                      <a:pt x="35830" y="3033"/>
                      <a:pt x="35880" y="3049"/>
                    </a:cubicBezTo>
                    <a:cubicBezTo>
                      <a:pt x="35912" y="3066"/>
                      <a:pt x="35929" y="3082"/>
                      <a:pt x="35962" y="3082"/>
                    </a:cubicBezTo>
                    <a:cubicBezTo>
                      <a:pt x="36011" y="3099"/>
                      <a:pt x="36044" y="3115"/>
                      <a:pt x="36094" y="3132"/>
                    </a:cubicBezTo>
                    <a:cubicBezTo>
                      <a:pt x="36193" y="3181"/>
                      <a:pt x="36259" y="3214"/>
                      <a:pt x="36308" y="3247"/>
                    </a:cubicBezTo>
                    <a:cubicBezTo>
                      <a:pt x="36407" y="3313"/>
                      <a:pt x="36423" y="3511"/>
                      <a:pt x="36390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4" name="Google Shape;674;p11"/>
            <p:cNvGrpSpPr/>
            <p:nvPr/>
          </p:nvGrpSpPr>
          <p:grpSpPr>
            <a:xfrm rot="2700000">
              <a:off x="382534" y="1213236"/>
              <a:ext cx="485716" cy="485702"/>
              <a:chOff x="467675" y="3845425"/>
              <a:chExt cx="881100" cy="881075"/>
            </a:xfrm>
          </p:grpSpPr>
          <p:sp>
            <p:nvSpPr>
              <p:cNvPr id="675" name="Google Shape;675;p11"/>
              <p:cNvSpPr/>
              <p:nvPr/>
            </p:nvSpPr>
            <p:spPr>
              <a:xfrm>
                <a:off x="475100" y="3852850"/>
                <a:ext cx="866825" cy="866225"/>
              </a:xfrm>
              <a:custGeom>
                <a:avLst/>
                <a:gdLst/>
                <a:ahLst/>
                <a:cxnLst/>
                <a:rect l="l" t="t" r="r" b="b"/>
                <a:pathLst>
                  <a:path w="34673" h="34649" extrusionOk="0">
                    <a:moveTo>
                      <a:pt x="11915" y="0"/>
                    </a:moveTo>
                    <a:lnTo>
                      <a:pt x="11733" y="11276"/>
                    </a:lnTo>
                    <a:lnTo>
                      <a:pt x="1" y="11093"/>
                    </a:lnTo>
                    <a:lnTo>
                      <a:pt x="754" y="22803"/>
                    </a:lnTo>
                    <a:lnTo>
                      <a:pt x="11527" y="23054"/>
                    </a:lnTo>
                    <a:lnTo>
                      <a:pt x="11345" y="34649"/>
                    </a:lnTo>
                    <a:lnTo>
                      <a:pt x="23328" y="33827"/>
                    </a:lnTo>
                    <a:lnTo>
                      <a:pt x="23191" y="23305"/>
                    </a:lnTo>
                    <a:lnTo>
                      <a:pt x="23191" y="23305"/>
                    </a:lnTo>
                    <a:lnTo>
                      <a:pt x="33850" y="23556"/>
                    </a:lnTo>
                    <a:lnTo>
                      <a:pt x="34672" y="11595"/>
                    </a:lnTo>
                    <a:lnTo>
                      <a:pt x="23008" y="11390"/>
                    </a:lnTo>
                    <a:lnTo>
                      <a:pt x="22871" y="685"/>
                    </a:lnTo>
                    <a:lnTo>
                      <a:pt x="119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11"/>
              <p:cNvSpPr/>
              <p:nvPr/>
            </p:nvSpPr>
            <p:spPr>
              <a:xfrm>
                <a:off x="488800" y="4305925"/>
                <a:ext cx="841700" cy="413150"/>
              </a:xfrm>
              <a:custGeom>
                <a:avLst/>
                <a:gdLst/>
                <a:ahLst/>
                <a:cxnLst/>
                <a:rect l="l" t="t" r="r" b="b"/>
                <a:pathLst>
                  <a:path w="33668" h="16526" extrusionOk="0">
                    <a:moveTo>
                      <a:pt x="33668" y="0"/>
                    </a:moveTo>
                    <a:lnTo>
                      <a:pt x="33668" y="0"/>
                    </a:lnTo>
                    <a:cubicBezTo>
                      <a:pt x="32846" y="3584"/>
                      <a:pt x="31910" y="3401"/>
                      <a:pt x="30472" y="3744"/>
                    </a:cubicBezTo>
                    <a:cubicBezTo>
                      <a:pt x="29938" y="3866"/>
                      <a:pt x="29293" y="3907"/>
                      <a:pt x="28605" y="3907"/>
                    </a:cubicBezTo>
                    <a:cubicBezTo>
                      <a:pt x="27125" y="3907"/>
                      <a:pt x="25444" y="3714"/>
                      <a:pt x="24233" y="3714"/>
                    </a:cubicBezTo>
                    <a:cubicBezTo>
                      <a:pt x="24109" y="3714"/>
                      <a:pt x="23989" y="3716"/>
                      <a:pt x="23876" y="3721"/>
                    </a:cubicBezTo>
                    <a:cubicBezTo>
                      <a:pt x="20977" y="3812"/>
                      <a:pt x="21319" y="4566"/>
                      <a:pt x="21205" y="7145"/>
                    </a:cubicBezTo>
                    <a:cubicBezTo>
                      <a:pt x="21159" y="8606"/>
                      <a:pt x="21388" y="11847"/>
                      <a:pt x="21342" y="13308"/>
                    </a:cubicBezTo>
                    <a:cubicBezTo>
                      <a:pt x="21299" y="14504"/>
                      <a:pt x="17939" y="15328"/>
                      <a:pt x="15364" y="15328"/>
                    </a:cubicBezTo>
                    <a:cubicBezTo>
                      <a:pt x="13814" y="15328"/>
                      <a:pt x="12549" y="15029"/>
                      <a:pt x="12463" y="14335"/>
                    </a:cubicBezTo>
                    <a:cubicBezTo>
                      <a:pt x="12052" y="10865"/>
                      <a:pt x="12189" y="7122"/>
                      <a:pt x="12212" y="5730"/>
                    </a:cubicBezTo>
                    <a:cubicBezTo>
                      <a:pt x="12256" y="3846"/>
                      <a:pt x="11333" y="3560"/>
                      <a:pt x="9585" y="3560"/>
                    </a:cubicBezTo>
                    <a:cubicBezTo>
                      <a:pt x="9511" y="3560"/>
                      <a:pt x="9436" y="3560"/>
                      <a:pt x="9359" y="3561"/>
                    </a:cubicBezTo>
                    <a:cubicBezTo>
                      <a:pt x="8333" y="3576"/>
                      <a:pt x="5989" y="3638"/>
                      <a:pt x="4196" y="3638"/>
                    </a:cubicBezTo>
                    <a:cubicBezTo>
                      <a:pt x="3196" y="3638"/>
                      <a:pt x="2367" y="3618"/>
                      <a:pt x="2032" y="3561"/>
                    </a:cubicBezTo>
                    <a:cubicBezTo>
                      <a:pt x="1119" y="3401"/>
                      <a:pt x="480" y="3196"/>
                      <a:pt x="0" y="1530"/>
                    </a:cubicBezTo>
                    <a:lnTo>
                      <a:pt x="0" y="1530"/>
                    </a:lnTo>
                    <a:lnTo>
                      <a:pt x="206" y="4680"/>
                    </a:lnTo>
                    <a:lnTo>
                      <a:pt x="10979" y="4931"/>
                    </a:lnTo>
                    <a:lnTo>
                      <a:pt x="10797" y="16526"/>
                    </a:lnTo>
                    <a:lnTo>
                      <a:pt x="22780" y="15704"/>
                    </a:lnTo>
                    <a:lnTo>
                      <a:pt x="22643" y="5182"/>
                    </a:lnTo>
                    <a:lnTo>
                      <a:pt x="22643" y="5182"/>
                    </a:lnTo>
                    <a:lnTo>
                      <a:pt x="33302" y="5433"/>
                    </a:lnTo>
                    <a:lnTo>
                      <a:pt x="33668" y="0"/>
                    </a:ln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" name="Google Shape;677;p11"/>
              <p:cNvSpPr/>
              <p:nvPr/>
            </p:nvSpPr>
            <p:spPr>
              <a:xfrm>
                <a:off x="923050" y="4058525"/>
                <a:ext cx="224850" cy="17987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195" extrusionOk="0">
                    <a:moveTo>
                      <a:pt x="1082" y="0"/>
                    </a:moveTo>
                    <a:cubicBezTo>
                      <a:pt x="958" y="0"/>
                      <a:pt x="842" y="72"/>
                      <a:pt x="799" y="241"/>
                    </a:cubicBezTo>
                    <a:cubicBezTo>
                      <a:pt x="343" y="2182"/>
                      <a:pt x="0" y="3825"/>
                      <a:pt x="229" y="5834"/>
                    </a:cubicBezTo>
                    <a:cubicBezTo>
                      <a:pt x="274" y="6336"/>
                      <a:pt x="548" y="6884"/>
                      <a:pt x="1096" y="6975"/>
                    </a:cubicBezTo>
                    <a:cubicBezTo>
                      <a:pt x="1894" y="7127"/>
                      <a:pt x="2683" y="7194"/>
                      <a:pt x="3467" y="7194"/>
                    </a:cubicBezTo>
                    <a:cubicBezTo>
                      <a:pt x="5150" y="7194"/>
                      <a:pt x="6810" y="6886"/>
                      <a:pt x="8491" y="6450"/>
                    </a:cubicBezTo>
                    <a:cubicBezTo>
                      <a:pt x="8994" y="6313"/>
                      <a:pt x="8994" y="5560"/>
                      <a:pt x="8491" y="5423"/>
                    </a:cubicBezTo>
                    <a:cubicBezTo>
                      <a:pt x="6506" y="4943"/>
                      <a:pt x="4451" y="5126"/>
                      <a:pt x="2443" y="4829"/>
                    </a:cubicBezTo>
                    <a:cubicBezTo>
                      <a:pt x="2214" y="3231"/>
                      <a:pt x="2100" y="1793"/>
                      <a:pt x="1438" y="241"/>
                    </a:cubicBezTo>
                    <a:cubicBezTo>
                      <a:pt x="1377" y="95"/>
                      <a:pt x="1225" y="0"/>
                      <a:pt x="1082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11"/>
              <p:cNvSpPr/>
              <p:nvPr/>
            </p:nvSpPr>
            <p:spPr>
              <a:xfrm>
                <a:off x="467675" y="3845425"/>
                <a:ext cx="881100" cy="881075"/>
              </a:xfrm>
              <a:custGeom>
                <a:avLst/>
                <a:gdLst/>
                <a:ahLst/>
                <a:cxnLst/>
                <a:rect l="l" t="t" r="r" b="b"/>
                <a:pathLst>
                  <a:path w="35244" h="35243" extrusionOk="0">
                    <a:moveTo>
                      <a:pt x="12486" y="594"/>
                    </a:moveTo>
                    <a:lnTo>
                      <a:pt x="22895" y="1256"/>
                    </a:lnTo>
                    <a:lnTo>
                      <a:pt x="23009" y="11710"/>
                    </a:lnTo>
                    <a:cubicBezTo>
                      <a:pt x="23009" y="11847"/>
                      <a:pt x="23146" y="11984"/>
                      <a:pt x="23305" y="11984"/>
                    </a:cubicBezTo>
                    <a:lnTo>
                      <a:pt x="34650" y="12166"/>
                    </a:lnTo>
                    <a:lnTo>
                      <a:pt x="33874" y="23579"/>
                    </a:lnTo>
                    <a:lnTo>
                      <a:pt x="23488" y="23328"/>
                    </a:lnTo>
                    <a:cubicBezTo>
                      <a:pt x="23420" y="23328"/>
                      <a:pt x="23351" y="23351"/>
                      <a:pt x="23283" y="23396"/>
                    </a:cubicBezTo>
                    <a:cubicBezTo>
                      <a:pt x="23237" y="23465"/>
                      <a:pt x="23214" y="23533"/>
                      <a:pt x="23214" y="23602"/>
                    </a:cubicBezTo>
                    <a:lnTo>
                      <a:pt x="23328" y="33873"/>
                    </a:lnTo>
                    <a:lnTo>
                      <a:pt x="11938" y="34649"/>
                    </a:lnTo>
                    <a:lnTo>
                      <a:pt x="11938" y="34649"/>
                    </a:lnTo>
                    <a:lnTo>
                      <a:pt x="12121" y="23351"/>
                    </a:lnTo>
                    <a:cubicBezTo>
                      <a:pt x="12121" y="23214"/>
                      <a:pt x="11984" y="23077"/>
                      <a:pt x="11847" y="23077"/>
                    </a:cubicBezTo>
                    <a:lnTo>
                      <a:pt x="1325" y="22826"/>
                    </a:lnTo>
                    <a:lnTo>
                      <a:pt x="594" y="11664"/>
                    </a:lnTo>
                    <a:lnTo>
                      <a:pt x="12007" y="11847"/>
                    </a:lnTo>
                    <a:cubicBezTo>
                      <a:pt x="12167" y="11847"/>
                      <a:pt x="12304" y="11733"/>
                      <a:pt x="12304" y="11573"/>
                    </a:cubicBezTo>
                    <a:lnTo>
                      <a:pt x="12486" y="594"/>
                    </a:lnTo>
                    <a:close/>
                    <a:moveTo>
                      <a:pt x="12235" y="0"/>
                    </a:moveTo>
                    <a:cubicBezTo>
                      <a:pt x="12144" y="0"/>
                      <a:pt x="12075" y="23"/>
                      <a:pt x="12007" y="69"/>
                    </a:cubicBezTo>
                    <a:cubicBezTo>
                      <a:pt x="11961" y="137"/>
                      <a:pt x="11916" y="206"/>
                      <a:pt x="11916" y="274"/>
                    </a:cubicBezTo>
                    <a:lnTo>
                      <a:pt x="11733" y="11276"/>
                    </a:lnTo>
                    <a:lnTo>
                      <a:pt x="298" y="11094"/>
                    </a:lnTo>
                    <a:cubicBezTo>
                      <a:pt x="229" y="11094"/>
                      <a:pt x="138" y="11116"/>
                      <a:pt x="92" y="11185"/>
                    </a:cubicBezTo>
                    <a:cubicBezTo>
                      <a:pt x="24" y="11230"/>
                      <a:pt x="1" y="11322"/>
                      <a:pt x="1" y="11390"/>
                    </a:cubicBezTo>
                    <a:lnTo>
                      <a:pt x="777" y="23122"/>
                    </a:lnTo>
                    <a:cubicBezTo>
                      <a:pt x="777" y="23259"/>
                      <a:pt x="891" y="23396"/>
                      <a:pt x="1051" y="23396"/>
                    </a:cubicBezTo>
                    <a:lnTo>
                      <a:pt x="11550" y="23625"/>
                    </a:lnTo>
                    <a:lnTo>
                      <a:pt x="11345" y="34946"/>
                    </a:lnTo>
                    <a:cubicBezTo>
                      <a:pt x="11345" y="35037"/>
                      <a:pt x="11391" y="35106"/>
                      <a:pt x="11436" y="35151"/>
                    </a:cubicBezTo>
                    <a:cubicBezTo>
                      <a:pt x="11505" y="35220"/>
                      <a:pt x="11573" y="35243"/>
                      <a:pt x="11642" y="35243"/>
                    </a:cubicBezTo>
                    <a:lnTo>
                      <a:pt x="11665" y="35243"/>
                    </a:lnTo>
                    <a:lnTo>
                      <a:pt x="23625" y="34421"/>
                    </a:lnTo>
                    <a:cubicBezTo>
                      <a:pt x="23785" y="34398"/>
                      <a:pt x="23899" y="34284"/>
                      <a:pt x="23899" y="34124"/>
                    </a:cubicBezTo>
                    <a:lnTo>
                      <a:pt x="23785" y="23899"/>
                    </a:lnTo>
                    <a:lnTo>
                      <a:pt x="34125" y="24150"/>
                    </a:lnTo>
                    <a:cubicBezTo>
                      <a:pt x="34284" y="24150"/>
                      <a:pt x="34421" y="24035"/>
                      <a:pt x="34421" y="23876"/>
                    </a:cubicBezTo>
                    <a:lnTo>
                      <a:pt x="35243" y="11915"/>
                    </a:lnTo>
                    <a:cubicBezTo>
                      <a:pt x="35243" y="11824"/>
                      <a:pt x="35220" y="11755"/>
                      <a:pt x="35175" y="11687"/>
                    </a:cubicBezTo>
                    <a:cubicBezTo>
                      <a:pt x="35106" y="11641"/>
                      <a:pt x="35038" y="11596"/>
                      <a:pt x="34969" y="11596"/>
                    </a:cubicBezTo>
                    <a:lnTo>
                      <a:pt x="23579" y="11413"/>
                    </a:lnTo>
                    <a:lnTo>
                      <a:pt x="23465" y="982"/>
                    </a:lnTo>
                    <a:cubicBezTo>
                      <a:pt x="23465" y="822"/>
                      <a:pt x="23351" y="708"/>
                      <a:pt x="23191" y="708"/>
                    </a:cubicBezTo>
                    <a:lnTo>
                      <a:pt x="122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79" name="Google Shape;679;p11"/>
          <p:cNvGrpSpPr/>
          <p:nvPr/>
        </p:nvGrpSpPr>
        <p:grpSpPr>
          <a:xfrm>
            <a:off x="841900" y="366318"/>
            <a:ext cx="10912067" cy="5772353"/>
            <a:chOff x="631425" y="274738"/>
            <a:chExt cx="8184050" cy="4329265"/>
          </a:xfrm>
        </p:grpSpPr>
        <p:sp>
          <p:nvSpPr>
            <p:cNvPr id="680" name="Google Shape;680;p11"/>
            <p:cNvSpPr/>
            <p:nvPr/>
          </p:nvSpPr>
          <p:spPr>
            <a:xfrm>
              <a:off x="631425" y="3619738"/>
              <a:ext cx="163600" cy="160300"/>
            </a:xfrm>
            <a:custGeom>
              <a:avLst/>
              <a:gdLst/>
              <a:ahLst/>
              <a:cxnLst/>
              <a:rect l="l" t="t" r="r" b="b"/>
              <a:pathLst>
                <a:path w="6544" h="6412" extrusionOk="0">
                  <a:moveTo>
                    <a:pt x="3494" y="0"/>
                  </a:moveTo>
                  <a:lnTo>
                    <a:pt x="2291" y="1945"/>
                  </a:lnTo>
                  <a:lnTo>
                    <a:pt x="0" y="2060"/>
                  </a:lnTo>
                  <a:lnTo>
                    <a:pt x="1483" y="3807"/>
                  </a:lnTo>
                  <a:lnTo>
                    <a:pt x="890" y="6032"/>
                  </a:lnTo>
                  <a:lnTo>
                    <a:pt x="3016" y="5159"/>
                  </a:lnTo>
                  <a:lnTo>
                    <a:pt x="4928" y="6411"/>
                  </a:lnTo>
                  <a:lnTo>
                    <a:pt x="4763" y="4120"/>
                  </a:lnTo>
                  <a:lnTo>
                    <a:pt x="6543" y="2687"/>
                  </a:lnTo>
                  <a:lnTo>
                    <a:pt x="4318" y="2143"/>
                  </a:lnTo>
                  <a:lnTo>
                    <a:pt x="3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8430764" y="519013"/>
              <a:ext cx="256372" cy="249983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1028575" y="4158288"/>
              <a:ext cx="182575" cy="178025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8651875" y="2491588"/>
              <a:ext cx="163600" cy="160300"/>
            </a:xfrm>
            <a:custGeom>
              <a:avLst/>
              <a:gdLst/>
              <a:ahLst/>
              <a:cxnLst/>
              <a:rect l="l" t="t" r="r" b="b"/>
              <a:pathLst>
                <a:path w="6544" h="6412" extrusionOk="0">
                  <a:moveTo>
                    <a:pt x="3494" y="0"/>
                  </a:moveTo>
                  <a:lnTo>
                    <a:pt x="2291" y="1945"/>
                  </a:lnTo>
                  <a:lnTo>
                    <a:pt x="0" y="2060"/>
                  </a:lnTo>
                  <a:lnTo>
                    <a:pt x="1483" y="3807"/>
                  </a:lnTo>
                  <a:lnTo>
                    <a:pt x="890" y="6032"/>
                  </a:lnTo>
                  <a:lnTo>
                    <a:pt x="3016" y="5159"/>
                  </a:lnTo>
                  <a:lnTo>
                    <a:pt x="4928" y="6411"/>
                  </a:lnTo>
                  <a:lnTo>
                    <a:pt x="4763" y="4120"/>
                  </a:lnTo>
                  <a:lnTo>
                    <a:pt x="6543" y="2687"/>
                  </a:lnTo>
                  <a:lnTo>
                    <a:pt x="4318" y="2143"/>
                  </a:lnTo>
                  <a:lnTo>
                    <a:pt x="3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803570" y="4514049"/>
              <a:ext cx="87303" cy="89953"/>
            </a:xfrm>
            <a:custGeom>
              <a:avLst/>
              <a:gdLst/>
              <a:ahLst/>
              <a:cxnLst/>
              <a:rect l="l" t="t" r="r" b="b"/>
              <a:pathLst>
                <a:path w="2655" h="2736" extrusionOk="0">
                  <a:moveTo>
                    <a:pt x="1072" y="0"/>
                  </a:moveTo>
                  <a:lnTo>
                    <a:pt x="874" y="939"/>
                  </a:lnTo>
                  <a:lnTo>
                    <a:pt x="1" y="1319"/>
                  </a:lnTo>
                  <a:lnTo>
                    <a:pt x="825" y="1796"/>
                  </a:lnTo>
                  <a:lnTo>
                    <a:pt x="907" y="2736"/>
                  </a:lnTo>
                  <a:lnTo>
                    <a:pt x="1616" y="2093"/>
                  </a:lnTo>
                  <a:lnTo>
                    <a:pt x="2555" y="2307"/>
                  </a:lnTo>
                  <a:lnTo>
                    <a:pt x="2160" y="1434"/>
                  </a:lnTo>
                  <a:lnTo>
                    <a:pt x="2654" y="626"/>
                  </a:lnTo>
                  <a:lnTo>
                    <a:pt x="2654" y="626"/>
                  </a:lnTo>
                  <a:lnTo>
                    <a:pt x="1698" y="725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2155201" y="274738"/>
              <a:ext cx="256372" cy="249983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1028575" y="1799524"/>
              <a:ext cx="128022" cy="120897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7" name="Google Shape;687;p11"/>
          <p:cNvSpPr txBox="1">
            <a:spLocks noGrp="1"/>
          </p:cNvSpPr>
          <p:nvPr>
            <p:ph type="title" hasCustomPrompt="1"/>
          </p:nvPr>
        </p:nvSpPr>
        <p:spPr>
          <a:xfrm>
            <a:off x="3270400" y="2351299"/>
            <a:ext cx="5651200" cy="14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88" name="Google Shape;688;p11"/>
          <p:cNvSpPr txBox="1">
            <a:spLocks noGrp="1"/>
          </p:cNvSpPr>
          <p:nvPr>
            <p:ph type="subTitle" idx="1"/>
          </p:nvPr>
        </p:nvSpPr>
        <p:spPr>
          <a:xfrm>
            <a:off x="3270400" y="3710109"/>
            <a:ext cx="56512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7017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980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13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692" name="Google Shape;692;p13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693" name="Google Shape;693;p13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3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3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3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3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3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3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0" name="Google Shape;700;p13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1" name="Google Shape;701;p13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2" name="Google Shape;702;p13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3" name="Google Shape;703;p13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4" name="Google Shape;704;p13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5" name="Google Shape;705;p13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13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13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13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13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13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13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13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3" name="Google Shape;713;p13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14" name="Google Shape;714;p13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15" name="Google Shape;715;p13"/>
          <p:cNvGrpSpPr/>
          <p:nvPr/>
        </p:nvGrpSpPr>
        <p:grpSpPr>
          <a:xfrm>
            <a:off x="-1809808" y="-1335907"/>
            <a:ext cx="15792440" cy="9678196"/>
            <a:chOff x="-1357356" y="-1001931"/>
            <a:chExt cx="11844330" cy="7258647"/>
          </a:xfrm>
        </p:grpSpPr>
        <p:sp>
          <p:nvSpPr>
            <p:cNvPr id="716" name="Google Shape;716;p13"/>
            <p:cNvSpPr/>
            <p:nvPr/>
          </p:nvSpPr>
          <p:spPr>
            <a:xfrm>
              <a:off x="-1357356" y="-1001931"/>
              <a:ext cx="4775650" cy="3604775"/>
            </a:xfrm>
            <a:custGeom>
              <a:avLst/>
              <a:gdLst/>
              <a:ahLst/>
              <a:cxnLst/>
              <a:rect l="l" t="t" r="r" b="b"/>
              <a:pathLst>
                <a:path w="191026" h="144191" extrusionOk="0">
                  <a:moveTo>
                    <a:pt x="88023" y="0"/>
                  </a:moveTo>
                  <a:cubicBezTo>
                    <a:pt x="83673" y="0"/>
                    <a:pt x="79324" y="130"/>
                    <a:pt x="74982" y="391"/>
                  </a:cubicBezTo>
                  <a:cubicBezTo>
                    <a:pt x="56516" y="1487"/>
                    <a:pt x="37252" y="5321"/>
                    <a:pt x="23191" y="17327"/>
                  </a:cubicBezTo>
                  <a:cubicBezTo>
                    <a:pt x="12189" y="26708"/>
                    <a:pt x="5387" y="40404"/>
                    <a:pt x="2694" y="54624"/>
                  </a:cubicBezTo>
                  <a:cubicBezTo>
                    <a:pt x="1" y="68844"/>
                    <a:pt x="1210" y="83566"/>
                    <a:pt x="4269" y="97695"/>
                  </a:cubicBezTo>
                  <a:cubicBezTo>
                    <a:pt x="6666" y="108697"/>
                    <a:pt x="10295" y="119676"/>
                    <a:pt x="17142" y="128600"/>
                  </a:cubicBezTo>
                  <a:cubicBezTo>
                    <a:pt x="23990" y="137525"/>
                    <a:pt x="34513" y="144190"/>
                    <a:pt x="45765" y="144190"/>
                  </a:cubicBezTo>
                  <a:cubicBezTo>
                    <a:pt x="57018" y="144190"/>
                    <a:pt x="68431" y="136361"/>
                    <a:pt x="70485" y="125291"/>
                  </a:cubicBezTo>
                  <a:cubicBezTo>
                    <a:pt x="72083" y="116526"/>
                    <a:pt x="68020" y="107829"/>
                    <a:pt x="66810" y="98996"/>
                  </a:cubicBezTo>
                  <a:cubicBezTo>
                    <a:pt x="64231" y="79914"/>
                    <a:pt x="77127" y="59919"/>
                    <a:pt x="95593" y="54418"/>
                  </a:cubicBezTo>
                  <a:cubicBezTo>
                    <a:pt x="100404" y="52977"/>
                    <a:pt x="105390" y="52450"/>
                    <a:pt x="110416" y="52450"/>
                  </a:cubicBezTo>
                  <a:cubicBezTo>
                    <a:pt x="115023" y="52450"/>
                    <a:pt x="119665" y="52893"/>
                    <a:pt x="124239" y="53483"/>
                  </a:cubicBezTo>
                  <a:cubicBezTo>
                    <a:pt x="133087" y="54604"/>
                    <a:pt x="141936" y="56276"/>
                    <a:pt x="150858" y="56276"/>
                  </a:cubicBezTo>
                  <a:cubicBezTo>
                    <a:pt x="151556" y="56276"/>
                    <a:pt x="152254" y="56266"/>
                    <a:pt x="152953" y="56244"/>
                  </a:cubicBezTo>
                  <a:cubicBezTo>
                    <a:pt x="162562" y="55925"/>
                    <a:pt x="172514" y="53186"/>
                    <a:pt x="179430" y="46475"/>
                  </a:cubicBezTo>
                  <a:cubicBezTo>
                    <a:pt x="184315" y="41705"/>
                    <a:pt x="191026" y="28192"/>
                    <a:pt x="184931" y="21915"/>
                  </a:cubicBezTo>
                  <a:cubicBezTo>
                    <a:pt x="183060" y="19998"/>
                    <a:pt x="179088" y="19427"/>
                    <a:pt x="176669" y="18400"/>
                  </a:cubicBezTo>
                  <a:cubicBezTo>
                    <a:pt x="172058" y="16414"/>
                    <a:pt x="167401" y="14565"/>
                    <a:pt x="162677" y="12876"/>
                  </a:cubicBezTo>
                  <a:cubicBezTo>
                    <a:pt x="153295" y="9544"/>
                    <a:pt x="143709" y="6850"/>
                    <a:pt x="133985" y="4819"/>
                  </a:cubicBezTo>
                  <a:cubicBezTo>
                    <a:pt x="118886" y="1632"/>
                    <a:pt x="103453" y="0"/>
                    <a:pt x="88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13"/>
            <p:cNvSpPr/>
            <p:nvPr/>
          </p:nvSpPr>
          <p:spPr>
            <a:xfrm rot="-450272" flipH="1">
              <a:off x="6744309" y="4129335"/>
              <a:ext cx="3634273" cy="1898184"/>
            </a:xfrm>
            <a:custGeom>
              <a:avLst/>
              <a:gdLst/>
              <a:ahLst/>
              <a:cxnLst/>
              <a:rect l="l" t="t" r="r" b="b"/>
              <a:pathLst>
                <a:path w="145376" h="75930" extrusionOk="0">
                  <a:moveTo>
                    <a:pt x="34203" y="0"/>
                  </a:moveTo>
                  <a:cubicBezTo>
                    <a:pt x="26785" y="0"/>
                    <a:pt x="19424" y="1647"/>
                    <a:pt x="13331" y="5763"/>
                  </a:cubicBezTo>
                  <a:cubicBezTo>
                    <a:pt x="6027" y="10693"/>
                    <a:pt x="1142" y="19047"/>
                    <a:pt x="412" y="27812"/>
                  </a:cubicBezTo>
                  <a:cubicBezTo>
                    <a:pt x="1" y="33085"/>
                    <a:pt x="1051" y="38426"/>
                    <a:pt x="3356" y="43174"/>
                  </a:cubicBezTo>
                  <a:cubicBezTo>
                    <a:pt x="5342" y="47259"/>
                    <a:pt x="8263" y="49542"/>
                    <a:pt x="11139" y="52783"/>
                  </a:cubicBezTo>
                  <a:cubicBezTo>
                    <a:pt x="14312" y="56321"/>
                    <a:pt x="16047" y="60635"/>
                    <a:pt x="19676" y="63922"/>
                  </a:cubicBezTo>
                  <a:cubicBezTo>
                    <a:pt x="23191" y="67117"/>
                    <a:pt x="27368" y="69628"/>
                    <a:pt x="31796" y="71386"/>
                  </a:cubicBezTo>
                  <a:cubicBezTo>
                    <a:pt x="41200" y="75106"/>
                    <a:pt x="51540" y="75768"/>
                    <a:pt x="61652" y="75905"/>
                  </a:cubicBezTo>
                  <a:cubicBezTo>
                    <a:pt x="62973" y="75922"/>
                    <a:pt x="64294" y="75930"/>
                    <a:pt x="65616" y="75930"/>
                  </a:cubicBezTo>
                  <a:cubicBezTo>
                    <a:pt x="78814" y="75930"/>
                    <a:pt x="92019" y="75102"/>
                    <a:pt x="105111" y="73463"/>
                  </a:cubicBezTo>
                  <a:cubicBezTo>
                    <a:pt x="115086" y="72207"/>
                    <a:pt x="125722" y="70130"/>
                    <a:pt x="132821" y="63009"/>
                  </a:cubicBezTo>
                  <a:cubicBezTo>
                    <a:pt x="138505" y="57280"/>
                    <a:pt x="141015" y="49199"/>
                    <a:pt x="142773" y="41325"/>
                  </a:cubicBezTo>
                  <a:cubicBezTo>
                    <a:pt x="144462" y="33770"/>
                    <a:pt x="145375" y="25027"/>
                    <a:pt x="140445" y="19047"/>
                  </a:cubicBezTo>
                  <a:cubicBezTo>
                    <a:pt x="136761" y="14603"/>
                    <a:pt x="130685" y="12940"/>
                    <a:pt x="124825" y="12940"/>
                  </a:cubicBezTo>
                  <a:cubicBezTo>
                    <a:pt x="124184" y="12940"/>
                    <a:pt x="123547" y="12960"/>
                    <a:pt x="122915" y="12999"/>
                  </a:cubicBezTo>
                  <a:cubicBezTo>
                    <a:pt x="116501" y="13364"/>
                    <a:pt x="110247" y="15281"/>
                    <a:pt x="103856" y="15783"/>
                  </a:cubicBezTo>
                  <a:cubicBezTo>
                    <a:pt x="102655" y="15878"/>
                    <a:pt x="101455" y="15923"/>
                    <a:pt x="100257" y="15923"/>
                  </a:cubicBezTo>
                  <a:cubicBezTo>
                    <a:pt x="91073" y="15923"/>
                    <a:pt x="81995" y="13280"/>
                    <a:pt x="73293" y="10191"/>
                  </a:cubicBezTo>
                  <a:cubicBezTo>
                    <a:pt x="63455" y="6699"/>
                    <a:pt x="53754" y="2567"/>
                    <a:pt x="43483" y="810"/>
                  </a:cubicBezTo>
                  <a:cubicBezTo>
                    <a:pt x="40439" y="290"/>
                    <a:pt x="37316" y="0"/>
                    <a:pt x="34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8" name="Google Shape;718;p13"/>
          <p:cNvGrpSpPr/>
          <p:nvPr/>
        </p:nvGrpSpPr>
        <p:grpSpPr>
          <a:xfrm>
            <a:off x="-148278" y="-68325"/>
            <a:ext cx="12340287" cy="6868372"/>
            <a:chOff x="-111209" y="-51244"/>
            <a:chExt cx="9255215" cy="5151279"/>
          </a:xfrm>
        </p:grpSpPr>
        <p:grpSp>
          <p:nvGrpSpPr>
            <p:cNvPr id="719" name="Google Shape;719;p13"/>
            <p:cNvGrpSpPr/>
            <p:nvPr/>
          </p:nvGrpSpPr>
          <p:grpSpPr>
            <a:xfrm rot="-1454574">
              <a:off x="1028617" y="4537005"/>
              <a:ext cx="693440" cy="440069"/>
              <a:chOff x="1028575" y="4537125"/>
              <a:chExt cx="693450" cy="440075"/>
            </a:xfrm>
          </p:grpSpPr>
          <p:sp>
            <p:nvSpPr>
              <p:cNvPr id="720" name="Google Shape;720;p13"/>
              <p:cNvSpPr/>
              <p:nvPr/>
            </p:nvSpPr>
            <p:spPr>
              <a:xfrm>
                <a:off x="1028575" y="4542500"/>
                <a:ext cx="693450" cy="434700"/>
              </a:xfrm>
              <a:custGeom>
                <a:avLst/>
                <a:gdLst/>
                <a:ahLst/>
                <a:cxnLst/>
                <a:rect l="l" t="t" r="r" b="b"/>
                <a:pathLst>
                  <a:path w="27738" h="17388" extrusionOk="0">
                    <a:moveTo>
                      <a:pt x="24462" y="0"/>
                    </a:moveTo>
                    <a:cubicBezTo>
                      <a:pt x="24232" y="0"/>
                      <a:pt x="23976" y="6"/>
                      <a:pt x="23700" y="16"/>
                    </a:cubicBezTo>
                    <a:cubicBezTo>
                      <a:pt x="23519" y="33"/>
                      <a:pt x="23354" y="33"/>
                      <a:pt x="23172" y="49"/>
                    </a:cubicBezTo>
                    <a:cubicBezTo>
                      <a:pt x="23074" y="49"/>
                      <a:pt x="22975" y="49"/>
                      <a:pt x="22876" y="66"/>
                    </a:cubicBezTo>
                    <a:cubicBezTo>
                      <a:pt x="22777" y="66"/>
                      <a:pt x="22662" y="66"/>
                      <a:pt x="22563" y="82"/>
                    </a:cubicBezTo>
                    <a:cubicBezTo>
                      <a:pt x="20981" y="181"/>
                      <a:pt x="18970" y="362"/>
                      <a:pt x="16827" y="610"/>
                    </a:cubicBezTo>
                    <a:cubicBezTo>
                      <a:pt x="16564" y="642"/>
                      <a:pt x="16283" y="675"/>
                      <a:pt x="16003" y="692"/>
                    </a:cubicBezTo>
                    <a:cubicBezTo>
                      <a:pt x="15838" y="725"/>
                      <a:pt x="15674" y="741"/>
                      <a:pt x="15509" y="758"/>
                    </a:cubicBezTo>
                    <a:cubicBezTo>
                      <a:pt x="15295" y="791"/>
                      <a:pt x="15064" y="807"/>
                      <a:pt x="14850" y="840"/>
                    </a:cubicBezTo>
                    <a:cubicBezTo>
                      <a:pt x="14322" y="906"/>
                      <a:pt x="13811" y="972"/>
                      <a:pt x="13284" y="1038"/>
                    </a:cubicBezTo>
                    <a:cubicBezTo>
                      <a:pt x="13004" y="1071"/>
                      <a:pt x="12740" y="1104"/>
                      <a:pt x="12476" y="1137"/>
                    </a:cubicBezTo>
                    <a:cubicBezTo>
                      <a:pt x="10515" y="1401"/>
                      <a:pt x="8603" y="1664"/>
                      <a:pt x="6988" y="1928"/>
                    </a:cubicBezTo>
                    <a:cubicBezTo>
                      <a:pt x="4466" y="2324"/>
                      <a:pt x="2621" y="2686"/>
                      <a:pt x="2291" y="2884"/>
                    </a:cubicBezTo>
                    <a:cubicBezTo>
                      <a:pt x="2274" y="2900"/>
                      <a:pt x="2258" y="2900"/>
                      <a:pt x="2258" y="2900"/>
                    </a:cubicBezTo>
                    <a:cubicBezTo>
                      <a:pt x="1368" y="3560"/>
                      <a:pt x="313" y="5274"/>
                      <a:pt x="148" y="6576"/>
                    </a:cubicBezTo>
                    <a:cubicBezTo>
                      <a:pt x="0" y="7894"/>
                      <a:pt x="1154" y="15986"/>
                      <a:pt x="1912" y="16860"/>
                    </a:cubicBezTo>
                    <a:cubicBezTo>
                      <a:pt x="1961" y="16909"/>
                      <a:pt x="2011" y="16959"/>
                      <a:pt x="2077" y="16992"/>
                    </a:cubicBezTo>
                    <a:cubicBezTo>
                      <a:pt x="2110" y="17008"/>
                      <a:pt x="2143" y="17041"/>
                      <a:pt x="2176" y="17058"/>
                    </a:cubicBezTo>
                    <a:cubicBezTo>
                      <a:pt x="2258" y="17091"/>
                      <a:pt x="2357" y="17124"/>
                      <a:pt x="2456" y="17156"/>
                    </a:cubicBezTo>
                    <a:cubicBezTo>
                      <a:pt x="2555" y="17189"/>
                      <a:pt x="2670" y="17206"/>
                      <a:pt x="2802" y="17239"/>
                    </a:cubicBezTo>
                    <a:cubicBezTo>
                      <a:pt x="3000" y="17272"/>
                      <a:pt x="3214" y="17288"/>
                      <a:pt x="3445" y="17321"/>
                    </a:cubicBezTo>
                    <a:cubicBezTo>
                      <a:pt x="3675" y="17338"/>
                      <a:pt x="3939" y="17354"/>
                      <a:pt x="4219" y="17371"/>
                    </a:cubicBezTo>
                    <a:cubicBezTo>
                      <a:pt x="4664" y="17387"/>
                      <a:pt x="5159" y="17387"/>
                      <a:pt x="5686" y="17387"/>
                    </a:cubicBezTo>
                    <a:cubicBezTo>
                      <a:pt x="5884" y="17371"/>
                      <a:pt x="6082" y="17371"/>
                      <a:pt x="6279" y="17371"/>
                    </a:cubicBezTo>
                    <a:cubicBezTo>
                      <a:pt x="7136" y="17338"/>
                      <a:pt x="8076" y="17288"/>
                      <a:pt x="9065" y="17206"/>
                    </a:cubicBezTo>
                    <a:cubicBezTo>
                      <a:pt x="9394" y="17189"/>
                      <a:pt x="9724" y="17156"/>
                      <a:pt x="10054" y="17124"/>
                    </a:cubicBezTo>
                    <a:cubicBezTo>
                      <a:pt x="10878" y="17058"/>
                      <a:pt x="11735" y="16975"/>
                      <a:pt x="12608" y="16876"/>
                    </a:cubicBezTo>
                    <a:cubicBezTo>
                      <a:pt x="12740" y="16876"/>
                      <a:pt x="12888" y="16860"/>
                      <a:pt x="13037" y="16843"/>
                    </a:cubicBezTo>
                    <a:cubicBezTo>
                      <a:pt x="13992" y="16728"/>
                      <a:pt x="14948" y="16629"/>
                      <a:pt x="15871" y="16514"/>
                    </a:cubicBezTo>
                    <a:cubicBezTo>
                      <a:pt x="16003" y="16497"/>
                      <a:pt x="16119" y="16481"/>
                      <a:pt x="16250" y="16464"/>
                    </a:cubicBezTo>
                    <a:cubicBezTo>
                      <a:pt x="16382" y="16448"/>
                      <a:pt x="16514" y="16431"/>
                      <a:pt x="16646" y="16415"/>
                    </a:cubicBezTo>
                    <a:cubicBezTo>
                      <a:pt x="16679" y="16398"/>
                      <a:pt x="16712" y="16398"/>
                      <a:pt x="16728" y="16398"/>
                    </a:cubicBezTo>
                    <a:cubicBezTo>
                      <a:pt x="17025" y="16365"/>
                      <a:pt x="17322" y="16316"/>
                      <a:pt x="17602" y="16283"/>
                    </a:cubicBezTo>
                    <a:cubicBezTo>
                      <a:pt x="17866" y="16250"/>
                      <a:pt x="18129" y="16217"/>
                      <a:pt x="18393" y="16184"/>
                    </a:cubicBezTo>
                    <a:cubicBezTo>
                      <a:pt x="18624" y="16151"/>
                      <a:pt x="18838" y="16118"/>
                      <a:pt x="19069" y="16085"/>
                    </a:cubicBezTo>
                    <a:cubicBezTo>
                      <a:pt x="19283" y="16052"/>
                      <a:pt x="19497" y="16019"/>
                      <a:pt x="19711" y="16003"/>
                    </a:cubicBezTo>
                    <a:cubicBezTo>
                      <a:pt x="19926" y="15970"/>
                      <a:pt x="20123" y="15937"/>
                      <a:pt x="20321" y="15904"/>
                    </a:cubicBezTo>
                    <a:cubicBezTo>
                      <a:pt x="20354" y="15904"/>
                      <a:pt x="20404" y="15904"/>
                      <a:pt x="20437" y="15887"/>
                    </a:cubicBezTo>
                    <a:cubicBezTo>
                      <a:pt x="20832" y="15838"/>
                      <a:pt x="21195" y="15789"/>
                      <a:pt x="21541" y="15723"/>
                    </a:cubicBezTo>
                    <a:cubicBezTo>
                      <a:pt x="21772" y="15690"/>
                      <a:pt x="21986" y="15657"/>
                      <a:pt x="22184" y="15624"/>
                    </a:cubicBezTo>
                    <a:cubicBezTo>
                      <a:pt x="22497" y="15591"/>
                      <a:pt x="22777" y="15541"/>
                      <a:pt x="23024" y="15492"/>
                    </a:cubicBezTo>
                    <a:cubicBezTo>
                      <a:pt x="23140" y="15475"/>
                      <a:pt x="23255" y="15459"/>
                      <a:pt x="23354" y="15442"/>
                    </a:cubicBezTo>
                    <a:cubicBezTo>
                      <a:pt x="23453" y="15426"/>
                      <a:pt x="23552" y="15410"/>
                      <a:pt x="23634" y="15393"/>
                    </a:cubicBezTo>
                    <a:cubicBezTo>
                      <a:pt x="23700" y="15377"/>
                      <a:pt x="23749" y="15377"/>
                      <a:pt x="23799" y="15360"/>
                    </a:cubicBezTo>
                    <a:cubicBezTo>
                      <a:pt x="23865" y="15344"/>
                      <a:pt x="23931" y="15344"/>
                      <a:pt x="23980" y="15327"/>
                    </a:cubicBezTo>
                    <a:cubicBezTo>
                      <a:pt x="24013" y="15327"/>
                      <a:pt x="24046" y="15311"/>
                      <a:pt x="24062" y="15311"/>
                    </a:cubicBezTo>
                    <a:cubicBezTo>
                      <a:pt x="24095" y="15311"/>
                      <a:pt x="24112" y="15294"/>
                      <a:pt x="24128" y="15294"/>
                    </a:cubicBezTo>
                    <a:cubicBezTo>
                      <a:pt x="25018" y="15047"/>
                      <a:pt x="27062" y="13646"/>
                      <a:pt x="27622" y="12344"/>
                    </a:cubicBezTo>
                    <a:cubicBezTo>
                      <a:pt x="27655" y="12245"/>
                      <a:pt x="27688" y="12113"/>
                      <a:pt x="27705" y="11948"/>
                    </a:cubicBezTo>
                    <a:cubicBezTo>
                      <a:pt x="27721" y="11784"/>
                      <a:pt x="27738" y="11569"/>
                      <a:pt x="27721" y="11339"/>
                    </a:cubicBezTo>
                    <a:lnTo>
                      <a:pt x="27721" y="11322"/>
                    </a:lnTo>
                    <a:cubicBezTo>
                      <a:pt x="27721" y="10943"/>
                      <a:pt x="27705" y="10515"/>
                      <a:pt x="27672" y="10020"/>
                    </a:cubicBezTo>
                    <a:cubicBezTo>
                      <a:pt x="27655" y="9954"/>
                      <a:pt x="27655" y="9888"/>
                      <a:pt x="27655" y="9822"/>
                    </a:cubicBezTo>
                    <a:cubicBezTo>
                      <a:pt x="27573" y="9015"/>
                      <a:pt x="27474" y="8108"/>
                      <a:pt x="27326" y="7152"/>
                    </a:cubicBezTo>
                    <a:cubicBezTo>
                      <a:pt x="27326" y="7087"/>
                      <a:pt x="27309" y="7004"/>
                      <a:pt x="27293" y="6922"/>
                    </a:cubicBezTo>
                    <a:cubicBezTo>
                      <a:pt x="27243" y="6543"/>
                      <a:pt x="27177" y="6147"/>
                      <a:pt x="27111" y="5768"/>
                    </a:cubicBezTo>
                    <a:cubicBezTo>
                      <a:pt x="27111" y="5686"/>
                      <a:pt x="27095" y="5603"/>
                      <a:pt x="27079" y="5537"/>
                    </a:cubicBezTo>
                    <a:cubicBezTo>
                      <a:pt x="27062" y="5438"/>
                      <a:pt x="27046" y="5340"/>
                      <a:pt x="27029" y="5241"/>
                    </a:cubicBezTo>
                    <a:cubicBezTo>
                      <a:pt x="26996" y="5109"/>
                      <a:pt x="26980" y="4977"/>
                      <a:pt x="26963" y="4845"/>
                    </a:cubicBezTo>
                    <a:cubicBezTo>
                      <a:pt x="26914" y="4598"/>
                      <a:pt x="26864" y="4351"/>
                      <a:pt x="26815" y="4120"/>
                    </a:cubicBezTo>
                    <a:cubicBezTo>
                      <a:pt x="26798" y="4005"/>
                      <a:pt x="26782" y="3889"/>
                      <a:pt x="26749" y="3774"/>
                    </a:cubicBezTo>
                    <a:cubicBezTo>
                      <a:pt x="26699" y="3477"/>
                      <a:pt x="26634" y="3181"/>
                      <a:pt x="26568" y="2900"/>
                    </a:cubicBezTo>
                    <a:cubicBezTo>
                      <a:pt x="26535" y="2769"/>
                      <a:pt x="26518" y="2653"/>
                      <a:pt x="26485" y="2538"/>
                    </a:cubicBezTo>
                    <a:cubicBezTo>
                      <a:pt x="26452" y="2389"/>
                      <a:pt x="26419" y="2274"/>
                      <a:pt x="26386" y="2142"/>
                    </a:cubicBezTo>
                    <a:cubicBezTo>
                      <a:pt x="26370" y="2076"/>
                      <a:pt x="26353" y="2027"/>
                      <a:pt x="26353" y="1961"/>
                    </a:cubicBezTo>
                    <a:cubicBezTo>
                      <a:pt x="26287" y="1730"/>
                      <a:pt x="26222" y="1500"/>
                      <a:pt x="26172" y="1302"/>
                    </a:cubicBezTo>
                    <a:cubicBezTo>
                      <a:pt x="26139" y="1219"/>
                      <a:pt x="26106" y="1137"/>
                      <a:pt x="26090" y="1055"/>
                    </a:cubicBezTo>
                    <a:cubicBezTo>
                      <a:pt x="26024" y="857"/>
                      <a:pt x="25958" y="675"/>
                      <a:pt x="25908" y="544"/>
                    </a:cubicBezTo>
                    <a:cubicBezTo>
                      <a:pt x="25892" y="494"/>
                      <a:pt x="25875" y="461"/>
                      <a:pt x="25859" y="428"/>
                    </a:cubicBezTo>
                    <a:lnTo>
                      <a:pt x="25842" y="395"/>
                    </a:lnTo>
                    <a:cubicBezTo>
                      <a:pt x="25809" y="346"/>
                      <a:pt x="25793" y="296"/>
                      <a:pt x="25760" y="263"/>
                    </a:cubicBezTo>
                    <a:cubicBezTo>
                      <a:pt x="25694" y="148"/>
                      <a:pt x="25645" y="99"/>
                      <a:pt x="25579" y="82"/>
                    </a:cubicBezTo>
                    <a:cubicBezTo>
                      <a:pt x="25342" y="26"/>
                      <a:pt x="24959" y="0"/>
                      <a:pt x="24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1" name="Google Shape;721;p13"/>
              <p:cNvSpPr/>
              <p:nvPr/>
            </p:nvSpPr>
            <p:spPr>
              <a:xfrm>
                <a:off x="1076350" y="4840800"/>
                <a:ext cx="644850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25794" h="5456" extrusionOk="0">
                    <a:moveTo>
                      <a:pt x="25497" y="0"/>
                    </a:moveTo>
                    <a:cubicBezTo>
                      <a:pt x="25481" y="16"/>
                      <a:pt x="25448" y="33"/>
                      <a:pt x="25431" y="49"/>
                    </a:cubicBezTo>
                    <a:cubicBezTo>
                      <a:pt x="25415" y="66"/>
                      <a:pt x="25382" y="82"/>
                      <a:pt x="25365" y="99"/>
                    </a:cubicBezTo>
                    <a:cubicBezTo>
                      <a:pt x="25332" y="99"/>
                      <a:pt x="25316" y="115"/>
                      <a:pt x="25283" y="115"/>
                    </a:cubicBezTo>
                    <a:cubicBezTo>
                      <a:pt x="25283" y="132"/>
                      <a:pt x="25266" y="132"/>
                      <a:pt x="25266" y="132"/>
                    </a:cubicBezTo>
                    <a:lnTo>
                      <a:pt x="25200" y="148"/>
                    </a:lnTo>
                    <a:cubicBezTo>
                      <a:pt x="25151" y="165"/>
                      <a:pt x="25085" y="165"/>
                      <a:pt x="25019" y="181"/>
                    </a:cubicBezTo>
                    <a:cubicBezTo>
                      <a:pt x="24821" y="231"/>
                      <a:pt x="24624" y="264"/>
                      <a:pt x="24426" y="297"/>
                    </a:cubicBezTo>
                    <a:cubicBezTo>
                      <a:pt x="24327" y="330"/>
                      <a:pt x="24228" y="346"/>
                      <a:pt x="24129" y="363"/>
                    </a:cubicBezTo>
                    <a:cubicBezTo>
                      <a:pt x="23734" y="445"/>
                      <a:pt x="23338" y="511"/>
                      <a:pt x="22926" y="593"/>
                    </a:cubicBezTo>
                    <a:cubicBezTo>
                      <a:pt x="22399" y="676"/>
                      <a:pt x="21871" y="775"/>
                      <a:pt x="21344" y="857"/>
                    </a:cubicBezTo>
                    <a:cubicBezTo>
                      <a:pt x="21080" y="906"/>
                      <a:pt x="20817" y="939"/>
                      <a:pt x="20553" y="989"/>
                    </a:cubicBezTo>
                    <a:cubicBezTo>
                      <a:pt x="20273" y="1022"/>
                      <a:pt x="20009" y="1071"/>
                      <a:pt x="19745" y="1104"/>
                    </a:cubicBezTo>
                    <a:cubicBezTo>
                      <a:pt x="19465" y="1154"/>
                      <a:pt x="19201" y="1187"/>
                      <a:pt x="18938" y="1236"/>
                    </a:cubicBezTo>
                    <a:cubicBezTo>
                      <a:pt x="18657" y="1269"/>
                      <a:pt x="18394" y="1302"/>
                      <a:pt x="18114" y="1335"/>
                    </a:cubicBezTo>
                    <a:cubicBezTo>
                      <a:pt x="17570" y="1417"/>
                      <a:pt x="17042" y="1483"/>
                      <a:pt x="16498" y="1549"/>
                    </a:cubicBezTo>
                    <a:cubicBezTo>
                      <a:pt x="16235" y="1599"/>
                      <a:pt x="15955" y="1632"/>
                      <a:pt x="15691" y="1665"/>
                    </a:cubicBezTo>
                    <a:cubicBezTo>
                      <a:pt x="15411" y="1698"/>
                      <a:pt x="15147" y="1731"/>
                      <a:pt x="14883" y="1763"/>
                    </a:cubicBezTo>
                    <a:cubicBezTo>
                      <a:pt x="14620" y="1780"/>
                      <a:pt x="14356" y="1813"/>
                      <a:pt x="14092" y="1846"/>
                    </a:cubicBezTo>
                    <a:cubicBezTo>
                      <a:pt x="13779" y="1879"/>
                      <a:pt x="13466" y="1912"/>
                      <a:pt x="13153" y="1945"/>
                    </a:cubicBezTo>
                    <a:cubicBezTo>
                      <a:pt x="12955" y="1978"/>
                      <a:pt x="12741" y="1994"/>
                      <a:pt x="12543" y="2011"/>
                    </a:cubicBezTo>
                    <a:cubicBezTo>
                      <a:pt x="12395" y="2027"/>
                      <a:pt x="12263" y="2044"/>
                      <a:pt x="12131" y="2060"/>
                    </a:cubicBezTo>
                    <a:cubicBezTo>
                      <a:pt x="12065" y="2060"/>
                      <a:pt x="11999" y="2077"/>
                      <a:pt x="11933" y="2077"/>
                    </a:cubicBezTo>
                    <a:cubicBezTo>
                      <a:pt x="11587" y="2110"/>
                      <a:pt x="11241" y="2143"/>
                      <a:pt x="10895" y="2175"/>
                    </a:cubicBezTo>
                    <a:cubicBezTo>
                      <a:pt x="10763" y="2192"/>
                      <a:pt x="10631" y="2208"/>
                      <a:pt x="10499" y="2225"/>
                    </a:cubicBezTo>
                    <a:cubicBezTo>
                      <a:pt x="10334" y="2241"/>
                      <a:pt x="10170" y="2258"/>
                      <a:pt x="10005" y="2274"/>
                    </a:cubicBezTo>
                    <a:cubicBezTo>
                      <a:pt x="9939" y="2274"/>
                      <a:pt x="9857" y="2274"/>
                      <a:pt x="9791" y="2291"/>
                    </a:cubicBezTo>
                    <a:cubicBezTo>
                      <a:pt x="9626" y="2307"/>
                      <a:pt x="9477" y="2324"/>
                      <a:pt x="9329" y="2324"/>
                    </a:cubicBezTo>
                    <a:cubicBezTo>
                      <a:pt x="9313" y="2340"/>
                      <a:pt x="9296" y="2340"/>
                      <a:pt x="9280" y="2340"/>
                    </a:cubicBezTo>
                    <a:cubicBezTo>
                      <a:pt x="8917" y="2373"/>
                      <a:pt x="8555" y="2406"/>
                      <a:pt x="8208" y="2423"/>
                    </a:cubicBezTo>
                    <a:cubicBezTo>
                      <a:pt x="7978" y="2456"/>
                      <a:pt x="7763" y="2472"/>
                      <a:pt x="7549" y="2489"/>
                    </a:cubicBezTo>
                    <a:cubicBezTo>
                      <a:pt x="7434" y="2505"/>
                      <a:pt x="7318" y="2505"/>
                      <a:pt x="7220" y="2522"/>
                    </a:cubicBezTo>
                    <a:cubicBezTo>
                      <a:pt x="7005" y="2538"/>
                      <a:pt x="6791" y="2555"/>
                      <a:pt x="6593" y="2571"/>
                    </a:cubicBezTo>
                    <a:cubicBezTo>
                      <a:pt x="5555" y="2653"/>
                      <a:pt x="4665" y="2719"/>
                      <a:pt x="3956" y="2769"/>
                    </a:cubicBezTo>
                    <a:lnTo>
                      <a:pt x="3742" y="2769"/>
                    </a:lnTo>
                    <a:cubicBezTo>
                      <a:pt x="3330" y="2802"/>
                      <a:pt x="2984" y="2818"/>
                      <a:pt x="2720" y="2835"/>
                    </a:cubicBezTo>
                    <a:cubicBezTo>
                      <a:pt x="2694" y="2838"/>
                      <a:pt x="2668" y="2839"/>
                      <a:pt x="2643" y="2839"/>
                    </a:cubicBezTo>
                    <a:cubicBezTo>
                      <a:pt x="2526" y="2839"/>
                      <a:pt x="2420" y="2810"/>
                      <a:pt x="2325" y="2769"/>
                    </a:cubicBezTo>
                    <a:cubicBezTo>
                      <a:pt x="2308" y="2769"/>
                      <a:pt x="2292" y="2752"/>
                      <a:pt x="2275" y="2736"/>
                    </a:cubicBezTo>
                    <a:cubicBezTo>
                      <a:pt x="2209" y="2719"/>
                      <a:pt x="2160" y="2686"/>
                      <a:pt x="2110" y="2637"/>
                    </a:cubicBezTo>
                    <a:cubicBezTo>
                      <a:pt x="2077" y="2703"/>
                      <a:pt x="1764" y="3313"/>
                      <a:pt x="1" y="4928"/>
                    </a:cubicBezTo>
                    <a:cubicBezTo>
                      <a:pt x="50" y="4977"/>
                      <a:pt x="100" y="5027"/>
                      <a:pt x="166" y="5060"/>
                    </a:cubicBezTo>
                    <a:cubicBezTo>
                      <a:pt x="199" y="5076"/>
                      <a:pt x="232" y="5109"/>
                      <a:pt x="265" y="5126"/>
                    </a:cubicBezTo>
                    <a:cubicBezTo>
                      <a:pt x="347" y="5159"/>
                      <a:pt x="446" y="5192"/>
                      <a:pt x="545" y="5224"/>
                    </a:cubicBezTo>
                    <a:cubicBezTo>
                      <a:pt x="644" y="5257"/>
                      <a:pt x="759" y="5274"/>
                      <a:pt x="891" y="5307"/>
                    </a:cubicBezTo>
                    <a:cubicBezTo>
                      <a:pt x="1089" y="5340"/>
                      <a:pt x="1303" y="5356"/>
                      <a:pt x="1534" y="5389"/>
                    </a:cubicBezTo>
                    <a:cubicBezTo>
                      <a:pt x="1764" y="5406"/>
                      <a:pt x="2028" y="5422"/>
                      <a:pt x="2308" y="5439"/>
                    </a:cubicBezTo>
                    <a:cubicBezTo>
                      <a:pt x="2753" y="5455"/>
                      <a:pt x="3248" y="5455"/>
                      <a:pt x="3775" y="5455"/>
                    </a:cubicBezTo>
                    <a:cubicBezTo>
                      <a:pt x="3973" y="5439"/>
                      <a:pt x="4171" y="5439"/>
                      <a:pt x="4368" y="5439"/>
                    </a:cubicBezTo>
                    <a:cubicBezTo>
                      <a:pt x="5225" y="5406"/>
                      <a:pt x="6165" y="5356"/>
                      <a:pt x="7154" y="5274"/>
                    </a:cubicBezTo>
                    <a:cubicBezTo>
                      <a:pt x="7483" y="5257"/>
                      <a:pt x="7813" y="5224"/>
                      <a:pt x="8143" y="5192"/>
                    </a:cubicBezTo>
                    <a:cubicBezTo>
                      <a:pt x="8967" y="5126"/>
                      <a:pt x="9824" y="5043"/>
                      <a:pt x="10697" y="4944"/>
                    </a:cubicBezTo>
                    <a:cubicBezTo>
                      <a:pt x="10829" y="4944"/>
                      <a:pt x="10977" y="4928"/>
                      <a:pt x="11126" y="4911"/>
                    </a:cubicBezTo>
                    <a:cubicBezTo>
                      <a:pt x="12081" y="4796"/>
                      <a:pt x="13037" y="4697"/>
                      <a:pt x="13960" y="4582"/>
                    </a:cubicBezTo>
                    <a:cubicBezTo>
                      <a:pt x="14092" y="4565"/>
                      <a:pt x="14208" y="4549"/>
                      <a:pt x="14339" y="4532"/>
                    </a:cubicBezTo>
                    <a:lnTo>
                      <a:pt x="14735" y="4483"/>
                    </a:lnTo>
                    <a:cubicBezTo>
                      <a:pt x="14768" y="4483"/>
                      <a:pt x="14801" y="4466"/>
                      <a:pt x="14834" y="4466"/>
                    </a:cubicBezTo>
                    <a:cubicBezTo>
                      <a:pt x="15114" y="4433"/>
                      <a:pt x="15411" y="4400"/>
                      <a:pt x="15691" y="4351"/>
                    </a:cubicBezTo>
                    <a:cubicBezTo>
                      <a:pt x="15955" y="4318"/>
                      <a:pt x="16218" y="4285"/>
                      <a:pt x="16482" y="4252"/>
                    </a:cubicBezTo>
                    <a:cubicBezTo>
                      <a:pt x="16713" y="4219"/>
                      <a:pt x="16927" y="4186"/>
                      <a:pt x="17158" y="4153"/>
                    </a:cubicBezTo>
                    <a:cubicBezTo>
                      <a:pt x="17372" y="4120"/>
                      <a:pt x="17586" y="4104"/>
                      <a:pt x="17800" y="4071"/>
                    </a:cubicBezTo>
                    <a:cubicBezTo>
                      <a:pt x="17998" y="4038"/>
                      <a:pt x="18212" y="4005"/>
                      <a:pt x="18410" y="3972"/>
                    </a:cubicBezTo>
                    <a:cubicBezTo>
                      <a:pt x="18443" y="3972"/>
                      <a:pt x="18493" y="3972"/>
                      <a:pt x="18526" y="3955"/>
                    </a:cubicBezTo>
                    <a:cubicBezTo>
                      <a:pt x="18921" y="3906"/>
                      <a:pt x="19284" y="3857"/>
                      <a:pt x="19630" y="3791"/>
                    </a:cubicBezTo>
                    <a:cubicBezTo>
                      <a:pt x="19861" y="3758"/>
                      <a:pt x="20075" y="3725"/>
                      <a:pt x="20273" y="3692"/>
                    </a:cubicBezTo>
                    <a:cubicBezTo>
                      <a:pt x="20586" y="3659"/>
                      <a:pt x="20866" y="3609"/>
                      <a:pt x="21113" y="3560"/>
                    </a:cubicBezTo>
                    <a:cubicBezTo>
                      <a:pt x="21229" y="3543"/>
                      <a:pt x="21344" y="3527"/>
                      <a:pt x="21443" y="3510"/>
                    </a:cubicBezTo>
                    <a:cubicBezTo>
                      <a:pt x="21542" y="3494"/>
                      <a:pt x="21641" y="3478"/>
                      <a:pt x="21723" y="3461"/>
                    </a:cubicBezTo>
                    <a:cubicBezTo>
                      <a:pt x="21789" y="3445"/>
                      <a:pt x="21838" y="3445"/>
                      <a:pt x="21888" y="3428"/>
                    </a:cubicBezTo>
                    <a:cubicBezTo>
                      <a:pt x="21954" y="3412"/>
                      <a:pt x="22020" y="3412"/>
                      <a:pt x="22069" y="3395"/>
                    </a:cubicBezTo>
                    <a:cubicBezTo>
                      <a:pt x="22102" y="3395"/>
                      <a:pt x="22135" y="3379"/>
                      <a:pt x="22151" y="3379"/>
                    </a:cubicBezTo>
                    <a:cubicBezTo>
                      <a:pt x="22184" y="3379"/>
                      <a:pt x="22201" y="3362"/>
                      <a:pt x="22217" y="3362"/>
                    </a:cubicBezTo>
                    <a:cubicBezTo>
                      <a:pt x="23107" y="3115"/>
                      <a:pt x="25151" y="1714"/>
                      <a:pt x="25711" y="412"/>
                    </a:cubicBezTo>
                    <a:cubicBezTo>
                      <a:pt x="25744" y="313"/>
                      <a:pt x="25777" y="181"/>
                      <a:pt x="25794" y="16"/>
                    </a:cubicBezTo>
                    <a:cubicBezTo>
                      <a:pt x="25794" y="16"/>
                      <a:pt x="25695" y="16"/>
                      <a:pt x="25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13"/>
              <p:cNvSpPr/>
              <p:nvPr/>
            </p:nvSpPr>
            <p:spPr>
              <a:xfrm>
                <a:off x="1076350" y="4840800"/>
                <a:ext cx="644850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25794" h="5456" fill="none" extrusionOk="0">
                    <a:moveTo>
                      <a:pt x="25794" y="16"/>
                    </a:moveTo>
                    <a:cubicBezTo>
                      <a:pt x="25777" y="181"/>
                      <a:pt x="25744" y="313"/>
                      <a:pt x="25711" y="412"/>
                    </a:cubicBezTo>
                    <a:cubicBezTo>
                      <a:pt x="25151" y="1714"/>
                      <a:pt x="23107" y="3115"/>
                      <a:pt x="22217" y="3362"/>
                    </a:cubicBezTo>
                    <a:cubicBezTo>
                      <a:pt x="22201" y="3362"/>
                      <a:pt x="22184" y="3379"/>
                      <a:pt x="22151" y="3379"/>
                    </a:cubicBezTo>
                    <a:cubicBezTo>
                      <a:pt x="22135" y="3379"/>
                      <a:pt x="22102" y="3395"/>
                      <a:pt x="22069" y="3395"/>
                    </a:cubicBezTo>
                    <a:cubicBezTo>
                      <a:pt x="22020" y="3412"/>
                      <a:pt x="21954" y="3412"/>
                      <a:pt x="21888" y="3428"/>
                    </a:cubicBezTo>
                    <a:cubicBezTo>
                      <a:pt x="21838" y="3445"/>
                      <a:pt x="21789" y="3445"/>
                      <a:pt x="21723" y="3461"/>
                    </a:cubicBezTo>
                    <a:cubicBezTo>
                      <a:pt x="21641" y="3478"/>
                      <a:pt x="21542" y="3494"/>
                      <a:pt x="21443" y="3510"/>
                    </a:cubicBezTo>
                    <a:cubicBezTo>
                      <a:pt x="21344" y="3527"/>
                      <a:pt x="21229" y="3543"/>
                      <a:pt x="21113" y="3560"/>
                    </a:cubicBezTo>
                    <a:cubicBezTo>
                      <a:pt x="20866" y="3609"/>
                      <a:pt x="20586" y="3659"/>
                      <a:pt x="20273" y="3692"/>
                    </a:cubicBezTo>
                    <a:cubicBezTo>
                      <a:pt x="20075" y="3725"/>
                      <a:pt x="19861" y="3758"/>
                      <a:pt x="19630" y="3791"/>
                    </a:cubicBezTo>
                    <a:cubicBezTo>
                      <a:pt x="19284" y="3857"/>
                      <a:pt x="18921" y="3906"/>
                      <a:pt x="18526" y="3955"/>
                    </a:cubicBezTo>
                    <a:cubicBezTo>
                      <a:pt x="18493" y="3972"/>
                      <a:pt x="18443" y="3972"/>
                      <a:pt x="18410" y="3972"/>
                    </a:cubicBezTo>
                    <a:cubicBezTo>
                      <a:pt x="18212" y="4005"/>
                      <a:pt x="17998" y="4038"/>
                      <a:pt x="17800" y="4071"/>
                    </a:cubicBezTo>
                    <a:cubicBezTo>
                      <a:pt x="17586" y="4104"/>
                      <a:pt x="17372" y="4120"/>
                      <a:pt x="17158" y="4153"/>
                    </a:cubicBezTo>
                    <a:cubicBezTo>
                      <a:pt x="16927" y="4186"/>
                      <a:pt x="16713" y="4219"/>
                      <a:pt x="16482" y="4252"/>
                    </a:cubicBezTo>
                    <a:cubicBezTo>
                      <a:pt x="16218" y="4285"/>
                      <a:pt x="15955" y="4318"/>
                      <a:pt x="15691" y="4351"/>
                    </a:cubicBezTo>
                    <a:cubicBezTo>
                      <a:pt x="15411" y="4400"/>
                      <a:pt x="15114" y="4433"/>
                      <a:pt x="14834" y="4466"/>
                    </a:cubicBezTo>
                    <a:cubicBezTo>
                      <a:pt x="14801" y="4466"/>
                      <a:pt x="14768" y="4483"/>
                      <a:pt x="14735" y="4483"/>
                    </a:cubicBezTo>
                    <a:lnTo>
                      <a:pt x="14339" y="4532"/>
                    </a:lnTo>
                    <a:cubicBezTo>
                      <a:pt x="14208" y="4549"/>
                      <a:pt x="14092" y="4565"/>
                      <a:pt x="13960" y="4582"/>
                    </a:cubicBezTo>
                    <a:cubicBezTo>
                      <a:pt x="13037" y="4697"/>
                      <a:pt x="12081" y="4796"/>
                      <a:pt x="11126" y="4911"/>
                    </a:cubicBezTo>
                    <a:cubicBezTo>
                      <a:pt x="10977" y="4928"/>
                      <a:pt x="10829" y="4944"/>
                      <a:pt x="10697" y="4944"/>
                    </a:cubicBezTo>
                    <a:cubicBezTo>
                      <a:pt x="9824" y="5043"/>
                      <a:pt x="8967" y="5126"/>
                      <a:pt x="8143" y="5192"/>
                    </a:cubicBezTo>
                    <a:cubicBezTo>
                      <a:pt x="7813" y="5224"/>
                      <a:pt x="7483" y="5257"/>
                      <a:pt x="7154" y="5274"/>
                    </a:cubicBezTo>
                    <a:cubicBezTo>
                      <a:pt x="6165" y="5356"/>
                      <a:pt x="5225" y="5406"/>
                      <a:pt x="4368" y="5439"/>
                    </a:cubicBezTo>
                    <a:cubicBezTo>
                      <a:pt x="4171" y="5439"/>
                      <a:pt x="3973" y="5439"/>
                      <a:pt x="3775" y="5455"/>
                    </a:cubicBezTo>
                    <a:cubicBezTo>
                      <a:pt x="3248" y="5455"/>
                      <a:pt x="2753" y="5455"/>
                      <a:pt x="2308" y="5439"/>
                    </a:cubicBezTo>
                    <a:cubicBezTo>
                      <a:pt x="2028" y="5422"/>
                      <a:pt x="1764" y="5406"/>
                      <a:pt x="1534" y="5389"/>
                    </a:cubicBezTo>
                    <a:cubicBezTo>
                      <a:pt x="1303" y="5356"/>
                      <a:pt x="1089" y="5340"/>
                      <a:pt x="891" y="5307"/>
                    </a:cubicBezTo>
                    <a:cubicBezTo>
                      <a:pt x="759" y="5274"/>
                      <a:pt x="644" y="5257"/>
                      <a:pt x="545" y="5224"/>
                    </a:cubicBezTo>
                    <a:cubicBezTo>
                      <a:pt x="446" y="5192"/>
                      <a:pt x="347" y="5159"/>
                      <a:pt x="265" y="5126"/>
                    </a:cubicBezTo>
                    <a:cubicBezTo>
                      <a:pt x="232" y="5109"/>
                      <a:pt x="199" y="5076"/>
                      <a:pt x="166" y="5060"/>
                    </a:cubicBezTo>
                    <a:cubicBezTo>
                      <a:pt x="100" y="5027"/>
                      <a:pt x="50" y="4977"/>
                      <a:pt x="1" y="4928"/>
                    </a:cubicBezTo>
                    <a:cubicBezTo>
                      <a:pt x="1764" y="3313"/>
                      <a:pt x="2077" y="2703"/>
                      <a:pt x="2110" y="2637"/>
                    </a:cubicBezTo>
                    <a:cubicBezTo>
                      <a:pt x="2160" y="2686"/>
                      <a:pt x="2209" y="2719"/>
                      <a:pt x="2275" y="2736"/>
                    </a:cubicBezTo>
                    <a:cubicBezTo>
                      <a:pt x="2292" y="2752"/>
                      <a:pt x="2308" y="2769"/>
                      <a:pt x="2325" y="2769"/>
                    </a:cubicBezTo>
                    <a:cubicBezTo>
                      <a:pt x="2440" y="2818"/>
                      <a:pt x="2572" y="2851"/>
                      <a:pt x="2720" y="2835"/>
                    </a:cubicBezTo>
                    <a:cubicBezTo>
                      <a:pt x="2984" y="2818"/>
                      <a:pt x="3330" y="2802"/>
                      <a:pt x="3742" y="2769"/>
                    </a:cubicBezTo>
                    <a:cubicBezTo>
                      <a:pt x="3808" y="2769"/>
                      <a:pt x="3874" y="2769"/>
                      <a:pt x="3956" y="2769"/>
                    </a:cubicBezTo>
                    <a:cubicBezTo>
                      <a:pt x="4665" y="2719"/>
                      <a:pt x="5555" y="2653"/>
                      <a:pt x="6593" y="2571"/>
                    </a:cubicBezTo>
                    <a:cubicBezTo>
                      <a:pt x="6791" y="2555"/>
                      <a:pt x="7005" y="2538"/>
                      <a:pt x="7220" y="2522"/>
                    </a:cubicBezTo>
                    <a:cubicBezTo>
                      <a:pt x="7318" y="2505"/>
                      <a:pt x="7434" y="2505"/>
                      <a:pt x="7549" y="2489"/>
                    </a:cubicBezTo>
                    <a:cubicBezTo>
                      <a:pt x="7763" y="2472"/>
                      <a:pt x="7978" y="2456"/>
                      <a:pt x="8208" y="2423"/>
                    </a:cubicBezTo>
                    <a:cubicBezTo>
                      <a:pt x="8208" y="2439"/>
                      <a:pt x="8208" y="2439"/>
                      <a:pt x="8208" y="2423"/>
                    </a:cubicBezTo>
                    <a:cubicBezTo>
                      <a:pt x="8555" y="2406"/>
                      <a:pt x="8917" y="2373"/>
                      <a:pt x="9280" y="2340"/>
                    </a:cubicBezTo>
                    <a:cubicBezTo>
                      <a:pt x="9296" y="2340"/>
                      <a:pt x="9313" y="2340"/>
                      <a:pt x="9329" y="2324"/>
                    </a:cubicBezTo>
                    <a:cubicBezTo>
                      <a:pt x="9477" y="2324"/>
                      <a:pt x="9626" y="2307"/>
                      <a:pt x="9791" y="2291"/>
                    </a:cubicBezTo>
                    <a:cubicBezTo>
                      <a:pt x="9857" y="2274"/>
                      <a:pt x="9939" y="2274"/>
                      <a:pt x="10005" y="2274"/>
                    </a:cubicBezTo>
                    <a:cubicBezTo>
                      <a:pt x="10170" y="2258"/>
                      <a:pt x="10334" y="2241"/>
                      <a:pt x="10499" y="2225"/>
                    </a:cubicBezTo>
                    <a:cubicBezTo>
                      <a:pt x="10631" y="2208"/>
                      <a:pt x="10763" y="2192"/>
                      <a:pt x="10895" y="2175"/>
                    </a:cubicBezTo>
                    <a:cubicBezTo>
                      <a:pt x="11241" y="2143"/>
                      <a:pt x="11587" y="2110"/>
                      <a:pt x="11933" y="2077"/>
                    </a:cubicBezTo>
                    <a:cubicBezTo>
                      <a:pt x="11999" y="2077"/>
                      <a:pt x="12065" y="2060"/>
                      <a:pt x="12131" y="2060"/>
                    </a:cubicBezTo>
                    <a:cubicBezTo>
                      <a:pt x="12263" y="2044"/>
                      <a:pt x="12395" y="2027"/>
                      <a:pt x="12543" y="2011"/>
                    </a:cubicBezTo>
                    <a:cubicBezTo>
                      <a:pt x="12741" y="1994"/>
                      <a:pt x="12955" y="1978"/>
                      <a:pt x="13153" y="1945"/>
                    </a:cubicBezTo>
                    <a:cubicBezTo>
                      <a:pt x="13466" y="1912"/>
                      <a:pt x="13779" y="1879"/>
                      <a:pt x="14092" y="1846"/>
                    </a:cubicBezTo>
                    <a:cubicBezTo>
                      <a:pt x="14356" y="1813"/>
                      <a:pt x="14620" y="1780"/>
                      <a:pt x="14883" y="1763"/>
                    </a:cubicBezTo>
                    <a:cubicBezTo>
                      <a:pt x="15147" y="1731"/>
                      <a:pt x="15411" y="1698"/>
                      <a:pt x="15691" y="1665"/>
                    </a:cubicBezTo>
                    <a:cubicBezTo>
                      <a:pt x="15955" y="1632"/>
                      <a:pt x="16235" y="1599"/>
                      <a:pt x="16498" y="1549"/>
                    </a:cubicBezTo>
                    <a:cubicBezTo>
                      <a:pt x="17042" y="1483"/>
                      <a:pt x="17570" y="1417"/>
                      <a:pt x="18114" y="1335"/>
                    </a:cubicBezTo>
                    <a:cubicBezTo>
                      <a:pt x="18394" y="1302"/>
                      <a:pt x="18657" y="1269"/>
                      <a:pt x="18938" y="1236"/>
                    </a:cubicBezTo>
                    <a:cubicBezTo>
                      <a:pt x="19201" y="1187"/>
                      <a:pt x="19465" y="1154"/>
                      <a:pt x="19745" y="1104"/>
                    </a:cubicBezTo>
                    <a:cubicBezTo>
                      <a:pt x="20009" y="1071"/>
                      <a:pt x="20273" y="1022"/>
                      <a:pt x="20553" y="989"/>
                    </a:cubicBezTo>
                    <a:cubicBezTo>
                      <a:pt x="20817" y="939"/>
                      <a:pt x="21080" y="906"/>
                      <a:pt x="21344" y="857"/>
                    </a:cubicBezTo>
                    <a:cubicBezTo>
                      <a:pt x="21871" y="775"/>
                      <a:pt x="22399" y="676"/>
                      <a:pt x="22926" y="593"/>
                    </a:cubicBezTo>
                    <a:cubicBezTo>
                      <a:pt x="23338" y="511"/>
                      <a:pt x="23734" y="445"/>
                      <a:pt x="24129" y="363"/>
                    </a:cubicBezTo>
                    <a:cubicBezTo>
                      <a:pt x="24228" y="346"/>
                      <a:pt x="24327" y="330"/>
                      <a:pt x="24426" y="297"/>
                    </a:cubicBezTo>
                    <a:cubicBezTo>
                      <a:pt x="24624" y="264"/>
                      <a:pt x="24821" y="231"/>
                      <a:pt x="25019" y="181"/>
                    </a:cubicBezTo>
                    <a:cubicBezTo>
                      <a:pt x="25085" y="165"/>
                      <a:pt x="25151" y="165"/>
                      <a:pt x="25200" y="148"/>
                    </a:cubicBezTo>
                    <a:lnTo>
                      <a:pt x="25266" y="132"/>
                    </a:lnTo>
                    <a:cubicBezTo>
                      <a:pt x="25266" y="132"/>
                      <a:pt x="25283" y="132"/>
                      <a:pt x="25283" y="115"/>
                    </a:cubicBezTo>
                    <a:cubicBezTo>
                      <a:pt x="25316" y="115"/>
                      <a:pt x="25332" y="99"/>
                      <a:pt x="25365" y="99"/>
                    </a:cubicBezTo>
                    <a:cubicBezTo>
                      <a:pt x="25382" y="82"/>
                      <a:pt x="25415" y="66"/>
                      <a:pt x="25431" y="49"/>
                    </a:cubicBezTo>
                    <a:cubicBezTo>
                      <a:pt x="25448" y="33"/>
                      <a:pt x="25481" y="16"/>
                      <a:pt x="25497" y="0"/>
                    </a:cubicBezTo>
                    <a:lnTo>
                      <a:pt x="25514" y="0"/>
                    </a:lnTo>
                    <a:cubicBezTo>
                      <a:pt x="25695" y="16"/>
                      <a:pt x="25794" y="16"/>
                      <a:pt x="25794" y="16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rgbClr val="48060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13"/>
              <p:cNvSpPr/>
              <p:nvPr/>
            </p:nvSpPr>
            <p:spPr>
              <a:xfrm>
                <a:off x="1074700" y="4542500"/>
                <a:ext cx="646925" cy="369300"/>
              </a:xfrm>
              <a:custGeom>
                <a:avLst/>
                <a:gdLst/>
                <a:ahLst/>
                <a:cxnLst/>
                <a:rect l="l" t="t" r="r" b="b"/>
                <a:pathLst>
                  <a:path w="25877" h="14772" extrusionOk="0">
                    <a:moveTo>
                      <a:pt x="22617" y="0"/>
                    </a:moveTo>
                    <a:cubicBezTo>
                      <a:pt x="22387" y="0"/>
                      <a:pt x="22131" y="6"/>
                      <a:pt x="21855" y="16"/>
                    </a:cubicBezTo>
                    <a:cubicBezTo>
                      <a:pt x="21674" y="33"/>
                      <a:pt x="21509" y="33"/>
                      <a:pt x="21327" y="49"/>
                    </a:cubicBezTo>
                    <a:cubicBezTo>
                      <a:pt x="21229" y="49"/>
                      <a:pt x="21130" y="49"/>
                      <a:pt x="21031" y="66"/>
                    </a:cubicBezTo>
                    <a:cubicBezTo>
                      <a:pt x="20932" y="66"/>
                      <a:pt x="20817" y="66"/>
                      <a:pt x="20718" y="82"/>
                    </a:cubicBezTo>
                    <a:cubicBezTo>
                      <a:pt x="19136" y="181"/>
                      <a:pt x="17125" y="362"/>
                      <a:pt x="14982" y="610"/>
                    </a:cubicBezTo>
                    <a:cubicBezTo>
                      <a:pt x="14719" y="642"/>
                      <a:pt x="14438" y="675"/>
                      <a:pt x="14158" y="692"/>
                    </a:cubicBezTo>
                    <a:cubicBezTo>
                      <a:pt x="13993" y="725"/>
                      <a:pt x="13829" y="741"/>
                      <a:pt x="13664" y="758"/>
                    </a:cubicBezTo>
                    <a:cubicBezTo>
                      <a:pt x="13450" y="791"/>
                      <a:pt x="13219" y="807"/>
                      <a:pt x="13005" y="840"/>
                    </a:cubicBezTo>
                    <a:cubicBezTo>
                      <a:pt x="12477" y="906"/>
                      <a:pt x="11966" y="972"/>
                      <a:pt x="11439" y="1038"/>
                    </a:cubicBezTo>
                    <a:cubicBezTo>
                      <a:pt x="11159" y="1071"/>
                      <a:pt x="10895" y="1104"/>
                      <a:pt x="10631" y="1137"/>
                    </a:cubicBezTo>
                    <a:cubicBezTo>
                      <a:pt x="8670" y="1401"/>
                      <a:pt x="6758" y="1664"/>
                      <a:pt x="5143" y="1928"/>
                    </a:cubicBezTo>
                    <a:cubicBezTo>
                      <a:pt x="2621" y="2324"/>
                      <a:pt x="776" y="2686"/>
                      <a:pt x="446" y="2884"/>
                    </a:cubicBezTo>
                    <a:cubicBezTo>
                      <a:pt x="429" y="2900"/>
                      <a:pt x="413" y="2900"/>
                      <a:pt x="413" y="2900"/>
                    </a:cubicBezTo>
                    <a:cubicBezTo>
                      <a:pt x="1" y="3263"/>
                      <a:pt x="841" y="9921"/>
                      <a:pt x="1929" y="14157"/>
                    </a:cubicBezTo>
                    <a:cubicBezTo>
                      <a:pt x="1962" y="14322"/>
                      <a:pt x="2061" y="14470"/>
                      <a:pt x="2176" y="14569"/>
                    </a:cubicBezTo>
                    <a:cubicBezTo>
                      <a:pt x="2226" y="14618"/>
                      <a:pt x="2275" y="14651"/>
                      <a:pt x="2341" y="14668"/>
                    </a:cubicBezTo>
                    <a:cubicBezTo>
                      <a:pt x="2358" y="14684"/>
                      <a:pt x="2374" y="14701"/>
                      <a:pt x="2391" y="14701"/>
                    </a:cubicBezTo>
                    <a:cubicBezTo>
                      <a:pt x="2486" y="14742"/>
                      <a:pt x="2592" y="14771"/>
                      <a:pt x="2709" y="14771"/>
                    </a:cubicBezTo>
                    <a:cubicBezTo>
                      <a:pt x="2734" y="14771"/>
                      <a:pt x="2760" y="14770"/>
                      <a:pt x="2786" y="14767"/>
                    </a:cubicBezTo>
                    <a:cubicBezTo>
                      <a:pt x="3050" y="14750"/>
                      <a:pt x="3396" y="14734"/>
                      <a:pt x="3808" y="14701"/>
                    </a:cubicBezTo>
                    <a:lnTo>
                      <a:pt x="4022" y="14701"/>
                    </a:lnTo>
                    <a:cubicBezTo>
                      <a:pt x="4731" y="14651"/>
                      <a:pt x="5621" y="14585"/>
                      <a:pt x="6659" y="14503"/>
                    </a:cubicBezTo>
                    <a:cubicBezTo>
                      <a:pt x="6857" y="14487"/>
                      <a:pt x="7071" y="14470"/>
                      <a:pt x="7286" y="14454"/>
                    </a:cubicBezTo>
                    <a:cubicBezTo>
                      <a:pt x="7384" y="14437"/>
                      <a:pt x="7500" y="14437"/>
                      <a:pt x="7615" y="14421"/>
                    </a:cubicBezTo>
                    <a:cubicBezTo>
                      <a:pt x="7829" y="14404"/>
                      <a:pt x="8044" y="14388"/>
                      <a:pt x="8274" y="14355"/>
                    </a:cubicBezTo>
                    <a:cubicBezTo>
                      <a:pt x="8621" y="14338"/>
                      <a:pt x="8983" y="14305"/>
                      <a:pt x="9346" y="14272"/>
                    </a:cubicBezTo>
                    <a:cubicBezTo>
                      <a:pt x="9362" y="14272"/>
                      <a:pt x="9379" y="14272"/>
                      <a:pt x="9395" y="14256"/>
                    </a:cubicBezTo>
                    <a:cubicBezTo>
                      <a:pt x="9543" y="14256"/>
                      <a:pt x="9692" y="14239"/>
                      <a:pt x="9857" y="14223"/>
                    </a:cubicBezTo>
                    <a:cubicBezTo>
                      <a:pt x="9923" y="14206"/>
                      <a:pt x="10005" y="14206"/>
                      <a:pt x="10071" y="14206"/>
                    </a:cubicBezTo>
                    <a:cubicBezTo>
                      <a:pt x="10236" y="14190"/>
                      <a:pt x="10400" y="14173"/>
                      <a:pt x="10565" y="14157"/>
                    </a:cubicBezTo>
                    <a:cubicBezTo>
                      <a:pt x="10697" y="14140"/>
                      <a:pt x="10829" y="14124"/>
                      <a:pt x="10961" y="14107"/>
                    </a:cubicBezTo>
                    <a:cubicBezTo>
                      <a:pt x="11307" y="14075"/>
                      <a:pt x="11653" y="14042"/>
                      <a:pt x="11999" y="14009"/>
                    </a:cubicBezTo>
                    <a:cubicBezTo>
                      <a:pt x="12065" y="14009"/>
                      <a:pt x="12131" y="13992"/>
                      <a:pt x="12197" y="13992"/>
                    </a:cubicBezTo>
                    <a:cubicBezTo>
                      <a:pt x="12329" y="13976"/>
                      <a:pt x="12461" y="13959"/>
                      <a:pt x="12609" y="13943"/>
                    </a:cubicBezTo>
                    <a:cubicBezTo>
                      <a:pt x="12807" y="13926"/>
                      <a:pt x="13021" y="13910"/>
                      <a:pt x="13219" y="13877"/>
                    </a:cubicBezTo>
                    <a:cubicBezTo>
                      <a:pt x="13532" y="13844"/>
                      <a:pt x="13845" y="13811"/>
                      <a:pt x="14158" y="13778"/>
                    </a:cubicBezTo>
                    <a:cubicBezTo>
                      <a:pt x="14422" y="13745"/>
                      <a:pt x="14686" y="13712"/>
                      <a:pt x="14949" y="13695"/>
                    </a:cubicBezTo>
                    <a:cubicBezTo>
                      <a:pt x="15213" y="13663"/>
                      <a:pt x="15477" y="13630"/>
                      <a:pt x="15757" y="13597"/>
                    </a:cubicBezTo>
                    <a:cubicBezTo>
                      <a:pt x="16021" y="13564"/>
                      <a:pt x="16301" y="13531"/>
                      <a:pt x="16564" y="13481"/>
                    </a:cubicBezTo>
                    <a:cubicBezTo>
                      <a:pt x="17108" y="13415"/>
                      <a:pt x="17636" y="13349"/>
                      <a:pt x="18180" y="13267"/>
                    </a:cubicBezTo>
                    <a:cubicBezTo>
                      <a:pt x="18460" y="13234"/>
                      <a:pt x="18723" y="13201"/>
                      <a:pt x="19004" y="13168"/>
                    </a:cubicBezTo>
                    <a:cubicBezTo>
                      <a:pt x="19267" y="13119"/>
                      <a:pt x="19531" y="13086"/>
                      <a:pt x="19811" y="13036"/>
                    </a:cubicBezTo>
                    <a:cubicBezTo>
                      <a:pt x="20075" y="13003"/>
                      <a:pt x="20339" y="12954"/>
                      <a:pt x="20619" y="12921"/>
                    </a:cubicBezTo>
                    <a:cubicBezTo>
                      <a:pt x="20883" y="12871"/>
                      <a:pt x="21146" y="12838"/>
                      <a:pt x="21410" y="12789"/>
                    </a:cubicBezTo>
                    <a:cubicBezTo>
                      <a:pt x="21937" y="12707"/>
                      <a:pt x="22465" y="12608"/>
                      <a:pt x="22992" y="12525"/>
                    </a:cubicBezTo>
                    <a:cubicBezTo>
                      <a:pt x="23404" y="12443"/>
                      <a:pt x="23800" y="12377"/>
                      <a:pt x="24195" y="12295"/>
                    </a:cubicBezTo>
                    <a:cubicBezTo>
                      <a:pt x="24294" y="12278"/>
                      <a:pt x="24393" y="12262"/>
                      <a:pt x="24492" y="12229"/>
                    </a:cubicBezTo>
                    <a:cubicBezTo>
                      <a:pt x="24690" y="12196"/>
                      <a:pt x="24887" y="12163"/>
                      <a:pt x="25085" y="12113"/>
                    </a:cubicBezTo>
                    <a:cubicBezTo>
                      <a:pt x="25151" y="12097"/>
                      <a:pt x="25217" y="12097"/>
                      <a:pt x="25266" y="12080"/>
                    </a:cubicBezTo>
                    <a:cubicBezTo>
                      <a:pt x="25283" y="12064"/>
                      <a:pt x="25316" y="12064"/>
                      <a:pt x="25332" y="12064"/>
                    </a:cubicBezTo>
                    <a:cubicBezTo>
                      <a:pt x="25332" y="12064"/>
                      <a:pt x="25349" y="12064"/>
                      <a:pt x="25349" y="12047"/>
                    </a:cubicBezTo>
                    <a:cubicBezTo>
                      <a:pt x="25365" y="12047"/>
                      <a:pt x="25382" y="12047"/>
                      <a:pt x="25398" y="12031"/>
                    </a:cubicBezTo>
                    <a:cubicBezTo>
                      <a:pt x="25415" y="12031"/>
                      <a:pt x="25431" y="12014"/>
                      <a:pt x="25464" y="12014"/>
                    </a:cubicBezTo>
                    <a:cubicBezTo>
                      <a:pt x="25481" y="11998"/>
                      <a:pt x="25497" y="11981"/>
                      <a:pt x="25514" y="11981"/>
                    </a:cubicBezTo>
                    <a:cubicBezTo>
                      <a:pt x="25530" y="11965"/>
                      <a:pt x="25547" y="11948"/>
                      <a:pt x="25580" y="11932"/>
                    </a:cubicBezTo>
                    <a:cubicBezTo>
                      <a:pt x="25761" y="11800"/>
                      <a:pt x="25876" y="11586"/>
                      <a:pt x="25876" y="11339"/>
                    </a:cubicBezTo>
                    <a:lnTo>
                      <a:pt x="25876" y="11322"/>
                    </a:lnTo>
                    <a:cubicBezTo>
                      <a:pt x="25876" y="10943"/>
                      <a:pt x="25860" y="10515"/>
                      <a:pt x="25827" y="10020"/>
                    </a:cubicBezTo>
                    <a:cubicBezTo>
                      <a:pt x="25810" y="9954"/>
                      <a:pt x="25810" y="9888"/>
                      <a:pt x="25810" y="9822"/>
                    </a:cubicBezTo>
                    <a:cubicBezTo>
                      <a:pt x="25728" y="9015"/>
                      <a:pt x="25629" y="8108"/>
                      <a:pt x="25481" y="7152"/>
                    </a:cubicBezTo>
                    <a:cubicBezTo>
                      <a:pt x="25481" y="7087"/>
                      <a:pt x="25464" y="7004"/>
                      <a:pt x="25448" y="6922"/>
                    </a:cubicBezTo>
                    <a:cubicBezTo>
                      <a:pt x="25398" y="6543"/>
                      <a:pt x="25332" y="6147"/>
                      <a:pt x="25266" y="5768"/>
                    </a:cubicBezTo>
                    <a:cubicBezTo>
                      <a:pt x="25266" y="5686"/>
                      <a:pt x="25250" y="5603"/>
                      <a:pt x="25234" y="5537"/>
                    </a:cubicBezTo>
                    <a:cubicBezTo>
                      <a:pt x="25217" y="5438"/>
                      <a:pt x="25201" y="5340"/>
                      <a:pt x="25184" y="5241"/>
                    </a:cubicBezTo>
                    <a:cubicBezTo>
                      <a:pt x="25151" y="5109"/>
                      <a:pt x="25135" y="4977"/>
                      <a:pt x="25118" y="4845"/>
                    </a:cubicBezTo>
                    <a:cubicBezTo>
                      <a:pt x="25069" y="4598"/>
                      <a:pt x="25019" y="4351"/>
                      <a:pt x="24970" y="4120"/>
                    </a:cubicBezTo>
                    <a:cubicBezTo>
                      <a:pt x="24953" y="4005"/>
                      <a:pt x="24937" y="3889"/>
                      <a:pt x="24904" y="3774"/>
                    </a:cubicBezTo>
                    <a:cubicBezTo>
                      <a:pt x="24854" y="3477"/>
                      <a:pt x="24789" y="3181"/>
                      <a:pt x="24723" y="2900"/>
                    </a:cubicBezTo>
                    <a:cubicBezTo>
                      <a:pt x="24690" y="2769"/>
                      <a:pt x="24673" y="2653"/>
                      <a:pt x="24640" y="2538"/>
                    </a:cubicBezTo>
                    <a:cubicBezTo>
                      <a:pt x="24607" y="2389"/>
                      <a:pt x="24574" y="2274"/>
                      <a:pt x="24541" y="2142"/>
                    </a:cubicBezTo>
                    <a:cubicBezTo>
                      <a:pt x="24525" y="2076"/>
                      <a:pt x="24508" y="2027"/>
                      <a:pt x="24508" y="1961"/>
                    </a:cubicBezTo>
                    <a:cubicBezTo>
                      <a:pt x="24442" y="1730"/>
                      <a:pt x="24377" y="1500"/>
                      <a:pt x="24327" y="1302"/>
                    </a:cubicBezTo>
                    <a:cubicBezTo>
                      <a:pt x="24294" y="1219"/>
                      <a:pt x="24261" y="1137"/>
                      <a:pt x="24245" y="1055"/>
                    </a:cubicBezTo>
                    <a:cubicBezTo>
                      <a:pt x="24179" y="857"/>
                      <a:pt x="24113" y="675"/>
                      <a:pt x="24063" y="544"/>
                    </a:cubicBezTo>
                    <a:cubicBezTo>
                      <a:pt x="24047" y="494"/>
                      <a:pt x="24030" y="461"/>
                      <a:pt x="24014" y="428"/>
                    </a:cubicBezTo>
                    <a:lnTo>
                      <a:pt x="23997" y="395"/>
                    </a:lnTo>
                    <a:cubicBezTo>
                      <a:pt x="23964" y="346"/>
                      <a:pt x="23948" y="296"/>
                      <a:pt x="23915" y="263"/>
                    </a:cubicBezTo>
                    <a:cubicBezTo>
                      <a:pt x="23849" y="148"/>
                      <a:pt x="23800" y="99"/>
                      <a:pt x="23734" y="82"/>
                    </a:cubicBezTo>
                    <a:cubicBezTo>
                      <a:pt x="23497" y="26"/>
                      <a:pt x="23114" y="0"/>
                      <a:pt x="226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4" name="Google Shape;724;p13"/>
              <p:cNvSpPr/>
              <p:nvPr/>
            </p:nvSpPr>
            <p:spPr>
              <a:xfrm>
                <a:off x="1028575" y="4590700"/>
                <a:ext cx="418625" cy="386500"/>
              </a:xfrm>
              <a:custGeom>
                <a:avLst/>
                <a:gdLst/>
                <a:ahLst/>
                <a:cxnLst/>
                <a:rect l="l" t="t" r="r" b="b"/>
                <a:pathLst>
                  <a:path w="16745" h="15460" extrusionOk="0">
                    <a:moveTo>
                      <a:pt x="6988" y="0"/>
                    </a:moveTo>
                    <a:lnTo>
                      <a:pt x="6988" y="0"/>
                    </a:lnTo>
                    <a:cubicBezTo>
                      <a:pt x="4466" y="396"/>
                      <a:pt x="2621" y="758"/>
                      <a:pt x="2291" y="956"/>
                    </a:cubicBezTo>
                    <a:lnTo>
                      <a:pt x="2258" y="972"/>
                    </a:lnTo>
                    <a:cubicBezTo>
                      <a:pt x="1368" y="1632"/>
                      <a:pt x="313" y="3346"/>
                      <a:pt x="148" y="4648"/>
                    </a:cubicBezTo>
                    <a:cubicBezTo>
                      <a:pt x="0" y="5966"/>
                      <a:pt x="1154" y="14058"/>
                      <a:pt x="1912" y="14932"/>
                    </a:cubicBezTo>
                    <a:cubicBezTo>
                      <a:pt x="1961" y="14981"/>
                      <a:pt x="2011" y="15031"/>
                      <a:pt x="2077" y="15064"/>
                    </a:cubicBezTo>
                    <a:cubicBezTo>
                      <a:pt x="2110" y="15080"/>
                      <a:pt x="2143" y="15113"/>
                      <a:pt x="2176" y="15130"/>
                    </a:cubicBezTo>
                    <a:cubicBezTo>
                      <a:pt x="2258" y="15163"/>
                      <a:pt x="2357" y="15196"/>
                      <a:pt x="2456" y="15228"/>
                    </a:cubicBezTo>
                    <a:cubicBezTo>
                      <a:pt x="2555" y="15261"/>
                      <a:pt x="2670" y="15278"/>
                      <a:pt x="2802" y="15311"/>
                    </a:cubicBezTo>
                    <a:cubicBezTo>
                      <a:pt x="3000" y="15344"/>
                      <a:pt x="3214" y="15360"/>
                      <a:pt x="3445" y="15393"/>
                    </a:cubicBezTo>
                    <a:cubicBezTo>
                      <a:pt x="3675" y="15410"/>
                      <a:pt x="3939" y="15426"/>
                      <a:pt x="4219" y="15443"/>
                    </a:cubicBezTo>
                    <a:cubicBezTo>
                      <a:pt x="4664" y="15459"/>
                      <a:pt x="5159" y="15459"/>
                      <a:pt x="5686" y="15459"/>
                    </a:cubicBezTo>
                    <a:cubicBezTo>
                      <a:pt x="5884" y="15443"/>
                      <a:pt x="6082" y="15443"/>
                      <a:pt x="6279" y="15443"/>
                    </a:cubicBezTo>
                    <a:cubicBezTo>
                      <a:pt x="7136" y="15410"/>
                      <a:pt x="8076" y="15360"/>
                      <a:pt x="9065" y="15278"/>
                    </a:cubicBezTo>
                    <a:cubicBezTo>
                      <a:pt x="9394" y="15261"/>
                      <a:pt x="9724" y="15228"/>
                      <a:pt x="10054" y="15196"/>
                    </a:cubicBezTo>
                    <a:cubicBezTo>
                      <a:pt x="10878" y="15130"/>
                      <a:pt x="11735" y="15047"/>
                      <a:pt x="12608" y="14948"/>
                    </a:cubicBezTo>
                    <a:cubicBezTo>
                      <a:pt x="12740" y="14948"/>
                      <a:pt x="12888" y="14932"/>
                      <a:pt x="13037" y="14915"/>
                    </a:cubicBezTo>
                    <a:cubicBezTo>
                      <a:pt x="13992" y="14800"/>
                      <a:pt x="14948" y="14701"/>
                      <a:pt x="15871" y="14586"/>
                    </a:cubicBezTo>
                    <a:cubicBezTo>
                      <a:pt x="16003" y="14569"/>
                      <a:pt x="16119" y="14553"/>
                      <a:pt x="16250" y="14536"/>
                    </a:cubicBezTo>
                    <a:lnTo>
                      <a:pt x="16646" y="14487"/>
                    </a:lnTo>
                    <a:cubicBezTo>
                      <a:pt x="16679" y="14487"/>
                      <a:pt x="16712" y="14470"/>
                      <a:pt x="16745" y="14470"/>
                    </a:cubicBezTo>
                    <a:lnTo>
                      <a:pt x="16728" y="14470"/>
                    </a:lnTo>
                    <a:cubicBezTo>
                      <a:pt x="15674" y="14190"/>
                      <a:pt x="14635" y="13877"/>
                      <a:pt x="13630" y="13416"/>
                    </a:cubicBezTo>
                    <a:cubicBezTo>
                      <a:pt x="13564" y="13383"/>
                      <a:pt x="13498" y="13350"/>
                      <a:pt x="13432" y="13317"/>
                    </a:cubicBezTo>
                    <a:cubicBezTo>
                      <a:pt x="12822" y="13037"/>
                      <a:pt x="12245" y="12690"/>
                      <a:pt x="11702" y="12295"/>
                    </a:cubicBezTo>
                    <a:cubicBezTo>
                      <a:pt x="9394" y="10647"/>
                      <a:pt x="7664" y="8175"/>
                      <a:pt x="6972" y="5422"/>
                    </a:cubicBezTo>
                    <a:cubicBezTo>
                      <a:pt x="6494" y="3494"/>
                      <a:pt x="6576" y="1731"/>
                      <a:pt x="6988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13"/>
              <p:cNvSpPr/>
              <p:nvPr/>
            </p:nvSpPr>
            <p:spPr>
              <a:xfrm>
                <a:off x="1340475" y="4537125"/>
                <a:ext cx="381150" cy="3539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4158" fill="none" extrusionOk="0">
                    <a:moveTo>
                      <a:pt x="13103" y="297"/>
                    </a:moveTo>
                    <a:cubicBezTo>
                      <a:pt x="13811" y="445"/>
                      <a:pt x="15245" y="8488"/>
                      <a:pt x="15245" y="11537"/>
                    </a:cubicBezTo>
                    <a:cubicBezTo>
                      <a:pt x="15245" y="11900"/>
                      <a:pt x="14998" y="12213"/>
                      <a:pt x="14635" y="12295"/>
                    </a:cubicBezTo>
                    <a:cubicBezTo>
                      <a:pt x="10696" y="13119"/>
                      <a:pt x="6065" y="13729"/>
                      <a:pt x="1978" y="14158"/>
                    </a:cubicBezTo>
                    <a:cubicBezTo>
                      <a:pt x="2011" y="11422"/>
                      <a:pt x="0" y="1352"/>
                      <a:pt x="0" y="1352"/>
                    </a:cubicBezTo>
                    <a:cubicBezTo>
                      <a:pt x="5620" y="610"/>
                      <a:pt x="11735" y="0"/>
                      <a:pt x="13103" y="297"/>
                    </a:cubicBezTo>
                    <a:close/>
                  </a:path>
                </a:pathLst>
              </a:custGeom>
              <a:noFill/>
              <a:ln w="103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6" name="Google Shape;726;p13"/>
              <p:cNvSpPr/>
              <p:nvPr/>
            </p:nvSpPr>
            <p:spPr>
              <a:xfrm>
                <a:off x="1340475" y="4542625"/>
                <a:ext cx="381150" cy="3484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3938" extrusionOk="0">
                    <a:moveTo>
                      <a:pt x="11959" y="1"/>
                    </a:moveTo>
                    <a:cubicBezTo>
                      <a:pt x="9585" y="1"/>
                      <a:pt x="4625" y="522"/>
                      <a:pt x="0" y="1132"/>
                    </a:cubicBezTo>
                    <a:cubicBezTo>
                      <a:pt x="0" y="1132"/>
                      <a:pt x="2011" y="11202"/>
                      <a:pt x="1978" y="13938"/>
                    </a:cubicBezTo>
                    <a:cubicBezTo>
                      <a:pt x="6065" y="13509"/>
                      <a:pt x="10696" y="12899"/>
                      <a:pt x="14635" y="12075"/>
                    </a:cubicBezTo>
                    <a:cubicBezTo>
                      <a:pt x="14998" y="11993"/>
                      <a:pt x="15245" y="11680"/>
                      <a:pt x="15245" y="11317"/>
                    </a:cubicBezTo>
                    <a:cubicBezTo>
                      <a:pt x="15245" y="8268"/>
                      <a:pt x="13811" y="225"/>
                      <a:pt x="13103" y="77"/>
                    </a:cubicBezTo>
                    <a:cubicBezTo>
                      <a:pt x="12861" y="25"/>
                      <a:pt x="12470" y="1"/>
                      <a:pt x="119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7" name="Google Shape;727;p13"/>
              <p:cNvSpPr/>
              <p:nvPr/>
            </p:nvSpPr>
            <p:spPr>
              <a:xfrm>
                <a:off x="1343775" y="4840800"/>
                <a:ext cx="377425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15097" h="4945" extrusionOk="0">
                    <a:moveTo>
                      <a:pt x="14800" y="0"/>
                    </a:moveTo>
                    <a:cubicBezTo>
                      <a:pt x="14784" y="16"/>
                      <a:pt x="14751" y="33"/>
                      <a:pt x="14734" y="49"/>
                    </a:cubicBezTo>
                    <a:cubicBezTo>
                      <a:pt x="14718" y="66"/>
                      <a:pt x="14685" y="82"/>
                      <a:pt x="14668" y="99"/>
                    </a:cubicBezTo>
                    <a:cubicBezTo>
                      <a:pt x="14635" y="99"/>
                      <a:pt x="14619" y="115"/>
                      <a:pt x="14586" y="115"/>
                    </a:cubicBezTo>
                    <a:cubicBezTo>
                      <a:pt x="14586" y="132"/>
                      <a:pt x="14569" y="132"/>
                      <a:pt x="14569" y="132"/>
                    </a:cubicBezTo>
                    <a:lnTo>
                      <a:pt x="14503" y="148"/>
                    </a:lnTo>
                    <a:cubicBezTo>
                      <a:pt x="14454" y="165"/>
                      <a:pt x="14388" y="165"/>
                      <a:pt x="14322" y="181"/>
                    </a:cubicBezTo>
                    <a:cubicBezTo>
                      <a:pt x="14124" y="231"/>
                      <a:pt x="13927" y="264"/>
                      <a:pt x="13729" y="297"/>
                    </a:cubicBezTo>
                    <a:cubicBezTo>
                      <a:pt x="13630" y="330"/>
                      <a:pt x="13531" y="346"/>
                      <a:pt x="13432" y="363"/>
                    </a:cubicBezTo>
                    <a:cubicBezTo>
                      <a:pt x="13037" y="445"/>
                      <a:pt x="12641" y="511"/>
                      <a:pt x="12229" y="593"/>
                    </a:cubicBezTo>
                    <a:cubicBezTo>
                      <a:pt x="11702" y="676"/>
                      <a:pt x="11174" y="775"/>
                      <a:pt x="10647" y="857"/>
                    </a:cubicBezTo>
                    <a:cubicBezTo>
                      <a:pt x="10383" y="906"/>
                      <a:pt x="10120" y="939"/>
                      <a:pt x="9856" y="989"/>
                    </a:cubicBezTo>
                    <a:cubicBezTo>
                      <a:pt x="9576" y="1022"/>
                      <a:pt x="9312" y="1071"/>
                      <a:pt x="9048" y="1104"/>
                    </a:cubicBezTo>
                    <a:cubicBezTo>
                      <a:pt x="8768" y="1154"/>
                      <a:pt x="8504" y="1187"/>
                      <a:pt x="8241" y="1236"/>
                    </a:cubicBezTo>
                    <a:cubicBezTo>
                      <a:pt x="7960" y="1269"/>
                      <a:pt x="7697" y="1302"/>
                      <a:pt x="7417" y="1335"/>
                    </a:cubicBezTo>
                    <a:cubicBezTo>
                      <a:pt x="6873" y="1417"/>
                      <a:pt x="6345" y="1483"/>
                      <a:pt x="5801" y="1549"/>
                    </a:cubicBezTo>
                    <a:cubicBezTo>
                      <a:pt x="5538" y="1599"/>
                      <a:pt x="5258" y="1632"/>
                      <a:pt x="4994" y="1665"/>
                    </a:cubicBezTo>
                    <a:cubicBezTo>
                      <a:pt x="4714" y="1698"/>
                      <a:pt x="4450" y="1731"/>
                      <a:pt x="4186" y="1763"/>
                    </a:cubicBezTo>
                    <a:cubicBezTo>
                      <a:pt x="3923" y="1780"/>
                      <a:pt x="3659" y="1813"/>
                      <a:pt x="3395" y="1846"/>
                    </a:cubicBezTo>
                    <a:cubicBezTo>
                      <a:pt x="3082" y="1879"/>
                      <a:pt x="2769" y="1912"/>
                      <a:pt x="2456" y="1945"/>
                    </a:cubicBezTo>
                    <a:cubicBezTo>
                      <a:pt x="2258" y="1978"/>
                      <a:pt x="2044" y="1994"/>
                      <a:pt x="1846" y="2011"/>
                    </a:cubicBezTo>
                    <a:cubicBezTo>
                      <a:pt x="1813" y="2060"/>
                      <a:pt x="1483" y="2686"/>
                      <a:pt x="1022" y="3412"/>
                    </a:cubicBezTo>
                    <a:cubicBezTo>
                      <a:pt x="709" y="3922"/>
                      <a:pt x="346" y="4499"/>
                      <a:pt x="0" y="4944"/>
                    </a:cubicBezTo>
                    <a:cubicBezTo>
                      <a:pt x="132" y="4944"/>
                      <a:pt x="280" y="4928"/>
                      <a:pt x="429" y="4911"/>
                    </a:cubicBezTo>
                    <a:cubicBezTo>
                      <a:pt x="1384" y="4796"/>
                      <a:pt x="2340" y="4697"/>
                      <a:pt x="3263" y="4582"/>
                    </a:cubicBezTo>
                    <a:cubicBezTo>
                      <a:pt x="3395" y="4565"/>
                      <a:pt x="3511" y="4549"/>
                      <a:pt x="3642" y="4532"/>
                    </a:cubicBezTo>
                    <a:lnTo>
                      <a:pt x="4038" y="4483"/>
                    </a:lnTo>
                    <a:cubicBezTo>
                      <a:pt x="4071" y="4483"/>
                      <a:pt x="4104" y="4466"/>
                      <a:pt x="4137" y="4466"/>
                    </a:cubicBezTo>
                    <a:cubicBezTo>
                      <a:pt x="4417" y="4433"/>
                      <a:pt x="4714" y="4400"/>
                      <a:pt x="4994" y="4351"/>
                    </a:cubicBezTo>
                    <a:cubicBezTo>
                      <a:pt x="5258" y="4318"/>
                      <a:pt x="5521" y="4285"/>
                      <a:pt x="5785" y="4252"/>
                    </a:cubicBezTo>
                    <a:cubicBezTo>
                      <a:pt x="6016" y="4219"/>
                      <a:pt x="6230" y="4186"/>
                      <a:pt x="6461" y="4153"/>
                    </a:cubicBezTo>
                    <a:cubicBezTo>
                      <a:pt x="6675" y="4120"/>
                      <a:pt x="6889" y="4104"/>
                      <a:pt x="7103" y="4071"/>
                    </a:cubicBezTo>
                    <a:cubicBezTo>
                      <a:pt x="7301" y="4038"/>
                      <a:pt x="7515" y="4005"/>
                      <a:pt x="7713" y="3972"/>
                    </a:cubicBezTo>
                    <a:cubicBezTo>
                      <a:pt x="7746" y="3972"/>
                      <a:pt x="7796" y="3972"/>
                      <a:pt x="7829" y="3955"/>
                    </a:cubicBezTo>
                    <a:cubicBezTo>
                      <a:pt x="8224" y="3906"/>
                      <a:pt x="8587" y="3857"/>
                      <a:pt x="8933" y="3791"/>
                    </a:cubicBezTo>
                    <a:cubicBezTo>
                      <a:pt x="9164" y="3758"/>
                      <a:pt x="9378" y="3725"/>
                      <a:pt x="9576" y="3692"/>
                    </a:cubicBezTo>
                    <a:cubicBezTo>
                      <a:pt x="9889" y="3659"/>
                      <a:pt x="10169" y="3609"/>
                      <a:pt x="10416" y="3560"/>
                    </a:cubicBezTo>
                    <a:cubicBezTo>
                      <a:pt x="10532" y="3543"/>
                      <a:pt x="10647" y="3527"/>
                      <a:pt x="10746" y="3510"/>
                    </a:cubicBezTo>
                    <a:cubicBezTo>
                      <a:pt x="10845" y="3494"/>
                      <a:pt x="10944" y="3478"/>
                      <a:pt x="11026" y="3461"/>
                    </a:cubicBezTo>
                    <a:cubicBezTo>
                      <a:pt x="11092" y="3445"/>
                      <a:pt x="11141" y="3445"/>
                      <a:pt x="11191" y="3428"/>
                    </a:cubicBezTo>
                    <a:cubicBezTo>
                      <a:pt x="11257" y="3412"/>
                      <a:pt x="11323" y="3412"/>
                      <a:pt x="11372" y="3395"/>
                    </a:cubicBezTo>
                    <a:cubicBezTo>
                      <a:pt x="11405" y="3395"/>
                      <a:pt x="11438" y="3379"/>
                      <a:pt x="11454" y="3379"/>
                    </a:cubicBezTo>
                    <a:cubicBezTo>
                      <a:pt x="11487" y="3379"/>
                      <a:pt x="11504" y="3362"/>
                      <a:pt x="11520" y="3362"/>
                    </a:cubicBezTo>
                    <a:cubicBezTo>
                      <a:pt x="12410" y="3115"/>
                      <a:pt x="14454" y="1714"/>
                      <a:pt x="15014" y="412"/>
                    </a:cubicBezTo>
                    <a:cubicBezTo>
                      <a:pt x="15047" y="313"/>
                      <a:pt x="15080" y="181"/>
                      <a:pt x="15097" y="16"/>
                    </a:cubicBezTo>
                    <a:cubicBezTo>
                      <a:pt x="15097" y="16"/>
                      <a:pt x="14998" y="16"/>
                      <a:pt x="148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8" name="Google Shape;728;p13"/>
              <p:cNvSpPr/>
              <p:nvPr/>
            </p:nvSpPr>
            <p:spPr>
              <a:xfrm>
                <a:off x="1074700" y="4542075"/>
                <a:ext cx="646925" cy="370025"/>
              </a:xfrm>
              <a:custGeom>
                <a:avLst/>
                <a:gdLst/>
                <a:ahLst/>
                <a:cxnLst/>
                <a:rect l="l" t="t" r="r" b="b"/>
                <a:pathLst>
                  <a:path w="25877" h="14801" fill="none" extrusionOk="0">
                    <a:moveTo>
                      <a:pt x="25876" y="11339"/>
                    </a:moveTo>
                    <a:lnTo>
                      <a:pt x="25876" y="11356"/>
                    </a:lnTo>
                    <a:cubicBezTo>
                      <a:pt x="25876" y="11603"/>
                      <a:pt x="25761" y="11817"/>
                      <a:pt x="25580" y="11949"/>
                    </a:cubicBezTo>
                    <a:cubicBezTo>
                      <a:pt x="25547" y="11965"/>
                      <a:pt x="25530" y="11982"/>
                      <a:pt x="25514" y="11998"/>
                    </a:cubicBezTo>
                    <a:cubicBezTo>
                      <a:pt x="25497" y="11998"/>
                      <a:pt x="25481" y="12015"/>
                      <a:pt x="25464" y="12031"/>
                    </a:cubicBezTo>
                    <a:cubicBezTo>
                      <a:pt x="25464" y="12031"/>
                      <a:pt x="25464" y="12031"/>
                      <a:pt x="25464" y="12031"/>
                    </a:cubicBezTo>
                    <a:cubicBezTo>
                      <a:pt x="25431" y="12031"/>
                      <a:pt x="25415" y="12048"/>
                      <a:pt x="25398" y="12048"/>
                    </a:cubicBezTo>
                    <a:cubicBezTo>
                      <a:pt x="25382" y="12064"/>
                      <a:pt x="25365" y="12064"/>
                      <a:pt x="25349" y="12064"/>
                    </a:cubicBezTo>
                    <a:cubicBezTo>
                      <a:pt x="25349" y="12081"/>
                      <a:pt x="25332" y="12081"/>
                      <a:pt x="25332" y="12081"/>
                    </a:cubicBezTo>
                    <a:cubicBezTo>
                      <a:pt x="25316" y="12081"/>
                      <a:pt x="25283" y="12081"/>
                      <a:pt x="25266" y="12097"/>
                    </a:cubicBezTo>
                    <a:cubicBezTo>
                      <a:pt x="25217" y="12114"/>
                      <a:pt x="25151" y="12114"/>
                      <a:pt x="25085" y="12130"/>
                    </a:cubicBezTo>
                    <a:cubicBezTo>
                      <a:pt x="24887" y="12180"/>
                      <a:pt x="24690" y="12213"/>
                      <a:pt x="24492" y="12246"/>
                    </a:cubicBezTo>
                    <a:cubicBezTo>
                      <a:pt x="24393" y="12279"/>
                      <a:pt x="24294" y="12295"/>
                      <a:pt x="24195" y="12312"/>
                    </a:cubicBezTo>
                    <a:cubicBezTo>
                      <a:pt x="23800" y="12394"/>
                      <a:pt x="23404" y="12460"/>
                      <a:pt x="22992" y="12542"/>
                    </a:cubicBezTo>
                    <a:cubicBezTo>
                      <a:pt x="22465" y="12625"/>
                      <a:pt x="21937" y="12724"/>
                      <a:pt x="21410" y="12806"/>
                    </a:cubicBezTo>
                    <a:cubicBezTo>
                      <a:pt x="21146" y="12855"/>
                      <a:pt x="20883" y="12888"/>
                      <a:pt x="20619" y="12938"/>
                    </a:cubicBezTo>
                    <a:cubicBezTo>
                      <a:pt x="20339" y="12971"/>
                      <a:pt x="20075" y="13020"/>
                      <a:pt x="19811" y="13053"/>
                    </a:cubicBezTo>
                    <a:cubicBezTo>
                      <a:pt x="19531" y="13103"/>
                      <a:pt x="19267" y="13136"/>
                      <a:pt x="19004" y="13185"/>
                    </a:cubicBezTo>
                    <a:cubicBezTo>
                      <a:pt x="18723" y="13218"/>
                      <a:pt x="18460" y="13251"/>
                      <a:pt x="18180" y="13284"/>
                    </a:cubicBezTo>
                    <a:cubicBezTo>
                      <a:pt x="17636" y="13366"/>
                      <a:pt x="17108" y="13432"/>
                      <a:pt x="16564" y="13498"/>
                    </a:cubicBezTo>
                    <a:cubicBezTo>
                      <a:pt x="16301" y="13548"/>
                      <a:pt x="16021" y="13581"/>
                      <a:pt x="15757" y="13614"/>
                    </a:cubicBezTo>
                    <a:cubicBezTo>
                      <a:pt x="15477" y="13647"/>
                      <a:pt x="15213" y="13680"/>
                      <a:pt x="14949" y="13712"/>
                    </a:cubicBezTo>
                    <a:cubicBezTo>
                      <a:pt x="14686" y="13729"/>
                      <a:pt x="14422" y="13762"/>
                      <a:pt x="14158" y="13795"/>
                    </a:cubicBezTo>
                    <a:cubicBezTo>
                      <a:pt x="13845" y="13828"/>
                      <a:pt x="13532" y="13861"/>
                      <a:pt x="13219" y="13894"/>
                    </a:cubicBezTo>
                    <a:cubicBezTo>
                      <a:pt x="13021" y="13927"/>
                      <a:pt x="12807" y="13943"/>
                      <a:pt x="12609" y="13960"/>
                    </a:cubicBezTo>
                    <a:lnTo>
                      <a:pt x="12609" y="13960"/>
                    </a:lnTo>
                    <a:cubicBezTo>
                      <a:pt x="12461" y="13976"/>
                      <a:pt x="12329" y="13993"/>
                      <a:pt x="12197" y="14009"/>
                    </a:cubicBezTo>
                    <a:cubicBezTo>
                      <a:pt x="12131" y="14009"/>
                      <a:pt x="12065" y="14026"/>
                      <a:pt x="11999" y="14026"/>
                    </a:cubicBezTo>
                    <a:cubicBezTo>
                      <a:pt x="11653" y="14059"/>
                      <a:pt x="11307" y="14092"/>
                      <a:pt x="10961" y="14124"/>
                    </a:cubicBezTo>
                    <a:cubicBezTo>
                      <a:pt x="10829" y="14141"/>
                      <a:pt x="10697" y="14157"/>
                      <a:pt x="10565" y="14174"/>
                    </a:cubicBezTo>
                    <a:cubicBezTo>
                      <a:pt x="10400" y="14190"/>
                      <a:pt x="10236" y="14207"/>
                      <a:pt x="10071" y="14223"/>
                    </a:cubicBezTo>
                    <a:cubicBezTo>
                      <a:pt x="10005" y="14223"/>
                      <a:pt x="9923" y="14223"/>
                      <a:pt x="9857" y="14240"/>
                    </a:cubicBezTo>
                    <a:cubicBezTo>
                      <a:pt x="9692" y="14256"/>
                      <a:pt x="9543" y="14273"/>
                      <a:pt x="9395" y="14273"/>
                    </a:cubicBezTo>
                    <a:cubicBezTo>
                      <a:pt x="9379" y="14289"/>
                      <a:pt x="9362" y="14289"/>
                      <a:pt x="9346" y="14289"/>
                    </a:cubicBezTo>
                    <a:cubicBezTo>
                      <a:pt x="8983" y="14322"/>
                      <a:pt x="8621" y="14355"/>
                      <a:pt x="8274" y="14372"/>
                    </a:cubicBezTo>
                    <a:cubicBezTo>
                      <a:pt x="8274" y="14388"/>
                      <a:pt x="8274" y="14388"/>
                      <a:pt x="8274" y="14372"/>
                    </a:cubicBezTo>
                    <a:cubicBezTo>
                      <a:pt x="8044" y="14405"/>
                      <a:pt x="7829" y="14421"/>
                      <a:pt x="7615" y="14438"/>
                    </a:cubicBezTo>
                    <a:cubicBezTo>
                      <a:pt x="7500" y="14454"/>
                      <a:pt x="7384" y="14454"/>
                      <a:pt x="7286" y="14471"/>
                    </a:cubicBezTo>
                    <a:cubicBezTo>
                      <a:pt x="7071" y="14487"/>
                      <a:pt x="6857" y="14504"/>
                      <a:pt x="6659" y="14520"/>
                    </a:cubicBezTo>
                    <a:cubicBezTo>
                      <a:pt x="5621" y="14602"/>
                      <a:pt x="4731" y="14668"/>
                      <a:pt x="4022" y="14718"/>
                    </a:cubicBezTo>
                    <a:cubicBezTo>
                      <a:pt x="3940" y="14718"/>
                      <a:pt x="3874" y="14718"/>
                      <a:pt x="3808" y="14718"/>
                    </a:cubicBezTo>
                    <a:cubicBezTo>
                      <a:pt x="3396" y="14751"/>
                      <a:pt x="3050" y="14767"/>
                      <a:pt x="2786" y="14784"/>
                    </a:cubicBezTo>
                    <a:cubicBezTo>
                      <a:pt x="2638" y="14800"/>
                      <a:pt x="2506" y="14767"/>
                      <a:pt x="2391" y="14718"/>
                    </a:cubicBezTo>
                    <a:cubicBezTo>
                      <a:pt x="2374" y="14718"/>
                      <a:pt x="2358" y="14701"/>
                      <a:pt x="2341" y="14685"/>
                    </a:cubicBezTo>
                    <a:cubicBezTo>
                      <a:pt x="2275" y="14668"/>
                      <a:pt x="2226" y="14635"/>
                      <a:pt x="2176" y="14586"/>
                    </a:cubicBezTo>
                    <a:cubicBezTo>
                      <a:pt x="2061" y="14487"/>
                      <a:pt x="1962" y="14339"/>
                      <a:pt x="1929" y="14174"/>
                    </a:cubicBezTo>
                    <a:cubicBezTo>
                      <a:pt x="841" y="9938"/>
                      <a:pt x="1" y="3280"/>
                      <a:pt x="413" y="2917"/>
                    </a:cubicBezTo>
                    <a:cubicBezTo>
                      <a:pt x="413" y="2917"/>
                      <a:pt x="429" y="2917"/>
                      <a:pt x="446" y="2901"/>
                    </a:cubicBezTo>
                    <a:cubicBezTo>
                      <a:pt x="776" y="2703"/>
                      <a:pt x="2621" y="2341"/>
                      <a:pt x="5143" y="1945"/>
                    </a:cubicBezTo>
                    <a:cubicBezTo>
                      <a:pt x="6758" y="1681"/>
                      <a:pt x="8670" y="1418"/>
                      <a:pt x="10631" y="1154"/>
                    </a:cubicBezTo>
                    <a:lnTo>
                      <a:pt x="10631" y="1154"/>
                    </a:lnTo>
                    <a:cubicBezTo>
                      <a:pt x="10895" y="1121"/>
                      <a:pt x="11159" y="1088"/>
                      <a:pt x="11439" y="1055"/>
                    </a:cubicBezTo>
                    <a:cubicBezTo>
                      <a:pt x="11966" y="989"/>
                      <a:pt x="12477" y="923"/>
                      <a:pt x="13005" y="857"/>
                    </a:cubicBezTo>
                    <a:cubicBezTo>
                      <a:pt x="13219" y="824"/>
                      <a:pt x="13450" y="808"/>
                      <a:pt x="13664" y="775"/>
                    </a:cubicBezTo>
                    <a:cubicBezTo>
                      <a:pt x="13829" y="758"/>
                      <a:pt x="13993" y="742"/>
                      <a:pt x="14158" y="709"/>
                    </a:cubicBezTo>
                    <a:cubicBezTo>
                      <a:pt x="14438" y="692"/>
                      <a:pt x="14719" y="659"/>
                      <a:pt x="14982" y="627"/>
                    </a:cubicBezTo>
                    <a:cubicBezTo>
                      <a:pt x="17125" y="379"/>
                      <a:pt x="19136" y="198"/>
                      <a:pt x="20718" y="99"/>
                    </a:cubicBezTo>
                    <a:cubicBezTo>
                      <a:pt x="20817" y="83"/>
                      <a:pt x="20932" y="83"/>
                      <a:pt x="21031" y="83"/>
                    </a:cubicBezTo>
                    <a:cubicBezTo>
                      <a:pt x="21130" y="66"/>
                      <a:pt x="21229" y="66"/>
                      <a:pt x="21327" y="66"/>
                    </a:cubicBezTo>
                    <a:cubicBezTo>
                      <a:pt x="21509" y="50"/>
                      <a:pt x="21674" y="50"/>
                      <a:pt x="21855" y="33"/>
                    </a:cubicBezTo>
                    <a:cubicBezTo>
                      <a:pt x="22728" y="0"/>
                      <a:pt x="23388" y="17"/>
                      <a:pt x="23734" y="99"/>
                    </a:cubicBezTo>
                    <a:cubicBezTo>
                      <a:pt x="23800" y="116"/>
                      <a:pt x="23849" y="165"/>
                      <a:pt x="23915" y="280"/>
                    </a:cubicBezTo>
                    <a:cubicBezTo>
                      <a:pt x="23948" y="313"/>
                      <a:pt x="23964" y="363"/>
                      <a:pt x="23997" y="412"/>
                    </a:cubicBezTo>
                    <a:lnTo>
                      <a:pt x="24014" y="445"/>
                    </a:lnTo>
                    <a:cubicBezTo>
                      <a:pt x="24030" y="478"/>
                      <a:pt x="24047" y="511"/>
                      <a:pt x="24063" y="561"/>
                    </a:cubicBezTo>
                    <a:cubicBezTo>
                      <a:pt x="24113" y="692"/>
                      <a:pt x="24179" y="874"/>
                      <a:pt x="24245" y="1072"/>
                    </a:cubicBezTo>
                    <a:cubicBezTo>
                      <a:pt x="24261" y="1154"/>
                      <a:pt x="24294" y="1236"/>
                      <a:pt x="24327" y="1319"/>
                    </a:cubicBezTo>
                    <a:cubicBezTo>
                      <a:pt x="24377" y="1517"/>
                      <a:pt x="24442" y="1747"/>
                      <a:pt x="24508" y="1978"/>
                    </a:cubicBezTo>
                    <a:cubicBezTo>
                      <a:pt x="24508" y="2044"/>
                      <a:pt x="24525" y="2093"/>
                      <a:pt x="24541" y="2159"/>
                    </a:cubicBezTo>
                    <a:cubicBezTo>
                      <a:pt x="24574" y="2291"/>
                      <a:pt x="24607" y="2406"/>
                      <a:pt x="24640" y="2555"/>
                    </a:cubicBezTo>
                    <a:cubicBezTo>
                      <a:pt x="24673" y="2670"/>
                      <a:pt x="24690" y="2786"/>
                      <a:pt x="24723" y="2917"/>
                    </a:cubicBezTo>
                    <a:cubicBezTo>
                      <a:pt x="24789" y="3198"/>
                      <a:pt x="24854" y="3494"/>
                      <a:pt x="24904" y="3791"/>
                    </a:cubicBezTo>
                    <a:cubicBezTo>
                      <a:pt x="24937" y="3906"/>
                      <a:pt x="24953" y="4022"/>
                      <a:pt x="24970" y="4137"/>
                    </a:cubicBezTo>
                    <a:cubicBezTo>
                      <a:pt x="25019" y="4368"/>
                      <a:pt x="25069" y="4615"/>
                      <a:pt x="25118" y="4862"/>
                    </a:cubicBezTo>
                    <a:cubicBezTo>
                      <a:pt x="25135" y="4994"/>
                      <a:pt x="25151" y="5126"/>
                      <a:pt x="25184" y="5258"/>
                    </a:cubicBezTo>
                    <a:cubicBezTo>
                      <a:pt x="25201" y="5357"/>
                      <a:pt x="25217" y="5455"/>
                      <a:pt x="25234" y="5554"/>
                    </a:cubicBezTo>
                    <a:cubicBezTo>
                      <a:pt x="25250" y="5620"/>
                      <a:pt x="25266" y="5703"/>
                      <a:pt x="25266" y="5785"/>
                    </a:cubicBezTo>
                    <a:cubicBezTo>
                      <a:pt x="25332" y="6164"/>
                      <a:pt x="25398" y="6560"/>
                      <a:pt x="25448" y="6939"/>
                    </a:cubicBezTo>
                    <a:cubicBezTo>
                      <a:pt x="25464" y="7021"/>
                      <a:pt x="25481" y="7104"/>
                      <a:pt x="25481" y="7169"/>
                    </a:cubicBezTo>
                    <a:cubicBezTo>
                      <a:pt x="25629" y="8125"/>
                      <a:pt x="25728" y="9032"/>
                      <a:pt x="25810" y="9839"/>
                    </a:cubicBezTo>
                    <a:cubicBezTo>
                      <a:pt x="25810" y="9905"/>
                      <a:pt x="25810" y="9971"/>
                      <a:pt x="25827" y="10037"/>
                    </a:cubicBezTo>
                    <a:cubicBezTo>
                      <a:pt x="25860" y="10532"/>
                      <a:pt x="25876" y="10960"/>
                      <a:pt x="25876" y="11339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13"/>
              <p:cNvSpPr/>
              <p:nvPr/>
            </p:nvSpPr>
            <p:spPr>
              <a:xfrm>
                <a:off x="1340475" y="4537125"/>
                <a:ext cx="381150" cy="3539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4158" fill="none" extrusionOk="0">
                    <a:moveTo>
                      <a:pt x="13103" y="297"/>
                    </a:moveTo>
                    <a:cubicBezTo>
                      <a:pt x="13811" y="445"/>
                      <a:pt x="15245" y="8488"/>
                      <a:pt x="15245" y="11537"/>
                    </a:cubicBezTo>
                    <a:cubicBezTo>
                      <a:pt x="15245" y="11900"/>
                      <a:pt x="14998" y="12213"/>
                      <a:pt x="14635" y="12295"/>
                    </a:cubicBezTo>
                    <a:cubicBezTo>
                      <a:pt x="10696" y="13119"/>
                      <a:pt x="6065" y="13729"/>
                      <a:pt x="1978" y="14158"/>
                    </a:cubicBezTo>
                    <a:cubicBezTo>
                      <a:pt x="2011" y="11422"/>
                      <a:pt x="0" y="1352"/>
                      <a:pt x="0" y="1352"/>
                    </a:cubicBezTo>
                    <a:cubicBezTo>
                      <a:pt x="5620" y="610"/>
                      <a:pt x="11735" y="0"/>
                      <a:pt x="13103" y="297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0" name="Google Shape;730;p13"/>
              <p:cNvSpPr/>
              <p:nvPr/>
            </p:nvSpPr>
            <p:spPr>
              <a:xfrm>
                <a:off x="1343775" y="4840800"/>
                <a:ext cx="377425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15097" h="4945" fill="none" extrusionOk="0">
                    <a:moveTo>
                      <a:pt x="15097" y="16"/>
                    </a:moveTo>
                    <a:cubicBezTo>
                      <a:pt x="15080" y="181"/>
                      <a:pt x="15047" y="313"/>
                      <a:pt x="15014" y="412"/>
                    </a:cubicBezTo>
                    <a:cubicBezTo>
                      <a:pt x="14454" y="1714"/>
                      <a:pt x="12410" y="3115"/>
                      <a:pt x="11520" y="3362"/>
                    </a:cubicBezTo>
                    <a:cubicBezTo>
                      <a:pt x="11504" y="3362"/>
                      <a:pt x="11487" y="3379"/>
                      <a:pt x="11454" y="3379"/>
                    </a:cubicBezTo>
                    <a:cubicBezTo>
                      <a:pt x="11438" y="3379"/>
                      <a:pt x="11405" y="3395"/>
                      <a:pt x="11372" y="3395"/>
                    </a:cubicBezTo>
                    <a:cubicBezTo>
                      <a:pt x="11323" y="3412"/>
                      <a:pt x="11257" y="3412"/>
                      <a:pt x="11191" y="3428"/>
                    </a:cubicBezTo>
                    <a:cubicBezTo>
                      <a:pt x="11141" y="3445"/>
                      <a:pt x="11092" y="3445"/>
                      <a:pt x="11026" y="3461"/>
                    </a:cubicBezTo>
                    <a:cubicBezTo>
                      <a:pt x="10944" y="3478"/>
                      <a:pt x="10845" y="3494"/>
                      <a:pt x="10746" y="3510"/>
                    </a:cubicBezTo>
                    <a:cubicBezTo>
                      <a:pt x="10647" y="3527"/>
                      <a:pt x="10532" y="3543"/>
                      <a:pt x="10416" y="3560"/>
                    </a:cubicBezTo>
                    <a:cubicBezTo>
                      <a:pt x="10169" y="3609"/>
                      <a:pt x="9889" y="3659"/>
                      <a:pt x="9576" y="3692"/>
                    </a:cubicBezTo>
                    <a:cubicBezTo>
                      <a:pt x="9378" y="3725"/>
                      <a:pt x="9164" y="3758"/>
                      <a:pt x="8933" y="3791"/>
                    </a:cubicBezTo>
                    <a:cubicBezTo>
                      <a:pt x="8587" y="3857"/>
                      <a:pt x="8224" y="3906"/>
                      <a:pt x="7829" y="3955"/>
                    </a:cubicBezTo>
                    <a:cubicBezTo>
                      <a:pt x="7796" y="3972"/>
                      <a:pt x="7746" y="3972"/>
                      <a:pt x="7713" y="3972"/>
                    </a:cubicBezTo>
                    <a:cubicBezTo>
                      <a:pt x="7515" y="4005"/>
                      <a:pt x="7301" y="4038"/>
                      <a:pt x="7103" y="4071"/>
                    </a:cubicBezTo>
                    <a:cubicBezTo>
                      <a:pt x="6889" y="4104"/>
                      <a:pt x="6675" y="4120"/>
                      <a:pt x="6461" y="4153"/>
                    </a:cubicBezTo>
                    <a:cubicBezTo>
                      <a:pt x="6230" y="4186"/>
                      <a:pt x="6016" y="4219"/>
                      <a:pt x="5785" y="4252"/>
                    </a:cubicBezTo>
                    <a:cubicBezTo>
                      <a:pt x="5521" y="4285"/>
                      <a:pt x="5258" y="4318"/>
                      <a:pt x="4994" y="4351"/>
                    </a:cubicBezTo>
                    <a:cubicBezTo>
                      <a:pt x="4714" y="4400"/>
                      <a:pt x="4417" y="4433"/>
                      <a:pt x="4137" y="4466"/>
                    </a:cubicBezTo>
                    <a:cubicBezTo>
                      <a:pt x="4104" y="4466"/>
                      <a:pt x="4071" y="4483"/>
                      <a:pt x="4038" y="4483"/>
                    </a:cubicBezTo>
                    <a:lnTo>
                      <a:pt x="3642" y="4532"/>
                    </a:lnTo>
                    <a:cubicBezTo>
                      <a:pt x="3511" y="4549"/>
                      <a:pt x="3395" y="4565"/>
                      <a:pt x="3263" y="4582"/>
                    </a:cubicBezTo>
                    <a:cubicBezTo>
                      <a:pt x="2340" y="4697"/>
                      <a:pt x="1384" y="4796"/>
                      <a:pt x="429" y="4911"/>
                    </a:cubicBezTo>
                    <a:cubicBezTo>
                      <a:pt x="280" y="4928"/>
                      <a:pt x="132" y="4944"/>
                      <a:pt x="0" y="4944"/>
                    </a:cubicBezTo>
                    <a:cubicBezTo>
                      <a:pt x="346" y="4499"/>
                      <a:pt x="709" y="3922"/>
                      <a:pt x="1022" y="3412"/>
                    </a:cubicBezTo>
                    <a:cubicBezTo>
                      <a:pt x="1483" y="2686"/>
                      <a:pt x="1813" y="2060"/>
                      <a:pt x="1846" y="2011"/>
                    </a:cubicBezTo>
                    <a:lnTo>
                      <a:pt x="1846" y="2011"/>
                    </a:lnTo>
                    <a:cubicBezTo>
                      <a:pt x="2044" y="1994"/>
                      <a:pt x="2258" y="1978"/>
                      <a:pt x="2456" y="1945"/>
                    </a:cubicBezTo>
                    <a:cubicBezTo>
                      <a:pt x="2769" y="1912"/>
                      <a:pt x="3082" y="1879"/>
                      <a:pt x="3395" y="1846"/>
                    </a:cubicBezTo>
                    <a:cubicBezTo>
                      <a:pt x="3659" y="1813"/>
                      <a:pt x="3923" y="1780"/>
                      <a:pt x="4186" y="1763"/>
                    </a:cubicBezTo>
                    <a:cubicBezTo>
                      <a:pt x="4450" y="1731"/>
                      <a:pt x="4714" y="1698"/>
                      <a:pt x="4994" y="1665"/>
                    </a:cubicBezTo>
                    <a:cubicBezTo>
                      <a:pt x="5258" y="1632"/>
                      <a:pt x="5538" y="1599"/>
                      <a:pt x="5801" y="1549"/>
                    </a:cubicBezTo>
                    <a:cubicBezTo>
                      <a:pt x="6345" y="1483"/>
                      <a:pt x="6873" y="1417"/>
                      <a:pt x="7417" y="1335"/>
                    </a:cubicBezTo>
                    <a:cubicBezTo>
                      <a:pt x="7697" y="1302"/>
                      <a:pt x="7960" y="1269"/>
                      <a:pt x="8241" y="1236"/>
                    </a:cubicBezTo>
                    <a:cubicBezTo>
                      <a:pt x="8504" y="1187"/>
                      <a:pt x="8768" y="1154"/>
                      <a:pt x="9048" y="1104"/>
                    </a:cubicBezTo>
                    <a:cubicBezTo>
                      <a:pt x="9312" y="1071"/>
                      <a:pt x="9576" y="1022"/>
                      <a:pt x="9856" y="989"/>
                    </a:cubicBezTo>
                    <a:cubicBezTo>
                      <a:pt x="10120" y="939"/>
                      <a:pt x="10383" y="906"/>
                      <a:pt x="10647" y="857"/>
                    </a:cubicBezTo>
                    <a:cubicBezTo>
                      <a:pt x="11174" y="775"/>
                      <a:pt x="11702" y="676"/>
                      <a:pt x="12229" y="593"/>
                    </a:cubicBezTo>
                    <a:cubicBezTo>
                      <a:pt x="12641" y="511"/>
                      <a:pt x="13037" y="445"/>
                      <a:pt x="13432" y="363"/>
                    </a:cubicBezTo>
                    <a:cubicBezTo>
                      <a:pt x="13531" y="346"/>
                      <a:pt x="13630" y="330"/>
                      <a:pt x="13729" y="297"/>
                    </a:cubicBezTo>
                    <a:cubicBezTo>
                      <a:pt x="13927" y="264"/>
                      <a:pt x="14124" y="231"/>
                      <a:pt x="14322" y="181"/>
                    </a:cubicBezTo>
                    <a:cubicBezTo>
                      <a:pt x="14388" y="165"/>
                      <a:pt x="14454" y="165"/>
                      <a:pt x="14503" y="148"/>
                    </a:cubicBezTo>
                    <a:lnTo>
                      <a:pt x="14569" y="132"/>
                    </a:lnTo>
                    <a:cubicBezTo>
                      <a:pt x="14569" y="132"/>
                      <a:pt x="14586" y="132"/>
                      <a:pt x="14586" y="115"/>
                    </a:cubicBezTo>
                    <a:cubicBezTo>
                      <a:pt x="14619" y="115"/>
                      <a:pt x="14635" y="99"/>
                      <a:pt x="14668" y="99"/>
                    </a:cubicBezTo>
                    <a:cubicBezTo>
                      <a:pt x="14685" y="82"/>
                      <a:pt x="14718" y="66"/>
                      <a:pt x="14734" y="49"/>
                    </a:cubicBezTo>
                    <a:cubicBezTo>
                      <a:pt x="14751" y="33"/>
                      <a:pt x="14784" y="16"/>
                      <a:pt x="14800" y="0"/>
                    </a:cubicBezTo>
                    <a:lnTo>
                      <a:pt x="14817" y="0"/>
                    </a:lnTo>
                    <a:cubicBezTo>
                      <a:pt x="14998" y="16"/>
                      <a:pt x="15097" y="16"/>
                      <a:pt x="15097" y="16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1" name="Google Shape;731;p13"/>
              <p:cNvSpPr/>
              <p:nvPr/>
            </p:nvSpPr>
            <p:spPr>
              <a:xfrm>
                <a:off x="1028575" y="4542075"/>
                <a:ext cx="693450" cy="435125"/>
              </a:xfrm>
              <a:custGeom>
                <a:avLst/>
                <a:gdLst/>
                <a:ahLst/>
                <a:cxnLst/>
                <a:rect l="l" t="t" r="r" b="b"/>
                <a:pathLst>
                  <a:path w="27738" h="17405" fill="none" extrusionOk="0">
                    <a:moveTo>
                      <a:pt x="27721" y="11339"/>
                    </a:moveTo>
                    <a:lnTo>
                      <a:pt x="27721" y="11356"/>
                    </a:lnTo>
                    <a:cubicBezTo>
                      <a:pt x="27738" y="11586"/>
                      <a:pt x="27721" y="11801"/>
                      <a:pt x="27705" y="11965"/>
                    </a:cubicBezTo>
                    <a:cubicBezTo>
                      <a:pt x="27688" y="12130"/>
                      <a:pt x="27655" y="12262"/>
                      <a:pt x="27622" y="12361"/>
                    </a:cubicBezTo>
                    <a:cubicBezTo>
                      <a:pt x="27062" y="13663"/>
                      <a:pt x="25018" y="15064"/>
                      <a:pt x="24128" y="15311"/>
                    </a:cubicBezTo>
                    <a:cubicBezTo>
                      <a:pt x="24112" y="15311"/>
                      <a:pt x="24095" y="15328"/>
                      <a:pt x="24062" y="15328"/>
                    </a:cubicBezTo>
                    <a:cubicBezTo>
                      <a:pt x="24046" y="15328"/>
                      <a:pt x="24013" y="15344"/>
                      <a:pt x="23980" y="15344"/>
                    </a:cubicBezTo>
                    <a:cubicBezTo>
                      <a:pt x="23931" y="15361"/>
                      <a:pt x="23865" y="15361"/>
                      <a:pt x="23799" y="15377"/>
                    </a:cubicBezTo>
                    <a:cubicBezTo>
                      <a:pt x="23749" y="15394"/>
                      <a:pt x="23700" y="15394"/>
                      <a:pt x="23634" y="15410"/>
                    </a:cubicBezTo>
                    <a:cubicBezTo>
                      <a:pt x="23552" y="15427"/>
                      <a:pt x="23453" y="15443"/>
                      <a:pt x="23354" y="15459"/>
                    </a:cubicBezTo>
                    <a:cubicBezTo>
                      <a:pt x="23255" y="15476"/>
                      <a:pt x="23140" y="15492"/>
                      <a:pt x="23024" y="15509"/>
                    </a:cubicBezTo>
                    <a:cubicBezTo>
                      <a:pt x="22777" y="15558"/>
                      <a:pt x="22497" y="15608"/>
                      <a:pt x="22184" y="15641"/>
                    </a:cubicBezTo>
                    <a:cubicBezTo>
                      <a:pt x="21986" y="15674"/>
                      <a:pt x="21772" y="15707"/>
                      <a:pt x="21541" y="15740"/>
                    </a:cubicBezTo>
                    <a:cubicBezTo>
                      <a:pt x="21195" y="15806"/>
                      <a:pt x="20832" y="15855"/>
                      <a:pt x="20437" y="15904"/>
                    </a:cubicBezTo>
                    <a:cubicBezTo>
                      <a:pt x="20404" y="15921"/>
                      <a:pt x="20354" y="15921"/>
                      <a:pt x="20321" y="15921"/>
                    </a:cubicBezTo>
                    <a:cubicBezTo>
                      <a:pt x="20123" y="15954"/>
                      <a:pt x="19926" y="15987"/>
                      <a:pt x="19711" y="16020"/>
                    </a:cubicBezTo>
                    <a:cubicBezTo>
                      <a:pt x="19497" y="16036"/>
                      <a:pt x="19283" y="16069"/>
                      <a:pt x="19069" y="16102"/>
                    </a:cubicBezTo>
                    <a:cubicBezTo>
                      <a:pt x="18838" y="16135"/>
                      <a:pt x="18624" y="16168"/>
                      <a:pt x="18393" y="16201"/>
                    </a:cubicBezTo>
                    <a:cubicBezTo>
                      <a:pt x="18129" y="16234"/>
                      <a:pt x="17866" y="16267"/>
                      <a:pt x="17602" y="16300"/>
                    </a:cubicBezTo>
                    <a:cubicBezTo>
                      <a:pt x="17322" y="16333"/>
                      <a:pt x="17025" y="16382"/>
                      <a:pt x="16728" y="16415"/>
                    </a:cubicBezTo>
                    <a:cubicBezTo>
                      <a:pt x="16712" y="16415"/>
                      <a:pt x="16679" y="16415"/>
                      <a:pt x="16646" y="16432"/>
                    </a:cubicBezTo>
                    <a:cubicBezTo>
                      <a:pt x="16514" y="16448"/>
                      <a:pt x="16382" y="16465"/>
                      <a:pt x="16250" y="16481"/>
                    </a:cubicBezTo>
                    <a:cubicBezTo>
                      <a:pt x="16119" y="16498"/>
                      <a:pt x="16003" y="16514"/>
                      <a:pt x="15871" y="16531"/>
                    </a:cubicBezTo>
                    <a:cubicBezTo>
                      <a:pt x="14948" y="16646"/>
                      <a:pt x="13992" y="16745"/>
                      <a:pt x="13037" y="16860"/>
                    </a:cubicBezTo>
                    <a:cubicBezTo>
                      <a:pt x="12888" y="16877"/>
                      <a:pt x="12740" y="16893"/>
                      <a:pt x="12608" y="16893"/>
                    </a:cubicBezTo>
                    <a:cubicBezTo>
                      <a:pt x="11735" y="16992"/>
                      <a:pt x="10878" y="17075"/>
                      <a:pt x="10054" y="17141"/>
                    </a:cubicBezTo>
                    <a:cubicBezTo>
                      <a:pt x="9724" y="17173"/>
                      <a:pt x="9394" y="17206"/>
                      <a:pt x="9065" y="17223"/>
                    </a:cubicBezTo>
                    <a:cubicBezTo>
                      <a:pt x="8076" y="17305"/>
                      <a:pt x="7136" y="17355"/>
                      <a:pt x="6279" y="17388"/>
                    </a:cubicBezTo>
                    <a:cubicBezTo>
                      <a:pt x="6082" y="17388"/>
                      <a:pt x="5884" y="17388"/>
                      <a:pt x="5686" y="17404"/>
                    </a:cubicBezTo>
                    <a:cubicBezTo>
                      <a:pt x="5159" y="17404"/>
                      <a:pt x="4664" y="17404"/>
                      <a:pt x="4219" y="17388"/>
                    </a:cubicBezTo>
                    <a:cubicBezTo>
                      <a:pt x="3939" y="17371"/>
                      <a:pt x="3675" y="17355"/>
                      <a:pt x="3445" y="17338"/>
                    </a:cubicBezTo>
                    <a:cubicBezTo>
                      <a:pt x="3214" y="17305"/>
                      <a:pt x="3000" y="17289"/>
                      <a:pt x="2802" y="17256"/>
                    </a:cubicBezTo>
                    <a:cubicBezTo>
                      <a:pt x="2670" y="17223"/>
                      <a:pt x="2555" y="17206"/>
                      <a:pt x="2456" y="17173"/>
                    </a:cubicBezTo>
                    <a:cubicBezTo>
                      <a:pt x="2357" y="17141"/>
                      <a:pt x="2258" y="17108"/>
                      <a:pt x="2176" y="17075"/>
                    </a:cubicBezTo>
                    <a:cubicBezTo>
                      <a:pt x="2143" y="17058"/>
                      <a:pt x="2110" y="17025"/>
                      <a:pt x="2077" y="17009"/>
                    </a:cubicBezTo>
                    <a:cubicBezTo>
                      <a:pt x="2011" y="16976"/>
                      <a:pt x="1961" y="16926"/>
                      <a:pt x="1912" y="16877"/>
                    </a:cubicBezTo>
                    <a:cubicBezTo>
                      <a:pt x="1154" y="16003"/>
                      <a:pt x="0" y="7911"/>
                      <a:pt x="148" y="6593"/>
                    </a:cubicBezTo>
                    <a:cubicBezTo>
                      <a:pt x="313" y="5291"/>
                      <a:pt x="1368" y="3577"/>
                      <a:pt x="2258" y="2917"/>
                    </a:cubicBezTo>
                    <a:cubicBezTo>
                      <a:pt x="2258" y="2917"/>
                      <a:pt x="2274" y="2917"/>
                      <a:pt x="2291" y="2901"/>
                    </a:cubicBezTo>
                    <a:cubicBezTo>
                      <a:pt x="2621" y="2703"/>
                      <a:pt x="4466" y="2341"/>
                      <a:pt x="6988" y="1945"/>
                    </a:cubicBezTo>
                    <a:cubicBezTo>
                      <a:pt x="8603" y="1681"/>
                      <a:pt x="10515" y="1418"/>
                      <a:pt x="12476" y="1154"/>
                    </a:cubicBezTo>
                    <a:lnTo>
                      <a:pt x="12476" y="1154"/>
                    </a:lnTo>
                    <a:cubicBezTo>
                      <a:pt x="12740" y="1121"/>
                      <a:pt x="13004" y="1088"/>
                      <a:pt x="13284" y="1055"/>
                    </a:cubicBezTo>
                    <a:cubicBezTo>
                      <a:pt x="13811" y="989"/>
                      <a:pt x="14322" y="923"/>
                      <a:pt x="14850" y="857"/>
                    </a:cubicBezTo>
                    <a:cubicBezTo>
                      <a:pt x="15064" y="824"/>
                      <a:pt x="15295" y="808"/>
                      <a:pt x="15509" y="775"/>
                    </a:cubicBezTo>
                    <a:cubicBezTo>
                      <a:pt x="15674" y="758"/>
                      <a:pt x="15838" y="742"/>
                      <a:pt x="16003" y="709"/>
                    </a:cubicBezTo>
                    <a:cubicBezTo>
                      <a:pt x="16283" y="692"/>
                      <a:pt x="16564" y="659"/>
                      <a:pt x="16827" y="627"/>
                    </a:cubicBezTo>
                    <a:cubicBezTo>
                      <a:pt x="18970" y="379"/>
                      <a:pt x="20981" y="198"/>
                      <a:pt x="22563" y="99"/>
                    </a:cubicBezTo>
                    <a:cubicBezTo>
                      <a:pt x="22662" y="83"/>
                      <a:pt x="22777" y="83"/>
                      <a:pt x="22876" y="83"/>
                    </a:cubicBezTo>
                    <a:cubicBezTo>
                      <a:pt x="22975" y="66"/>
                      <a:pt x="23074" y="66"/>
                      <a:pt x="23172" y="66"/>
                    </a:cubicBezTo>
                    <a:cubicBezTo>
                      <a:pt x="23354" y="50"/>
                      <a:pt x="23519" y="50"/>
                      <a:pt x="23700" y="33"/>
                    </a:cubicBezTo>
                    <a:cubicBezTo>
                      <a:pt x="24573" y="0"/>
                      <a:pt x="25233" y="17"/>
                      <a:pt x="25579" y="99"/>
                    </a:cubicBezTo>
                    <a:cubicBezTo>
                      <a:pt x="25645" y="116"/>
                      <a:pt x="25694" y="165"/>
                      <a:pt x="25760" y="280"/>
                    </a:cubicBezTo>
                    <a:cubicBezTo>
                      <a:pt x="25793" y="313"/>
                      <a:pt x="25809" y="363"/>
                      <a:pt x="25842" y="412"/>
                    </a:cubicBezTo>
                    <a:lnTo>
                      <a:pt x="25859" y="445"/>
                    </a:lnTo>
                    <a:cubicBezTo>
                      <a:pt x="25875" y="478"/>
                      <a:pt x="25892" y="511"/>
                      <a:pt x="25908" y="561"/>
                    </a:cubicBezTo>
                    <a:cubicBezTo>
                      <a:pt x="25958" y="692"/>
                      <a:pt x="26024" y="874"/>
                      <a:pt x="26090" y="1072"/>
                    </a:cubicBezTo>
                    <a:cubicBezTo>
                      <a:pt x="26106" y="1154"/>
                      <a:pt x="26139" y="1236"/>
                      <a:pt x="26172" y="1319"/>
                    </a:cubicBezTo>
                    <a:cubicBezTo>
                      <a:pt x="26222" y="1517"/>
                      <a:pt x="26287" y="1747"/>
                      <a:pt x="26353" y="1978"/>
                    </a:cubicBezTo>
                    <a:cubicBezTo>
                      <a:pt x="26353" y="2044"/>
                      <a:pt x="26370" y="2093"/>
                      <a:pt x="26386" y="2159"/>
                    </a:cubicBezTo>
                    <a:cubicBezTo>
                      <a:pt x="26419" y="2291"/>
                      <a:pt x="26452" y="2406"/>
                      <a:pt x="26485" y="2555"/>
                    </a:cubicBezTo>
                    <a:cubicBezTo>
                      <a:pt x="26518" y="2670"/>
                      <a:pt x="26535" y="2786"/>
                      <a:pt x="26568" y="2917"/>
                    </a:cubicBezTo>
                    <a:cubicBezTo>
                      <a:pt x="26634" y="3198"/>
                      <a:pt x="26699" y="3494"/>
                      <a:pt x="26749" y="3791"/>
                    </a:cubicBezTo>
                    <a:cubicBezTo>
                      <a:pt x="26782" y="3906"/>
                      <a:pt x="26798" y="4022"/>
                      <a:pt x="26815" y="4137"/>
                    </a:cubicBezTo>
                    <a:cubicBezTo>
                      <a:pt x="26864" y="4368"/>
                      <a:pt x="26914" y="4615"/>
                      <a:pt x="26963" y="4862"/>
                    </a:cubicBezTo>
                    <a:cubicBezTo>
                      <a:pt x="26980" y="4994"/>
                      <a:pt x="26996" y="5126"/>
                      <a:pt x="27029" y="5258"/>
                    </a:cubicBezTo>
                    <a:cubicBezTo>
                      <a:pt x="27046" y="5357"/>
                      <a:pt x="27062" y="5455"/>
                      <a:pt x="27079" y="5554"/>
                    </a:cubicBezTo>
                    <a:cubicBezTo>
                      <a:pt x="27095" y="5620"/>
                      <a:pt x="27111" y="5703"/>
                      <a:pt x="27111" y="5785"/>
                    </a:cubicBezTo>
                    <a:cubicBezTo>
                      <a:pt x="27177" y="6164"/>
                      <a:pt x="27243" y="6560"/>
                      <a:pt x="27293" y="6939"/>
                    </a:cubicBezTo>
                    <a:cubicBezTo>
                      <a:pt x="27309" y="7021"/>
                      <a:pt x="27326" y="7104"/>
                      <a:pt x="27326" y="7169"/>
                    </a:cubicBezTo>
                    <a:cubicBezTo>
                      <a:pt x="27474" y="8125"/>
                      <a:pt x="27573" y="9032"/>
                      <a:pt x="27655" y="9839"/>
                    </a:cubicBezTo>
                    <a:cubicBezTo>
                      <a:pt x="27655" y="9905"/>
                      <a:pt x="27655" y="9971"/>
                      <a:pt x="27672" y="10037"/>
                    </a:cubicBezTo>
                    <a:cubicBezTo>
                      <a:pt x="27705" y="10532"/>
                      <a:pt x="27721" y="10960"/>
                      <a:pt x="27721" y="11339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32" name="Google Shape;732;p13"/>
            <p:cNvGrpSpPr/>
            <p:nvPr/>
          </p:nvGrpSpPr>
          <p:grpSpPr>
            <a:xfrm rot="-2700000">
              <a:off x="908" y="4092171"/>
              <a:ext cx="915541" cy="696343"/>
              <a:chOff x="131175" y="4309275"/>
              <a:chExt cx="915550" cy="696350"/>
            </a:xfrm>
          </p:grpSpPr>
          <p:sp>
            <p:nvSpPr>
              <p:cNvPr id="733" name="Google Shape;733;p13"/>
              <p:cNvSpPr/>
              <p:nvPr/>
            </p:nvSpPr>
            <p:spPr>
              <a:xfrm>
                <a:off x="131175" y="4309275"/>
                <a:ext cx="910600" cy="6934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738" extrusionOk="0">
                    <a:moveTo>
                      <a:pt x="25546" y="0"/>
                    </a:moveTo>
                    <a:cubicBezTo>
                      <a:pt x="19201" y="2885"/>
                      <a:pt x="6774" y="10763"/>
                      <a:pt x="5851" y="11339"/>
                    </a:cubicBezTo>
                    <a:cubicBezTo>
                      <a:pt x="5736" y="11405"/>
                      <a:pt x="5587" y="11488"/>
                      <a:pt x="5422" y="11587"/>
                    </a:cubicBezTo>
                    <a:cubicBezTo>
                      <a:pt x="5192" y="11702"/>
                      <a:pt x="4911" y="11834"/>
                      <a:pt x="4598" y="11999"/>
                    </a:cubicBezTo>
                    <a:cubicBezTo>
                      <a:pt x="4499" y="12048"/>
                      <a:pt x="4401" y="12098"/>
                      <a:pt x="4285" y="12147"/>
                    </a:cubicBezTo>
                    <a:cubicBezTo>
                      <a:pt x="4219" y="12180"/>
                      <a:pt x="4153" y="12213"/>
                      <a:pt x="4087" y="12246"/>
                    </a:cubicBezTo>
                    <a:cubicBezTo>
                      <a:pt x="3857" y="12361"/>
                      <a:pt x="3626" y="12493"/>
                      <a:pt x="3395" y="12608"/>
                    </a:cubicBezTo>
                    <a:cubicBezTo>
                      <a:pt x="3247" y="12691"/>
                      <a:pt x="3082" y="12790"/>
                      <a:pt x="2934" y="12872"/>
                    </a:cubicBezTo>
                    <a:cubicBezTo>
                      <a:pt x="2769" y="12971"/>
                      <a:pt x="2588" y="13070"/>
                      <a:pt x="2423" y="13185"/>
                    </a:cubicBezTo>
                    <a:cubicBezTo>
                      <a:pt x="1417" y="13828"/>
                      <a:pt x="527" y="14586"/>
                      <a:pt x="264" y="15443"/>
                    </a:cubicBezTo>
                    <a:cubicBezTo>
                      <a:pt x="0" y="16267"/>
                      <a:pt x="940" y="18558"/>
                      <a:pt x="2225" y="20931"/>
                    </a:cubicBezTo>
                    <a:cubicBezTo>
                      <a:pt x="3939" y="24129"/>
                      <a:pt x="6279" y="27474"/>
                      <a:pt x="7169" y="27705"/>
                    </a:cubicBezTo>
                    <a:cubicBezTo>
                      <a:pt x="7252" y="27727"/>
                      <a:pt x="7346" y="27737"/>
                      <a:pt x="7450" y="27737"/>
                    </a:cubicBezTo>
                    <a:cubicBezTo>
                      <a:pt x="8053" y="27737"/>
                      <a:pt x="8992" y="27389"/>
                      <a:pt x="10004" y="26898"/>
                    </a:cubicBezTo>
                    <a:cubicBezTo>
                      <a:pt x="10103" y="26848"/>
                      <a:pt x="10218" y="26799"/>
                      <a:pt x="10317" y="26749"/>
                    </a:cubicBezTo>
                    <a:cubicBezTo>
                      <a:pt x="10400" y="26700"/>
                      <a:pt x="10466" y="26667"/>
                      <a:pt x="10548" y="26617"/>
                    </a:cubicBezTo>
                    <a:cubicBezTo>
                      <a:pt x="10795" y="26502"/>
                      <a:pt x="11042" y="26370"/>
                      <a:pt x="11273" y="26238"/>
                    </a:cubicBezTo>
                    <a:cubicBezTo>
                      <a:pt x="11290" y="26222"/>
                      <a:pt x="11306" y="26222"/>
                      <a:pt x="11323" y="26205"/>
                    </a:cubicBezTo>
                    <a:cubicBezTo>
                      <a:pt x="11454" y="26139"/>
                      <a:pt x="11570" y="26073"/>
                      <a:pt x="11702" y="26008"/>
                    </a:cubicBezTo>
                    <a:cubicBezTo>
                      <a:pt x="11817" y="25942"/>
                      <a:pt x="11932" y="25876"/>
                      <a:pt x="12048" y="25810"/>
                    </a:cubicBezTo>
                    <a:cubicBezTo>
                      <a:pt x="12180" y="25727"/>
                      <a:pt x="12295" y="25661"/>
                      <a:pt x="12410" y="25596"/>
                    </a:cubicBezTo>
                    <a:cubicBezTo>
                      <a:pt x="12476" y="25563"/>
                      <a:pt x="12542" y="25513"/>
                      <a:pt x="12592" y="25480"/>
                    </a:cubicBezTo>
                    <a:cubicBezTo>
                      <a:pt x="12888" y="25315"/>
                      <a:pt x="13169" y="25151"/>
                      <a:pt x="13416" y="24986"/>
                    </a:cubicBezTo>
                    <a:cubicBezTo>
                      <a:pt x="14075" y="24590"/>
                      <a:pt x="14553" y="24277"/>
                      <a:pt x="14685" y="24211"/>
                    </a:cubicBezTo>
                    <a:cubicBezTo>
                      <a:pt x="15212" y="23914"/>
                      <a:pt x="32534" y="13268"/>
                      <a:pt x="32781" y="13037"/>
                    </a:cubicBezTo>
                    <a:cubicBezTo>
                      <a:pt x="32781" y="13037"/>
                      <a:pt x="32781" y="13037"/>
                      <a:pt x="32798" y="13004"/>
                    </a:cubicBezTo>
                    <a:cubicBezTo>
                      <a:pt x="32798" y="12988"/>
                      <a:pt x="32814" y="12971"/>
                      <a:pt x="32831" y="12955"/>
                    </a:cubicBezTo>
                    <a:cubicBezTo>
                      <a:pt x="32863" y="12856"/>
                      <a:pt x="32946" y="12691"/>
                      <a:pt x="33045" y="12460"/>
                    </a:cubicBezTo>
                    <a:cubicBezTo>
                      <a:pt x="33061" y="12427"/>
                      <a:pt x="33094" y="12378"/>
                      <a:pt x="33111" y="12328"/>
                    </a:cubicBezTo>
                    <a:cubicBezTo>
                      <a:pt x="33210" y="12131"/>
                      <a:pt x="33308" y="11883"/>
                      <a:pt x="33424" y="11620"/>
                    </a:cubicBezTo>
                    <a:cubicBezTo>
                      <a:pt x="33457" y="11554"/>
                      <a:pt x="33490" y="11488"/>
                      <a:pt x="33523" y="11422"/>
                    </a:cubicBezTo>
                    <a:cubicBezTo>
                      <a:pt x="33655" y="11142"/>
                      <a:pt x="33786" y="10829"/>
                      <a:pt x="33935" y="10499"/>
                    </a:cubicBezTo>
                    <a:cubicBezTo>
                      <a:pt x="33984" y="10384"/>
                      <a:pt x="34034" y="10252"/>
                      <a:pt x="34083" y="10136"/>
                    </a:cubicBezTo>
                    <a:cubicBezTo>
                      <a:pt x="34133" y="10037"/>
                      <a:pt x="34165" y="9955"/>
                      <a:pt x="34198" y="9873"/>
                    </a:cubicBezTo>
                    <a:cubicBezTo>
                      <a:pt x="34248" y="9757"/>
                      <a:pt x="34297" y="9642"/>
                      <a:pt x="34363" y="9510"/>
                    </a:cubicBezTo>
                    <a:cubicBezTo>
                      <a:pt x="34495" y="9197"/>
                      <a:pt x="34627" y="8867"/>
                      <a:pt x="34759" y="8554"/>
                    </a:cubicBezTo>
                    <a:cubicBezTo>
                      <a:pt x="34792" y="8488"/>
                      <a:pt x="34825" y="8406"/>
                      <a:pt x="34841" y="8340"/>
                    </a:cubicBezTo>
                    <a:cubicBezTo>
                      <a:pt x="34874" y="8274"/>
                      <a:pt x="34907" y="8208"/>
                      <a:pt x="34924" y="8142"/>
                    </a:cubicBezTo>
                    <a:cubicBezTo>
                      <a:pt x="35105" y="7697"/>
                      <a:pt x="35286" y="7252"/>
                      <a:pt x="35451" y="6840"/>
                    </a:cubicBezTo>
                    <a:lnTo>
                      <a:pt x="35451" y="6824"/>
                    </a:lnTo>
                    <a:cubicBezTo>
                      <a:pt x="35533" y="6593"/>
                      <a:pt x="35632" y="6362"/>
                      <a:pt x="35698" y="6148"/>
                    </a:cubicBezTo>
                    <a:cubicBezTo>
                      <a:pt x="35764" y="5967"/>
                      <a:pt x="35830" y="5785"/>
                      <a:pt x="35896" y="5620"/>
                    </a:cubicBezTo>
                    <a:cubicBezTo>
                      <a:pt x="36077" y="5077"/>
                      <a:pt x="36226" y="4582"/>
                      <a:pt x="36308" y="4203"/>
                    </a:cubicBezTo>
                    <a:cubicBezTo>
                      <a:pt x="36325" y="4154"/>
                      <a:pt x="36325" y="4121"/>
                      <a:pt x="36341" y="4071"/>
                    </a:cubicBezTo>
                    <a:cubicBezTo>
                      <a:pt x="36357" y="4022"/>
                      <a:pt x="36357" y="3989"/>
                      <a:pt x="36357" y="3939"/>
                    </a:cubicBezTo>
                    <a:cubicBezTo>
                      <a:pt x="36374" y="3890"/>
                      <a:pt x="36374" y="3857"/>
                      <a:pt x="36390" y="3808"/>
                    </a:cubicBezTo>
                    <a:cubicBezTo>
                      <a:pt x="36423" y="3511"/>
                      <a:pt x="36407" y="3313"/>
                      <a:pt x="36308" y="3247"/>
                    </a:cubicBezTo>
                    <a:cubicBezTo>
                      <a:pt x="36259" y="3214"/>
                      <a:pt x="36193" y="3181"/>
                      <a:pt x="36094" y="3132"/>
                    </a:cubicBezTo>
                    <a:cubicBezTo>
                      <a:pt x="36044" y="3115"/>
                      <a:pt x="36011" y="3099"/>
                      <a:pt x="35962" y="3082"/>
                    </a:cubicBezTo>
                    <a:cubicBezTo>
                      <a:pt x="35929" y="3082"/>
                      <a:pt x="35912" y="3066"/>
                      <a:pt x="35880" y="3049"/>
                    </a:cubicBezTo>
                    <a:cubicBezTo>
                      <a:pt x="35830" y="3033"/>
                      <a:pt x="35781" y="3016"/>
                      <a:pt x="35715" y="3000"/>
                    </a:cubicBezTo>
                    <a:cubicBezTo>
                      <a:pt x="35649" y="2967"/>
                      <a:pt x="35566" y="2934"/>
                      <a:pt x="35468" y="2901"/>
                    </a:cubicBezTo>
                    <a:cubicBezTo>
                      <a:pt x="35402" y="2885"/>
                      <a:pt x="35303" y="2852"/>
                      <a:pt x="35220" y="2819"/>
                    </a:cubicBezTo>
                    <a:cubicBezTo>
                      <a:pt x="35187" y="2802"/>
                      <a:pt x="35138" y="2786"/>
                      <a:pt x="35105" y="2786"/>
                    </a:cubicBezTo>
                    <a:cubicBezTo>
                      <a:pt x="35023" y="2753"/>
                      <a:pt x="34940" y="2720"/>
                      <a:pt x="34858" y="2703"/>
                    </a:cubicBezTo>
                    <a:cubicBezTo>
                      <a:pt x="34792" y="2670"/>
                      <a:pt x="34726" y="2654"/>
                      <a:pt x="34660" y="2637"/>
                    </a:cubicBezTo>
                    <a:cubicBezTo>
                      <a:pt x="34297" y="2522"/>
                      <a:pt x="33869" y="2390"/>
                      <a:pt x="33424" y="2242"/>
                    </a:cubicBezTo>
                    <a:cubicBezTo>
                      <a:pt x="33325" y="2225"/>
                      <a:pt x="33226" y="2192"/>
                      <a:pt x="33127" y="2159"/>
                    </a:cubicBezTo>
                    <a:cubicBezTo>
                      <a:pt x="33094" y="2143"/>
                      <a:pt x="33045" y="2127"/>
                      <a:pt x="33012" y="2127"/>
                    </a:cubicBezTo>
                    <a:cubicBezTo>
                      <a:pt x="32946" y="2094"/>
                      <a:pt x="32880" y="2077"/>
                      <a:pt x="32798" y="2061"/>
                    </a:cubicBezTo>
                    <a:cubicBezTo>
                      <a:pt x="32567" y="1995"/>
                      <a:pt x="32320" y="1912"/>
                      <a:pt x="32072" y="1846"/>
                    </a:cubicBezTo>
                    <a:cubicBezTo>
                      <a:pt x="31842" y="1780"/>
                      <a:pt x="31594" y="1698"/>
                      <a:pt x="31347" y="1632"/>
                    </a:cubicBezTo>
                    <a:cubicBezTo>
                      <a:pt x="31116" y="1566"/>
                      <a:pt x="30886" y="1500"/>
                      <a:pt x="30655" y="1434"/>
                    </a:cubicBezTo>
                    <a:cubicBezTo>
                      <a:pt x="30639" y="1434"/>
                      <a:pt x="30639" y="1418"/>
                      <a:pt x="30622" y="1418"/>
                    </a:cubicBezTo>
                    <a:cubicBezTo>
                      <a:pt x="30325" y="1335"/>
                      <a:pt x="30029" y="1253"/>
                      <a:pt x="29732" y="1171"/>
                    </a:cubicBezTo>
                    <a:cubicBezTo>
                      <a:pt x="29699" y="1154"/>
                      <a:pt x="29683" y="1154"/>
                      <a:pt x="29666" y="1154"/>
                    </a:cubicBezTo>
                    <a:cubicBezTo>
                      <a:pt x="29501" y="1105"/>
                      <a:pt x="29353" y="1055"/>
                      <a:pt x="29205" y="1022"/>
                    </a:cubicBezTo>
                    <a:cubicBezTo>
                      <a:pt x="28479" y="808"/>
                      <a:pt x="27804" y="627"/>
                      <a:pt x="27243" y="462"/>
                    </a:cubicBezTo>
                    <a:cubicBezTo>
                      <a:pt x="27161" y="445"/>
                      <a:pt x="27095" y="429"/>
                      <a:pt x="27013" y="412"/>
                    </a:cubicBezTo>
                    <a:cubicBezTo>
                      <a:pt x="26980" y="396"/>
                      <a:pt x="26947" y="380"/>
                      <a:pt x="26897" y="380"/>
                    </a:cubicBezTo>
                    <a:cubicBezTo>
                      <a:pt x="26831" y="363"/>
                      <a:pt x="26765" y="330"/>
                      <a:pt x="26700" y="314"/>
                    </a:cubicBezTo>
                    <a:cubicBezTo>
                      <a:pt x="26518" y="264"/>
                      <a:pt x="26353" y="231"/>
                      <a:pt x="26205" y="182"/>
                    </a:cubicBezTo>
                    <a:cubicBezTo>
                      <a:pt x="26172" y="165"/>
                      <a:pt x="26123" y="165"/>
                      <a:pt x="26090" y="149"/>
                    </a:cubicBezTo>
                    <a:cubicBezTo>
                      <a:pt x="25991" y="132"/>
                      <a:pt x="25908" y="99"/>
                      <a:pt x="25826" y="83"/>
                    </a:cubicBezTo>
                    <a:cubicBezTo>
                      <a:pt x="25793" y="66"/>
                      <a:pt x="25760" y="66"/>
                      <a:pt x="25727" y="50"/>
                    </a:cubicBezTo>
                    <a:cubicBezTo>
                      <a:pt x="25612" y="17"/>
                      <a:pt x="25546" y="0"/>
                      <a:pt x="25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13"/>
              <p:cNvSpPr/>
              <p:nvPr/>
            </p:nvSpPr>
            <p:spPr>
              <a:xfrm>
                <a:off x="131175" y="4631075"/>
                <a:ext cx="263725" cy="3716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866" extrusionOk="0">
                    <a:moveTo>
                      <a:pt x="2934" y="0"/>
                    </a:moveTo>
                    <a:cubicBezTo>
                      <a:pt x="2769" y="99"/>
                      <a:pt x="2588" y="198"/>
                      <a:pt x="2423" y="313"/>
                    </a:cubicBezTo>
                    <a:cubicBezTo>
                      <a:pt x="1417" y="956"/>
                      <a:pt x="527" y="1714"/>
                      <a:pt x="264" y="2571"/>
                    </a:cubicBezTo>
                    <a:cubicBezTo>
                      <a:pt x="0" y="3395"/>
                      <a:pt x="940" y="5686"/>
                      <a:pt x="2225" y="8059"/>
                    </a:cubicBezTo>
                    <a:cubicBezTo>
                      <a:pt x="3939" y="11257"/>
                      <a:pt x="6279" y="14602"/>
                      <a:pt x="7169" y="14833"/>
                    </a:cubicBezTo>
                    <a:cubicBezTo>
                      <a:pt x="7252" y="14855"/>
                      <a:pt x="7346" y="14865"/>
                      <a:pt x="7450" y="14865"/>
                    </a:cubicBezTo>
                    <a:cubicBezTo>
                      <a:pt x="8053" y="14865"/>
                      <a:pt x="8992" y="14517"/>
                      <a:pt x="10004" y="14026"/>
                    </a:cubicBezTo>
                    <a:cubicBezTo>
                      <a:pt x="10103" y="13976"/>
                      <a:pt x="10218" y="13927"/>
                      <a:pt x="10317" y="13877"/>
                    </a:cubicBezTo>
                    <a:cubicBezTo>
                      <a:pt x="10400" y="13828"/>
                      <a:pt x="10466" y="13795"/>
                      <a:pt x="10548" y="13745"/>
                    </a:cubicBezTo>
                    <a:cubicBezTo>
                      <a:pt x="9823" y="12460"/>
                      <a:pt x="8735" y="10532"/>
                      <a:pt x="7532" y="8373"/>
                    </a:cubicBezTo>
                    <a:cubicBezTo>
                      <a:pt x="6016" y="5686"/>
                      <a:pt x="4335" y="2637"/>
                      <a:pt x="29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5" name="Google Shape;735;p13"/>
              <p:cNvSpPr/>
              <p:nvPr/>
            </p:nvSpPr>
            <p:spPr>
              <a:xfrm>
                <a:off x="131175" y="4631075"/>
                <a:ext cx="263725" cy="3745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982" fill="none" extrusionOk="0">
                    <a:moveTo>
                      <a:pt x="10548" y="13745"/>
                    </a:moveTo>
                    <a:cubicBezTo>
                      <a:pt x="10466" y="13795"/>
                      <a:pt x="10400" y="13828"/>
                      <a:pt x="10317" y="13877"/>
                    </a:cubicBezTo>
                    <a:cubicBezTo>
                      <a:pt x="10218" y="13927"/>
                      <a:pt x="10103" y="13976"/>
                      <a:pt x="10004" y="14026"/>
                    </a:cubicBezTo>
                    <a:cubicBezTo>
                      <a:pt x="8817" y="14602"/>
                      <a:pt x="7730" y="14981"/>
                      <a:pt x="7169" y="14833"/>
                    </a:cubicBezTo>
                    <a:cubicBezTo>
                      <a:pt x="6279" y="14602"/>
                      <a:pt x="3939" y="11257"/>
                      <a:pt x="2225" y="8059"/>
                    </a:cubicBezTo>
                    <a:cubicBezTo>
                      <a:pt x="940" y="5686"/>
                      <a:pt x="0" y="3395"/>
                      <a:pt x="264" y="2571"/>
                    </a:cubicBezTo>
                    <a:cubicBezTo>
                      <a:pt x="527" y="1714"/>
                      <a:pt x="1417" y="956"/>
                      <a:pt x="2423" y="313"/>
                    </a:cubicBezTo>
                    <a:cubicBezTo>
                      <a:pt x="2588" y="198"/>
                      <a:pt x="2769" y="99"/>
                      <a:pt x="2934" y="0"/>
                    </a:cubicBezTo>
                    <a:cubicBezTo>
                      <a:pt x="4335" y="2637"/>
                      <a:pt x="6016" y="5686"/>
                      <a:pt x="7532" y="8373"/>
                    </a:cubicBezTo>
                    <a:cubicBezTo>
                      <a:pt x="8735" y="10532"/>
                      <a:pt x="9823" y="12460"/>
                      <a:pt x="10548" y="13745"/>
                    </a:cubicBezTo>
                    <a:close/>
                  </a:path>
                </a:pathLst>
              </a:custGeom>
              <a:noFill/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6" name="Google Shape;736;p13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extrusionOk="0">
                    <a:moveTo>
                      <a:pt x="1" y="0"/>
                    </a:moveTo>
                    <a:cubicBezTo>
                      <a:pt x="1" y="1"/>
                      <a:pt x="1962" y="1714"/>
                      <a:pt x="2028" y="1945"/>
                    </a:cubicBezTo>
                    <a:cubicBezTo>
                      <a:pt x="2094" y="2176"/>
                      <a:pt x="1468" y="3791"/>
                      <a:pt x="1929" y="4269"/>
                    </a:cubicBezTo>
                    <a:cubicBezTo>
                      <a:pt x="2374" y="4731"/>
                      <a:pt x="4138" y="5653"/>
                      <a:pt x="4286" y="6016"/>
                    </a:cubicBezTo>
                    <a:cubicBezTo>
                      <a:pt x="4434" y="6395"/>
                      <a:pt x="4138" y="8356"/>
                      <a:pt x="4335" y="8604"/>
                    </a:cubicBezTo>
                    <a:cubicBezTo>
                      <a:pt x="4533" y="8851"/>
                      <a:pt x="6280" y="9609"/>
                      <a:pt x="6428" y="9889"/>
                    </a:cubicBezTo>
                    <a:cubicBezTo>
                      <a:pt x="6478" y="9971"/>
                      <a:pt x="6593" y="10351"/>
                      <a:pt x="6709" y="10812"/>
                    </a:cubicBezTo>
                    <a:cubicBezTo>
                      <a:pt x="6939" y="11751"/>
                      <a:pt x="7236" y="13037"/>
                      <a:pt x="7236" y="13037"/>
                    </a:cubicBezTo>
                    <a:cubicBezTo>
                      <a:pt x="7236" y="13037"/>
                      <a:pt x="7236" y="13037"/>
                      <a:pt x="7253" y="13004"/>
                    </a:cubicBezTo>
                    <a:cubicBezTo>
                      <a:pt x="7269" y="12988"/>
                      <a:pt x="7269" y="12971"/>
                      <a:pt x="7286" y="12955"/>
                    </a:cubicBezTo>
                    <a:cubicBezTo>
                      <a:pt x="7318" y="12856"/>
                      <a:pt x="7401" y="12691"/>
                      <a:pt x="7500" y="12460"/>
                    </a:cubicBezTo>
                    <a:cubicBezTo>
                      <a:pt x="7516" y="12427"/>
                      <a:pt x="7549" y="12378"/>
                      <a:pt x="7566" y="12328"/>
                    </a:cubicBezTo>
                    <a:cubicBezTo>
                      <a:pt x="7665" y="12131"/>
                      <a:pt x="7763" y="11883"/>
                      <a:pt x="7879" y="11620"/>
                    </a:cubicBezTo>
                    <a:cubicBezTo>
                      <a:pt x="7912" y="11554"/>
                      <a:pt x="7945" y="11488"/>
                      <a:pt x="7978" y="11422"/>
                    </a:cubicBezTo>
                    <a:cubicBezTo>
                      <a:pt x="8110" y="11142"/>
                      <a:pt x="8241" y="10829"/>
                      <a:pt x="8390" y="10499"/>
                    </a:cubicBezTo>
                    <a:cubicBezTo>
                      <a:pt x="8439" y="10384"/>
                      <a:pt x="8489" y="10252"/>
                      <a:pt x="8538" y="10136"/>
                    </a:cubicBezTo>
                    <a:cubicBezTo>
                      <a:pt x="8588" y="10037"/>
                      <a:pt x="8620" y="9955"/>
                      <a:pt x="8653" y="9873"/>
                    </a:cubicBezTo>
                    <a:cubicBezTo>
                      <a:pt x="8703" y="9757"/>
                      <a:pt x="8752" y="9642"/>
                      <a:pt x="8818" y="9510"/>
                    </a:cubicBezTo>
                    <a:cubicBezTo>
                      <a:pt x="8950" y="9197"/>
                      <a:pt x="9082" y="8867"/>
                      <a:pt x="9214" y="8554"/>
                    </a:cubicBezTo>
                    <a:cubicBezTo>
                      <a:pt x="9247" y="8488"/>
                      <a:pt x="9280" y="8406"/>
                      <a:pt x="9296" y="8340"/>
                    </a:cubicBezTo>
                    <a:cubicBezTo>
                      <a:pt x="9329" y="8274"/>
                      <a:pt x="9362" y="8208"/>
                      <a:pt x="9379" y="8142"/>
                    </a:cubicBezTo>
                    <a:cubicBezTo>
                      <a:pt x="9560" y="7697"/>
                      <a:pt x="9741" y="7252"/>
                      <a:pt x="9906" y="6840"/>
                    </a:cubicBezTo>
                    <a:lnTo>
                      <a:pt x="9906" y="6824"/>
                    </a:lnTo>
                    <a:cubicBezTo>
                      <a:pt x="9988" y="6593"/>
                      <a:pt x="10087" y="6362"/>
                      <a:pt x="10153" y="6148"/>
                    </a:cubicBezTo>
                    <a:cubicBezTo>
                      <a:pt x="10219" y="5967"/>
                      <a:pt x="10285" y="5785"/>
                      <a:pt x="10351" y="5620"/>
                    </a:cubicBezTo>
                    <a:cubicBezTo>
                      <a:pt x="10532" y="5077"/>
                      <a:pt x="10681" y="4582"/>
                      <a:pt x="10763" y="4203"/>
                    </a:cubicBezTo>
                    <a:cubicBezTo>
                      <a:pt x="10780" y="4154"/>
                      <a:pt x="10780" y="4121"/>
                      <a:pt x="10796" y="4071"/>
                    </a:cubicBezTo>
                    <a:cubicBezTo>
                      <a:pt x="10812" y="4022"/>
                      <a:pt x="10812" y="3989"/>
                      <a:pt x="10812" y="3939"/>
                    </a:cubicBezTo>
                    <a:cubicBezTo>
                      <a:pt x="10829" y="3890"/>
                      <a:pt x="10829" y="3857"/>
                      <a:pt x="10845" y="3808"/>
                    </a:cubicBezTo>
                    <a:cubicBezTo>
                      <a:pt x="10878" y="3511"/>
                      <a:pt x="10862" y="3313"/>
                      <a:pt x="10763" y="3247"/>
                    </a:cubicBezTo>
                    <a:cubicBezTo>
                      <a:pt x="10714" y="3214"/>
                      <a:pt x="10648" y="3181"/>
                      <a:pt x="10549" y="3132"/>
                    </a:cubicBezTo>
                    <a:cubicBezTo>
                      <a:pt x="10499" y="3115"/>
                      <a:pt x="10466" y="3099"/>
                      <a:pt x="10417" y="3082"/>
                    </a:cubicBezTo>
                    <a:cubicBezTo>
                      <a:pt x="10384" y="3082"/>
                      <a:pt x="10367" y="3066"/>
                      <a:pt x="10335" y="3049"/>
                    </a:cubicBezTo>
                    <a:cubicBezTo>
                      <a:pt x="10285" y="3033"/>
                      <a:pt x="10236" y="3016"/>
                      <a:pt x="10170" y="3000"/>
                    </a:cubicBezTo>
                    <a:cubicBezTo>
                      <a:pt x="10104" y="2967"/>
                      <a:pt x="10021" y="2934"/>
                      <a:pt x="9923" y="2901"/>
                    </a:cubicBezTo>
                    <a:cubicBezTo>
                      <a:pt x="9857" y="2885"/>
                      <a:pt x="9758" y="2852"/>
                      <a:pt x="9675" y="2819"/>
                    </a:cubicBezTo>
                    <a:cubicBezTo>
                      <a:pt x="9642" y="2802"/>
                      <a:pt x="9593" y="2786"/>
                      <a:pt x="9560" y="2786"/>
                    </a:cubicBezTo>
                    <a:cubicBezTo>
                      <a:pt x="9478" y="2753"/>
                      <a:pt x="9395" y="2720"/>
                      <a:pt x="9313" y="2703"/>
                    </a:cubicBezTo>
                    <a:cubicBezTo>
                      <a:pt x="9247" y="2670"/>
                      <a:pt x="9181" y="2654"/>
                      <a:pt x="9115" y="2637"/>
                    </a:cubicBezTo>
                    <a:cubicBezTo>
                      <a:pt x="8752" y="2522"/>
                      <a:pt x="8324" y="2390"/>
                      <a:pt x="7879" y="2242"/>
                    </a:cubicBezTo>
                    <a:cubicBezTo>
                      <a:pt x="7780" y="2225"/>
                      <a:pt x="7681" y="2192"/>
                      <a:pt x="7582" y="2159"/>
                    </a:cubicBezTo>
                    <a:cubicBezTo>
                      <a:pt x="7549" y="2143"/>
                      <a:pt x="7500" y="2127"/>
                      <a:pt x="7467" y="2127"/>
                    </a:cubicBezTo>
                    <a:cubicBezTo>
                      <a:pt x="7401" y="2094"/>
                      <a:pt x="7318" y="2077"/>
                      <a:pt x="7253" y="2061"/>
                    </a:cubicBezTo>
                    <a:cubicBezTo>
                      <a:pt x="7022" y="1995"/>
                      <a:pt x="6775" y="1912"/>
                      <a:pt x="6527" y="1846"/>
                    </a:cubicBezTo>
                    <a:cubicBezTo>
                      <a:pt x="6297" y="1780"/>
                      <a:pt x="6049" y="1698"/>
                      <a:pt x="5802" y="1632"/>
                    </a:cubicBezTo>
                    <a:cubicBezTo>
                      <a:pt x="5571" y="1566"/>
                      <a:pt x="5341" y="1500"/>
                      <a:pt x="5110" y="1434"/>
                    </a:cubicBezTo>
                    <a:cubicBezTo>
                      <a:pt x="5094" y="1434"/>
                      <a:pt x="5094" y="1418"/>
                      <a:pt x="5077" y="1418"/>
                    </a:cubicBezTo>
                    <a:cubicBezTo>
                      <a:pt x="4780" y="1335"/>
                      <a:pt x="4484" y="1253"/>
                      <a:pt x="4187" y="1171"/>
                    </a:cubicBezTo>
                    <a:cubicBezTo>
                      <a:pt x="4154" y="1154"/>
                      <a:pt x="4138" y="1154"/>
                      <a:pt x="4121" y="1154"/>
                    </a:cubicBezTo>
                    <a:cubicBezTo>
                      <a:pt x="3956" y="1105"/>
                      <a:pt x="3808" y="1055"/>
                      <a:pt x="3660" y="1022"/>
                    </a:cubicBezTo>
                    <a:cubicBezTo>
                      <a:pt x="2934" y="808"/>
                      <a:pt x="2259" y="627"/>
                      <a:pt x="1698" y="462"/>
                    </a:cubicBezTo>
                    <a:cubicBezTo>
                      <a:pt x="1616" y="445"/>
                      <a:pt x="1550" y="429"/>
                      <a:pt x="1468" y="412"/>
                    </a:cubicBezTo>
                    <a:cubicBezTo>
                      <a:pt x="1435" y="396"/>
                      <a:pt x="1402" y="380"/>
                      <a:pt x="1352" y="380"/>
                    </a:cubicBezTo>
                    <a:cubicBezTo>
                      <a:pt x="1286" y="363"/>
                      <a:pt x="1220" y="330"/>
                      <a:pt x="1155" y="314"/>
                    </a:cubicBezTo>
                    <a:cubicBezTo>
                      <a:pt x="973" y="264"/>
                      <a:pt x="808" y="231"/>
                      <a:pt x="660" y="182"/>
                    </a:cubicBezTo>
                    <a:cubicBezTo>
                      <a:pt x="627" y="165"/>
                      <a:pt x="578" y="165"/>
                      <a:pt x="545" y="149"/>
                    </a:cubicBezTo>
                    <a:cubicBezTo>
                      <a:pt x="446" y="132"/>
                      <a:pt x="363" y="99"/>
                      <a:pt x="281" y="83"/>
                    </a:cubicBezTo>
                    <a:cubicBezTo>
                      <a:pt x="248" y="66"/>
                      <a:pt x="215" y="66"/>
                      <a:pt x="182" y="50"/>
                    </a:cubicBezTo>
                    <a:cubicBezTo>
                      <a:pt x="67" y="1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7" name="Google Shape;737;p13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extrusionOk="0">
                    <a:moveTo>
                      <a:pt x="3000" y="1"/>
                    </a:moveTo>
                    <a:cubicBezTo>
                      <a:pt x="2770" y="116"/>
                      <a:pt x="2489" y="248"/>
                      <a:pt x="2176" y="413"/>
                    </a:cubicBezTo>
                    <a:cubicBezTo>
                      <a:pt x="2077" y="462"/>
                      <a:pt x="1979" y="512"/>
                      <a:pt x="1863" y="561"/>
                    </a:cubicBezTo>
                    <a:cubicBezTo>
                      <a:pt x="1797" y="594"/>
                      <a:pt x="1731" y="627"/>
                      <a:pt x="1665" y="660"/>
                    </a:cubicBezTo>
                    <a:cubicBezTo>
                      <a:pt x="1435" y="775"/>
                      <a:pt x="1204" y="907"/>
                      <a:pt x="973" y="1022"/>
                    </a:cubicBezTo>
                    <a:cubicBezTo>
                      <a:pt x="825" y="1105"/>
                      <a:pt x="660" y="1204"/>
                      <a:pt x="512" y="1286"/>
                    </a:cubicBezTo>
                    <a:cubicBezTo>
                      <a:pt x="347" y="1385"/>
                      <a:pt x="166" y="1484"/>
                      <a:pt x="1" y="1599"/>
                    </a:cubicBezTo>
                    <a:cubicBezTo>
                      <a:pt x="1" y="1632"/>
                      <a:pt x="1" y="1649"/>
                      <a:pt x="1" y="1649"/>
                    </a:cubicBezTo>
                    <a:cubicBezTo>
                      <a:pt x="1" y="1649"/>
                      <a:pt x="1187" y="4203"/>
                      <a:pt x="4319" y="9724"/>
                    </a:cubicBezTo>
                    <a:cubicBezTo>
                      <a:pt x="5242" y="11323"/>
                      <a:pt x="6313" y="13185"/>
                      <a:pt x="7582" y="15312"/>
                    </a:cubicBezTo>
                    <a:cubicBezTo>
                      <a:pt x="7681" y="15262"/>
                      <a:pt x="7796" y="15213"/>
                      <a:pt x="7895" y="15163"/>
                    </a:cubicBezTo>
                    <a:cubicBezTo>
                      <a:pt x="8208" y="14998"/>
                      <a:pt x="8538" y="14834"/>
                      <a:pt x="8851" y="14652"/>
                    </a:cubicBezTo>
                    <a:cubicBezTo>
                      <a:pt x="8868" y="14636"/>
                      <a:pt x="8884" y="14636"/>
                      <a:pt x="8901" y="14619"/>
                    </a:cubicBezTo>
                    <a:cubicBezTo>
                      <a:pt x="9032" y="14553"/>
                      <a:pt x="9148" y="14487"/>
                      <a:pt x="9280" y="14422"/>
                    </a:cubicBezTo>
                    <a:cubicBezTo>
                      <a:pt x="9395" y="14356"/>
                      <a:pt x="9510" y="14290"/>
                      <a:pt x="9626" y="14224"/>
                    </a:cubicBezTo>
                    <a:cubicBezTo>
                      <a:pt x="9758" y="14141"/>
                      <a:pt x="9873" y="14075"/>
                      <a:pt x="9988" y="14010"/>
                    </a:cubicBezTo>
                    <a:cubicBezTo>
                      <a:pt x="10054" y="13977"/>
                      <a:pt x="10120" y="13944"/>
                      <a:pt x="10170" y="13894"/>
                    </a:cubicBezTo>
                    <a:cubicBezTo>
                      <a:pt x="10466" y="13729"/>
                      <a:pt x="10747" y="13565"/>
                      <a:pt x="10994" y="13400"/>
                    </a:cubicBezTo>
                    <a:cubicBezTo>
                      <a:pt x="10994" y="13400"/>
                      <a:pt x="9906" y="11587"/>
                      <a:pt x="8390" y="9032"/>
                    </a:cubicBezTo>
                    <a:cubicBezTo>
                      <a:pt x="8373" y="8999"/>
                      <a:pt x="8357" y="8966"/>
                      <a:pt x="8340" y="8950"/>
                    </a:cubicBezTo>
                    <a:cubicBezTo>
                      <a:pt x="7500" y="7532"/>
                      <a:pt x="6527" y="5917"/>
                      <a:pt x="5538" y="4253"/>
                    </a:cubicBezTo>
                    <a:cubicBezTo>
                      <a:pt x="4681" y="2819"/>
                      <a:pt x="3808" y="1369"/>
                      <a:pt x="3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13"/>
              <p:cNvSpPr/>
              <p:nvPr/>
            </p:nvSpPr>
            <p:spPr>
              <a:xfrm>
                <a:off x="216050" y="4615400"/>
                <a:ext cx="216325" cy="34985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13994" extrusionOk="0">
                    <a:moveTo>
                      <a:pt x="692" y="1"/>
                    </a:moveTo>
                    <a:cubicBezTo>
                      <a:pt x="462" y="116"/>
                      <a:pt x="231" y="248"/>
                      <a:pt x="0" y="363"/>
                    </a:cubicBezTo>
                    <a:cubicBezTo>
                      <a:pt x="1401" y="2819"/>
                      <a:pt x="3263" y="6016"/>
                      <a:pt x="4928" y="8901"/>
                    </a:cubicBezTo>
                    <a:cubicBezTo>
                      <a:pt x="6065" y="10862"/>
                      <a:pt x="7104" y="12658"/>
                      <a:pt x="7878" y="13993"/>
                    </a:cubicBezTo>
                    <a:cubicBezTo>
                      <a:pt x="7895" y="13977"/>
                      <a:pt x="7911" y="13977"/>
                      <a:pt x="7928" y="13960"/>
                    </a:cubicBezTo>
                    <a:cubicBezTo>
                      <a:pt x="8059" y="13894"/>
                      <a:pt x="8175" y="13828"/>
                      <a:pt x="8307" y="13763"/>
                    </a:cubicBezTo>
                    <a:cubicBezTo>
                      <a:pt x="8422" y="13697"/>
                      <a:pt x="8537" y="13631"/>
                      <a:pt x="8653" y="13565"/>
                    </a:cubicBezTo>
                    <a:cubicBezTo>
                      <a:pt x="7812" y="12180"/>
                      <a:pt x="6807" y="10499"/>
                      <a:pt x="5785" y="8752"/>
                    </a:cubicBezTo>
                    <a:cubicBezTo>
                      <a:pt x="3956" y="5670"/>
                      <a:pt x="2027" y="2341"/>
                      <a:pt x="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9" name="Google Shape;739;p13"/>
              <p:cNvSpPr/>
              <p:nvPr/>
            </p:nvSpPr>
            <p:spPr>
              <a:xfrm>
                <a:off x="186800" y="4556075"/>
                <a:ext cx="799350" cy="446650"/>
              </a:xfrm>
              <a:custGeom>
                <a:avLst/>
                <a:gdLst/>
                <a:ahLst/>
                <a:cxnLst/>
                <a:rect l="l" t="t" r="r" b="b"/>
                <a:pathLst>
                  <a:path w="31974" h="17866" extrusionOk="0">
                    <a:moveTo>
                      <a:pt x="31973" y="1"/>
                    </a:moveTo>
                    <a:lnTo>
                      <a:pt x="31973" y="1"/>
                    </a:lnTo>
                    <a:cubicBezTo>
                      <a:pt x="31331" y="314"/>
                      <a:pt x="30671" y="627"/>
                      <a:pt x="30029" y="940"/>
                    </a:cubicBezTo>
                    <a:cubicBezTo>
                      <a:pt x="25760" y="3017"/>
                      <a:pt x="21491" y="5110"/>
                      <a:pt x="17223" y="7186"/>
                    </a:cubicBezTo>
                    <a:cubicBezTo>
                      <a:pt x="14421" y="8538"/>
                      <a:pt x="11570" y="9922"/>
                      <a:pt x="8587" y="10746"/>
                    </a:cubicBezTo>
                    <a:cubicBezTo>
                      <a:pt x="8043" y="10895"/>
                      <a:pt x="7499" y="11010"/>
                      <a:pt x="6955" y="11125"/>
                    </a:cubicBezTo>
                    <a:cubicBezTo>
                      <a:pt x="6658" y="11175"/>
                      <a:pt x="6378" y="11224"/>
                      <a:pt x="6098" y="11274"/>
                    </a:cubicBezTo>
                    <a:cubicBezTo>
                      <a:pt x="5999" y="11290"/>
                      <a:pt x="5900" y="11307"/>
                      <a:pt x="5785" y="11323"/>
                    </a:cubicBezTo>
                    <a:cubicBezTo>
                      <a:pt x="5637" y="11340"/>
                      <a:pt x="5472" y="11356"/>
                      <a:pt x="5307" y="11373"/>
                    </a:cubicBezTo>
                    <a:cubicBezTo>
                      <a:pt x="5043" y="11405"/>
                      <a:pt x="4780" y="11422"/>
                      <a:pt x="4516" y="11438"/>
                    </a:cubicBezTo>
                    <a:cubicBezTo>
                      <a:pt x="4215" y="11455"/>
                      <a:pt x="3911" y="11464"/>
                      <a:pt x="3604" y="11464"/>
                    </a:cubicBezTo>
                    <a:cubicBezTo>
                      <a:pt x="2411" y="11464"/>
                      <a:pt x="1180" y="11335"/>
                      <a:pt x="0" y="11059"/>
                    </a:cubicBezTo>
                    <a:lnTo>
                      <a:pt x="0" y="11059"/>
                    </a:lnTo>
                    <a:cubicBezTo>
                      <a:pt x="1714" y="14257"/>
                      <a:pt x="4054" y="17602"/>
                      <a:pt x="4944" y="17833"/>
                    </a:cubicBezTo>
                    <a:cubicBezTo>
                      <a:pt x="5027" y="17855"/>
                      <a:pt x="5121" y="17865"/>
                      <a:pt x="5225" y="17865"/>
                    </a:cubicBezTo>
                    <a:cubicBezTo>
                      <a:pt x="5828" y="17865"/>
                      <a:pt x="6767" y="17517"/>
                      <a:pt x="7779" y="17026"/>
                    </a:cubicBezTo>
                    <a:cubicBezTo>
                      <a:pt x="7878" y="16976"/>
                      <a:pt x="7993" y="16927"/>
                      <a:pt x="8092" y="16877"/>
                    </a:cubicBezTo>
                    <a:cubicBezTo>
                      <a:pt x="8405" y="16712"/>
                      <a:pt x="8735" y="16548"/>
                      <a:pt x="9048" y="16366"/>
                    </a:cubicBezTo>
                    <a:cubicBezTo>
                      <a:pt x="9065" y="16350"/>
                      <a:pt x="9081" y="16350"/>
                      <a:pt x="9098" y="16333"/>
                    </a:cubicBezTo>
                    <a:cubicBezTo>
                      <a:pt x="9229" y="16267"/>
                      <a:pt x="9345" y="16201"/>
                      <a:pt x="9477" y="16136"/>
                    </a:cubicBezTo>
                    <a:cubicBezTo>
                      <a:pt x="9592" y="16070"/>
                      <a:pt x="9707" y="16004"/>
                      <a:pt x="9823" y="15938"/>
                    </a:cubicBezTo>
                    <a:cubicBezTo>
                      <a:pt x="9955" y="15855"/>
                      <a:pt x="10070" y="15789"/>
                      <a:pt x="10185" y="15724"/>
                    </a:cubicBezTo>
                    <a:cubicBezTo>
                      <a:pt x="10251" y="15691"/>
                      <a:pt x="10317" y="15658"/>
                      <a:pt x="10367" y="15608"/>
                    </a:cubicBezTo>
                    <a:cubicBezTo>
                      <a:pt x="10663" y="15443"/>
                      <a:pt x="10944" y="15279"/>
                      <a:pt x="11191" y="15114"/>
                    </a:cubicBezTo>
                    <a:cubicBezTo>
                      <a:pt x="11850" y="14718"/>
                      <a:pt x="12328" y="14405"/>
                      <a:pt x="12460" y="14339"/>
                    </a:cubicBezTo>
                    <a:cubicBezTo>
                      <a:pt x="12987" y="14042"/>
                      <a:pt x="30309" y="3396"/>
                      <a:pt x="30556" y="3165"/>
                    </a:cubicBezTo>
                    <a:cubicBezTo>
                      <a:pt x="30556" y="3165"/>
                      <a:pt x="30556" y="3165"/>
                      <a:pt x="30573" y="3132"/>
                    </a:cubicBezTo>
                    <a:cubicBezTo>
                      <a:pt x="30589" y="3116"/>
                      <a:pt x="30589" y="3099"/>
                      <a:pt x="30606" y="3083"/>
                    </a:cubicBezTo>
                    <a:cubicBezTo>
                      <a:pt x="30638" y="2984"/>
                      <a:pt x="30721" y="2819"/>
                      <a:pt x="30820" y="2588"/>
                    </a:cubicBezTo>
                    <a:cubicBezTo>
                      <a:pt x="30836" y="2555"/>
                      <a:pt x="30869" y="2506"/>
                      <a:pt x="30886" y="2456"/>
                    </a:cubicBezTo>
                    <a:cubicBezTo>
                      <a:pt x="30985" y="2259"/>
                      <a:pt x="31083" y="2011"/>
                      <a:pt x="31199" y="1748"/>
                    </a:cubicBezTo>
                    <a:cubicBezTo>
                      <a:pt x="31232" y="1682"/>
                      <a:pt x="31265" y="1616"/>
                      <a:pt x="31298" y="1550"/>
                    </a:cubicBezTo>
                    <a:cubicBezTo>
                      <a:pt x="31430" y="1270"/>
                      <a:pt x="31561" y="957"/>
                      <a:pt x="31710" y="627"/>
                    </a:cubicBezTo>
                    <a:cubicBezTo>
                      <a:pt x="31759" y="512"/>
                      <a:pt x="31809" y="380"/>
                      <a:pt x="31858" y="264"/>
                    </a:cubicBezTo>
                    <a:cubicBezTo>
                      <a:pt x="31908" y="165"/>
                      <a:pt x="31940" y="83"/>
                      <a:pt x="31973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0" name="Google Shape;740;p13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fill="none" extrusionOk="0">
                    <a:moveTo>
                      <a:pt x="10845" y="3808"/>
                    </a:moveTo>
                    <a:cubicBezTo>
                      <a:pt x="10829" y="3857"/>
                      <a:pt x="10829" y="3890"/>
                      <a:pt x="10812" y="3939"/>
                    </a:cubicBezTo>
                    <a:cubicBezTo>
                      <a:pt x="10812" y="3989"/>
                      <a:pt x="10812" y="4022"/>
                      <a:pt x="10796" y="4071"/>
                    </a:cubicBezTo>
                    <a:cubicBezTo>
                      <a:pt x="10780" y="4121"/>
                      <a:pt x="10780" y="4154"/>
                      <a:pt x="10763" y="4203"/>
                    </a:cubicBezTo>
                    <a:cubicBezTo>
                      <a:pt x="10681" y="4582"/>
                      <a:pt x="10532" y="5077"/>
                      <a:pt x="10351" y="5620"/>
                    </a:cubicBezTo>
                    <a:cubicBezTo>
                      <a:pt x="10285" y="5785"/>
                      <a:pt x="10219" y="5967"/>
                      <a:pt x="10153" y="6148"/>
                    </a:cubicBezTo>
                    <a:cubicBezTo>
                      <a:pt x="10087" y="6362"/>
                      <a:pt x="9988" y="6593"/>
                      <a:pt x="9906" y="6824"/>
                    </a:cubicBezTo>
                    <a:lnTo>
                      <a:pt x="9906" y="6840"/>
                    </a:lnTo>
                    <a:cubicBezTo>
                      <a:pt x="9741" y="7252"/>
                      <a:pt x="9560" y="7697"/>
                      <a:pt x="9379" y="8142"/>
                    </a:cubicBezTo>
                    <a:cubicBezTo>
                      <a:pt x="9362" y="8208"/>
                      <a:pt x="9329" y="8274"/>
                      <a:pt x="9296" y="8340"/>
                    </a:cubicBezTo>
                    <a:cubicBezTo>
                      <a:pt x="9280" y="8406"/>
                      <a:pt x="9247" y="8488"/>
                      <a:pt x="9214" y="8554"/>
                    </a:cubicBezTo>
                    <a:cubicBezTo>
                      <a:pt x="9082" y="8867"/>
                      <a:pt x="8950" y="9197"/>
                      <a:pt x="8818" y="9510"/>
                    </a:cubicBezTo>
                    <a:cubicBezTo>
                      <a:pt x="8752" y="9642"/>
                      <a:pt x="8703" y="9757"/>
                      <a:pt x="8653" y="9873"/>
                    </a:cubicBezTo>
                    <a:cubicBezTo>
                      <a:pt x="8620" y="9955"/>
                      <a:pt x="8588" y="10037"/>
                      <a:pt x="8538" y="10136"/>
                    </a:cubicBezTo>
                    <a:cubicBezTo>
                      <a:pt x="8489" y="10252"/>
                      <a:pt x="8439" y="10384"/>
                      <a:pt x="8390" y="10499"/>
                    </a:cubicBezTo>
                    <a:cubicBezTo>
                      <a:pt x="8241" y="10829"/>
                      <a:pt x="8110" y="11142"/>
                      <a:pt x="7978" y="11422"/>
                    </a:cubicBezTo>
                    <a:cubicBezTo>
                      <a:pt x="7945" y="11488"/>
                      <a:pt x="7912" y="11554"/>
                      <a:pt x="7879" y="11620"/>
                    </a:cubicBezTo>
                    <a:cubicBezTo>
                      <a:pt x="7763" y="11883"/>
                      <a:pt x="7665" y="12131"/>
                      <a:pt x="7566" y="12328"/>
                    </a:cubicBezTo>
                    <a:cubicBezTo>
                      <a:pt x="7549" y="12378"/>
                      <a:pt x="7516" y="12427"/>
                      <a:pt x="7500" y="12460"/>
                    </a:cubicBezTo>
                    <a:cubicBezTo>
                      <a:pt x="7401" y="12691"/>
                      <a:pt x="7318" y="12856"/>
                      <a:pt x="7286" y="12955"/>
                    </a:cubicBezTo>
                    <a:cubicBezTo>
                      <a:pt x="7269" y="12971"/>
                      <a:pt x="7269" y="12988"/>
                      <a:pt x="7253" y="13004"/>
                    </a:cubicBezTo>
                    <a:cubicBezTo>
                      <a:pt x="7236" y="13037"/>
                      <a:pt x="7236" y="13037"/>
                      <a:pt x="7236" y="13037"/>
                    </a:cubicBezTo>
                    <a:cubicBezTo>
                      <a:pt x="7236" y="13037"/>
                      <a:pt x="6939" y="11751"/>
                      <a:pt x="6709" y="10812"/>
                    </a:cubicBezTo>
                    <a:cubicBezTo>
                      <a:pt x="6593" y="10351"/>
                      <a:pt x="6478" y="9971"/>
                      <a:pt x="6428" y="9889"/>
                    </a:cubicBezTo>
                    <a:cubicBezTo>
                      <a:pt x="6280" y="9609"/>
                      <a:pt x="4533" y="8851"/>
                      <a:pt x="4335" y="8604"/>
                    </a:cubicBezTo>
                    <a:cubicBezTo>
                      <a:pt x="4138" y="8356"/>
                      <a:pt x="4434" y="6395"/>
                      <a:pt x="4286" y="6016"/>
                    </a:cubicBezTo>
                    <a:cubicBezTo>
                      <a:pt x="4138" y="5653"/>
                      <a:pt x="2374" y="4731"/>
                      <a:pt x="1929" y="4269"/>
                    </a:cubicBezTo>
                    <a:cubicBezTo>
                      <a:pt x="1468" y="3791"/>
                      <a:pt x="2094" y="2176"/>
                      <a:pt x="2028" y="1945"/>
                    </a:cubicBezTo>
                    <a:cubicBezTo>
                      <a:pt x="1962" y="1714"/>
                      <a:pt x="1" y="0"/>
                      <a:pt x="1" y="0"/>
                    </a:cubicBezTo>
                    <a:cubicBezTo>
                      <a:pt x="1" y="0"/>
                      <a:pt x="67" y="17"/>
                      <a:pt x="182" y="50"/>
                    </a:cubicBezTo>
                    <a:cubicBezTo>
                      <a:pt x="215" y="66"/>
                      <a:pt x="248" y="66"/>
                      <a:pt x="281" y="83"/>
                    </a:cubicBezTo>
                    <a:cubicBezTo>
                      <a:pt x="363" y="99"/>
                      <a:pt x="446" y="132"/>
                      <a:pt x="545" y="149"/>
                    </a:cubicBezTo>
                    <a:cubicBezTo>
                      <a:pt x="578" y="165"/>
                      <a:pt x="627" y="165"/>
                      <a:pt x="660" y="182"/>
                    </a:cubicBezTo>
                    <a:cubicBezTo>
                      <a:pt x="808" y="231"/>
                      <a:pt x="973" y="264"/>
                      <a:pt x="1155" y="314"/>
                    </a:cubicBezTo>
                    <a:cubicBezTo>
                      <a:pt x="1220" y="330"/>
                      <a:pt x="1286" y="363"/>
                      <a:pt x="1352" y="380"/>
                    </a:cubicBezTo>
                    <a:cubicBezTo>
                      <a:pt x="1402" y="380"/>
                      <a:pt x="1435" y="396"/>
                      <a:pt x="1468" y="412"/>
                    </a:cubicBezTo>
                    <a:cubicBezTo>
                      <a:pt x="1550" y="429"/>
                      <a:pt x="1616" y="445"/>
                      <a:pt x="1698" y="462"/>
                    </a:cubicBezTo>
                    <a:cubicBezTo>
                      <a:pt x="2259" y="627"/>
                      <a:pt x="2934" y="808"/>
                      <a:pt x="3660" y="1022"/>
                    </a:cubicBezTo>
                    <a:cubicBezTo>
                      <a:pt x="3808" y="1055"/>
                      <a:pt x="3956" y="1105"/>
                      <a:pt x="4121" y="1154"/>
                    </a:cubicBezTo>
                    <a:cubicBezTo>
                      <a:pt x="4138" y="1154"/>
                      <a:pt x="4154" y="1154"/>
                      <a:pt x="4187" y="1171"/>
                    </a:cubicBezTo>
                    <a:cubicBezTo>
                      <a:pt x="4484" y="1253"/>
                      <a:pt x="4780" y="1335"/>
                      <a:pt x="5077" y="1418"/>
                    </a:cubicBezTo>
                    <a:cubicBezTo>
                      <a:pt x="5094" y="1418"/>
                      <a:pt x="5094" y="1434"/>
                      <a:pt x="5110" y="1434"/>
                    </a:cubicBezTo>
                    <a:cubicBezTo>
                      <a:pt x="5341" y="1500"/>
                      <a:pt x="5571" y="1566"/>
                      <a:pt x="5802" y="1632"/>
                    </a:cubicBezTo>
                    <a:cubicBezTo>
                      <a:pt x="6049" y="1698"/>
                      <a:pt x="6297" y="1780"/>
                      <a:pt x="6527" y="1846"/>
                    </a:cubicBezTo>
                    <a:cubicBezTo>
                      <a:pt x="6775" y="1912"/>
                      <a:pt x="7022" y="1995"/>
                      <a:pt x="7253" y="2061"/>
                    </a:cubicBezTo>
                    <a:cubicBezTo>
                      <a:pt x="7318" y="2077"/>
                      <a:pt x="7401" y="2094"/>
                      <a:pt x="7467" y="2127"/>
                    </a:cubicBezTo>
                    <a:cubicBezTo>
                      <a:pt x="7500" y="2127"/>
                      <a:pt x="7549" y="2143"/>
                      <a:pt x="7582" y="2159"/>
                    </a:cubicBezTo>
                    <a:cubicBezTo>
                      <a:pt x="7681" y="2192"/>
                      <a:pt x="7780" y="2225"/>
                      <a:pt x="7879" y="2242"/>
                    </a:cubicBezTo>
                    <a:cubicBezTo>
                      <a:pt x="8324" y="2390"/>
                      <a:pt x="8752" y="2522"/>
                      <a:pt x="9115" y="2637"/>
                    </a:cubicBezTo>
                    <a:cubicBezTo>
                      <a:pt x="9181" y="2654"/>
                      <a:pt x="9247" y="2670"/>
                      <a:pt x="9313" y="2703"/>
                    </a:cubicBezTo>
                    <a:cubicBezTo>
                      <a:pt x="9395" y="2720"/>
                      <a:pt x="9478" y="2753"/>
                      <a:pt x="9560" y="2786"/>
                    </a:cubicBezTo>
                    <a:cubicBezTo>
                      <a:pt x="9593" y="2786"/>
                      <a:pt x="9642" y="2802"/>
                      <a:pt x="9675" y="2819"/>
                    </a:cubicBezTo>
                    <a:cubicBezTo>
                      <a:pt x="9758" y="2852"/>
                      <a:pt x="9857" y="2885"/>
                      <a:pt x="9923" y="2901"/>
                    </a:cubicBezTo>
                    <a:cubicBezTo>
                      <a:pt x="10021" y="2934"/>
                      <a:pt x="10104" y="2967"/>
                      <a:pt x="10170" y="3000"/>
                    </a:cubicBezTo>
                    <a:cubicBezTo>
                      <a:pt x="10236" y="3016"/>
                      <a:pt x="10285" y="3033"/>
                      <a:pt x="10335" y="3049"/>
                    </a:cubicBezTo>
                    <a:cubicBezTo>
                      <a:pt x="10367" y="3066"/>
                      <a:pt x="10384" y="3082"/>
                      <a:pt x="10417" y="3082"/>
                    </a:cubicBezTo>
                    <a:cubicBezTo>
                      <a:pt x="10466" y="3099"/>
                      <a:pt x="10499" y="3115"/>
                      <a:pt x="10549" y="3132"/>
                    </a:cubicBezTo>
                    <a:cubicBezTo>
                      <a:pt x="10648" y="3181"/>
                      <a:pt x="10714" y="3214"/>
                      <a:pt x="10763" y="3247"/>
                    </a:cubicBezTo>
                    <a:cubicBezTo>
                      <a:pt x="10862" y="3313"/>
                      <a:pt x="10878" y="3511"/>
                      <a:pt x="10845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13"/>
              <p:cNvSpPr/>
              <p:nvPr/>
            </p:nvSpPr>
            <p:spPr>
              <a:xfrm>
                <a:off x="951100" y="4360775"/>
                <a:ext cx="9562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781" extrusionOk="0">
                    <a:moveTo>
                      <a:pt x="1" y="1"/>
                    </a:moveTo>
                    <a:cubicBezTo>
                      <a:pt x="1665" y="2539"/>
                      <a:pt x="2654" y="4780"/>
                      <a:pt x="2654" y="4780"/>
                    </a:cubicBezTo>
                    <a:cubicBezTo>
                      <a:pt x="3346" y="2967"/>
                      <a:pt x="3824" y="1401"/>
                      <a:pt x="3511" y="1187"/>
                    </a:cubicBezTo>
                    <a:cubicBezTo>
                      <a:pt x="3214" y="989"/>
                      <a:pt x="1764" y="52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13"/>
              <p:cNvSpPr/>
              <p:nvPr/>
            </p:nvSpPr>
            <p:spPr>
              <a:xfrm>
                <a:off x="400225" y="4524350"/>
                <a:ext cx="477975" cy="298325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1933" fill="none" extrusionOk="0">
                    <a:moveTo>
                      <a:pt x="19118" y="1"/>
                    </a:moveTo>
                    <a:cubicBezTo>
                      <a:pt x="19118" y="1"/>
                      <a:pt x="3560" y="10351"/>
                      <a:pt x="0" y="11933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13"/>
              <p:cNvSpPr/>
              <p:nvPr/>
            </p:nvSpPr>
            <p:spPr>
              <a:xfrm>
                <a:off x="330175" y="4416000"/>
                <a:ext cx="487875" cy="28925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11570" fill="none" extrusionOk="0">
                    <a:moveTo>
                      <a:pt x="19514" y="0"/>
                    </a:moveTo>
                    <a:cubicBezTo>
                      <a:pt x="19514" y="0"/>
                      <a:pt x="3610" y="9229"/>
                      <a:pt x="0" y="11570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13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fill="none" extrusionOk="0">
                    <a:moveTo>
                      <a:pt x="10994" y="13400"/>
                    </a:moveTo>
                    <a:cubicBezTo>
                      <a:pt x="10747" y="13565"/>
                      <a:pt x="10466" y="13729"/>
                      <a:pt x="10170" y="13894"/>
                    </a:cubicBezTo>
                    <a:cubicBezTo>
                      <a:pt x="10120" y="13944"/>
                      <a:pt x="10054" y="13977"/>
                      <a:pt x="9988" y="14010"/>
                    </a:cubicBezTo>
                    <a:cubicBezTo>
                      <a:pt x="9873" y="14075"/>
                      <a:pt x="9758" y="14141"/>
                      <a:pt x="9626" y="14224"/>
                    </a:cubicBezTo>
                    <a:cubicBezTo>
                      <a:pt x="9510" y="14290"/>
                      <a:pt x="9395" y="14356"/>
                      <a:pt x="9280" y="14422"/>
                    </a:cubicBezTo>
                    <a:cubicBezTo>
                      <a:pt x="9148" y="14487"/>
                      <a:pt x="9032" y="14553"/>
                      <a:pt x="8901" y="14619"/>
                    </a:cubicBezTo>
                    <a:cubicBezTo>
                      <a:pt x="8884" y="14636"/>
                      <a:pt x="8868" y="14636"/>
                      <a:pt x="8851" y="14652"/>
                    </a:cubicBezTo>
                    <a:cubicBezTo>
                      <a:pt x="8538" y="14834"/>
                      <a:pt x="8208" y="14998"/>
                      <a:pt x="7895" y="15163"/>
                    </a:cubicBezTo>
                    <a:cubicBezTo>
                      <a:pt x="7796" y="15213"/>
                      <a:pt x="7681" y="15262"/>
                      <a:pt x="7582" y="15312"/>
                    </a:cubicBezTo>
                    <a:cubicBezTo>
                      <a:pt x="6313" y="13185"/>
                      <a:pt x="5242" y="11323"/>
                      <a:pt x="4319" y="9724"/>
                    </a:cubicBezTo>
                    <a:cubicBezTo>
                      <a:pt x="1187" y="4203"/>
                      <a:pt x="1" y="1649"/>
                      <a:pt x="1" y="1649"/>
                    </a:cubicBezTo>
                    <a:cubicBezTo>
                      <a:pt x="1" y="1649"/>
                      <a:pt x="1" y="1632"/>
                      <a:pt x="1" y="1599"/>
                    </a:cubicBezTo>
                    <a:cubicBezTo>
                      <a:pt x="166" y="1484"/>
                      <a:pt x="347" y="1385"/>
                      <a:pt x="512" y="1286"/>
                    </a:cubicBezTo>
                    <a:cubicBezTo>
                      <a:pt x="660" y="1204"/>
                      <a:pt x="825" y="1105"/>
                      <a:pt x="973" y="1022"/>
                    </a:cubicBezTo>
                    <a:cubicBezTo>
                      <a:pt x="1204" y="907"/>
                      <a:pt x="1435" y="775"/>
                      <a:pt x="1665" y="660"/>
                    </a:cubicBezTo>
                    <a:cubicBezTo>
                      <a:pt x="1731" y="627"/>
                      <a:pt x="1797" y="594"/>
                      <a:pt x="1863" y="561"/>
                    </a:cubicBezTo>
                    <a:cubicBezTo>
                      <a:pt x="1979" y="512"/>
                      <a:pt x="2077" y="462"/>
                      <a:pt x="2176" y="413"/>
                    </a:cubicBezTo>
                    <a:cubicBezTo>
                      <a:pt x="2489" y="248"/>
                      <a:pt x="2770" y="116"/>
                      <a:pt x="3000" y="1"/>
                    </a:cubicBezTo>
                    <a:cubicBezTo>
                      <a:pt x="3808" y="1369"/>
                      <a:pt x="4681" y="2819"/>
                      <a:pt x="5538" y="4253"/>
                    </a:cubicBezTo>
                    <a:cubicBezTo>
                      <a:pt x="6527" y="5917"/>
                      <a:pt x="7500" y="7532"/>
                      <a:pt x="8340" y="8950"/>
                    </a:cubicBezTo>
                    <a:cubicBezTo>
                      <a:pt x="8357" y="8966"/>
                      <a:pt x="8373" y="8999"/>
                      <a:pt x="8390" y="9032"/>
                    </a:cubicBezTo>
                    <a:cubicBezTo>
                      <a:pt x="9906" y="11587"/>
                      <a:pt x="10994" y="13400"/>
                      <a:pt x="10994" y="13400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13"/>
              <p:cNvSpPr/>
              <p:nvPr/>
            </p:nvSpPr>
            <p:spPr>
              <a:xfrm>
                <a:off x="131175" y="4309275"/>
                <a:ext cx="910600" cy="6963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854" fill="none" extrusionOk="0">
                    <a:moveTo>
                      <a:pt x="36390" y="3808"/>
                    </a:moveTo>
                    <a:cubicBezTo>
                      <a:pt x="36374" y="3857"/>
                      <a:pt x="36374" y="3890"/>
                      <a:pt x="36357" y="3939"/>
                    </a:cubicBezTo>
                    <a:cubicBezTo>
                      <a:pt x="36357" y="3989"/>
                      <a:pt x="36357" y="4022"/>
                      <a:pt x="36341" y="4071"/>
                    </a:cubicBezTo>
                    <a:cubicBezTo>
                      <a:pt x="36325" y="4121"/>
                      <a:pt x="36325" y="4154"/>
                      <a:pt x="36308" y="4203"/>
                    </a:cubicBezTo>
                    <a:cubicBezTo>
                      <a:pt x="36226" y="4582"/>
                      <a:pt x="36077" y="5077"/>
                      <a:pt x="35896" y="5620"/>
                    </a:cubicBezTo>
                    <a:cubicBezTo>
                      <a:pt x="35830" y="5785"/>
                      <a:pt x="35764" y="5967"/>
                      <a:pt x="35698" y="6148"/>
                    </a:cubicBezTo>
                    <a:cubicBezTo>
                      <a:pt x="35632" y="6362"/>
                      <a:pt x="35533" y="6593"/>
                      <a:pt x="35451" y="6824"/>
                    </a:cubicBezTo>
                    <a:lnTo>
                      <a:pt x="35451" y="6840"/>
                    </a:lnTo>
                    <a:cubicBezTo>
                      <a:pt x="35286" y="7252"/>
                      <a:pt x="35105" y="7697"/>
                      <a:pt x="34924" y="8142"/>
                    </a:cubicBezTo>
                    <a:cubicBezTo>
                      <a:pt x="34907" y="8208"/>
                      <a:pt x="34874" y="8274"/>
                      <a:pt x="34841" y="8340"/>
                    </a:cubicBezTo>
                    <a:cubicBezTo>
                      <a:pt x="34825" y="8406"/>
                      <a:pt x="34792" y="8488"/>
                      <a:pt x="34759" y="8554"/>
                    </a:cubicBezTo>
                    <a:cubicBezTo>
                      <a:pt x="34627" y="8867"/>
                      <a:pt x="34495" y="9197"/>
                      <a:pt x="34363" y="9510"/>
                    </a:cubicBezTo>
                    <a:cubicBezTo>
                      <a:pt x="34297" y="9642"/>
                      <a:pt x="34248" y="9757"/>
                      <a:pt x="34198" y="9873"/>
                    </a:cubicBezTo>
                    <a:cubicBezTo>
                      <a:pt x="34165" y="9955"/>
                      <a:pt x="34133" y="10037"/>
                      <a:pt x="34083" y="10136"/>
                    </a:cubicBezTo>
                    <a:cubicBezTo>
                      <a:pt x="34034" y="10252"/>
                      <a:pt x="33984" y="10384"/>
                      <a:pt x="33935" y="10499"/>
                    </a:cubicBezTo>
                    <a:cubicBezTo>
                      <a:pt x="33786" y="10829"/>
                      <a:pt x="33655" y="11142"/>
                      <a:pt x="33523" y="11422"/>
                    </a:cubicBezTo>
                    <a:cubicBezTo>
                      <a:pt x="33490" y="11488"/>
                      <a:pt x="33457" y="11554"/>
                      <a:pt x="33424" y="11620"/>
                    </a:cubicBezTo>
                    <a:cubicBezTo>
                      <a:pt x="33308" y="11883"/>
                      <a:pt x="33210" y="12131"/>
                      <a:pt x="33111" y="12328"/>
                    </a:cubicBezTo>
                    <a:cubicBezTo>
                      <a:pt x="33094" y="12378"/>
                      <a:pt x="33061" y="12427"/>
                      <a:pt x="33045" y="12460"/>
                    </a:cubicBezTo>
                    <a:cubicBezTo>
                      <a:pt x="32946" y="12691"/>
                      <a:pt x="32863" y="12856"/>
                      <a:pt x="32831" y="12955"/>
                    </a:cubicBezTo>
                    <a:cubicBezTo>
                      <a:pt x="32814" y="12971"/>
                      <a:pt x="32798" y="12988"/>
                      <a:pt x="32798" y="13004"/>
                    </a:cubicBezTo>
                    <a:cubicBezTo>
                      <a:pt x="32781" y="13037"/>
                      <a:pt x="32781" y="13037"/>
                      <a:pt x="32781" y="13037"/>
                    </a:cubicBezTo>
                    <a:cubicBezTo>
                      <a:pt x="32534" y="13268"/>
                      <a:pt x="15212" y="23914"/>
                      <a:pt x="14685" y="24211"/>
                    </a:cubicBezTo>
                    <a:cubicBezTo>
                      <a:pt x="14553" y="24277"/>
                      <a:pt x="14075" y="24590"/>
                      <a:pt x="13416" y="24986"/>
                    </a:cubicBezTo>
                    <a:cubicBezTo>
                      <a:pt x="13169" y="25151"/>
                      <a:pt x="12888" y="25315"/>
                      <a:pt x="12592" y="25480"/>
                    </a:cubicBezTo>
                    <a:cubicBezTo>
                      <a:pt x="12542" y="25513"/>
                      <a:pt x="12476" y="25563"/>
                      <a:pt x="12410" y="25596"/>
                    </a:cubicBezTo>
                    <a:cubicBezTo>
                      <a:pt x="12295" y="25661"/>
                      <a:pt x="12180" y="25727"/>
                      <a:pt x="12048" y="25810"/>
                    </a:cubicBezTo>
                    <a:cubicBezTo>
                      <a:pt x="11932" y="25876"/>
                      <a:pt x="11817" y="25942"/>
                      <a:pt x="11702" y="26008"/>
                    </a:cubicBezTo>
                    <a:cubicBezTo>
                      <a:pt x="11570" y="26073"/>
                      <a:pt x="11454" y="26139"/>
                      <a:pt x="11323" y="26205"/>
                    </a:cubicBezTo>
                    <a:cubicBezTo>
                      <a:pt x="11306" y="26222"/>
                      <a:pt x="11290" y="26222"/>
                      <a:pt x="11273" y="26238"/>
                    </a:cubicBezTo>
                    <a:cubicBezTo>
                      <a:pt x="11042" y="26370"/>
                      <a:pt x="10795" y="26502"/>
                      <a:pt x="10548" y="26617"/>
                    </a:cubicBezTo>
                    <a:cubicBezTo>
                      <a:pt x="10466" y="26667"/>
                      <a:pt x="10400" y="26700"/>
                      <a:pt x="10317" y="26749"/>
                    </a:cubicBezTo>
                    <a:cubicBezTo>
                      <a:pt x="10218" y="26799"/>
                      <a:pt x="10103" y="26848"/>
                      <a:pt x="10004" y="26898"/>
                    </a:cubicBezTo>
                    <a:cubicBezTo>
                      <a:pt x="8817" y="27474"/>
                      <a:pt x="7730" y="27853"/>
                      <a:pt x="7169" y="27705"/>
                    </a:cubicBezTo>
                    <a:cubicBezTo>
                      <a:pt x="6279" y="27474"/>
                      <a:pt x="3939" y="24129"/>
                      <a:pt x="2225" y="20931"/>
                    </a:cubicBezTo>
                    <a:cubicBezTo>
                      <a:pt x="940" y="18558"/>
                      <a:pt x="0" y="16267"/>
                      <a:pt x="264" y="15443"/>
                    </a:cubicBezTo>
                    <a:cubicBezTo>
                      <a:pt x="527" y="14586"/>
                      <a:pt x="1417" y="13828"/>
                      <a:pt x="2423" y="13185"/>
                    </a:cubicBezTo>
                    <a:cubicBezTo>
                      <a:pt x="2588" y="13070"/>
                      <a:pt x="2769" y="12971"/>
                      <a:pt x="2934" y="12872"/>
                    </a:cubicBezTo>
                    <a:cubicBezTo>
                      <a:pt x="3082" y="12790"/>
                      <a:pt x="3247" y="12691"/>
                      <a:pt x="3395" y="12608"/>
                    </a:cubicBezTo>
                    <a:cubicBezTo>
                      <a:pt x="3626" y="12493"/>
                      <a:pt x="3857" y="12361"/>
                      <a:pt x="4087" y="12246"/>
                    </a:cubicBezTo>
                    <a:cubicBezTo>
                      <a:pt x="4153" y="12213"/>
                      <a:pt x="4219" y="12180"/>
                      <a:pt x="4285" y="12147"/>
                    </a:cubicBezTo>
                    <a:cubicBezTo>
                      <a:pt x="4401" y="12098"/>
                      <a:pt x="4499" y="12048"/>
                      <a:pt x="4598" y="11999"/>
                    </a:cubicBezTo>
                    <a:cubicBezTo>
                      <a:pt x="4911" y="11834"/>
                      <a:pt x="5192" y="11702"/>
                      <a:pt x="5422" y="11587"/>
                    </a:cubicBezTo>
                    <a:cubicBezTo>
                      <a:pt x="5587" y="11488"/>
                      <a:pt x="5736" y="11405"/>
                      <a:pt x="5851" y="11339"/>
                    </a:cubicBezTo>
                    <a:cubicBezTo>
                      <a:pt x="6774" y="10763"/>
                      <a:pt x="19201" y="2885"/>
                      <a:pt x="25546" y="0"/>
                    </a:cubicBezTo>
                    <a:cubicBezTo>
                      <a:pt x="25546" y="0"/>
                      <a:pt x="25612" y="17"/>
                      <a:pt x="25727" y="50"/>
                    </a:cubicBezTo>
                    <a:cubicBezTo>
                      <a:pt x="25760" y="66"/>
                      <a:pt x="25793" y="66"/>
                      <a:pt x="25826" y="83"/>
                    </a:cubicBezTo>
                    <a:cubicBezTo>
                      <a:pt x="25908" y="99"/>
                      <a:pt x="25991" y="132"/>
                      <a:pt x="26090" y="149"/>
                    </a:cubicBezTo>
                    <a:cubicBezTo>
                      <a:pt x="26123" y="165"/>
                      <a:pt x="26172" y="165"/>
                      <a:pt x="26205" y="182"/>
                    </a:cubicBezTo>
                    <a:cubicBezTo>
                      <a:pt x="26353" y="231"/>
                      <a:pt x="26518" y="264"/>
                      <a:pt x="26700" y="314"/>
                    </a:cubicBezTo>
                    <a:cubicBezTo>
                      <a:pt x="26765" y="330"/>
                      <a:pt x="26831" y="363"/>
                      <a:pt x="26897" y="380"/>
                    </a:cubicBezTo>
                    <a:cubicBezTo>
                      <a:pt x="26947" y="380"/>
                      <a:pt x="26980" y="396"/>
                      <a:pt x="27013" y="412"/>
                    </a:cubicBezTo>
                    <a:cubicBezTo>
                      <a:pt x="27095" y="429"/>
                      <a:pt x="27161" y="445"/>
                      <a:pt x="27243" y="462"/>
                    </a:cubicBezTo>
                    <a:cubicBezTo>
                      <a:pt x="27804" y="627"/>
                      <a:pt x="28479" y="808"/>
                      <a:pt x="29205" y="1022"/>
                    </a:cubicBezTo>
                    <a:cubicBezTo>
                      <a:pt x="29353" y="1055"/>
                      <a:pt x="29501" y="1105"/>
                      <a:pt x="29666" y="1154"/>
                    </a:cubicBezTo>
                    <a:cubicBezTo>
                      <a:pt x="29683" y="1154"/>
                      <a:pt x="29699" y="1154"/>
                      <a:pt x="29732" y="1171"/>
                    </a:cubicBezTo>
                    <a:cubicBezTo>
                      <a:pt x="30029" y="1253"/>
                      <a:pt x="30325" y="1335"/>
                      <a:pt x="30622" y="1418"/>
                    </a:cubicBezTo>
                    <a:cubicBezTo>
                      <a:pt x="30639" y="1418"/>
                      <a:pt x="30639" y="1434"/>
                      <a:pt x="30655" y="1434"/>
                    </a:cubicBezTo>
                    <a:cubicBezTo>
                      <a:pt x="30886" y="1500"/>
                      <a:pt x="31116" y="1566"/>
                      <a:pt x="31347" y="1632"/>
                    </a:cubicBezTo>
                    <a:cubicBezTo>
                      <a:pt x="31594" y="1698"/>
                      <a:pt x="31842" y="1780"/>
                      <a:pt x="32072" y="1846"/>
                    </a:cubicBezTo>
                    <a:cubicBezTo>
                      <a:pt x="32320" y="1912"/>
                      <a:pt x="32567" y="1995"/>
                      <a:pt x="32798" y="2061"/>
                    </a:cubicBezTo>
                    <a:lnTo>
                      <a:pt x="32798" y="2061"/>
                    </a:lnTo>
                    <a:cubicBezTo>
                      <a:pt x="32880" y="2077"/>
                      <a:pt x="32946" y="2094"/>
                      <a:pt x="33012" y="2127"/>
                    </a:cubicBezTo>
                    <a:cubicBezTo>
                      <a:pt x="33045" y="2127"/>
                      <a:pt x="33094" y="2143"/>
                      <a:pt x="33127" y="2159"/>
                    </a:cubicBezTo>
                    <a:cubicBezTo>
                      <a:pt x="33226" y="2192"/>
                      <a:pt x="33325" y="2225"/>
                      <a:pt x="33424" y="2242"/>
                    </a:cubicBezTo>
                    <a:cubicBezTo>
                      <a:pt x="33869" y="2390"/>
                      <a:pt x="34297" y="2522"/>
                      <a:pt x="34660" y="2637"/>
                    </a:cubicBezTo>
                    <a:cubicBezTo>
                      <a:pt x="34726" y="2654"/>
                      <a:pt x="34792" y="2670"/>
                      <a:pt x="34858" y="2703"/>
                    </a:cubicBezTo>
                    <a:cubicBezTo>
                      <a:pt x="34940" y="2720"/>
                      <a:pt x="35023" y="2753"/>
                      <a:pt x="35105" y="2786"/>
                    </a:cubicBezTo>
                    <a:cubicBezTo>
                      <a:pt x="35138" y="2786"/>
                      <a:pt x="35187" y="2802"/>
                      <a:pt x="35220" y="2819"/>
                    </a:cubicBezTo>
                    <a:cubicBezTo>
                      <a:pt x="35303" y="2852"/>
                      <a:pt x="35402" y="2885"/>
                      <a:pt x="35468" y="2901"/>
                    </a:cubicBezTo>
                    <a:cubicBezTo>
                      <a:pt x="35566" y="2934"/>
                      <a:pt x="35649" y="2967"/>
                      <a:pt x="35715" y="3000"/>
                    </a:cubicBezTo>
                    <a:cubicBezTo>
                      <a:pt x="35781" y="3016"/>
                      <a:pt x="35830" y="3033"/>
                      <a:pt x="35880" y="3049"/>
                    </a:cubicBezTo>
                    <a:cubicBezTo>
                      <a:pt x="35912" y="3066"/>
                      <a:pt x="35929" y="3082"/>
                      <a:pt x="35962" y="3082"/>
                    </a:cubicBezTo>
                    <a:cubicBezTo>
                      <a:pt x="36011" y="3099"/>
                      <a:pt x="36044" y="3115"/>
                      <a:pt x="36094" y="3132"/>
                    </a:cubicBezTo>
                    <a:cubicBezTo>
                      <a:pt x="36193" y="3181"/>
                      <a:pt x="36259" y="3214"/>
                      <a:pt x="36308" y="3247"/>
                    </a:cubicBezTo>
                    <a:cubicBezTo>
                      <a:pt x="36407" y="3313"/>
                      <a:pt x="36423" y="3511"/>
                      <a:pt x="36390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46" name="Google Shape;746;p13"/>
            <p:cNvGrpSpPr/>
            <p:nvPr/>
          </p:nvGrpSpPr>
          <p:grpSpPr>
            <a:xfrm rot="5232170">
              <a:off x="8281245" y="1412089"/>
              <a:ext cx="925442" cy="660894"/>
              <a:chOff x="6969825" y="302175"/>
              <a:chExt cx="925450" cy="660900"/>
            </a:xfrm>
          </p:grpSpPr>
          <p:sp>
            <p:nvSpPr>
              <p:cNvPr id="747" name="Google Shape;747;p13"/>
              <p:cNvSpPr/>
              <p:nvPr/>
            </p:nvSpPr>
            <p:spPr>
              <a:xfrm>
                <a:off x="6969825" y="302575"/>
                <a:ext cx="925450" cy="6543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172" extrusionOk="0">
                    <a:moveTo>
                      <a:pt x="27608" y="6820"/>
                    </a:moveTo>
                    <a:cubicBezTo>
                      <a:pt x="27735" y="6820"/>
                      <a:pt x="27858" y="6902"/>
                      <a:pt x="27903" y="7038"/>
                    </a:cubicBezTo>
                    <a:cubicBezTo>
                      <a:pt x="28414" y="8554"/>
                      <a:pt x="29041" y="10680"/>
                      <a:pt x="29716" y="13449"/>
                    </a:cubicBezTo>
                    <a:cubicBezTo>
                      <a:pt x="30392" y="16168"/>
                      <a:pt x="30886" y="18575"/>
                      <a:pt x="31183" y="20289"/>
                    </a:cubicBezTo>
                    <a:cubicBezTo>
                      <a:pt x="31216" y="20470"/>
                      <a:pt x="31101" y="20618"/>
                      <a:pt x="30936" y="20651"/>
                    </a:cubicBezTo>
                    <a:cubicBezTo>
                      <a:pt x="29139" y="20915"/>
                      <a:pt x="26437" y="21212"/>
                      <a:pt x="22992" y="21442"/>
                    </a:cubicBezTo>
                    <a:cubicBezTo>
                      <a:pt x="21723" y="21525"/>
                      <a:pt x="20372" y="21591"/>
                      <a:pt x="18921" y="21657"/>
                    </a:cubicBezTo>
                    <a:cubicBezTo>
                      <a:pt x="16633" y="21751"/>
                      <a:pt x="14610" y="21785"/>
                      <a:pt x="12856" y="21785"/>
                    </a:cubicBezTo>
                    <a:cubicBezTo>
                      <a:pt x="11843" y="21785"/>
                      <a:pt x="10920" y="21774"/>
                      <a:pt x="10087" y="21756"/>
                    </a:cubicBezTo>
                    <a:cubicBezTo>
                      <a:pt x="9824" y="21739"/>
                      <a:pt x="9692" y="21409"/>
                      <a:pt x="9890" y="21228"/>
                    </a:cubicBezTo>
                    <a:cubicBezTo>
                      <a:pt x="11604" y="19629"/>
                      <a:pt x="13894" y="17619"/>
                      <a:pt x="16812" y="15196"/>
                    </a:cubicBezTo>
                    <a:cubicBezTo>
                      <a:pt x="20569" y="12048"/>
                      <a:pt x="24343" y="9098"/>
                      <a:pt x="27013" y="7186"/>
                    </a:cubicBezTo>
                    <a:cubicBezTo>
                      <a:pt x="27162" y="7087"/>
                      <a:pt x="27310" y="6972"/>
                      <a:pt x="27442" y="6873"/>
                    </a:cubicBezTo>
                    <a:cubicBezTo>
                      <a:pt x="27493" y="6837"/>
                      <a:pt x="27551" y="6820"/>
                      <a:pt x="27608" y="6820"/>
                    </a:cubicBezTo>
                    <a:close/>
                    <a:moveTo>
                      <a:pt x="29928" y="0"/>
                    </a:moveTo>
                    <a:cubicBezTo>
                      <a:pt x="29603" y="0"/>
                      <a:pt x="28837" y="394"/>
                      <a:pt x="27722" y="1105"/>
                    </a:cubicBezTo>
                    <a:cubicBezTo>
                      <a:pt x="20619" y="5654"/>
                      <a:pt x="1" y="22761"/>
                      <a:pt x="710" y="24755"/>
                    </a:cubicBezTo>
                    <a:cubicBezTo>
                      <a:pt x="1069" y="25766"/>
                      <a:pt x="5956" y="26172"/>
                      <a:pt x="12016" y="26172"/>
                    </a:cubicBezTo>
                    <a:cubicBezTo>
                      <a:pt x="14851" y="26172"/>
                      <a:pt x="17943" y="26083"/>
                      <a:pt x="20948" y="25925"/>
                    </a:cubicBezTo>
                    <a:cubicBezTo>
                      <a:pt x="28958" y="25513"/>
                      <a:pt x="36358" y="24623"/>
                      <a:pt x="36556" y="23651"/>
                    </a:cubicBezTo>
                    <a:cubicBezTo>
                      <a:pt x="37017" y="21525"/>
                      <a:pt x="32189" y="149"/>
                      <a:pt x="29947" y="1"/>
                    </a:cubicBezTo>
                    <a:cubicBezTo>
                      <a:pt x="29941" y="0"/>
                      <a:pt x="29934" y="0"/>
                      <a:pt x="29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13"/>
              <p:cNvSpPr/>
              <p:nvPr/>
            </p:nvSpPr>
            <p:spPr>
              <a:xfrm>
                <a:off x="7493525" y="302575"/>
                <a:ext cx="401750" cy="648150"/>
              </a:xfrm>
              <a:custGeom>
                <a:avLst/>
                <a:gdLst/>
                <a:ahLst/>
                <a:cxnLst/>
                <a:rect l="l" t="t" r="r" b="b"/>
                <a:pathLst>
                  <a:path w="16070" h="25926" extrusionOk="0">
                    <a:moveTo>
                      <a:pt x="8980" y="0"/>
                    </a:moveTo>
                    <a:cubicBezTo>
                      <a:pt x="8655" y="0"/>
                      <a:pt x="7889" y="394"/>
                      <a:pt x="6774" y="1105"/>
                    </a:cubicBezTo>
                    <a:cubicBezTo>
                      <a:pt x="6642" y="3148"/>
                      <a:pt x="6395" y="5176"/>
                      <a:pt x="6065" y="7186"/>
                    </a:cubicBezTo>
                    <a:cubicBezTo>
                      <a:pt x="6214" y="7087"/>
                      <a:pt x="6362" y="6972"/>
                      <a:pt x="6494" y="6873"/>
                    </a:cubicBezTo>
                    <a:cubicBezTo>
                      <a:pt x="6545" y="6837"/>
                      <a:pt x="6603" y="6820"/>
                      <a:pt x="6660" y="6820"/>
                    </a:cubicBezTo>
                    <a:cubicBezTo>
                      <a:pt x="6787" y="6820"/>
                      <a:pt x="6910" y="6902"/>
                      <a:pt x="6955" y="7038"/>
                    </a:cubicBezTo>
                    <a:cubicBezTo>
                      <a:pt x="7466" y="8554"/>
                      <a:pt x="8093" y="10680"/>
                      <a:pt x="8768" y="13449"/>
                    </a:cubicBezTo>
                    <a:cubicBezTo>
                      <a:pt x="9444" y="16168"/>
                      <a:pt x="9938" y="18575"/>
                      <a:pt x="10235" y="20289"/>
                    </a:cubicBezTo>
                    <a:cubicBezTo>
                      <a:pt x="10268" y="20470"/>
                      <a:pt x="10153" y="20618"/>
                      <a:pt x="9988" y="20651"/>
                    </a:cubicBezTo>
                    <a:cubicBezTo>
                      <a:pt x="8191" y="20915"/>
                      <a:pt x="5489" y="21212"/>
                      <a:pt x="2044" y="21442"/>
                    </a:cubicBezTo>
                    <a:cubicBezTo>
                      <a:pt x="1599" y="22530"/>
                      <a:pt x="1121" y="23634"/>
                      <a:pt x="610" y="24706"/>
                    </a:cubicBezTo>
                    <a:cubicBezTo>
                      <a:pt x="412" y="25118"/>
                      <a:pt x="215" y="25530"/>
                      <a:pt x="0" y="25925"/>
                    </a:cubicBezTo>
                    <a:cubicBezTo>
                      <a:pt x="8010" y="25513"/>
                      <a:pt x="15410" y="24623"/>
                      <a:pt x="15608" y="23651"/>
                    </a:cubicBezTo>
                    <a:cubicBezTo>
                      <a:pt x="16069" y="21525"/>
                      <a:pt x="11241" y="149"/>
                      <a:pt x="8999" y="1"/>
                    </a:cubicBezTo>
                    <a:cubicBezTo>
                      <a:pt x="8993" y="0"/>
                      <a:pt x="8986" y="0"/>
                      <a:pt x="8980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13"/>
              <p:cNvSpPr/>
              <p:nvPr/>
            </p:nvSpPr>
            <p:spPr>
              <a:xfrm>
                <a:off x="6969825" y="302175"/>
                <a:ext cx="925450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436" fill="none" extrusionOk="0">
                    <a:moveTo>
                      <a:pt x="30936" y="20667"/>
                    </a:moveTo>
                    <a:cubicBezTo>
                      <a:pt x="29139" y="20931"/>
                      <a:pt x="26437" y="21228"/>
                      <a:pt x="22992" y="21458"/>
                    </a:cubicBezTo>
                    <a:cubicBezTo>
                      <a:pt x="21723" y="21541"/>
                      <a:pt x="20372" y="21607"/>
                      <a:pt x="18921" y="21673"/>
                    </a:cubicBezTo>
                    <a:cubicBezTo>
                      <a:pt x="15312" y="21821"/>
                      <a:pt x="12362" y="21821"/>
                      <a:pt x="10087" y="21772"/>
                    </a:cubicBezTo>
                    <a:cubicBezTo>
                      <a:pt x="9824" y="21755"/>
                      <a:pt x="9692" y="21425"/>
                      <a:pt x="9890" y="21244"/>
                    </a:cubicBezTo>
                    <a:cubicBezTo>
                      <a:pt x="11604" y="19645"/>
                      <a:pt x="13894" y="17635"/>
                      <a:pt x="16812" y="15212"/>
                    </a:cubicBezTo>
                    <a:cubicBezTo>
                      <a:pt x="20569" y="12064"/>
                      <a:pt x="24343" y="9114"/>
                      <a:pt x="27013" y="7202"/>
                    </a:cubicBezTo>
                    <a:cubicBezTo>
                      <a:pt x="27162" y="7103"/>
                      <a:pt x="27310" y="6988"/>
                      <a:pt x="27442" y="6889"/>
                    </a:cubicBezTo>
                    <a:cubicBezTo>
                      <a:pt x="27607" y="6774"/>
                      <a:pt x="27837" y="6856"/>
                      <a:pt x="27903" y="7054"/>
                    </a:cubicBezTo>
                    <a:cubicBezTo>
                      <a:pt x="28414" y="8570"/>
                      <a:pt x="29041" y="10696"/>
                      <a:pt x="29716" y="13465"/>
                    </a:cubicBezTo>
                    <a:cubicBezTo>
                      <a:pt x="30392" y="16184"/>
                      <a:pt x="30886" y="18591"/>
                      <a:pt x="31183" y="20305"/>
                    </a:cubicBezTo>
                    <a:cubicBezTo>
                      <a:pt x="31216" y="20486"/>
                      <a:pt x="31101" y="20634"/>
                      <a:pt x="30936" y="20667"/>
                    </a:cubicBezTo>
                    <a:close/>
                    <a:moveTo>
                      <a:pt x="29947" y="17"/>
                    </a:moveTo>
                    <a:cubicBezTo>
                      <a:pt x="29634" y="0"/>
                      <a:pt x="28859" y="396"/>
                      <a:pt x="27722" y="1121"/>
                    </a:cubicBezTo>
                    <a:cubicBezTo>
                      <a:pt x="20619" y="5670"/>
                      <a:pt x="1" y="22777"/>
                      <a:pt x="710" y="24771"/>
                    </a:cubicBezTo>
                    <a:cubicBezTo>
                      <a:pt x="1237" y="26254"/>
                      <a:pt x="11521" y="26436"/>
                      <a:pt x="20948" y="25941"/>
                    </a:cubicBezTo>
                    <a:cubicBezTo>
                      <a:pt x="28958" y="25529"/>
                      <a:pt x="36358" y="24639"/>
                      <a:pt x="36556" y="23667"/>
                    </a:cubicBezTo>
                    <a:cubicBezTo>
                      <a:pt x="37017" y="21541"/>
                      <a:pt x="32189" y="165"/>
                      <a:pt x="29947" y="17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50" name="Google Shape;750;p13"/>
            <p:cNvGrpSpPr/>
            <p:nvPr/>
          </p:nvGrpSpPr>
          <p:grpSpPr>
            <a:xfrm rot="3599956">
              <a:off x="7251977" y="-60245"/>
              <a:ext cx="451165" cy="817457"/>
              <a:chOff x="8317175" y="769825"/>
              <a:chExt cx="451175" cy="817475"/>
            </a:xfrm>
          </p:grpSpPr>
          <p:sp>
            <p:nvSpPr>
              <p:cNvPr id="751" name="Google Shape;751;p13"/>
              <p:cNvSpPr/>
              <p:nvPr/>
            </p:nvSpPr>
            <p:spPr>
              <a:xfrm>
                <a:off x="8317175" y="771550"/>
                <a:ext cx="451175" cy="815750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32630" extrusionOk="0">
                    <a:moveTo>
                      <a:pt x="10615" y="0"/>
                    </a:moveTo>
                    <a:cubicBezTo>
                      <a:pt x="10307" y="0"/>
                      <a:pt x="10136" y="13"/>
                      <a:pt x="10136" y="13"/>
                    </a:cubicBezTo>
                    <a:cubicBezTo>
                      <a:pt x="10103" y="228"/>
                      <a:pt x="10070" y="458"/>
                      <a:pt x="10021" y="673"/>
                    </a:cubicBezTo>
                    <a:cubicBezTo>
                      <a:pt x="9773" y="1991"/>
                      <a:pt x="9427" y="3376"/>
                      <a:pt x="9032" y="4826"/>
                    </a:cubicBezTo>
                    <a:cubicBezTo>
                      <a:pt x="8653" y="6227"/>
                      <a:pt x="8208" y="7661"/>
                      <a:pt x="7730" y="9111"/>
                    </a:cubicBezTo>
                    <a:cubicBezTo>
                      <a:pt x="7219" y="10660"/>
                      <a:pt x="6675" y="12226"/>
                      <a:pt x="6098" y="13759"/>
                    </a:cubicBezTo>
                    <a:cubicBezTo>
                      <a:pt x="5554" y="15242"/>
                      <a:pt x="4994" y="16676"/>
                      <a:pt x="4450" y="18060"/>
                    </a:cubicBezTo>
                    <a:cubicBezTo>
                      <a:pt x="3923" y="19362"/>
                      <a:pt x="3412" y="20598"/>
                      <a:pt x="2934" y="21719"/>
                    </a:cubicBezTo>
                    <a:cubicBezTo>
                      <a:pt x="2308" y="23219"/>
                      <a:pt x="1731" y="24521"/>
                      <a:pt x="1253" y="25576"/>
                    </a:cubicBezTo>
                    <a:cubicBezTo>
                      <a:pt x="495" y="27306"/>
                      <a:pt x="0" y="28344"/>
                      <a:pt x="0" y="28344"/>
                    </a:cubicBezTo>
                    <a:cubicBezTo>
                      <a:pt x="2077" y="30322"/>
                      <a:pt x="4631" y="31509"/>
                      <a:pt x="6263" y="32102"/>
                    </a:cubicBezTo>
                    <a:cubicBezTo>
                      <a:pt x="7235" y="32465"/>
                      <a:pt x="7878" y="32629"/>
                      <a:pt x="7878" y="32629"/>
                    </a:cubicBezTo>
                    <a:cubicBezTo>
                      <a:pt x="15328" y="16313"/>
                      <a:pt x="18047" y="1958"/>
                      <a:pt x="18047" y="1958"/>
                    </a:cubicBezTo>
                    <a:cubicBezTo>
                      <a:pt x="16152" y="903"/>
                      <a:pt x="14256" y="409"/>
                      <a:pt x="12806" y="178"/>
                    </a:cubicBezTo>
                    <a:cubicBezTo>
                      <a:pt x="11847" y="30"/>
                      <a:pt x="11077" y="0"/>
                      <a:pt x="106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13"/>
              <p:cNvSpPr/>
              <p:nvPr/>
            </p:nvSpPr>
            <p:spPr>
              <a:xfrm>
                <a:off x="8473750" y="776000"/>
                <a:ext cx="294600" cy="811300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2452" extrusionOk="0">
                    <a:moveTo>
                      <a:pt x="6543" y="0"/>
                    </a:moveTo>
                    <a:cubicBezTo>
                      <a:pt x="6098" y="8290"/>
                      <a:pt x="4714" y="16531"/>
                      <a:pt x="2423" y="24508"/>
                    </a:cubicBezTo>
                    <a:cubicBezTo>
                      <a:pt x="1698" y="27013"/>
                      <a:pt x="890" y="29485"/>
                      <a:pt x="0" y="31924"/>
                    </a:cubicBezTo>
                    <a:cubicBezTo>
                      <a:pt x="972" y="32287"/>
                      <a:pt x="1615" y="32451"/>
                      <a:pt x="1615" y="32451"/>
                    </a:cubicBezTo>
                    <a:cubicBezTo>
                      <a:pt x="9065" y="16135"/>
                      <a:pt x="11784" y="1780"/>
                      <a:pt x="11784" y="1780"/>
                    </a:cubicBezTo>
                    <a:cubicBezTo>
                      <a:pt x="9889" y="725"/>
                      <a:pt x="7993" y="231"/>
                      <a:pt x="6543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13"/>
              <p:cNvSpPr/>
              <p:nvPr/>
            </p:nvSpPr>
            <p:spPr>
              <a:xfrm>
                <a:off x="8317175" y="769825"/>
                <a:ext cx="451175" cy="817475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32699" fill="none" extrusionOk="0">
                    <a:moveTo>
                      <a:pt x="18047" y="2027"/>
                    </a:moveTo>
                    <a:cubicBezTo>
                      <a:pt x="18047" y="2027"/>
                      <a:pt x="15328" y="16382"/>
                      <a:pt x="7878" y="32698"/>
                    </a:cubicBezTo>
                    <a:cubicBezTo>
                      <a:pt x="7878" y="32698"/>
                      <a:pt x="7235" y="32534"/>
                      <a:pt x="6263" y="32171"/>
                    </a:cubicBezTo>
                    <a:cubicBezTo>
                      <a:pt x="4631" y="31578"/>
                      <a:pt x="2077" y="30391"/>
                      <a:pt x="0" y="28413"/>
                    </a:cubicBezTo>
                    <a:cubicBezTo>
                      <a:pt x="0" y="28413"/>
                      <a:pt x="495" y="27375"/>
                      <a:pt x="1253" y="25645"/>
                    </a:cubicBezTo>
                    <a:cubicBezTo>
                      <a:pt x="1731" y="24590"/>
                      <a:pt x="2308" y="23288"/>
                      <a:pt x="2934" y="21788"/>
                    </a:cubicBezTo>
                    <a:cubicBezTo>
                      <a:pt x="3412" y="20667"/>
                      <a:pt x="3923" y="19431"/>
                      <a:pt x="4450" y="18129"/>
                    </a:cubicBezTo>
                    <a:cubicBezTo>
                      <a:pt x="4994" y="16745"/>
                      <a:pt x="5554" y="15311"/>
                      <a:pt x="6098" y="13828"/>
                    </a:cubicBezTo>
                    <a:cubicBezTo>
                      <a:pt x="6675" y="12295"/>
                      <a:pt x="7219" y="10729"/>
                      <a:pt x="7730" y="9180"/>
                    </a:cubicBezTo>
                    <a:cubicBezTo>
                      <a:pt x="8208" y="7730"/>
                      <a:pt x="8653" y="6296"/>
                      <a:pt x="9032" y="4895"/>
                    </a:cubicBezTo>
                    <a:cubicBezTo>
                      <a:pt x="9427" y="3445"/>
                      <a:pt x="9773" y="2060"/>
                      <a:pt x="10021" y="742"/>
                    </a:cubicBezTo>
                    <a:cubicBezTo>
                      <a:pt x="10070" y="527"/>
                      <a:pt x="10103" y="297"/>
                      <a:pt x="10136" y="82"/>
                    </a:cubicBezTo>
                    <a:cubicBezTo>
                      <a:pt x="10136" y="82"/>
                      <a:pt x="11207" y="0"/>
                      <a:pt x="12806" y="247"/>
                    </a:cubicBezTo>
                    <a:cubicBezTo>
                      <a:pt x="14256" y="478"/>
                      <a:pt x="16152" y="972"/>
                      <a:pt x="18047" y="2027"/>
                    </a:cubicBezTo>
                    <a:close/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13"/>
              <p:cNvSpPr/>
              <p:nvPr/>
            </p:nvSpPr>
            <p:spPr>
              <a:xfrm>
                <a:off x="8390500" y="1314500"/>
                <a:ext cx="41225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056" fill="none" extrusionOk="0">
                    <a:moveTo>
                      <a:pt x="1" y="1"/>
                    </a:moveTo>
                    <a:cubicBezTo>
                      <a:pt x="1" y="1"/>
                      <a:pt x="990" y="874"/>
                      <a:pt x="1649" y="1056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13"/>
              <p:cNvSpPr/>
              <p:nvPr/>
            </p:nvSpPr>
            <p:spPr>
              <a:xfrm>
                <a:off x="8428425" y="1223050"/>
                <a:ext cx="391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874" fill="none" extrusionOk="0">
                    <a:moveTo>
                      <a:pt x="0" y="0"/>
                    </a:moveTo>
                    <a:cubicBezTo>
                      <a:pt x="0" y="0"/>
                      <a:pt x="907" y="676"/>
                      <a:pt x="1566" y="87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6" name="Google Shape;756;p13"/>
              <p:cNvSpPr/>
              <p:nvPr/>
            </p:nvSpPr>
            <p:spPr>
              <a:xfrm>
                <a:off x="8469625" y="1115500"/>
                <a:ext cx="40800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710" fill="none" extrusionOk="0">
                    <a:moveTo>
                      <a:pt x="0" y="1"/>
                    </a:moveTo>
                    <a:cubicBezTo>
                      <a:pt x="0" y="1"/>
                      <a:pt x="1236" y="610"/>
                      <a:pt x="1632" y="709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13"/>
              <p:cNvSpPr/>
              <p:nvPr/>
            </p:nvSpPr>
            <p:spPr>
              <a:xfrm>
                <a:off x="8510400" y="999300"/>
                <a:ext cx="3957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61" fill="none" extrusionOk="0">
                    <a:moveTo>
                      <a:pt x="1" y="1"/>
                    </a:moveTo>
                    <a:cubicBezTo>
                      <a:pt x="1" y="1"/>
                      <a:pt x="990" y="660"/>
                      <a:pt x="1583" y="59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8" name="Google Shape;758;p13"/>
              <p:cNvSpPr/>
              <p:nvPr/>
            </p:nvSpPr>
            <p:spPr>
              <a:xfrm>
                <a:off x="8542950" y="892175"/>
                <a:ext cx="371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644" fill="none" extrusionOk="0">
                    <a:moveTo>
                      <a:pt x="1" y="1"/>
                    </a:moveTo>
                    <a:cubicBezTo>
                      <a:pt x="1" y="1"/>
                      <a:pt x="1023" y="578"/>
                      <a:pt x="1484" y="64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9" name="Google Shape;759;p13"/>
              <p:cNvSpPr/>
              <p:nvPr/>
            </p:nvSpPr>
            <p:spPr>
              <a:xfrm>
                <a:off x="8567675" y="788350"/>
                <a:ext cx="3710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595" fill="none" extrusionOk="0">
                    <a:moveTo>
                      <a:pt x="1" y="1"/>
                    </a:moveTo>
                    <a:cubicBezTo>
                      <a:pt x="1" y="1"/>
                      <a:pt x="825" y="330"/>
                      <a:pt x="1484" y="59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60" name="Google Shape;760;p13"/>
            <p:cNvGrpSpPr/>
            <p:nvPr/>
          </p:nvGrpSpPr>
          <p:grpSpPr>
            <a:xfrm rot="-4464100">
              <a:off x="8181295" y="61109"/>
              <a:ext cx="791149" cy="956779"/>
              <a:chOff x="7835500" y="333075"/>
              <a:chExt cx="791125" cy="956750"/>
            </a:xfrm>
          </p:grpSpPr>
          <p:sp>
            <p:nvSpPr>
              <p:cNvPr id="761" name="Google Shape;761;p13"/>
              <p:cNvSpPr/>
              <p:nvPr/>
            </p:nvSpPr>
            <p:spPr>
              <a:xfrm>
                <a:off x="7835500" y="1181025"/>
                <a:ext cx="94375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4352" extrusionOk="0">
                    <a:moveTo>
                      <a:pt x="2193" y="0"/>
                    </a:moveTo>
                    <a:lnTo>
                      <a:pt x="1830" y="610"/>
                    </a:lnTo>
                    <a:lnTo>
                      <a:pt x="495" y="2917"/>
                    </a:lnTo>
                    <a:lnTo>
                      <a:pt x="133" y="3527"/>
                    </a:lnTo>
                    <a:cubicBezTo>
                      <a:pt x="1" y="3741"/>
                      <a:pt x="34" y="4005"/>
                      <a:pt x="215" y="4186"/>
                    </a:cubicBezTo>
                    <a:cubicBezTo>
                      <a:pt x="314" y="4285"/>
                      <a:pt x="462" y="4351"/>
                      <a:pt x="594" y="4351"/>
                    </a:cubicBezTo>
                    <a:cubicBezTo>
                      <a:pt x="742" y="4351"/>
                      <a:pt x="907" y="4285"/>
                      <a:pt x="1006" y="4153"/>
                    </a:cubicBezTo>
                    <a:lnTo>
                      <a:pt x="3198" y="1615"/>
                    </a:lnTo>
                    <a:lnTo>
                      <a:pt x="3775" y="940"/>
                    </a:lnTo>
                    <a:lnTo>
                      <a:pt x="2951" y="445"/>
                    </a:lnTo>
                    <a:lnTo>
                      <a:pt x="21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13"/>
              <p:cNvSpPr/>
              <p:nvPr/>
            </p:nvSpPr>
            <p:spPr>
              <a:xfrm>
                <a:off x="7867225" y="1019100"/>
                <a:ext cx="20770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210" extrusionOk="0">
                    <a:moveTo>
                      <a:pt x="2077" y="0"/>
                    </a:moveTo>
                    <a:cubicBezTo>
                      <a:pt x="2077" y="0"/>
                      <a:pt x="1929" y="264"/>
                      <a:pt x="1698" y="758"/>
                    </a:cubicBezTo>
                    <a:cubicBezTo>
                      <a:pt x="1286" y="1632"/>
                      <a:pt x="627" y="3197"/>
                      <a:pt x="182" y="4961"/>
                    </a:cubicBezTo>
                    <a:cubicBezTo>
                      <a:pt x="1" y="5703"/>
                      <a:pt x="149" y="6477"/>
                      <a:pt x="561" y="7087"/>
                    </a:cubicBezTo>
                    <a:cubicBezTo>
                      <a:pt x="693" y="7252"/>
                      <a:pt x="825" y="7417"/>
                      <a:pt x="990" y="7565"/>
                    </a:cubicBezTo>
                    <a:cubicBezTo>
                      <a:pt x="1006" y="7581"/>
                      <a:pt x="1023" y="7598"/>
                      <a:pt x="1039" y="7614"/>
                    </a:cubicBezTo>
                    <a:cubicBezTo>
                      <a:pt x="1056" y="7614"/>
                      <a:pt x="1072" y="7631"/>
                      <a:pt x="1089" y="7631"/>
                    </a:cubicBezTo>
                    <a:cubicBezTo>
                      <a:pt x="1336" y="7845"/>
                      <a:pt x="1616" y="7993"/>
                      <a:pt x="1929" y="8092"/>
                    </a:cubicBezTo>
                    <a:cubicBezTo>
                      <a:pt x="2176" y="8170"/>
                      <a:pt x="2435" y="8209"/>
                      <a:pt x="2697" y="8209"/>
                    </a:cubicBezTo>
                    <a:cubicBezTo>
                      <a:pt x="3152" y="8209"/>
                      <a:pt x="3614" y="8092"/>
                      <a:pt x="4022" y="7862"/>
                    </a:cubicBezTo>
                    <a:cubicBezTo>
                      <a:pt x="5044" y="7285"/>
                      <a:pt x="6461" y="6395"/>
                      <a:pt x="7714" y="5373"/>
                    </a:cubicBezTo>
                    <a:cubicBezTo>
                      <a:pt x="7928" y="5208"/>
                      <a:pt x="8126" y="5043"/>
                      <a:pt x="8307" y="4878"/>
                    </a:cubicBezTo>
                    <a:cubicBezTo>
                      <a:pt x="8307" y="4878"/>
                      <a:pt x="7236" y="4368"/>
                      <a:pt x="5819" y="3379"/>
                    </a:cubicBezTo>
                    <a:cubicBezTo>
                      <a:pt x="4648" y="2571"/>
                      <a:pt x="3264" y="1417"/>
                      <a:pt x="20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13"/>
              <p:cNvSpPr/>
              <p:nvPr/>
            </p:nvSpPr>
            <p:spPr>
              <a:xfrm>
                <a:off x="7867225" y="1019100"/>
                <a:ext cx="207700" cy="207675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307" fill="none" extrusionOk="0">
                    <a:moveTo>
                      <a:pt x="8307" y="4878"/>
                    </a:moveTo>
                    <a:cubicBezTo>
                      <a:pt x="8126" y="5043"/>
                      <a:pt x="7928" y="5208"/>
                      <a:pt x="7714" y="5373"/>
                    </a:cubicBezTo>
                    <a:cubicBezTo>
                      <a:pt x="6461" y="6395"/>
                      <a:pt x="5044" y="7285"/>
                      <a:pt x="4022" y="7862"/>
                    </a:cubicBezTo>
                    <a:cubicBezTo>
                      <a:pt x="3379" y="8224"/>
                      <a:pt x="2605" y="8307"/>
                      <a:pt x="1929" y="8092"/>
                    </a:cubicBezTo>
                    <a:cubicBezTo>
                      <a:pt x="1616" y="7993"/>
                      <a:pt x="1336" y="7845"/>
                      <a:pt x="1089" y="7631"/>
                    </a:cubicBezTo>
                    <a:cubicBezTo>
                      <a:pt x="1072" y="7631"/>
                      <a:pt x="1056" y="7614"/>
                      <a:pt x="1039" y="7614"/>
                    </a:cubicBezTo>
                    <a:cubicBezTo>
                      <a:pt x="1023" y="7598"/>
                      <a:pt x="1006" y="7581"/>
                      <a:pt x="990" y="7565"/>
                    </a:cubicBezTo>
                    <a:cubicBezTo>
                      <a:pt x="825" y="7417"/>
                      <a:pt x="693" y="7252"/>
                      <a:pt x="561" y="7087"/>
                    </a:cubicBezTo>
                    <a:cubicBezTo>
                      <a:pt x="149" y="6477"/>
                      <a:pt x="1" y="5703"/>
                      <a:pt x="182" y="4961"/>
                    </a:cubicBezTo>
                    <a:cubicBezTo>
                      <a:pt x="627" y="3197"/>
                      <a:pt x="1286" y="1632"/>
                      <a:pt x="1698" y="758"/>
                    </a:cubicBezTo>
                    <a:cubicBezTo>
                      <a:pt x="1929" y="264"/>
                      <a:pt x="2077" y="0"/>
                      <a:pt x="2077" y="0"/>
                    </a:cubicBezTo>
                    <a:cubicBezTo>
                      <a:pt x="3264" y="1417"/>
                      <a:pt x="4648" y="2571"/>
                      <a:pt x="5819" y="3379"/>
                    </a:cubicBezTo>
                    <a:cubicBezTo>
                      <a:pt x="7236" y="4368"/>
                      <a:pt x="8307" y="4878"/>
                      <a:pt x="8307" y="4878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13"/>
              <p:cNvSpPr/>
              <p:nvPr/>
            </p:nvSpPr>
            <p:spPr>
              <a:xfrm>
                <a:off x="8374025" y="538250"/>
                <a:ext cx="252600" cy="39822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29" extrusionOk="0">
                    <a:moveTo>
                      <a:pt x="7120" y="1"/>
                    </a:moveTo>
                    <a:lnTo>
                      <a:pt x="6296" y="1863"/>
                    </a:lnTo>
                    <a:cubicBezTo>
                      <a:pt x="6296" y="1863"/>
                      <a:pt x="6675" y="2061"/>
                      <a:pt x="7022" y="2341"/>
                    </a:cubicBezTo>
                    <a:cubicBezTo>
                      <a:pt x="7384" y="2638"/>
                      <a:pt x="7714" y="3000"/>
                      <a:pt x="7598" y="3330"/>
                    </a:cubicBezTo>
                    <a:cubicBezTo>
                      <a:pt x="7384" y="3973"/>
                      <a:pt x="1" y="15015"/>
                      <a:pt x="182" y="15394"/>
                    </a:cubicBezTo>
                    <a:cubicBezTo>
                      <a:pt x="345" y="15735"/>
                      <a:pt x="1200" y="15929"/>
                      <a:pt x="1599" y="15929"/>
                    </a:cubicBezTo>
                    <a:cubicBezTo>
                      <a:pt x="1644" y="15929"/>
                      <a:pt x="1683" y="15926"/>
                      <a:pt x="1715" y="15921"/>
                    </a:cubicBezTo>
                    <a:cubicBezTo>
                      <a:pt x="2011" y="15872"/>
                      <a:pt x="10104" y="3396"/>
                      <a:pt x="10021" y="2654"/>
                    </a:cubicBezTo>
                    <a:cubicBezTo>
                      <a:pt x="9955" y="2094"/>
                      <a:pt x="8307" y="841"/>
                      <a:pt x="7516" y="281"/>
                    </a:cubicBezTo>
                    <a:cubicBezTo>
                      <a:pt x="7285" y="116"/>
                      <a:pt x="7120" y="1"/>
                      <a:pt x="71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13"/>
              <p:cNvSpPr/>
              <p:nvPr/>
            </p:nvSpPr>
            <p:spPr>
              <a:xfrm>
                <a:off x="8374025" y="538250"/>
                <a:ext cx="252600" cy="39927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71" fill="none" extrusionOk="0">
                    <a:moveTo>
                      <a:pt x="10021" y="2654"/>
                    </a:moveTo>
                    <a:cubicBezTo>
                      <a:pt x="10104" y="3396"/>
                      <a:pt x="2011" y="15872"/>
                      <a:pt x="1715" y="15921"/>
                    </a:cubicBezTo>
                    <a:cubicBezTo>
                      <a:pt x="1401" y="15971"/>
                      <a:pt x="363" y="15773"/>
                      <a:pt x="182" y="15394"/>
                    </a:cubicBezTo>
                    <a:cubicBezTo>
                      <a:pt x="1" y="15015"/>
                      <a:pt x="7384" y="3973"/>
                      <a:pt x="7598" y="3330"/>
                    </a:cubicBezTo>
                    <a:cubicBezTo>
                      <a:pt x="7714" y="3000"/>
                      <a:pt x="7384" y="2638"/>
                      <a:pt x="7022" y="2341"/>
                    </a:cubicBezTo>
                    <a:cubicBezTo>
                      <a:pt x="6675" y="2061"/>
                      <a:pt x="6296" y="1863"/>
                      <a:pt x="6296" y="1863"/>
                    </a:cubicBezTo>
                    <a:lnTo>
                      <a:pt x="7120" y="1"/>
                    </a:lnTo>
                    <a:cubicBezTo>
                      <a:pt x="7120" y="1"/>
                      <a:pt x="7285" y="116"/>
                      <a:pt x="7516" y="281"/>
                    </a:cubicBezTo>
                    <a:cubicBezTo>
                      <a:pt x="8307" y="841"/>
                      <a:pt x="9955" y="2094"/>
                      <a:pt x="10021" y="2654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13"/>
              <p:cNvSpPr/>
              <p:nvPr/>
            </p:nvSpPr>
            <p:spPr>
              <a:xfrm>
                <a:off x="7897725" y="597175"/>
                <a:ext cx="513000" cy="561675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467" extrusionOk="0">
                    <a:moveTo>
                      <a:pt x="11290" y="0"/>
                    </a:moveTo>
                    <a:cubicBezTo>
                      <a:pt x="11290" y="0"/>
                      <a:pt x="11043" y="281"/>
                      <a:pt x="10631" y="792"/>
                    </a:cubicBezTo>
                    <a:cubicBezTo>
                      <a:pt x="8917" y="2852"/>
                      <a:pt x="4236" y="8801"/>
                      <a:pt x="248" y="16037"/>
                    </a:cubicBezTo>
                    <a:cubicBezTo>
                      <a:pt x="0" y="16482"/>
                      <a:pt x="33" y="17058"/>
                      <a:pt x="346" y="17470"/>
                    </a:cubicBezTo>
                    <a:cubicBezTo>
                      <a:pt x="396" y="17520"/>
                      <a:pt x="445" y="17569"/>
                      <a:pt x="478" y="17635"/>
                    </a:cubicBezTo>
                    <a:cubicBezTo>
                      <a:pt x="1121" y="18426"/>
                      <a:pt x="2242" y="19629"/>
                      <a:pt x="3956" y="20800"/>
                    </a:cubicBezTo>
                    <a:cubicBezTo>
                      <a:pt x="4698" y="21310"/>
                      <a:pt x="5538" y="21805"/>
                      <a:pt x="6494" y="22250"/>
                    </a:cubicBezTo>
                    <a:cubicBezTo>
                      <a:pt x="6560" y="22283"/>
                      <a:pt x="6626" y="22316"/>
                      <a:pt x="6692" y="22349"/>
                    </a:cubicBezTo>
                    <a:cubicBezTo>
                      <a:pt x="6866" y="22428"/>
                      <a:pt x="7052" y="22466"/>
                      <a:pt x="7238" y="22466"/>
                    </a:cubicBezTo>
                    <a:cubicBezTo>
                      <a:pt x="7594" y="22466"/>
                      <a:pt x="7948" y="22323"/>
                      <a:pt x="8208" y="22052"/>
                    </a:cubicBezTo>
                    <a:cubicBezTo>
                      <a:pt x="10136" y="19992"/>
                      <a:pt x="16069" y="13515"/>
                      <a:pt x="19959" y="7763"/>
                    </a:cubicBezTo>
                    <a:cubicBezTo>
                      <a:pt x="20157" y="7483"/>
                      <a:pt x="20338" y="7203"/>
                      <a:pt x="20519" y="6939"/>
                    </a:cubicBezTo>
                    <a:lnTo>
                      <a:pt x="17124" y="4384"/>
                    </a:lnTo>
                    <a:lnTo>
                      <a:pt x="1129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13"/>
              <p:cNvSpPr/>
              <p:nvPr/>
            </p:nvSpPr>
            <p:spPr>
              <a:xfrm>
                <a:off x="7897725" y="597175"/>
                <a:ext cx="513000" cy="564500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580" fill="none" extrusionOk="0">
                    <a:moveTo>
                      <a:pt x="20519" y="6939"/>
                    </a:moveTo>
                    <a:cubicBezTo>
                      <a:pt x="20338" y="7203"/>
                      <a:pt x="20157" y="7483"/>
                      <a:pt x="19959" y="7763"/>
                    </a:cubicBezTo>
                    <a:cubicBezTo>
                      <a:pt x="16069" y="13515"/>
                      <a:pt x="10136" y="19992"/>
                      <a:pt x="8208" y="22052"/>
                    </a:cubicBezTo>
                    <a:cubicBezTo>
                      <a:pt x="7812" y="22464"/>
                      <a:pt x="7203" y="22580"/>
                      <a:pt x="6692" y="22349"/>
                    </a:cubicBezTo>
                    <a:cubicBezTo>
                      <a:pt x="6626" y="22316"/>
                      <a:pt x="6560" y="22283"/>
                      <a:pt x="6494" y="22250"/>
                    </a:cubicBezTo>
                    <a:cubicBezTo>
                      <a:pt x="5538" y="21805"/>
                      <a:pt x="4698" y="21310"/>
                      <a:pt x="3956" y="20800"/>
                    </a:cubicBezTo>
                    <a:cubicBezTo>
                      <a:pt x="2242" y="19629"/>
                      <a:pt x="1121" y="18426"/>
                      <a:pt x="478" y="17635"/>
                    </a:cubicBezTo>
                    <a:cubicBezTo>
                      <a:pt x="445" y="17569"/>
                      <a:pt x="396" y="17520"/>
                      <a:pt x="346" y="17470"/>
                    </a:cubicBezTo>
                    <a:cubicBezTo>
                      <a:pt x="33" y="17058"/>
                      <a:pt x="0" y="16482"/>
                      <a:pt x="248" y="16037"/>
                    </a:cubicBezTo>
                    <a:cubicBezTo>
                      <a:pt x="4236" y="8801"/>
                      <a:pt x="8917" y="2852"/>
                      <a:pt x="10631" y="792"/>
                    </a:cubicBezTo>
                    <a:cubicBezTo>
                      <a:pt x="11043" y="281"/>
                      <a:pt x="11290" y="0"/>
                      <a:pt x="11290" y="0"/>
                    </a:cubicBezTo>
                    <a:lnTo>
                      <a:pt x="17124" y="4384"/>
                    </a:ln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13"/>
              <p:cNvSpPr/>
              <p:nvPr/>
            </p:nvSpPr>
            <p:spPr>
              <a:xfrm>
                <a:off x="8408225" y="339700"/>
                <a:ext cx="181725" cy="185400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416" extrusionOk="0">
                    <a:moveTo>
                      <a:pt x="3643" y="1"/>
                    </a:moveTo>
                    <a:cubicBezTo>
                      <a:pt x="2878" y="1"/>
                      <a:pt x="2114" y="268"/>
                      <a:pt x="1500" y="806"/>
                    </a:cubicBezTo>
                    <a:cubicBezTo>
                      <a:pt x="1270" y="1004"/>
                      <a:pt x="1039" y="1202"/>
                      <a:pt x="841" y="1400"/>
                    </a:cubicBezTo>
                    <a:cubicBezTo>
                      <a:pt x="792" y="1449"/>
                      <a:pt x="742" y="1499"/>
                      <a:pt x="693" y="1532"/>
                    </a:cubicBezTo>
                    <a:cubicBezTo>
                      <a:pt x="281" y="1927"/>
                      <a:pt x="1" y="2207"/>
                      <a:pt x="1" y="2207"/>
                    </a:cubicBezTo>
                    <a:cubicBezTo>
                      <a:pt x="248" y="2339"/>
                      <a:pt x="495" y="2504"/>
                      <a:pt x="742" y="2685"/>
                    </a:cubicBezTo>
                    <a:cubicBezTo>
                      <a:pt x="2885" y="4251"/>
                      <a:pt x="5126" y="7415"/>
                      <a:pt x="5126" y="7415"/>
                    </a:cubicBezTo>
                    <a:cubicBezTo>
                      <a:pt x="5472" y="6871"/>
                      <a:pt x="5785" y="6311"/>
                      <a:pt x="6066" y="5800"/>
                    </a:cubicBezTo>
                    <a:cubicBezTo>
                      <a:pt x="6263" y="5438"/>
                      <a:pt x="6445" y="5091"/>
                      <a:pt x="6609" y="4778"/>
                    </a:cubicBezTo>
                    <a:cubicBezTo>
                      <a:pt x="7269" y="3427"/>
                      <a:pt x="6956" y="1779"/>
                      <a:pt x="5802" y="823"/>
                    </a:cubicBezTo>
                    <a:cubicBezTo>
                      <a:pt x="5785" y="790"/>
                      <a:pt x="5752" y="773"/>
                      <a:pt x="5719" y="740"/>
                    </a:cubicBezTo>
                    <a:cubicBezTo>
                      <a:pt x="5114" y="248"/>
                      <a:pt x="4378" y="1"/>
                      <a:pt x="36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9" name="Google Shape;769;p13"/>
              <p:cNvSpPr/>
              <p:nvPr/>
            </p:nvSpPr>
            <p:spPr>
              <a:xfrm>
                <a:off x="8408225" y="333075"/>
                <a:ext cx="181725" cy="192025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681" fill="none" extrusionOk="0">
                    <a:moveTo>
                      <a:pt x="6609" y="5043"/>
                    </a:moveTo>
                    <a:cubicBezTo>
                      <a:pt x="6445" y="5356"/>
                      <a:pt x="6263" y="5703"/>
                      <a:pt x="6066" y="6065"/>
                    </a:cubicBezTo>
                    <a:cubicBezTo>
                      <a:pt x="5785" y="6576"/>
                      <a:pt x="5472" y="7136"/>
                      <a:pt x="5126" y="7680"/>
                    </a:cubicBezTo>
                    <a:cubicBezTo>
                      <a:pt x="5126" y="7680"/>
                      <a:pt x="2885" y="4516"/>
                      <a:pt x="742" y="2950"/>
                    </a:cubicBezTo>
                    <a:cubicBezTo>
                      <a:pt x="495" y="2769"/>
                      <a:pt x="248" y="2604"/>
                      <a:pt x="1" y="2472"/>
                    </a:cubicBezTo>
                    <a:cubicBezTo>
                      <a:pt x="1" y="2472"/>
                      <a:pt x="281" y="2192"/>
                      <a:pt x="693" y="1797"/>
                    </a:cubicBezTo>
                    <a:cubicBezTo>
                      <a:pt x="742" y="1764"/>
                      <a:pt x="792" y="1714"/>
                      <a:pt x="841" y="1665"/>
                    </a:cubicBezTo>
                    <a:cubicBezTo>
                      <a:pt x="1039" y="1467"/>
                      <a:pt x="1270" y="1269"/>
                      <a:pt x="1500" y="1071"/>
                    </a:cubicBezTo>
                    <a:cubicBezTo>
                      <a:pt x="2703" y="17"/>
                      <a:pt x="4483" y="0"/>
                      <a:pt x="5719" y="1005"/>
                    </a:cubicBezTo>
                    <a:cubicBezTo>
                      <a:pt x="5752" y="1038"/>
                      <a:pt x="5785" y="1055"/>
                      <a:pt x="5802" y="1088"/>
                    </a:cubicBezTo>
                    <a:cubicBezTo>
                      <a:pt x="6956" y="2044"/>
                      <a:pt x="7269" y="3692"/>
                      <a:pt x="6609" y="5043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0" name="Google Shape;770;p13"/>
              <p:cNvSpPr/>
              <p:nvPr/>
            </p:nvSpPr>
            <p:spPr>
              <a:xfrm>
                <a:off x="8157700" y="374175"/>
                <a:ext cx="407125" cy="421625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6865" extrusionOk="0">
                    <a:moveTo>
                      <a:pt x="10494" y="1"/>
                    </a:moveTo>
                    <a:cubicBezTo>
                      <a:pt x="6157" y="1"/>
                      <a:pt x="2439" y="5612"/>
                      <a:pt x="34" y="9333"/>
                    </a:cubicBezTo>
                    <a:cubicBezTo>
                      <a:pt x="1" y="9398"/>
                      <a:pt x="67" y="9530"/>
                      <a:pt x="232" y="9712"/>
                    </a:cubicBezTo>
                    <a:cubicBezTo>
                      <a:pt x="973" y="10585"/>
                      <a:pt x="3709" y="12761"/>
                      <a:pt x="6115" y="14475"/>
                    </a:cubicBezTo>
                    <a:cubicBezTo>
                      <a:pt x="7533" y="15480"/>
                      <a:pt x="8835" y="16337"/>
                      <a:pt x="9560" y="16683"/>
                    </a:cubicBezTo>
                    <a:cubicBezTo>
                      <a:pt x="9807" y="16815"/>
                      <a:pt x="9989" y="16864"/>
                      <a:pt x="10087" y="16864"/>
                    </a:cubicBezTo>
                    <a:cubicBezTo>
                      <a:pt x="10714" y="16848"/>
                      <a:pt x="14274" y="13024"/>
                      <a:pt x="15675" y="8904"/>
                    </a:cubicBezTo>
                    <a:cubicBezTo>
                      <a:pt x="15905" y="8228"/>
                      <a:pt x="16087" y="7536"/>
                      <a:pt x="16169" y="6844"/>
                    </a:cubicBezTo>
                    <a:cubicBezTo>
                      <a:pt x="16284" y="6020"/>
                      <a:pt x="16268" y="5196"/>
                      <a:pt x="16087" y="4421"/>
                    </a:cubicBezTo>
                    <a:cubicBezTo>
                      <a:pt x="15806" y="3185"/>
                      <a:pt x="15114" y="2048"/>
                      <a:pt x="13812" y="1141"/>
                    </a:cubicBezTo>
                    <a:cubicBezTo>
                      <a:pt x="12807" y="433"/>
                      <a:pt x="11818" y="87"/>
                      <a:pt x="10862" y="21"/>
                    </a:cubicBezTo>
                    <a:cubicBezTo>
                      <a:pt x="10796" y="4"/>
                      <a:pt x="10747" y="4"/>
                      <a:pt x="10681" y="4"/>
                    </a:cubicBezTo>
                    <a:cubicBezTo>
                      <a:pt x="10618" y="2"/>
                      <a:pt x="10556" y="1"/>
                      <a:pt x="104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1" name="Google Shape;771;p13"/>
              <p:cNvSpPr/>
              <p:nvPr/>
            </p:nvSpPr>
            <p:spPr>
              <a:xfrm>
                <a:off x="8157700" y="370150"/>
                <a:ext cx="407125" cy="425650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7026" fill="none" extrusionOk="0">
                    <a:moveTo>
                      <a:pt x="16169" y="7005"/>
                    </a:moveTo>
                    <a:cubicBezTo>
                      <a:pt x="16087" y="7697"/>
                      <a:pt x="15905" y="8389"/>
                      <a:pt x="15675" y="9065"/>
                    </a:cubicBezTo>
                    <a:cubicBezTo>
                      <a:pt x="14274" y="13185"/>
                      <a:pt x="10714" y="17009"/>
                      <a:pt x="10087" y="17025"/>
                    </a:cubicBezTo>
                    <a:cubicBezTo>
                      <a:pt x="9989" y="17025"/>
                      <a:pt x="9807" y="16976"/>
                      <a:pt x="9560" y="16844"/>
                    </a:cubicBezTo>
                    <a:cubicBezTo>
                      <a:pt x="8835" y="16498"/>
                      <a:pt x="7533" y="15641"/>
                      <a:pt x="6115" y="14636"/>
                    </a:cubicBezTo>
                    <a:cubicBezTo>
                      <a:pt x="3709" y="12922"/>
                      <a:pt x="973" y="10746"/>
                      <a:pt x="232" y="9873"/>
                    </a:cubicBezTo>
                    <a:cubicBezTo>
                      <a:pt x="67" y="9691"/>
                      <a:pt x="1" y="9559"/>
                      <a:pt x="34" y="9494"/>
                    </a:cubicBezTo>
                    <a:cubicBezTo>
                      <a:pt x="2473" y="5719"/>
                      <a:pt x="6264" y="0"/>
                      <a:pt x="10681" y="165"/>
                    </a:cubicBezTo>
                    <a:cubicBezTo>
                      <a:pt x="10747" y="165"/>
                      <a:pt x="10796" y="165"/>
                      <a:pt x="10862" y="182"/>
                    </a:cubicBezTo>
                    <a:cubicBezTo>
                      <a:pt x="11818" y="248"/>
                      <a:pt x="12807" y="594"/>
                      <a:pt x="13812" y="1302"/>
                    </a:cubicBezTo>
                    <a:cubicBezTo>
                      <a:pt x="15114" y="2209"/>
                      <a:pt x="15806" y="3346"/>
                      <a:pt x="16087" y="4582"/>
                    </a:cubicBezTo>
                    <a:cubicBezTo>
                      <a:pt x="16268" y="5357"/>
                      <a:pt x="16284" y="6181"/>
                      <a:pt x="16169" y="7005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2" name="Google Shape;772;p13"/>
              <p:cNvSpPr/>
              <p:nvPr/>
            </p:nvSpPr>
            <p:spPr>
              <a:xfrm>
                <a:off x="7835500" y="339700"/>
                <a:ext cx="791125" cy="950125"/>
              </a:xfrm>
              <a:custGeom>
                <a:avLst/>
                <a:gdLst/>
                <a:ahLst/>
                <a:cxnLst/>
                <a:rect l="l" t="t" r="r" b="b"/>
                <a:pathLst>
                  <a:path w="31645" h="38005" extrusionOk="0">
                    <a:moveTo>
                      <a:pt x="26552" y="1"/>
                    </a:moveTo>
                    <a:cubicBezTo>
                      <a:pt x="25787" y="1"/>
                      <a:pt x="25023" y="268"/>
                      <a:pt x="24409" y="806"/>
                    </a:cubicBezTo>
                    <a:cubicBezTo>
                      <a:pt x="24179" y="1004"/>
                      <a:pt x="23948" y="1202"/>
                      <a:pt x="23750" y="1400"/>
                    </a:cubicBezTo>
                    <a:cubicBezTo>
                      <a:pt x="23684" y="1383"/>
                      <a:pt x="23635" y="1383"/>
                      <a:pt x="23569" y="1383"/>
                    </a:cubicBezTo>
                    <a:cubicBezTo>
                      <a:pt x="23585" y="1433"/>
                      <a:pt x="23585" y="1482"/>
                      <a:pt x="23602" y="1532"/>
                    </a:cubicBezTo>
                    <a:cubicBezTo>
                      <a:pt x="23651" y="1911"/>
                      <a:pt x="23668" y="2306"/>
                      <a:pt x="23651" y="2685"/>
                    </a:cubicBezTo>
                    <a:cubicBezTo>
                      <a:pt x="23618" y="3921"/>
                      <a:pt x="23305" y="5157"/>
                      <a:pt x="22942" y="6344"/>
                    </a:cubicBezTo>
                    <a:cubicBezTo>
                      <a:pt x="22085" y="9212"/>
                      <a:pt x="20981" y="12014"/>
                      <a:pt x="19613" y="14683"/>
                    </a:cubicBezTo>
                    <a:cubicBezTo>
                      <a:pt x="19416" y="15079"/>
                      <a:pt x="19218" y="15458"/>
                      <a:pt x="19003" y="15854"/>
                    </a:cubicBezTo>
                    <a:cubicBezTo>
                      <a:pt x="16218" y="21029"/>
                      <a:pt x="12526" y="25726"/>
                      <a:pt x="8142" y="29648"/>
                    </a:cubicBezTo>
                    <a:cubicBezTo>
                      <a:pt x="7796" y="29961"/>
                      <a:pt x="7450" y="30258"/>
                      <a:pt x="7088" y="30555"/>
                    </a:cubicBezTo>
                    <a:cubicBezTo>
                      <a:pt x="6873" y="30736"/>
                      <a:pt x="6659" y="30917"/>
                      <a:pt x="6445" y="31099"/>
                    </a:cubicBezTo>
                    <a:cubicBezTo>
                      <a:pt x="5275" y="32104"/>
                      <a:pt x="4072" y="33076"/>
                      <a:pt x="2951" y="34098"/>
                    </a:cubicBezTo>
                    <a:cubicBezTo>
                      <a:pt x="2720" y="34312"/>
                      <a:pt x="2489" y="34527"/>
                      <a:pt x="2259" y="34741"/>
                    </a:cubicBezTo>
                    <a:cubicBezTo>
                      <a:pt x="1649" y="35318"/>
                      <a:pt x="1056" y="35928"/>
                      <a:pt x="495" y="36570"/>
                    </a:cubicBezTo>
                    <a:lnTo>
                      <a:pt x="133" y="37180"/>
                    </a:lnTo>
                    <a:cubicBezTo>
                      <a:pt x="1" y="37394"/>
                      <a:pt x="34" y="37658"/>
                      <a:pt x="215" y="37839"/>
                    </a:cubicBezTo>
                    <a:cubicBezTo>
                      <a:pt x="314" y="37938"/>
                      <a:pt x="462" y="38004"/>
                      <a:pt x="594" y="38004"/>
                    </a:cubicBezTo>
                    <a:cubicBezTo>
                      <a:pt x="742" y="38004"/>
                      <a:pt x="907" y="37938"/>
                      <a:pt x="1006" y="37806"/>
                    </a:cubicBezTo>
                    <a:lnTo>
                      <a:pt x="3198" y="35268"/>
                    </a:lnTo>
                    <a:cubicBezTo>
                      <a:pt x="3445" y="35346"/>
                      <a:pt x="3704" y="35385"/>
                      <a:pt x="3966" y="35385"/>
                    </a:cubicBezTo>
                    <a:cubicBezTo>
                      <a:pt x="4421" y="35385"/>
                      <a:pt x="4883" y="35268"/>
                      <a:pt x="5291" y="35038"/>
                    </a:cubicBezTo>
                    <a:cubicBezTo>
                      <a:pt x="6313" y="34461"/>
                      <a:pt x="7730" y="33571"/>
                      <a:pt x="8983" y="32549"/>
                    </a:cubicBezTo>
                    <a:cubicBezTo>
                      <a:pt x="9049" y="32582"/>
                      <a:pt x="9115" y="32615"/>
                      <a:pt x="9181" y="32648"/>
                    </a:cubicBezTo>
                    <a:cubicBezTo>
                      <a:pt x="9355" y="32727"/>
                      <a:pt x="9541" y="32765"/>
                      <a:pt x="9727" y="32765"/>
                    </a:cubicBezTo>
                    <a:cubicBezTo>
                      <a:pt x="10083" y="32765"/>
                      <a:pt x="10437" y="32622"/>
                      <a:pt x="10697" y="32351"/>
                    </a:cubicBezTo>
                    <a:cubicBezTo>
                      <a:pt x="12625" y="30291"/>
                      <a:pt x="18558" y="23814"/>
                      <a:pt x="22448" y="18062"/>
                    </a:cubicBezTo>
                    <a:cubicBezTo>
                      <a:pt x="22695" y="18194"/>
                      <a:pt x="22877" y="18243"/>
                      <a:pt x="22975" y="18243"/>
                    </a:cubicBezTo>
                    <a:cubicBezTo>
                      <a:pt x="23602" y="18227"/>
                      <a:pt x="27162" y="14403"/>
                      <a:pt x="28563" y="10283"/>
                    </a:cubicBezTo>
                    <a:cubicBezTo>
                      <a:pt x="28925" y="10580"/>
                      <a:pt x="29255" y="10942"/>
                      <a:pt x="29139" y="11272"/>
                    </a:cubicBezTo>
                    <a:cubicBezTo>
                      <a:pt x="28925" y="11915"/>
                      <a:pt x="21542" y="22957"/>
                      <a:pt x="21723" y="23336"/>
                    </a:cubicBezTo>
                    <a:cubicBezTo>
                      <a:pt x="21886" y="23677"/>
                      <a:pt x="22741" y="23871"/>
                      <a:pt x="23140" y="23871"/>
                    </a:cubicBezTo>
                    <a:cubicBezTo>
                      <a:pt x="23185" y="23871"/>
                      <a:pt x="23224" y="23868"/>
                      <a:pt x="23256" y="23863"/>
                    </a:cubicBezTo>
                    <a:cubicBezTo>
                      <a:pt x="23552" y="23814"/>
                      <a:pt x="31645" y="11338"/>
                      <a:pt x="31562" y="10596"/>
                    </a:cubicBezTo>
                    <a:cubicBezTo>
                      <a:pt x="31496" y="10036"/>
                      <a:pt x="29848" y="8783"/>
                      <a:pt x="29057" y="8223"/>
                    </a:cubicBezTo>
                    <a:cubicBezTo>
                      <a:pt x="29172" y="7399"/>
                      <a:pt x="29156" y="6575"/>
                      <a:pt x="28975" y="5800"/>
                    </a:cubicBezTo>
                    <a:cubicBezTo>
                      <a:pt x="29172" y="5438"/>
                      <a:pt x="29354" y="5091"/>
                      <a:pt x="29518" y="4778"/>
                    </a:cubicBezTo>
                    <a:cubicBezTo>
                      <a:pt x="30178" y="3427"/>
                      <a:pt x="29865" y="1779"/>
                      <a:pt x="28711" y="823"/>
                    </a:cubicBezTo>
                    <a:cubicBezTo>
                      <a:pt x="28694" y="790"/>
                      <a:pt x="28661" y="773"/>
                      <a:pt x="28628" y="740"/>
                    </a:cubicBezTo>
                    <a:cubicBezTo>
                      <a:pt x="28023" y="248"/>
                      <a:pt x="27287" y="1"/>
                      <a:pt x="26552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73" name="Google Shape;773;p13"/>
          <p:cNvSpPr txBox="1">
            <a:spLocks noGrp="1"/>
          </p:cNvSpPr>
          <p:nvPr>
            <p:ph type="title"/>
          </p:nvPr>
        </p:nvSpPr>
        <p:spPr>
          <a:xfrm>
            <a:off x="960000" y="646176"/>
            <a:ext cx="10272000" cy="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13"/>
          <p:cNvSpPr txBox="1">
            <a:spLocks noGrp="1"/>
          </p:cNvSpPr>
          <p:nvPr>
            <p:ph type="subTitle" idx="1"/>
          </p:nvPr>
        </p:nvSpPr>
        <p:spPr>
          <a:xfrm>
            <a:off x="2736133" y="2727017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13"/>
          <p:cNvSpPr txBox="1">
            <a:spLocks noGrp="1"/>
          </p:cNvSpPr>
          <p:nvPr>
            <p:ph type="subTitle" idx="2"/>
          </p:nvPr>
        </p:nvSpPr>
        <p:spPr>
          <a:xfrm>
            <a:off x="7535267" y="2727017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13"/>
          <p:cNvSpPr txBox="1">
            <a:spLocks noGrp="1"/>
          </p:cNvSpPr>
          <p:nvPr>
            <p:ph type="subTitle" idx="3"/>
          </p:nvPr>
        </p:nvSpPr>
        <p:spPr>
          <a:xfrm>
            <a:off x="2736133" y="4723435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13"/>
          <p:cNvSpPr txBox="1">
            <a:spLocks noGrp="1"/>
          </p:cNvSpPr>
          <p:nvPr>
            <p:ph type="subTitle" idx="4"/>
          </p:nvPr>
        </p:nvSpPr>
        <p:spPr>
          <a:xfrm>
            <a:off x="7535267" y="4723435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13"/>
          <p:cNvSpPr txBox="1">
            <a:spLocks noGrp="1"/>
          </p:cNvSpPr>
          <p:nvPr>
            <p:ph type="title" idx="5" hasCustomPrompt="1"/>
          </p:nvPr>
        </p:nvSpPr>
        <p:spPr>
          <a:xfrm>
            <a:off x="1580992" y="2498713"/>
            <a:ext cx="11552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79" name="Google Shape;779;p13"/>
          <p:cNvSpPr txBox="1">
            <a:spLocks noGrp="1"/>
          </p:cNvSpPr>
          <p:nvPr>
            <p:ph type="title" idx="6" hasCustomPrompt="1"/>
          </p:nvPr>
        </p:nvSpPr>
        <p:spPr>
          <a:xfrm>
            <a:off x="1581065" y="4496603"/>
            <a:ext cx="11552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80" name="Google Shape;780;p13"/>
          <p:cNvSpPr txBox="1">
            <a:spLocks noGrp="1"/>
          </p:cNvSpPr>
          <p:nvPr>
            <p:ph type="title" idx="7" hasCustomPrompt="1"/>
          </p:nvPr>
        </p:nvSpPr>
        <p:spPr>
          <a:xfrm>
            <a:off x="6380100" y="2498716"/>
            <a:ext cx="11552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81" name="Google Shape;781;p13"/>
          <p:cNvSpPr txBox="1">
            <a:spLocks noGrp="1"/>
          </p:cNvSpPr>
          <p:nvPr>
            <p:ph type="title" idx="8" hasCustomPrompt="1"/>
          </p:nvPr>
        </p:nvSpPr>
        <p:spPr>
          <a:xfrm>
            <a:off x="6380199" y="4496603"/>
            <a:ext cx="11552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82" name="Google Shape;782;p13"/>
          <p:cNvSpPr txBox="1">
            <a:spLocks noGrp="1"/>
          </p:cNvSpPr>
          <p:nvPr>
            <p:ph type="subTitle" idx="9"/>
          </p:nvPr>
        </p:nvSpPr>
        <p:spPr>
          <a:xfrm>
            <a:off x="2736133" y="2292864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83" name="Google Shape;783;p13"/>
          <p:cNvSpPr txBox="1">
            <a:spLocks noGrp="1"/>
          </p:cNvSpPr>
          <p:nvPr>
            <p:ph type="subTitle" idx="13"/>
          </p:nvPr>
        </p:nvSpPr>
        <p:spPr>
          <a:xfrm>
            <a:off x="7535267" y="2292864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84" name="Google Shape;784;p13"/>
          <p:cNvSpPr txBox="1">
            <a:spLocks noGrp="1"/>
          </p:cNvSpPr>
          <p:nvPr>
            <p:ph type="subTitle" idx="14"/>
          </p:nvPr>
        </p:nvSpPr>
        <p:spPr>
          <a:xfrm>
            <a:off x="2736133" y="4288589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85" name="Google Shape;785;p13"/>
          <p:cNvSpPr txBox="1">
            <a:spLocks noGrp="1"/>
          </p:cNvSpPr>
          <p:nvPr>
            <p:ph type="subTitle" idx="15"/>
          </p:nvPr>
        </p:nvSpPr>
        <p:spPr>
          <a:xfrm>
            <a:off x="7535267" y="4288589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786" name="Google Shape;786;p13"/>
          <p:cNvGrpSpPr/>
          <p:nvPr/>
        </p:nvGrpSpPr>
        <p:grpSpPr>
          <a:xfrm>
            <a:off x="1071427" y="5544384"/>
            <a:ext cx="10860876" cy="1215171"/>
            <a:chOff x="803570" y="4158288"/>
            <a:chExt cx="8145657" cy="911378"/>
          </a:xfrm>
        </p:grpSpPr>
        <p:sp>
          <p:nvSpPr>
            <p:cNvPr id="787" name="Google Shape;787;p13"/>
            <p:cNvSpPr/>
            <p:nvPr/>
          </p:nvSpPr>
          <p:spPr>
            <a:xfrm>
              <a:off x="1028575" y="4158288"/>
              <a:ext cx="182575" cy="178025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803570" y="4514049"/>
              <a:ext cx="87303" cy="89953"/>
            </a:xfrm>
            <a:custGeom>
              <a:avLst/>
              <a:gdLst/>
              <a:ahLst/>
              <a:cxnLst/>
              <a:rect l="l" t="t" r="r" b="b"/>
              <a:pathLst>
                <a:path w="2655" h="2736" extrusionOk="0">
                  <a:moveTo>
                    <a:pt x="1072" y="0"/>
                  </a:moveTo>
                  <a:lnTo>
                    <a:pt x="874" y="939"/>
                  </a:lnTo>
                  <a:lnTo>
                    <a:pt x="1" y="1319"/>
                  </a:lnTo>
                  <a:lnTo>
                    <a:pt x="825" y="1796"/>
                  </a:lnTo>
                  <a:lnTo>
                    <a:pt x="907" y="2736"/>
                  </a:lnTo>
                  <a:lnTo>
                    <a:pt x="1616" y="2093"/>
                  </a:lnTo>
                  <a:lnTo>
                    <a:pt x="2555" y="2307"/>
                  </a:lnTo>
                  <a:lnTo>
                    <a:pt x="2160" y="1434"/>
                  </a:lnTo>
                  <a:lnTo>
                    <a:pt x="2654" y="626"/>
                  </a:lnTo>
                  <a:lnTo>
                    <a:pt x="2654" y="626"/>
                  </a:lnTo>
                  <a:lnTo>
                    <a:pt x="1698" y="725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89" name="Google Shape;789;p13"/>
            <p:cNvGrpSpPr/>
            <p:nvPr/>
          </p:nvGrpSpPr>
          <p:grpSpPr>
            <a:xfrm flipH="1">
              <a:off x="8430778" y="4619078"/>
              <a:ext cx="518450" cy="450588"/>
              <a:chOff x="4405428" y="4619078"/>
              <a:chExt cx="518450" cy="450588"/>
            </a:xfrm>
          </p:grpSpPr>
          <p:sp>
            <p:nvSpPr>
              <p:cNvPr id="790" name="Google Shape;790;p13"/>
              <p:cNvSpPr/>
              <p:nvPr/>
            </p:nvSpPr>
            <p:spPr>
              <a:xfrm>
                <a:off x="4649925" y="4806358"/>
                <a:ext cx="273952" cy="263308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6209" extrusionOk="0">
                    <a:moveTo>
                      <a:pt x="5090" y="0"/>
                    </a:moveTo>
                    <a:lnTo>
                      <a:pt x="3127" y="1119"/>
                    </a:lnTo>
                    <a:lnTo>
                      <a:pt x="1096" y="137"/>
                    </a:lnTo>
                    <a:lnTo>
                      <a:pt x="1552" y="2351"/>
                    </a:lnTo>
                    <a:lnTo>
                      <a:pt x="0" y="3995"/>
                    </a:lnTo>
                    <a:lnTo>
                      <a:pt x="2237" y="4223"/>
                    </a:lnTo>
                    <a:lnTo>
                      <a:pt x="3310" y="6209"/>
                    </a:lnTo>
                    <a:lnTo>
                      <a:pt x="4246" y="4155"/>
                    </a:lnTo>
                    <a:lnTo>
                      <a:pt x="6460" y="3744"/>
                    </a:lnTo>
                    <a:lnTo>
                      <a:pt x="4793" y="2237"/>
                    </a:lnTo>
                    <a:lnTo>
                      <a:pt x="50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13"/>
              <p:cNvSpPr/>
              <p:nvPr/>
            </p:nvSpPr>
            <p:spPr>
              <a:xfrm rot="-1858438">
                <a:off x="4430053" y="4645488"/>
                <a:ext cx="139895" cy="134446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6209" extrusionOk="0">
                    <a:moveTo>
                      <a:pt x="5090" y="0"/>
                    </a:moveTo>
                    <a:lnTo>
                      <a:pt x="3127" y="1119"/>
                    </a:lnTo>
                    <a:lnTo>
                      <a:pt x="1096" y="137"/>
                    </a:lnTo>
                    <a:lnTo>
                      <a:pt x="1552" y="2351"/>
                    </a:lnTo>
                    <a:lnTo>
                      <a:pt x="0" y="3995"/>
                    </a:lnTo>
                    <a:lnTo>
                      <a:pt x="2237" y="4223"/>
                    </a:lnTo>
                    <a:lnTo>
                      <a:pt x="3310" y="6209"/>
                    </a:lnTo>
                    <a:lnTo>
                      <a:pt x="4246" y="4155"/>
                    </a:lnTo>
                    <a:lnTo>
                      <a:pt x="6460" y="3744"/>
                    </a:lnTo>
                    <a:lnTo>
                      <a:pt x="4793" y="2237"/>
                    </a:lnTo>
                    <a:lnTo>
                      <a:pt x="50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1467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4"/>
          <p:cNvSpPr txBox="1">
            <a:spLocks noGrp="1"/>
          </p:cNvSpPr>
          <p:nvPr>
            <p:ph type="title"/>
          </p:nvPr>
        </p:nvSpPr>
        <p:spPr>
          <a:xfrm>
            <a:off x="1974703" y="4161383"/>
            <a:ext cx="8242800" cy="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94" name="Google Shape;794;p14"/>
          <p:cNvSpPr txBox="1">
            <a:spLocks noGrp="1"/>
          </p:cNvSpPr>
          <p:nvPr>
            <p:ph type="subTitle" idx="1"/>
          </p:nvPr>
        </p:nvSpPr>
        <p:spPr>
          <a:xfrm>
            <a:off x="1974567" y="1833488"/>
            <a:ext cx="8242800" cy="24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795" name="Google Shape;795;p14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796" name="Google Shape;796;p14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797" name="Google Shape;797;p14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8" name="Google Shape;798;p14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9" name="Google Shape;799;p14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0" name="Google Shape;800;p14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1" name="Google Shape;801;p14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2" name="Google Shape;802;p14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3" name="Google Shape;803;p14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4" name="Google Shape;804;p14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5" name="Google Shape;805;p14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14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14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14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14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14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14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14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14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14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5" name="Google Shape;815;p14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6" name="Google Shape;816;p14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7" name="Google Shape;817;p14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18" name="Google Shape;818;p14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19" name="Google Shape;819;p14"/>
          <p:cNvGrpSpPr/>
          <p:nvPr/>
        </p:nvGrpSpPr>
        <p:grpSpPr>
          <a:xfrm>
            <a:off x="-1730433" y="-1150699"/>
            <a:ext cx="15713065" cy="9492988"/>
            <a:chOff x="-1297825" y="-863025"/>
            <a:chExt cx="11784799" cy="7119741"/>
          </a:xfrm>
        </p:grpSpPr>
        <p:sp>
          <p:nvSpPr>
            <p:cNvPr id="820" name="Google Shape;820;p14"/>
            <p:cNvSpPr/>
            <p:nvPr/>
          </p:nvSpPr>
          <p:spPr>
            <a:xfrm>
              <a:off x="-1297825" y="-863025"/>
              <a:ext cx="4775650" cy="3604775"/>
            </a:xfrm>
            <a:custGeom>
              <a:avLst/>
              <a:gdLst/>
              <a:ahLst/>
              <a:cxnLst/>
              <a:rect l="l" t="t" r="r" b="b"/>
              <a:pathLst>
                <a:path w="191026" h="144191" extrusionOk="0">
                  <a:moveTo>
                    <a:pt x="88023" y="0"/>
                  </a:moveTo>
                  <a:cubicBezTo>
                    <a:pt x="83673" y="0"/>
                    <a:pt x="79324" y="130"/>
                    <a:pt x="74982" y="391"/>
                  </a:cubicBezTo>
                  <a:cubicBezTo>
                    <a:pt x="56516" y="1487"/>
                    <a:pt x="37252" y="5321"/>
                    <a:pt x="23191" y="17327"/>
                  </a:cubicBezTo>
                  <a:cubicBezTo>
                    <a:pt x="12189" y="26708"/>
                    <a:pt x="5387" y="40404"/>
                    <a:pt x="2694" y="54624"/>
                  </a:cubicBezTo>
                  <a:cubicBezTo>
                    <a:pt x="1" y="68844"/>
                    <a:pt x="1210" y="83566"/>
                    <a:pt x="4269" y="97695"/>
                  </a:cubicBezTo>
                  <a:cubicBezTo>
                    <a:pt x="6666" y="108697"/>
                    <a:pt x="10295" y="119676"/>
                    <a:pt x="17142" y="128600"/>
                  </a:cubicBezTo>
                  <a:cubicBezTo>
                    <a:pt x="23990" y="137525"/>
                    <a:pt x="34513" y="144190"/>
                    <a:pt x="45765" y="144190"/>
                  </a:cubicBezTo>
                  <a:cubicBezTo>
                    <a:pt x="57018" y="144190"/>
                    <a:pt x="68431" y="136361"/>
                    <a:pt x="70485" y="125291"/>
                  </a:cubicBezTo>
                  <a:cubicBezTo>
                    <a:pt x="72083" y="116526"/>
                    <a:pt x="68020" y="107829"/>
                    <a:pt x="66810" y="98996"/>
                  </a:cubicBezTo>
                  <a:cubicBezTo>
                    <a:pt x="64231" y="79914"/>
                    <a:pt x="77127" y="59919"/>
                    <a:pt x="95593" y="54418"/>
                  </a:cubicBezTo>
                  <a:cubicBezTo>
                    <a:pt x="100404" y="52977"/>
                    <a:pt x="105390" y="52450"/>
                    <a:pt x="110416" y="52450"/>
                  </a:cubicBezTo>
                  <a:cubicBezTo>
                    <a:pt x="115023" y="52450"/>
                    <a:pt x="119665" y="52893"/>
                    <a:pt x="124239" y="53483"/>
                  </a:cubicBezTo>
                  <a:cubicBezTo>
                    <a:pt x="133087" y="54604"/>
                    <a:pt x="141936" y="56276"/>
                    <a:pt x="150858" y="56276"/>
                  </a:cubicBezTo>
                  <a:cubicBezTo>
                    <a:pt x="151556" y="56276"/>
                    <a:pt x="152254" y="56266"/>
                    <a:pt x="152953" y="56244"/>
                  </a:cubicBezTo>
                  <a:cubicBezTo>
                    <a:pt x="162562" y="55925"/>
                    <a:pt x="172514" y="53186"/>
                    <a:pt x="179430" y="46475"/>
                  </a:cubicBezTo>
                  <a:cubicBezTo>
                    <a:pt x="184315" y="41705"/>
                    <a:pt x="191026" y="28192"/>
                    <a:pt x="184931" y="21915"/>
                  </a:cubicBezTo>
                  <a:cubicBezTo>
                    <a:pt x="183060" y="19998"/>
                    <a:pt x="179088" y="19427"/>
                    <a:pt x="176669" y="18400"/>
                  </a:cubicBezTo>
                  <a:cubicBezTo>
                    <a:pt x="172058" y="16414"/>
                    <a:pt x="167401" y="14565"/>
                    <a:pt x="162677" y="12876"/>
                  </a:cubicBezTo>
                  <a:cubicBezTo>
                    <a:pt x="153295" y="9544"/>
                    <a:pt x="143709" y="6850"/>
                    <a:pt x="133985" y="4819"/>
                  </a:cubicBezTo>
                  <a:cubicBezTo>
                    <a:pt x="118886" y="1632"/>
                    <a:pt x="103453" y="0"/>
                    <a:pt x="88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14"/>
            <p:cNvSpPr/>
            <p:nvPr/>
          </p:nvSpPr>
          <p:spPr>
            <a:xfrm rot="-450272" flipH="1">
              <a:off x="6744309" y="4129335"/>
              <a:ext cx="3634273" cy="1898184"/>
            </a:xfrm>
            <a:custGeom>
              <a:avLst/>
              <a:gdLst/>
              <a:ahLst/>
              <a:cxnLst/>
              <a:rect l="l" t="t" r="r" b="b"/>
              <a:pathLst>
                <a:path w="145376" h="75930" extrusionOk="0">
                  <a:moveTo>
                    <a:pt x="34203" y="0"/>
                  </a:moveTo>
                  <a:cubicBezTo>
                    <a:pt x="26785" y="0"/>
                    <a:pt x="19424" y="1647"/>
                    <a:pt x="13331" y="5763"/>
                  </a:cubicBezTo>
                  <a:cubicBezTo>
                    <a:pt x="6027" y="10693"/>
                    <a:pt x="1142" y="19047"/>
                    <a:pt x="412" y="27812"/>
                  </a:cubicBezTo>
                  <a:cubicBezTo>
                    <a:pt x="1" y="33085"/>
                    <a:pt x="1051" y="38426"/>
                    <a:pt x="3356" y="43174"/>
                  </a:cubicBezTo>
                  <a:cubicBezTo>
                    <a:pt x="5342" y="47259"/>
                    <a:pt x="8263" y="49542"/>
                    <a:pt x="11139" y="52783"/>
                  </a:cubicBezTo>
                  <a:cubicBezTo>
                    <a:pt x="14312" y="56321"/>
                    <a:pt x="16047" y="60635"/>
                    <a:pt x="19676" y="63922"/>
                  </a:cubicBezTo>
                  <a:cubicBezTo>
                    <a:pt x="23191" y="67117"/>
                    <a:pt x="27368" y="69628"/>
                    <a:pt x="31796" y="71386"/>
                  </a:cubicBezTo>
                  <a:cubicBezTo>
                    <a:pt x="41200" y="75106"/>
                    <a:pt x="51540" y="75768"/>
                    <a:pt x="61652" y="75905"/>
                  </a:cubicBezTo>
                  <a:cubicBezTo>
                    <a:pt x="62973" y="75922"/>
                    <a:pt x="64294" y="75930"/>
                    <a:pt x="65616" y="75930"/>
                  </a:cubicBezTo>
                  <a:cubicBezTo>
                    <a:pt x="78814" y="75930"/>
                    <a:pt x="92019" y="75102"/>
                    <a:pt x="105111" y="73463"/>
                  </a:cubicBezTo>
                  <a:cubicBezTo>
                    <a:pt x="115086" y="72207"/>
                    <a:pt x="125722" y="70130"/>
                    <a:pt x="132821" y="63009"/>
                  </a:cubicBezTo>
                  <a:cubicBezTo>
                    <a:pt x="138505" y="57280"/>
                    <a:pt x="141015" y="49199"/>
                    <a:pt x="142773" y="41325"/>
                  </a:cubicBezTo>
                  <a:cubicBezTo>
                    <a:pt x="144462" y="33770"/>
                    <a:pt x="145375" y="25027"/>
                    <a:pt x="140445" y="19047"/>
                  </a:cubicBezTo>
                  <a:cubicBezTo>
                    <a:pt x="136761" y="14603"/>
                    <a:pt x="130685" y="12940"/>
                    <a:pt x="124825" y="12940"/>
                  </a:cubicBezTo>
                  <a:cubicBezTo>
                    <a:pt x="124184" y="12940"/>
                    <a:pt x="123547" y="12960"/>
                    <a:pt x="122915" y="12999"/>
                  </a:cubicBezTo>
                  <a:cubicBezTo>
                    <a:pt x="116501" y="13364"/>
                    <a:pt x="110247" y="15281"/>
                    <a:pt x="103856" y="15783"/>
                  </a:cubicBezTo>
                  <a:cubicBezTo>
                    <a:pt x="102655" y="15878"/>
                    <a:pt x="101455" y="15923"/>
                    <a:pt x="100257" y="15923"/>
                  </a:cubicBezTo>
                  <a:cubicBezTo>
                    <a:pt x="91073" y="15923"/>
                    <a:pt x="81995" y="13280"/>
                    <a:pt x="73293" y="10191"/>
                  </a:cubicBezTo>
                  <a:cubicBezTo>
                    <a:pt x="63455" y="6699"/>
                    <a:pt x="53754" y="2567"/>
                    <a:pt x="43483" y="810"/>
                  </a:cubicBezTo>
                  <a:cubicBezTo>
                    <a:pt x="40439" y="290"/>
                    <a:pt x="37316" y="0"/>
                    <a:pt x="34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2" name="Google Shape;822;p14"/>
          <p:cNvSpPr/>
          <p:nvPr/>
        </p:nvSpPr>
        <p:spPr>
          <a:xfrm>
            <a:off x="10637434" y="6320785"/>
            <a:ext cx="243433" cy="237367"/>
          </a:xfrm>
          <a:custGeom>
            <a:avLst/>
            <a:gdLst/>
            <a:ahLst/>
            <a:cxnLst/>
            <a:rect l="l" t="t" r="r" b="b"/>
            <a:pathLst>
              <a:path w="7303" h="7121" extrusionOk="0">
                <a:moveTo>
                  <a:pt x="5539" y="0"/>
                </a:moveTo>
                <a:lnTo>
                  <a:pt x="3396" y="1368"/>
                </a:lnTo>
                <a:lnTo>
                  <a:pt x="1039" y="379"/>
                </a:lnTo>
                <a:lnTo>
                  <a:pt x="1039" y="379"/>
                </a:lnTo>
                <a:lnTo>
                  <a:pt x="1682" y="2851"/>
                </a:lnTo>
                <a:lnTo>
                  <a:pt x="1" y="4780"/>
                </a:lnTo>
                <a:lnTo>
                  <a:pt x="2555" y="4928"/>
                </a:lnTo>
                <a:lnTo>
                  <a:pt x="3874" y="7120"/>
                </a:lnTo>
                <a:lnTo>
                  <a:pt x="4813" y="4747"/>
                </a:lnTo>
                <a:lnTo>
                  <a:pt x="7302" y="4170"/>
                </a:lnTo>
                <a:lnTo>
                  <a:pt x="5324" y="2538"/>
                </a:lnTo>
                <a:lnTo>
                  <a:pt x="55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3" name="Google Shape;823;p14"/>
          <p:cNvGrpSpPr/>
          <p:nvPr/>
        </p:nvGrpSpPr>
        <p:grpSpPr>
          <a:xfrm>
            <a:off x="314094" y="130869"/>
            <a:ext cx="11571357" cy="6427308"/>
            <a:chOff x="235570" y="98151"/>
            <a:chExt cx="8678518" cy="4820481"/>
          </a:xfrm>
        </p:grpSpPr>
        <p:grpSp>
          <p:nvGrpSpPr>
            <p:cNvPr id="824" name="Google Shape;824;p14"/>
            <p:cNvGrpSpPr/>
            <p:nvPr/>
          </p:nvGrpSpPr>
          <p:grpSpPr>
            <a:xfrm rot="-5232170" flipH="1">
              <a:off x="8098732" y="4109889"/>
              <a:ext cx="925442" cy="660894"/>
              <a:chOff x="6969825" y="302175"/>
              <a:chExt cx="925450" cy="660900"/>
            </a:xfrm>
          </p:grpSpPr>
          <p:sp>
            <p:nvSpPr>
              <p:cNvPr id="825" name="Google Shape;825;p14"/>
              <p:cNvSpPr/>
              <p:nvPr/>
            </p:nvSpPr>
            <p:spPr>
              <a:xfrm>
                <a:off x="6969825" y="302575"/>
                <a:ext cx="925450" cy="6543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172" extrusionOk="0">
                    <a:moveTo>
                      <a:pt x="27608" y="6820"/>
                    </a:moveTo>
                    <a:cubicBezTo>
                      <a:pt x="27735" y="6820"/>
                      <a:pt x="27858" y="6902"/>
                      <a:pt x="27903" y="7038"/>
                    </a:cubicBezTo>
                    <a:cubicBezTo>
                      <a:pt x="28414" y="8554"/>
                      <a:pt x="29041" y="10680"/>
                      <a:pt x="29716" y="13449"/>
                    </a:cubicBezTo>
                    <a:cubicBezTo>
                      <a:pt x="30392" y="16168"/>
                      <a:pt x="30886" y="18575"/>
                      <a:pt x="31183" y="20289"/>
                    </a:cubicBezTo>
                    <a:cubicBezTo>
                      <a:pt x="31216" y="20470"/>
                      <a:pt x="31101" y="20618"/>
                      <a:pt x="30936" y="20651"/>
                    </a:cubicBezTo>
                    <a:cubicBezTo>
                      <a:pt x="29139" y="20915"/>
                      <a:pt x="26437" y="21212"/>
                      <a:pt x="22992" y="21442"/>
                    </a:cubicBezTo>
                    <a:cubicBezTo>
                      <a:pt x="21723" y="21525"/>
                      <a:pt x="20372" y="21591"/>
                      <a:pt x="18921" y="21657"/>
                    </a:cubicBezTo>
                    <a:cubicBezTo>
                      <a:pt x="16633" y="21751"/>
                      <a:pt x="14610" y="21785"/>
                      <a:pt x="12856" y="21785"/>
                    </a:cubicBezTo>
                    <a:cubicBezTo>
                      <a:pt x="11843" y="21785"/>
                      <a:pt x="10920" y="21774"/>
                      <a:pt x="10087" y="21756"/>
                    </a:cubicBezTo>
                    <a:cubicBezTo>
                      <a:pt x="9824" y="21739"/>
                      <a:pt x="9692" y="21409"/>
                      <a:pt x="9890" y="21228"/>
                    </a:cubicBezTo>
                    <a:cubicBezTo>
                      <a:pt x="11604" y="19629"/>
                      <a:pt x="13894" y="17619"/>
                      <a:pt x="16812" y="15196"/>
                    </a:cubicBezTo>
                    <a:cubicBezTo>
                      <a:pt x="20569" y="12048"/>
                      <a:pt x="24343" y="9098"/>
                      <a:pt x="27013" y="7186"/>
                    </a:cubicBezTo>
                    <a:cubicBezTo>
                      <a:pt x="27162" y="7087"/>
                      <a:pt x="27310" y="6972"/>
                      <a:pt x="27442" y="6873"/>
                    </a:cubicBezTo>
                    <a:cubicBezTo>
                      <a:pt x="27493" y="6837"/>
                      <a:pt x="27551" y="6820"/>
                      <a:pt x="27608" y="6820"/>
                    </a:cubicBezTo>
                    <a:close/>
                    <a:moveTo>
                      <a:pt x="29928" y="0"/>
                    </a:moveTo>
                    <a:cubicBezTo>
                      <a:pt x="29603" y="0"/>
                      <a:pt x="28837" y="394"/>
                      <a:pt x="27722" y="1105"/>
                    </a:cubicBezTo>
                    <a:cubicBezTo>
                      <a:pt x="20619" y="5654"/>
                      <a:pt x="1" y="22761"/>
                      <a:pt x="710" y="24755"/>
                    </a:cubicBezTo>
                    <a:cubicBezTo>
                      <a:pt x="1069" y="25766"/>
                      <a:pt x="5956" y="26172"/>
                      <a:pt x="12016" y="26172"/>
                    </a:cubicBezTo>
                    <a:cubicBezTo>
                      <a:pt x="14851" y="26172"/>
                      <a:pt x="17943" y="26083"/>
                      <a:pt x="20948" y="25925"/>
                    </a:cubicBezTo>
                    <a:cubicBezTo>
                      <a:pt x="28958" y="25513"/>
                      <a:pt x="36358" y="24623"/>
                      <a:pt x="36556" y="23651"/>
                    </a:cubicBezTo>
                    <a:cubicBezTo>
                      <a:pt x="37017" y="21525"/>
                      <a:pt x="32189" y="149"/>
                      <a:pt x="29947" y="1"/>
                    </a:cubicBezTo>
                    <a:cubicBezTo>
                      <a:pt x="29941" y="0"/>
                      <a:pt x="29934" y="0"/>
                      <a:pt x="29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6" name="Google Shape;826;p14"/>
              <p:cNvSpPr/>
              <p:nvPr/>
            </p:nvSpPr>
            <p:spPr>
              <a:xfrm>
                <a:off x="7493525" y="302575"/>
                <a:ext cx="401750" cy="648150"/>
              </a:xfrm>
              <a:custGeom>
                <a:avLst/>
                <a:gdLst/>
                <a:ahLst/>
                <a:cxnLst/>
                <a:rect l="l" t="t" r="r" b="b"/>
                <a:pathLst>
                  <a:path w="16070" h="25926" extrusionOk="0">
                    <a:moveTo>
                      <a:pt x="8980" y="0"/>
                    </a:moveTo>
                    <a:cubicBezTo>
                      <a:pt x="8655" y="0"/>
                      <a:pt x="7889" y="394"/>
                      <a:pt x="6774" y="1105"/>
                    </a:cubicBezTo>
                    <a:cubicBezTo>
                      <a:pt x="6642" y="3148"/>
                      <a:pt x="6395" y="5176"/>
                      <a:pt x="6065" y="7186"/>
                    </a:cubicBezTo>
                    <a:cubicBezTo>
                      <a:pt x="6214" y="7087"/>
                      <a:pt x="6362" y="6972"/>
                      <a:pt x="6494" y="6873"/>
                    </a:cubicBezTo>
                    <a:cubicBezTo>
                      <a:pt x="6545" y="6837"/>
                      <a:pt x="6603" y="6820"/>
                      <a:pt x="6660" y="6820"/>
                    </a:cubicBezTo>
                    <a:cubicBezTo>
                      <a:pt x="6787" y="6820"/>
                      <a:pt x="6910" y="6902"/>
                      <a:pt x="6955" y="7038"/>
                    </a:cubicBezTo>
                    <a:cubicBezTo>
                      <a:pt x="7466" y="8554"/>
                      <a:pt x="8093" y="10680"/>
                      <a:pt x="8768" y="13449"/>
                    </a:cubicBezTo>
                    <a:cubicBezTo>
                      <a:pt x="9444" y="16168"/>
                      <a:pt x="9938" y="18575"/>
                      <a:pt x="10235" y="20289"/>
                    </a:cubicBezTo>
                    <a:cubicBezTo>
                      <a:pt x="10268" y="20470"/>
                      <a:pt x="10153" y="20618"/>
                      <a:pt x="9988" y="20651"/>
                    </a:cubicBezTo>
                    <a:cubicBezTo>
                      <a:pt x="8191" y="20915"/>
                      <a:pt x="5489" y="21212"/>
                      <a:pt x="2044" y="21442"/>
                    </a:cubicBezTo>
                    <a:cubicBezTo>
                      <a:pt x="1599" y="22530"/>
                      <a:pt x="1121" y="23634"/>
                      <a:pt x="610" y="24706"/>
                    </a:cubicBezTo>
                    <a:cubicBezTo>
                      <a:pt x="412" y="25118"/>
                      <a:pt x="215" y="25530"/>
                      <a:pt x="0" y="25925"/>
                    </a:cubicBezTo>
                    <a:cubicBezTo>
                      <a:pt x="8010" y="25513"/>
                      <a:pt x="15410" y="24623"/>
                      <a:pt x="15608" y="23651"/>
                    </a:cubicBezTo>
                    <a:cubicBezTo>
                      <a:pt x="16069" y="21525"/>
                      <a:pt x="11241" y="149"/>
                      <a:pt x="8999" y="1"/>
                    </a:cubicBezTo>
                    <a:cubicBezTo>
                      <a:pt x="8993" y="0"/>
                      <a:pt x="8986" y="0"/>
                      <a:pt x="8980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7" name="Google Shape;827;p14"/>
              <p:cNvSpPr/>
              <p:nvPr/>
            </p:nvSpPr>
            <p:spPr>
              <a:xfrm>
                <a:off x="6969825" y="302175"/>
                <a:ext cx="925450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436" fill="none" extrusionOk="0">
                    <a:moveTo>
                      <a:pt x="30936" y="20667"/>
                    </a:moveTo>
                    <a:cubicBezTo>
                      <a:pt x="29139" y="20931"/>
                      <a:pt x="26437" y="21228"/>
                      <a:pt x="22992" y="21458"/>
                    </a:cubicBezTo>
                    <a:cubicBezTo>
                      <a:pt x="21723" y="21541"/>
                      <a:pt x="20372" y="21607"/>
                      <a:pt x="18921" y="21673"/>
                    </a:cubicBezTo>
                    <a:cubicBezTo>
                      <a:pt x="15312" y="21821"/>
                      <a:pt x="12362" y="21821"/>
                      <a:pt x="10087" y="21772"/>
                    </a:cubicBezTo>
                    <a:cubicBezTo>
                      <a:pt x="9824" y="21755"/>
                      <a:pt x="9692" y="21425"/>
                      <a:pt x="9890" y="21244"/>
                    </a:cubicBezTo>
                    <a:cubicBezTo>
                      <a:pt x="11604" y="19645"/>
                      <a:pt x="13894" y="17635"/>
                      <a:pt x="16812" y="15212"/>
                    </a:cubicBezTo>
                    <a:cubicBezTo>
                      <a:pt x="20569" y="12064"/>
                      <a:pt x="24343" y="9114"/>
                      <a:pt x="27013" y="7202"/>
                    </a:cubicBezTo>
                    <a:cubicBezTo>
                      <a:pt x="27162" y="7103"/>
                      <a:pt x="27310" y="6988"/>
                      <a:pt x="27442" y="6889"/>
                    </a:cubicBezTo>
                    <a:cubicBezTo>
                      <a:pt x="27607" y="6774"/>
                      <a:pt x="27837" y="6856"/>
                      <a:pt x="27903" y="7054"/>
                    </a:cubicBezTo>
                    <a:cubicBezTo>
                      <a:pt x="28414" y="8570"/>
                      <a:pt x="29041" y="10696"/>
                      <a:pt x="29716" y="13465"/>
                    </a:cubicBezTo>
                    <a:cubicBezTo>
                      <a:pt x="30392" y="16184"/>
                      <a:pt x="30886" y="18591"/>
                      <a:pt x="31183" y="20305"/>
                    </a:cubicBezTo>
                    <a:cubicBezTo>
                      <a:pt x="31216" y="20486"/>
                      <a:pt x="31101" y="20634"/>
                      <a:pt x="30936" y="20667"/>
                    </a:cubicBezTo>
                    <a:close/>
                    <a:moveTo>
                      <a:pt x="29947" y="17"/>
                    </a:moveTo>
                    <a:cubicBezTo>
                      <a:pt x="29634" y="0"/>
                      <a:pt x="28859" y="396"/>
                      <a:pt x="27722" y="1121"/>
                    </a:cubicBezTo>
                    <a:cubicBezTo>
                      <a:pt x="20619" y="5670"/>
                      <a:pt x="1" y="22777"/>
                      <a:pt x="710" y="24771"/>
                    </a:cubicBezTo>
                    <a:cubicBezTo>
                      <a:pt x="1237" y="26254"/>
                      <a:pt x="11521" y="26436"/>
                      <a:pt x="20948" y="25941"/>
                    </a:cubicBezTo>
                    <a:cubicBezTo>
                      <a:pt x="28958" y="25529"/>
                      <a:pt x="36358" y="24639"/>
                      <a:pt x="36556" y="23667"/>
                    </a:cubicBezTo>
                    <a:cubicBezTo>
                      <a:pt x="37017" y="21541"/>
                      <a:pt x="32189" y="165"/>
                      <a:pt x="29947" y="17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8" name="Google Shape;828;p14"/>
            <p:cNvGrpSpPr/>
            <p:nvPr/>
          </p:nvGrpSpPr>
          <p:grpSpPr>
            <a:xfrm rot="2700000">
              <a:off x="382534" y="1213236"/>
              <a:ext cx="485716" cy="485702"/>
              <a:chOff x="467675" y="3845425"/>
              <a:chExt cx="881100" cy="881075"/>
            </a:xfrm>
          </p:grpSpPr>
          <p:sp>
            <p:nvSpPr>
              <p:cNvPr id="829" name="Google Shape;829;p14"/>
              <p:cNvSpPr/>
              <p:nvPr/>
            </p:nvSpPr>
            <p:spPr>
              <a:xfrm>
                <a:off x="475100" y="3852850"/>
                <a:ext cx="866825" cy="866225"/>
              </a:xfrm>
              <a:custGeom>
                <a:avLst/>
                <a:gdLst/>
                <a:ahLst/>
                <a:cxnLst/>
                <a:rect l="l" t="t" r="r" b="b"/>
                <a:pathLst>
                  <a:path w="34673" h="34649" extrusionOk="0">
                    <a:moveTo>
                      <a:pt x="11915" y="0"/>
                    </a:moveTo>
                    <a:lnTo>
                      <a:pt x="11733" y="11276"/>
                    </a:lnTo>
                    <a:lnTo>
                      <a:pt x="1" y="11093"/>
                    </a:lnTo>
                    <a:lnTo>
                      <a:pt x="754" y="22803"/>
                    </a:lnTo>
                    <a:lnTo>
                      <a:pt x="11527" y="23054"/>
                    </a:lnTo>
                    <a:lnTo>
                      <a:pt x="11345" y="34649"/>
                    </a:lnTo>
                    <a:lnTo>
                      <a:pt x="23328" y="33827"/>
                    </a:lnTo>
                    <a:lnTo>
                      <a:pt x="23191" y="23305"/>
                    </a:lnTo>
                    <a:lnTo>
                      <a:pt x="23191" y="23305"/>
                    </a:lnTo>
                    <a:lnTo>
                      <a:pt x="33850" y="23556"/>
                    </a:lnTo>
                    <a:lnTo>
                      <a:pt x="34672" y="11595"/>
                    </a:lnTo>
                    <a:lnTo>
                      <a:pt x="23008" y="11390"/>
                    </a:lnTo>
                    <a:lnTo>
                      <a:pt x="22871" y="685"/>
                    </a:lnTo>
                    <a:lnTo>
                      <a:pt x="119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0" name="Google Shape;830;p14"/>
              <p:cNvSpPr/>
              <p:nvPr/>
            </p:nvSpPr>
            <p:spPr>
              <a:xfrm>
                <a:off x="488800" y="4305925"/>
                <a:ext cx="841700" cy="413150"/>
              </a:xfrm>
              <a:custGeom>
                <a:avLst/>
                <a:gdLst/>
                <a:ahLst/>
                <a:cxnLst/>
                <a:rect l="l" t="t" r="r" b="b"/>
                <a:pathLst>
                  <a:path w="33668" h="16526" extrusionOk="0">
                    <a:moveTo>
                      <a:pt x="33668" y="0"/>
                    </a:moveTo>
                    <a:lnTo>
                      <a:pt x="33668" y="0"/>
                    </a:lnTo>
                    <a:cubicBezTo>
                      <a:pt x="32846" y="3584"/>
                      <a:pt x="31910" y="3401"/>
                      <a:pt x="30472" y="3744"/>
                    </a:cubicBezTo>
                    <a:cubicBezTo>
                      <a:pt x="29938" y="3866"/>
                      <a:pt x="29293" y="3907"/>
                      <a:pt x="28605" y="3907"/>
                    </a:cubicBezTo>
                    <a:cubicBezTo>
                      <a:pt x="27125" y="3907"/>
                      <a:pt x="25444" y="3714"/>
                      <a:pt x="24233" y="3714"/>
                    </a:cubicBezTo>
                    <a:cubicBezTo>
                      <a:pt x="24109" y="3714"/>
                      <a:pt x="23989" y="3716"/>
                      <a:pt x="23876" y="3721"/>
                    </a:cubicBezTo>
                    <a:cubicBezTo>
                      <a:pt x="20977" y="3812"/>
                      <a:pt x="21319" y="4566"/>
                      <a:pt x="21205" y="7145"/>
                    </a:cubicBezTo>
                    <a:cubicBezTo>
                      <a:pt x="21159" y="8606"/>
                      <a:pt x="21388" y="11847"/>
                      <a:pt x="21342" y="13308"/>
                    </a:cubicBezTo>
                    <a:cubicBezTo>
                      <a:pt x="21299" y="14504"/>
                      <a:pt x="17939" y="15328"/>
                      <a:pt x="15364" y="15328"/>
                    </a:cubicBezTo>
                    <a:cubicBezTo>
                      <a:pt x="13814" y="15328"/>
                      <a:pt x="12549" y="15029"/>
                      <a:pt x="12463" y="14335"/>
                    </a:cubicBezTo>
                    <a:cubicBezTo>
                      <a:pt x="12052" y="10865"/>
                      <a:pt x="12189" y="7122"/>
                      <a:pt x="12212" y="5730"/>
                    </a:cubicBezTo>
                    <a:cubicBezTo>
                      <a:pt x="12256" y="3846"/>
                      <a:pt x="11333" y="3560"/>
                      <a:pt x="9585" y="3560"/>
                    </a:cubicBezTo>
                    <a:cubicBezTo>
                      <a:pt x="9511" y="3560"/>
                      <a:pt x="9436" y="3560"/>
                      <a:pt x="9359" y="3561"/>
                    </a:cubicBezTo>
                    <a:cubicBezTo>
                      <a:pt x="8333" y="3576"/>
                      <a:pt x="5989" y="3638"/>
                      <a:pt x="4196" y="3638"/>
                    </a:cubicBezTo>
                    <a:cubicBezTo>
                      <a:pt x="3196" y="3638"/>
                      <a:pt x="2367" y="3618"/>
                      <a:pt x="2032" y="3561"/>
                    </a:cubicBezTo>
                    <a:cubicBezTo>
                      <a:pt x="1119" y="3401"/>
                      <a:pt x="480" y="3196"/>
                      <a:pt x="0" y="1530"/>
                    </a:cubicBezTo>
                    <a:lnTo>
                      <a:pt x="0" y="1530"/>
                    </a:lnTo>
                    <a:lnTo>
                      <a:pt x="206" y="4680"/>
                    </a:lnTo>
                    <a:lnTo>
                      <a:pt x="10979" y="4931"/>
                    </a:lnTo>
                    <a:lnTo>
                      <a:pt x="10797" y="16526"/>
                    </a:lnTo>
                    <a:lnTo>
                      <a:pt x="22780" y="15704"/>
                    </a:lnTo>
                    <a:lnTo>
                      <a:pt x="22643" y="5182"/>
                    </a:lnTo>
                    <a:lnTo>
                      <a:pt x="22643" y="5182"/>
                    </a:lnTo>
                    <a:lnTo>
                      <a:pt x="33302" y="5433"/>
                    </a:lnTo>
                    <a:lnTo>
                      <a:pt x="33668" y="0"/>
                    </a:ln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1" name="Google Shape;831;p14"/>
              <p:cNvSpPr/>
              <p:nvPr/>
            </p:nvSpPr>
            <p:spPr>
              <a:xfrm>
                <a:off x="923050" y="4058525"/>
                <a:ext cx="224850" cy="17987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195" extrusionOk="0">
                    <a:moveTo>
                      <a:pt x="1082" y="0"/>
                    </a:moveTo>
                    <a:cubicBezTo>
                      <a:pt x="958" y="0"/>
                      <a:pt x="842" y="72"/>
                      <a:pt x="799" y="241"/>
                    </a:cubicBezTo>
                    <a:cubicBezTo>
                      <a:pt x="343" y="2182"/>
                      <a:pt x="0" y="3825"/>
                      <a:pt x="229" y="5834"/>
                    </a:cubicBezTo>
                    <a:cubicBezTo>
                      <a:pt x="274" y="6336"/>
                      <a:pt x="548" y="6884"/>
                      <a:pt x="1096" y="6975"/>
                    </a:cubicBezTo>
                    <a:cubicBezTo>
                      <a:pt x="1894" y="7127"/>
                      <a:pt x="2683" y="7194"/>
                      <a:pt x="3467" y="7194"/>
                    </a:cubicBezTo>
                    <a:cubicBezTo>
                      <a:pt x="5150" y="7194"/>
                      <a:pt x="6810" y="6886"/>
                      <a:pt x="8491" y="6450"/>
                    </a:cubicBezTo>
                    <a:cubicBezTo>
                      <a:pt x="8994" y="6313"/>
                      <a:pt x="8994" y="5560"/>
                      <a:pt x="8491" y="5423"/>
                    </a:cubicBezTo>
                    <a:cubicBezTo>
                      <a:pt x="6506" y="4943"/>
                      <a:pt x="4451" y="5126"/>
                      <a:pt x="2443" y="4829"/>
                    </a:cubicBezTo>
                    <a:cubicBezTo>
                      <a:pt x="2214" y="3231"/>
                      <a:pt x="2100" y="1793"/>
                      <a:pt x="1438" y="241"/>
                    </a:cubicBezTo>
                    <a:cubicBezTo>
                      <a:pt x="1377" y="95"/>
                      <a:pt x="1225" y="0"/>
                      <a:pt x="1082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2" name="Google Shape;832;p14"/>
              <p:cNvSpPr/>
              <p:nvPr/>
            </p:nvSpPr>
            <p:spPr>
              <a:xfrm>
                <a:off x="467675" y="3845425"/>
                <a:ext cx="881100" cy="881075"/>
              </a:xfrm>
              <a:custGeom>
                <a:avLst/>
                <a:gdLst/>
                <a:ahLst/>
                <a:cxnLst/>
                <a:rect l="l" t="t" r="r" b="b"/>
                <a:pathLst>
                  <a:path w="35244" h="35243" extrusionOk="0">
                    <a:moveTo>
                      <a:pt x="12486" y="594"/>
                    </a:moveTo>
                    <a:lnTo>
                      <a:pt x="22895" y="1256"/>
                    </a:lnTo>
                    <a:lnTo>
                      <a:pt x="23009" y="11710"/>
                    </a:lnTo>
                    <a:cubicBezTo>
                      <a:pt x="23009" y="11847"/>
                      <a:pt x="23146" y="11984"/>
                      <a:pt x="23305" y="11984"/>
                    </a:cubicBezTo>
                    <a:lnTo>
                      <a:pt x="34650" y="12166"/>
                    </a:lnTo>
                    <a:lnTo>
                      <a:pt x="33874" y="23579"/>
                    </a:lnTo>
                    <a:lnTo>
                      <a:pt x="23488" y="23328"/>
                    </a:lnTo>
                    <a:cubicBezTo>
                      <a:pt x="23420" y="23328"/>
                      <a:pt x="23351" y="23351"/>
                      <a:pt x="23283" y="23396"/>
                    </a:cubicBezTo>
                    <a:cubicBezTo>
                      <a:pt x="23237" y="23465"/>
                      <a:pt x="23214" y="23533"/>
                      <a:pt x="23214" y="23602"/>
                    </a:cubicBezTo>
                    <a:lnTo>
                      <a:pt x="23328" y="33873"/>
                    </a:lnTo>
                    <a:lnTo>
                      <a:pt x="11938" y="34649"/>
                    </a:lnTo>
                    <a:lnTo>
                      <a:pt x="11938" y="34649"/>
                    </a:lnTo>
                    <a:lnTo>
                      <a:pt x="12121" y="23351"/>
                    </a:lnTo>
                    <a:cubicBezTo>
                      <a:pt x="12121" y="23214"/>
                      <a:pt x="11984" y="23077"/>
                      <a:pt x="11847" y="23077"/>
                    </a:cubicBezTo>
                    <a:lnTo>
                      <a:pt x="1325" y="22826"/>
                    </a:lnTo>
                    <a:lnTo>
                      <a:pt x="594" y="11664"/>
                    </a:lnTo>
                    <a:lnTo>
                      <a:pt x="12007" y="11847"/>
                    </a:lnTo>
                    <a:cubicBezTo>
                      <a:pt x="12167" y="11847"/>
                      <a:pt x="12304" y="11733"/>
                      <a:pt x="12304" y="11573"/>
                    </a:cubicBezTo>
                    <a:lnTo>
                      <a:pt x="12486" y="594"/>
                    </a:lnTo>
                    <a:close/>
                    <a:moveTo>
                      <a:pt x="12235" y="0"/>
                    </a:moveTo>
                    <a:cubicBezTo>
                      <a:pt x="12144" y="0"/>
                      <a:pt x="12075" y="23"/>
                      <a:pt x="12007" y="69"/>
                    </a:cubicBezTo>
                    <a:cubicBezTo>
                      <a:pt x="11961" y="137"/>
                      <a:pt x="11916" y="206"/>
                      <a:pt x="11916" y="274"/>
                    </a:cubicBezTo>
                    <a:lnTo>
                      <a:pt x="11733" y="11276"/>
                    </a:lnTo>
                    <a:lnTo>
                      <a:pt x="298" y="11094"/>
                    </a:lnTo>
                    <a:cubicBezTo>
                      <a:pt x="229" y="11094"/>
                      <a:pt x="138" y="11116"/>
                      <a:pt x="92" y="11185"/>
                    </a:cubicBezTo>
                    <a:cubicBezTo>
                      <a:pt x="24" y="11230"/>
                      <a:pt x="1" y="11322"/>
                      <a:pt x="1" y="11390"/>
                    </a:cubicBezTo>
                    <a:lnTo>
                      <a:pt x="777" y="23122"/>
                    </a:lnTo>
                    <a:cubicBezTo>
                      <a:pt x="777" y="23259"/>
                      <a:pt x="891" y="23396"/>
                      <a:pt x="1051" y="23396"/>
                    </a:cubicBezTo>
                    <a:lnTo>
                      <a:pt x="11550" y="23625"/>
                    </a:lnTo>
                    <a:lnTo>
                      <a:pt x="11345" y="34946"/>
                    </a:lnTo>
                    <a:cubicBezTo>
                      <a:pt x="11345" y="35037"/>
                      <a:pt x="11391" y="35106"/>
                      <a:pt x="11436" y="35151"/>
                    </a:cubicBezTo>
                    <a:cubicBezTo>
                      <a:pt x="11505" y="35220"/>
                      <a:pt x="11573" y="35243"/>
                      <a:pt x="11642" y="35243"/>
                    </a:cubicBezTo>
                    <a:lnTo>
                      <a:pt x="11665" y="35243"/>
                    </a:lnTo>
                    <a:lnTo>
                      <a:pt x="23625" y="34421"/>
                    </a:lnTo>
                    <a:cubicBezTo>
                      <a:pt x="23785" y="34398"/>
                      <a:pt x="23899" y="34284"/>
                      <a:pt x="23899" y="34124"/>
                    </a:cubicBezTo>
                    <a:lnTo>
                      <a:pt x="23785" y="23899"/>
                    </a:lnTo>
                    <a:lnTo>
                      <a:pt x="34125" y="24150"/>
                    </a:lnTo>
                    <a:cubicBezTo>
                      <a:pt x="34284" y="24150"/>
                      <a:pt x="34421" y="24035"/>
                      <a:pt x="34421" y="23876"/>
                    </a:cubicBezTo>
                    <a:lnTo>
                      <a:pt x="35243" y="11915"/>
                    </a:lnTo>
                    <a:cubicBezTo>
                      <a:pt x="35243" y="11824"/>
                      <a:pt x="35220" y="11755"/>
                      <a:pt x="35175" y="11687"/>
                    </a:cubicBezTo>
                    <a:cubicBezTo>
                      <a:pt x="35106" y="11641"/>
                      <a:pt x="35038" y="11596"/>
                      <a:pt x="34969" y="11596"/>
                    </a:cubicBezTo>
                    <a:lnTo>
                      <a:pt x="23579" y="11413"/>
                    </a:lnTo>
                    <a:lnTo>
                      <a:pt x="23465" y="982"/>
                    </a:lnTo>
                    <a:cubicBezTo>
                      <a:pt x="23465" y="822"/>
                      <a:pt x="23351" y="708"/>
                      <a:pt x="23191" y="708"/>
                    </a:cubicBezTo>
                    <a:lnTo>
                      <a:pt x="122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33" name="Google Shape;833;p14"/>
            <p:cNvGrpSpPr/>
            <p:nvPr/>
          </p:nvGrpSpPr>
          <p:grpSpPr>
            <a:xfrm>
              <a:off x="713237" y="98151"/>
              <a:ext cx="598643" cy="882709"/>
              <a:chOff x="9592" y="59773"/>
              <a:chExt cx="898189" cy="1324394"/>
            </a:xfrm>
          </p:grpSpPr>
          <p:sp>
            <p:nvSpPr>
              <p:cNvPr id="834" name="Google Shape;834;p14"/>
              <p:cNvSpPr/>
              <p:nvPr/>
            </p:nvSpPr>
            <p:spPr>
              <a:xfrm rot="979958">
                <a:off x="175364" y="124054"/>
                <a:ext cx="567198" cy="1195994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47842" extrusionOk="0">
                    <a:moveTo>
                      <a:pt x="0" y="0"/>
                    </a:moveTo>
                    <a:lnTo>
                      <a:pt x="0" y="13170"/>
                    </a:lnTo>
                    <a:lnTo>
                      <a:pt x="8880" y="13170"/>
                    </a:lnTo>
                    <a:lnTo>
                      <a:pt x="8880" y="47842"/>
                    </a:lnTo>
                    <a:lnTo>
                      <a:pt x="22689" y="47842"/>
                    </a:lnTo>
                    <a:lnTo>
                      <a:pt x="22689" y="936"/>
                    </a:lnTo>
                    <a:lnTo>
                      <a:pt x="13741" y="0"/>
                    </a:lnTo>
                    <a:close/>
                  </a:path>
                </a:pathLst>
              </a:custGeom>
              <a:solidFill>
                <a:srgbClr val="FD4A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5" name="Google Shape;835;p14"/>
              <p:cNvSpPr/>
              <p:nvPr/>
            </p:nvSpPr>
            <p:spPr>
              <a:xfrm rot="979958">
                <a:off x="175364" y="124054"/>
                <a:ext cx="567198" cy="1195994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47842" extrusionOk="0">
                    <a:moveTo>
                      <a:pt x="0" y="0"/>
                    </a:moveTo>
                    <a:lnTo>
                      <a:pt x="0" y="13170"/>
                    </a:lnTo>
                    <a:lnTo>
                      <a:pt x="8880" y="13170"/>
                    </a:lnTo>
                    <a:lnTo>
                      <a:pt x="8880" y="47842"/>
                    </a:lnTo>
                    <a:lnTo>
                      <a:pt x="22689" y="47842"/>
                    </a:lnTo>
                    <a:lnTo>
                      <a:pt x="22689" y="936"/>
                    </a:lnTo>
                    <a:lnTo>
                      <a:pt x="1374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6" name="Google Shape;836;p14"/>
              <p:cNvSpPr/>
              <p:nvPr/>
            </p:nvSpPr>
            <p:spPr>
              <a:xfrm rot="979958">
                <a:off x="453706" y="176549"/>
                <a:ext cx="281337" cy="1183444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47340" extrusionOk="0">
                    <a:moveTo>
                      <a:pt x="6985" y="0"/>
                    </a:moveTo>
                    <a:lnTo>
                      <a:pt x="6985" y="0"/>
                    </a:lnTo>
                    <a:cubicBezTo>
                      <a:pt x="7579" y="480"/>
                      <a:pt x="8058" y="1096"/>
                      <a:pt x="8355" y="1940"/>
                    </a:cubicBezTo>
                    <a:cubicBezTo>
                      <a:pt x="9131" y="4109"/>
                      <a:pt x="8903" y="6665"/>
                      <a:pt x="8812" y="8902"/>
                    </a:cubicBezTo>
                    <a:cubicBezTo>
                      <a:pt x="8583" y="14700"/>
                      <a:pt x="8697" y="20520"/>
                      <a:pt x="8606" y="26295"/>
                    </a:cubicBezTo>
                    <a:cubicBezTo>
                      <a:pt x="8583" y="29468"/>
                      <a:pt x="8629" y="32640"/>
                      <a:pt x="8583" y="35813"/>
                    </a:cubicBezTo>
                    <a:cubicBezTo>
                      <a:pt x="8538" y="38621"/>
                      <a:pt x="8971" y="42295"/>
                      <a:pt x="6871" y="44441"/>
                    </a:cubicBezTo>
                    <a:cubicBezTo>
                      <a:pt x="5068" y="46267"/>
                      <a:pt x="2398" y="46609"/>
                      <a:pt x="1" y="47340"/>
                    </a:cubicBezTo>
                    <a:lnTo>
                      <a:pt x="11254" y="47340"/>
                    </a:lnTo>
                    <a:lnTo>
                      <a:pt x="11254" y="434"/>
                    </a:lnTo>
                    <a:lnTo>
                      <a:pt x="6985" y="0"/>
                    </a:ln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7" name="Google Shape;837;p14"/>
              <p:cNvSpPr/>
              <p:nvPr/>
            </p:nvSpPr>
            <p:spPr>
              <a:xfrm rot="979958">
                <a:off x="385737" y="174990"/>
                <a:ext cx="260788" cy="81071"/>
              </a:xfrm>
              <a:custGeom>
                <a:avLst/>
                <a:gdLst/>
                <a:ahLst/>
                <a:cxnLst/>
                <a:rect l="l" t="t" r="r" b="b"/>
                <a:pathLst>
                  <a:path w="10432" h="3243" extrusionOk="0">
                    <a:moveTo>
                      <a:pt x="5964" y="0"/>
                    </a:moveTo>
                    <a:cubicBezTo>
                      <a:pt x="5633" y="0"/>
                      <a:pt x="5277" y="17"/>
                      <a:pt x="4885" y="48"/>
                    </a:cubicBezTo>
                    <a:cubicBezTo>
                      <a:pt x="3196" y="185"/>
                      <a:pt x="1210" y="436"/>
                      <a:pt x="160" y="1874"/>
                    </a:cubicBezTo>
                    <a:cubicBezTo>
                      <a:pt x="0" y="2102"/>
                      <a:pt x="137" y="2376"/>
                      <a:pt x="320" y="2513"/>
                    </a:cubicBezTo>
                    <a:cubicBezTo>
                      <a:pt x="1121" y="3110"/>
                      <a:pt x="2153" y="3242"/>
                      <a:pt x="3182" y="3242"/>
                    </a:cubicBezTo>
                    <a:cubicBezTo>
                      <a:pt x="3765" y="3242"/>
                      <a:pt x="4348" y="3200"/>
                      <a:pt x="4885" y="3175"/>
                    </a:cubicBezTo>
                    <a:cubicBezTo>
                      <a:pt x="4970" y="3173"/>
                      <a:pt x="5055" y="3172"/>
                      <a:pt x="5140" y="3172"/>
                    </a:cubicBezTo>
                    <a:cubicBezTo>
                      <a:pt x="5550" y="3172"/>
                      <a:pt x="5965" y="3193"/>
                      <a:pt x="6375" y="3193"/>
                    </a:cubicBezTo>
                    <a:cubicBezTo>
                      <a:pt x="6751" y="3193"/>
                      <a:pt x="7123" y="3175"/>
                      <a:pt x="7487" y="3106"/>
                    </a:cubicBezTo>
                    <a:cubicBezTo>
                      <a:pt x="8469" y="2924"/>
                      <a:pt x="9108" y="2467"/>
                      <a:pt x="10044" y="2102"/>
                    </a:cubicBezTo>
                    <a:cubicBezTo>
                      <a:pt x="10363" y="1988"/>
                      <a:pt x="10432" y="1600"/>
                      <a:pt x="10135" y="1417"/>
                    </a:cubicBezTo>
                    <a:cubicBezTo>
                      <a:pt x="8581" y="394"/>
                      <a:pt x="7578" y="0"/>
                      <a:pt x="5964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8" name="Google Shape;838;p14"/>
              <p:cNvSpPr/>
              <p:nvPr/>
            </p:nvSpPr>
            <p:spPr>
              <a:xfrm rot="979958">
                <a:off x="652228" y="241710"/>
                <a:ext cx="76246" cy="6419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568" extrusionOk="0">
                    <a:moveTo>
                      <a:pt x="377" y="2032"/>
                    </a:moveTo>
                    <a:cubicBezTo>
                      <a:pt x="378" y="2034"/>
                      <a:pt x="378" y="2035"/>
                      <a:pt x="379" y="2036"/>
                    </a:cubicBezTo>
                    <a:lnTo>
                      <a:pt x="379" y="2036"/>
                    </a:lnTo>
                    <a:cubicBezTo>
                      <a:pt x="379" y="2036"/>
                      <a:pt x="379" y="2035"/>
                      <a:pt x="379" y="2035"/>
                    </a:cubicBezTo>
                    <a:cubicBezTo>
                      <a:pt x="378" y="2034"/>
                      <a:pt x="378" y="2033"/>
                      <a:pt x="377" y="2032"/>
                    </a:cubicBezTo>
                    <a:close/>
                    <a:moveTo>
                      <a:pt x="379" y="2036"/>
                    </a:moveTo>
                    <a:cubicBezTo>
                      <a:pt x="379" y="2046"/>
                      <a:pt x="385" y="2052"/>
                      <a:pt x="390" y="2057"/>
                    </a:cubicBezTo>
                    <a:lnTo>
                      <a:pt x="390" y="2057"/>
                    </a:lnTo>
                    <a:cubicBezTo>
                      <a:pt x="386" y="2050"/>
                      <a:pt x="383" y="2043"/>
                      <a:pt x="379" y="2036"/>
                    </a:cubicBezTo>
                    <a:close/>
                    <a:moveTo>
                      <a:pt x="390" y="2057"/>
                    </a:moveTo>
                    <a:cubicBezTo>
                      <a:pt x="394" y="2065"/>
                      <a:pt x="398" y="2073"/>
                      <a:pt x="402" y="2080"/>
                    </a:cubicBezTo>
                    <a:cubicBezTo>
                      <a:pt x="402" y="2069"/>
                      <a:pt x="396" y="2063"/>
                      <a:pt x="390" y="2057"/>
                    </a:cubicBezTo>
                    <a:close/>
                    <a:moveTo>
                      <a:pt x="1478" y="0"/>
                    </a:moveTo>
                    <a:cubicBezTo>
                      <a:pt x="1378" y="0"/>
                      <a:pt x="1272" y="9"/>
                      <a:pt x="1155" y="26"/>
                    </a:cubicBezTo>
                    <a:cubicBezTo>
                      <a:pt x="1087" y="49"/>
                      <a:pt x="1041" y="49"/>
                      <a:pt x="972" y="72"/>
                    </a:cubicBezTo>
                    <a:cubicBezTo>
                      <a:pt x="767" y="140"/>
                      <a:pt x="584" y="232"/>
                      <a:pt x="425" y="391"/>
                    </a:cubicBezTo>
                    <a:cubicBezTo>
                      <a:pt x="301" y="552"/>
                      <a:pt x="238" y="633"/>
                      <a:pt x="238" y="633"/>
                    </a:cubicBezTo>
                    <a:cubicBezTo>
                      <a:pt x="239" y="633"/>
                      <a:pt x="266" y="598"/>
                      <a:pt x="322" y="530"/>
                    </a:cubicBezTo>
                    <a:lnTo>
                      <a:pt x="322" y="530"/>
                    </a:lnTo>
                    <a:cubicBezTo>
                      <a:pt x="60" y="870"/>
                      <a:pt x="1" y="1238"/>
                      <a:pt x="124" y="1592"/>
                    </a:cubicBezTo>
                    <a:lnTo>
                      <a:pt x="124" y="1592"/>
                    </a:lnTo>
                    <a:cubicBezTo>
                      <a:pt x="118" y="1580"/>
                      <a:pt x="111" y="1568"/>
                      <a:pt x="105" y="1556"/>
                    </a:cubicBezTo>
                    <a:lnTo>
                      <a:pt x="105" y="1556"/>
                    </a:lnTo>
                    <a:cubicBezTo>
                      <a:pt x="166" y="1731"/>
                      <a:pt x="256" y="1888"/>
                      <a:pt x="370" y="2024"/>
                    </a:cubicBezTo>
                    <a:lnTo>
                      <a:pt x="370" y="2024"/>
                    </a:lnTo>
                    <a:cubicBezTo>
                      <a:pt x="373" y="2027"/>
                      <a:pt x="375" y="2030"/>
                      <a:pt x="377" y="2032"/>
                    </a:cubicBezTo>
                    <a:lnTo>
                      <a:pt x="377" y="2032"/>
                    </a:lnTo>
                    <a:cubicBezTo>
                      <a:pt x="377" y="2032"/>
                      <a:pt x="377" y="2032"/>
                      <a:pt x="377" y="2032"/>
                    </a:cubicBezTo>
                    <a:lnTo>
                      <a:pt x="377" y="2032"/>
                    </a:lnTo>
                    <a:cubicBezTo>
                      <a:pt x="662" y="2367"/>
                      <a:pt x="1090" y="2567"/>
                      <a:pt x="1549" y="2567"/>
                    </a:cubicBezTo>
                    <a:cubicBezTo>
                      <a:pt x="1600" y="2567"/>
                      <a:pt x="1651" y="2565"/>
                      <a:pt x="1703" y="2560"/>
                    </a:cubicBezTo>
                    <a:cubicBezTo>
                      <a:pt x="2251" y="2491"/>
                      <a:pt x="2753" y="2217"/>
                      <a:pt x="2913" y="1624"/>
                    </a:cubicBezTo>
                    <a:cubicBezTo>
                      <a:pt x="3050" y="1122"/>
                      <a:pt x="2844" y="437"/>
                      <a:pt x="2319" y="209"/>
                    </a:cubicBezTo>
                    <a:cubicBezTo>
                      <a:pt x="2013" y="73"/>
                      <a:pt x="1771" y="0"/>
                      <a:pt x="1478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9" name="Google Shape;839;p14"/>
              <p:cNvSpPr/>
              <p:nvPr/>
            </p:nvSpPr>
            <p:spPr>
              <a:xfrm rot="979958">
                <a:off x="167951" y="117123"/>
                <a:ext cx="581473" cy="1209693"/>
              </a:xfrm>
              <a:custGeom>
                <a:avLst/>
                <a:gdLst/>
                <a:ahLst/>
                <a:cxnLst/>
                <a:rect l="l" t="t" r="r" b="b"/>
                <a:pathLst>
                  <a:path w="23260" h="48390" extrusionOk="0">
                    <a:moveTo>
                      <a:pt x="13993" y="548"/>
                    </a:moveTo>
                    <a:lnTo>
                      <a:pt x="22689" y="1484"/>
                    </a:lnTo>
                    <a:lnTo>
                      <a:pt x="22689" y="47819"/>
                    </a:lnTo>
                    <a:lnTo>
                      <a:pt x="9450" y="47819"/>
                    </a:lnTo>
                    <a:lnTo>
                      <a:pt x="9450" y="13444"/>
                    </a:lnTo>
                    <a:cubicBezTo>
                      <a:pt x="9450" y="13284"/>
                      <a:pt x="9336" y="13170"/>
                      <a:pt x="9177" y="13170"/>
                    </a:cubicBezTo>
                    <a:lnTo>
                      <a:pt x="571" y="13170"/>
                    </a:lnTo>
                    <a:lnTo>
                      <a:pt x="571" y="571"/>
                    </a:lnTo>
                    <a:lnTo>
                      <a:pt x="13993" y="548"/>
                    </a:lnTo>
                    <a:close/>
                    <a:moveTo>
                      <a:pt x="297" y="0"/>
                    </a:moveTo>
                    <a:cubicBezTo>
                      <a:pt x="138" y="0"/>
                      <a:pt x="1" y="114"/>
                      <a:pt x="1" y="274"/>
                    </a:cubicBezTo>
                    <a:lnTo>
                      <a:pt x="1" y="13444"/>
                    </a:lnTo>
                    <a:cubicBezTo>
                      <a:pt x="1" y="13604"/>
                      <a:pt x="138" y="13741"/>
                      <a:pt x="297" y="13741"/>
                    </a:cubicBezTo>
                    <a:lnTo>
                      <a:pt x="8880" y="13741"/>
                    </a:lnTo>
                    <a:lnTo>
                      <a:pt x="8880" y="48116"/>
                    </a:lnTo>
                    <a:cubicBezTo>
                      <a:pt x="8880" y="48276"/>
                      <a:pt x="9017" y="48390"/>
                      <a:pt x="9177" y="48390"/>
                    </a:cubicBezTo>
                    <a:lnTo>
                      <a:pt x="22986" y="48390"/>
                    </a:lnTo>
                    <a:cubicBezTo>
                      <a:pt x="23146" y="48390"/>
                      <a:pt x="23260" y="48276"/>
                      <a:pt x="23260" y="48116"/>
                    </a:cubicBezTo>
                    <a:lnTo>
                      <a:pt x="23260" y="1210"/>
                    </a:lnTo>
                    <a:cubicBezTo>
                      <a:pt x="23260" y="1073"/>
                      <a:pt x="23146" y="959"/>
                      <a:pt x="23009" y="936"/>
                    </a:cubicBezTo>
                    <a:lnTo>
                      <a:pt x="140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0" name="Google Shape;840;p14"/>
            <p:cNvGrpSpPr/>
            <p:nvPr/>
          </p:nvGrpSpPr>
          <p:grpSpPr>
            <a:xfrm rot="-810372">
              <a:off x="326086" y="2148737"/>
              <a:ext cx="598642" cy="846021"/>
              <a:chOff x="9093388" y="1017500"/>
              <a:chExt cx="852000" cy="1204075"/>
            </a:xfrm>
          </p:grpSpPr>
          <p:sp>
            <p:nvSpPr>
              <p:cNvPr id="841" name="Google Shape;841;p14"/>
              <p:cNvSpPr/>
              <p:nvPr/>
            </p:nvSpPr>
            <p:spPr>
              <a:xfrm>
                <a:off x="9100813" y="1024925"/>
                <a:ext cx="830300" cy="1189800"/>
              </a:xfrm>
              <a:custGeom>
                <a:avLst/>
                <a:gdLst/>
                <a:ahLst/>
                <a:cxnLst/>
                <a:rect l="l" t="t" r="r" b="b"/>
                <a:pathLst>
                  <a:path w="33212" h="47592" extrusionOk="0">
                    <a:moveTo>
                      <a:pt x="1827" y="1"/>
                    </a:moveTo>
                    <a:lnTo>
                      <a:pt x="1256" y="24949"/>
                    </a:lnTo>
                    <a:lnTo>
                      <a:pt x="9450" y="28487"/>
                    </a:lnTo>
                    <a:cubicBezTo>
                      <a:pt x="9838" y="27688"/>
                      <a:pt x="10500" y="27049"/>
                      <a:pt x="11482" y="26569"/>
                    </a:cubicBezTo>
                    <a:cubicBezTo>
                      <a:pt x="12440" y="26090"/>
                      <a:pt x="13582" y="25839"/>
                      <a:pt x="14883" y="25839"/>
                    </a:cubicBezTo>
                    <a:cubicBezTo>
                      <a:pt x="16595" y="25839"/>
                      <a:pt x="18033" y="26318"/>
                      <a:pt x="19174" y="27254"/>
                    </a:cubicBezTo>
                    <a:cubicBezTo>
                      <a:pt x="20292" y="28190"/>
                      <a:pt x="20863" y="29400"/>
                      <a:pt x="20863" y="30815"/>
                    </a:cubicBezTo>
                    <a:cubicBezTo>
                      <a:pt x="20863" y="32298"/>
                      <a:pt x="20292" y="33531"/>
                      <a:pt x="19128" y="34558"/>
                    </a:cubicBezTo>
                    <a:cubicBezTo>
                      <a:pt x="17987" y="35585"/>
                      <a:pt x="16595" y="36110"/>
                      <a:pt x="14997" y="36110"/>
                    </a:cubicBezTo>
                    <a:cubicBezTo>
                      <a:pt x="13741" y="36110"/>
                      <a:pt x="12577" y="35791"/>
                      <a:pt x="11505" y="35129"/>
                    </a:cubicBezTo>
                    <a:cubicBezTo>
                      <a:pt x="10432" y="34490"/>
                      <a:pt x="9633" y="33599"/>
                      <a:pt x="9085" y="32527"/>
                    </a:cubicBezTo>
                    <a:lnTo>
                      <a:pt x="1" y="38370"/>
                    </a:lnTo>
                    <a:cubicBezTo>
                      <a:pt x="2055" y="41360"/>
                      <a:pt x="4474" y="43643"/>
                      <a:pt x="7213" y="45217"/>
                    </a:cubicBezTo>
                    <a:cubicBezTo>
                      <a:pt x="9975" y="46792"/>
                      <a:pt x="12920" y="47591"/>
                      <a:pt x="16070" y="47591"/>
                    </a:cubicBezTo>
                    <a:cubicBezTo>
                      <a:pt x="19220" y="47591"/>
                      <a:pt x="22118" y="46838"/>
                      <a:pt x="24743" y="45354"/>
                    </a:cubicBezTo>
                    <a:cubicBezTo>
                      <a:pt x="27368" y="43848"/>
                      <a:pt x="29445" y="41816"/>
                      <a:pt x="30952" y="39260"/>
                    </a:cubicBezTo>
                    <a:cubicBezTo>
                      <a:pt x="32458" y="36704"/>
                      <a:pt x="33211" y="33873"/>
                      <a:pt x="33211" y="30815"/>
                    </a:cubicBezTo>
                    <a:cubicBezTo>
                      <a:pt x="33211" y="27414"/>
                      <a:pt x="32435" y="24561"/>
                      <a:pt x="30860" y="22255"/>
                    </a:cubicBezTo>
                    <a:cubicBezTo>
                      <a:pt x="29286" y="19927"/>
                      <a:pt x="27231" y="18215"/>
                      <a:pt x="24720" y="17074"/>
                    </a:cubicBezTo>
                    <a:cubicBezTo>
                      <a:pt x="22187" y="15933"/>
                      <a:pt x="19493" y="15385"/>
                      <a:pt x="16640" y="15385"/>
                    </a:cubicBezTo>
                    <a:cubicBezTo>
                      <a:pt x="15385" y="15385"/>
                      <a:pt x="14266" y="15453"/>
                      <a:pt x="13308" y="15636"/>
                    </a:cubicBezTo>
                    <a:lnTo>
                      <a:pt x="13125" y="10592"/>
                    </a:lnTo>
                    <a:lnTo>
                      <a:pt x="30815" y="10592"/>
                    </a:lnTo>
                    <a:lnTo>
                      <a:pt x="308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2" name="Google Shape;842;p14"/>
              <p:cNvSpPr/>
              <p:nvPr/>
            </p:nvSpPr>
            <p:spPr>
              <a:xfrm>
                <a:off x="9100813" y="1130500"/>
                <a:ext cx="844575" cy="1084225"/>
              </a:xfrm>
              <a:custGeom>
                <a:avLst/>
                <a:gdLst/>
                <a:ahLst/>
                <a:cxnLst/>
                <a:rect l="l" t="t" r="r" b="b"/>
                <a:pathLst>
                  <a:path w="33783" h="43369" extrusionOk="0">
                    <a:moveTo>
                      <a:pt x="30815" y="0"/>
                    </a:moveTo>
                    <a:cubicBezTo>
                      <a:pt x="30381" y="2488"/>
                      <a:pt x="29605" y="4474"/>
                      <a:pt x="26638" y="4679"/>
                    </a:cubicBezTo>
                    <a:cubicBezTo>
                      <a:pt x="25245" y="4748"/>
                      <a:pt x="16389" y="4931"/>
                      <a:pt x="14084" y="4931"/>
                    </a:cubicBezTo>
                    <a:cubicBezTo>
                      <a:pt x="14044" y="4930"/>
                      <a:pt x="14005" y="4930"/>
                      <a:pt x="13967" y="4930"/>
                    </a:cubicBezTo>
                    <a:cubicBezTo>
                      <a:pt x="12311" y="4930"/>
                      <a:pt x="11982" y="5417"/>
                      <a:pt x="11893" y="6734"/>
                    </a:cubicBezTo>
                    <a:cubicBezTo>
                      <a:pt x="11824" y="7807"/>
                      <a:pt x="11801" y="9427"/>
                      <a:pt x="11824" y="10637"/>
                    </a:cubicBezTo>
                    <a:cubicBezTo>
                      <a:pt x="11883" y="12601"/>
                      <a:pt x="13092" y="12791"/>
                      <a:pt x="14155" y="12791"/>
                    </a:cubicBezTo>
                    <a:cubicBezTo>
                      <a:pt x="14327" y="12791"/>
                      <a:pt x="14496" y="12786"/>
                      <a:pt x="14654" y="12782"/>
                    </a:cubicBezTo>
                    <a:cubicBezTo>
                      <a:pt x="15241" y="12771"/>
                      <a:pt x="15814" y="12762"/>
                      <a:pt x="16376" y="12762"/>
                    </a:cubicBezTo>
                    <a:cubicBezTo>
                      <a:pt x="21305" y="12762"/>
                      <a:pt x="25309" y="13404"/>
                      <a:pt x="28669" y="18055"/>
                    </a:cubicBezTo>
                    <a:cubicBezTo>
                      <a:pt x="33782" y="25108"/>
                      <a:pt x="30678" y="38347"/>
                      <a:pt x="21502" y="41200"/>
                    </a:cubicBezTo>
                    <a:cubicBezTo>
                      <a:pt x="19832" y="41719"/>
                      <a:pt x="18009" y="42014"/>
                      <a:pt x="16121" y="42014"/>
                    </a:cubicBezTo>
                    <a:cubicBezTo>
                      <a:pt x="13108" y="42014"/>
                      <a:pt x="9929" y="41261"/>
                      <a:pt x="6940" y="39465"/>
                    </a:cubicBezTo>
                    <a:cubicBezTo>
                      <a:pt x="4566" y="38050"/>
                      <a:pt x="3904" y="35585"/>
                      <a:pt x="4999" y="33143"/>
                    </a:cubicBezTo>
                    <a:cubicBezTo>
                      <a:pt x="5730" y="31545"/>
                      <a:pt x="6688" y="30540"/>
                      <a:pt x="7853" y="29080"/>
                    </a:cubicBezTo>
                    <a:lnTo>
                      <a:pt x="7853" y="29080"/>
                    </a:lnTo>
                    <a:lnTo>
                      <a:pt x="1" y="34147"/>
                    </a:lnTo>
                    <a:cubicBezTo>
                      <a:pt x="2055" y="37137"/>
                      <a:pt x="4474" y="39420"/>
                      <a:pt x="7213" y="40994"/>
                    </a:cubicBezTo>
                    <a:cubicBezTo>
                      <a:pt x="9975" y="42569"/>
                      <a:pt x="12920" y="43368"/>
                      <a:pt x="16070" y="43368"/>
                    </a:cubicBezTo>
                    <a:cubicBezTo>
                      <a:pt x="19220" y="43368"/>
                      <a:pt x="22118" y="42615"/>
                      <a:pt x="24743" y="41131"/>
                    </a:cubicBezTo>
                    <a:cubicBezTo>
                      <a:pt x="27368" y="39625"/>
                      <a:pt x="29445" y="37593"/>
                      <a:pt x="30952" y="35037"/>
                    </a:cubicBezTo>
                    <a:cubicBezTo>
                      <a:pt x="32458" y="32481"/>
                      <a:pt x="33211" y="29650"/>
                      <a:pt x="33211" y="26592"/>
                    </a:cubicBezTo>
                    <a:cubicBezTo>
                      <a:pt x="33211" y="23191"/>
                      <a:pt x="32435" y="20338"/>
                      <a:pt x="30860" y="18032"/>
                    </a:cubicBezTo>
                    <a:cubicBezTo>
                      <a:pt x="29286" y="15704"/>
                      <a:pt x="27231" y="13992"/>
                      <a:pt x="24720" y="12851"/>
                    </a:cubicBezTo>
                    <a:cubicBezTo>
                      <a:pt x="22187" y="11710"/>
                      <a:pt x="19493" y="11162"/>
                      <a:pt x="16640" y="11162"/>
                    </a:cubicBezTo>
                    <a:cubicBezTo>
                      <a:pt x="15385" y="11162"/>
                      <a:pt x="14266" y="11230"/>
                      <a:pt x="13308" y="11413"/>
                    </a:cubicBezTo>
                    <a:lnTo>
                      <a:pt x="13125" y="6369"/>
                    </a:lnTo>
                    <a:lnTo>
                      <a:pt x="30815" y="6369"/>
                    </a:lnTo>
                    <a:lnTo>
                      <a:pt x="30815" y="0"/>
                    </a:ln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3" name="Google Shape;843;p14"/>
              <p:cNvSpPr/>
              <p:nvPr/>
            </p:nvSpPr>
            <p:spPr>
              <a:xfrm>
                <a:off x="9226363" y="1082875"/>
                <a:ext cx="398325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3398" extrusionOk="0">
                    <a:moveTo>
                      <a:pt x="11072" y="1"/>
                    </a:moveTo>
                    <a:cubicBezTo>
                      <a:pt x="9866" y="1"/>
                      <a:pt x="8651" y="104"/>
                      <a:pt x="7533" y="125"/>
                    </a:cubicBezTo>
                    <a:cubicBezTo>
                      <a:pt x="5113" y="171"/>
                      <a:pt x="2077" y="11"/>
                      <a:pt x="114" y="1631"/>
                    </a:cubicBezTo>
                    <a:cubicBezTo>
                      <a:pt x="0" y="1723"/>
                      <a:pt x="0" y="1928"/>
                      <a:pt x="114" y="2019"/>
                    </a:cubicBezTo>
                    <a:cubicBezTo>
                      <a:pt x="1606" y="3234"/>
                      <a:pt x="3572" y="3321"/>
                      <a:pt x="5462" y="3321"/>
                    </a:cubicBezTo>
                    <a:cubicBezTo>
                      <a:pt x="5777" y="3321"/>
                      <a:pt x="6089" y="3319"/>
                      <a:pt x="6396" y="3319"/>
                    </a:cubicBezTo>
                    <a:cubicBezTo>
                      <a:pt x="6532" y="3319"/>
                      <a:pt x="6668" y="3319"/>
                      <a:pt x="6802" y="3320"/>
                    </a:cubicBezTo>
                    <a:cubicBezTo>
                      <a:pt x="7873" y="3330"/>
                      <a:pt x="9055" y="3398"/>
                      <a:pt x="10243" y="3398"/>
                    </a:cubicBezTo>
                    <a:cubicBezTo>
                      <a:pt x="12017" y="3398"/>
                      <a:pt x="13808" y="3246"/>
                      <a:pt x="15270" y="2522"/>
                    </a:cubicBezTo>
                    <a:cubicBezTo>
                      <a:pt x="15932" y="2202"/>
                      <a:pt x="15909" y="1129"/>
                      <a:pt x="15270" y="810"/>
                    </a:cubicBezTo>
                    <a:cubicBezTo>
                      <a:pt x="14014" y="156"/>
                      <a:pt x="12549" y="1"/>
                      <a:pt x="11072" y="1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4" name="Google Shape;844;p14"/>
              <p:cNvSpPr/>
              <p:nvPr/>
            </p:nvSpPr>
            <p:spPr>
              <a:xfrm>
                <a:off x="9649763" y="1088800"/>
                <a:ext cx="82775" cy="663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2655" extrusionOk="0">
                    <a:moveTo>
                      <a:pt x="1786" y="1"/>
                    </a:moveTo>
                    <a:cubicBezTo>
                      <a:pt x="1762" y="1"/>
                      <a:pt x="1737" y="1"/>
                      <a:pt x="1712" y="2"/>
                    </a:cubicBezTo>
                    <a:cubicBezTo>
                      <a:pt x="1187" y="25"/>
                      <a:pt x="845" y="207"/>
                      <a:pt x="457" y="504"/>
                    </a:cubicBezTo>
                    <a:cubicBezTo>
                      <a:pt x="1" y="869"/>
                      <a:pt x="1" y="1782"/>
                      <a:pt x="457" y="2148"/>
                    </a:cubicBezTo>
                    <a:cubicBezTo>
                      <a:pt x="868" y="2467"/>
                      <a:pt x="1187" y="2604"/>
                      <a:pt x="1712" y="2650"/>
                    </a:cubicBezTo>
                    <a:cubicBezTo>
                      <a:pt x="1755" y="2653"/>
                      <a:pt x="1798" y="2655"/>
                      <a:pt x="1839" y="2655"/>
                    </a:cubicBezTo>
                    <a:cubicBezTo>
                      <a:pt x="2371" y="2655"/>
                      <a:pt x="2786" y="2387"/>
                      <a:pt x="3082" y="1942"/>
                    </a:cubicBezTo>
                    <a:cubicBezTo>
                      <a:pt x="3310" y="1623"/>
                      <a:pt x="3310" y="1052"/>
                      <a:pt x="3082" y="710"/>
                    </a:cubicBezTo>
                    <a:cubicBezTo>
                      <a:pt x="2754" y="250"/>
                      <a:pt x="2342" y="1"/>
                      <a:pt x="1786" y="1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5" name="Google Shape;845;p14"/>
              <p:cNvSpPr/>
              <p:nvPr/>
            </p:nvSpPr>
            <p:spPr>
              <a:xfrm>
                <a:off x="9093388" y="1017500"/>
                <a:ext cx="845150" cy="1204075"/>
              </a:xfrm>
              <a:custGeom>
                <a:avLst/>
                <a:gdLst/>
                <a:ahLst/>
                <a:cxnLst/>
                <a:rect l="l" t="t" r="r" b="b"/>
                <a:pathLst>
                  <a:path w="33806" h="48163" extrusionOk="0">
                    <a:moveTo>
                      <a:pt x="30838" y="572"/>
                    </a:moveTo>
                    <a:lnTo>
                      <a:pt x="30838" y="10592"/>
                    </a:lnTo>
                    <a:lnTo>
                      <a:pt x="13422" y="10592"/>
                    </a:lnTo>
                    <a:cubicBezTo>
                      <a:pt x="13331" y="10592"/>
                      <a:pt x="13262" y="10637"/>
                      <a:pt x="13217" y="10683"/>
                    </a:cubicBezTo>
                    <a:cubicBezTo>
                      <a:pt x="13148" y="10729"/>
                      <a:pt x="13125" y="10820"/>
                      <a:pt x="13125" y="10889"/>
                    </a:cubicBezTo>
                    <a:lnTo>
                      <a:pt x="13308" y="15933"/>
                    </a:lnTo>
                    <a:cubicBezTo>
                      <a:pt x="13331" y="16024"/>
                      <a:pt x="13354" y="16093"/>
                      <a:pt x="13422" y="16138"/>
                    </a:cubicBezTo>
                    <a:cubicBezTo>
                      <a:pt x="13474" y="16190"/>
                      <a:pt x="13525" y="16215"/>
                      <a:pt x="13586" y="16215"/>
                    </a:cubicBezTo>
                    <a:cubicBezTo>
                      <a:pt x="13606" y="16215"/>
                      <a:pt x="13628" y="16213"/>
                      <a:pt x="13650" y="16207"/>
                    </a:cubicBezTo>
                    <a:cubicBezTo>
                      <a:pt x="14609" y="16047"/>
                      <a:pt x="15705" y="15956"/>
                      <a:pt x="16937" y="15956"/>
                    </a:cubicBezTo>
                    <a:cubicBezTo>
                      <a:pt x="19745" y="15956"/>
                      <a:pt x="22415" y="16526"/>
                      <a:pt x="24903" y="17645"/>
                    </a:cubicBezTo>
                    <a:cubicBezTo>
                      <a:pt x="27346" y="18740"/>
                      <a:pt x="29377" y="20452"/>
                      <a:pt x="30929" y="22712"/>
                    </a:cubicBezTo>
                    <a:cubicBezTo>
                      <a:pt x="32458" y="24949"/>
                      <a:pt x="33235" y="27779"/>
                      <a:pt x="33235" y="31112"/>
                    </a:cubicBezTo>
                    <a:cubicBezTo>
                      <a:pt x="33235" y="34125"/>
                      <a:pt x="32481" y="36909"/>
                      <a:pt x="30998" y="39420"/>
                    </a:cubicBezTo>
                    <a:cubicBezTo>
                      <a:pt x="29514" y="41931"/>
                      <a:pt x="27460" y="43940"/>
                      <a:pt x="24903" y="45400"/>
                    </a:cubicBezTo>
                    <a:cubicBezTo>
                      <a:pt x="22324" y="46861"/>
                      <a:pt x="19471" y="47592"/>
                      <a:pt x="16367" y="47592"/>
                    </a:cubicBezTo>
                    <a:cubicBezTo>
                      <a:pt x="13285" y="47592"/>
                      <a:pt x="10364" y="46815"/>
                      <a:pt x="7670" y="45263"/>
                    </a:cubicBezTo>
                    <a:cubicBezTo>
                      <a:pt x="5022" y="43757"/>
                      <a:pt x="2694" y="41566"/>
                      <a:pt x="708" y="38758"/>
                    </a:cubicBezTo>
                    <a:lnTo>
                      <a:pt x="9268" y="33234"/>
                    </a:lnTo>
                    <a:cubicBezTo>
                      <a:pt x="9839" y="34239"/>
                      <a:pt x="10637" y="35060"/>
                      <a:pt x="11665" y="35677"/>
                    </a:cubicBezTo>
                    <a:cubicBezTo>
                      <a:pt x="12760" y="36339"/>
                      <a:pt x="13993" y="36681"/>
                      <a:pt x="15294" y="36681"/>
                    </a:cubicBezTo>
                    <a:cubicBezTo>
                      <a:pt x="16960" y="36681"/>
                      <a:pt x="18421" y="36156"/>
                      <a:pt x="19631" y="35083"/>
                    </a:cubicBezTo>
                    <a:cubicBezTo>
                      <a:pt x="20840" y="33988"/>
                      <a:pt x="21457" y="32664"/>
                      <a:pt x="21457" y="31112"/>
                    </a:cubicBezTo>
                    <a:cubicBezTo>
                      <a:pt x="21457" y="29605"/>
                      <a:pt x="20840" y="28327"/>
                      <a:pt x="19653" y="27323"/>
                    </a:cubicBezTo>
                    <a:cubicBezTo>
                      <a:pt x="18467" y="26341"/>
                      <a:pt x="16960" y="25839"/>
                      <a:pt x="15180" y="25839"/>
                    </a:cubicBezTo>
                    <a:cubicBezTo>
                      <a:pt x="13833" y="25839"/>
                      <a:pt x="12646" y="26113"/>
                      <a:pt x="11642" y="26592"/>
                    </a:cubicBezTo>
                    <a:cubicBezTo>
                      <a:pt x="10729" y="27072"/>
                      <a:pt x="10044" y="27665"/>
                      <a:pt x="9633" y="28418"/>
                    </a:cubicBezTo>
                    <a:lnTo>
                      <a:pt x="1850" y="25063"/>
                    </a:lnTo>
                    <a:lnTo>
                      <a:pt x="2420" y="572"/>
                    </a:lnTo>
                    <a:close/>
                    <a:moveTo>
                      <a:pt x="2124" y="1"/>
                    </a:moveTo>
                    <a:cubicBezTo>
                      <a:pt x="1987" y="1"/>
                      <a:pt x="1850" y="138"/>
                      <a:pt x="1850" y="298"/>
                    </a:cubicBezTo>
                    <a:lnTo>
                      <a:pt x="1279" y="25246"/>
                    </a:lnTo>
                    <a:cubicBezTo>
                      <a:pt x="1279" y="25360"/>
                      <a:pt x="1348" y="25474"/>
                      <a:pt x="1462" y="25520"/>
                    </a:cubicBezTo>
                    <a:lnTo>
                      <a:pt x="9633" y="29035"/>
                    </a:lnTo>
                    <a:cubicBezTo>
                      <a:pt x="9676" y="29053"/>
                      <a:pt x="9719" y="29061"/>
                      <a:pt x="9760" y="29061"/>
                    </a:cubicBezTo>
                    <a:cubicBezTo>
                      <a:pt x="9872" y="29061"/>
                      <a:pt x="9971" y="28998"/>
                      <a:pt x="10021" y="28898"/>
                    </a:cubicBezTo>
                    <a:cubicBezTo>
                      <a:pt x="10364" y="28167"/>
                      <a:pt x="11003" y="27574"/>
                      <a:pt x="11893" y="27117"/>
                    </a:cubicBezTo>
                    <a:cubicBezTo>
                      <a:pt x="12829" y="26661"/>
                      <a:pt x="13924" y="26410"/>
                      <a:pt x="15180" y="26410"/>
                    </a:cubicBezTo>
                    <a:cubicBezTo>
                      <a:pt x="16823" y="26410"/>
                      <a:pt x="18215" y="26866"/>
                      <a:pt x="19288" y="27779"/>
                    </a:cubicBezTo>
                    <a:cubicBezTo>
                      <a:pt x="20361" y="28669"/>
                      <a:pt x="20886" y="29765"/>
                      <a:pt x="20886" y="31112"/>
                    </a:cubicBezTo>
                    <a:cubicBezTo>
                      <a:pt x="20886" y="32504"/>
                      <a:pt x="20338" y="33668"/>
                      <a:pt x="19243" y="34650"/>
                    </a:cubicBezTo>
                    <a:cubicBezTo>
                      <a:pt x="18147" y="35631"/>
                      <a:pt x="16823" y="36110"/>
                      <a:pt x="15294" y="36110"/>
                    </a:cubicBezTo>
                    <a:cubicBezTo>
                      <a:pt x="14107" y="36110"/>
                      <a:pt x="12966" y="35814"/>
                      <a:pt x="11961" y="35197"/>
                    </a:cubicBezTo>
                    <a:cubicBezTo>
                      <a:pt x="10934" y="34558"/>
                      <a:pt x="10158" y="33737"/>
                      <a:pt x="9633" y="32687"/>
                    </a:cubicBezTo>
                    <a:cubicBezTo>
                      <a:pt x="9588" y="32618"/>
                      <a:pt x="9542" y="32550"/>
                      <a:pt x="9451" y="32550"/>
                    </a:cubicBezTo>
                    <a:cubicBezTo>
                      <a:pt x="9422" y="32540"/>
                      <a:pt x="9390" y="32535"/>
                      <a:pt x="9357" y="32535"/>
                    </a:cubicBezTo>
                    <a:cubicBezTo>
                      <a:pt x="9310" y="32535"/>
                      <a:pt x="9262" y="32546"/>
                      <a:pt x="9222" y="32573"/>
                    </a:cubicBezTo>
                    <a:lnTo>
                      <a:pt x="138" y="38439"/>
                    </a:lnTo>
                    <a:cubicBezTo>
                      <a:pt x="92" y="38484"/>
                      <a:pt x="47" y="38553"/>
                      <a:pt x="24" y="38621"/>
                    </a:cubicBezTo>
                    <a:cubicBezTo>
                      <a:pt x="1" y="38690"/>
                      <a:pt x="24" y="38781"/>
                      <a:pt x="69" y="38827"/>
                    </a:cubicBezTo>
                    <a:cubicBezTo>
                      <a:pt x="2146" y="41840"/>
                      <a:pt x="4589" y="44168"/>
                      <a:pt x="7373" y="45766"/>
                    </a:cubicBezTo>
                    <a:cubicBezTo>
                      <a:pt x="10158" y="47363"/>
                      <a:pt x="13194" y="48162"/>
                      <a:pt x="16367" y="48162"/>
                    </a:cubicBezTo>
                    <a:cubicBezTo>
                      <a:pt x="19562" y="48162"/>
                      <a:pt x="22529" y="47409"/>
                      <a:pt x="25177" y="45880"/>
                    </a:cubicBezTo>
                    <a:cubicBezTo>
                      <a:pt x="27848" y="44373"/>
                      <a:pt x="29971" y="42296"/>
                      <a:pt x="31500" y="39694"/>
                    </a:cubicBezTo>
                    <a:cubicBezTo>
                      <a:pt x="33029" y="37115"/>
                      <a:pt x="33805" y="34216"/>
                      <a:pt x="33805" y="31112"/>
                    </a:cubicBezTo>
                    <a:cubicBezTo>
                      <a:pt x="33805" y="27665"/>
                      <a:pt x="32983" y="24721"/>
                      <a:pt x="31386" y="22392"/>
                    </a:cubicBezTo>
                    <a:cubicBezTo>
                      <a:pt x="29788" y="20041"/>
                      <a:pt x="27688" y="18261"/>
                      <a:pt x="25132" y="17120"/>
                    </a:cubicBezTo>
                    <a:cubicBezTo>
                      <a:pt x="22575" y="15979"/>
                      <a:pt x="19836" y="15385"/>
                      <a:pt x="16937" y="15385"/>
                    </a:cubicBezTo>
                    <a:cubicBezTo>
                      <a:pt x="15819" y="15385"/>
                      <a:pt x="14792" y="15454"/>
                      <a:pt x="13879" y="15591"/>
                    </a:cubicBezTo>
                    <a:lnTo>
                      <a:pt x="13719" y="11162"/>
                    </a:lnTo>
                    <a:lnTo>
                      <a:pt x="31112" y="11162"/>
                    </a:lnTo>
                    <a:cubicBezTo>
                      <a:pt x="31272" y="11162"/>
                      <a:pt x="31409" y="11048"/>
                      <a:pt x="31409" y="10889"/>
                    </a:cubicBezTo>
                    <a:lnTo>
                      <a:pt x="31409" y="298"/>
                    </a:lnTo>
                    <a:cubicBezTo>
                      <a:pt x="31409" y="138"/>
                      <a:pt x="31272" y="1"/>
                      <a:pt x="311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46" name="Google Shape;846;p14"/>
          <p:cNvGrpSpPr/>
          <p:nvPr/>
        </p:nvGrpSpPr>
        <p:grpSpPr>
          <a:xfrm>
            <a:off x="671505" y="543793"/>
            <a:ext cx="10835967" cy="6195661"/>
            <a:chOff x="503628" y="407845"/>
            <a:chExt cx="8126975" cy="4646746"/>
          </a:xfrm>
        </p:grpSpPr>
        <p:grpSp>
          <p:nvGrpSpPr>
            <p:cNvPr id="847" name="Google Shape;847;p14"/>
            <p:cNvGrpSpPr/>
            <p:nvPr/>
          </p:nvGrpSpPr>
          <p:grpSpPr>
            <a:xfrm>
              <a:off x="503628" y="4604003"/>
              <a:ext cx="518450" cy="450588"/>
              <a:chOff x="4405428" y="4619078"/>
              <a:chExt cx="518450" cy="450588"/>
            </a:xfrm>
          </p:grpSpPr>
          <p:sp>
            <p:nvSpPr>
              <p:cNvPr id="848" name="Google Shape;848;p14"/>
              <p:cNvSpPr/>
              <p:nvPr/>
            </p:nvSpPr>
            <p:spPr>
              <a:xfrm>
                <a:off x="4649925" y="4806358"/>
                <a:ext cx="273952" cy="263308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6209" extrusionOk="0">
                    <a:moveTo>
                      <a:pt x="5090" y="0"/>
                    </a:moveTo>
                    <a:lnTo>
                      <a:pt x="3127" y="1119"/>
                    </a:lnTo>
                    <a:lnTo>
                      <a:pt x="1096" y="137"/>
                    </a:lnTo>
                    <a:lnTo>
                      <a:pt x="1552" y="2351"/>
                    </a:lnTo>
                    <a:lnTo>
                      <a:pt x="0" y="3995"/>
                    </a:lnTo>
                    <a:lnTo>
                      <a:pt x="2237" y="4223"/>
                    </a:lnTo>
                    <a:lnTo>
                      <a:pt x="3310" y="6209"/>
                    </a:lnTo>
                    <a:lnTo>
                      <a:pt x="4246" y="4155"/>
                    </a:lnTo>
                    <a:lnTo>
                      <a:pt x="6460" y="3744"/>
                    </a:lnTo>
                    <a:lnTo>
                      <a:pt x="4793" y="2237"/>
                    </a:lnTo>
                    <a:lnTo>
                      <a:pt x="50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9" name="Google Shape;849;p14"/>
              <p:cNvSpPr/>
              <p:nvPr/>
            </p:nvSpPr>
            <p:spPr>
              <a:xfrm rot="-1858438">
                <a:off x="4430053" y="4645488"/>
                <a:ext cx="139895" cy="134446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6209" extrusionOk="0">
                    <a:moveTo>
                      <a:pt x="5090" y="0"/>
                    </a:moveTo>
                    <a:lnTo>
                      <a:pt x="3127" y="1119"/>
                    </a:lnTo>
                    <a:lnTo>
                      <a:pt x="1096" y="137"/>
                    </a:lnTo>
                    <a:lnTo>
                      <a:pt x="1552" y="2351"/>
                    </a:lnTo>
                    <a:lnTo>
                      <a:pt x="0" y="3995"/>
                    </a:lnTo>
                    <a:lnTo>
                      <a:pt x="2237" y="4223"/>
                    </a:lnTo>
                    <a:lnTo>
                      <a:pt x="3310" y="6209"/>
                    </a:lnTo>
                    <a:lnTo>
                      <a:pt x="4246" y="4155"/>
                    </a:lnTo>
                    <a:lnTo>
                      <a:pt x="6460" y="3744"/>
                    </a:lnTo>
                    <a:lnTo>
                      <a:pt x="4793" y="2237"/>
                    </a:lnTo>
                    <a:lnTo>
                      <a:pt x="50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50" name="Google Shape;850;p14"/>
            <p:cNvSpPr/>
            <p:nvPr/>
          </p:nvSpPr>
          <p:spPr>
            <a:xfrm>
              <a:off x="8356650" y="407845"/>
              <a:ext cx="273952" cy="263308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78968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" name="Google Shape;852;p15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853" name="Google Shape;853;p15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854" name="Google Shape;854;p15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5" name="Google Shape;855;p15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6" name="Google Shape;856;p15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15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15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15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15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15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15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15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" name="Google Shape;864;p15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5" name="Google Shape;865;p15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6" name="Google Shape;866;p15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7" name="Google Shape;867;p15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8" name="Google Shape;868;p15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9" name="Google Shape;869;p15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0" name="Google Shape;870;p15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1" name="Google Shape;871;p15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" name="Google Shape;872;p15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3" name="Google Shape;873;p15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4" name="Google Shape;874;p15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75" name="Google Shape;875;p15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76" name="Google Shape;876;p15"/>
          <p:cNvGrpSpPr/>
          <p:nvPr/>
        </p:nvGrpSpPr>
        <p:grpSpPr>
          <a:xfrm>
            <a:off x="-1730433" y="-1150699"/>
            <a:ext cx="15713065" cy="9492988"/>
            <a:chOff x="-1297825" y="-863025"/>
            <a:chExt cx="11784799" cy="7119741"/>
          </a:xfrm>
        </p:grpSpPr>
        <p:sp>
          <p:nvSpPr>
            <p:cNvPr id="877" name="Google Shape;877;p15"/>
            <p:cNvSpPr/>
            <p:nvPr/>
          </p:nvSpPr>
          <p:spPr>
            <a:xfrm>
              <a:off x="-1297825" y="-863025"/>
              <a:ext cx="4775650" cy="3604775"/>
            </a:xfrm>
            <a:custGeom>
              <a:avLst/>
              <a:gdLst/>
              <a:ahLst/>
              <a:cxnLst/>
              <a:rect l="l" t="t" r="r" b="b"/>
              <a:pathLst>
                <a:path w="191026" h="144191" extrusionOk="0">
                  <a:moveTo>
                    <a:pt x="88023" y="0"/>
                  </a:moveTo>
                  <a:cubicBezTo>
                    <a:pt x="83673" y="0"/>
                    <a:pt x="79324" y="130"/>
                    <a:pt x="74982" y="391"/>
                  </a:cubicBezTo>
                  <a:cubicBezTo>
                    <a:pt x="56516" y="1487"/>
                    <a:pt x="37252" y="5321"/>
                    <a:pt x="23191" y="17327"/>
                  </a:cubicBezTo>
                  <a:cubicBezTo>
                    <a:pt x="12189" y="26708"/>
                    <a:pt x="5387" y="40404"/>
                    <a:pt x="2694" y="54624"/>
                  </a:cubicBezTo>
                  <a:cubicBezTo>
                    <a:pt x="1" y="68844"/>
                    <a:pt x="1210" y="83566"/>
                    <a:pt x="4269" y="97695"/>
                  </a:cubicBezTo>
                  <a:cubicBezTo>
                    <a:pt x="6666" y="108697"/>
                    <a:pt x="10295" y="119676"/>
                    <a:pt x="17142" y="128600"/>
                  </a:cubicBezTo>
                  <a:cubicBezTo>
                    <a:pt x="23990" y="137525"/>
                    <a:pt x="34513" y="144190"/>
                    <a:pt x="45765" y="144190"/>
                  </a:cubicBezTo>
                  <a:cubicBezTo>
                    <a:pt x="57018" y="144190"/>
                    <a:pt x="68431" y="136361"/>
                    <a:pt x="70485" y="125291"/>
                  </a:cubicBezTo>
                  <a:cubicBezTo>
                    <a:pt x="72083" y="116526"/>
                    <a:pt x="68020" y="107829"/>
                    <a:pt x="66810" y="98996"/>
                  </a:cubicBezTo>
                  <a:cubicBezTo>
                    <a:pt x="64231" y="79914"/>
                    <a:pt x="77127" y="59919"/>
                    <a:pt x="95593" y="54418"/>
                  </a:cubicBezTo>
                  <a:cubicBezTo>
                    <a:pt x="100404" y="52977"/>
                    <a:pt x="105390" y="52450"/>
                    <a:pt x="110416" y="52450"/>
                  </a:cubicBezTo>
                  <a:cubicBezTo>
                    <a:pt x="115023" y="52450"/>
                    <a:pt x="119665" y="52893"/>
                    <a:pt x="124239" y="53483"/>
                  </a:cubicBezTo>
                  <a:cubicBezTo>
                    <a:pt x="133087" y="54604"/>
                    <a:pt x="141936" y="56276"/>
                    <a:pt x="150858" y="56276"/>
                  </a:cubicBezTo>
                  <a:cubicBezTo>
                    <a:pt x="151556" y="56276"/>
                    <a:pt x="152254" y="56266"/>
                    <a:pt x="152953" y="56244"/>
                  </a:cubicBezTo>
                  <a:cubicBezTo>
                    <a:pt x="162562" y="55925"/>
                    <a:pt x="172514" y="53186"/>
                    <a:pt x="179430" y="46475"/>
                  </a:cubicBezTo>
                  <a:cubicBezTo>
                    <a:pt x="184315" y="41705"/>
                    <a:pt x="191026" y="28192"/>
                    <a:pt x="184931" y="21915"/>
                  </a:cubicBezTo>
                  <a:cubicBezTo>
                    <a:pt x="183060" y="19998"/>
                    <a:pt x="179088" y="19427"/>
                    <a:pt x="176669" y="18400"/>
                  </a:cubicBezTo>
                  <a:cubicBezTo>
                    <a:pt x="172058" y="16414"/>
                    <a:pt x="167401" y="14565"/>
                    <a:pt x="162677" y="12876"/>
                  </a:cubicBezTo>
                  <a:cubicBezTo>
                    <a:pt x="153295" y="9544"/>
                    <a:pt x="143709" y="6850"/>
                    <a:pt x="133985" y="4819"/>
                  </a:cubicBezTo>
                  <a:cubicBezTo>
                    <a:pt x="118886" y="1632"/>
                    <a:pt x="103453" y="0"/>
                    <a:pt x="88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5"/>
            <p:cNvSpPr/>
            <p:nvPr/>
          </p:nvSpPr>
          <p:spPr>
            <a:xfrm rot="-450272" flipH="1">
              <a:off x="6744309" y="4129335"/>
              <a:ext cx="3634273" cy="1898184"/>
            </a:xfrm>
            <a:custGeom>
              <a:avLst/>
              <a:gdLst/>
              <a:ahLst/>
              <a:cxnLst/>
              <a:rect l="l" t="t" r="r" b="b"/>
              <a:pathLst>
                <a:path w="145376" h="75930" extrusionOk="0">
                  <a:moveTo>
                    <a:pt x="34203" y="0"/>
                  </a:moveTo>
                  <a:cubicBezTo>
                    <a:pt x="26785" y="0"/>
                    <a:pt x="19424" y="1647"/>
                    <a:pt x="13331" y="5763"/>
                  </a:cubicBezTo>
                  <a:cubicBezTo>
                    <a:pt x="6027" y="10693"/>
                    <a:pt x="1142" y="19047"/>
                    <a:pt x="412" y="27812"/>
                  </a:cubicBezTo>
                  <a:cubicBezTo>
                    <a:pt x="1" y="33085"/>
                    <a:pt x="1051" y="38426"/>
                    <a:pt x="3356" y="43174"/>
                  </a:cubicBezTo>
                  <a:cubicBezTo>
                    <a:pt x="5342" y="47259"/>
                    <a:pt x="8263" y="49542"/>
                    <a:pt x="11139" y="52783"/>
                  </a:cubicBezTo>
                  <a:cubicBezTo>
                    <a:pt x="14312" y="56321"/>
                    <a:pt x="16047" y="60635"/>
                    <a:pt x="19676" y="63922"/>
                  </a:cubicBezTo>
                  <a:cubicBezTo>
                    <a:pt x="23191" y="67117"/>
                    <a:pt x="27368" y="69628"/>
                    <a:pt x="31796" y="71386"/>
                  </a:cubicBezTo>
                  <a:cubicBezTo>
                    <a:pt x="41200" y="75106"/>
                    <a:pt x="51540" y="75768"/>
                    <a:pt x="61652" y="75905"/>
                  </a:cubicBezTo>
                  <a:cubicBezTo>
                    <a:pt x="62973" y="75922"/>
                    <a:pt x="64294" y="75930"/>
                    <a:pt x="65616" y="75930"/>
                  </a:cubicBezTo>
                  <a:cubicBezTo>
                    <a:pt x="78814" y="75930"/>
                    <a:pt x="92019" y="75102"/>
                    <a:pt x="105111" y="73463"/>
                  </a:cubicBezTo>
                  <a:cubicBezTo>
                    <a:pt x="115086" y="72207"/>
                    <a:pt x="125722" y="70130"/>
                    <a:pt x="132821" y="63009"/>
                  </a:cubicBezTo>
                  <a:cubicBezTo>
                    <a:pt x="138505" y="57280"/>
                    <a:pt x="141015" y="49199"/>
                    <a:pt x="142773" y="41325"/>
                  </a:cubicBezTo>
                  <a:cubicBezTo>
                    <a:pt x="144462" y="33770"/>
                    <a:pt x="145375" y="25027"/>
                    <a:pt x="140445" y="19047"/>
                  </a:cubicBezTo>
                  <a:cubicBezTo>
                    <a:pt x="136761" y="14603"/>
                    <a:pt x="130685" y="12940"/>
                    <a:pt x="124825" y="12940"/>
                  </a:cubicBezTo>
                  <a:cubicBezTo>
                    <a:pt x="124184" y="12940"/>
                    <a:pt x="123547" y="12960"/>
                    <a:pt x="122915" y="12999"/>
                  </a:cubicBezTo>
                  <a:cubicBezTo>
                    <a:pt x="116501" y="13364"/>
                    <a:pt x="110247" y="15281"/>
                    <a:pt x="103856" y="15783"/>
                  </a:cubicBezTo>
                  <a:cubicBezTo>
                    <a:pt x="102655" y="15878"/>
                    <a:pt x="101455" y="15923"/>
                    <a:pt x="100257" y="15923"/>
                  </a:cubicBezTo>
                  <a:cubicBezTo>
                    <a:pt x="91073" y="15923"/>
                    <a:pt x="81995" y="13280"/>
                    <a:pt x="73293" y="10191"/>
                  </a:cubicBezTo>
                  <a:cubicBezTo>
                    <a:pt x="63455" y="6699"/>
                    <a:pt x="53754" y="2567"/>
                    <a:pt x="43483" y="810"/>
                  </a:cubicBezTo>
                  <a:cubicBezTo>
                    <a:pt x="40439" y="290"/>
                    <a:pt x="37316" y="0"/>
                    <a:pt x="34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9" name="Google Shape;879;p15"/>
          <p:cNvGrpSpPr/>
          <p:nvPr/>
        </p:nvGrpSpPr>
        <p:grpSpPr>
          <a:xfrm>
            <a:off x="-148278" y="-68325"/>
            <a:ext cx="12277079" cy="6748632"/>
            <a:chOff x="-111209" y="-51244"/>
            <a:chExt cx="9207809" cy="5061474"/>
          </a:xfrm>
        </p:grpSpPr>
        <p:grpSp>
          <p:nvGrpSpPr>
            <p:cNvPr id="880" name="Google Shape;880;p15"/>
            <p:cNvGrpSpPr/>
            <p:nvPr/>
          </p:nvGrpSpPr>
          <p:grpSpPr>
            <a:xfrm rot="-2700000">
              <a:off x="908" y="4092171"/>
              <a:ext cx="915541" cy="696343"/>
              <a:chOff x="131175" y="4309275"/>
              <a:chExt cx="915550" cy="696350"/>
            </a:xfrm>
          </p:grpSpPr>
          <p:sp>
            <p:nvSpPr>
              <p:cNvPr id="881" name="Google Shape;881;p15"/>
              <p:cNvSpPr/>
              <p:nvPr/>
            </p:nvSpPr>
            <p:spPr>
              <a:xfrm>
                <a:off x="131175" y="4309275"/>
                <a:ext cx="910600" cy="6934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738" extrusionOk="0">
                    <a:moveTo>
                      <a:pt x="25546" y="0"/>
                    </a:moveTo>
                    <a:cubicBezTo>
                      <a:pt x="19201" y="2885"/>
                      <a:pt x="6774" y="10763"/>
                      <a:pt x="5851" y="11339"/>
                    </a:cubicBezTo>
                    <a:cubicBezTo>
                      <a:pt x="5736" y="11405"/>
                      <a:pt x="5587" y="11488"/>
                      <a:pt x="5422" y="11587"/>
                    </a:cubicBezTo>
                    <a:cubicBezTo>
                      <a:pt x="5192" y="11702"/>
                      <a:pt x="4911" y="11834"/>
                      <a:pt x="4598" y="11999"/>
                    </a:cubicBezTo>
                    <a:cubicBezTo>
                      <a:pt x="4499" y="12048"/>
                      <a:pt x="4401" y="12098"/>
                      <a:pt x="4285" y="12147"/>
                    </a:cubicBezTo>
                    <a:cubicBezTo>
                      <a:pt x="4219" y="12180"/>
                      <a:pt x="4153" y="12213"/>
                      <a:pt x="4087" y="12246"/>
                    </a:cubicBezTo>
                    <a:cubicBezTo>
                      <a:pt x="3857" y="12361"/>
                      <a:pt x="3626" y="12493"/>
                      <a:pt x="3395" y="12608"/>
                    </a:cubicBezTo>
                    <a:cubicBezTo>
                      <a:pt x="3247" y="12691"/>
                      <a:pt x="3082" y="12790"/>
                      <a:pt x="2934" y="12872"/>
                    </a:cubicBezTo>
                    <a:cubicBezTo>
                      <a:pt x="2769" y="12971"/>
                      <a:pt x="2588" y="13070"/>
                      <a:pt x="2423" y="13185"/>
                    </a:cubicBezTo>
                    <a:cubicBezTo>
                      <a:pt x="1417" y="13828"/>
                      <a:pt x="527" y="14586"/>
                      <a:pt x="264" y="15443"/>
                    </a:cubicBezTo>
                    <a:cubicBezTo>
                      <a:pt x="0" y="16267"/>
                      <a:pt x="940" y="18558"/>
                      <a:pt x="2225" y="20931"/>
                    </a:cubicBezTo>
                    <a:cubicBezTo>
                      <a:pt x="3939" y="24129"/>
                      <a:pt x="6279" y="27474"/>
                      <a:pt x="7169" y="27705"/>
                    </a:cubicBezTo>
                    <a:cubicBezTo>
                      <a:pt x="7252" y="27727"/>
                      <a:pt x="7346" y="27737"/>
                      <a:pt x="7450" y="27737"/>
                    </a:cubicBezTo>
                    <a:cubicBezTo>
                      <a:pt x="8053" y="27737"/>
                      <a:pt x="8992" y="27389"/>
                      <a:pt x="10004" y="26898"/>
                    </a:cubicBezTo>
                    <a:cubicBezTo>
                      <a:pt x="10103" y="26848"/>
                      <a:pt x="10218" y="26799"/>
                      <a:pt x="10317" y="26749"/>
                    </a:cubicBezTo>
                    <a:cubicBezTo>
                      <a:pt x="10400" y="26700"/>
                      <a:pt x="10466" y="26667"/>
                      <a:pt x="10548" y="26617"/>
                    </a:cubicBezTo>
                    <a:cubicBezTo>
                      <a:pt x="10795" y="26502"/>
                      <a:pt x="11042" y="26370"/>
                      <a:pt x="11273" y="26238"/>
                    </a:cubicBezTo>
                    <a:cubicBezTo>
                      <a:pt x="11290" y="26222"/>
                      <a:pt x="11306" y="26222"/>
                      <a:pt x="11323" y="26205"/>
                    </a:cubicBezTo>
                    <a:cubicBezTo>
                      <a:pt x="11454" y="26139"/>
                      <a:pt x="11570" y="26073"/>
                      <a:pt x="11702" y="26008"/>
                    </a:cubicBezTo>
                    <a:cubicBezTo>
                      <a:pt x="11817" y="25942"/>
                      <a:pt x="11932" y="25876"/>
                      <a:pt x="12048" y="25810"/>
                    </a:cubicBezTo>
                    <a:cubicBezTo>
                      <a:pt x="12180" y="25727"/>
                      <a:pt x="12295" y="25661"/>
                      <a:pt x="12410" y="25596"/>
                    </a:cubicBezTo>
                    <a:cubicBezTo>
                      <a:pt x="12476" y="25563"/>
                      <a:pt x="12542" y="25513"/>
                      <a:pt x="12592" y="25480"/>
                    </a:cubicBezTo>
                    <a:cubicBezTo>
                      <a:pt x="12888" y="25315"/>
                      <a:pt x="13169" y="25151"/>
                      <a:pt x="13416" y="24986"/>
                    </a:cubicBezTo>
                    <a:cubicBezTo>
                      <a:pt x="14075" y="24590"/>
                      <a:pt x="14553" y="24277"/>
                      <a:pt x="14685" y="24211"/>
                    </a:cubicBezTo>
                    <a:cubicBezTo>
                      <a:pt x="15212" y="23914"/>
                      <a:pt x="32534" y="13268"/>
                      <a:pt x="32781" y="13037"/>
                    </a:cubicBezTo>
                    <a:cubicBezTo>
                      <a:pt x="32781" y="13037"/>
                      <a:pt x="32781" y="13037"/>
                      <a:pt x="32798" y="13004"/>
                    </a:cubicBezTo>
                    <a:cubicBezTo>
                      <a:pt x="32798" y="12988"/>
                      <a:pt x="32814" y="12971"/>
                      <a:pt x="32831" y="12955"/>
                    </a:cubicBezTo>
                    <a:cubicBezTo>
                      <a:pt x="32863" y="12856"/>
                      <a:pt x="32946" y="12691"/>
                      <a:pt x="33045" y="12460"/>
                    </a:cubicBezTo>
                    <a:cubicBezTo>
                      <a:pt x="33061" y="12427"/>
                      <a:pt x="33094" y="12378"/>
                      <a:pt x="33111" y="12328"/>
                    </a:cubicBezTo>
                    <a:cubicBezTo>
                      <a:pt x="33210" y="12131"/>
                      <a:pt x="33308" y="11883"/>
                      <a:pt x="33424" y="11620"/>
                    </a:cubicBezTo>
                    <a:cubicBezTo>
                      <a:pt x="33457" y="11554"/>
                      <a:pt x="33490" y="11488"/>
                      <a:pt x="33523" y="11422"/>
                    </a:cubicBezTo>
                    <a:cubicBezTo>
                      <a:pt x="33655" y="11142"/>
                      <a:pt x="33786" y="10829"/>
                      <a:pt x="33935" y="10499"/>
                    </a:cubicBezTo>
                    <a:cubicBezTo>
                      <a:pt x="33984" y="10384"/>
                      <a:pt x="34034" y="10252"/>
                      <a:pt x="34083" y="10136"/>
                    </a:cubicBezTo>
                    <a:cubicBezTo>
                      <a:pt x="34133" y="10037"/>
                      <a:pt x="34165" y="9955"/>
                      <a:pt x="34198" y="9873"/>
                    </a:cubicBezTo>
                    <a:cubicBezTo>
                      <a:pt x="34248" y="9757"/>
                      <a:pt x="34297" y="9642"/>
                      <a:pt x="34363" y="9510"/>
                    </a:cubicBezTo>
                    <a:cubicBezTo>
                      <a:pt x="34495" y="9197"/>
                      <a:pt x="34627" y="8867"/>
                      <a:pt x="34759" y="8554"/>
                    </a:cubicBezTo>
                    <a:cubicBezTo>
                      <a:pt x="34792" y="8488"/>
                      <a:pt x="34825" y="8406"/>
                      <a:pt x="34841" y="8340"/>
                    </a:cubicBezTo>
                    <a:cubicBezTo>
                      <a:pt x="34874" y="8274"/>
                      <a:pt x="34907" y="8208"/>
                      <a:pt x="34924" y="8142"/>
                    </a:cubicBezTo>
                    <a:cubicBezTo>
                      <a:pt x="35105" y="7697"/>
                      <a:pt x="35286" y="7252"/>
                      <a:pt x="35451" y="6840"/>
                    </a:cubicBezTo>
                    <a:lnTo>
                      <a:pt x="35451" y="6824"/>
                    </a:lnTo>
                    <a:cubicBezTo>
                      <a:pt x="35533" y="6593"/>
                      <a:pt x="35632" y="6362"/>
                      <a:pt x="35698" y="6148"/>
                    </a:cubicBezTo>
                    <a:cubicBezTo>
                      <a:pt x="35764" y="5967"/>
                      <a:pt x="35830" y="5785"/>
                      <a:pt x="35896" y="5620"/>
                    </a:cubicBezTo>
                    <a:cubicBezTo>
                      <a:pt x="36077" y="5077"/>
                      <a:pt x="36226" y="4582"/>
                      <a:pt x="36308" y="4203"/>
                    </a:cubicBezTo>
                    <a:cubicBezTo>
                      <a:pt x="36325" y="4154"/>
                      <a:pt x="36325" y="4121"/>
                      <a:pt x="36341" y="4071"/>
                    </a:cubicBezTo>
                    <a:cubicBezTo>
                      <a:pt x="36357" y="4022"/>
                      <a:pt x="36357" y="3989"/>
                      <a:pt x="36357" y="3939"/>
                    </a:cubicBezTo>
                    <a:cubicBezTo>
                      <a:pt x="36374" y="3890"/>
                      <a:pt x="36374" y="3857"/>
                      <a:pt x="36390" y="3808"/>
                    </a:cubicBezTo>
                    <a:cubicBezTo>
                      <a:pt x="36423" y="3511"/>
                      <a:pt x="36407" y="3313"/>
                      <a:pt x="36308" y="3247"/>
                    </a:cubicBezTo>
                    <a:cubicBezTo>
                      <a:pt x="36259" y="3214"/>
                      <a:pt x="36193" y="3181"/>
                      <a:pt x="36094" y="3132"/>
                    </a:cubicBezTo>
                    <a:cubicBezTo>
                      <a:pt x="36044" y="3115"/>
                      <a:pt x="36011" y="3099"/>
                      <a:pt x="35962" y="3082"/>
                    </a:cubicBezTo>
                    <a:cubicBezTo>
                      <a:pt x="35929" y="3082"/>
                      <a:pt x="35912" y="3066"/>
                      <a:pt x="35880" y="3049"/>
                    </a:cubicBezTo>
                    <a:cubicBezTo>
                      <a:pt x="35830" y="3033"/>
                      <a:pt x="35781" y="3016"/>
                      <a:pt x="35715" y="3000"/>
                    </a:cubicBezTo>
                    <a:cubicBezTo>
                      <a:pt x="35649" y="2967"/>
                      <a:pt x="35566" y="2934"/>
                      <a:pt x="35468" y="2901"/>
                    </a:cubicBezTo>
                    <a:cubicBezTo>
                      <a:pt x="35402" y="2885"/>
                      <a:pt x="35303" y="2852"/>
                      <a:pt x="35220" y="2819"/>
                    </a:cubicBezTo>
                    <a:cubicBezTo>
                      <a:pt x="35187" y="2802"/>
                      <a:pt x="35138" y="2786"/>
                      <a:pt x="35105" y="2786"/>
                    </a:cubicBezTo>
                    <a:cubicBezTo>
                      <a:pt x="35023" y="2753"/>
                      <a:pt x="34940" y="2720"/>
                      <a:pt x="34858" y="2703"/>
                    </a:cubicBezTo>
                    <a:cubicBezTo>
                      <a:pt x="34792" y="2670"/>
                      <a:pt x="34726" y="2654"/>
                      <a:pt x="34660" y="2637"/>
                    </a:cubicBezTo>
                    <a:cubicBezTo>
                      <a:pt x="34297" y="2522"/>
                      <a:pt x="33869" y="2390"/>
                      <a:pt x="33424" y="2242"/>
                    </a:cubicBezTo>
                    <a:cubicBezTo>
                      <a:pt x="33325" y="2225"/>
                      <a:pt x="33226" y="2192"/>
                      <a:pt x="33127" y="2159"/>
                    </a:cubicBezTo>
                    <a:cubicBezTo>
                      <a:pt x="33094" y="2143"/>
                      <a:pt x="33045" y="2127"/>
                      <a:pt x="33012" y="2127"/>
                    </a:cubicBezTo>
                    <a:cubicBezTo>
                      <a:pt x="32946" y="2094"/>
                      <a:pt x="32880" y="2077"/>
                      <a:pt x="32798" y="2061"/>
                    </a:cubicBezTo>
                    <a:cubicBezTo>
                      <a:pt x="32567" y="1995"/>
                      <a:pt x="32320" y="1912"/>
                      <a:pt x="32072" y="1846"/>
                    </a:cubicBezTo>
                    <a:cubicBezTo>
                      <a:pt x="31842" y="1780"/>
                      <a:pt x="31594" y="1698"/>
                      <a:pt x="31347" y="1632"/>
                    </a:cubicBezTo>
                    <a:cubicBezTo>
                      <a:pt x="31116" y="1566"/>
                      <a:pt x="30886" y="1500"/>
                      <a:pt x="30655" y="1434"/>
                    </a:cubicBezTo>
                    <a:cubicBezTo>
                      <a:pt x="30639" y="1434"/>
                      <a:pt x="30639" y="1418"/>
                      <a:pt x="30622" y="1418"/>
                    </a:cubicBezTo>
                    <a:cubicBezTo>
                      <a:pt x="30325" y="1335"/>
                      <a:pt x="30029" y="1253"/>
                      <a:pt x="29732" y="1171"/>
                    </a:cubicBezTo>
                    <a:cubicBezTo>
                      <a:pt x="29699" y="1154"/>
                      <a:pt x="29683" y="1154"/>
                      <a:pt x="29666" y="1154"/>
                    </a:cubicBezTo>
                    <a:cubicBezTo>
                      <a:pt x="29501" y="1105"/>
                      <a:pt x="29353" y="1055"/>
                      <a:pt x="29205" y="1022"/>
                    </a:cubicBezTo>
                    <a:cubicBezTo>
                      <a:pt x="28479" y="808"/>
                      <a:pt x="27804" y="627"/>
                      <a:pt x="27243" y="462"/>
                    </a:cubicBezTo>
                    <a:cubicBezTo>
                      <a:pt x="27161" y="445"/>
                      <a:pt x="27095" y="429"/>
                      <a:pt x="27013" y="412"/>
                    </a:cubicBezTo>
                    <a:cubicBezTo>
                      <a:pt x="26980" y="396"/>
                      <a:pt x="26947" y="380"/>
                      <a:pt x="26897" y="380"/>
                    </a:cubicBezTo>
                    <a:cubicBezTo>
                      <a:pt x="26831" y="363"/>
                      <a:pt x="26765" y="330"/>
                      <a:pt x="26700" y="314"/>
                    </a:cubicBezTo>
                    <a:cubicBezTo>
                      <a:pt x="26518" y="264"/>
                      <a:pt x="26353" y="231"/>
                      <a:pt x="26205" y="182"/>
                    </a:cubicBezTo>
                    <a:cubicBezTo>
                      <a:pt x="26172" y="165"/>
                      <a:pt x="26123" y="165"/>
                      <a:pt x="26090" y="149"/>
                    </a:cubicBezTo>
                    <a:cubicBezTo>
                      <a:pt x="25991" y="132"/>
                      <a:pt x="25908" y="99"/>
                      <a:pt x="25826" y="83"/>
                    </a:cubicBezTo>
                    <a:cubicBezTo>
                      <a:pt x="25793" y="66"/>
                      <a:pt x="25760" y="66"/>
                      <a:pt x="25727" y="50"/>
                    </a:cubicBezTo>
                    <a:cubicBezTo>
                      <a:pt x="25612" y="17"/>
                      <a:pt x="25546" y="0"/>
                      <a:pt x="25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2" name="Google Shape;882;p15"/>
              <p:cNvSpPr/>
              <p:nvPr/>
            </p:nvSpPr>
            <p:spPr>
              <a:xfrm>
                <a:off x="131175" y="4631075"/>
                <a:ext cx="263725" cy="3716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866" extrusionOk="0">
                    <a:moveTo>
                      <a:pt x="2934" y="0"/>
                    </a:moveTo>
                    <a:cubicBezTo>
                      <a:pt x="2769" y="99"/>
                      <a:pt x="2588" y="198"/>
                      <a:pt x="2423" y="313"/>
                    </a:cubicBezTo>
                    <a:cubicBezTo>
                      <a:pt x="1417" y="956"/>
                      <a:pt x="527" y="1714"/>
                      <a:pt x="264" y="2571"/>
                    </a:cubicBezTo>
                    <a:cubicBezTo>
                      <a:pt x="0" y="3395"/>
                      <a:pt x="940" y="5686"/>
                      <a:pt x="2225" y="8059"/>
                    </a:cubicBezTo>
                    <a:cubicBezTo>
                      <a:pt x="3939" y="11257"/>
                      <a:pt x="6279" y="14602"/>
                      <a:pt x="7169" y="14833"/>
                    </a:cubicBezTo>
                    <a:cubicBezTo>
                      <a:pt x="7252" y="14855"/>
                      <a:pt x="7346" y="14865"/>
                      <a:pt x="7450" y="14865"/>
                    </a:cubicBezTo>
                    <a:cubicBezTo>
                      <a:pt x="8053" y="14865"/>
                      <a:pt x="8992" y="14517"/>
                      <a:pt x="10004" y="14026"/>
                    </a:cubicBezTo>
                    <a:cubicBezTo>
                      <a:pt x="10103" y="13976"/>
                      <a:pt x="10218" y="13927"/>
                      <a:pt x="10317" y="13877"/>
                    </a:cubicBezTo>
                    <a:cubicBezTo>
                      <a:pt x="10400" y="13828"/>
                      <a:pt x="10466" y="13795"/>
                      <a:pt x="10548" y="13745"/>
                    </a:cubicBezTo>
                    <a:cubicBezTo>
                      <a:pt x="9823" y="12460"/>
                      <a:pt x="8735" y="10532"/>
                      <a:pt x="7532" y="8373"/>
                    </a:cubicBezTo>
                    <a:cubicBezTo>
                      <a:pt x="6016" y="5686"/>
                      <a:pt x="4335" y="2637"/>
                      <a:pt x="29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3" name="Google Shape;883;p15"/>
              <p:cNvSpPr/>
              <p:nvPr/>
            </p:nvSpPr>
            <p:spPr>
              <a:xfrm>
                <a:off x="131175" y="4631075"/>
                <a:ext cx="263725" cy="3745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982" fill="none" extrusionOk="0">
                    <a:moveTo>
                      <a:pt x="10548" y="13745"/>
                    </a:moveTo>
                    <a:cubicBezTo>
                      <a:pt x="10466" y="13795"/>
                      <a:pt x="10400" y="13828"/>
                      <a:pt x="10317" y="13877"/>
                    </a:cubicBezTo>
                    <a:cubicBezTo>
                      <a:pt x="10218" y="13927"/>
                      <a:pt x="10103" y="13976"/>
                      <a:pt x="10004" y="14026"/>
                    </a:cubicBezTo>
                    <a:cubicBezTo>
                      <a:pt x="8817" y="14602"/>
                      <a:pt x="7730" y="14981"/>
                      <a:pt x="7169" y="14833"/>
                    </a:cubicBezTo>
                    <a:cubicBezTo>
                      <a:pt x="6279" y="14602"/>
                      <a:pt x="3939" y="11257"/>
                      <a:pt x="2225" y="8059"/>
                    </a:cubicBezTo>
                    <a:cubicBezTo>
                      <a:pt x="940" y="5686"/>
                      <a:pt x="0" y="3395"/>
                      <a:pt x="264" y="2571"/>
                    </a:cubicBezTo>
                    <a:cubicBezTo>
                      <a:pt x="527" y="1714"/>
                      <a:pt x="1417" y="956"/>
                      <a:pt x="2423" y="313"/>
                    </a:cubicBezTo>
                    <a:cubicBezTo>
                      <a:pt x="2588" y="198"/>
                      <a:pt x="2769" y="99"/>
                      <a:pt x="2934" y="0"/>
                    </a:cubicBezTo>
                    <a:cubicBezTo>
                      <a:pt x="4335" y="2637"/>
                      <a:pt x="6016" y="5686"/>
                      <a:pt x="7532" y="8373"/>
                    </a:cubicBezTo>
                    <a:cubicBezTo>
                      <a:pt x="8735" y="10532"/>
                      <a:pt x="9823" y="12460"/>
                      <a:pt x="10548" y="13745"/>
                    </a:cubicBezTo>
                    <a:close/>
                  </a:path>
                </a:pathLst>
              </a:custGeom>
              <a:noFill/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4" name="Google Shape;884;p15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extrusionOk="0">
                    <a:moveTo>
                      <a:pt x="1" y="0"/>
                    </a:moveTo>
                    <a:cubicBezTo>
                      <a:pt x="1" y="1"/>
                      <a:pt x="1962" y="1714"/>
                      <a:pt x="2028" y="1945"/>
                    </a:cubicBezTo>
                    <a:cubicBezTo>
                      <a:pt x="2094" y="2176"/>
                      <a:pt x="1468" y="3791"/>
                      <a:pt x="1929" y="4269"/>
                    </a:cubicBezTo>
                    <a:cubicBezTo>
                      <a:pt x="2374" y="4731"/>
                      <a:pt x="4138" y="5653"/>
                      <a:pt x="4286" y="6016"/>
                    </a:cubicBezTo>
                    <a:cubicBezTo>
                      <a:pt x="4434" y="6395"/>
                      <a:pt x="4138" y="8356"/>
                      <a:pt x="4335" y="8604"/>
                    </a:cubicBezTo>
                    <a:cubicBezTo>
                      <a:pt x="4533" y="8851"/>
                      <a:pt x="6280" y="9609"/>
                      <a:pt x="6428" y="9889"/>
                    </a:cubicBezTo>
                    <a:cubicBezTo>
                      <a:pt x="6478" y="9971"/>
                      <a:pt x="6593" y="10351"/>
                      <a:pt x="6709" y="10812"/>
                    </a:cubicBezTo>
                    <a:cubicBezTo>
                      <a:pt x="6939" y="11751"/>
                      <a:pt x="7236" y="13037"/>
                      <a:pt x="7236" y="13037"/>
                    </a:cubicBezTo>
                    <a:cubicBezTo>
                      <a:pt x="7236" y="13037"/>
                      <a:pt x="7236" y="13037"/>
                      <a:pt x="7253" y="13004"/>
                    </a:cubicBezTo>
                    <a:cubicBezTo>
                      <a:pt x="7269" y="12988"/>
                      <a:pt x="7269" y="12971"/>
                      <a:pt x="7286" y="12955"/>
                    </a:cubicBezTo>
                    <a:cubicBezTo>
                      <a:pt x="7318" y="12856"/>
                      <a:pt x="7401" y="12691"/>
                      <a:pt x="7500" y="12460"/>
                    </a:cubicBezTo>
                    <a:cubicBezTo>
                      <a:pt x="7516" y="12427"/>
                      <a:pt x="7549" y="12378"/>
                      <a:pt x="7566" y="12328"/>
                    </a:cubicBezTo>
                    <a:cubicBezTo>
                      <a:pt x="7665" y="12131"/>
                      <a:pt x="7763" y="11883"/>
                      <a:pt x="7879" y="11620"/>
                    </a:cubicBezTo>
                    <a:cubicBezTo>
                      <a:pt x="7912" y="11554"/>
                      <a:pt x="7945" y="11488"/>
                      <a:pt x="7978" y="11422"/>
                    </a:cubicBezTo>
                    <a:cubicBezTo>
                      <a:pt x="8110" y="11142"/>
                      <a:pt x="8241" y="10829"/>
                      <a:pt x="8390" y="10499"/>
                    </a:cubicBezTo>
                    <a:cubicBezTo>
                      <a:pt x="8439" y="10384"/>
                      <a:pt x="8489" y="10252"/>
                      <a:pt x="8538" y="10136"/>
                    </a:cubicBezTo>
                    <a:cubicBezTo>
                      <a:pt x="8588" y="10037"/>
                      <a:pt x="8620" y="9955"/>
                      <a:pt x="8653" y="9873"/>
                    </a:cubicBezTo>
                    <a:cubicBezTo>
                      <a:pt x="8703" y="9757"/>
                      <a:pt x="8752" y="9642"/>
                      <a:pt x="8818" y="9510"/>
                    </a:cubicBezTo>
                    <a:cubicBezTo>
                      <a:pt x="8950" y="9197"/>
                      <a:pt x="9082" y="8867"/>
                      <a:pt x="9214" y="8554"/>
                    </a:cubicBezTo>
                    <a:cubicBezTo>
                      <a:pt x="9247" y="8488"/>
                      <a:pt x="9280" y="8406"/>
                      <a:pt x="9296" y="8340"/>
                    </a:cubicBezTo>
                    <a:cubicBezTo>
                      <a:pt x="9329" y="8274"/>
                      <a:pt x="9362" y="8208"/>
                      <a:pt x="9379" y="8142"/>
                    </a:cubicBezTo>
                    <a:cubicBezTo>
                      <a:pt x="9560" y="7697"/>
                      <a:pt x="9741" y="7252"/>
                      <a:pt x="9906" y="6840"/>
                    </a:cubicBezTo>
                    <a:lnTo>
                      <a:pt x="9906" y="6824"/>
                    </a:lnTo>
                    <a:cubicBezTo>
                      <a:pt x="9988" y="6593"/>
                      <a:pt x="10087" y="6362"/>
                      <a:pt x="10153" y="6148"/>
                    </a:cubicBezTo>
                    <a:cubicBezTo>
                      <a:pt x="10219" y="5967"/>
                      <a:pt x="10285" y="5785"/>
                      <a:pt x="10351" y="5620"/>
                    </a:cubicBezTo>
                    <a:cubicBezTo>
                      <a:pt x="10532" y="5077"/>
                      <a:pt x="10681" y="4582"/>
                      <a:pt x="10763" y="4203"/>
                    </a:cubicBezTo>
                    <a:cubicBezTo>
                      <a:pt x="10780" y="4154"/>
                      <a:pt x="10780" y="4121"/>
                      <a:pt x="10796" y="4071"/>
                    </a:cubicBezTo>
                    <a:cubicBezTo>
                      <a:pt x="10812" y="4022"/>
                      <a:pt x="10812" y="3989"/>
                      <a:pt x="10812" y="3939"/>
                    </a:cubicBezTo>
                    <a:cubicBezTo>
                      <a:pt x="10829" y="3890"/>
                      <a:pt x="10829" y="3857"/>
                      <a:pt x="10845" y="3808"/>
                    </a:cubicBezTo>
                    <a:cubicBezTo>
                      <a:pt x="10878" y="3511"/>
                      <a:pt x="10862" y="3313"/>
                      <a:pt x="10763" y="3247"/>
                    </a:cubicBezTo>
                    <a:cubicBezTo>
                      <a:pt x="10714" y="3214"/>
                      <a:pt x="10648" y="3181"/>
                      <a:pt x="10549" y="3132"/>
                    </a:cubicBezTo>
                    <a:cubicBezTo>
                      <a:pt x="10499" y="3115"/>
                      <a:pt x="10466" y="3099"/>
                      <a:pt x="10417" y="3082"/>
                    </a:cubicBezTo>
                    <a:cubicBezTo>
                      <a:pt x="10384" y="3082"/>
                      <a:pt x="10367" y="3066"/>
                      <a:pt x="10335" y="3049"/>
                    </a:cubicBezTo>
                    <a:cubicBezTo>
                      <a:pt x="10285" y="3033"/>
                      <a:pt x="10236" y="3016"/>
                      <a:pt x="10170" y="3000"/>
                    </a:cubicBezTo>
                    <a:cubicBezTo>
                      <a:pt x="10104" y="2967"/>
                      <a:pt x="10021" y="2934"/>
                      <a:pt x="9923" y="2901"/>
                    </a:cubicBezTo>
                    <a:cubicBezTo>
                      <a:pt x="9857" y="2885"/>
                      <a:pt x="9758" y="2852"/>
                      <a:pt x="9675" y="2819"/>
                    </a:cubicBezTo>
                    <a:cubicBezTo>
                      <a:pt x="9642" y="2802"/>
                      <a:pt x="9593" y="2786"/>
                      <a:pt x="9560" y="2786"/>
                    </a:cubicBezTo>
                    <a:cubicBezTo>
                      <a:pt x="9478" y="2753"/>
                      <a:pt x="9395" y="2720"/>
                      <a:pt x="9313" y="2703"/>
                    </a:cubicBezTo>
                    <a:cubicBezTo>
                      <a:pt x="9247" y="2670"/>
                      <a:pt x="9181" y="2654"/>
                      <a:pt x="9115" y="2637"/>
                    </a:cubicBezTo>
                    <a:cubicBezTo>
                      <a:pt x="8752" y="2522"/>
                      <a:pt x="8324" y="2390"/>
                      <a:pt x="7879" y="2242"/>
                    </a:cubicBezTo>
                    <a:cubicBezTo>
                      <a:pt x="7780" y="2225"/>
                      <a:pt x="7681" y="2192"/>
                      <a:pt x="7582" y="2159"/>
                    </a:cubicBezTo>
                    <a:cubicBezTo>
                      <a:pt x="7549" y="2143"/>
                      <a:pt x="7500" y="2127"/>
                      <a:pt x="7467" y="2127"/>
                    </a:cubicBezTo>
                    <a:cubicBezTo>
                      <a:pt x="7401" y="2094"/>
                      <a:pt x="7318" y="2077"/>
                      <a:pt x="7253" y="2061"/>
                    </a:cubicBezTo>
                    <a:cubicBezTo>
                      <a:pt x="7022" y="1995"/>
                      <a:pt x="6775" y="1912"/>
                      <a:pt x="6527" y="1846"/>
                    </a:cubicBezTo>
                    <a:cubicBezTo>
                      <a:pt x="6297" y="1780"/>
                      <a:pt x="6049" y="1698"/>
                      <a:pt x="5802" y="1632"/>
                    </a:cubicBezTo>
                    <a:cubicBezTo>
                      <a:pt x="5571" y="1566"/>
                      <a:pt x="5341" y="1500"/>
                      <a:pt x="5110" y="1434"/>
                    </a:cubicBezTo>
                    <a:cubicBezTo>
                      <a:pt x="5094" y="1434"/>
                      <a:pt x="5094" y="1418"/>
                      <a:pt x="5077" y="1418"/>
                    </a:cubicBezTo>
                    <a:cubicBezTo>
                      <a:pt x="4780" y="1335"/>
                      <a:pt x="4484" y="1253"/>
                      <a:pt x="4187" y="1171"/>
                    </a:cubicBezTo>
                    <a:cubicBezTo>
                      <a:pt x="4154" y="1154"/>
                      <a:pt x="4138" y="1154"/>
                      <a:pt x="4121" y="1154"/>
                    </a:cubicBezTo>
                    <a:cubicBezTo>
                      <a:pt x="3956" y="1105"/>
                      <a:pt x="3808" y="1055"/>
                      <a:pt x="3660" y="1022"/>
                    </a:cubicBezTo>
                    <a:cubicBezTo>
                      <a:pt x="2934" y="808"/>
                      <a:pt x="2259" y="627"/>
                      <a:pt x="1698" y="462"/>
                    </a:cubicBezTo>
                    <a:cubicBezTo>
                      <a:pt x="1616" y="445"/>
                      <a:pt x="1550" y="429"/>
                      <a:pt x="1468" y="412"/>
                    </a:cubicBezTo>
                    <a:cubicBezTo>
                      <a:pt x="1435" y="396"/>
                      <a:pt x="1402" y="380"/>
                      <a:pt x="1352" y="380"/>
                    </a:cubicBezTo>
                    <a:cubicBezTo>
                      <a:pt x="1286" y="363"/>
                      <a:pt x="1220" y="330"/>
                      <a:pt x="1155" y="314"/>
                    </a:cubicBezTo>
                    <a:cubicBezTo>
                      <a:pt x="973" y="264"/>
                      <a:pt x="808" y="231"/>
                      <a:pt x="660" y="182"/>
                    </a:cubicBezTo>
                    <a:cubicBezTo>
                      <a:pt x="627" y="165"/>
                      <a:pt x="578" y="165"/>
                      <a:pt x="545" y="149"/>
                    </a:cubicBezTo>
                    <a:cubicBezTo>
                      <a:pt x="446" y="132"/>
                      <a:pt x="363" y="99"/>
                      <a:pt x="281" y="83"/>
                    </a:cubicBezTo>
                    <a:cubicBezTo>
                      <a:pt x="248" y="66"/>
                      <a:pt x="215" y="66"/>
                      <a:pt x="182" y="50"/>
                    </a:cubicBezTo>
                    <a:cubicBezTo>
                      <a:pt x="67" y="1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5" name="Google Shape;885;p15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extrusionOk="0">
                    <a:moveTo>
                      <a:pt x="3000" y="1"/>
                    </a:moveTo>
                    <a:cubicBezTo>
                      <a:pt x="2770" y="116"/>
                      <a:pt x="2489" y="248"/>
                      <a:pt x="2176" y="413"/>
                    </a:cubicBezTo>
                    <a:cubicBezTo>
                      <a:pt x="2077" y="462"/>
                      <a:pt x="1979" y="512"/>
                      <a:pt x="1863" y="561"/>
                    </a:cubicBezTo>
                    <a:cubicBezTo>
                      <a:pt x="1797" y="594"/>
                      <a:pt x="1731" y="627"/>
                      <a:pt x="1665" y="660"/>
                    </a:cubicBezTo>
                    <a:cubicBezTo>
                      <a:pt x="1435" y="775"/>
                      <a:pt x="1204" y="907"/>
                      <a:pt x="973" y="1022"/>
                    </a:cubicBezTo>
                    <a:cubicBezTo>
                      <a:pt x="825" y="1105"/>
                      <a:pt x="660" y="1204"/>
                      <a:pt x="512" y="1286"/>
                    </a:cubicBezTo>
                    <a:cubicBezTo>
                      <a:pt x="347" y="1385"/>
                      <a:pt x="166" y="1484"/>
                      <a:pt x="1" y="1599"/>
                    </a:cubicBezTo>
                    <a:cubicBezTo>
                      <a:pt x="1" y="1632"/>
                      <a:pt x="1" y="1649"/>
                      <a:pt x="1" y="1649"/>
                    </a:cubicBezTo>
                    <a:cubicBezTo>
                      <a:pt x="1" y="1649"/>
                      <a:pt x="1187" y="4203"/>
                      <a:pt x="4319" y="9724"/>
                    </a:cubicBezTo>
                    <a:cubicBezTo>
                      <a:pt x="5242" y="11323"/>
                      <a:pt x="6313" y="13185"/>
                      <a:pt x="7582" y="15312"/>
                    </a:cubicBezTo>
                    <a:cubicBezTo>
                      <a:pt x="7681" y="15262"/>
                      <a:pt x="7796" y="15213"/>
                      <a:pt x="7895" y="15163"/>
                    </a:cubicBezTo>
                    <a:cubicBezTo>
                      <a:pt x="8208" y="14998"/>
                      <a:pt x="8538" y="14834"/>
                      <a:pt x="8851" y="14652"/>
                    </a:cubicBezTo>
                    <a:cubicBezTo>
                      <a:pt x="8868" y="14636"/>
                      <a:pt x="8884" y="14636"/>
                      <a:pt x="8901" y="14619"/>
                    </a:cubicBezTo>
                    <a:cubicBezTo>
                      <a:pt x="9032" y="14553"/>
                      <a:pt x="9148" y="14487"/>
                      <a:pt x="9280" y="14422"/>
                    </a:cubicBezTo>
                    <a:cubicBezTo>
                      <a:pt x="9395" y="14356"/>
                      <a:pt x="9510" y="14290"/>
                      <a:pt x="9626" y="14224"/>
                    </a:cubicBezTo>
                    <a:cubicBezTo>
                      <a:pt x="9758" y="14141"/>
                      <a:pt x="9873" y="14075"/>
                      <a:pt x="9988" y="14010"/>
                    </a:cubicBezTo>
                    <a:cubicBezTo>
                      <a:pt x="10054" y="13977"/>
                      <a:pt x="10120" y="13944"/>
                      <a:pt x="10170" y="13894"/>
                    </a:cubicBezTo>
                    <a:cubicBezTo>
                      <a:pt x="10466" y="13729"/>
                      <a:pt x="10747" y="13565"/>
                      <a:pt x="10994" y="13400"/>
                    </a:cubicBezTo>
                    <a:cubicBezTo>
                      <a:pt x="10994" y="13400"/>
                      <a:pt x="9906" y="11587"/>
                      <a:pt x="8390" y="9032"/>
                    </a:cubicBezTo>
                    <a:cubicBezTo>
                      <a:pt x="8373" y="8999"/>
                      <a:pt x="8357" y="8966"/>
                      <a:pt x="8340" y="8950"/>
                    </a:cubicBezTo>
                    <a:cubicBezTo>
                      <a:pt x="7500" y="7532"/>
                      <a:pt x="6527" y="5917"/>
                      <a:pt x="5538" y="4253"/>
                    </a:cubicBezTo>
                    <a:cubicBezTo>
                      <a:pt x="4681" y="2819"/>
                      <a:pt x="3808" y="1369"/>
                      <a:pt x="3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6" name="Google Shape;886;p15"/>
              <p:cNvSpPr/>
              <p:nvPr/>
            </p:nvSpPr>
            <p:spPr>
              <a:xfrm>
                <a:off x="216050" y="4615400"/>
                <a:ext cx="216325" cy="34985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13994" extrusionOk="0">
                    <a:moveTo>
                      <a:pt x="692" y="1"/>
                    </a:moveTo>
                    <a:cubicBezTo>
                      <a:pt x="462" y="116"/>
                      <a:pt x="231" y="248"/>
                      <a:pt x="0" y="363"/>
                    </a:cubicBezTo>
                    <a:cubicBezTo>
                      <a:pt x="1401" y="2819"/>
                      <a:pt x="3263" y="6016"/>
                      <a:pt x="4928" y="8901"/>
                    </a:cubicBezTo>
                    <a:cubicBezTo>
                      <a:pt x="6065" y="10862"/>
                      <a:pt x="7104" y="12658"/>
                      <a:pt x="7878" y="13993"/>
                    </a:cubicBezTo>
                    <a:cubicBezTo>
                      <a:pt x="7895" y="13977"/>
                      <a:pt x="7911" y="13977"/>
                      <a:pt x="7928" y="13960"/>
                    </a:cubicBezTo>
                    <a:cubicBezTo>
                      <a:pt x="8059" y="13894"/>
                      <a:pt x="8175" y="13828"/>
                      <a:pt x="8307" y="13763"/>
                    </a:cubicBezTo>
                    <a:cubicBezTo>
                      <a:pt x="8422" y="13697"/>
                      <a:pt x="8537" y="13631"/>
                      <a:pt x="8653" y="13565"/>
                    </a:cubicBezTo>
                    <a:cubicBezTo>
                      <a:pt x="7812" y="12180"/>
                      <a:pt x="6807" y="10499"/>
                      <a:pt x="5785" y="8752"/>
                    </a:cubicBezTo>
                    <a:cubicBezTo>
                      <a:pt x="3956" y="5670"/>
                      <a:pt x="2027" y="2341"/>
                      <a:pt x="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7" name="Google Shape;887;p15"/>
              <p:cNvSpPr/>
              <p:nvPr/>
            </p:nvSpPr>
            <p:spPr>
              <a:xfrm>
                <a:off x="186800" y="4556075"/>
                <a:ext cx="799350" cy="446650"/>
              </a:xfrm>
              <a:custGeom>
                <a:avLst/>
                <a:gdLst/>
                <a:ahLst/>
                <a:cxnLst/>
                <a:rect l="l" t="t" r="r" b="b"/>
                <a:pathLst>
                  <a:path w="31974" h="17866" extrusionOk="0">
                    <a:moveTo>
                      <a:pt x="31973" y="1"/>
                    </a:moveTo>
                    <a:lnTo>
                      <a:pt x="31973" y="1"/>
                    </a:lnTo>
                    <a:cubicBezTo>
                      <a:pt x="31331" y="314"/>
                      <a:pt x="30671" y="627"/>
                      <a:pt x="30029" y="940"/>
                    </a:cubicBezTo>
                    <a:cubicBezTo>
                      <a:pt x="25760" y="3017"/>
                      <a:pt x="21491" y="5110"/>
                      <a:pt x="17223" y="7186"/>
                    </a:cubicBezTo>
                    <a:cubicBezTo>
                      <a:pt x="14421" y="8538"/>
                      <a:pt x="11570" y="9922"/>
                      <a:pt x="8587" y="10746"/>
                    </a:cubicBezTo>
                    <a:cubicBezTo>
                      <a:pt x="8043" y="10895"/>
                      <a:pt x="7499" y="11010"/>
                      <a:pt x="6955" y="11125"/>
                    </a:cubicBezTo>
                    <a:cubicBezTo>
                      <a:pt x="6658" y="11175"/>
                      <a:pt x="6378" y="11224"/>
                      <a:pt x="6098" y="11274"/>
                    </a:cubicBezTo>
                    <a:cubicBezTo>
                      <a:pt x="5999" y="11290"/>
                      <a:pt x="5900" y="11307"/>
                      <a:pt x="5785" y="11323"/>
                    </a:cubicBezTo>
                    <a:cubicBezTo>
                      <a:pt x="5637" y="11340"/>
                      <a:pt x="5472" y="11356"/>
                      <a:pt x="5307" y="11373"/>
                    </a:cubicBezTo>
                    <a:cubicBezTo>
                      <a:pt x="5043" y="11405"/>
                      <a:pt x="4780" y="11422"/>
                      <a:pt x="4516" y="11438"/>
                    </a:cubicBezTo>
                    <a:cubicBezTo>
                      <a:pt x="4215" y="11455"/>
                      <a:pt x="3911" y="11464"/>
                      <a:pt x="3604" y="11464"/>
                    </a:cubicBezTo>
                    <a:cubicBezTo>
                      <a:pt x="2411" y="11464"/>
                      <a:pt x="1180" y="11335"/>
                      <a:pt x="0" y="11059"/>
                    </a:cubicBezTo>
                    <a:lnTo>
                      <a:pt x="0" y="11059"/>
                    </a:lnTo>
                    <a:cubicBezTo>
                      <a:pt x="1714" y="14257"/>
                      <a:pt x="4054" y="17602"/>
                      <a:pt x="4944" y="17833"/>
                    </a:cubicBezTo>
                    <a:cubicBezTo>
                      <a:pt x="5027" y="17855"/>
                      <a:pt x="5121" y="17865"/>
                      <a:pt x="5225" y="17865"/>
                    </a:cubicBezTo>
                    <a:cubicBezTo>
                      <a:pt x="5828" y="17865"/>
                      <a:pt x="6767" y="17517"/>
                      <a:pt x="7779" y="17026"/>
                    </a:cubicBezTo>
                    <a:cubicBezTo>
                      <a:pt x="7878" y="16976"/>
                      <a:pt x="7993" y="16927"/>
                      <a:pt x="8092" y="16877"/>
                    </a:cubicBezTo>
                    <a:cubicBezTo>
                      <a:pt x="8405" y="16712"/>
                      <a:pt x="8735" y="16548"/>
                      <a:pt x="9048" y="16366"/>
                    </a:cubicBezTo>
                    <a:cubicBezTo>
                      <a:pt x="9065" y="16350"/>
                      <a:pt x="9081" y="16350"/>
                      <a:pt x="9098" y="16333"/>
                    </a:cubicBezTo>
                    <a:cubicBezTo>
                      <a:pt x="9229" y="16267"/>
                      <a:pt x="9345" y="16201"/>
                      <a:pt x="9477" y="16136"/>
                    </a:cubicBezTo>
                    <a:cubicBezTo>
                      <a:pt x="9592" y="16070"/>
                      <a:pt x="9707" y="16004"/>
                      <a:pt x="9823" y="15938"/>
                    </a:cubicBezTo>
                    <a:cubicBezTo>
                      <a:pt x="9955" y="15855"/>
                      <a:pt x="10070" y="15789"/>
                      <a:pt x="10185" y="15724"/>
                    </a:cubicBezTo>
                    <a:cubicBezTo>
                      <a:pt x="10251" y="15691"/>
                      <a:pt x="10317" y="15658"/>
                      <a:pt x="10367" y="15608"/>
                    </a:cubicBezTo>
                    <a:cubicBezTo>
                      <a:pt x="10663" y="15443"/>
                      <a:pt x="10944" y="15279"/>
                      <a:pt x="11191" y="15114"/>
                    </a:cubicBezTo>
                    <a:cubicBezTo>
                      <a:pt x="11850" y="14718"/>
                      <a:pt x="12328" y="14405"/>
                      <a:pt x="12460" y="14339"/>
                    </a:cubicBezTo>
                    <a:cubicBezTo>
                      <a:pt x="12987" y="14042"/>
                      <a:pt x="30309" y="3396"/>
                      <a:pt x="30556" y="3165"/>
                    </a:cubicBezTo>
                    <a:cubicBezTo>
                      <a:pt x="30556" y="3165"/>
                      <a:pt x="30556" y="3165"/>
                      <a:pt x="30573" y="3132"/>
                    </a:cubicBezTo>
                    <a:cubicBezTo>
                      <a:pt x="30589" y="3116"/>
                      <a:pt x="30589" y="3099"/>
                      <a:pt x="30606" y="3083"/>
                    </a:cubicBezTo>
                    <a:cubicBezTo>
                      <a:pt x="30638" y="2984"/>
                      <a:pt x="30721" y="2819"/>
                      <a:pt x="30820" y="2588"/>
                    </a:cubicBezTo>
                    <a:cubicBezTo>
                      <a:pt x="30836" y="2555"/>
                      <a:pt x="30869" y="2506"/>
                      <a:pt x="30886" y="2456"/>
                    </a:cubicBezTo>
                    <a:cubicBezTo>
                      <a:pt x="30985" y="2259"/>
                      <a:pt x="31083" y="2011"/>
                      <a:pt x="31199" y="1748"/>
                    </a:cubicBezTo>
                    <a:cubicBezTo>
                      <a:pt x="31232" y="1682"/>
                      <a:pt x="31265" y="1616"/>
                      <a:pt x="31298" y="1550"/>
                    </a:cubicBezTo>
                    <a:cubicBezTo>
                      <a:pt x="31430" y="1270"/>
                      <a:pt x="31561" y="957"/>
                      <a:pt x="31710" y="627"/>
                    </a:cubicBezTo>
                    <a:cubicBezTo>
                      <a:pt x="31759" y="512"/>
                      <a:pt x="31809" y="380"/>
                      <a:pt x="31858" y="264"/>
                    </a:cubicBezTo>
                    <a:cubicBezTo>
                      <a:pt x="31908" y="165"/>
                      <a:pt x="31940" y="83"/>
                      <a:pt x="31973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8" name="Google Shape;888;p15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fill="none" extrusionOk="0">
                    <a:moveTo>
                      <a:pt x="10845" y="3808"/>
                    </a:moveTo>
                    <a:cubicBezTo>
                      <a:pt x="10829" y="3857"/>
                      <a:pt x="10829" y="3890"/>
                      <a:pt x="10812" y="3939"/>
                    </a:cubicBezTo>
                    <a:cubicBezTo>
                      <a:pt x="10812" y="3989"/>
                      <a:pt x="10812" y="4022"/>
                      <a:pt x="10796" y="4071"/>
                    </a:cubicBezTo>
                    <a:cubicBezTo>
                      <a:pt x="10780" y="4121"/>
                      <a:pt x="10780" y="4154"/>
                      <a:pt x="10763" y="4203"/>
                    </a:cubicBezTo>
                    <a:cubicBezTo>
                      <a:pt x="10681" y="4582"/>
                      <a:pt x="10532" y="5077"/>
                      <a:pt x="10351" y="5620"/>
                    </a:cubicBezTo>
                    <a:cubicBezTo>
                      <a:pt x="10285" y="5785"/>
                      <a:pt x="10219" y="5967"/>
                      <a:pt x="10153" y="6148"/>
                    </a:cubicBezTo>
                    <a:cubicBezTo>
                      <a:pt x="10087" y="6362"/>
                      <a:pt x="9988" y="6593"/>
                      <a:pt x="9906" y="6824"/>
                    </a:cubicBezTo>
                    <a:lnTo>
                      <a:pt x="9906" y="6840"/>
                    </a:lnTo>
                    <a:cubicBezTo>
                      <a:pt x="9741" y="7252"/>
                      <a:pt x="9560" y="7697"/>
                      <a:pt x="9379" y="8142"/>
                    </a:cubicBezTo>
                    <a:cubicBezTo>
                      <a:pt x="9362" y="8208"/>
                      <a:pt x="9329" y="8274"/>
                      <a:pt x="9296" y="8340"/>
                    </a:cubicBezTo>
                    <a:cubicBezTo>
                      <a:pt x="9280" y="8406"/>
                      <a:pt x="9247" y="8488"/>
                      <a:pt x="9214" y="8554"/>
                    </a:cubicBezTo>
                    <a:cubicBezTo>
                      <a:pt x="9082" y="8867"/>
                      <a:pt x="8950" y="9197"/>
                      <a:pt x="8818" y="9510"/>
                    </a:cubicBezTo>
                    <a:cubicBezTo>
                      <a:pt x="8752" y="9642"/>
                      <a:pt x="8703" y="9757"/>
                      <a:pt x="8653" y="9873"/>
                    </a:cubicBezTo>
                    <a:cubicBezTo>
                      <a:pt x="8620" y="9955"/>
                      <a:pt x="8588" y="10037"/>
                      <a:pt x="8538" y="10136"/>
                    </a:cubicBezTo>
                    <a:cubicBezTo>
                      <a:pt x="8489" y="10252"/>
                      <a:pt x="8439" y="10384"/>
                      <a:pt x="8390" y="10499"/>
                    </a:cubicBezTo>
                    <a:cubicBezTo>
                      <a:pt x="8241" y="10829"/>
                      <a:pt x="8110" y="11142"/>
                      <a:pt x="7978" y="11422"/>
                    </a:cubicBezTo>
                    <a:cubicBezTo>
                      <a:pt x="7945" y="11488"/>
                      <a:pt x="7912" y="11554"/>
                      <a:pt x="7879" y="11620"/>
                    </a:cubicBezTo>
                    <a:cubicBezTo>
                      <a:pt x="7763" y="11883"/>
                      <a:pt x="7665" y="12131"/>
                      <a:pt x="7566" y="12328"/>
                    </a:cubicBezTo>
                    <a:cubicBezTo>
                      <a:pt x="7549" y="12378"/>
                      <a:pt x="7516" y="12427"/>
                      <a:pt x="7500" y="12460"/>
                    </a:cubicBezTo>
                    <a:cubicBezTo>
                      <a:pt x="7401" y="12691"/>
                      <a:pt x="7318" y="12856"/>
                      <a:pt x="7286" y="12955"/>
                    </a:cubicBezTo>
                    <a:cubicBezTo>
                      <a:pt x="7269" y="12971"/>
                      <a:pt x="7269" y="12988"/>
                      <a:pt x="7253" y="13004"/>
                    </a:cubicBezTo>
                    <a:cubicBezTo>
                      <a:pt x="7236" y="13037"/>
                      <a:pt x="7236" y="13037"/>
                      <a:pt x="7236" y="13037"/>
                    </a:cubicBezTo>
                    <a:cubicBezTo>
                      <a:pt x="7236" y="13037"/>
                      <a:pt x="6939" y="11751"/>
                      <a:pt x="6709" y="10812"/>
                    </a:cubicBezTo>
                    <a:cubicBezTo>
                      <a:pt x="6593" y="10351"/>
                      <a:pt x="6478" y="9971"/>
                      <a:pt x="6428" y="9889"/>
                    </a:cubicBezTo>
                    <a:cubicBezTo>
                      <a:pt x="6280" y="9609"/>
                      <a:pt x="4533" y="8851"/>
                      <a:pt x="4335" y="8604"/>
                    </a:cubicBezTo>
                    <a:cubicBezTo>
                      <a:pt x="4138" y="8356"/>
                      <a:pt x="4434" y="6395"/>
                      <a:pt x="4286" y="6016"/>
                    </a:cubicBezTo>
                    <a:cubicBezTo>
                      <a:pt x="4138" y="5653"/>
                      <a:pt x="2374" y="4731"/>
                      <a:pt x="1929" y="4269"/>
                    </a:cubicBezTo>
                    <a:cubicBezTo>
                      <a:pt x="1468" y="3791"/>
                      <a:pt x="2094" y="2176"/>
                      <a:pt x="2028" y="1945"/>
                    </a:cubicBezTo>
                    <a:cubicBezTo>
                      <a:pt x="1962" y="1714"/>
                      <a:pt x="1" y="0"/>
                      <a:pt x="1" y="0"/>
                    </a:cubicBezTo>
                    <a:cubicBezTo>
                      <a:pt x="1" y="0"/>
                      <a:pt x="67" y="17"/>
                      <a:pt x="182" y="50"/>
                    </a:cubicBezTo>
                    <a:cubicBezTo>
                      <a:pt x="215" y="66"/>
                      <a:pt x="248" y="66"/>
                      <a:pt x="281" y="83"/>
                    </a:cubicBezTo>
                    <a:cubicBezTo>
                      <a:pt x="363" y="99"/>
                      <a:pt x="446" y="132"/>
                      <a:pt x="545" y="149"/>
                    </a:cubicBezTo>
                    <a:cubicBezTo>
                      <a:pt x="578" y="165"/>
                      <a:pt x="627" y="165"/>
                      <a:pt x="660" y="182"/>
                    </a:cubicBezTo>
                    <a:cubicBezTo>
                      <a:pt x="808" y="231"/>
                      <a:pt x="973" y="264"/>
                      <a:pt x="1155" y="314"/>
                    </a:cubicBezTo>
                    <a:cubicBezTo>
                      <a:pt x="1220" y="330"/>
                      <a:pt x="1286" y="363"/>
                      <a:pt x="1352" y="380"/>
                    </a:cubicBezTo>
                    <a:cubicBezTo>
                      <a:pt x="1402" y="380"/>
                      <a:pt x="1435" y="396"/>
                      <a:pt x="1468" y="412"/>
                    </a:cubicBezTo>
                    <a:cubicBezTo>
                      <a:pt x="1550" y="429"/>
                      <a:pt x="1616" y="445"/>
                      <a:pt x="1698" y="462"/>
                    </a:cubicBezTo>
                    <a:cubicBezTo>
                      <a:pt x="2259" y="627"/>
                      <a:pt x="2934" y="808"/>
                      <a:pt x="3660" y="1022"/>
                    </a:cubicBezTo>
                    <a:cubicBezTo>
                      <a:pt x="3808" y="1055"/>
                      <a:pt x="3956" y="1105"/>
                      <a:pt x="4121" y="1154"/>
                    </a:cubicBezTo>
                    <a:cubicBezTo>
                      <a:pt x="4138" y="1154"/>
                      <a:pt x="4154" y="1154"/>
                      <a:pt x="4187" y="1171"/>
                    </a:cubicBezTo>
                    <a:cubicBezTo>
                      <a:pt x="4484" y="1253"/>
                      <a:pt x="4780" y="1335"/>
                      <a:pt x="5077" y="1418"/>
                    </a:cubicBezTo>
                    <a:cubicBezTo>
                      <a:pt x="5094" y="1418"/>
                      <a:pt x="5094" y="1434"/>
                      <a:pt x="5110" y="1434"/>
                    </a:cubicBezTo>
                    <a:cubicBezTo>
                      <a:pt x="5341" y="1500"/>
                      <a:pt x="5571" y="1566"/>
                      <a:pt x="5802" y="1632"/>
                    </a:cubicBezTo>
                    <a:cubicBezTo>
                      <a:pt x="6049" y="1698"/>
                      <a:pt x="6297" y="1780"/>
                      <a:pt x="6527" y="1846"/>
                    </a:cubicBezTo>
                    <a:cubicBezTo>
                      <a:pt x="6775" y="1912"/>
                      <a:pt x="7022" y="1995"/>
                      <a:pt x="7253" y="2061"/>
                    </a:cubicBezTo>
                    <a:cubicBezTo>
                      <a:pt x="7318" y="2077"/>
                      <a:pt x="7401" y="2094"/>
                      <a:pt x="7467" y="2127"/>
                    </a:cubicBezTo>
                    <a:cubicBezTo>
                      <a:pt x="7500" y="2127"/>
                      <a:pt x="7549" y="2143"/>
                      <a:pt x="7582" y="2159"/>
                    </a:cubicBezTo>
                    <a:cubicBezTo>
                      <a:pt x="7681" y="2192"/>
                      <a:pt x="7780" y="2225"/>
                      <a:pt x="7879" y="2242"/>
                    </a:cubicBezTo>
                    <a:cubicBezTo>
                      <a:pt x="8324" y="2390"/>
                      <a:pt x="8752" y="2522"/>
                      <a:pt x="9115" y="2637"/>
                    </a:cubicBezTo>
                    <a:cubicBezTo>
                      <a:pt x="9181" y="2654"/>
                      <a:pt x="9247" y="2670"/>
                      <a:pt x="9313" y="2703"/>
                    </a:cubicBezTo>
                    <a:cubicBezTo>
                      <a:pt x="9395" y="2720"/>
                      <a:pt x="9478" y="2753"/>
                      <a:pt x="9560" y="2786"/>
                    </a:cubicBezTo>
                    <a:cubicBezTo>
                      <a:pt x="9593" y="2786"/>
                      <a:pt x="9642" y="2802"/>
                      <a:pt x="9675" y="2819"/>
                    </a:cubicBezTo>
                    <a:cubicBezTo>
                      <a:pt x="9758" y="2852"/>
                      <a:pt x="9857" y="2885"/>
                      <a:pt x="9923" y="2901"/>
                    </a:cubicBezTo>
                    <a:cubicBezTo>
                      <a:pt x="10021" y="2934"/>
                      <a:pt x="10104" y="2967"/>
                      <a:pt x="10170" y="3000"/>
                    </a:cubicBezTo>
                    <a:cubicBezTo>
                      <a:pt x="10236" y="3016"/>
                      <a:pt x="10285" y="3033"/>
                      <a:pt x="10335" y="3049"/>
                    </a:cubicBezTo>
                    <a:cubicBezTo>
                      <a:pt x="10367" y="3066"/>
                      <a:pt x="10384" y="3082"/>
                      <a:pt x="10417" y="3082"/>
                    </a:cubicBezTo>
                    <a:cubicBezTo>
                      <a:pt x="10466" y="3099"/>
                      <a:pt x="10499" y="3115"/>
                      <a:pt x="10549" y="3132"/>
                    </a:cubicBezTo>
                    <a:cubicBezTo>
                      <a:pt x="10648" y="3181"/>
                      <a:pt x="10714" y="3214"/>
                      <a:pt x="10763" y="3247"/>
                    </a:cubicBezTo>
                    <a:cubicBezTo>
                      <a:pt x="10862" y="3313"/>
                      <a:pt x="10878" y="3511"/>
                      <a:pt x="10845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9" name="Google Shape;889;p15"/>
              <p:cNvSpPr/>
              <p:nvPr/>
            </p:nvSpPr>
            <p:spPr>
              <a:xfrm>
                <a:off x="951100" y="4360775"/>
                <a:ext cx="9562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781" extrusionOk="0">
                    <a:moveTo>
                      <a:pt x="1" y="1"/>
                    </a:moveTo>
                    <a:cubicBezTo>
                      <a:pt x="1665" y="2539"/>
                      <a:pt x="2654" y="4780"/>
                      <a:pt x="2654" y="4780"/>
                    </a:cubicBezTo>
                    <a:cubicBezTo>
                      <a:pt x="3346" y="2967"/>
                      <a:pt x="3824" y="1401"/>
                      <a:pt x="3511" y="1187"/>
                    </a:cubicBezTo>
                    <a:cubicBezTo>
                      <a:pt x="3214" y="989"/>
                      <a:pt x="1764" y="52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0" name="Google Shape;890;p15"/>
              <p:cNvSpPr/>
              <p:nvPr/>
            </p:nvSpPr>
            <p:spPr>
              <a:xfrm>
                <a:off x="400225" y="4524350"/>
                <a:ext cx="477975" cy="298325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1933" fill="none" extrusionOk="0">
                    <a:moveTo>
                      <a:pt x="19118" y="1"/>
                    </a:moveTo>
                    <a:cubicBezTo>
                      <a:pt x="19118" y="1"/>
                      <a:pt x="3560" y="10351"/>
                      <a:pt x="0" y="11933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1" name="Google Shape;891;p15"/>
              <p:cNvSpPr/>
              <p:nvPr/>
            </p:nvSpPr>
            <p:spPr>
              <a:xfrm>
                <a:off x="330175" y="4416000"/>
                <a:ext cx="487875" cy="28925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11570" fill="none" extrusionOk="0">
                    <a:moveTo>
                      <a:pt x="19514" y="0"/>
                    </a:moveTo>
                    <a:cubicBezTo>
                      <a:pt x="19514" y="0"/>
                      <a:pt x="3610" y="9229"/>
                      <a:pt x="0" y="11570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2" name="Google Shape;892;p15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fill="none" extrusionOk="0">
                    <a:moveTo>
                      <a:pt x="10994" y="13400"/>
                    </a:moveTo>
                    <a:cubicBezTo>
                      <a:pt x="10747" y="13565"/>
                      <a:pt x="10466" y="13729"/>
                      <a:pt x="10170" y="13894"/>
                    </a:cubicBezTo>
                    <a:cubicBezTo>
                      <a:pt x="10120" y="13944"/>
                      <a:pt x="10054" y="13977"/>
                      <a:pt x="9988" y="14010"/>
                    </a:cubicBezTo>
                    <a:cubicBezTo>
                      <a:pt x="9873" y="14075"/>
                      <a:pt x="9758" y="14141"/>
                      <a:pt x="9626" y="14224"/>
                    </a:cubicBezTo>
                    <a:cubicBezTo>
                      <a:pt x="9510" y="14290"/>
                      <a:pt x="9395" y="14356"/>
                      <a:pt x="9280" y="14422"/>
                    </a:cubicBezTo>
                    <a:cubicBezTo>
                      <a:pt x="9148" y="14487"/>
                      <a:pt x="9032" y="14553"/>
                      <a:pt x="8901" y="14619"/>
                    </a:cubicBezTo>
                    <a:cubicBezTo>
                      <a:pt x="8884" y="14636"/>
                      <a:pt x="8868" y="14636"/>
                      <a:pt x="8851" y="14652"/>
                    </a:cubicBezTo>
                    <a:cubicBezTo>
                      <a:pt x="8538" y="14834"/>
                      <a:pt x="8208" y="14998"/>
                      <a:pt x="7895" y="15163"/>
                    </a:cubicBezTo>
                    <a:cubicBezTo>
                      <a:pt x="7796" y="15213"/>
                      <a:pt x="7681" y="15262"/>
                      <a:pt x="7582" y="15312"/>
                    </a:cubicBezTo>
                    <a:cubicBezTo>
                      <a:pt x="6313" y="13185"/>
                      <a:pt x="5242" y="11323"/>
                      <a:pt x="4319" y="9724"/>
                    </a:cubicBezTo>
                    <a:cubicBezTo>
                      <a:pt x="1187" y="4203"/>
                      <a:pt x="1" y="1649"/>
                      <a:pt x="1" y="1649"/>
                    </a:cubicBezTo>
                    <a:cubicBezTo>
                      <a:pt x="1" y="1649"/>
                      <a:pt x="1" y="1632"/>
                      <a:pt x="1" y="1599"/>
                    </a:cubicBezTo>
                    <a:cubicBezTo>
                      <a:pt x="166" y="1484"/>
                      <a:pt x="347" y="1385"/>
                      <a:pt x="512" y="1286"/>
                    </a:cubicBezTo>
                    <a:cubicBezTo>
                      <a:pt x="660" y="1204"/>
                      <a:pt x="825" y="1105"/>
                      <a:pt x="973" y="1022"/>
                    </a:cubicBezTo>
                    <a:cubicBezTo>
                      <a:pt x="1204" y="907"/>
                      <a:pt x="1435" y="775"/>
                      <a:pt x="1665" y="660"/>
                    </a:cubicBezTo>
                    <a:cubicBezTo>
                      <a:pt x="1731" y="627"/>
                      <a:pt x="1797" y="594"/>
                      <a:pt x="1863" y="561"/>
                    </a:cubicBezTo>
                    <a:cubicBezTo>
                      <a:pt x="1979" y="512"/>
                      <a:pt x="2077" y="462"/>
                      <a:pt x="2176" y="413"/>
                    </a:cubicBezTo>
                    <a:cubicBezTo>
                      <a:pt x="2489" y="248"/>
                      <a:pt x="2770" y="116"/>
                      <a:pt x="3000" y="1"/>
                    </a:cubicBezTo>
                    <a:cubicBezTo>
                      <a:pt x="3808" y="1369"/>
                      <a:pt x="4681" y="2819"/>
                      <a:pt x="5538" y="4253"/>
                    </a:cubicBezTo>
                    <a:cubicBezTo>
                      <a:pt x="6527" y="5917"/>
                      <a:pt x="7500" y="7532"/>
                      <a:pt x="8340" y="8950"/>
                    </a:cubicBezTo>
                    <a:cubicBezTo>
                      <a:pt x="8357" y="8966"/>
                      <a:pt x="8373" y="8999"/>
                      <a:pt x="8390" y="9032"/>
                    </a:cubicBezTo>
                    <a:cubicBezTo>
                      <a:pt x="9906" y="11587"/>
                      <a:pt x="10994" y="13400"/>
                      <a:pt x="10994" y="13400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3" name="Google Shape;893;p15"/>
              <p:cNvSpPr/>
              <p:nvPr/>
            </p:nvSpPr>
            <p:spPr>
              <a:xfrm>
                <a:off x="131175" y="4309275"/>
                <a:ext cx="910600" cy="6963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854" fill="none" extrusionOk="0">
                    <a:moveTo>
                      <a:pt x="36390" y="3808"/>
                    </a:moveTo>
                    <a:cubicBezTo>
                      <a:pt x="36374" y="3857"/>
                      <a:pt x="36374" y="3890"/>
                      <a:pt x="36357" y="3939"/>
                    </a:cubicBezTo>
                    <a:cubicBezTo>
                      <a:pt x="36357" y="3989"/>
                      <a:pt x="36357" y="4022"/>
                      <a:pt x="36341" y="4071"/>
                    </a:cubicBezTo>
                    <a:cubicBezTo>
                      <a:pt x="36325" y="4121"/>
                      <a:pt x="36325" y="4154"/>
                      <a:pt x="36308" y="4203"/>
                    </a:cubicBezTo>
                    <a:cubicBezTo>
                      <a:pt x="36226" y="4582"/>
                      <a:pt x="36077" y="5077"/>
                      <a:pt x="35896" y="5620"/>
                    </a:cubicBezTo>
                    <a:cubicBezTo>
                      <a:pt x="35830" y="5785"/>
                      <a:pt x="35764" y="5967"/>
                      <a:pt x="35698" y="6148"/>
                    </a:cubicBezTo>
                    <a:cubicBezTo>
                      <a:pt x="35632" y="6362"/>
                      <a:pt x="35533" y="6593"/>
                      <a:pt x="35451" y="6824"/>
                    </a:cubicBezTo>
                    <a:lnTo>
                      <a:pt x="35451" y="6840"/>
                    </a:lnTo>
                    <a:cubicBezTo>
                      <a:pt x="35286" y="7252"/>
                      <a:pt x="35105" y="7697"/>
                      <a:pt x="34924" y="8142"/>
                    </a:cubicBezTo>
                    <a:cubicBezTo>
                      <a:pt x="34907" y="8208"/>
                      <a:pt x="34874" y="8274"/>
                      <a:pt x="34841" y="8340"/>
                    </a:cubicBezTo>
                    <a:cubicBezTo>
                      <a:pt x="34825" y="8406"/>
                      <a:pt x="34792" y="8488"/>
                      <a:pt x="34759" y="8554"/>
                    </a:cubicBezTo>
                    <a:cubicBezTo>
                      <a:pt x="34627" y="8867"/>
                      <a:pt x="34495" y="9197"/>
                      <a:pt x="34363" y="9510"/>
                    </a:cubicBezTo>
                    <a:cubicBezTo>
                      <a:pt x="34297" y="9642"/>
                      <a:pt x="34248" y="9757"/>
                      <a:pt x="34198" y="9873"/>
                    </a:cubicBezTo>
                    <a:cubicBezTo>
                      <a:pt x="34165" y="9955"/>
                      <a:pt x="34133" y="10037"/>
                      <a:pt x="34083" y="10136"/>
                    </a:cubicBezTo>
                    <a:cubicBezTo>
                      <a:pt x="34034" y="10252"/>
                      <a:pt x="33984" y="10384"/>
                      <a:pt x="33935" y="10499"/>
                    </a:cubicBezTo>
                    <a:cubicBezTo>
                      <a:pt x="33786" y="10829"/>
                      <a:pt x="33655" y="11142"/>
                      <a:pt x="33523" y="11422"/>
                    </a:cubicBezTo>
                    <a:cubicBezTo>
                      <a:pt x="33490" y="11488"/>
                      <a:pt x="33457" y="11554"/>
                      <a:pt x="33424" y="11620"/>
                    </a:cubicBezTo>
                    <a:cubicBezTo>
                      <a:pt x="33308" y="11883"/>
                      <a:pt x="33210" y="12131"/>
                      <a:pt x="33111" y="12328"/>
                    </a:cubicBezTo>
                    <a:cubicBezTo>
                      <a:pt x="33094" y="12378"/>
                      <a:pt x="33061" y="12427"/>
                      <a:pt x="33045" y="12460"/>
                    </a:cubicBezTo>
                    <a:cubicBezTo>
                      <a:pt x="32946" y="12691"/>
                      <a:pt x="32863" y="12856"/>
                      <a:pt x="32831" y="12955"/>
                    </a:cubicBezTo>
                    <a:cubicBezTo>
                      <a:pt x="32814" y="12971"/>
                      <a:pt x="32798" y="12988"/>
                      <a:pt x="32798" y="13004"/>
                    </a:cubicBezTo>
                    <a:cubicBezTo>
                      <a:pt x="32781" y="13037"/>
                      <a:pt x="32781" y="13037"/>
                      <a:pt x="32781" y="13037"/>
                    </a:cubicBezTo>
                    <a:cubicBezTo>
                      <a:pt x="32534" y="13268"/>
                      <a:pt x="15212" y="23914"/>
                      <a:pt x="14685" y="24211"/>
                    </a:cubicBezTo>
                    <a:cubicBezTo>
                      <a:pt x="14553" y="24277"/>
                      <a:pt x="14075" y="24590"/>
                      <a:pt x="13416" y="24986"/>
                    </a:cubicBezTo>
                    <a:cubicBezTo>
                      <a:pt x="13169" y="25151"/>
                      <a:pt x="12888" y="25315"/>
                      <a:pt x="12592" y="25480"/>
                    </a:cubicBezTo>
                    <a:cubicBezTo>
                      <a:pt x="12542" y="25513"/>
                      <a:pt x="12476" y="25563"/>
                      <a:pt x="12410" y="25596"/>
                    </a:cubicBezTo>
                    <a:cubicBezTo>
                      <a:pt x="12295" y="25661"/>
                      <a:pt x="12180" y="25727"/>
                      <a:pt x="12048" y="25810"/>
                    </a:cubicBezTo>
                    <a:cubicBezTo>
                      <a:pt x="11932" y="25876"/>
                      <a:pt x="11817" y="25942"/>
                      <a:pt x="11702" y="26008"/>
                    </a:cubicBezTo>
                    <a:cubicBezTo>
                      <a:pt x="11570" y="26073"/>
                      <a:pt x="11454" y="26139"/>
                      <a:pt x="11323" y="26205"/>
                    </a:cubicBezTo>
                    <a:cubicBezTo>
                      <a:pt x="11306" y="26222"/>
                      <a:pt x="11290" y="26222"/>
                      <a:pt x="11273" y="26238"/>
                    </a:cubicBezTo>
                    <a:cubicBezTo>
                      <a:pt x="11042" y="26370"/>
                      <a:pt x="10795" y="26502"/>
                      <a:pt x="10548" y="26617"/>
                    </a:cubicBezTo>
                    <a:cubicBezTo>
                      <a:pt x="10466" y="26667"/>
                      <a:pt x="10400" y="26700"/>
                      <a:pt x="10317" y="26749"/>
                    </a:cubicBezTo>
                    <a:cubicBezTo>
                      <a:pt x="10218" y="26799"/>
                      <a:pt x="10103" y="26848"/>
                      <a:pt x="10004" y="26898"/>
                    </a:cubicBezTo>
                    <a:cubicBezTo>
                      <a:pt x="8817" y="27474"/>
                      <a:pt x="7730" y="27853"/>
                      <a:pt x="7169" y="27705"/>
                    </a:cubicBezTo>
                    <a:cubicBezTo>
                      <a:pt x="6279" y="27474"/>
                      <a:pt x="3939" y="24129"/>
                      <a:pt x="2225" y="20931"/>
                    </a:cubicBezTo>
                    <a:cubicBezTo>
                      <a:pt x="940" y="18558"/>
                      <a:pt x="0" y="16267"/>
                      <a:pt x="264" y="15443"/>
                    </a:cubicBezTo>
                    <a:cubicBezTo>
                      <a:pt x="527" y="14586"/>
                      <a:pt x="1417" y="13828"/>
                      <a:pt x="2423" y="13185"/>
                    </a:cubicBezTo>
                    <a:cubicBezTo>
                      <a:pt x="2588" y="13070"/>
                      <a:pt x="2769" y="12971"/>
                      <a:pt x="2934" y="12872"/>
                    </a:cubicBezTo>
                    <a:cubicBezTo>
                      <a:pt x="3082" y="12790"/>
                      <a:pt x="3247" y="12691"/>
                      <a:pt x="3395" y="12608"/>
                    </a:cubicBezTo>
                    <a:cubicBezTo>
                      <a:pt x="3626" y="12493"/>
                      <a:pt x="3857" y="12361"/>
                      <a:pt x="4087" y="12246"/>
                    </a:cubicBezTo>
                    <a:cubicBezTo>
                      <a:pt x="4153" y="12213"/>
                      <a:pt x="4219" y="12180"/>
                      <a:pt x="4285" y="12147"/>
                    </a:cubicBezTo>
                    <a:cubicBezTo>
                      <a:pt x="4401" y="12098"/>
                      <a:pt x="4499" y="12048"/>
                      <a:pt x="4598" y="11999"/>
                    </a:cubicBezTo>
                    <a:cubicBezTo>
                      <a:pt x="4911" y="11834"/>
                      <a:pt x="5192" y="11702"/>
                      <a:pt x="5422" y="11587"/>
                    </a:cubicBezTo>
                    <a:cubicBezTo>
                      <a:pt x="5587" y="11488"/>
                      <a:pt x="5736" y="11405"/>
                      <a:pt x="5851" y="11339"/>
                    </a:cubicBezTo>
                    <a:cubicBezTo>
                      <a:pt x="6774" y="10763"/>
                      <a:pt x="19201" y="2885"/>
                      <a:pt x="25546" y="0"/>
                    </a:cubicBezTo>
                    <a:cubicBezTo>
                      <a:pt x="25546" y="0"/>
                      <a:pt x="25612" y="17"/>
                      <a:pt x="25727" y="50"/>
                    </a:cubicBezTo>
                    <a:cubicBezTo>
                      <a:pt x="25760" y="66"/>
                      <a:pt x="25793" y="66"/>
                      <a:pt x="25826" y="83"/>
                    </a:cubicBezTo>
                    <a:cubicBezTo>
                      <a:pt x="25908" y="99"/>
                      <a:pt x="25991" y="132"/>
                      <a:pt x="26090" y="149"/>
                    </a:cubicBezTo>
                    <a:cubicBezTo>
                      <a:pt x="26123" y="165"/>
                      <a:pt x="26172" y="165"/>
                      <a:pt x="26205" y="182"/>
                    </a:cubicBezTo>
                    <a:cubicBezTo>
                      <a:pt x="26353" y="231"/>
                      <a:pt x="26518" y="264"/>
                      <a:pt x="26700" y="314"/>
                    </a:cubicBezTo>
                    <a:cubicBezTo>
                      <a:pt x="26765" y="330"/>
                      <a:pt x="26831" y="363"/>
                      <a:pt x="26897" y="380"/>
                    </a:cubicBezTo>
                    <a:cubicBezTo>
                      <a:pt x="26947" y="380"/>
                      <a:pt x="26980" y="396"/>
                      <a:pt x="27013" y="412"/>
                    </a:cubicBezTo>
                    <a:cubicBezTo>
                      <a:pt x="27095" y="429"/>
                      <a:pt x="27161" y="445"/>
                      <a:pt x="27243" y="462"/>
                    </a:cubicBezTo>
                    <a:cubicBezTo>
                      <a:pt x="27804" y="627"/>
                      <a:pt x="28479" y="808"/>
                      <a:pt x="29205" y="1022"/>
                    </a:cubicBezTo>
                    <a:cubicBezTo>
                      <a:pt x="29353" y="1055"/>
                      <a:pt x="29501" y="1105"/>
                      <a:pt x="29666" y="1154"/>
                    </a:cubicBezTo>
                    <a:cubicBezTo>
                      <a:pt x="29683" y="1154"/>
                      <a:pt x="29699" y="1154"/>
                      <a:pt x="29732" y="1171"/>
                    </a:cubicBezTo>
                    <a:cubicBezTo>
                      <a:pt x="30029" y="1253"/>
                      <a:pt x="30325" y="1335"/>
                      <a:pt x="30622" y="1418"/>
                    </a:cubicBezTo>
                    <a:cubicBezTo>
                      <a:pt x="30639" y="1418"/>
                      <a:pt x="30639" y="1434"/>
                      <a:pt x="30655" y="1434"/>
                    </a:cubicBezTo>
                    <a:cubicBezTo>
                      <a:pt x="30886" y="1500"/>
                      <a:pt x="31116" y="1566"/>
                      <a:pt x="31347" y="1632"/>
                    </a:cubicBezTo>
                    <a:cubicBezTo>
                      <a:pt x="31594" y="1698"/>
                      <a:pt x="31842" y="1780"/>
                      <a:pt x="32072" y="1846"/>
                    </a:cubicBezTo>
                    <a:cubicBezTo>
                      <a:pt x="32320" y="1912"/>
                      <a:pt x="32567" y="1995"/>
                      <a:pt x="32798" y="2061"/>
                    </a:cubicBezTo>
                    <a:lnTo>
                      <a:pt x="32798" y="2061"/>
                    </a:lnTo>
                    <a:cubicBezTo>
                      <a:pt x="32880" y="2077"/>
                      <a:pt x="32946" y="2094"/>
                      <a:pt x="33012" y="2127"/>
                    </a:cubicBezTo>
                    <a:cubicBezTo>
                      <a:pt x="33045" y="2127"/>
                      <a:pt x="33094" y="2143"/>
                      <a:pt x="33127" y="2159"/>
                    </a:cubicBezTo>
                    <a:cubicBezTo>
                      <a:pt x="33226" y="2192"/>
                      <a:pt x="33325" y="2225"/>
                      <a:pt x="33424" y="2242"/>
                    </a:cubicBezTo>
                    <a:cubicBezTo>
                      <a:pt x="33869" y="2390"/>
                      <a:pt x="34297" y="2522"/>
                      <a:pt x="34660" y="2637"/>
                    </a:cubicBezTo>
                    <a:cubicBezTo>
                      <a:pt x="34726" y="2654"/>
                      <a:pt x="34792" y="2670"/>
                      <a:pt x="34858" y="2703"/>
                    </a:cubicBezTo>
                    <a:cubicBezTo>
                      <a:pt x="34940" y="2720"/>
                      <a:pt x="35023" y="2753"/>
                      <a:pt x="35105" y="2786"/>
                    </a:cubicBezTo>
                    <a:cubicBezTo>
                      <a:pt x="35138" y="2786"/>
                      <a:pt x="35187" y="2802"/>
                      <a:pt x="35220" y="2819"/>
                    </a:cubicBezTo>
                    <a:cubicBezTo>
                      <a:pt x="35303" y="2852"/>
                      <a:pt x="35402" y="2885"/>
                      <a:pt x="35468" y="2901"/>
                    </a:cubicBezTo>
                    <a:cubicBezTo>
                      <a:pt x="35566" y="2934"/>
                      <a:pt x="35649" y="2967"/>
                      <a:pt x="35715" y="3000"/>
                    </a:cubicBezTo>
                    <a:cubicBezTo>
                      <a:pt x="35781" y="3016"/>
                      <a:pt x="35830" y="3033"/>
                      <a:pt x="35880" y="3049"/>
                    </a:cubicBezTo>
                    <a:cubicBezTo>
                      <a:pt x="35912" y="3066"/>
                      <a:pt x="35929" y="3082"/>
                      <a:pt x="35962" y="3082"/>
                    </a:cubicBezTo>
                    <a:cubicBezTo>
                      <a:pt x="36011" y="3099"/>
                      <a:pt x="36044" y="3115"/>
                      <a:pt x="36094" y="3132"/>
                    </a:cubicBezTo>
                    <a:cubicBezTo>
                      <a:pt x="36193" y="3181"/>
                      <a:pt x="36259" y="3214"/>
                      <a:pt x="36308" y="3247"/>
                    </a:cubicBezTo>
                    <a:cubicBezTo>
                      <a:pt x="36407" y="3313"/>
                      <a:pt x="36423" y="3511"/>
                      <a:pt x="36390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94" name="Google Shape;894;p15"/>
            <p:cNvGrpSpPr/>
            <p:nvPr/>
          </p:nvGrpSpPr>
          <p:grpSpPr>
            <a:xfrm rot="5232170">
              <a:off x="8281245" y="1412089"/>
              <a:ext cx="925442" cy="660894"/>
              <a:chOff x="6969825" y="302175"/>
              <a:chExt cx="925450" cy="660900"/>
            </a:xfrm>
          </p:grpSpPr>
          <p:sp>
            <p:nvSpPr>
              <p:cNvPr id="895" name="Google Shape;895;p15"/>
              <p:cNvSpPr/>
              <p:nvPr/>
            </p:nvSpPr>
            <p:spPr>
              <a:xfrm>
                <a:off x="6969825" y="302575"/>
                <a:ext cx="925450" cy="6543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172" extrusionOk="0">
                    <a:moveTo>
                      <a:pt x="27608" y="6820"/>
                    </a:moveTo>
                    <a:cubicBezTo>
                      <a:pt x="27735" y="6820"/>
                      <a:pt x="27858" y="6902"/>
                      <a:pt x="27903" y="7038"/>
                    </a:cubicBezTo>
                    <a:cubicBezTo>
                      <a:pt x="28414" y="8554"/>
                      <a:pt x="29041" y="10680"/>
                      <a:pt x="29716" y="13449"/>
                    </a:cubicBezTo>
                    <a:cubicBezTo>
                      <a:pt x="30392" y="16168"/>
                      <a:pt x="30886" y="18575"/>
                      <a:pt x="31183" y="20289"/>
                    </a:cubicBezTo>
                    <a:cubicBezTo>
                      <a:pt x="31216" y="20470"/>
                      <a:pt x="31101" y="20618"/>
                      <a:pt x="30936" y="20651"/>
                    </a:cubicBezTo>
                    <a:cubicBezTo>
                      <a:pt x="29139" y="20915"/>
                      <a:pt x="26437" y="21212"/>
                      <a:pt x="22992" y="21442"/>
                    </a:cubicBezTo>
                    <a:cubicBezTo>
                      <a:pt x="21723" y="21525"/>
                      <a:pt x="20372" y="21591"/>
                      <a:pt x="18921" y="21657"/>
                    </a:cubicBezTo>
                    <a:cubicBezTo>
                      <a:pt x="16633" y="21751"/>
                      <a:pt x="14610" y="21785"/>
                      <a:pt x="12856" y="21785"/>
                    </a:cubicBezTo>
                    <a:cubicBezTo>
                      <a:pt x="11843" y="21785"/>
                      <a:pt x="10920" y="21774"/>
                      <a:pt x="10087" y="21756"/>
                    </a:cubicBezTo>
                    <a:cubicBezTo>
                      <a:pt x="9824" y="21739"/>
                      <a:pt x="9692" y="21409"/>
                      <a:pt x="9890" y="21228"/>
                    </a:cubicBezTo>
                    <a:cubicBezTo>
                      <a:pt x="11604" y="19629"/>
                      <a:pt x="13894" y="17619"/>
                      <a:pt x="16812" y="15196"/>
                    </a:cubicBezTo>
                    <a:cubicBezTo>
                      <a:pt x="20569" y="12048"/>
                      <a:pt x="24343" y="9098"/>
                      <a:pt x="27013" y="7186"/>
                    </a:cubicBezTo>
                    <a:cubicBezTo>
                      <a:pt x="27162" y="7087"/>
                      <a:pt x="27310" y="6972"/>
                      <a:pt x="27442" y="6873"/>
                    </a:cubicBezTo>
                    <a:cubicBezTo>
                      <a:pt x="27493" y="6837"/>
                      <a:pt x="27551" y="6820"/>
                      <a:pt x="27608" y="6820"/>
                    </a:cubicBezTo>
                    <a:close/>
                    <a:moveTo>
                      <a:pt x="29928" y="0"/>
                    </a:moveTo>
                    <a:cubicBezTo>
                      <a:pt x="29603" y="0"/>
                      <a:pt x="28837" y="394"/>
                      <a:pt x="27722" y="1105"/>
                    </a:cubicBezTo>
                    <a:cubicBezTo>
                      <a:pt x="20619" y="5654"/>
                      <a:pt x="1" y="22761"/>
                      <a:pt x="710" y="24755"/>
                    </a:cubicBezTo>
                    <a:cubicBezTo>
                      <a:pt x="1069" y="25766"/>
                      <a:pt x="5956" y="26172"/>
                      <a:pt x="12016" y="26172"/>
                    </a:cubicBezTo>
                    <a:cubicBezTo>
                      <a:pt x="14851" y="26172"/>
                      <a:pt x="17943" y="26083"/>
                      <a:pt x="20948" y="25925"/>
                    </a:cubicBezTo>
                    <a:cubicBezTo>
                      <a:pt x="28958" y="25513"/>
                      <a:pt x="36358" y="24623"/>
                      <a:pt x="36556" y="23651"/>
                    </a:cubicBezTo>
                    <a:cubicBezTo>
                      <a:pt x="37017" y="21525"/>
                      <a:pt x="32189" y="149"/>
                      <a:pt x="29947" y="1"/>
                    </a:cubicBezTo>
                    <a:cubicBezTo>
                      <a:pt x="29941" y="0"/>
                      <a:pt x="29934" y="0"/>
                      <a:pt x="29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6" name="Google Shape;896;p15"/>
              <p:cNvSpPr/>
              <p:nvPr/>
            </p:nvSpPr>
            <p:spPr>
              <a:xfrm>
                <a:off x="7493525" y="302575"/>
                <a:ext cx="401750" cy="648150"/>
              </a:xfrm>
              <a:custGeom>
                <a:avLst/>
                <a:gdLst/>
                <a:ahLst/>
                <a:cxnLst/>
                <a:rect l="l" t="t" r="r" b="b"/>
                <a:pathLst>
                  <a:path w="16070" h="25926" extrusionOk="0">
                    <a:moveTo>
                      <a:pt x="8980" y="0"/>
                    </a:moveTo>
                    <a:cubicBezTo>
                      <a:pt x="8655" y="0"/>
                      <a:pt x="7889" y="394"/>
                      <a:pt x="6774" y="1105"/>
                    </a:cubicBezTo>
                    <a:cubicBezTo>
                      <a:pt x="6642" y="3148"/>
                      <a:pt x="6395" y="5176"/>
                      <a:pt x="6065" y="7186"/>
                    </a:cubicBezTo>
                    <a:cubicBezTo>
                      <a:pt x="6214" y="7087"/>
                      <a:pt x="6362" y="6972"/>
                      <a:pt x="6494" y="6873"/>
                    </a:cubicBezTo>
                    <a:cubicBezTo>
                      <a:pt x="6545" y="6837"/>
                      <a:pt x="6603" y="6820"/>
                      <a:pt x="6660" y="6820"/>
                    </a:cubicBezTo>
                    <a:cubicBezTo>
                      <a:pt x="6787" y="6820"/>
                      <a:pt x="6910" y="6902"/>
                      <a:pt x="6955" y="7038"/>
                    </a:cubicBezTo>
                    <a:cubicBezTo>
                      <a:pt x="7466" y="8554"/>
                      <a:pt x="8093" y="10680"/>
                      <a:pt x="8768" y="13449"/>
                    </a:cubicBezTo>
                    <a:cubicBezTo>
                      <a:pt x="9444" y="16168"/>
                      <a:pt x="9938" y="18575"/>
                      <a:pt x="10235" y="20289"/>
                    </a:cubicBezTo>
                    <a:cubicBezTo>
                      <a:pt x="10268" y="20470"/>
                      <a:pt x="10153" y="20618"/>
                      <a:pt x="9988" y="20651"/>
                    </a:cubicBezTo>
                    <a:cubicBezTo>
                      <a:pt x="8191" y="20915"/>
                      <a:pt x="5489" y="21212"/>
                      <a:pt x="2044" y="21442"/>
                    </a:cubicBezTo>
                    <a:cubicBezTo>
                      <a:pt x="1599" y="22530"/>
                      <a:pt x="1121" y="23634"/>
                      <a:pt x="610" y="24706"/>
                    </a:cubicBezTo>
                    <a:cubicBezTo>
                      <a:pt x="412" y="25118"/>
                      <a:pt x="215" y="25530"/>
                      <a:pt x="0" y="25925"/>
                    </a:cubicBezTo>
                    <a:cubicBezTo>
                      <a:pt x="8010" y="25513"/>
                      <a:pt x="15410" y="24623"/>
                      <a:pt x="15608" y="23651"/>
                    </a:cubicBezTo>
                    <a:cubicBezTo>
                      <a:pt x="16069" y="21525"/>
                      <a:pt x="11241" y="149"/>
                      <a:pt x="8999" y="1"/>
                    </a:cubicBezTo>
                    <a:cubicBezTo>
                      <a:pt x="8993" y="0"/>
                      <a:pt x="8986" y="0"/>
                      <a:pt x="8980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15"/>
              <p:cNvSpPr/>
              <p:nvPr/>
            </p:nvSpPr>
            <p:spPr>
              <a:xfrm>
                <a:off x="6969825" y="302175"/>
                <a:ext cx="925450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436" fill="none" extrusionOk="0">
                    <a:moveTo>
                      <a:pt x="30936" y="20667"/>
                    </a:moveTo>
                    <a:cubicBezTo>
                      <a:pt x="29139" y="20931"/>
                      <a:pt x="26437" y="21228"/>
                      <a:pt x="22992" y="21458"/>
                    </a:cubicBezTo>
                    <a:cubicBezTo>
                      <a:pt x="21723" y="21541"/>
                      <a:pt x="20372" y="21607"/>
                      <a:pt x="18921" y="21673"/>
                    </a:cubicBezTo>
                    <a:cubicBezTo>
                      <a:pt x="15312" y="21821"/>
                      <a:pt x="12362" y="21821"/>
                      <a:pt x="10087" y="21772"/>
                    </a:cubicBezTo>
                    <a:cubicBezTo>
                      <a:pt x="9824" y="21755"/>
                      <a:pt x="9692" y="21425"/>
                      <a:pt x="9890" y="21244"/>
                    </a:cubicBezTo>
                    <a:cubicBezTo>
                      <a:pt x="11604" y="19645"/>
                      <a:pt x="13894" y="17635"/>
                      <a:pt x="16812" y="15212"/>
                    </a:cubicBezTo>
                    <a:cubicBezTo>
                      <a:pt x="20569" y="12064"/>
                      <a:pt x="24343" y="9114"/>
                      <a:pt x="27013" y="7202"/>
                    </a:cubicBezTo>
                    <a:cubicBezTo>
                      <a:pt x="27162" y="7103"/>
                      <a:pt x="27310" y="6988"/>
                      <a:pt x="27442" y="6889"/>
                    </a:cubicBezTo>
                    <a:cubicBezTo>
                      <a:pt x="27607" y="6774"/>
                      <a:pt x="27837" y="6856"/>
                      <a:pt x="27903" y="7054"/>
                    </a:cubicBezTo>
                    <a:cubicBezTo>
                      <a:pt x="28414" y="8570"/>
                      <a:pt x="29041" y="10696"/>
                      <a:pt x="29716" y="13465"/>
                    </a:cubicBezTo>
                    <a:cubicBezTo>
                      <a:pt x="30392" y="16184"/>
                      <a:pt x="30886" y="18591"/>
                      <a:pt x="31183" y="20305"/>
                    </a:cubicBezTo>
                    <a:cubicBezTo>
                      <a:pt x="31216" y="20486"/>
                      <a:pt x="31101" y="20634"/>
                      <a:pt x="30936" y="20667"/>
                    </a:cubicBezTo>
                    <a:close/>
                    <a:moveTo>
                      <a:pt x="29947" y="17"/>
                    </a:moveTo>
                    <a:cubicBezTo>
                      <a:pt x="29634" y="0"/>
                      <a:pt x="28859" y="396"/>
                      <a:pt x="27722" y="1121"/>
                    </a:cubicBezTo>
                    <a:cubicBezTo>
                      <a:pt x="20619" y="5670"/>
                      <a:pt x="1" y="22777"/>
                      <a:pt x="710" y="24771"/>
                    </a:cubicBezTo>
                    <a:cubicBezTo>
                      <a:pt x="1237" y="26254"/>
                      <a:pt x="11521" y="26436"/>
                      <a:pt x="20948" y="25941"/>
                    </a:cubicBezTo>
                    <a:cubicBezTo>
                      <a:pt x="28958" y="25529"/>
                      <a:pt x="36358" y="24639"/>
                      <a:pt x="36556" y="23667"/>
                    </a:cubicBezTo>
                    <a:cubicBezTo>
                      <a:pt x="37017" y="21541"/>
                      <a:pt x="32189" y="165"/>
                      <a:pt x="29947" y="17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98" name="Google Shape;898;p15"/>
            <p:cNvGrpSpPr/>
            <p:nvPr/>
          </p:nvGrpSpPr>
          <p:grpSpPr>
            <a:xfrm rot="3599956">
              <a:off x="7251977" y="-60245"/>
              <a:ext cx="451165" cy="817457"/>
              <a:chOff x="8317175" y="769825"/>
              <a:chExt cx="451175" cy="817475"/>
            </a:xfrm>
          </p:grpSpPr>
          <p:sp>
            <p:nvSpPr>
              <p:cNvPr id="899" name="Google Shape;899;p15"/>
              <p:cNvSpPr/>
              <p:nvPr/>
            </p:nvSpPr>
            <p:spPr>
              <a:xfrm>
                <a:off x="8317175" y="771550"/>
                <a:ext cx="451175" cy="815750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32630" extrusionOk="0">
                    <a:moveTo>
                      <a:pt x="10615" y="0"/>
                    </a:moveTo>
                    <a:cubicBezTo>
                      <a:pt x="10307" y="0"/>
                      <a:pt x="10136" y="13"/>
                      <a:pt x="10136" y="13"/>
                    </a:cubicBezTo>
                    <a:cubicBezTo>
                      <a:pt x="10103" y="228"/>
                      <a:pt x="10070" y="458"/>
                      <a:pt x="10021" y="673"/>
                    </a:cubicBezTo>
                    <a:cubicBezTo>
                      <a:pt x="9773" y="1991"/>
                      <a:pt x="9427" y="3376"/>
                      <a:pt x="9032" y="4826"/>
                    </a:cubicBezTo>
                    <a:cubicBezTo>
                      <a:pt x="8653" y="6227"/>
                      <a:pt x="8208" y="7661"/>
                      <a:pt x="7730" y="9111"/>
                    </a:cubicBezTo>
                    <a:cubicBezTo>
                      <a:pt x="7219" y="10660"/>
                      <a:pt x="6675" y="12226"/>
                      <a:pt x="6098" y="13759"/>
                    </a:cubicBezTo>
                    <a:cubicBezTo>
                      <a:pt x="5554" y="15242"/>
                      <a:pt x="4994" y="16676"/>
                      <a:pt x="4450" y="18060"/>
                    </a:cubicBezTo>
                    <a:cubicBezTo>
                      <a:pt x="3923" y="19362"/>
                      <a:pt x="3412" y="20598"/>
                      <a:pt x="2934" y="21719"/>
                    </a:cubicBezTo>
                    <a:cubicBezTo>
                      <a:pt x="2308" y="23219"/>
                      <a:pt x="1731" y="24521"/>
                      <a:pt x="1253" y="25576"/>
                    </a:cubicBezTo>
                    <a:cubicBezTo>
                      <a:pt x="495" y="27306"/>
                      <a:pt x="0" y="28344"/>
                      <a:pt x="0" y="28344"/>
                    </a:cubicBezTo>
                    <a:cubicBezTo>
                      <a:pt x="2077" y="30322"/>
                      <a:pt x="4631" y="31509"/>
                      <a:pt x="6263" y="32102"/>
                    </a:cubicBezTo>
                    <a:cubicBezTo>
                      <a:pt x="7235" y="32465"/>
                      <a:pt x="7878" y="32629"/>
                      <a:pt x="7878" y="32629"/>
                    </a:cubicBezTo>
                    <a:cubicBezTo>
                      <a:pt x="15328" y="16313"/>
                      <a:pt x="18047" y="1958"/>
                      <a:pt x="18047" y="1958"/>
                    </a:cubicBezTo>
                    <a:cubicBezTo>
                      <a:pt x="16152" y="903"/>
                      <a:pt x="14256" y="409"/>
                      <a:pt x="12806" y="178"/>
                    </a:cubicBezTo>
                    <a:cubicBezTo>
                      <a:pt x="11847" y="30"/>
                      <a:pt x="11077" y="0"/>
                      <a:pt x="106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0" name="Google Shape;900;p15"/>
              <p:cNvSpPr/>
              <p:nvPr/>
            </p:nvSpPr>
            <p:spPr>
              <a:xfrm>
                <a:off x="8473750" y="776000"/>
                <a:ext cx="294600" cy="811300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2452" extrusionOk="0">
                    <a:moveTo>
                      <a:pt x="6543" y="0"/>
                    </a:moveTo>
                    <a:cubicBezTo>
                      <a:pt x="6098" y="8290"/>
                      <a:pt x="4714" y="16531"/>
                      <a:pt x="2423" y="24508"/>
                    </a:cubicBezTo>
                    <a:cubicBezTo>
                      <a:pt x="1698" y="27013"/>
                      <a:pt x="890" y="29485"/>
                      <a:pt x="0" y="31924"/>
                    </a:cubicBezTo>
                    <a:cubicBezTo>
                      <a:pt x="972" y="32287"/>
                      <a:pt x="1615" y="32451"/>
                      <a:pt x="1615" y="32451"/>
                    </a:cubicBezTo>
                    <a:cubicBezTo>
                      <a:pt x="9065" y="16135"/>
                      <a:pt x="11784" y="1780"/>
                      <a:pt x="11784" y="1780"/>
                    </a:cubicBezTo>
                    <a:cubicBezTo>
                      <a:pt x="9889" y="725"/>
                      <a:pt x="7993" y="231"/>
                      <a:pt x="6543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15"/>
              <p:cNvSpPr/>
              <p:nvPr/>
            </p:nvSpPr>
            <p:spPr>
              <a:xfrm>
                <a:off x="8317175" y="769825"/>
                <a:ext cx="451175" cy="817475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32699" fill="none" extrusionOk="0">
                    <a:moveTo>
                      <a:pt x="18047" y="2027"/>
                    </a:moveTo>
                    <a:cubicBezTo>
                      <a:pt x="18047" y="2027"/>
                      <a:pt x="15328" y="16382"/>
                      <a:pt x="7878" y="32698"/>
                    </a:cubicBezTo>
                    <a:cubicBezTo>
                      <a:pt x="7878" y="32698"/>
                      <a:pt x="7235" y="32534"/>
                      <a:pt x="6263" y="32171"/>
                    </a:cubicBezTo>
                    <a:cubicBezTo>
                      <a:pt x="4631" y="31578"/>
                      <a:pt x="2077" y="30391"/>
                      <a:pt x="0" y="28413"/>
                    </a:cubicBezTo>
                    <a:cubicBezTo>
                      <a:pt x="0" y="28413"/>
                      <a:pt x="495" y="27375"/>
                      <a:pt x="1253" y="25645"/>
                    </a:cubicBezTo>
                    <a:cubicBezTo>
                      <a:pt x="1731" y="24590"/>
                      <a:pt x="2308" y="23288"/>
                      <a:pt x="2934" y="21788"/>
                    </a:cubicBezTo>
                    <a:cubicBezTo>
                      <a:pt x="3412" y="20667"/>
                      <a:pt x="3923" y="19431"/>
                      <a:pt x="4450" y="18129"/>
                    </a:cubicBezTo>
                    <a:cubicBezTo>
                      <a:pt x="4994" y="16745"/>
                      <a:pt x="5554" y="15311"/>
                      <a:pt x="6098" y="13828"/>
                    </a:cubicBezTo>
                    <a:cubicBezTo>
                      <a:pt x="6675" y="12295"/>
                      <a:pt x="7219" y="10729"/>
                      <a:pt x="7730" y="9180"/>
                    </a:cubicBezTo>
                    <a:cubicBezTo>
                      <a:pt x="8208" y="7730"/>
                      <a:pt x="8653" y="6296"/>
                      <a:pt x="9032" y="4895"/>
                    </a:cubicBezTo>
                    <a:cubicBezTo>
                      <a:pt x="9427" y="3445"/>
                      <a:pt x="9773" y="2060"/>
                      <a:pt x="10021" y="742"/>
                    </a:cubicBezTo>
                    <a:cubicBezTo>
                      <a:pt x="10070" y="527"/>
                      <a:pt x="10103" y="297"/>
                      <a:pt x="10136" y="82"/>
                    </a:cubicBezTo>
                    <a:cubicBezTo>
                      <a:pt x="10136" y="82"/>
                      <a:pt x="11207" y="0"/>
                      <a:pt x="12806" y="247"/>
                    </a:cubicBezTo>
                    <a:cubicBezTo>
                      <a:pt x="14256" y="478"/>
                      <a:pt x="16152" y="972"/>
                      <a:pt x="18047" y="2027"/>
                    </a:cubicBezTo>
                    <a:close/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15"/>
              <p:cNvSpPr/>
              <p:nvPr/>
            </p:nvSpPr>
            <p:spPr>
              <a:xfrm>
                <a:off x="8390500" y="1314500"/>
                <a:ext cx="41225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056" fill="none" extrusionOk="0">
                    <a:moveTo>
                      <a:pt x="1" y="1"/>
                    </a:moveTo>
                    <a:cubicBezTo>
                      <a:pt x="1" y="1"/>
                      <a:pt x="990" y="874"/>
                      <a:pt x="1649" y="1056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15"/>
              <p:cNvSpPr/>
              <p:nvPr/>
            </p:nvSpPr>
            <p:spPr>
              <a:xfrm>
                <a:off x="8428425" y="1223050"/>
                <a:ext cx="391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874" fill="none" extrusionOk="0">
                    <a:moveTo>
                      <a:pt x="0" y="0"/>
                    </a:moveTo>
                    <a:cubicBezTo>
                      <a:pt x="0" y="0"/>
                      <a:pt x="907" y="676"/>
                      <a:pt x="1566" y="87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15"/>
              <p:cNvSpPr/>
              <p:nvPr/>
            </p:nvSpPr>
            <p:spPr>
              <a:xfrm>
                <a:off x="8469625" y="1115500"/>
                <a:ext cx="40800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710" fill="none" extrusionOk="0">
                    <a:moveTo>
                      <a:pt x="0" y="1"/>
                    </a:moveTo>
                    <a:cubicBezTo>
                      <a:pt x="0" y="1"/>
                      <a:pt x="1236" y="610"/>
                      <a:pt x="1632" y="709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15"/>
              <p:cNvSpPr/>
              <p:nvPr/>
            </p:nvSpPr>
            <p:spPr>
              <a:xfrm>
                <a:off x="8510400" y="999300"/>
                <a:ext cx="3957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61" fill="none" extrusionOk="0">
                    <a:moveTo>
                      <a:pt x="1" y="1"/>
                    </a:moveTo>
                    <a:cubicBezTo>
                      <a:pt x="1" y="1"/>
                      <a:pt x="990" y="660"/>
                      <a:pt x="1583" y="59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15"/>
              <p:cNvSpPr/>
              <p:nvPr/>
            </p:nvSpPr>
            <p:spPr>
              <a:xfrm>
                <a:off x="8542950" y="892175"/>
                <a:ext cx="371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644" fill="none" extrusionOk="0">
                    <a:moveTo>
                      <a:pt x="1" y="1"/>
                    </a:moveTo>
                    <a:cubicBezTo>
                      <a:pt x="1" y="1"/>
                      <a:pt x="1023" y="578"/>
                      <a:pt x="1484" y="64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15"/>
              <p:cNvSpPr/>
              <p:nvPr/>
            </p:nvSpPr>
            <p:spPr>
              <a:xfrm>
                <a:off x="8567675" y="788350"/>
                <a:ext cx="3710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595" fill="none" extrusionOk="0">
                    <a:moveTo>
                      <a:pt x="1" y="1"/>
                    </a:moveTo>
                    <a:cubicBezTo>
                      <a:pt x="1" y="1"/>
                      <a:pt x="825" y="330"/>
                      <a:pt x="1484" y="59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08" name="Google Shape;908;p15"/>
          <p:cNvGrpSpPr/>
          <p:nvPr/>
        </p:nvGrpSpPr>
        <p:grpSpPr>
          <a:xfrm>
            <a:off x="1233733" y="692017"/>
            <a:ext cx="10696600" cy="5916000"/>
            <a:chOff x="925300" y="519013"/>
            <a:chExt cx="8022450" cy="4437000"/>
          </a:xfrm>
        </p:grpSpPr>
        <p:sp>
          <p:nvSpPr>
            <p:cNvPr id="909" name="Google Shape;909;p15"/>
            <p:cNvSpPr/>
            <p:nvPr/>
          </p:nvSpPr>
          <p:spPr>
            <a:xfrm>
              <a:off x="925300" y="4777988"/>
              <a:ext cx="182575" cy="178025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8765175" y="3712588"/>
              <a:ext cx="182575" cy="178025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8540170" y="4068349"/>
              <a:ext cx="87303" cy="89953"/>
            </a:xfrm>
            <a:custGeom>
              <a:avLst/>
              <a:gdLst/>
              <a:ahLst/>
              <a:cxnLst/>
              <a:rect l="l" t="t" r="r" b="b"/>
              <a:pathLst>
                <a:path w="2655" h="2736" extrusionOk="0">
                  <a:moveTo>
                    <a:pt x="1072" y="0"/>
                  </a:moveTo>
                  <a:lnTo>
                    <a:pt x="874" y="939"/>
                  </a:lnTo>
                  <a:lnTo>
                    <a:pt x="1" y="1319"/>
                  </a:lnTo>
                  <a:lnTo>
                    <a:pt x="825" y="1796"/>
                  </a:lnTo>
                  <a:lnTo>
                    <a:pt x="907" y="2736"/>
                  </a:lnTo>
                  <a:lnTo>
                    <a:pt x="1616" y="2093"/>
                  </a:lnTo>
                  <a:lnTo>
                    <a:pt x="2555" y="2307"/>
                  </a:lnTo>
                  <a:lnTo>
                    <a:pt x="2160" y="1434"/>
                  </a:lnTo>
                  <a:lnTo>
                    <a:pt x="2654" y="626"/>
                  </a:lnTo>
                  <a:lnTo>
                    <a:pt x="2654" y="626"/>
                  </a:lnTo>
                  <a:lnTo>
                    <a:pt x="1698" y="725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8430764" y="519013"/>
              <a:ext cx="256372" cy="249983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3" name="Google Shape;913;p15"/>
          <p:cNvSpPr txBox="1">
            <a:spLocks noGrp="1"/>
          </p:cNvSpPr>
          <p:nvPr>
            <p:ph type="title"/>
          </p:nvPr>
        </p:nvSpPr>
        <p:spPr>
          <a:xfrm>
            <a:off x="1705467" y="994433"/>
            <a:ext cx="4427200" cy="3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15"/>
          <p:cNvSpPr txBox="1">
            <a:spLocks noGrp="1"/>
          </p:cNvSpPr>
          <p:nvPr>
            <p:ph type="subTitle" idx="1"/>
          </p:nvPr>
        </p:nvSpPr>
        <p:spPr>
          <a:xfrm>
            <a:off x="1705467" y="4391904"/>
            <a:ext cx="4427200" cy="1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15"/>
          <p:cNvSpPr>
            <a:spLocks noGrp="1"/>
          </p:cNvSpPr>
          <p:nvPr>
            <p:ph type="pic" idx="2"/>
          </p:nvPr>
        </p:nvSpPr>
        <p:spPr>
          <a:xfrm>
            <a:off x="6606533" y="1500017"/>
            <a:ext cx="3880000" cy="3877200"/>
          </a:xfrm>
          <a:prstGeom prst="ellipse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932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16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918" name="Google Shape;918;p16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919" name="Google Shape;919;p16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0" name="Google Shape;920;p16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1" name="Google Shape;921;p16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2" name="Google Shape;922;p16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3" name="Google Shape;923;p16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4" name="Google Shape;924;p16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5" name="Google Shape;925;p16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6" name="Google Shape;926;p16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7" name="Google Shape;927;p16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8" name="Google Shape;928;p16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9" name="Google Shape;929;p16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0" name="Google Shape;930;p16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1" name="Google Shape;931;p16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2" name="Google Shape;932;p16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3" name="Google Shape;933;p16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4" name="Google Shape;934;p16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5" name="Google Shape;935;p16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6" name="Google Shape;936;p16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7" name="Google Shape;937;p16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8" name="Google Shape;938;p16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9" name="Google Shape;939;p16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40" name="Google Shape;940;p16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1" name="Google Shape;941;p16"/>
          <p:cNvGrpSpPr/>
          <p:nvPr/>
        </p:nvGrpSpPr>
        <p:grpSpPr>
          <a:xfrm>
            <a:off x="-1730433" y="-1150699"/>
            <a:ext cx="15713065" cy="9492988"/>
            <a:chOff x="-1297825" y="-863025"/>
            <a:chExt cx="11784799" cy="7119741"/>
          </a:xfrm>
        </p:grpSpPr>
        <p:sp>
          <p:nvSpPr>
            <p:cNvPr id="942" name="Google Shape;942;p16"/>
            <p:cNvSpPr/>
            <p:nvPr/>
          </p:nvSpPr>
          <p:spPr>
            <a:xfrm>
              <a:off x="-1297825" y="-863025"/>
              <a:ext cx="4775650" cy="3604775"/>
            </a:xfrm>
            <a:custGeom>
              <a:avLst/>
              <a:gdLst/>
              <a:ahLst/>
              <a:cxnLst/>
              <a:rect l="l" t="t" r="r" b="b"/>
              <a:pathLst>
                <a:path w="191026" h="144191" extrusionOk="0">
                  <a:moveTo>
                    <a:pt x="88023" y="0"/>
                  </a:moveTo>
                  <a:cubicBezTo>
                    <a:pt x="83673" y="0"/>
                    <a:pt x="79324" y="130"/>
                    <a:pt x="74982" y="391"/>
                  </a:cubicBezTo>
                  <a:cubicBezTo>
                    <a:pt x="56516" y="1487"/>
                    <a:pt x="37252" y="5321"/>
                    <a:pt x="23191" y="17327"/>
                  </a:cubicBezTo>
                  <a:cubicBezTo>
                    <a:pt x="12189" y="26708"/>
                    <a:pt x="5387" y="40404"/>
                    <a:pt x="2694" y="54624"/>
                  </a:cubicBezTo>
                  <a:cubicBezTo>
                    <a:pt x="1" y="68844"/>
                    <a:pt x="1210" y="83566"/>
                    <a:pt x="4269" y="97695"/>
                  </a:cubicBezTo>
                  <a:cubicBezTo>
                    <a:pt x="6666" y="108697"/>
                    <a:pt x="10295" y="119676"/>
                    <a:pt x="17142" y="128600"/>
                  </a:cubicBezTo>
                  <a:cubicBezTo>
                    <a:pt x="23990" y="137525"/>
                    <a:pt x="34513" y="144190"/>
                    <a:pt x="45765" y="144190"/>
                  </a:cubicBezTo>
                  <a:cubicBezTo>
                    <a:pt x="57018" y="144190"/>
                    <a:pt x="68431" y="136361"/>
                    <a:pt x="70485" y="125291"/>
                  </a:cubicBezTo>
                  <a:cubicBezTo>
                    <a:pt x="72083" y="116526"/>
                    <a:pt x="68020" y="107829"/>
                    <a:pt x="66810" y="98996"/>
                  </a:cubicBezTo>
                  <a:cubicBezTo>
                    <a:pt x="64231" y="79914"/>
                    <a:pt x="77127" y="59919"/>
                    <a:pt x="95593" y="54418"/>
                  </a:cubicBezTo>
                  <a:cubicBezTo>
                    <a:pt x="100404" y="52977"/>
                    <a:pt x="105390" y="52450"/>
                    <a:pt x="110416" y="52450"/>
                  </a:cubicBezTo>
                  <a:cubicBezTo>
                    <a:pt x="115023" y="52450"/>
                    <a:pt x="119665" y="52893"/>
                    <a:pt x="124239" y="53483"/>
                  </a:cubicBezTo>
                  <a:cubicBezTo>
                    <a:pt x="133087" y="54604"/>
                    <a:pt x="141936" y="56276"/>
                    <a:pt x="150858" y="56276"/>
                  </a:cubicBezTo>
                  <a:cubicBezTo>
                    <a:pt x="151556" y="56276"/>
                    <a:pt x="152254" y="56266"/>
                    <a:pt x="152953" y="56244"/>
                  </a:cubicBezTo>
                  <a:cubicBezTo>
                    <a:pt x="162562" y="55925"/>
                    <a:pt x="172514" y="53186"/>
                    <a:pt x="179430" y="46475"/>
                  </a:cubicBezTo>
                  <a:cubicBezTo>
                    <a:pt x="184315" y="41705"/>
                    <a:pt x="191026" y="28192"/>
                    <a:pt x="184931" y="21915"/>
                  </a:cubicBezTo>
                  <a:cubicBezTo>
                    <a:pt x="183060" y="19998"/>
                    <a:pt x="179088" y="19427"/>
                    <a:pt x="176669" y="18400"/>
                  </a:cubicBezTo>
                  <a:cubicBezTo>
                    <a:pt x="172058" y="16414"/>
                    <a:pt x="167401" y="14565"/>
                    <a:pt x="162677" y="12876"/>
                  </a:cubicBezTo>
                  <a:cubicBezTo>
                    <a:pt x="153295" y="9544"/>
                    <a:pt x="143709" y="6850"/>
                    <a:pt x="133985" y="4819"/>
                  </a:cubicBezTo>
                  <a:cubicBezTo>
                    <a:pt x="118886" y="1632"/>
                    <a:pt x="103453" y="0"/>
                    <a:pt x="88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6"/>
            <p:cNvSpPr/>
            <p:nvPr/>
          </p:nvSpPr>
          <p:spPr>
            <a:xfrm rot="-450272" flipH="1">
              <a:off x="6744309" y="4129335"/>
              <a:ext cx="3634273" cy="1898184"/>
            </a:xfrm>
            <a:custGeom>
              <a:avLst/>
              <a:gdLst/>
              <a:ahLst/>
              <a:cxnLst/>
              <a:rect l="l" t="t" r="r" b="b"/>
              <a:pathLst>
                <a:path w="145376" h="75930" extrusionOk="0">
                  <a:moveTo>
                    <a:pt x="34203" y="0"/>
                  </a:moveTo>
                  <a:cubicBezTo>
                    <a:pt x="26785" y="0"/>
                    <a:pt x="19424" y="1647"/>
                    <a:pt x="13331" y="5763"/>
                  </a:cubicBezTo>
                  <a:cubicBezTo>
                    <a:pt x="6027" y="10693"/>
                    <a:pt x="1142" y="19047"/>
                    <a:pt x="412" y="27812"/>
                  </a:cubicBezTo>
                  <a:cubicBezTo>
                    <a:pt x="1" y="33085"/>
                    <a:pt x="1051" y="38426"/>
                    <a:pt x="3356" y="43174"/>
                  </a:cubicBezTo>
                  <a:cubicBezTo>
                    <a:pt x="5342" y="47259"/>
                    <a:pt x="8263" y="49542"/>
                    <a:pt x="11139" y="52783"/>
                  </a:cubicBezTo>
                  <a:cubicBezTo>
                    <a:pt x="14312" y="56321"/>
                    <a:pt x="16047" y="60635"/>
                    <a:pt x="19676" y="63922"/>
                  </a:cubicBezTo>
                  <a:cubicBezTo>
                    <a:pt x="23191" y="67117"/>
                    <a:pt x="27368" y="69628"/>
                    <a:pt x="31796" y="71386"/>
                  </a:cubicBezTo>
                  <a:cubicBezTo>
                    <a:pt x="41200" y="75106"/>
                    <a:pt x="51540" y="75768"/>
                    <a:pt x="61652" y="75905"/>
                  </a:cubicBezTo>
                  <a:cubicBezTo>
                    <a:pt x="62973" y="75922"/>
                    <a:pt x="64294" y="75930"/>
                    <a:pt x="65616" y="75930"/>
                  </a:cubicBezTo>
                  <a:cubicBezTo>
                    <a:pt x="78814" y="75930"/>
                    <a:pt x="92019" y="75102"/>
                    <a:pt x="105111" y="73463"/>
                  </a:cubicBezTo>
                  <a:cubicBezTo>
                    <a:pt x="115086" y="72207"/>
                    <a:pt x="125722" y="70130"/>
                    <a:pt x="132821" y="63009"/>
                  </a:cubicBezTo>
                  <a:cubicBezTo>
                    <a:pt x="138505" y="57280"/>
                    <a:pt x="141015" y="49199"/>
                    <a:pt x="142773" y="41325"/>
                  </a:cubicBezTo>
                  <a:cubicBezTo>
                    <a:pt x="144462" y="33770"/>
                    <a:pt x="145375" y="25027"/>
                    <a:pt x="140445" y="19047"/>
                  </a:cubicBezTo>
                  <a:cubicBezTo>
                    <a:pt x="136761" y="14603"/>
                    <a:pt x="130685" y="12940"/>
                    <a:pt x="124825" y="12940"/>
                  </a:cubicBezTo>
                  <a:cubicBezTo>
                    <a:pt x="124184" y="12940"/>
                    <a:pt x="123547" y="12960"/>
                    <a:pt x="122915" y="12999"/>
                  </a:cubicBezTo>
                  <a:cubicBezTo>
                    <a:pt x="116501" y="13364"/>
                    <a:pt x="110247" y="15281"/>
                    <a:pt x="103856" y="15783"/>
                  </a:cubicBezTo>
                  <a:cubicBezTo>
                    <a:pt x="102655" y="15878"/>
                    <a:pt x="101455" y="15923"/>
                    <a:pt x="100257" y="15923"/>
                  </a:cubicBezTo>
                  <a:cubicBezTo>
                    <a:pt x="91073" y="15923"/>
                    <a:pt x="81995" y="13280"/>
                    <a:pt x="73293" y="10191"/>
                  </a:cubicBezTo>
                  <a:cubicBezTo>
                    <a:pt x="63455" y="6699"/>
                    <a:pt x="53754" y="2567"/>
                    <a:pt x="43483" y="810"/>
                  </a:cubicBezTo>
                  <a:cubicBezTo>
                    <a:pt x="40439" y="290"/>
                    <a:pt x="37316" y="0"/>
                    <a:pt x="34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4" name="Google Shape;944;p16"/>
          <p:cNvSpPr txBox="1">
            <a:spLocks noGrp="1"/>
          </p:cNvSpPr>
          <p:nvPr>
            <p:ph type="title"/>
          </p:nvPr>
        </p:nvSpPr>
        <p:spPr>
          <a:xfrm>
            <a:off x="960000" y="1880396"/>
            <a:ext cx="3783600" cy="182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16"/>
          <p:cNvSpPr txBox="1">
            <a:spLocks noGrp="1"/>
          </p:cNvSpPr>
          <p:nvPr>
            <p:ph type="subTitle" idx="1"/>
          </p:nvPr>
        </p:nvSpPr>
        <p:spPr>
          <a:xfrm>
            <a:off x="960000" y="3601000"/>
            <a:ext cx="3783600" cy="1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46" name="Google Shape;946;p16"/>
          <p:cNvGrpSpPr/>
          <p:nvPr/>
        </p:nvGrpSpPr>
        <p:grpSpPr>
          <a:xfrm>
            <a:off x="10637434" y="418938"/>
            <a:ext cx="949236" cy="6139213"/>
            <a:chOff x="7978075" y="314203"/>
            <a:chExt cx="711927" cy="4604410"/>
          </a:xfrm>
        </p:grpSpPr>
        <p:sp>
          <p:nvSpPr>
            <p:cNvPr id="947" name="Google Shape;947;p16"/>
            <p:cNvSpPr/>
            <p:nvPr/>
          </p:nvSpPr>
          <p:spPr>
            <a:xfrm>
              <a:off x="7978075" y="4740588"/>
              <a:ext cx="182575" cy="178025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48" name="Google Shape;948;p16"/>
            <p:cNvGrpSpPr/>
            <p:nvPr/>
          </p:nvGrpSpPr>
          <p:grpSpPr>
            <a:xfrm>
              <a:off x="8171553" y="314203"/>
              <a:ext cx="518450" cy="450588"/>
              <a:chOff x="4405428" y="4619078"/>
              <a:chExt cx="518450" cy="450588"/>
            </a:xfrm>
          </p:grpSpPr>
          <p:sp>
            <p:nvSpPr>
              <p:cNvPr id="949" name="Google Shape;949;p16"/>
              <p:cNvSpPr/>
              <p:nvPr/>
            </p:nvSpPr>
            <p:spPr>
              <a:xfrm>
                <a:off x="4649925" y="4806358"/>
                <a:ext cx="273952" cy="263308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6209" extrusionOk="0">
                    <a:moveTo>
                      <a:pt x="5090" y="0"/>
                    </a:moveTo>
                    <a:lnTo>
                      <a:pt x="3127" y="1119"/>
                    </a:lnTo>
                    <a:lnTo>
                      <a:pt x="1096" y="137"/>
                    </a:lnTo>
                    <a:lnTo>
                      <a:pt x="1552" y="2351"/>
                    </a:lnTo>
                    <a:lnTo>
                      <a:pt x="0" y="3995"/>
                    </a:lnTo>
                    <a:lnTo>
                      <a:pt x="2237" y="4223"/>
                    </a:lnTo>
                    <a:lnTo>
                      <a:pt x="3310" y="6209"/>
                    </a:lnTo>
                    <a:lnTo>
                      <a:pt x="4246" y="4155"/>
                    </a:lnTo>
                    <a:lnTo>
                      <a:pt x="6460" y="3744"/>
                    </a:lnTo>
                    <a:lnTo>
                      <a:pt x="4793" y="2237"/>
                    </a:lnTo>
                    <a:lnTo>
                      <a:pt x="50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16"/>
              <p:cNvSpPr/>
              <p:nvPr/>
            </p:nvSpPr>
            <p:spPr>
              <a:xfrm rot="-1858438">
                <a:off x="4430053" y="4645488"/>
                <a:ext cx="139895" cy="134446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6209" extrusionOk="0">
                    <a:moveTo>
                      <a:pt x="5090" y="0"/>
                    </a:moveTo>
                    <a:lnTo>
                      <a:pt x="3127" y="1119"/>
                    </a:lnTo>
                    <a:lnTo>
                      <a:pt x="1096" y="137"/>
                    </a:lnTo>
                    <a:lnTo>
                      <a:pt x="1552" y="2351"/>
                    </a:lnTo>
                    <a:lnTo>
                      <a:pt x="0" y="3995"/>
                    </a:lnTo>
                    <a:lnTo>
                      <a:pt x="2237" y="4223"/>
                    </a:lnTo>
                    <a:lnTo>
                      <a:pt x="3310" y="6209"/>
                    </a:lnTo>
                    <a:lnTo>
                      <a:pt x="4246" y="4155"/>
                    </a:lnTo>
                    <a:lnTo>
                      <a:pt x="6460" y="3744"/>
                    </a:lnTo>
                    <a:lnTo>
                      <a:pt x="4793" y="2237"/>
                    </a:lnTo>
                    <a:lnTo>
                      <a:pt x="50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2276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17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953" name="Google Shape;953;p17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954" name="Google Shape;954;p17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5" name="Google Shape;955;p17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6" name="Google Shape;956;p17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7" name="Google Shape;957;p17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8" name="Google Shape;958;p17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9" name="Google Shape;959;p17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0" name="Google Shape;960;p17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1" name="Google Shape;961;p17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2" name="Google Shape;962;p17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3" name="Google Shape;963;p17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4" name="Google Shape;964;p17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5" name="Google Shape;965;p17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17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7" name="Google Shape;967;p17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8" name="Google Shape;968;p17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9" name="Google Shape;969;p17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0" name="Google Shape;970;p17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1" name="Google Shape;971;p17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2" name="Google Shape;972;p17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3" name="Google Shape;973;p17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4" name="Google Shape;974;p17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75" name="Google Shape;975;p17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76" name="Google Shape;976;p17"/>
          <p:cNvSpPr txBox="1">
            <a:spLocks noGrp="1"/>
          </p:cNvSpPr>
          <p:nvPr>
            <p:ph type="title"/>
          </p:nvPr>
        </p:nvSpPr>
        <p:spPr>
          <a:xfrm>
            <a:off x="7474567" y="1880400"/>
            <a:ext cx="3664400" cy="18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77" name="Google Shape;977;p17"/>
          <p:cNvSpPr txBox="1">
            <a:spLocks noGrp="1"/>
          </p:cNvSpPr>
          <p:nvPr>
            <p:ph type="subTitle" idx="1"/>
          </p:nvPr>
        </p:nvSpPr>
        <p:spPr>
          <a:xfrm>
            <a:off x="7474733" y="3601000"/>
            <a:ext cx="3664400" cy="1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78" name="Google Shape;978;p17"/>
          <p:cNvGrpSpPr/>
          <p:nvPr/>
        </p:nvGrpSpPr>
        <p:grpSpPr>
          <a:xfrm>
            <a:off x="-2261100" y="-568166"/>
            <a:ext cx="16745184" cy="9131233"/>
            <a:chOff x="-1695825" y="-426125"/>
            <a:chExt cx="12558888" cy="6848425"/>
          </a:xfrm>
        </p:grpSpPr>
        <p:sp>
          <p:nvSpPr>
            <p:cNvPr id="979" name="Google Shape;979;p17"/>
            <p:cNvSpPr/>
            <p:nvPr/>
          </p:nvSpPr>
          <p:spPr>
            <a:xfrm>
              <a:off x="7424938" y="-426125"/>
              <a:ext cx="3438125" cy="3675448"/>
            </a:xfrm>
            <a:custGeom>
              <a:avLst/>
              <a:gdLst/>
              <a:ahLst/>
              <a:cxnLst/>
              <a:rect l="l" t="t" r="r" b="b"/>
              <a:pathLst>
                <a:path w="161604" h="172759" extrusionOk="0">
                  <a:moveTo>
                    <a:pt x="68753" y="1"/>
                  </a:moveTo>
                  <a:cubicBezTo>
                    <a:pt x="63667" y="1"/>
                    <a:pt x="58581" y="114"/>
                    <a:pt x="53503" y="305"/>
                  </a:cubicBezTo>
                  <a:cubicBezTo>
                    <a:pt x="45195" y="625"/>
                    <a:pt x="36886" y="1150"/>
                    <a:pt x="28578" y="1743"/>
                  </a:cubicBezTo>
                  <a:cubicBezTo>
                    <a:pt x="27561" y="1813"/>
                    <a:pt x="26540" y="1835"/>
                    <a:pt x="25520" y="1835"/>
                  </a:cubicBezTo>
                  <a:cubicBezTo>
                    <a:pt x="23951" y="1835"/>
                    <a:pt x="22382" y="1784"/>
                    <a:pt x="20825" y="1784"/>
                  </a:cubicBezTo>
                  <a:cubicBezTo>
                    <a:pt x="17127" y="1784"/>
                    <a:pt x="13497" y="2068"/>
                    <a:pt x="10090" y="3980"/>
                  </a:cubicBezTo>
                  <a:cubicBezTo>
                    <a:pt x="4292" y="7244"/>
                    <a:pt x="1" y="13704"/>
                    <a:pt x="457" y="20506"/>
                  </a:cubicBezTo>
                  <a:cubicBezTo>
                    <a:pt x="1005" y="28723"/>
                    <a:pt x="7214" y="35548"/>
                    <a:pt x="14130" y="39999"/>
                  </a:cubicBezTo>
                  <a:cubicBezTo>
                    <a:pt x="21046" y="44449"/>
                    <a:pt x="28943" y="47234"/>
                    <a:pt x="35859" y="51662"/>
                  </a:cubicBezTo>
                  <a:cubicBezTo>
                    <a:pt x="50102" y="60770"/>
                    <a:pt x="59529" y="76930"/>
                    <a:pt x="60465" y="93798"/>
                  </a:cubicBezTo>
                  <a:cubicBezTo>
                    <a:pt x="61378" y="110551"/>
                    <a:pt x="54462" y="127670"/>
                    <a:pt x="59004" y="143808"/>
                  </a:cubicBezTo>
                  <a:cubicBezTo>
                    <a:pt x="63592" y="160128"/>
                    <a:pt x="80003" y="171677"/>
                    <a:pt x="96940" y="172682"/>
                  </a:cubicBezTo>
                  <a:cubicBezTo>
                    <a:pt x="97824" y="172733"/>
                    <a:pt x="98708" y="172758"/>
                    <a:pt x="99591" y="172758"/>
                  </a:cubicBezTo>
                  <a:cubicBezTo>
                    <a:pt x="115583" y="172758"/>
                    <a:pt x="131114" y="164452"/>
                    <a:pt x="141540" y="152230"/>
                  </a:cubicBezTo>
                  <a:cubicBezTo>
                    <a:pt x="152542" y="139334"/>
                    <a:pt x="158271" y="122535"/>
                    <a:pt x="159938" y="105667"/>
                  </a:cubicBezTo>
                  <a:cubicBezTo>
                    <a:pt x="161604" y="88799"/>
                    <a:pt x="159435" y="71771"/>
                    <a:pt x="156171" y="55132"/>
                  </a:cubicBezTo>
                  <a:cubicBezTo>
                    <a:pt x="153250" y="40364"/>
                    <a:pt x="148890" y="24797"/>
                    <a:pt x="137523" y="14936"/>
                  </a:cubicBezTo>
                  <a:cubicBezTo>
                    <a:pt x="128462" y="7085"/>
                    <a:pt x="116250" y="4049"/>
                    <a:pt x="104404" y="2337"/>
                  </a:cubicBezTo>
                  <a:cubicBezTo>
                    <a:pt x="92595" y="625"/>
                    <a:pt x="80675" y="1"/>
                    <a:pt x="68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7"/>
            <p:cNvSpPr/>
            <p:nvPr/>
          </p:nvSpPr>
          <p:spPr>
            <a:xfrm>
              <a:off x="-1695825" y="3683875"/>
              <a:ext cx="5059250" cy="2738425"/>
            </a:xfrm>
            <a:custGeom>
              <a:avLst/>
              <a:gdLst/>
              <a:ahLst/>
              <a:cxnLst/>
              <a:rect l="l" t="t" r="r" b="b"/>
              <a:pathLst>
                <a:path w="202370" h="109537" extrusionOk="0">
                  <a:moveTo>
                    <a:pt x="46381" y="1"/>
                  </a:moveTo>
                  <a:cubicBezTo>
                    <a:pt x="45110" y="1"/>
                    <a:pt x="43839" y="48"/>
                    <a:pt x="42570" y="143"/>
                  </a:cubicBezTo>
                  <a:cubicBezTo>
                    <a:pt x="35106" y="714"/>
                    <a:pt x="27779" y="2928"/>
                    <a:pt x="21137" y="6512"/>
                  </a:cubicBezTo>
                  <a:cubicBezTo>
                    <a:pt x="12418" y="11214"/>
                    <a:pt x="1" y="19499"/>
                    <a:pt x="229" y="30775"/>
                  </a:cubicBezTo>
                  <a:cubicBezTo>
                    <a:pt x="548" y="45360"/>
                    <a:pt x="4908" y="59946"/>
                    <a:pt x="12577" y="72180"/>
                  </a:cubicBezTo>
                  <a:cubicBezTo>
                    <a:pt x="21685" y="86788"/>
                    <a:pt x="35562" y="98109"/>
                    <a:pt x="51358" y="103907"/>
                  </a:cubicBezTo>
                  <a:cubicBezTo>
                    <a:pt x="63441" y="108340"/>
                    <a:pt x="76281" y="109537"/>
                    <a:pt x="89162" y="109537"/>
                  </a:cubicBezTo>
                  <a:cubicBezTo>
                    <a:pt x="94190" y="109537"/>
                    <a:pt x="99223" y="109355"/>
                    <a:pt x="104221" y="109111"/>
                  </a:cubicBezTo>
                  <a:cubicBezTo>
                    <a:pt x="126179" y="108038"/>
                    <a:pt x="148228" y="105870"/>
                    <a:pt x="169342" y="99502"/>
                  </a:cubicBezTo>
                  <a:cubicBezTo>
                    <a:pt x="176532" y="97333"/>
                    <a:pt x="183722" y="94617"/>
                    <a:pt x="189725" y="89938"/>
                  </a:cubicBezTo>
                  <a:cubicBezTo>
                    <a:pt x="195728" y="85282"/>
                    <a:pt x="200475" y="78411"/>
                    <a:pt x="201274" y="70673"/>
                  </a:cubicBezTo>
                  <a:cubicBezTo>
                    <a:pt x="202370" y="60105"/>
                    <a:pt x="195819" y="49857"/>
                    <a:pt x="187031" y="44402"/>
                  </a:cubicBezTo>
                  <a:cubicBezTo>
                    <a:pt x="178593" y="39150"/>
                    <a:pt x="168462" y="37685"/>
                    <a:pt x="158594" y="37685"/>
                  </a:cubicBezTo>
                  <a:cubicBezTo>
                    <a:pt x="158212" y="37685"/>
                    <a:pt x="157830" y="37687"/>
                    <a:pt x="157450" y="37691"/>
                  </a:cubicBezTo>
                  <a:cubicBezTo>
                    <a:pt x="148249" y="37794"/>
                    <a:pt x="139048" y="38992"/>
                    <a:pt x="129830" y="38992"/>
                  </a:cubicBezTo>
                  <a:cubicBezTo>
                    <a:pt x="128826" y="38992"/>
                    <a:pt x="127822" y="38978"/>
                    <a:pt x="126818" y="38946"/>
                  </a:cubicBezTo>
                  <a:cubicBezTo>
                    <a:pt x="116615" y="38604"/>
                    <a:pt x="106047" y="36321"/>
                    <a:pt x="97990" y="29793"/>
                  </a:cubicBezTo>
                  <a:cubicBezTo>
                    <a:pt x="93151" y="25890"/>
                    <a:pt x="89476" y="20686"/>
                    <a:pt x="85093" y="16258"/>
                  </a:cubicBezTo>
                  <a:cubicBezTo>
                    <a:pt x="74867" y="5926"/>
                    <a:pt x="60638" y="1"/>
                    <a:pt x="46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1" name="Google Shape;981;p17"/>
          <p:cNvGrpSpPr/>
          <p:nvPr/>
        </p:nvGrpSpPr>
        <p:grpSpPr>
          <a:xfrm>
            <a:off x="-1535" y="3384884"/>
            <a:ext cx="1106353" cy="3001411"/>
            <a:chOff x="-1152" y="2538663"/>
            <a:chExt cx="829765" cy="2251058"/>
          </a:xfrm>
        </p:grpSpPr>
        <p:grpSp>
          <p:nvGrpSpPr>
            <p:cNvPr id="982" name="Google Shape;982;p17"/>
            <p:cNvGrpSpPr/>
            <p:nvPr/>
          </p:nvGrpSpPr>
          <p:grpSpPr>
            <a:xfrm rot="6164805">
              <a:off x="37527" y="4007450"/>
              <a:ext cx="752408" cy="680524"/>
              <a:chOff x="694050" y="2481075"/>
              <a:chExt cx="865100" cy="782450"/>
            </a:xfrm>
          </p:grpSpPr>
          <p:sp>
            <p:nvSpPr>
              <p:cNvPr id="983" name="Google Shape;983;p17"/>
              <p:cNvSpPr/>
              <p:nvPr/>
            </p:nvSpPr>
            <p:spPr>
              <a:xfrm>
                <a:off x="694050" y="2499425"/>
                <a:ext cx="725300" cy="764100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30564" extrusionOk="0">
                    <a:moveTo>
                      <a:pt x="29011" y="0"/>
                    </a:moveTo>
                    <a:cubicBezTo>
                      <a:pt x="28966" y="0"/>
                      <a:pt x="28920" y="23"/>
                      <a:pt x="28874" y="23"/>
                    </a:cubicBezTo>
                    <a:cubicBezTo>
                      <a:pt x="28692" y="46"/>
                      <a:pt x="28532" y="91"/>
                      <a:pt x="28349" y="114"/>
                    </a:cubicBezTo>
                    <a:cubicBezTo>
                      <a:pt x="28190" y="137"/>
                      <a:pt x="28007" y="183"/>
                      <a:pt x="27824" y="206"/>
                    </a:cubicBezTo>
                    <a:cubicBezTo>
                      <a:pt x="27665" y="251"/>
                      <a:pt x="27482" y="274"/>
                      <a:pt x="27322" y="297"/>
                    </a:cubicBezTo>
                    <a:cubicBezTo>
                      <a:pt x="27163" y="320"/>
                      <a:pt x="27026" y="343"/>
                      <a:pt x="26889" y="388"/>
                    </a:cubicBezTo>
                    <a:cubicBezTo>
                      <a:pt x="26683" y="411"/>
                      <a:pt x="26501" y="457"/>
                      <a:pt x="26295" y="479"/>
                    </a:cubicBezTo>
                    <a:cubicBezTo>
                      <a:pt x="25884" y="571"/>
                      <a:pt x="25451" y="662"/>
                      <a:pt x="25063" y="731"/>
                    </a:cubicBezTo>
                    <a:cubicBezTo>
                      <a:pt x="24926" y="776"/>
                      <a:pt x="24789" y="799"/>
                      <a:pt x="24652" y="822"/>
                    </a:cubicBezTo>
                    <a:cubicBezTo>
                      <a:pt x="24606" y="822"/>
                      <a:pt x="24583" y="845"/>
                      <a:pt x="24538" y="845"/>
                    </a:cubicBezTo>
                    <a:cubicBezTo>
                      <a:pt x="24355" y="890"/>
                      <a:pt x="24195" y="913"/>
                      <a:pt x="24035" y="959"/>
                    </a:cubicBezTo>
                    <a:cubicBezTo>
                      <a:pt x="23762" y="1004"/>
                      <a:pt x="23510" y="1073"/>
                      <a:pt x="23282" y="1119"/>
                    </a:cubicBezTo>
                    <a:cubicBezTo>
                      <a:pt x="23191" y="1141"/>
                      <a:pt x="23100" y="1164"/>
                      <a:pt x="23008" y="1187"/>
                    </a:cubicBezTo>
                    <a:cubicBezTo>
                      <a:pt x="22461" y="1324"/>
                      <a:pt x="22095" y="1438"/>
                      <a:pt x="21958" y="1529"/>
                    </a:cubicBezTo>
                    <a:cubicBezTo>
                      <a:pt x="21296" y="1895"/>
                      <a:pt x="13285" y="8651"/>
                      <a:pt x="8081" y="13102"/>
                    </a:cubicBezTo>
                    <a:cubicBezTo>
                      <a:pt x="7145" y="13901"/>
                      <a:pt x="6300" y="14631"/>
                      <a:pt x="5593" y="15247"/>
                    </a:cubicBezTo>
                    <a:cubicBezTo>
                      <a:pt x="5342" y="15453"/>
                      <a:pt x="5113" y="15658"/>
                      <a:pt x="4885" y="15864"/>
                    </a:cubicBezTo>
                    <a:cubicBezTo>
                      <a:pt x="4839" y="15909"/>
                      <a:pt x="4771" y="15955"/>
                      <a:pt x="4725" y="16001"/>
                    </a:cubicBezTo>
                    <a:cubicBezTo>
                      <a:pt x="4634" y="16069"/>
                      <a:pt x="4565" y="16138"/>
                      <a:pt x="4474" y="16206"/>
                    </a:cubicBezTo>
                    <a:cubicBezTo>
                      <a:pt x="4451" y="16252"/>
                      <a:pt x="4429" y="16275"/>
                      <a:pt x="4383" y="16297"/>
                    </a:cubicBezTo>
                    <a:cubicBezTo>
                      <a:pt x="4314" y="16366"/>
                      <a:pt x="4246" y="16412"/>
                      <a:pt x="4200" y="16480"/>
                    </a:cubicBezTo>
                    <a:lnTo>
                      <a:pt x="4177" y="16480"/>
                    </a:lnTo>
                    <a:cubicBezTo>
                      <a:pt x="4086" y="16571"/>
                      <a:pt x="4018" y="16640"/>
                      <a:pt x="3949" y="16708"/>
                    </a:cubicBezTo>
                    <a:cubicBezTo>
                      <a:pt x="3812" y="16822"/>
                      <a:pt x="3721" y="16914"/>
                      <a:pt x="3675" y="16959"/>
                    </a:cubicBezTo>
                    <a:cubicBezTo>
                      <a:pt x="3447" y="17233"/>
                      <a:pt x="3219" y="17735"/>
                      <a:pt x="3105" y="18397"/>
                    </a:cubicBezTo>
                    <a:cubicBezTo>
                      <a:pt x="2968" y="18534"/>
                      <a:pt x="411" y="21205"/>
                      <a:pt x="206" y="21958"/>
                    </a:cubicBezTo>
                    <a:cubicBezTo>
                      <a:pt x="0" y="22711"/>
                      <a:pt x="548" y="26089"/>
                      <a:pt x="2785" y="28189"/>
                    </a:cubicBezTo>
                    <a:cubicBezTo>
                      <a:pt x="4999" y="30289"/>
                      <a:pt x="6711" y="30563"/>
                      <a:pt x="7213" y="30563"/>
                    </a:cubicBezTo>
                    <a:cubicBezTo>
                      <a:pt x="7578" y="30563"/>
                      <a:pt x="9587" y="29057"/>
                      <a:pt x="10728" y="28167"/>
                    </a:cubicBezTo>
                    <a:cubicBezTo>
                      <a:pt x="10837" y="28173"/>
                      <a:pt x="10943" y="28177"/>
                      <a:pt x="11046" y="28177"/>
                    </a:cubicBezTo>
                    <a:cubicBezTo>
                      <a:pt x="11631" y="28177"/>
                      <a:pt x="12110" y="28071"/>
                      <a:pt x="12440" y="27915"/>
                    </a:cubicBezTo>
                    <a:cubicBezTo>
                      <a:pt x="12600" y="27847"/>
                      <a:pt x="13011" y="27550"/>
                      <a:pt x="13604" y="27094"/>
                    </a:cubicBezTo>
                    <a:cubicBezTo>
                      <a:pt x="13673" y="27025"/>
                      <a:pt x="13741" y="26980"/>
                      <a:pt x="13833" y="26911"/>
                    </a:cubicBezTo>
                    <a:cubicBezTo>
                      <a:pt x="14038" y="26729"/>
                      <a:pt x="14289" y="26546"/>
                      <a:pt x="14563" y="26318"/>
                    </a:cubicBezTo>
                    <a:cubicBezTo>
                      <a:pt x="14517" y="25245"/>
                      <a:pt x="14540" y="24149"/>
                      <a:pt x="14654" y="23076"/>
                    </a:cubicBezTo>
                    <a:cubicBezTo>
                      <a:pt x="14860" y="20862"/>
                      <a:pt x="15362" y="18648"/>
                      <a:pt x="16115" y="16503"/>
                    </a:cubicBezTo>
                    <a:cubicBezTo>
                      <a:pt x="16800" y="14631"/>
                      <a:pt x="17644" y="12805"/>
                      <a:pt x="18694" y="11139"/>
                    </a:cubicBezTo>
                    <a:cubicBezTo>
                      <a:pt x="20201" y="8651"/>
                      <a:pt x="22004" y="6346"/>
                      <a:pt x="24035" y="4291"/>
                    </a:cubicBezTo>
                    <a:cubicBezTo>
                      <a:pt x="25565" y="2716"/>
                      <a:pt x="27231" y="1278"/>
                      <a:pt x="29011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4" name="Google Shape;984;p17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extrusionOk="0">
                    <a:moveTo>
                      <a:pt x="3105" y="0"/>
                    </a:moveTo>
                    <a:cubicBezTo>
                      <a:pt x="2968" y="137"/>
                      <a:pt x="411" y="2808"/>
                      <a:pt x="206" y="3561"/>
                    </a:cubicBezTo>
                    <a:cubicBezTo>
                      <a:pt x="0" y="4314"/>
                      <a:pt x="548" y="7692"/>
                      <a:pt x="2785" y="9792"/>
                    </a:cubicBezTo>
                    <a:cubicBezTo>
                      <a:pt x="4999" y="11892"/>
                      <a:pt x="6711" y="12166"/>
                      <a:pt x="7213" y="12166"/>
                    </a:cubicBezTo>
                    <a:cubicBezTo>
                      <a:pt x="7578" y="12166"/>
                      <a:pt x="9587" y="10660"/>
                      <a:pt x="10728" y="9770"/>
                    </a:cubicBezTo>
                    <a:cubicBezTo>
                      <a:pt x="11185" y="9427"/>
                      <a:pt x="11504" y="9176"/>
                      <a:pt x="11504" y="9176"/>
                    </a:cubicBezTo>
                    <a:cubicBezTo>
                      <a:pt x="11504" y="9176"/>
                      <a:pt x="4611" y="7989"/>
                      <a:pt x="3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5" name="Google Shape;985;p17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fill="none" extrusionOk="0">
                    <a:moveTo>
                      <a:pt x="11504" y="9176"/>
                    </a:moveTo>
                    <a:cubicBezTo>
                      <a:pt x="11504" y="9176"/>
                      <a:pt x="11185" y="9427"/>
                      <a:pt x="10728" y="9770"/>
                    </a:cubicBezTo>
                    <a:cubicBezTo>
                      <a:pt x="9587" y="10660"/>
                      <a:pt x="7578" y="12166"/>
                      <a:pt x="7213" y="12166"/>
                    </a:cubicBezTo>
                    <a:cubicBezTo>
                      <a:pt x="6711" y="12166"/>
                      <a:pt x="4999" y="11892"/>
                      <a:pt x="2785" y="9792"/>
                    </a:cubicBezTo>
                    <a:cubicBezTo>
                      <a:pt x="548" y="7692"/>
                      <a:pt x="0" y="4314"/>
                      <a:pt x="206" y="3561"/>
                    </a:cubicBezTo>
                    <a:cubicBezTo>
                      <a:pt x="411" y="2808"/>
                      <a:pt x="2968" y="137"/>
                      <a:pt x="3105" y="0"/>
                    </a:cubicBezTo>
                    <a:cubicBezTo>
                      <a:pt x="3105" y="0"/>
                      <a:pt x="3105" y="0"/>
                      <a:pt x="3105" y="0"/>
                    </a:cubicBezTo>
                    <a:cubicBezTo>
                      <a:pt x="4611" y="7989"/>
                      <a:pt x="11504" y="9176"/>
                      <a:pt x="11504" y="9176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" name="Google Shape;986;p17"/>
              <p:cNvSpPr/>
              <p:nvPr/>
            </p:nvSpPr>
            <p:spPr>
              <a:xfrm>
                <a:off x="765950" y="2481150"/>
                <a:ext cx="791500" cy="7227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08" extrusionOk="0">
                    <a:moveTo>
                      <a:pt x="31271" y="1"/>
                    </a:moveTo>
                    <a:cubicBezTo>
                      <a:pt x="31248" y="1"/>
                      <a:pt x="31203" y="1"/>
                      <a:pt x="31157" y="24"/>
                    </a:cubicBezTo>
                    <a:cubicBezTo>
                      <a:pt x="31020" y="24"/>
                      <a:pt x="30860" y="24"/>
                      <a:pt x="30678" y="46"/>
                    </a:cubicBezTo>
                    <a:cubicBezTo>
                      <a:pt x="30586" y="69"/>
                      <a:pt x="30518" y="69"/>
                      <a:pt x="30404" y="92"/>
                    </a:cubicBezTo>
                    <a:lnTo>
                      <a:pt x="30381" y="92"/>
                    </a:lnTo>
                    <a:cubicBezTo>
                      <a:pt x="30335" y="92"/>
                      <a:pt x="30267" y="92"/>
                      <a:pt x="30198" y="115"/>
                    </a:cubicBezTo>
                    <a:cubicBezTo>
                      <a:pt x="30130" y="115"/>
                      <a:pt x="30061" y="138"/>
                      <a:pt x="29993" y="138"/>
                    </a:cubicBezTo>
                    <a:cubicBezTo>
                      <a:pt x="29924" y="138"/>
                      <a:pt x="29856" y="161"/>
                      <a:pt x="29765" y="161"/>
                    </a:cubicBezTo>
                    <a:cubicBezTo>
                      <a:pt x="29628" y="183"/>
                      <a:pt x="29468" y="206"/>
                      <a:pt x="29308" y="229"/>
                    </a:cubicBezTo>
                    <a:cubicBezTo>
                      <a:pt x="29171" y="252"/>
                      <a:pt x="29034" y="275"/>
                      <a:pt x="28897" y="275"/>
                    </a:cubicBezTo>
                    <a:cubicBezTo>
                      <a:pt x="28783" y="297"/>
                      <a:pt x="28669" y="320"/>
                      <a:pt x="28555" y="343"/>
                    </a:cubicBezTo>
                    <a:cubicBezTo>
                      <a:pt x="28464" y="343"/>
                      <a:pt x="28395" y="366"/>
                      <a:pt x="28304" y="366"/>
                    </a:cubicBezTo>
                    <a:cubicBezTo>
                      <a:pt x="28121" y="412"/>
                      <a:pt x="27939" y="434"/>
                      <a:pt x="27733" y="457"/>
                    </a:cubicBezTo>
                    <a:cubicBezTo>
                      <a:pt x="27710" y="457"/>
                      <a:pt x="27665" y="480"/>
                      <a:pt x="27619" y="480"/>
                    </a:cubicBezTo>
                    <a:cubicBezTo>
                      <a:pt x="27459" y="503"/>
                      <a:pt x="27277" y="549"/>
                      <a:pt x="27094" y="571"/>
                    </a:cubicBezTo>
                    <a:cubicBezTo>
                      <a:pt x="26774" y="617"/>
                      <a:pt x="26455" y="686"/>
                      <a:pt x="26135" y="731"/>
                    </a:cubicBezTo>
                    <a:cubicBezTo>
                      <a:pt x="26090" y="731"/>
                      <a:pt x="26044" y="754"/>
                      <a:pt x="25998" y="754"/>
                    </a:cubicBezTo>
                    <a:cubicBezTo>
                      <a:pt x="25816" y="777"/>
                      <a:pt x="25656" y="822"/>
                      <a:pt x="25473" y="845"/>
                    </a:cubicBezTo>
                    <a:cubicBezTo>
                      <a:pt x="25314" y="868"/>
                      <a:pt x="25131" y="914"/>
                      <a:pt x="24948" y="937"/>
                    </a:cubicBezTo>
                    <a:cubicBezTo>
                      <a:pt x="24789" y="982"/>
                      <a:pt x="24606" y="1005"/>
                      <a:pt x="24446" y="1028"/>
                    </a:cubicBezTo>
                    <a:cubicBezTo>
                      <a:pt x="24287" y="1051"/>
                      <a:pt x="24150" y="1074"/>
                      <a:pt x="24013" y="1119"/>
                    </a:cubicBezTo>
                    <a:cubicBezTo>
                      <a:pt x="23807" y="1142"/>
                      <a:pt x="23625" y="1188"/>
                      <a:pt x="23419" y="1210"/>
                    </a:cubicBezTo>
                    <a:cubicBezTo>
                      <a:pt x="23008" y="1302"/>
                      <a:pt x="22575" y="1393"/>
                      <a:pt x="22187" y="1462"/>
                    </a:cubicBezTo>
                    <a:cubicBezTo>
                      <a:pt x="22050" y="1507"/>
                      <a:pt x="21913" y="1530"/>
                      <a:pt x="21776" y="1553"/>
                    </a:cubicBezTo>
                    <a:cubicBezTo>
                      <a:pt x="21730" y="1553"/>
                      <a:pt x="21707" y="1576"/>
                      <a:pt x="21662" y="1576"/>
                    </a:cubicBezTo>
                    <a:cubicBezTo>
                      <a:pt x="21479" y="1621"/>
                      <a:pt x="21319" y="1644"/>
                      <a:pt x="21159" y="1690"/>
                    </a:cubicBezTo>
                    <a:cubicBezTo>
                      <a:pt x="20886" y="1735"/>
                      <a:pt x="20634" y="1804"/>
                      <a:pt x="20406" y="1850"/>
                    </a:cubicBezTo>
                    <a:cubicBezTo>
                      <a:pt x="20315" y="1872"/>
                      <a:pt x="20224" y="1895"/>
                      <a:pt x="20132" y="1918"/>
                    </a:cubicBezTo>
                    <a:cubicBezTo>
                      <a:pt x="19585" y="2055"/>
                      <a:pt x="19219" y="2169"/>
                      <a:pt x="19082" y="2260"/>
                    </a:cubicBezTo>
                    <a:cubicBezTo>
                      <a:pt x="18420" y="2626"/>
                      <a:pt x="10409" y="9382"/>
                      <a:pt x="5205" y="13833"/>
                    </a:cubicBezTo>
                    <a:cubicBezTo>
                      <a:pt x="4269" y="14632"/>
                      <a:pt x="3424" y="15362"/>
                      <a:pt x="2717" y="15978"/>
                    </a:cubicBezTo>
                    <a:cubicBezTo>
                      <a:pt x="2466" y="16184"/>
                      <a:pt x="2237" y="16389"/>
                      <a:pt x="2009" y="16595"/>
                    </a:cubicBezTo>
                    <a:cubicBezTo>
                      <a:pt x="1963" y="16640"/>
                      <a:pt x="1895" y="16686"/>
                      <a:pt x="1849" y="16732"/>
                    </a:cubicBezTo>
                    <a:cubicBezTo>
                      <a:pt x="1758" y="16800"/>
                      <a:pt x="1689" y="16869"/>
                      <a:pt x="1598" y="16937"/>
                    </a:cubicBezTo>
                    <a:cubicBezTo>
                      <a:pt x="1575" y="16983"/>
                      <a:pt x="1553" y="17006"/>
                      <a:pt x="1507" y="17028"/>
                    </a:cubicBezTo>
                    <a:cubicBezTo>
                      <a:pt x="1438" y="17097"/>
                      <a:pt x="1370" y="17143"/>
                      <a:pt x="1324" y="17211"/>
                    </a:cubicBezTo>
                    <a:lnTo>
                      <a:pt x="1301" y="17211"/>
                    </a:lnTo>
                    <a:cubicBezTo>
                      <a:pt x="1210" y="17302"/>
                      <a:pt x="1142" y="17371"/>
                      <a:pt x="1073" y="17439"/>
                    </a:cubicBezTo>
                    <a:cubicBezTo>
                      <a:pt x="936" y="17553"/>
                      <a:pt x="845" y="17645"/>
                      <a:pt x="799" y="17690"/>
                    </a:cubicBezTo>
                    <a:cubicBezTo>
                      <a:pt x="571" y="17964"/>
                      <a:pt x="343" y="18466"/>
                      <a:pt x="229" y="19128"/>
                    </a:cubicBezTo>
                    <a:cubicBezTo>
                      <a:pt x="0" y="20543"/>
                      <a:pt x="274" y="22689"/>
                      <a:pt x="2192" y="25314"/>
                    </a:cubicBezTo>
                    <a:cubicBezTo>
                      <a:pt x="4155" y="27985"/>
                      <a:pt x="6300" y="28829"/>
                      <a:pt x="7852" y="28898"/>
                    </a:cubicBezTo>
                    <a:cubicBezTo>
                      <a:pt x="7961" y="28904"/>
                      <a:pt x="8067" y="28908"/>
                      <a:pt x="8170" y="28908"/>
                    </a:cubicBezTo>
                    <a:cubicBezTo>
                      <a:pt x="8755" y="28908"/>
                      <a:pt x="9234" y="28802"/>
                      <a:pt x="9564" y="28646"/>
                    </a:cubicBezTo>
                    <a:cubicBezTo>
                      <a:pt x="9724" y="28578"/>
                      <a:pt x="10135" y="28281"/>
                      <a:pt x="10728" y="27825"/>
                    </a:cubicBezTo>
                    <a:cubicBezTo>
                      <a:pt x="10797" y="27756"/>
                      <a:pt x="10865" y="27711"/>
                      <a:pt x="10957" y="27642"/>
                    </a:cubicBezTo>
                    <a:cubicBezTo>
                      <a:pt x="11162" y="27460"/>
                      <a:pt x="11413" y="27277"/>
                      <a:pt x="11687" y="27049"/>
                    </a:cubicBezTo>
                    <a:cubicBezTo>
                      <a:pt x="12440" y="26432"/>
                      <a:pt x="13353" y="25679"/>
                      <a:pt x="14358" y="24835"/>
                    </a:cubicBezTo>
                    <a:cubicBezTo>
                      <a:pt x="20041" y="20087"/>
                      <a:pt x="28669" y="12532"/>
                      <a:pt x="29011" y="11916"/>
                    </a:cubicBezTo>
                    <a:cubicBezTo>
                      <a:pt x="29011" y="11893"/>
                      <a:pt x="29034" y="11870"/>
                      <a:pt x="29034" y="11847"/>
                    </a:cubicBezTo>
                    <a:cubicBezTo>
                      <a:pt x="29057" y="11824"/>
                      <a:pt x="29057" y="11801"/>
                      <a:pt x="29080" y="11756"/>
                    </a:cubicBezTo>
                    <a:cubicBezTo>
                      <a:pt x="29148" y="11550"/>
                      <a:pt x="29262" y="11231"/>
                      <a:pt x="29377" y="10774"/>
                    </a:cubicBezTo>
                    <a:cubicBezTo>
                      <a:pt x="29399" y="10706"/>
                      <a:pt x="29422" y="10637"/>
                      <a:pt x="29445" y="10569"/>
                    </a:cubicBezTo>
                    <a:cubicBezTo>
                      <a:pt x="29445" y="10546"/>
                      <a:pt x="29445" y="10523"/>
                      <a:pt x="29468" y="10500"/>
                    </a:cubicBezTo>
                    <a:cubicBezTo>
                      <a:pt x="29514" y="10341"/>
                      <a:pt x="29559" y="10158"/>
                      <a:pt x="29605" y="9975"/>
                    </a:cubicBezTo>
                    <a:cubicBezTo>
                      <a:pt x="29719" y="9542"/>
                      <a:pt x="29856" y="9040"/>
                      <a:pt x="29993" y="8515"/>
                    </a:cubicBezTo>
                    <a:cubicBezTo>
                      <a:pt x="30016" y="8400"/>
                      <a:pt x="30039" y="8286"/>
                      <a:pt x="30061" y="8149"/>
                    </a:cubicBezTo>
                    <a:cubicBezTo>
                      <a:pt x="30084" y="8127"/>
                      <a:pt x="30084" y="8081"/>
                      <a:pt x="30084" y="8058"/>
                    </a:cubicBezTo>
                    <a:cubicBezTo>
                      <a:pt x="30153" y="7830"/>
                      <a:pt x="30198" y="7602"/>
                      <a:pt x="30267" y="7350"/>
                    </a:cubicBezTo>
                    <a:cubicBezTo>
                      <a:pt x="30358" y="6962"/>
                      <a:pt x="30449" y="6552"/>
                      <a:pt x="30541" y="6141"/>
                    </a:cubicBezTo>
                    <a:cubicBezTo>
                      <a:pt x="30563" y="6072"/>
                      <a:pt x="30586" y="5981"/>
                      <a:pt x="30609" y="5890"/>
                    </a:cubicBezTo>
                    <a:cubicBezTo>
                      <a:pt x="30609" y="5798"/>
                      <a:pt x="30632" y="5707"/>
                      <a:pt x="30655" y="5616"/>
                    </a:cubicBezTo>
                    <a:cubicBezTo>
                      <a:pt x="30678" y="5502"/>
                      <a:pt x="30723" y="5388"/>
                      <a:pt x="30746" y="5273"/>
                    </a:cubicBezTo>
                    <a:cubicBezTo>
                      <a:pt x="30769" y="5159"/>
                      <a:pt x="30792" y="5045"/>
                      <a:pt x="30815" y="4931"/>
                    </a:cubicBezTo>
                    <a:cubicBezTo>
                      <a:pt x="30837" y="4817"/>
                      <a:pt x="30860" y="4703"/>
                      <a:pt x="30883" y="4589"/>
                    </a:cubicBezTo>
                    <a:cubicBezTo>
                      <a:pt x="30929" y="4360"/>
                      <a:pt x="30974" y="4155"/>
                      <a:pt x="31020" y="3927"/>
                    </a:cubicBezTo>
                    <a:cubicBezTo>
                      <a:pt x="31043" y="3835"/>
                      <a:pt x="31066" y="3721"/>
                      <a:pt x="31088" y="3607"/>
                    </a:cubicBezTo>
                    <a:cubicBezTo>
                      <a:pt x="31111" y="3493"/>
                      <a:pt x="31134" y="3402"/>
                      <a:pt x="31157" y="3288"/>
                    </a:cubicBezTo>
                    <a:cubicBezTo>
                      <a:pt x="31271" y="2763"/>
                      <a:pt x="31362" y="2283"/>
                      <a:pt x="31431" y="1850"/>
                    </a:cubicBezTo>
                    <a:cubicBezTo>
                      <a:pt x="31454" y="1713"/>
                      <a:pt x="31477" y="1576"/>
                      <a:pt x="31499" y="1439"/>
                    </a:cubicBezTo>
                    <a:cubicBezTo>
                      <a:pt x="31636" y="617"/>
                      <a:pt x="31659" y="92"/>
                      <a:pt x="31591" y="24"/>
                    </a:cubicBezTo>
                    <a:cubicBezTo>
                      <a:pt x="31545" y="1"/>
                      <a:pt x="31431" y="1"/>
                      <a:pt x="31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" name="Google Shape;987;p17"/>
              <p:cNvSpPr/>
              <p:nvPr/>
            </p:nvSpPr>
            <p:spPr>
              <a:xfrm>
                <a:off x="765950" y="2481150"/>
                <a:ext cx="791500" cy="7236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44" fill="none" extrusionOk="0">
                    <a:moveTo>
                      <a:pt x="31499" y="1439"/>
                    </a:moveTo>
                    <a:cubicBezTo>
                      <a:pt x="31477" y="1576"/>
                      <a:pt x="31454" y="1713"/>
                      <a:pt x="31431" y="1850"/>
                    </a:cubicBezTo>
                    <a:cubicBezTo>
                      <a:pt x="31362" y="2283"/>
                      <a:pt x="31271" y="2763"/>
                      <a:pt x="31157" y="3288"/>
                    </a:cubicBezTo>
                    <a:cubicBezTo>
                      <a:pt x="31134" y="3402"/>
                      <a:pt x="31111" y="3493"/>
                      <a:pt x="31088" y="3607"/>
                    </a:cubicBezTo>
                    <a:cubicBezTo>
                      <a:pt x="31066" y="3721"/>
                      <a:pt x="31043" y="3835"/>
                      <a:pt x="31020" y="3927"/>
                    </a:cubicBezTo>
                    <a:cubicBezTo>
                      <a:pt x="30974" y="4155"/>
                      <a:pt x="30929" y="4360"/>
                      <a:pt x="30883" y="4589"/>
                    </a:cubicBezTo>
                    <a:cubicBezTo>
                      <a:pt x="30860" y="4703"/>
                      <a:pt x="30837" y="4817"/>
                      <a:pt x="30815" y="4931"/>
                    </a:cubicBezTo>
                    <a:cubicBezTo>
                      <a:pt x="30792" y="5045"/>
                      <a:pt x="30769" y="5159"/>
                      <a:pt x="30746" y="5273"/>
                    </a:cubicBezTo>
                    <a:cubicBezTo>
                      <a:pt x="30723" y="5388"/>
                      <a:pt x="30678" y="5502"/>
                      <a:pt x="30655" y="5616"/>
                    </a:cubicBezTo>
                    <a:cubicBezTo>
                      <a:pt x="30632" y="5707"/>
                      <a:pt x="30609" y="5798"/>
                      <a:pt x="30609" y="5890"/>
                    </a:cubicBezTo>
                    <a:cubicBezTo>
                      <a:pt x="30586" y="5981"/>
                      <a:pt x="30563" y="6072"/>
                      <a:pt x="30541" y="6141"/>
                    </a:cubicBezTo>
                    <a:cubicBezTo>
                      <a:pt x="30449" y="6552"/>
                      <a:pt x="30358" y="6962"/>
                      <a:pt x="30267" y="7350"/>
                    </a:cubicBezTo>
                    <a:cubicBezTo>
                      <a:pt x="30198" y="7602"/>
                      <a:pt x="30153" y="7830"/>
                      <a:pt x="30084" y="8058"/>
                    </a:cubicBezTo>
                    <a:cubicBezTo>
                      <a:pt x="30084" y="8081"/>
                      <a:pt x="30084" y="8127"/>
                      <a:pt x="30061" y="8149"/>
                    </a:cubicBezTo>
                    <a:cubicBezTo>
                      <a:pt x="30039" y="8286"/>
                      <a:pt x="30016" y="8400"/>
                      <a:pt x="29993" y="8515"/>
                    </a:cubicBezTo>
                    <a:cubicBezTo>
                      <a:pt x="29856" y="9040"/>
                      <a:pt x="29719" y="9542"/>
                      <a:pt x="29605" y="9975"/>
                    </a:cubicBezTo>
                    <a:cubicBezTo>
                      <a:pt x="29559" y="10158"/>
                      <a:pt x="29514" y="10341"/>
                      <a:pt x="29468" y="10500"/>
                    </a:cubicBezTo>
                    <a:cubicBezTo>
                      <a:pt x="29445" y="10523"/>
                      <a:pt x="29445" y="10546"/>
                      <a:pt x="29445" y="10569"/>
                    </a:cubicBezTo>
                    <a:cubicBezTo>
                      <a:pt x="29422" y="10637"/>
                      <a:pt x="29399" y="10706"/>
                      <a:pt x="29377" y="10774"/>
                    </a:cubicBezTo>
                    <a:cubicBezTo>
                      <a:pt x="29262" y="11231"/>
                      <a:pt x="29148" y="11550"/>
                      <a:pt x="29080" y="11756"/>
                    </a:cubicBezTo>
                    <a:cubicBezTo>
                      <a:pt x="29057" y="11801"/>
                      <a:pt x="29057" y="11824"/>
                      <a:pt x="29034" y="11847"/>
                    </a:cubicBezTo>
                    <a:cubicBezTo>
                      <a:pt x="29034" y="11870"/>
                      <a:pt x="29011" y="11893"/>
                      <a:pt x="29011" y="11916"/>
                    </a:cubicBezTo>
                    <a:cubicBezTo>
                      <a:pt x="28669" y="12532"/>
                      <a:pt x="20041" y="20087"/>
                      <a:pt x="14358" y="24835"/>
                    </a:cubicBezTo>
                    <a:cubicBezTo>
                      <a:pt x="13353" y="25679"/>
                      <a:pt x="12440" y="26432"/>
                      <a:pt x="11687" y="27049"/>
                    </a:cubicBezTo>
                    <a:cubicBezTo>
                      <a:pt x="11687" y="27049"/>
                      <a:pt x="11687" y="27049"/>
                      <a:pt x="11687" y="27049"/>
                    </a:cubicBezTo>
                    <a:cubicBezTo>
                      <a:pt x="11413" y="27277"/>
                      <a:pt x="11162" y="27460"/>
                      <a:pt x="10957" y="27642"/>
                    </a:cubicBezTo>
                    <a:cubicBezTo>
                      <a:pt x="10865" y="27711"/>
                      <a:pt x="10797" y="27756"/>
                      <a:pt x="10728" y="27825"/>
                    </a:cubicBezTo>
                    <a:lnTo>
                      <a:pt x="10728" y="27825"/>
                    </a:lnTo>
                    <a:cubicBezTo>
                      <a:pt x="10135" y="28281"/>
                      <a:pt x="9724" y="28578"/>
                      <a:pt x="9564" y="28646"/>
                    </a:cubicBezTo>
                    <a:cubicBezTo>
                      <a:pt x="9176" y="28829"/>
                      <a:pt x="8583" y="28943"/>
                      <a:pt x="7852" y="28898"/>
                    </a:cubicBezTo>
                    <a:cubicBezTo>
                      <a:pt x="6300" y="28829"/>
                      <a:pt x="4155" y="27985"/>
                      <a:pt x="2192" y="25314"/>
                    </a:cubicBezTo>
                    <a:cubicBezTo>
                      <a:pt x="274" y="22689"/>
                      <a:pt x="0" y="20543"/>
                      <a:pt x="229" y="19128"/>
                    </a:cubicBezTo>
                    <a:cubicBezTo>
                      <a:pt x="229" y="19128"/>
                      <a:pt x="229" y="19128"/>
                      <a:pt x="229" y="19128"/>
                    </a:cubicBezTo>
                    <a:cubicBezTo>
                      <a:pt x="343" y="18466"/>
                      <a:pt x="571" y="17964"/>
                      <a:pt x="799" y="17690"/>
                    </a:cubicBezTo>
                    <a:cubicBezTo>
                      <a:pt x="845" y="17645"/>
                      <a:pt x="936" y="17553"/>
                      <a:pt x="1073" y="17439"/>
                    </a:cubicBezTo>
                    <a:cubicBezTo>
                      <a:pt x="1142" y="17371"/>
                      <a:pt x="1210" y="17302"/>
                      <a:pt x="1301" y="17211"/>
                    </a:cubicBezTo>
                    <a:cubicBezTo>
                      <a:pt x="1301" y="17211"/>
                      <a:pt x="1301" y="17211"/>
                      <a:pt x="1324" y="17211"/>
                    </a:cubicBezTo>
                    <a:cubicBezTo>
                      <a:pt x="1370" y="17143"/>
                      <a:pt x="1438" y="17097"/>
                      <a:pt x="1507" y="17028"/>
                    </a:cubicBezTo>
                    <a:cubicBezTo>
                      <a:pt x="1553" y="17006"/>
                      <a:pt x="1575" y="16983"/>
                      <a:pt x="1598" y="16937"/>
                    </a:cubicBezTo>
                    <a:cubicBezTo>
                      <a:pt x="1689" y="16869"/>
                      <a:pt x="1758" y="16800"/>
                      <a:pt x="1849" y="16732"/>
                    </a:cubicBezTo>
                    <a:cubicBezTo>
                      <a:pt x="1895" y="16686"/>
                      <a:pt x="1963" y="16640"/>
                      <a:pt x="2009" y="16595"/>
                    </a:cubicBezTo>
                    <a:cubicBezTo>
                      <a:pt x="2237" y="16389"/>
                      <a:pt x="2466" y="16184"/>
                      <a:pt x="2717" y="15978"/>
                    </a:cubicBezTo>
                    <a:cubicBezTo>
                      <a:pt x="3424" y="15362"/>
                      <a:pt x="4269" y="14632"/>
                      <a:pt x="5205" y="13833"/>
                    </a:cubicBezTo>
                    <a:cubicBezTo>
                      <a:pt x="10409" y="9382"/>
                      <a:pt x="18420" y="2626"/>
                      <a:pt x="19082" y="2260"/>
                    </a:cubicBezTo>
                    <a:cubicBezTo>
                      <a:pt x="19219" y="2169"/>
                      <a:pt x="19585" y="2055"/>
                      <a:pt x="20132" y="1918"/>
                    </a:cubicBezTo>
                    <a:cubicBezTo>
                      <a:pt x="20224" y="1895"/>
                      <a:pt x="20315" y="1872"/>
                      <a:pt x="20406" y="1850"/>
                    </a:cubicBezTo>
                    <a:cubicBezTo>
                      <a:pt x="20634" y="1804"/>
                      <a:pt x="20886" y="1735"/>
                      <a:pt x="21159" y="1690"/>
                    </a:cubicBezTo>
                    <a:cubicBezTo>
                      <a:pt x="21319" y="1644"/>
                      <a:pt x="21479" y="1621"/>
                      <a:pt x="21662" y="1576"/>
                    </a:cubicBezTo>
                    <a:cubicBezTo>
                      <a:pt x="21707" y="1576"/>
                      <a:pt x="21730" y="1553"/>
                      <a:pt x="21776" y="1553"/>
                    </a:cubicBezTo>
                    <a:cubicBezTo>
                      <a:pt x="21913" y="1530"/>
                      <a:pt x="22050" y="1507"/>
                      <a:pt x="22187" y="1462"/>
                    </a:cubicBezTo>
                    <a:cubicBezTo>
                      <a:pt x="22575" y="1393"/>
                      <a:pt x="23008" y="1302"/>
                      <a:pt x="23419" y="1210"/>
                    </a:cubicBezTo>
                    <a:cubicBezTo>
                      <a:pt x="23625" y="1188"/>
                      <a:pt x="23807" y="1142"/>
                      <a:pt x="24013" y="1119"/>
                    </a:cubicBezTo>
                    <a:cubicBezTo>
                      <a:pt x="24150" y="1074"/>
                      <a:pt x="24287" y="1051"/>
                      <a:pt x="24446" y="1028"/>
                    </a:cubicBezTo>
                    <a:cubicBezTo>
                      <a:pt x="24606" y="1005"/>
                      <a:pt x="24789" y="982"/>
                      <a:pt x="24948" y="937"/>
                    </a:cubicBezTo>
                    <a:cubicBezTo>
                      <a:pt x="25131" y="914"/>
                      <a:pt x="25314" y="868"/>
                      <a:pt x="25473" y="845"/>
                    </a:cubicBezTo>
                    <a:cubicBezTo>
                      <a:pt x="25656" y="822"/>
                      <a:pt x="25816" y="777"/>
                      <a:pt x="25998" y="754"/>
                    </a:cubicBezTo>
                    <a:cubicBezTo>
                      <a:pt x="26044" y="754"/>
                      <a:pt x="26090" y="731"/>
                      <a:pt x="26135" y="731"/>
                    </a:cubicBezTo>
                    <a:cubicBezTo>
                      <a:pt x="26455" y="686"/>
                      <a:pt x="26774" y="617"/>
                      <a:pt x="27094" y="571"/>
                    </a:cubicBezTo>
                    <a:cubicBezTo>
                      <a:pt x="27277" y="549"/>
                      <a:pt x="27459" y="503"/>
                      <a:pt x="27619" y="480"/>
                    </a:cubicBezTo>
                    <a:cubicBezTo>
                      <a:pt x="27665" y="480"/>
                      <a:pt x="27710" y="457"/>
                      <a:pt x="27733" y="457"/>
                    </a:cubicBezTo>
                    <a:cubicBezTo>
                      <a:pt x="27939" y="434"/>
                      <a:pt x="28121" y="412"/>
                      <a:pt x="28304" y="366"/>
                    </a:cubicBezTo>
                    <a:lnTo>
                      <a:pt x="28304" y="366"/>
                    </a:lnTo>
                    <a:cubicBezTo>
                      <a:pt x="28395" y="366"/>
                      <a:pt x="28464" y="343"/>
                      <a:pt x="28555" y="343"/>
                    </a:cubicBezTo>
                    <a:cubicBezTo>
                      <a:pt x="28669" y="320"/>
                      <a:pt x="28783" y="297"/>
                      <a:pt x="28897" y="275"/>
                    </a:cubicBezTo>
                    <a:cubicBezTo>
                      <a:pt x="29034" y="275"/>
                      <a:pt x="29171" y="252"/>
                      <a:pt x="29308" y="229"/>
                    </a:cubicBezTo>
                    <a:cubicBezTo>
                      <a:pt x="29468" y="206"/>
                      <a:pt x="29628" y="183"/>
                      <a:pt x="29765" y="161"/>
                    </a:cubicBezTo>
                    <a:cubicBezTo>
                      <a:pt x="29856" y="161"/>
                      <a:pt x="29924" y="138"/>
                      <a:pt x="29993" y="138"/>
                    </a:cubicBezTo>
                    <a:cubicBezTo>
                      <a:pt x="30061" y="138"/>
                      <a:pt x="30130" y="115"/>
                      <a:pt x="30198" y="115"/>
                    </a:cubicBezTo>
                    <a:cubicBezTo>
                      <a:pt x="30267" y="92"/>
                      <a:pt x="30335" y="92"/>
                      <a:pt x="30381" y="92"/>
                    </a:cubicBezTo>
                    <a:cubicBezTo>
                      <a:pt x="30404" y="92"/>
                      <a:pt x="30404" y="92"/>
                      <a:pt x="30404" y="92"/>
                    </a:cubicBezTo>
                    <a:cubicBezTo>
                      <a:pt x="30518" y="69"/>
                      <a:pt x="30586" y="69"/>
                      <a:pt x="30678" y="46"/>
                    </a:cubicBezTo>
                    <a:cubicBezTo>
                      <a:pt x="30860" y="24"/>
                      <a:pt x="31020" y="24"/>
                      <a:pt x="31157" y="24"/>
                    </a:cubicBezTo>
                    <a:cubicBezTo>
                      <a:pt x="31203" y="1"/>
                      <a:pt x="31248" y="1"/>
                      <a:pt x="31271" y="1"/>
                    </a:cubicBezTo>
                    <a:cubicBezTo>
                      <a:pt x="31431" y="1"/>
                      <a:pt x="31545" y="1"/>
                      <a:pt x="31591" y="24"/>
                    </a:cubicBezTo>
                    <a:cubicBezTo>
                      <a:pt x="31659" y="92"/>
                      <a:pt x="31636" y="617"/>
                      <a:pt x="31499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" name="Google Shape;988;p17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extrusionOk="0">
                    <a:moveTo>
                      <a:pt x="12189" y="1"/>
                    </a:moveTo>
                    <a:cubicBezTo>
                      <a:pt x="12166" y="1"/>
                      <a:pt x="12121" y="1"/>
                      <a:pt x="12075" y="24"/>
                    </a:cubicBezTo>
                    <a:cubicBezTo>
                      <a:pt x="11938" y="24"/>
                      <a:pt x="11778" y="24"/>
                      <a:pt x="11596" y="46"/>
                    </a:cubicBezTo>
                    <a:cubicBezTo>
                      <a:pt x="11504" y="69"/>
                      <a:pt x="11436" y="69"/>
                      <a:pt x="11322" y="92"/>
                    </a:cubicBezTo>
                    <a:lnTo>
                      <a:pt x="11299" y="92"/>
                    </a:lnTo>
                    <a:cubicBezTo>
                      <a:pt x="11253" y="92"/>
                      <a:pt x="11185" y="92"/>
                      <a:pt x="11116" y="115"/>
                    </a:cubicBezTo>
                    <a:cubicBezTo>
                      <a:pt x="11048" y="115"/>
                      <a:pt x="10979" y="138"/>
                      <a:pt x="10911" y="138"/>
                    </a:cubicBezTo>
                    <a:cubicBezTo>
                      <a:pt x="10842" y="138"/>
                      <a:pt x="10774" y="161"/>
                      <a:pt x="10683" y="161"/>
                    </a:cubicBezTo>
                    <a:cubicBezTo>
                      <a:pt x="10546" y="183"/>
                      <a:pt x="10386" y="206"/>
                      <a:pt x="10226" y="229"/>
                    </a:cubicBezTo>
                    <a:cubicBezTo>
                      <a:pt x="10089" y="252"/>
                      <a:pt x="9952" y="275"/>
                      <a:pt x="9815" y="275"/>
                    </a:cubicBezTo>
                    <a:cubicBezTo>
                      <a:pt x="9701" y="297"/>
                      <a:pt x="9587" y="320"/>
                      <a:pt x="9473" y="343"/>
                    </a:cubicBezTo>
                    <a:cubicBezTo>
                      <a:pt x="9404" y="343"/>
                      <a:pt x="9313" y="366"/>
                      <a:pt x="9222" y="366"/>
                    </a:cubicBezTo>
                    <a:cubicBezTo>
                      <a:pt x="9039" y="412"/>
                      <a:pt x="8857" y="434"/>
                      <a:pt x="8651" y="457"/>
                    </a:cubicBezTo>
                    <a:cubicBezTo>
                      <a:pt x="8628" y="457"/>
                      <a:pt x="8583" y="480"/>
                      <a:pt x="8537" y="480"/>
                    </a:cubicBezTo>
                    <a:cubicBezTo>
                      <a:pt x="8377" y="503"/>
                      <a:pt x="8195" y="549"/>
                      <a:pt x="8012" y="571"/>
                    </a:cubicBezTo>
                    <a:cubicBezTo>
                      <a:pt x="7692" y="617"/>
                      <a:pt x="7373" y="686"/>
                      <a:pt x="7053" y="731"/>
                    </a:cubicBezTo>
                    <a:cubicBezTo>
                      <a:pt x="7008" y="731"/>
                      <a:pt x="6962" y="754"/>
                      <a:pt x="6916" y="754"/>
                    </a:cubicBezTo>
                    <a:cubicBezTo>
                      <a:pt x="6734" y="777"/>
                      <a:pt x="6574" y="822"/>
                      <a:pt x="6391" y="845"/>
                    </a:cubicBezTo>
                    <a:cubicBezTo>
                      <a:pt x="6232" y="868"/>
                      <a:pt x="6049" y="914"/>
                      <a:pt x="5866" y="937"/>
                    </a:cubicBezTo>
                    <a:cubicBezTo>
                      <a:pt x="5707" y="982"/>
                      <a:pt x="5524" y="1005"/>
                      <a:pt x="5364" y="1028"/>
                    </a:cubicBezTo>
                    <a:cubicBezTo>
                      <a:pt x="5205" y="1051"/>
                      <a:pt x="5068" y="1074"/>
                      <a:pt x="4931" y="1119"/>
                    </a:cubicBezTo>
                    <a:cubicBezTo>
                      <a:pt x="4725" y="1142"/>
                      <a:pt x="4543" y="1188"/>
                      <a:pt x="4337" y="1210"/>
                    </a:cubicBezTo>
                    <a:cubicBezTo>
                      <a:pt x="3926" y="1302"/>
                      <a:pt x="3493" y="1393"/>
                      <a:pt x="3105" y="1462"/>
                    </a:cubicBezTo>
                    <a:cubicBezTo>
                      <a:pt x="2968" y="1507"/>
                      <a:pt x="2831" y="1530"/>
                      <a:pt x="2694" y="1553"/>
                    </a:cubicBezTo>
                    <a:cubicBezTo>
                      <a:pt x="2648" y="1553"/>
                      <a:pt x="2625" y="1576"/>
                      <a:pt x="2580" y="1576"/>
                    </a:cubicBezTo>
                    <a:cubicBezTo>
                      <a:pt x="2397" y="1621"/>
                      <a:pt x="2237" y="1644"/>
                      <a:pt x="2077" y="1690"/>
                    </a:cubicBezTo>
                    <a:cubicBezTo>
                      <a:pt x="1804" y="1735"/>
                      <a:pt x="1552" y="1804"/>
                      <a:pt x="1324" y="1850"/>
                    </a:cubicBezTo>
                    <a:cubicBezTo>
                      <a:pt x="1233" y="1872"/>
                      <a:pt x="1142" y="1895"/>
                      <a:pt x="1050" y="1918"/>
                    </a:cubicBezTo>
                    <a:cubicBezTo>
                      <a:pt x="503" y="2055"/>
                      <a:pt x="137" y="2169"/>
                      <a:pt x="0" y="2260"/>
                    </a:cubicBezTo>
                    <a:cubicBezTo>
                      <a:pt x="0" y="2260"/>
                      <a:pt x="617" y="4406"/>
                      <a:pt x="754" y="4771"/>
                    </a:cubicBezTo>
                    <a:cubicBezTo>
                      <a:pt x="822" y="4931"/>
                      <a:pt x="1438" y="4977"/>
                      <a:pt x="2077" y="5022"/>
                    </a:cubicBezTo>
                    <a:cubicBezTo>
                      <a:pt x="2762" y="5068"/>
                      <a:pt x="3493" y="5091"/>
                      <a:pt x="3607" y="5251"/>
                    </a:cubicBezTo>
                    <a:cubicBezTo>
                      <a:pt x="3812" y="5524"/>
                      <a:pt x="3881" y="8035"/>
                      <a:pt x="4155" y="8309"/>
                    </a:cubicBezTo>
                    <a:cubicBezTo>
                      <a:pt x="4219" y="8373"/>
                      <a:pt x="4405" y="8396"/>
                      <a:pt x="4656" y="8396"/>
                    </a:cubicBezTo>
                    <a:cubicBezTo>
                      <a:pt x="5275" y="8396"/>
                      <a:pt x="6282" y="8256"/>
                      <a:pt x="6782" y="8256"/>
                    </a:cubicBezTo>
                    <a:cubicBezTo>
                      <a:pt x="6943" y="8256"/>
                      <a:pt x="7051" y="8271"/>
                      <a:pt x="7076" y="8309"/>
                    </a:cubicBezTo>
                    <a:cubicBezTo>
                      <a:pt x="7213" y="8515"/>
                      <a:pt x="7419" y="11139"/>
                      <a:pt x="7419" y="11139"/>
                    </a:cubicBezTo>
                    <a:lnTo>
                      <a:pt x="9929" y="11916"/>
                    </a:lnTo>
                    <a:cubicBezTo>
                      <a:pt x="9929" y="11893"/>
                      <a:pt x="9952" y="11870"/>
                      <a:pt x="9952" y="11847"/>
                    </a:cubicBezTo>
                    <a:cubicBezTo>
                      <a:pt x="9975" y="11824"/>
                      <a:pt x="9975" y="11801"/>
                      <a:pt x="9998" y="11756"/>
                    </a:cubicBezTo>
                    <a:cubicBezTo>
                      <a:pt x="10066" y="11550"/>
                      <a:pt x="10180" y="11231"/>
                      <a:pt x="10295" y="10774"/>
                    </a:cubicBezTo>
                    <a:cubicBezTo>
                      <a:pt x="10317" y="10706"/>
                      <a:pt x="10340" y="10637"/>
                      <a:pt x="10363" y="10569"/>
                    </a:cubicBezTo>
                    <a:cubicBezTo>
                      <a:pt x="10363" y="10546"/>
                      <a:pt x="10363" y="10523"/>
                      <a:pt x="10386" y="10500"/>
                    </a:cubicBezTo>
                    <a:cubicBezTo>
                      <a:pt x="10432" y="10341"/>
                      <a:pt x="10477" y="10158"/>
                      <a:pt x="10523" y="9975"/>
                    </a:cubicBezTo>
                    <a:cubicBezTo>
                      <a:pt x="10637" y="9542"/>
                      <a:pt x="10774" y="9040"/>
                      <a:pt x="10911" y="8515"/>
                    </a:cubicBezTo>
                    <a:cubicBezTo>
                      <a:pt x="10934" y="8400"/>
                      <a:pt x="10957" y="8286"/>
                      <a:pt x="10979" y="8149"/>
                    </a:cubicBezTo>
                    <a:cubicBezTo>
                      <a:pt x="11002" y="8127"/>
                      <a:pt x="11002" y="8081"/>
                      <a:pt x="11002" y="8058"/>
                    </a:cubicBezTo>
                    <a:cubicBezTo>
                      <a:pt x="11071" y="7830"/>
                      <a:pt x="11116" y="7602"/>
                      <a:pt x="11185" y="7350"/>
                    </a:cubicBezTo>
                    <a:cubicBezTo>
                      <a:pt x="11276" y="6962"/>
                      <a:pt x="11367" y="6552"/>
                      <a:pt x="11459" y="6141"/>
                    </a:cubicBezTo>
                    <a:cubicBezTo>
                      <a:pt x="11481" y="6072"/>
                      <a:pt x="11504" y="5981"/>
                      <a:pt x="11527" y="5890"/>
                    </a:cubicBezTo>
                    <a:cubicBezTo>
                      <a:pt x="11527" y="5798"/>
                      <a:pt x="11550" y="5707"/>
                      <a:pt x="11573" y="5616"/>
                    </a:cubicBezTo>
                    <a:cubicBezTo>
                      <a:pt x="11596" y="5502"/>
                      <a:pt x="11641" y="5388"/>
                      <a:pt x="11664" y="5273"/>
                    </a:cubicBezTo>
                    <a:cubicBezTo>
                      <a:pt x="11687" y="5159"/>
                      <a:pt x="11710" y="5045"/>
                      <a:pt x="11733" y="4931"/>
                    </a:cubicBezTo>
                    <a:cubicBezTo>
                      <a:pt x="11755" y="4817"/>
                      <a:pt x="11778" y="4703"/>
                      <a:pt x="11801" y="4589"/>
                    </a:cubicBezTo>
                    <a:cubicBezTo>
                      <a:pt x="11847" y="4360"/>
                      <a:pt x="11892" y="4155"/>
                      <a:pt x="11938" y="3927"/>
                    </a:cubicBezTo>
                    <a:cubicBezTo>
                      <a:pt x="11961" y="3835"/>
                      <a:pt x="11984" y="3721"/>
                      <a:pt x="12006" y="3607"/>
                    </a:cubicBezTo>
                    <a:cubicBezTo>
                      <a:pt x="12029" y="3493"/>
                      <a:pt x="12052" y="3402"/>
                      <a:pt x="12075" y="3288"/>
                    </a:cubicBezTo>
                    <a:cubicBezTo>
                      <a:pt x="12189" y="2763"/>
                      <a:pt x="12280" y="2283"/>
                      <a:pt x="12349" y="1850"/>
                    </a:cubicBezTo>
                    <a:cubicBezTo>
                      <a:pt x="12372" y="1713"/>
                      <a:pt x="12395" y="1576"/>
                      <a:pt x="12417" y="1439"/>
                    </a:cubicBezTo>
                    <a:cubicBezTo>
                      <a:pt x="12554" y="617"/>
                      <a:pt x="12577" y="92"/>
                      <a:pt x="12509" y="24"/>
                    </a:cubicBezTo>
                    <a:cubicBezTo>
                      <a:pt x="12463" y="1"/>
                      <a:pt x="12349" y="1"/>
                      <a:pt x="121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" name="Google Shape;989;p17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fill="none" extrusionOk="0">
                    <a:moveTo>
                      <a:pt x="12417" y="1439"/>
                    </a:moveTo>
                    <a:cubicBezTo>
                      <a:pt x="12395" y="1576"/>
                      <a:pt x="12372" y="1713"/>
                      <a:pt x="12349" y="1850"/>
                    </a:cubicBezTo>
                    <a:cubicBezTo>
                      <a:pt x="12280" y="2283"/>
                      <a:pt x="12189" y="2763"/>
                      <a:pt x="12075" y="3288"/>
                    </a:cubicBezTo>
                    <a:cubicBezTo>
                      <a:pt x="12052" y="3402"/>
                      <a:pt x="12029" y="3493"/>
                      <a:pt x="12006" y="3607"/>
                    </a:cubicBezTo>
                    <a:cubicBezTo>
                      <a:pt x="11984" y="3721"/>
                      <a:pt x="11961" y="3835"/>
                      <a:pt x="11938" y="3927"/>
                    </a:cubicBezTo>
                    <a:cubicBezTo>
                      <a:pt x="11892" y="4155"/>
                      <a:pt x="11847" y="4360"/>
                      <a:pt x="11801" y="4589"/>
                    </a:cubicBezTo>
                    <a:cubicBezTo>
                      <a:pt x="11778" y="4703"/>
                      <a:pt x="11755" y="4817"/>
                      <a:pt x="11733" y="4931"/>
                    </a:cubicBezTo>
                    <a:cubicBezTo>
                      <a:pt x="11710" y="5045"/>
                      <a:pt x="11687" y="5159"/>
                      <a:pt x="11664" y="5273"/>
                    </a:cubicBezTo>
                    <a:cubicBezTo>
                      <a:pt x="11641" y="5388"/>
                      <a:pt x="11596" y="5502"/>
                      <a:pt x="11573" y="5616"/>
                    </a:cubicBezTo>
                    <a:cubicBezTo>
                      <a:pt x="11550" y="5707"/>
                      <a:pt x="11527" y="5798"/>
                      <a:pt x="11527" y="5890"/>
                    </a:cubicBezTo>
                    <a:cubicBezTo>
                      <a:pt x="11504" y="5981"/>
                      <a:pt x="11481" y="6072"/>
                      <a:pt x="11459" y="6141"/>
                    </a:cubicBezTo>
                    <a:cubicBezTo>
                      <a:pt x="11367" y="6552"/>
                      <a:pt x="11276" y="6962"/>
                      <a:pt x="11185" y="7350"/>
                    </a:cubicBezTo>
                    <a:cubicBezTo>
                      <a:pt x="11116" y="7602"/>
                      <a:pt x="11071" y="7830"/>
                      <a:pt x="11002" y="8058"/>
                    </a:cubicBezTo>
                    <a:cubicBezTo>
                      <a:pt x="11002" y="8081"/>
                      <a:pt x="11002" y="8127"/>
                      <a:pt x="10979" y="8149"/>
                    </a:cubicBezTo>
                    <a:cubicBezTo>
                      <a:pt x="10957" y="8286"/>
                      <a:pt x="10934" y="8400"/>
                      <a:pt x="10911" y="8515"/>
                    </a:cubicBezTo>
                    <a:cubicBezTo>
                      <a:pt x="10774" y="9040"/>
                      <a:pt x="10637" y="9542"/>
                      <a:pt x="10523" y="9975"/>
                    </a:cubicBezTo>
                    <a:cubicBezTo>
                      <a:pt x="10477" y="10158"/>
                      <a:pt x="10432" y="10341"/>
                      <a:pt x="10386" y="10500"/>
                    </a:cubicBezTo>
                    <a:cubicBezTo>
                      <a:pt x="10363" y="10523"/>
                      <a:pt x="10363" y="10546"/>
                      <a:pt x="10363" y="10569"/>
                    </a:cubicBezTo>
                    <a:cubicBezTo>
                      <a:pt x="10340" y="10637"/>
                      <a:pt x="10317" y="10706"/>
                      <a:pt x="10295" y="10774"/>
                    </a:cubicBezTo>
                    <a:cubicBezTo>
                      <a:pt x="10180" y="11231"/>
                      <a:pt x="10066" y="11550"/>
                      <a:pt x="9998" y="11756"/>
                    </a:cubicBezTo>
                    <a:cubicBezTo>
                      <a:pt x="9975" y="11801"/>
                      <a:pt x="9975" y="11824"/>
                      <a:pt x="9952" y="11847"/>
                    </a:cubicBezTo>
                    <a:cubicBezTo>
                      <a:pt x="9952" y="11870"/>
                      <a:pt x="9929" y="11893"/>
                      <a:pt x="9929" y="11916"/>
                    </a:cubicBezTo>
                    <a:lnTo>
                      <a:pt x="7419" y="11139"/>
                    </a:lnTo>
                    <a:cubicBezTo>
                      <a:pt x="7419" y="11139"/>
                      <a:pt x="7213" y="8515"/>
                      <a:pt x="7076" y="8309"/>
                    </a:cubicBezTo>
                    <a:cubicBezTo>
                      <a:pt x="6939" y="8104"/>
                      <a:pt x="4428" y="8583"/>
                      <a:pt x="4155" y="8309"/>
                    </a:cubicBezTo>
                    <a:cubicBezTo>
                      <a:pt x="3881" y="8035"/>
                      <a:pt x="3812" y="5524"/>
                      <a:pt x="3607" y="5251"/>
                    </a:cubicBezTo>
                    <a:cubicBezTo>
                      <a:pt x="3493" y="5091"/>
                      <a:pt x="2762" y="5068"/>
                      <a:pt x="2077" y="5022"/>
                    </a:cubicBezTo>
                    <a:cubicBezTo>
                      <a:pt x="1438" y="4977"/>
                      <a:pt x="822" y="4931"/>
                      <a:pt x="754" y="4771"/>
                    </a:cubicBezTo>
                    <a:cubicBezTo>
                      <a:pt x="617" y="4406"/>
                      <a:pt x="0" y="2260"/>
                      <a:pt x="0" y="2260"/>
                    </a:cubicBezTo>
                    <a:cubicBezTo>
                      <a:pt x="137" y="2169"/>
                      <a:pt x="503" y="2055"/>
                      <a:pt x="1050" y="1918"/>
                    </a:cubicBezTo>
                    <a:cubicBezTo>
                      <a:pt x="1142" y="1895"/>
                      <a:pt x="1233" y="1872"/>
                      <a:pt x="1324" y="1850"/>
                    </a:cubicBezTo>
                    <a:cubicBezTo>
                      <a:pt x="1552" y="1804"/>
                      <a:pt x="1804" y="1735"/>
                      <a:pt x="2077" y="1690"/>
                    </a:cubicBezTo>
                    <a:cubicBezTo>
                      <a:pt x="2237" y="1644"/>
                      <a:pt x="2397" y="1621"/>
                      <a:pt x="2580" y="1576"/>
                    </a:cubicBezTo>
                    <a:cubicBezTo>
                      <a:pt x="2625" y="1576"/>
                      <a:pt x="2648" y="1553"/>
                      <a:pt x="2694" y="1553"/>
                    </a:cubicBezTo>
                    <a:cubicBezTo>
                      <a:pt x="2831" y="1530"/>
                      <a:pt x="2968" y="1507"/>
                      <a:pt x="3105" y="1462"/>
                    </a:cubicBezTo>
                    <a:cubicBezTo>
                      <a:pt x="3493" y="1393"/>
                      <a:pt x="3926" y="1302"/>
                      <a:pt x="4337" y="1210"/>
                    </a:cubicBezTo>
                    <a:cubicBezTo>
                      <a:pt x="4543" y="1188"/>
                      <a:pt x="4725" y="1142"/>
                      <a:pt x="4931" y="1119"/>
                    </a:cubicBezTo>
                    <a:cubicBezTo>
                      <a:pt x="5068" y="1074"/>
                      <a:pt x="5205" y="1051"/>
                      <a:pt x="5364" y="1028"/>
                    </a:cubicBezTo>
                    <a:cubicBezTo>
                      <a:pt x="5524" y="1005"/>
                      <a:pt x="5707" y="982"/>
                      <a:pt x="5866" y="937"/>
                    </a:cubicBezTo>
                    <a:cubicBezTo>
                      <a:pt x="6049" y="914"/>
                      <a:pt x="6232" y="868"/>
                      <a:pt x="6391" y="845"/>
                    </a:cubicBezTo>
                    <a:cubicBezTo>
                      <a:pt x="6574" y="822"/>
                      <a:pt x="6734" y="777"/>
                      <a:pt x="6916" y="754"/>
                    </a:cubicBezTo>
                    <a:cubicBezTo>
                      <a:pt x="6962" y="754"/>
                      <a:pt x="7008" y="731"/>
                      <a:pt x="7053" y="731"/>
                    </a:cubicBezTo>
                    <a:cubicBezTo>
                      <a:pt x="7373" y="686"/>
                      <a:pt x="7692" y="617"/>
                      <a:pt x="8012" y="571"/>
                    </a:cubicBezTo>
                    <a:cubicBezTo>
                      <a:pt x="8195" y="549"/>
                      <a:pt x="8377" y="503"/>
                      <a:pt x="8537" y="480"/>
                    </a:cubicBezTo>
                    <a:cubicBezTo>
                      <a:pt x="8583" y="480"/>
                      <a:pt x="8628" y="457"/>
                      <a:pt x="8651" y="457"/>
                    </a:cubicBezTo>
                    <a:cubicBezTo>
                      <a:pt x="8857" y="434"/>
                      <a:pt x="9039" y="412"/>
                      <a:pt x="9222" y="366"/>
                    </a:cubicBezTo>
                    <a:lnTo>
                      <a:pt x="9222" y="366"/>
                    </a:lnTo>
                    <a:cubicBezTo>
                      <a:pt x="9313" y="366"/>
                      <a:pt x="9404" y="343"/>
                      <a:pt x="9473" y="343"/>
                    </a:cubicBezTo>
                    <a:cubicBezTo>
                      <a:pt x="9587" y="320"/>
                      <a:pt x="9701" y="297"/>
                      <a:pt x="9815" y="275"/>
                    </a:cubicBezTo>
                    <a:cubicBezTo>
                      <a:pt x="9952" y="275"/>
                      <a:pt x="10089" y="252"/>
                      <a:pt x="10226" y="229"/>
                    </a:cubicBezTo>
                    <a:cubicBezTo>
                      <a:pt x="10386" y="206"/>
                      <a:pt x="10546" y="183"/>
                      <a:pt x="10683" y="161"/>
                    </a:cubicBezTo>
                    <a:cubicBezTo>
                      <a:pt x="10774" y="161"/>
                      <a:pt x="10842" y="138"/>
                      <a:pt x="10911" y="138"/>
                    </a:cubicBezTo>
                    <a:cubicBezTo>
                      <a:pt x="10979" y="138"/>
                      <a:pt x="11048" y="115"/>
                      <a:pt x="11116" y="115"/>
                    </a:cubicBezTo>
                    <a:cubicBezTo>
                      <a:pt x="11185" y="92"/>
                      <a:pt x="11253" y="92"/>
                      <a:pt x="11299" y="92"/>
                    </a:cubicBezTo>
                    <a:cubicBezTo>
                      <a:pt x="11322" y="92"/>
                      <a:pt x="11322" y="92"/>
                      <a:pt x="11322" y="92"/>
                    </a:cubicBezTo>
                    <a:cubicBezTo>
                      <a:pt x="11436" y="69"/>
                      <a:pt x="11504" y="69"/>
                      <a:pt x="11596" y="46"/>
                    </a:cubicBezTo>
                    <a:cubicBezTo>
                      <a:pt x="11778" y="24"/>
                      <a:pt x="11938" y="24"/>
                      <a:pt x="12075" y="24"/>
                    </a:cubicBezTo>
                    <a:cubicBezTo>
                      <a:pt x="12121" y="1"/>
                      <a:pt x="12166" y="1"/>
                      <a:pt x="12189" y="1"/>
                    </a:cubicBezTo>
                    <a:cubicBezTo>
                      <a:pt x="12349" y="1"/>
                      <a:pt x="12463" y="1"/>
                      <a:pt x="12509" y="24"/>
                    </a:cubicBezTo>
                    <a:cubicBezTo>
                      <a:pt x="12577" y="92"/>
                      <a:pt x="12554" y="617"/>
                      <a:pt x="12417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" name="Google Shape;990;p17"/>
              <p:cNvSpPr/>
              <p:nvPr/>
            </p:nvSpPr>
            <p:spPr>
              <a:xfrm>
                <a:off x="1473525" y="2481075"/>
                <a:ext cx="85625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291" extrusionOk="0">
                    <a:moveTo>
                      <a:pt x="3070" y="1"/>
                    </a:moveTo>
                    <a:cubicBezTo>
                      <a:pt x="2595" y="1"/>
                      <a:pt x="1440" y="148"/>
                      <a:pt x="1" y="369"/>
                    </a:cubicBezTo>
                    <a:cubicBezTo>
                      <a:pt x="1" y="369"/>
                      <a:pt x="206" y="3085"/>
                      <a:pt x="2854" y="3291"/>
                    </a:cubicBezTo>
                    <a:cubicBezTo>
                      <a:pt x="3219" y="1510"/>
                      <a:pt x="3425" y="141"/>
                      <a:pt x="3288" y="27"/>
                    </a:cubicBezTo>
                    <a:cubicBezTo>
                      <a:pt x="3257" y="9"/>
                      <a:pt x="3183" y="1"/>
                      <a:pt x="3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" name="Google Shape;991;p17"/>
              <p:cNvSpPr/>
              <p:nvPr/>
            </p:nvSpPr>
            <p:spPr>
              <a:xfrm>
                <a:off x="765950" y="2826950"/>
                <a:ext cx="358950" cy="3769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076" extrusionOk="0">
                    <a:moveTo>
                      <a:pt x="5205" y="1"/>
                    </a:moveTo>
                    <a:cubicBezTo>
                      <a:pt x="4269" y="800"/>
                      <a:pt x="3424" y="1530"/>
                      <a:pt x="2717" y="2146"/>
                    </a:cubicBezTo>
                    <a:cubicBezTo>
                      <a:pt x="2466" y="2352"/>
                      <a:pt x="2237" y="2557"/>
                      <a:pt x="2009" y="2763"/>
                    </a:cubicBezTo>
                    <a:cubicBezTo>
                      <a:pt x="1963" y="2808"/>
                      <a:pt x="1895" y="2854"/>
                      <a:pt x="1849" y="2900"/>
                    </a:cubicBezTo>
                    <a:cubicBezTo>
                      <a:pt x="1758" y="2968"/>
                      <a:pt x="1689" y="3037"/>
                      <a:pt x="1621" y="3105"/>
                    </a:cubicBezTo>
                    <a:cubicBezTo>
                      <a:pt x="1575" y="3151"/>
                      <a:pt x="1553" y="3174"/>
                      <a:pt x="1507" y="3196"/>
                    </a:cubicBezTo>
                    <a:cubicBezTo>
                      <a:pt x="1438" y="3265"/>
                      <a:pt x="1370" y="3311"/>
                      <a:pt x="1324" y="3379"/>
                    </a:cubicBezTo>
                    <a:lnTo>
                      <a:pt x="1301" y="3379"/>
                    </a:lnTo>
                    <a:cubicBezTo>
                      <a:pt x="1210" y="3470"/>
                      <a:pt x="1142" y="3539"/>
                      <a:pt x="1073" y="3607"/>
                    </a:cubicBezTo>
                    <a:cubicBezTo>
                      <a:pt x="936" y="3721"/>
                      <a:pt x="845" y="3813"/>
                      <a:pt x="799" y="3858"/>
                    </a:cubicBezTo>
                    <a:cubicBezTo>
                      <a:pt x="571" y="4132"/>
                      <a:pt x="343" y="4634"/>
                      <a:pt x="229" y="5296"/>
                    </a:cubicBezTo>
                    <a:cubicBezTo>
                      <a:pt x="0" y="6711"/>
                      <a:pt x="274" y="8857"/>
                      <a:pt x="2192" y="11482"/>
                    </a:cubicBezTo>
                    <a:cubicBezTo>
                      <a:pt x="4155" y="14153"/>
                      <a:pt x="6300" y="14997"/>
                      <a:pt x="7852" y="15066"/>
                    </a:cubicBezTo>
                    <a:cubicBezTo>
                      <a:pt x="7961" y="15072"/>
                      <a:pt x="8067" y="15076"/>
                      <a:pt x="8170" y="15076"/>
                    </a:cubicBezTo>
                    <a:cubicBezTo>
                      <a:pt x="8755" y="15076"/>
                      <a:pt x="9234" y="14970"/>
                      <a:pt x="9564" y="14814"/>
                    </a:cubicBezTo>
                    <a:cubicBezTo>
                      <a:pt x="9724" y="14746"/>
                      <a:pt x="10135" y="14449"/>
                      <a:pt x="10728" y="13993"/>
                    </a:cubicBezTo>
                    <a:cubicBezTo>
                      <a:pt x="10797" y="13924"/>
                      <a:pt x="10865" y="13879"/>
                      <a:pt x="10957" y="13810"/>
                    </a:cubicBezTo>
                    <a:cubicBezTo>
                      <a:pt x="11162" y="13628"/>
                      <a:pt x="11413" y="13445"/>
                      <a:pt x="11687" y="13217"/>
                    </a:cubicBezTo>
                    <a:cubicBezTo>
                      <a:pt x="12440" y="12600"/>
                      <a:pt x="13353" y="11847"/>
                      <a:pt x="14358" y="11003"/>
                    </a:cubicBezTo>
                    <a:cubicBezTo>
                      <a:pt x="13581" y="10797"/>
                      <a:pt x="12874" y="10523"/>
                      <a:pt x="12212" y="10204"/>
                    </a:cubicBezTo>
                    <a:cubicBezTo>
                      <a:pt x="12075" y="10135"/>
                      <a:pt x="11915" y="10067"/>
                      <a:pt x="11778" y="9975"/>
                    </a:cubicBezTo>
                    <a:cubicBezTo>
                      <a:pt x="10500" y="9291"/>
                      <a:pt x="9473" y="8446"/>
                      <a:pt x="8628" y="7533"/>
                    </a:cubicBezTo>
                    <a:cubicBezTo>
                      <a:pt x="5570" y="4201"/>
                      <a:pt x="5205" y="1"/>
                      <a:pt x="5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" name="Google Shape;992;p17"/>
              <p:cNvSpPr/>
              <p:nvPr/>
            </p:nvSpPr>
            <p:spPr>
              <a:xfrm>
                <a:off x="806475" y="2880600"/>
                <a:ext cx="25165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0066" h="11847" extrusionOk="0">
                    <a:moveTo>
                      <a:pt x="1096" y="0"/>
                    </a:moveTo>
                    <a:cubicBezTo>
                      <a:pt x="845" y="206"/>
                      <a:pt x="616" y="411"/>
                      <a:pt x="388" y="617"/>
                    </a:cubicBezTo>
                    <a:cubicBezTo>
                      <a:pt x="342" y="662"/>
                      <a:pt x="274" y="708"/>
                      <a:pt x="228" y="754"/>
                    </a:cubicBezTo>
                    <a:cubicBezTo>
                      <a:pt x="137" y="822"/>
                      <a:pt x="68" y="891"/>
                      <a:pt x="0" y="959"/>
                    </a:cubicBezTo>
                    <a:cubicBezTo>
                      <a:pt x="0" y="959"/>
                      <a:pt x="342" y="10660"/>
                      <a:pt x="9107" y="11847"/>
                    </a:cubicBezTo>
                    <a:cubicBezTo>
                      <a:pt x="9176" y="11778"/>
                      <a:pt x="9244" y="11733"/>
                      <a:pt x="9336" y="11664"/>
                    </a:cubicBezTo>
                    <a:cubicBezTo>
                      <a:pt x="9541" y="11482"/>
                      <a:pt x="9792" y="11299"/>
                      <a:pt x="10066" y="11071"/>
                    </a:cubicBezTo>
                    <a:cubicBezTo>
                      <a:pt x="9701" y="11048"/>
                      <a:pt x="1940" y="10272"/>
                      <a:pt x="10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" name="Google Shape;993;p17"/>
              <p:cNvSpPr/>
              <p:nvPr/>
            </p:nvSpPr>
            <p:spPr>
              <a:xfrm>
                <a:off x="765950" y="2826950"/>
                <a:ext cx="358950" cy="3778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112" fill="none" extrusionOk="0">
                    <a:moveTo>
                      <a:pt x="14358" y="11003"/>
                    </a:moveTo>
                    <a:cubicBezTo>
                      <a:pt x="13353" y="11847"/>
                      <a:pt x="12440" y="12600"/>
                      <a:pt x="11687" y="13217"/>
                    </a:cubicBezTo>
                    <a:cubicBezTo>
                      <a:pt x="11687" y="13217"/>
                      <a:pt x="11687" y="13217"/>
                      <a:pt x="11687" y="13217"/>
                    </a:cubicBezTo>
                    <a:cubicBezTo>
                      <a:pt x="11413" y="13445"/>
                      <a:pt x="11162" y="13628"/>
                      <a:pt x="10957" y="13810"/>
                    </a:cubicBezTo>
                    <a:cubicBezTo>
                      <a:pt x="10865" y="13879"/>
                      <a:pt x="10797" y="13924"/>
                      <a:pt x="10728" y="13993"/>
                    </a:cubicBezTo>
                    <a:lnTo>
                      <a:pt x="10728" y="13993"/>
                    </a:lnTo>
                    <a:cubicBezTo>
                      <a:pt x="10135" y="14449"/>
                      <a:pt x="9724" y="14746"/>
                      <a:pt x="9564" y="14814"/>
                    </a:cubicBezTo>
                    <a:cubicBezTo>
                      <a:pt x="9176" y="14997"/>
                      <a:pt x="8583" y="15111"/>
                      <a:pt x="7852" y="15066"/>
                    </a:cubicBezTo>
                    <a:cubicBezTo>
                      <a:pt x="6300" y="14997"/>
                      <a:pt x="4155" y="14153"/>
                      <a:pt x="2192" y="11482"/>
                    </a:cubicBezTo>
                    <a:cubicBezTo>
                      <a:pt x="274" y="8857"/>
                      <a:pt x="0" y="6711"/>
                      <a:pt x="229" y="5296"/>
                    </a:cubicBezTo>
                    <a:cubicBezTo>
                      <a:pt x="229" y="5296"/>
                      <a:pt x="229" y="5296"/>
                      <a:pt x="229" y="5296"/>
                    </a:cubicBezTo>
                    <a:cubicBezTo>
                      <a:pt x="343" y="4634"/>
                      <a:pt x="571" y="4132"/>
                      <a:pt x="799" y="3858"/>
                    </a:cubicBezTo>
                    <a:cubicBezTo>
                      <a:pt x="845" y="3813"/>
                      <a:pt x="936" y="3721"/>
                      <a:pt x="1073" y="3607"/>
                    </a:cubicBezTo>
                    <a:cubicBezTo>
                      <a:pt x="1142" y="3539"/>
                      <a:pt x="1210" y="3470"/>
                      <a:pt x="1301" y="3379"/>
                    </a:cubicBezTo>
                    <a:cubicBezTo>
                      <a:pt x="1301" y="3379"/>
                      <a:pt x="1301" y="3379"/>
                      <a:pt x="1324" y="3379"/>
                    </a:cubicBezTo>
                    <a:cubicBezTo>
                      <a:pt x="1370" y="3311"/>
                      <a:pt x="1438" y="3265"/>
                      <a:pt x="1507" y="3196"/>
                    </a:cubicBezTo>
                    <a:cubicBezTo>
                      <a:pt x="1553" y="3174"/>
                      <a:pt x="1575" y="3151"/>
                      <a:pt x="1621" y="3105"/>
                    </a:cubicBezTo>
                    <a:cubicBezTo>
                      <a:pt x="1689" y="3037"/>
                      <a:pt x="1758" y="2968"/>
                      <a:pt x="1849" y="2900"/>
                    </a:cubicBezTo>
                    <a:cubicBezTo>
                      <a:pt x="1895" y="2854"/>
                      <a:pt x="1963" y="2808"/>
                      <a:pt x="2009" y="2763"/>
                    </a:cubicBezTo>
                    <a:cubicBezTo>
                      <a:pt x="2237" y="2557"/>
                      <a:pt x="2466" y="2352"/>
                      <a:pt x="2717" y="2146"/>
                    </a:cubicBezTo>
                    <a:cubicBezTo>
                      <a:pt x="3424" y="1530"/>
                      <a:pt x="4269" y="800"/>
                      <a:pt x="5205" y="1"/>
                    </a:cubicBezTo>
                    <a:cubicBezTo>
                      <a:pt x="5205" y="1"/>
                      <a:pt x="5570" y="4201"/>
                      <a:pt x="8628" y="7533"/>
                    </a:cubicBezTo>
                    <a:cubicBezTo>
                      <a:pt x="9473" y="8446"/>
                      <a:pt x="10500" y="9291"/>
                      <a:pt x="11778" y="9975"/>
                    </a:cubicBezTo>
                    <a:lnTo>
                      <a:pt x="11778" y="9975"/>
                    </a:lnTo>
                    <a:cubicBezTo>
                      <a:pt x="11915" y="10067"/>
                      <a:pt x="12075" y="10135"/>
                      <a:pt x="12212" y="10204"/>
                    </a:cubicBezTo>
                    <a:cubicBezTo>
                      <a:pt x="12874" y="10523"/>
                      <a:pt x="13581" y="10797"/>
                      <a:pt x="14358" y="11003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" name="Google Shape;994;p17"/>
              <p:cNvSpPr/>
              <p:nvPr/>
            </p:nvSpPr>
            <p:spPr>
              <a:xfrm>
                <a:off x="915450" y="2600425"/>
                <a:ext cx="346400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12167" fill="none" extrusionOk="0">
                    <a:moveTo>
                      <a:pt x="13856" y="0"/>
                    </a:moveTo>
                    <a:lnTo>
                      <a:pt x="1" y="12166"/>
                    </a:lnTo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" name="Google Shape;995;p17"/>
              <p:cNvSpPr/>
              <p:nvPr/>
            </p:nvSpPr>
            <p:spPr>
              <a:xfrm>
                <a:off x="981650" y="2688875"/>
                <a:ext cx="365225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13057" fill="none" extrusionOk="0">
                    <a:moveTo>
                      <a:pt x="14609" y="0"/>
                    </a:moveTo>
                    <a:lnTo>
                      <a:pt x="0" y="13056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" name="Google Shape;996;p17"/>
              <p:cNvSpPr/>
              <p:nvPr/>
            </p:nvSpPr>
            <p:spPr>
              <a:xfrm>
                <a:off x="1071225" y="2759625"/>
                <a:ext cx="357250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4290" h="12897" fill="none" extrusionOk="0">
                    <a:moveTo>
                      <a:pt x="14290" y="0"/>
                    </a:moveTo>
                    <a:lnTo>
                      <a:pt x="1" y="12897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97" name="Google Shape;997;p17"/>
            <p:cNvGrpSpPr/>
            <p:nvPr/>
          </p:nvGrpSpPr>
          <p:grpSpPr>
            <a:xfrm>
              <a:off x="233708" y="2538663"/>
              <a:ext cx="407580" cy="445715"/>
              <a:chOff x="233708" y="2538663"/>
              <a:chExt cx="407580" cy="445715"/>
            </a:xfrm>
          </p:grpSpPr>
          <p:sp>
            <p:nvSpPr>
              <p:cNvPr id="998" name="Google Shape;998;p17"/>
              <p:cNvSpPr/>
              <p:nvPr/>
            </p:nvSpPr>
            <p:spPr>
              <a:xfrm>
                <a:off x="458713" y="2538663"/>
                <a:ext cx="182575" cy="1780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121" extrusionOk="0">
                    <a:moveTo>
                      <a:pt x="5539" y="0"/>
                    </a:moveTo>
                    <a:lnTo>
                      <a:pt x="3396" y="1368"/>
                    </a:lnTo>
                    <a:lnTo>
                      <a:pt x="1039" y="379"/>
                    </a:lnTo>
                    <a:lnTo>
                      <a:pt x="1039" y="379"/>
                    </a:lnTo>
                    <a:lnTo>
                      <a:pt x="1682" y="2851"/>
                    </a:lnTo>
                    <a:lnTo>
                      <a:pt x="1" y="4780"/>
                    </a:lnTo>
                    <a:lnTo>
                      <a:pt x="2555" y="4928"/>
                    </a:lnTo>
                    <a:lnTo>
                      <a:pt x="3874" y="7120"/>
                    </a:lnTo>
                    <a:lnTo>
                      <a:pt x="4813" y="4747"/>
                    </a:lnTo>
                    <a:lnTo>
                      <a:pt x="7302" y="4170"/>
                    </a:lnTo>
                    <a:lnTo>
                      <a:pt x="5324" y="2538"/>
                    </a:lnTo>
                    <a:lnTo>
                      <a:pt x="55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" name="Google Shape;999;p17"/>
              <p:cNvSpPr/>
              <p:nvPr/>
            </p:nvSpPr>
            <p:spPr>
              <a:xfrm>
                <a:off x="233708" y="2894424"/>
                <a:ext cx="87303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2736" extrusionOk="0">
                    <a:moveTo>
                      <a:pt x="1072" y="0"/>
                    </a:moveTo>
                    <a:lnTo>
                      <a:pt x="874" y="939"/>
                    </a:lnTo>
                    <a:lnTo>
                      <a:pt x="1" y="1319"/>
                    </a:lnTo>
                    <a:lnTo>
                      <a:pt x="825" y="1796"/>
                    </a:lnTo>
                    <a:lnTo>
                      <a:pt x="907" y="2736"/>
                    </a:lnTo>
                    <a:lnTo>
                      <a:pt x="1616" y="2093"/>
                    </a:lnTo>
                    <a:lnTo>
                      <a:pt x="2555" y="2307"/>
                    </a:lnTo>
                    <a:lnTo>
                      <a:pt x="2160" y="1434"/>
                    </a:lnTo>
                    <a:lnTo>
                      <a:pt x="2654" y="626"/>
                    </a:lnTo>
                    <a:lnTo>
                      <a:pt x="2654" y="626"/>
                    </a:lnTo>
                    <a:lnTo>
                      <a:pt x="1698" y="725"/>
                    </a:lnTo>
                    <a:lnTo>
                      <a:pt x="10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0296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oogle Shape;1001;p18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002" name="Google Shape;1002;p18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003" name="Google Shape;1003;p18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18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18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18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18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18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18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18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18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18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18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18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18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6" name="Google Shape;1016;p18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7" name="Google Shape;1017;p18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8" name="Google Shape;1018;p18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9" name="Google Shape;1019;p18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0" name="Google Shape;1020;p18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1" name="Google Shape;1021;p18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2" name="Google Shape;1022;p18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3" name="Google Shape;1023;p18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24" name="Google Shape;1024;p18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25" name="Google Shape;1025;p18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026" name="Google Shape;1026;p18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027" name="Google Shape;1027;p18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8" name="Google Shape;1028;p18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9" name="Google Shape;1029;p18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0" name="Google Shape;1030;p18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1" name="Google Shape;1031;p18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2" name="Google Shape;1032;p18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3" name="Google Shape;1033;p18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4" name="Google Shape;1034;p18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5" name="Google Shape;1035;p18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6" name="Google Shape;1036;p18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7" name="Google Shape;1037;p18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8" name="Google Shape;1038;p18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9" name="Google Shape;1039;p18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0" name="Google Shape;1040;p18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1" name="Google Shape;1041;p18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2" name="Google Shape;1042;p18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3" name="Google Shape;1043;p18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4" name="Google Shape;1044;p18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5" name="Google Shape;1045;p18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6" name="Google Shape;1046;p18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7" name="Google Shape;1047;p18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48" name="Google Shape;1048;p18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49" name="Google Shape;1049;p18"/>
          <p:cNvSpPr txBox="1">
            <a:spLocks noGrp="1"/>
          </p:cNvSpPr>
          <p:nvPr>
            <p:ph type="title"/>
          </p:nvPr>
        </p:nvSpPr>
        <p:spPr>
          <a:xfrm>
            <a:off x="960000" y="584420"/>
            <a:ext cx="10272000" cy="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1050" name="Google Shape;1050;p18"/>
          <p:cNvGrpSpPr/>
          <p:nvPr/>
        </p:nvGrpSpPr>
        <p:grpSpPr>
          <a:xfrm>
            <a:off x="-2421866" y="-1786767"/>
            <a:ext cx="16676417" cy="9737800"/>
            <a:chOff x="-1816400" y="-1340075"/>
            <a:chExt cx="12507313" cy="7303350"/>
          </a:xfrm>
        </p:grpSpPr>
        <p:sp>
          <p:nvSpPr>
            <p:cNvPr id="1051" name="Google Shape;1051;p18"/>
            <p:cNvSpPr/>
            <p:nvPr/>
          </p:nvSpPr>
          <p:spPr>
            <a:xfrm rot="10800000" flipH="1">
              <a:off x="7252788" y="2287827"/>
              <a:ext cx="3438125" cy="3675448"/>
            </a:xfrm>
            <a:custGeom>
              <a:avLst/>
              <a:gdLst/>
              <a:ahLst/>
              <a:cxnLst/>
              <a:rect l="l" t="t" r="r" b="b"/>
              <a:pathLst>
                <a:path w="161604" h="172759" extrusionOk="0">
                  <a:moveTo>
                    <a:pt x="68753" y="1"/>
                  </a:moveTo>
                  <a:cubicBezTo>
                    <a:pt x="63667" y="1"/>
                    <a:pt x="58581" y="114"/>
                    <a:pt x="53503" y="305"/>
                  </a:cubicBezTo>
                  <a:cubicBezTo>
                    <a:pt x="45195" y="625"/>
                    <a:pt x="36886" y="1150"/>
                    <a:pt x="28578" y="1743"/>
                  </a:cubicBezTo>
                  <a:cubicBezTo>
                    <a:pt x="27561" y="1813"/>
                    <a:pt x="26540" y="1835"/>
                    <a:pt x="25520" y="1835"/>
                  </a:cubicBezTo>
                  <a:cubicBezTo>
                    <a:pt x="23951" y="1835"/>
                    <a:pt x="22382" y="1784"/>
                    <a:pt x="20825" y="1784"/>
                  </a:cubicBezTo>
                  <a:cubicBezTo>
                    <a:pt x="17127" y="1784"/>
                    <a:pt x="13497" y="2068"/>
                    <a:pt x="10090" y="3980"/>
                  </a:cubicBezTo>
                  <a:cubicBezTo>
                    <a:pt x="4292" y="7244"/>
                    <a:pt x="1" y="13704"/>
                    <a:pt x="457" y="20506"/>
                  </a:cubicBezTo>
                  <a:cubicBezTo>
                    <a:pt x="1005" y="28723"/>
                    <a:pt x="7214" y="35548"/>
                    <a:pt x="14130" y="39999"/>
                  </a:cubicBezTo>
                  <a:cubicBezTo>
                    <a:pt x="21046" y="44449"/>
                    <a:pt x="28943" y="47234"/>
                    <a:pt x="35859" y="51662"/>
                  </a:cubicBezTo>
                  <a:cubicBezTo>
                    <a:pt x="50102" y="60770"/>
                    <a:pt x="59529" y="76930"/>
                    <a:pt x="60465" y="93798"/>
                  </a:cubicBezTo>
                  <a:cubicBezTo>
                    <a:pt x="61378" y="110551"/>
                    <a:pt x="54462" y="127670"/>
                    <a:pt x="59004" y="143808"/>
                  </a:cubicBezTo>
                  <a:cubicBezTo>
                    <a:pt x="63592" y="160128"/>
                    <a:pt x="80003" y="171677"/>
                    <a:pt x="96940" y="172682"/>
                  </a:cubicBezTo>
                  <a:cubicBezTo>
                    <a:pt x="97824" y="172733"/>
                    <a:pt x="98708" y="172758"/>
                    <a:pt x="99591" y="172758"/>
                  </a:cubicBezTo>
                  <a:cubicBezTo>
                    <a:pt x="115583" y="172758"/>
                    <a:pt x="131114" y="164452"/>
                    <a:pt x="141540" y="152230"/>
                  </a:cubicBezTo>
                  <a:cubicBezTo>
                    <a:pt x="152542" y="139334"/>
                    <a:pt x="158271" y="122535"/>
                    <a:pt x="159938" y="105667"/>
                  </a:cubicBezTo>
                  <a:cubicBezTo>
                    <a:pt x="161604" y="88799"/>
                    <a:pt x="159435" y="71771"/>
                    <a:pt x="156171" y="55132"/>
                  </a:cubicBezTo>
                  <a:cubicBezTo>
                    <a:pt x="153250" y="40364"/>
                    <a:pt x="148890" y="24797"/>
                    <a:pt x="137523" y="14936"/>
                  </a:cubicBezTo>
                  <a:cubicBezTo>
                    <a:pt x="128462" y="7085"/>
                    <a:pt x="116250" y="4049"/>
                    <a:pt x="104404" y="2337"/>
                  </a:cubicBezTo>
                  <a:cubicBezTo>
                    <a:pt x="92595" y="625"/>
                    <a:pt x="80675" y="1"/>
                    <a:pt x="68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8"/>
            <p:cNvSpPr/>
            <p:nvPr/>
          </p:nvSpPr>
          <p:spPr>
            <a:xfrm rot="10800000" flipH="1">
              <a:off x="-1816400" y="-1340075"/>
              <a:ext cx="5059250" cy="2738425"/>
            </a:xfrm>
            <a:custGeom>
              <a:avLst/>
              <a:gdLst/>
              <a:ahLst/>
              <a:cxnLst/>
              <a:rect l="l" t="t" r="r" b="b"/>
              <a:pathLst>
                <a:path w="202370" h="109537" extrusionOk="0">
                  <a:moveTo>
                    <a:pt x="46381" y="1"/>
                  </a:moveTo>
                  <a:cubicBezTo>
                    <a:pt x="45110" y="1"/>
                    <a:pt x="43839" y="48"/>
                    <a:pt x="42570" y="143"/>
                  </a:cubicBezTo>
                  <a:cubicBezTo>
                    <a:pt x="35106" y="714"/>
                    <a:pt x="27779" y="2928"/>
                    <a:pt x="21137" y="6512"/>
                  </a:cubicBezTo>
                  <a:cubicBezTo>
                    <a:pt x="12418" y="11214"/>
                    <a:pt x="1" y="19499"/>
                    <a:pt x="229" y="30775"/>
                  </a:cubicBezTo>
                  <a:cubicBezTo>
                    <a:pt x="548" y="45360"/>
                    <a:pt x="4908" y="59946"/>
                    <a:pt x="12577" y="72180"/>
                  </a:cubicBezTo>
                  <a:cubicBezTo>
                    <a:pt x="21685" y="86788"/>
                    <a:pt x="35562" y="98109"/>
                    <a:pt x="51358" y="103907"/>
                  </a:cubicBezTo>
                  <a:cubicBezTo>
                    <a:pt x="63441" y="108340"/>
                    <a:pt x="76281" y="109537"/>
                    <a:pt x="89162" y="109537"/>
                  </a:cubicBezTo>
                  <a:cubicBezTo>
                    <a:pt x="94190" y="109537"/>
                    <a:pt x="99223" y="109355"/>
                    <a:pt x="104221" y="109111"/>
                  </a:cubicBezTo>
                  <a:cubicBezTo>
                    <a:pt x="126179" y="108038"/>
                    <a:pt x="148228" y="105870"/>
                    <a:pt x="169342" y="99502"/>
                  </a:cubicBezTo>
                  <a:cubicBezTo>
                    <a:pt x="176532" y="97333"/>
                    <a:pt x="183722" y="94617"/>
                    <a:pt x="189725" y="89938"/>
                  </a:cubicBezTo>
                  <a:cubicBezTo>
                    <a:pt x="195728" y="85282"/>
                    <a:pt x="200475" y="78411"/>
                    <a:pt x="201274" y="70673"/>
                  </a:cubicBezTo>
                  <a:cubicBezTo>
                    <a:pt x="202370" y="60105"/>
                    <a:pt x="195819" y="49857"/>
                    <a:pt x="187031" y="44402"/>
                  </a:cubicBezTo>
                  <a:cubicBezTo>
                    <a:pt x="178593" y="39150"/>
                    <a:pt x="168462" y="37685"/>
                    <a:pt x="158594" y="37685"/>
                  </a:cubicBezTo>
                  <a:cubicBezTo>
                    <a:pt x="158212" y="37685"/>
                    <a:pt x="157830" y="37687"/>
                    <a:pt x="157450" y="37691"/>
                  </a:cubicBezTo>
                  <a:cubicBezTo>
                    <a:pt x="148249" y="37794"/>
                    <a:pt x="139048" y="38992"/>
                    <a:pt x="129830" y="38992"/>
                  </a:cubicBezTo>
                  <a:cubicBezTo>
                    <a:pt x="128826" y="38992"/>
                    <a:pt x="127822" y="38978"/>
                    <a:pt x="126818" y="38946"/>
                  </a:cubicBezTo>
                  <a:cubicBezTo>
                    <a:pt x="116615" y="38604"/>
                    <a:pt x="106047" y="36321"/>
                    <a:pt x="97990" y="29793"/>
                  </a:cubicBezTo>
                  <a:cubicBezTo>
                    <a:pt x="93151" y="25890"/>
                    <a:pt x="89476" y="20686"/>
                    <a:pt x="85093" y="16258"/>
                  </a:cubicBezTo>
                  <a:cubicBezTo>
                    <a:pt x="74867" y="5926"/>
                    <a:pt x="60638" y="1"/>
                    <a:pt x="46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3" name="Google Shape;1053;p18"/>
          <p:cNvGrpSpPr/>
          <p:nvPr/>
        </p:nvGrpSpPr>
        <p:grpSpPr>
          <a:xfrm>
            <a:off x="-771" y="4639"/>
            <a:ext cx="11842985" cy="6431164"/>
            <a:chOff x="-579" y="3479"/>
            <a:chExt cx="8882239" cy="4823373"/>
          </a:xfrm>
        </p:grpSpPr>
        <p:grpSp>
          <p:nvGrpSpPr>
            <p:cNvPr id="1054" name="Google Shape;1054;p18"/>
            <p:cNvGrpSpPr/>
            <p:nvPr/>
          </p:nvGrpSpPr>
          <p:grpSpPr>
            <a:xfrm rot="938535">
              <a:off x="77231" y="92310"/>
              <a:ext cx="752387" cy="680505"/>
              <a:chOff x="694050" y="2481075"/>
              <a:chExt cx="865100" cy="782450"/>
            </a:xfrm>
          </p:grpSpPr>
          <p:sp>
            <p:nvSpPr>
              <p:cNvPr id="1055" name="Google Shape;1055;p18"/>
              <p:cNvSpPr/>
              <p:nvPr/>
            </p:nvSpPr>
            <p:spPr>
              <a:xfrm>
                <a:off x="694050" y="2499425"/>
                <a:ext cx="725300" cy="764100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30564" extrusionOk="0">
                    <a:moveTo>
                      <a:pt x="29011" y="0"/>
                    </a:moveTo>
                    <a:cubicBezTo>
                      <a:pt x="28966" y="0"/>
                      <a:pt x="28920" y="23"/>
                      <a:pt x="28874" y="23"/>
                    </a:cubicBezTo>
                    <a:cubicBezTo>
                      <a:pt x="28692" y="46"/>
                      <a:pt x="28532" y="91"/>
                      <a:pt x="28349" y="114"/>
                    </a:cubicBezTo>
                    <a:cubicBezTo>
                      <a:pt x="28190" y="137"/>
                      <a:pt x="28007" y="183"/>
                      <a:pt x="27824" y="206"/>
                    </a:cubicBezTo>
                    <a:cubicBezTo>
                      <a:pt x="27665" y="251"/>
                      <a:pt x="27482" y="274"/>
                      <a:pt x="27322" y="297"/>
                    </a:cubicBezTo>
                    <a:cubicBezTo>
                      <a:pt x="27163" y="320"/>
                      <a:pt x="27026" y="343"/>
                      <a:pt x="26889" y="388"/>
                    </a:cubicBezTo>
                    <a:cubicBezTo>
                      <a:pt x="26683" y="411"/>
                      <a:pt x="26501" y="457"/>
                      <a:pt x="26295" y="479"/>
                    </a:cubicBezTo>
                    <a:cubicBezTo>
                      <a:pt x="25884" y="571"/>
                      <a:pt x="25451" y="662"/>
                      <a:pt x="25063" y="731"/>
                    </a:cubicBezTo>
                    <a:cubicBezTo>
                      <a:pt x="24926" y="776"/>
                      <a:pt x="24789" y="799"/>
                      <a:pt x="24652" y="822"/>
                    </a:cubicBezTo>
                    <a:cubicBezTo>
                      <a:pt x="24606" y="822"/>
                      <a:pt x="24583" y="845"/>
                      <a:pt x="24538" y="845"/>
                    </a:cubicBezTo>
                    <a:cubicBezTo>
                      <a:pt x="24355" y="890"/>
                      <a:pt x="24195" y="913"/>
                      <a:pt x="24035" y="959"/>
                    </a:cubicBezTo>
                    <a:cubicBezTo>
                      <a:pt x="23762" y="1004"/>
                      <a:pt x="23510" y="1073"/>
                      <a:pt x="23282" y="1119"/>
                    </a:cubicBezTo>
                    <a:cubicBezTo>
                      <a:pt x="23191" y="1141"/>
                      <a:pt x="23100" y="1164"/>
                      <a:pt x="23008" y="1187"/>
                    </a:cubicBezTo>
                    <a:cubicBezTo>
                      <a:pt x="22461" y="1324"/>
                      <a:pt x="22095" y="1438"/>
                      <a:pt x="21958" y="1529"/>
                    </a:cubicBezTo>
                    <a:cubicBezTo>
                      <a:pt x="21296" y="1895"/>
                      <a:pt x="13285" y="8651"/>
                      <a:pt x="8081" y="13102"/>
                    </a:cubicBezTo>
                    <a:cubicBezTo>
                      <a:pt x="7145" y="13901"/>
                      <a:pt x="6300" y="14631"/>
                      <a:pt x="5593" y="15247"/>
                    </a:cubicBezTo>
                    <a:cubicBezTo>
                      <a:pt x="5342" y="15453"/>
                      <a:pt x="5113" y="15658"/>
                      <a:pt x="4885" y="15864"/>
                    </a:cubicBezTo>
                    <a:cubicBezTo>
                      <a:pt x="4839" y="15909"/>
                      <a:pt x="4771" y="15955"/>
                      <a:pt x="4725" y="16001"/>
                    </a:cubicBezTo>
                    <a:cubicBezTo>
                      <a:pt x="4634" y="16069"/>
                      <a:pt x="4565" y="16138"/>
                      <a:pt x="4474" y="16206"/>
                    </a:cubicBezTo>
                    <a:cubicBezTo>
                      <a:pt x="4451" y="16252"/>
                      <a:pt x="4429" y="16275"/>
                      <a:pt x="4383" y="16297"/>
                    </a:cubicBezTo>
                    <a:cubicBezTo>
                      <a:pt x="4314" y="16366"/>
                      <a:pt x="4246" y="16412"/>
                      <a:pt x="4200" y="16480"/>
                    </a:cubicBezTo>
                    <a:lnTo>
                      <a:pt x="4177" y="16480"/>
                    </a:lnTo>
                    <a:cubicBezTo>
                      <a:pt x="4086" y="16571"/>
                      <a:pt x="4018" y="16640"/>
                      <a:pt x="3949" y="16708"/>
                    </a:cubicBezTo>
                    <a:cubicBezTo>
                      <a:pt x="3812" y="16822"/>
                      <a:pt x="3721" y="16914"/>
                      <a:pt x="3675" y="16959"/>
                    </a:cubicBezTo>
                    <a:cubicBezTo>
                      <a:pt x="3447" y="17233"/>
                      <a:pt x="3219" y="17735"/>
                      <a:pt x="3105" y="18397"/>
                    </a:cubicBezTo>
                    <a:cubicBezTo>
                      <a:pt x="2968" y="18534"/>
                      <a:pt x="411" y="21205"/>
                      <a:pt x="206" y="21958"/>
                    </a:cubicBezTo>
                    <a:cubicBezTo>
                      <a:pt x="0" y="22711"/>
                      <a:pt x="548" y="26089"/>
                      <a:pt x="2785" y="28189"/>
                    </a:cubicBezTo>
                    <a:cubicBezTo>
                      <a:pt x="4999" y="30289"/>
                      <a:pt x="6711" y="30563"/>
                      <a:pt x="7213" y="30563"/>
                    </a:cubicBezTo>
                    <a:cubicBezTo>
                      <a:pt x="7578" y="30563"/>
                      <a:pt x="9587" y="29057"/>
                      <a:pt x="10728" y="28167"/>
                    </a:cubicBezTo>
                    <a:cubicBezTo>
                      <a:pt x="10837" y="28173"/>
                      <a:pt x="10943" y="28177"/>
                      <a:pt x="11046" y="28177"/>
                    </a:cubicBezTo>
                    <a:cubicBezTo>
                      <a:pt x="11631" y="28177"/>
                      <a:pt x="12110" y="28071"/>
                      <a:pt x="12440" y="27915"/>
                    </a:cubicBezTo>
                    <a:cubicBezTo>
                      <a:pt x="12600" y="27847"/>
                      <a:pt x="13011" y="27550"/>
                      <a:pt x="13604" y="27094"/>
                    </a:cubicBezTo>
                    <a:cubicBezTo>
                      <a:pt x="13673" y="27025"/>
                      <a:pt x="13741" y="26980"/>
                      <a:pt x="13833" y="26911"/>
                    </a:cubicBezTo>
                    <a:cubicBezTo>
                      <a:pt x="14038" y="26729"/>
                      <a:pt x="14289" y="26546"/>
                      <a:pt x="14563" y="26318"/>
                    </a:cubicBezTo>
                    <a:cubicBezTo>
                      <a:pt x="14517" y="25245"/>
                      <a:pt x="14540" y="24149"/>
                      <a:pt x="14654" y="23076"/>
                    </a:cubicBezTo>
                    <a:cubicBezTo>
                      <a:pt x="14860" y="20862"/>
                      <a:pt x="15362" y="18648"/>
                      <a:pt x="16115" y="16503"/>
                    </a:cubicBezTo>
                    <a:cubicBezTo>
                      <a:pt x="16800" y="14631"/>
                      <a:pt x="17644" y="12805"/>
                      <a:pt x="18694" y="11139"/>
                    </a:cubicBezTo>
                    <a:cubicBezTo>
                      <a:pt x="20201" y="8651"/>
                      <a:pt x="22004" y="6346"/>
                      <a:pt x="24035" y="4291"/>
                    </a:cubicBezTo>
                    <a:cubicBezTo>
                      <a:pt x="25565" y="2716"/>
                      <a:pt x="27231" y="1278"/>
                      <a:pt x="29011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6" name="Google Shape;1056;p18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extrusionOk="0">
                    <a:moveTo>
                      <a:pt x="3105" y="0"/>
                    </a:moveTo>
                    <a:cubicBezTo>
                      <a:pt x="2968" y="137"/>
                      <a:pt x="411" y="2808"/>
                      <a:pt x="206" y="3561"/>
                    </a:cubicBezTo>
                    <a:cubicBezTo>
                      <a:pt x="0" y="4314"/>
                      <a:pt x="548" y="7692"/>
                      <a:pt x="2785" y="9792"/>
                    </a:cubicBezTo>
                    <a:cubicBezTo>
                      <a:pt x="4999" y="11892"/>
                      <a:pt x="6711" y="12166"/>
                      <a:pt x="7213" y="12166"/>
                    </a:cubicBezTo>
                    <a:cubicBezTo>
                      <a:pt x="7578" y="12166"/>
                      <a:pt x="9587" y="10660"/>
                      <a:pt x="10728" y="9770"/>
                    </a:cubicBezTo>
                    <a:cubicBezTo>
                      <a:pt x="11185" y="9427"/>
                      <a:pt x="11504" y="9176"/>
                      <a:pt x="11504" y="9176"/>
                    </a:cubicBezTo>
                    <a:cubicBezTo>
                      <a:pt x="11504" y="9176"/>
                      <a:pt x="4611" y="7989"/>
                      <a:pt x="3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7" name="Google Shape;1057;p18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fill="none" extrusionOk="0">
                    <a:moveTo>
                      <a:pt x="11504" y="9176"/>
                    </a:moveTo>
                    <a:cubicBezTo>
                      <a:pt x="11504" y="9176"/>
                      <a:pt x="11185" y="9427"/>
                      <a:pt x="10728" y="9770"/>
                    </a:cubicBezTo>
                    <a:cubicBezTo>
                      <a:pt x="9587" y="10660"/>
                      <a:pt x="7578" y="12166"/>
                      <a:pt x="7213" y="12166"/>
                    </a:cubicBezTo>
                    <a:cubicBezTo>
                      <a:pt x="6711" y="12166"/>
                      <a:pt x="4999" y="11892"/>
                      <a:pt x="2785" y="9792"/>
                    </a:cubicBezTo>
                    <a:cubicBezTo>
                      <a:pt x="548" y="7692"/>
                      <a:pt x="0" y="4314"/>
                      <a:pt x="206" y="3561"/>
                    </a:cubicBezTo>
                    <a:cubicBezTo>
                      <a:pt x="411" y="2808"/>
                      <a:pt x="2968" y="137"/>
                      <a:pt x="3105" y="0"/>
                    </a:cubicBezTo>
                    <a:cubicBezTo>
                      <a:pt x="3105" y="0"/>
                      <a:pt x="3105" y="0"/>
                      <a:pt x="3105" y="0"/>
                    </a:cubicBezTo>
                    <a:cubicBezTo>
                      <a:pt x="4611" y="7989"/>
                      <a:pt x="11504" y="9176"/>
                      <a:pt x="11504" y="9176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8" name="Google Shape;1058;p18"/>
              <p:cNvSpPr/>
              <p:nvPr/>
            </p:nvSpPr>
            <p:spPr>
              <a:xfrm>
                <a:off x="765950" y="2481150"/>
                <a:ext cx="791500" cy="7227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08" extrusionOk="0">
                    <a:moveTo>
                      <a:pt x="31271" y="1"/>
                    </a:moveTo>
                    <a:cubicBezTo>
                      <a:pt x="31248" y="1"/>
                      <a:pt x="31203" y="1"/>
                      <a:pt x="31157" y="24"/>
                    </a:cubicBezTo>
                    <a:cubicBezTo>
                      <a:pt x="31020" y="24"/>
                      <a:pt x="30860" y="24"/>
                      <a:pt x="30678" y="46"/>
                    </a:cubicBezTo>
                    <a:cubicBezTo>
                      <a:pt x="30586" y="69"/>
                      <a:pt x="30518" y="69"/>
                      <a:pt x="30404" y="92"/>
                    </a:cubicBezTo>
                    <a:lnTo>
                      <a:pt x="30381" y="92"/>
                    </a:lnTo>
                    <a:cubicBezTo>
                      <a:pt x="30335" y="92"/>
                      <a:pt x="30267" y="92"/>
                      <a:pt x="30198" y="115"/>
                    </a:cubicBezTo>
                    <a:cubicBezTo>
                      <a:pt x="30130" y="115"/>
                      <a:pt x="30061" y="138"/>
                      <a:pt x="29993" y="138"/>
                    </a:cubicBezTo>
                    <a:cubicBezTo>
                      <a:pt x="29924" y="138"/>
                      <a:pt x="29856" y="161"/>
                      <a:pt x="29765" y="161"/>
                    </a:cubicBezTo>
                    <a:cubicBezTo>
                      <a:pt x="29628" y="183"/>
                      <a:pt x="29468" y="206"/>
                      <a:pt x="29308" y="229"/>
                    </a:cubicBezTo>
                    <a:cubicBezTo>
                      <a:pt x="29171" y="252"/>
                      <a:pt x="29034" y="275"/>
                      <a:pt x="28897" y="275"/>
                    </a:cubicBezTo>
                    <a:cubicBezTo>
                      <a:pt x="28783" y="297"/>
                      <a:pt x="28669" y="320"/>
                      <a:pt x="28555" y="343"/>
                    </a:cubicBezTo>
                    <a:cubicBezTo>
                      <a:pt x="28464" y="343"/>
                      <a:pt x="28395" y="366"/>
                      <a:pt x="28304" y="366"/>
                    </a:cubicBezTo>
                    <a:cubicBezTo>
                      <a:pt x="28121" y="412"/>
                      <a:pt x="27939" y="434"/>
                      <a:pt x="27733" y="457"/>
                    </a:cubicBezTo>
                    <a:cubicBezTo>
                      <a:pt x="27710" y="457"/>
                      <a:pt x="27665" y="480"/>
                      <a:pt x="27619" y="480"/>
                    </a:cubicBezTo>
                    <a:cubicBezTo>
                      <a:pt x="27459" y="503"/>
                      <a:pt x="27277" y="549"/>
                      <a:pt x="27094" y="571"/>
                    </a:cubicBezTo>
                    <a:cubicBezTo>
                      <a:pt x="26774" y="617"/>
                      <a:pt x="26455" y="686"/>
                      <a:pt x="26135" y="731"/>
                    </a:cubicBezTo>
                    <a:cubicBezTo>
                      <a:pt x="26090" y="731"/>
                      <a:pt x="26044" y="754"/>
                      <a:pt x="25998" y="754"/>
                    </a:cubicBezTo>
                    <a:cubicBezTo>
                      <a:pt x="25816" y="777"/>
                      <a:pt x="25656" y="822"/>
                      <a:pt x="25473" y="845"/>
                    </a:cubicBezTo>
                    <a:cubicBezTo>
                      <a:pt x="25314" y="868"/>
                      <a:pt x="25131" y="914"/>
                      <a:pt x="24948" y="937"/>
                    </a:cubicBezTo>
                    <a:cubicBezTo>
                      <a:pt x="24789" y="982"/>
                      <a:pt x="24606" y="1005"/>
                      <a:pt x="24446" y="1028"/>
                    </a:cubicBezTo>
                    <a:cubicBezTo>
                      <a:pt x="24287" y="1051"/>
                      <a:pt x="24150" y="1074"/>
                      <a:pt x="24013" y="1119"/>
                    </a:cubicBezTo>
                    <a:cubicBezTo>
                      <a:pt x="23807" y="1142"/>
                      <a:pt x="23625" y="1188"/>
                      <a:pt x="23419" y="1210"/>
                    </a:cubicBezTo>
                    <a:cubicBezTo>
                      <a:pt x="23008" y="1302"/>
                      <a:pt x="22575" y="1393"/>
                      <a:pt x="22187" y="1462"/>
                    </a:cubicBezTo>
                    <a:cubicBezTo>
                      <a:pt x="22050" y="1507"/>
                      <a:pt x="21913" y="1530"/>
                      <a:pt x="21776" y="1553"/>
                    </a:cubicBezTo>
                    <a:cubicBezTo>
                      <a:pt x="21730" y="1553"/>
                      <a:pt x="21707" y="1576"/>
                      <a:pt x="21662" y="1576"/>
                    </a:cubicBezTo>
                    <a:cubicBezTo>
                      <a:pt x="21479" y="1621"/>
                      <a:pt x="21319" y="1644"/>
                      <a:pt x="21159" y="1690"/>
                    </a:cubicBezTo>
                    <a:cubicBezTo>
                      <a:pt x="20886" y="1735"/>
                      <a:pt x="20634" y="1804"/>
                      <a:pt x="20406" y="1850"/>
                    </a:cubicBezTo>
                    <a:cubicBezTo>
                      <a:pt x="20315" y="1872"/>
                      <a:pt x="20224" y="1895"/>
                      <a:pt x="20132" y="1918"/>
                    </a:cubicBezTo>
                    <a:cubicBezTo>
                      <a:pt x="19585" y="2055"/>
                      <a:pt x="19219" y="2169"/>
                      <a:pt x="19082" y="2260"/>
                    </a:cubicBezTo>
                    <a:cubicBezTo>
                      <a:pt x="18420" y="2626"/>
                      <a:pt x="10409" y="9382"/>
                      <a:pt x="5205" y="13833"/>
                    </a:cubicBezTo>
                    <a:cubicBezTo>
                      <a:pt x="4269" y="14632"/>
                      <a:pt x="3424" y="15362"/>
                      <a:pt x="2717" y="15978"/>
                    </a:cubicBezTo>
                    <a:cubicBezTo>
                      <a:pt x="2466" y="16184"/>
                      <a:pt x="2237" y="16389"/>
                      <a:pt x="2009" y="16595"/>
                    </a:cubicBezTo>
                    <a:cubicBezTo>
                      <a:pt x="1963" y="16640"/>
                      <a:pt x="1895" y="16686"/>
                      <a:pt x="1849" y="16732"/>
                    </a:cubicBezTo>
                    <a:cubicBezTo>
                      <a:pt x="1758" y="16800"/>
                      <a:pt x="1689" y="16869"/>
                      <a:pt x="1598" y="16937"/>
                    </a:cubicBezTo>
                    <a:cubicBezTo>
                      <a:pt x="1575" y="16983"/>
                      <a:pt x="1553" y="17006"/>
                      <a:pt x="1507" y="17028"/>
                    </a:cubicBezTo>
                    <a:cubicBezTo>
                      <a:pt x="1438" y="17097"/>
                      <a:pt x="1370" y="17143"/>
                      <a:pt x="1324" y="17211"/>
                    </a:cubicBezTo>
                    <a:lnTo>
                      <a:pt x="1301" y="17211"/>
                    </a:lnTo>
                    <a:cubicBezTo>
                      <a:pt x="1210" y="17302"/>
                      <a:pt x="1142" y="17371"/>
                      <a:pt x="1073" y="17439"/>
                    </a:cubicBezTo>
                    <a:cubicBezTo>
                      <a:pt x="936" y="17553"/>
                      <a:pt x="845" y="17645"/>
                      <a:pt x="799" y="17690"/>
                    </a:cubicBezTo>
                    <a:cubicBezTo>
                      <a:pt x="571" y="17964"/>
                      <a:pt x="343" y="18466"/>
                      <a:pt x="229" y="19128"/>
                    </a:cubicBezTo>
                    <a:cubicBezTo>
                      <a:pt x="0" y="20543"/>
                      <a:pt x="274" y="22689"/>
                      <a:pt x="2192" y="25314"/>
                    </a:cubicBezTo>
                    <a:cubicBezTo>
                      <a:pt x="4155" y="27985"/>
                      <a:pt x="6300" y="28829"/>
                      <a:pt x="7852" y="28898"/>
                    </a:cubicBezTo>
                    <a:cubicBezTo>
                      <a:pt x="7961" y="28904"/>
                      <a:pt x="8067" y="28908"/>
                      <a:pt x="8170" y="28908"/>
                    </a:cubicBezTo>
                    <a:cubicBezTo>
                      <a:pt x="8755" y="28908"/>
                      <a:pt x="9234" y="28802"/>
                      <a:pt x="9564" y="28646"/>
                    </a:cubicBezTo>
                    <a:cubicBezTo>
                      <a:pt x="9724" y="28578"/>
                      <a:pt x="10135" y="28281"/>
                      <a:pt x="10728" y="27825"/>
                    </a:cubicBezTo>
                    <a:cubicBezTo>
                      <a:pt x="10797" y="27756"/>
                      <a:pt x="10865" y="27711"/>
                      <a:pt x="10957" y="27642"/>
                    </a:cubicBezTo>
                    <a:cubicBezTo>
                      <a:pt x="11162" y="27460"/>
                      <a:pt x="11413" y="27277"/>
                      <a:pt x="11687" y="27049"/>
                    </a:cubicBezTo>
                    <a:cubicBezTo>
                      <a:pt x="12440" y="26432"/>
                      <a:pt x="13353" y="25679"/>
                      <a:pt x="14358" y="24835"/>
                    </a:cubicBezTo>
                    <a:cubicBezTo>
                      <a:pt x="20041" y="20087"/>
                      <a:pt x="28669" y="12532"/>
                      <a:pt x="29011" y="11916"/>
                    </a:cubicBezTo>
                    <a:cubicBezTo>
                      <a:pt x="29011" y="11893"/>
                      <a:pt x="29034" y="11870"/>
                      <a:pt x="29034" y="11847"/>
                    </a:cubicBezTo>
                    <a:cubicBezTo>
                      <a:pt x="29057" y="11824"/>
                      <a:pt x="29057" y="11801"/>
                      <a:pt x="29080" y="11756"/>
                    </a:cubicBezTo>
                    <a:cubicBezTo>
                      <a:pt x="29148" y="11550"/>
                      <a:pt x="29262" y="11231"/>
                      <a:pt x="29377" y="10774"/>
                    </a:cubicBezTo>
                    <a:cubicBezTo>
                      <a:pt x="29399" y="10706"/>
                      <a:pt x="29422" y="10637"/>
                      <a:pt x="29445" y="10569"/>
                    </a:cubicBezTo>
                    <a:cubicBezTo>
                      <a:pt x="29445" y="10546"/>
                      <a:pt x="29445" y="10523"/>
                      <a:pt x="29468" y="10500"/>
                    </a:cubicBezTo>
                    <a:cubicBezTo>
                      <a:pt x="29514" y="10341"/>
                      <a:pt x="29559" y="10158"/>
                      <a:pt x="29605" y="9975"/>
                    </a:cubicBezTo>
                    <a:cubicBezTo>
                      <a:pt x="29719" y="9542"/>
                      <a:pt x="29856" y="9040"/>
                      <a:pt x="29993" y="8515"/>
                    </a:cubicBezTo>
                    <a:cubicBezTo>
                      <a:pt x="30016" y="8400"/>
                      <a:pt x="30039" y="8286"/>
                      <a:pt x="30061" y="8149"/>
                    </a:cubicBezTo>
                    <a:cubicBezTo>
                      <a:pt x="30084" y="8127"/>
                      <a:pt x="30084" y="8081"/>
                      <a:pt x="30084" y="8058"/>
                    </a:cubicBezTo>
                    <a:cubicBezTo>
                      <a:pt x="30153" y="7830"/>
                      <a:pt x="30198" y="7602"/>
                      <a:pt x="30267" y="7350"/>
                    </a:cubicBezTo>
                    <a:cubicBezTo>
                      <a:pt x="30358" y="6962"/>
                      <a:pt x="30449" y="6552"/>
                      <a:pt x="30541" y="6141"/>
                    </a:cubicBezTo>
                    <a:cubicBezTo>
                      <a:pt x="30563" y="6072"/>
                      <a:pt x="30586" y="5981"/>
                      <a:pt x="30609" y="5890"/>
                    </a:cubicBezTo>
                    <a:cubicBezTo>
                      <a:pt x="30609" y="5798"/>
                      <a:pt x="30632" y="5707"/>
                      <a:pt x="30655" y="5616"/>
                    </a:cubicBezTo>
                    <a:cubicBezTo>
                      <a:pt x="30678" y="5502"/>
                      <a:pt x="30723" y="5388"/>
                      <a:pt x="30746" y="5273"/>
                    </a:cubicBezTo>
                    <a:cubicBezTo>
                      <a:pt x="30769" y="5159"/>
                      <a:pt x="30792" y="5045"/>
                      <a:pt x="30815" y="4931"/>
                    </a:cubicBezTo>
                    <a:cubicBezTo>
                      <a:pt x="30837" y="4817"/>
                      <a:pt x="30860" y="4703"/>
                      <a:pt x="30883" y="4589"/>
                    </a:cubicBezTo>
                    <a:cubicBezTo>
                      <a:pt x="30929" y="4360"/>
                      <a:pt x="30974" y="4155"/>
                      <a:pt x="31020" y="3927"/>
                    </a:cubicBezTo>
                    <a:cubicBezTo>
                      <a:pt x="31043" y="3835"/>
                      <a:pt x="31066" y="3721"/>
                      <a:pt x="31088" y="3607"/>
                    </a:cubicBezTo>
                    <a:cubicBezTo>
                      <a:pt x="31111" y="3493"/>
                      <a:pt x="31134" y="3402"/>
                      <a:pt x="31157" y="3288"/>
                    </a:cubicBezTo>
                    <a:cubicBezTo>
                      <a:pt x="31271" y="2763"/>
                      <a:pt x="31362" y="2283"/>
                      <a:pt x="31431" y="1850"/>
                    </a:cubicBezTo>
                    <a:cubicBezTo>
                      <a:pt x="31454" y="1713"/>
                      <a:pt x="31477" y="1576"/>
                      <a:pt x="31499" y="1439"/>
                    </a:cubicBezTo>
                    <a:cubicBezTo>
                      <a:pt x="31636" y="617"/>
                      <a:pt x="31659" y="92"/>
                      <a:pt x="31591" y="24"/>
                    </a:cubicBezTo>
                    <a:cubicBezTo>
                      <a:pt x="31545" y="1"/>
                      <a:pt x="31431" y="1"/>
                      <a:pt x="31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18"/>
              <p:cNvSpPr/>
              <p:nvPr/>
            </p:nvSpPr>
            <p:spPr>
              <a:xfrm>
                <a:off x="765950" y="2481150"/>
                <a:ext cx="791500" cy="7236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44" fill="none" extrusionOk="0">
                    <a:moveTo>
                      <a:pt x="31499" y="1439"/>
                    </a:moveTo>
                    <a:cubicBezTo>
                      <a:pt x="31477" y="1576"/>
                      <a:pt x="31454" y="1713"/>
                      <a:pt x="31431" y="1850"/>
                    </a:cubicBezTo>
                    <a:cubicBezTo>
                      <a:pt x="31362" y="2283"/>
                      <a:pt x="31271" y="2763"/>
                      <a:pt x="31157" y="3288"/>
                    </a:cubicBezTo>
                    <a:cubicBezTo>
                      <a:pt x="31134" y="3402"/>
                      <a:pt x="31111" y="3493"/>
                      <a:pt x="31088" y="3607"/>
                    </a:cubicBezTo>
                    <a:cubicBezTo>
                      <a:pt x="31066" y="3721"/>
                      <a:pt x="31043" y="3835"/>
                      <a:pt x="31020" y="3927"/>
                    </a:cubicBezTo>
                    <a:cubicBezTo>
                      <a:pt x="30974" y="4155"/>
                      <a:pt x="30929" y="4360"/>
                      <a:pt x="30883" y="4589"/>
                    </a:cubicBezTo>
                    <a:cubicBezTo>
                      <a:pt x="30860" y="4703"/>
                      <a:pt x="30837" y="4817"/>
                      <a:pt x="30815" y="4931"/>
                    </a:cubicBezTo>
                    <a:cubicBezTo>
                      <a:pt x="30792" y="5045"/>
                      <a:pt x="30769" y="5159"/>
                      <a:pt x="30746" y="5273"/>
                    </a:cubicBezTo>
                    <a:cubicBezTo>
                      <a:pt x="30723" y="5388"/>
                      <a:pt x="30678" y="5502"/>
                      <a:pt x="30655" y="5616"/>
                    </a:cubicBezTo>
                    <a:cubicBezTo>
                      <a:pt x="30632" y="5707"/>
                      <a:pt x="30609" y="5798"/>
                      <a:pt x="30609" y="5890"/>
                    </a:cubicBezTo>
                    <a:cubicBezTo>
                      <a:pt x="30586" y="5981"/>
                      <a:pt x="30563" y="6072"/>
                      <a:pt x="30541" y="6141"/>
                    </a:cubicBezTo>
                    <a:cubicBezTo>
                      <a:pt x="30449" y="6552"/>
                      <a:pt x="30358" y="6962"/>
                      <a:pt x="30267" y="7350"/>
                    </a:cubicBezTo>
                    <a:cubicBezTo>
                      <a:pt x="30198" y="7602"/>
                      <a:pt x="30153" y="7830"/>
                      <a:pt x="30084" y="8058"/>
                    </a:cubicBezTo>
                    <a:cubicBezTo>
                      <a:pt x="30084" y="8081"/>
                      <a:pt x="30084" y="8127"/>
                      <a:pt x="30061" y="8149"/>
                    </a:cubicBezTo>
                    <a:cubicBezTo>
                      <a:pt x="30039" y="8286"/>
                      <a:pt x="30016" y="8400"/>
                      <a:pt x="29993" y="8515"/>
                    </a:cubicBezTo>
                    <a:cubicBezTo>
                      <a:pt x="29856" y="9040"/>
                      <a:pt x="29719" y="9542"/>
                      <a:pt x="29605" y="9975"/>
                    </a:cubicBezTo>
                    <a:cubicBezTo>
                      <a:pt x="29559" y="10158"/>
                      <a:pt x="29514" y="10341"/>
                      <a:pt x="29468" y="10500"/>
                    </a:cubicBezTo>
                    <a:cubicBezTo>
                      <a:pt x="29445" y="10523"/>
                      <a:pt x="29445" y="10546"/>
                      <a:pt x="29445" y="10569"/>
                    </a:cubicBezTo>
                    <a:cubicBezTo>
                      <a:pt x="29422" y="10637"/>
                      <a:pt x="29399" y="10706"/>
                      <a:pt x="29377" y="10774"/>
                    </a:cubicBezTo>
                    <a:cubicBezTo>
                      <a:pt x="29262" y="11231"/>
                      <a:pt x="29148" y="11550"/>
                      <a:pt x="29080" y="11756"/>
                    </a:cubicBezTo>
                    <a:cubicBezTo>
                      <a:pt x="29057" y="11801"/>
                      <a:pt x="29057" y="11824"/>
                      <a:pt x="29034" y="11847"/>
                    </a:cubicBezTo>
                    <a:cubicBezTo>
                      <a:pt x="29034" y="11870"/>
                      <a:pt x="29011" y="11893"/>
                      <a:pt x="29011" y="11916"/>
                    </a:cubicBezTo>
                    <a:cubicBezTo>
                      <a:pt x="28669" y="12532"/>
                      <a:pt x="20041" y="20087"/>
                      <a:pt x="14358" y="24835"/>
                    </a:cubicBezTo>
                    <a:cubicBezTo>
                      <a:pt x="13353" y="25679"/>
                      <a:pt x="12440" y="26432"/>
                      <a:pt x="11687" y="27049"/>
                    </a:cubicBezTo>
                    <a:cubicBezTo>
                      <a:pt x="11687" y="27049"/>
                      <a:pt x="11687" y="27049"/>
                      <a:pt x="11687" y="27049"/>
                    </a:cubicBezTo>
                    <a:cubicBezTo>
                      <a:pt x="11413" y="27277"/>
                      <a:pt x="11162" y="27460"/>
                      <a:pt x="10957" y="27642"/>
                    </a:cubicBezTo>
                    <a:cubicBezTo>
                      <a:pt x="10865" y="27711"/>
                      <a:pt x="10797" y="27756"/>
                      <a:pt x="10728" y="27825"/>
                    </a:cubicBezTo>
                    <a:lnTo>
                      <a:pt x="10728" y="27825"/>
                    </a:lnTo>
                    <a:cubicBezTo>
                      <a:pt x="10135" y="28281"/>
                      <a:pt x="9724" y="28578"/>
                      <a:pt x="9564" y="28646"/>
                    </a:cubicBezTo>
                    <a:cubicBezTo>
                      <a:pt x="9176" y="28829"/>
                      <a:pt x="8583" y="28943"/>
                      <a:pt x="7852" y="28898"/>
                    </a:cubicBezTo>
                    <a:cubicBezTo>
                      <a:pt x="6300" y="28829"/>
                      <a:pt x="4155" y="27985"/>
                      <a:pt x="2192" y="25314"/>
                    </a:cubicBezTo>
                    <a:cubicBezTo>
                      <a:pt x="274" y="22689"/>
                      <a:pt x="0" y="20543"/>
                      <a:pt x="229" y="19128"/>
                    </a:cubicBezTo>
                    <a:cubicBezTo>
                      <a:pt x="229" y="19128"/>
                      <a:pt x="229" y="19128"/>
                      <a:pt x="229" y="19128"/>
                    </a:cubicBezTo>
                    <a:cubicBezTo>
                      <a:pt x="343" y="18466"/>
                      <a:pt x="571" y="17964"/>
                      <a:pt x="799" y="17690"/>
                    </a:cubicBezTo>
                    <a:cubicBezTo>
                      <a:pt x="845" y="17645"/>
                      <a:pt x="936" y="17553"/>
                      <a:pt x="1073" y="17439"/>
                    </a:cubicBezTo>
                    <a:cubicBezTo>
                      <a:pt x="1142" y="17371"/>
                      <a:pt x="1210" y="17302"/>
                      <a:pt x="1301" y="17211"/>
                    </a:cubicBezTo>
                    <a:cubicBezTo>
                      <a:pt x="1301" y="17211"/>
                      <a:pt x="1301" y="17211"/>
                      <a:pt x="1324" y="17211"/>
                    </a:cubicBezTo>
                    <a:cubicBezTo>
                      <a:pt x="1370" y="17143"/>
                      <a:pt x="1438" y="17097"/>
                      <a:pt x="1507" y="17028"/>
                    </a:cubicBezTo>
                    <a:cubicBezTo>
                      <a:pt x="1553" y="17006"/>
                      <a:pt x="1575" y="16983"/>
                      <a:pt x="1598" y="16937"/>
                    </a:cubicBezTo>
                    <a:cubicBezTo>
                      <a:pt x="1689" y="16869"/>
                      <a:pt x="1758" y="16800"/>
                      <a:pt x="1849" y="16732"/>
                    </a:cubicBezTo>
                    <a:cubicBezTo>
                      <a:pt x="1895" y="16686"/>
                      <a:pt x="1963" y="16640"/>
                      <a:pt x="2009" y="16595"/>
                    </a:cubicBezTo>
                    <a:cubicBezTo>
                      <a:pt x="2237" y="16389"/>
                      <a:pt x="2466" y="16184"/>
                      <a:pt x="2717" y="15978"/>
                    </a:cubicBezTo>
                    <a:cubicBezTo>
                      <a:pt x="3424" y="15362"/>
                      <a:pt x="4269" y="14632"/>
                      <a:pt x="5205" y="13833"/>
                    </a:cubicBezTo>
                    <a:cubicBezTo>
                      <a:pt x="10409" y="9382"/>
                      <a:pt x="18420" y="2626"/>
                      <a:pt x="19082" y="2260"/>
                    </a:cubicBezTo>
                    <a:cubicBezTo>
                      <a:pt x="19219" y="2169"/>
                      <a:pt x="19585" y="2055"/>
                      <a:pt x="20132" y="1918"/>
                    </a:cubicBezTo>
                    <a:cubicBezTo>
                      <a:pt x="20224" y="1895"/>
                      <a:pt x="20315" y="1872"/>
                      <a:pt x="20406" y="1850"/>
                    </a:cubicBezTo>
                    <a:cubicBezTo>
                      <a:pt x="20634" y="1804"/>
                      <a:pt x="20886" y="1735"/>
                      <a:pt x="21159" y="1690"/>
                    </a:cubicBezTo>
                    <a:cubicBezTo>
                      <a:pt x="21319" y="1644"/>
                      <a:pt x="21479" y="1621"/>
                      <a:pt x="21662" y="1576"/>
                    </a:cubicBezTo>
                    <a:cubicBezTo>
                      <a:pt x="21707" y="1576"/>
                      <a:pt x="21730" y="1553"/>
                      <a:pt x="21776" y="1553"/>
                    </a:cubicBezTo>
                    <a:cubicBezTo>
                      <a:pt x="21913" y="1530"/>
                      <a:pt x="22050" y="1507"/>
                      <a:pt x="22187" y="1462"/>
                    </a:cubicBezTo>
                    <a:cubicBezTo>
                      <a:pt x="22575" y="1393"/>
                      <a:pt x="23008" y="1302"/>
                      <a:pt x="23419" y="1210"/>
                    </a:cubicBezTo>
                    <a:cubicBezTo>
                      <a:pt x="23625" y="1188"/>
                      <a:pt x="23807" y="1142"/>
                      <a:pt x="24013" y="1119"/>
                    </a:cubicBezTo>
                    <a:cubicBezTo>
                      <a:pt x="24150" y="1074"/>
                      <a:pt x="24287" y="1051"/>
                      <a:pt x="24446" y="1028"/>
                    </a:cubicBezTo>
                    <a:cubicBezTo>
                      <a:pt x="24606" y="1005"/>
                      <a:pt x="24789" y="982"/>
                      <a:pt x="24948" y="937"/>
                    </a:cubicBezTo>
                    <a:cubicBezTo>
                      <a:pt x="25131" y="914"/>
                      <a:pt x="25314" y="868"/>
                      <a:pt x="25473" y="845"/>
                    </a:cubicBezTo>
                    <a:cubicBezTo>
                      <a:pt x="25656" y="822"/>
                      <a:pt x="25816" y="777"/>
                      <a:pt x="25998" y="754"/>
                    </a:cubicBezTo>
                    <a:cubicBezTo>
                      <a:pt x="26044" y="754"/>
                      <a:pt x="26090" y="731"/>
                      <a:pt x="26135" y="731"/>
                    </a:cubicBezTo>
                    <a:cubicBezTo>
                      <a:pt x="26455" y="686"/>
                      <a:pt x="26774" y="617"/>
                      <a:pt x="27094" y="571"/>
                    </a:cubicBezTo>
                    <a:cubicBezTo>
                      <a:pt x="27277" y="549"/>
                      <a:pt x="27459" y="503"/>
                      <a:pt x="27619" y="480"/>
                    </a:cubicBezTo>
                    <a:cubicBezTo>
                      <a:pt x="27665" y="480"/>
                      <a:pt x="27710" y="457"/>
                      <a:pt x="27733" y="457"/>
                    </a:cubicBezTo>
                    <a:cubicBezTo>
                      <a:pt x="27939" y="434"/>
                      <a:pt x="28121" y="412"/>
                      <a:pt x="28304" y="366"/>
                    </a:cubicBezTo>
                    <a:lnTo>
                      <a:pt x="28304" y="366"/>
                    </a:lnTo>
                    <a:cubicBezTo>
                      <a:pt x="28395" y="366"/>
                      <a:pt x="28464" y="343"/>
                      <a:pt x="28555" y="343"/>
                    </a:cubicBezTo>
                    <a:cubicBezTo>
                      <a:pt x="28669" y="320"/>
                      <a:pt x="28783" y="297"/>
                      <a:pt x="28897" y="275"/>
                    </a:cubicBezTo>
                    <a:cubicBezTo>
                      <a:pt x="29034" y="275"/>
                      <a:pt x="29171" y="252"/>
                      <a:pt x="29308" y="229"/>
                    </a:cubicBezTo>
                    <a:cubicBezTo>
                      <a:pt x="29468" y="206"/>
                      <a:pt x="29628" y="183"/>
                      <a:pt x="29765" y="161"/>
                    </a:cubicBezTo>
                    <a:cubicBezTo>
                      <a:pt x="29856" y="161"/>
                      <a:pt x="29924" y="138"/>
                      <a:pt x="29993" y="138"/>
                    </a:cubicBezTo>
                    <a:cubicBezTo>
                      <a:pt x="30061" y="138"/>
                      <a:pt x="30130" y="115"/>
                      <a:pt x="30198" y="115"/>
                    </a:cubicBezTo>
                    <a:cubicBezTo>
                      <a:pt x="30267" y="92"/>
                      <a:pt x="30335" y="92"/>
                      <a:pt x="30381" y="92"/>
                    </a:cubicBezTo>
                    <a:cubicBezTo>
                      <a:pt x="30404" y="92"/>
                      <a:pt x="30404" y="92"/>
                      <a:pt x="30404" y="92"/>
                    </a:cubicBezTo>
                    <a:cubicBezTo>
                      <a:pt x="30518" y="69"/>
                      <a:pt x="30586" y="69"/>
                      <a:pt x="30678" y="46"/>
                    </a:cubicBezTo>
                    <a:cubicBezTo>
                      <a:pt x="30860" y="24"/>
                      <a:pt x="31020" y="24"/>
                      <a:pt x="31157" y="24"/>
                    </a:cubicBezTo>
                    <a:cubicBezTo>
                      <a:pt x="31203" y="1"/>
                      <a:pt x="31248" y="1"/>
                      <a:pt x="31271" y="1"/>
                    </a:cubicBezTo>
                    <a:cubicBezTo>
                      <a:pt x="31431" y="1"/>
                      <a:pt x="31545" y="1"/>
                      <a:pt x="31591" y="24"/>
                    </a:cubicBezTo>
                    <a:cubicBezTo>
                      <a:pt x="31659" y="92"/>
                      <a:pt x="31636" y="617"/>
                      <a:pt x="31499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0" name="Google Shape;1060;p18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extrusionOk="0">
                    <a:moveTo>
                      <a:pt x="12189" y="1"/>
                    </a:moveTo>
                    <a:cubicBezTo>
                      <a:pt x="12166" y="1"/>
                      <a:pt x="12121" y="1"/>
                      <a:pt x="12075" y="24"/>
                    </a:cubicBezTo>
                    <a:cubicBezTo>
                      <a:pt x="11938" y="24"/>
                      <a:pt x="11778" y="24"/>
                      <a:pt x="11596" y="46"/>
                    </a:cubicBezTo>
                    <a:cubicBezTo>
                      <a:pt x="11504" y="69"/>
                      <a:pt x="11436" y="69"/>
                      <a:pt x="11322" y="92"/>
                    </a:cubicBezTo>
                    <a:lnTo>
                      <a:pt x="11299" y="92"/>
                    </a:lnTo>
                    <a:cubicBezTo>
                      <a:pt x="11253" y="92"/>
                      <a:pt x="11185" y="92"/>
                      <a:pt x="11116" y="115"/>
                    </a:cubicBezTo>
                    <a:cubicBezTo>
                      <a:pt x="11048" y="115"/>
                      <a:pt x="10979" y="138"/>
                      <a:pt x="10911" y="138"/>
                    </a:cubicBezTo>
                    <a:cubicBezTo>
                      <a:pt x="10842" y="138"/>
                      <a:pt x="10774" y="161"/>
                      <a:pt x="10683" y="161"/>
                    </a:cubicBezTo>
                    <a:cubicBezTo>
                      <a:pt x="10546" y="183"/>
                      <a:pt x="10386" y="206"/>
                      <a:pt x="10226" y="229"/>
                    </a:cubicBezTo>
                    <a:cubicBezTo>
                      <a:pt x="10089" y="252"/>
                      <a:pt x="9952" y="275"/>
                      <a:pt x="9815" y="275"/>
                    </a:cubicBezTo>
                    <a:cubicBezTo>
                      <a:pt x="9701" y="297"/>
                      <a:pt x="9587" y="320"/>
                      <a:pt x="9473" y="343"/>
                    </a:cubicBezTo>
                    <a:cubicBezTo>
                      <a:pt x="9404" y="343"/>
                      <a:pt x="9313" y="366"/>
                      <a:pt x="9222" y="366"/>
                    </a:cubicBezTo>
                    <a:cubicBezTo>
                      <a:pt x="9039" y="412"/>
                      <a:pt x="8857" y="434"/>
                      <a:pt x="8651" y="457"/>
                    </a:cubicBezTo>
                    <a:cubicBezTo>
                      <a:pt x="8628" y="457"/>
                      <a:pt x="8583" y="480"/>
                      <a:pt x="8537" y="480"/>
                    </a:cubicBezTo>
                    <a:cubicBezTo>
                      <a:pt x="8377" y="503"/>
                      <a:pt x="8195" y="549"/>
                      <a:pt x="8012" y="571"/>
                    </a:cubicBezTo>
                    <a:cubicBezTo>
                      <a:pt x="7692" y="617"/>
                      <a:pt x="7373" y="686"/>
                      <a:pt x="7053" y="731"/>
                    </a:cubicBezTo>
                    <a:cubicBezTo>
                      <a:pt x="7008" y="731"/>
                      <a:pt x="6962" y="754"/>
                      <a:pt x="6916" y="754"/>
                    </a:cubicBezTo>
                    <a:cubicBezTo>
                      <a:pt x="6734" y="777"/>
                      <a:pt x="6574" y="822"/>
                      <a:pt x="6391" y="845"/>
                    </a:cubicBezTo>
                    <a:cubicBezTo>
                      <a:pt x="6232" y="868"/>
                      <a:pt x="6049" y="914"/>
                      <a:pt x="5866" y="937"/>
                    </a:cubicBezTo>
                    <a:cubicBezTo>
                      <a:pt x="5707" y="982"/>
                      <a:pt x="5524" y="1005"/>
                      <a:pt x="5364" y="1028"/>
                    </a:cubicBezTo>
                    <a:cubicBezTo>
                      <a:pt x="5205" y="1051"/>
                      <a:pt x="5068" y="1074"/>
                      <a:pt x="4931" y="1119"/>
                    </a:cubicBezTo>
                    <a:cubicBezTo>
                      <a:pt x="4725" y="1142"/>
                      <a:pt x="4543" y="1188"/>
                      <a:pt x="4337" y="1210"/>
                    </a:cubicBezTo>
                    <a:cubicBezTo>
                      <a:pt x="3926" y="1302"/>
                      <a:pt x="3493" y="1393"/>
                      <a:pt x="3105" y="1462"/>
                    </a:cubicBezTo>
                    <a:cubicBezTo>
                      <a:pt x="2968" y="1507"/>
                      <a:pt x="2831" y="1530"/>
                      <a:pt x="2694" y="1553"/>
                    </a:cubicBezTo>
                    <a:cubicBezTo>
                      <a:pt x="2648" y="1553"/>
                      <a:pt x="2625" y="1576"/>
                      <a:pt x="2580" y="1576"/>
                    </a:cubicBezTo>
                    <a:cubicBezTo>
                      <a:pt x="2397" y="1621"/>
                      <a:pt x="2237" y="1644"/>
                      <a:pt x="2077" y="1690"/>
                    </a:cubicBezTo>
                    <a:cubicBezTo>
                      <a:pt x="1804" y="1735"/>
                      <a:pt x="1552" y="1804"/>
                      <a:pt x="1324" y="1850"/>
                    </a:cubicBezTo>
                    <a:cubicBezTo>
                      <a:pt x="1233" y="1872"/>
                      <a:pt x="1142" y="1895"/>
                      <a:pt x="1050" y="1918"/>
                    </a:cubicBezTo>
                    <a:cubicBezTo>
                      <a:pt x="503" y="2055"/>
                      <a:pt x="137" y="2169"/>
                      <a:pt x="0" y="2260"/>
                    </a:cubicBezTo>
                    <a:cubicBezTo>
                      <a:pt x="0" y="2260"/>
                      <a:pt x="617" y="4406"/>
                      <a:pt x="754" y="4771"/>
                    </a:cubicBezTo>
                    <a:cubicBezTo>
                      <a:pt x="822" y="4931"/>
                      <a:pt x="1438" y="4977"/>
                      <a:pt x="2077" y="5022"/>
                    </a:cubicBezTo>
                    <a:cubicBezTo>
                      <a:pt x="2762" y="5068"/>
                      <a:pt x="3493" y="5091"/>
                      <a:pt x="3607" y="5251"/>
                    </a:cubicBezTo>
                    <a:cubicBezTo>
                      <a:pt x="3812" y="5524"/>
                      <a:pt x="3881" y="8035"/>
                      <a:pt x="4155" y="8309"/>
                    </a:cubicBezTo>
                    <a:cubicBezTo>
                      <a:pt x="4219" y="8373"/>
                      <a:pt x="4405" y="8396"/>
                      <a:pt x="4656" y="8396"/>
                    </a:cubicBezTo>
                    <a:cubicBezTo>
                      <a:pt x="5275" y="8396"/>
                      <a:pt x="6282" y="8256"/>
                      <a:pt x="6782" y="8256"/>
                    </a:cubicBezTo>
                    <a:cubicBezTo>
                      <a:pt x="6943" y="8256"/>
                      <a:pt x="7051" y="8271"/>
                      <a:pt x="7076" y="8309"/>
                    </a:cubicBezTo>
                    <a:cubicBezTo>
                      <a:pt x="7213" y="8515"/>
                      <a:pt x="7419" y="11139"/>
                      <a:pt x="7419" y="11139"/>
                    </a:cubicBezTo>
                    <a:lnTo>
                      <a:pt x="9929" y="11916"/>
                    </a:lnTo>
                    <a:cubicBezTo>
                      <a:pt x="9929" y="11893"/>
                      <a:pt x="9952" y="11870"/>
                      <a:pt x="9952" y="11847"/>
                    </a:cubicBezTo>
                    <a:cubicBezTo>
                      <a:pt x="9975" y="11824"/>
                      <a:pt x="9975" y="11801"/>
                      <a:pt x="9998" y="11756"/>
                    </a:cubicBezTo>
                    <a:cubicBezTo>
                      <a:pt x="10066" y="11550"/>
                      <a:pt x="10180" y="11231"/>
                      <a:pt x="10295" y="10774"/>
                    </a:cubicBezTo>
                    <a:cubicBezTo>
                      <a:pt x="10317" y="10706"/>
                      <a:pt x="10340" y="10637"/>
                      <a:pt x="10363" y="10569"/>
                    </a:cubicBezTo>
                    <a:cubicBezTo>
                      <a:pt x="10363" y="10546"/>
                      <a:pt x="10363" y="10523"/>
                      <a:pt x="10386" y="10500"/>
                    </a:cubicBezTo>
                    <a:cubicBezTo>
                      <a:pt x="10432" y="10341"/>
                      <a:pt x="10477" y="10158"/>
                      <a:pt x="10523" y="9975"/>
                    </a:cubicBezTo>
                    <a:cubicBezTo>
                      <a:pt x="10637" y="9542"/>
                      <a:pt x="10774" y="9040"/>
                      <a:pt x="10911" y="8515"/>
                    </a:cubicBezTo>
                    <a:cubicBezTo>
                      <a:pt x="10934" y="8400"/>
                      <a:pt x="10957" y="8286"/>
                      <a:pt x="10979" y="8149"/>
                    </a:cubicBezTo>
                    <a:cubicBezTo>
                      <a:pt x="11002" y="8127"/>
                      <a:pt x="11002" y="8081"/>
                      <a:pt x="11002" y="8058"/>
                    </a:cubicBezTo>
                    <a:cubicBezTo>
                      <a:pt x="11071" y="7830"/>
                      <a:pt x="11116" y="7602"/>
                      <a:pt x="11185" y="7350"/>
                    </a:cubicBezTo>
                    <a:cubicBezTo>
                      <a:pt x="11276" y="6962"/>
                      <a:pt x="11367" y="6552"/>
                      <a:pt x="11459" y="6141"/>
                    </a:cubicBezTo>
                    <a:cubicBezTo>
                      <a:pt x="11481" y="6072"/>
                      <a:pt x="11504" y="5981"/>
                      <a:pt x="11527" y="5890"/>
                    </a:cubicBezTo>
                    <a:cubicBezTo>
                      <a:pt x="11527" y="5798"/>
                      <a:pt x="11550" y="5707"/>
                      <a:pt x="11573" y="5616"/>
                    </a:cubicBezTo>
                    <a:cubicBezTo>
                      <a:pt x="11596" y="5502"/>
                      <a:pt x="11641" y="5388"/>
                      <a:pt x="11664" y="5273"/>
                    </a:cubicBezTo>
                    <a:cubicBezTo>
                      <a:pt x="11687" y="5159"/>
                      <a:pt x="11710" y="5045"/>
                      <a:pt x="11733" y="4931"/>
                    </a:cubicBezTo>
                    <a:cubicBezTo>
                      <a:pt x="11755" y="4817"/>
                      <a:pt x="11778" y="4703"/>
                      <a:pt x="11801" y="4589"/>
                    </a:cubicBezTo>
                    <a:cubicBezTo>
                      <a:pt x="11847" y="4360"/>
                      <a:pt x="11892" y="4155"/>
                      <a:pt x="11938" y="3927"/>
                    </a:cubicBezTo>
                    <a:cubicBezTo>
                      <a:pt x="11961" y="3835"/>
                      <a:pt x="11984" y="3721"/>
                      <a:pt x="12006" y="3607"/>
                    </a:cubicBezTo>
                    <a:cubicBezTo>
                      <a:pt x="12029" y="3493"/>
                      <a:pt x="12052" y="3402"/>
                      <a:pt x="12075" y="3288"/>
                    </a:cubicBezTo>
                    <a:cubicBezTo>
                      <a:pt x="12189" y="2763"/>
                      <a:pt x="12280" y="2283"/>
                      <a:pt x="12349" y="1850"/>
                    </a:cubicBezTo>
                    <a:cubicBezTo>
                      <a:pt x="12372" y="1713"/>
                      <a:pt x="12395" y="1576"/>
                      <a:pt x="12417" y="1439"/>
                    </a:cubicBezTo>
                    <a:cubicBezTo>
                      <a:pt x="12554" y="617"/>
                      <a:pt x="12577" y="92"/>
                      <a:pt x="12509" y="24"/>
                    </a:cubicBezTo>
                    <a:cubicBezTo>
                      <a:pt x="12463" y="1"/>
                      <a:pt x="12349" y="1"/>
                      <a:pt x="121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1" name="Google Shape;1061;p18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fill="none" extrusionOk="0">
                    <a:moveTo>
                      <a:pt x="12417" y="1439"/>
                    </a:moveTo>
                    <a:cubicBezTo>
                      <a:pt x="12395" y="1576"/>
                      <a:pt x="12372" y="1713"/>
                      <a:pt x="12349" y="1850"/>
                    </a:cubicBezTo>
                    <a:cubicBezTo>
                      <a:pt x="12280" y="2283"/>
                      <a:pt x="12189" y="2763"/>
                      <a:pt x="12075" y="3288"/>
                    </a:cubicBezTo>
                    <a:cubicBezTo>
                      <a:pt x="12052" y="3402"/>
                      <a:pt x="12029" y="3493"/>
                      <a:pt x="12006" y="3607"/>
                    </a:cubicBezTo>
                    <a:cubicBezTo>
                      <a:pt x="11984" y="3721"/>
                      <a:pt x="11961" y="3835"/>
                      <a:pt x="11938" y="3927"/>
                    </a:cubicBezTo>
                    <a:cubicBezTo>
                      <a:pt x="11892" y="4155"/>
                      <a:pt x="11847" y="4360"/>
                      <a:pt x="11801" y="4589"/>
                    </a:cubicBezTo>
                    <a:cubicBezTo>
                      <a:pt x="11778" y="4703"/>
                      <a:pt x="11755" y="4817"/>
                      <a:pt x="11733" y="4931"/>
                    </a:cubicBezTo>
                    <a:cubicBezTo>
                      <a:pt x="11710" y="5045"/>
                      <a:pt x="11687" y="5159"/>
                      <a:pt x="11664" y="5273"/>
                    </a:cubicBezTo>
                    <a:cubicBezTo>
                      <a:pt x="11641" y="5388"/>
                      <a:pt x="11596" y="5502"/>
                      <a:pt x="11573" y="5616"/>
                    </a:cubicBezTo>
                    <a:cubicBezTo>
                      <a:pt x="11550" y="5707"/>
                      <a:pt x="11527" y="5798"/>
                      <a:pt x="11527" y="5890"/>
                    </a:cubicBezTo>
                    <a:cubicBezTo>
                      <a:pt x="11504" y="5981"/>
                      <a:pt x="11481" y="6072"/>
                      <a:pt x="11459" y="6141"/>
                    </a:cubicBezTo>
                    <a:cubicBezTo>
                      <a:pt x="11367" y="6552"/>
                      <a:pt x="11276" y="6962"/>
                      <a:pt x="11185" y="7350"/>
                    </a:cubicBezTo>
                    <a:cubicBezTo>
                      <a:pt x="11116" y="7602"/>
                      <a:pt x="11071" y="7830"/>
                      <a:pt x="11002" y="8058"/>
                    </a:cubicBezTo>
                    <a:cubicBezTo>
                      <a:pt x="11002" y="8081"/>
                      <a:pt x="11002" y="8127"/>
                      <a:pt x="10979" y="8149"/>
                    </a:cubicBezTo>
                    <a:cubicBezTo>
                      <a:pt x="10957" y="8286"/>
                      <a:pt x="10934" y="8400"/>
                      <a:pt x="10911" y="8515"/>
                    </a:cubicBezTo>
                    <a:cubicBezTo>
                      <a:pt x="10774" y="9040"/>
                      <a:pt x="10637" y="9542"/>
                      <a:pt x="10523" y="9975"/>
                    </a:cubicBezTo>
                    <a:cubicBezTo>
                      <a:pt x="10477" y="10158"/>
                      <a:pt x="10432" y="10341"/>
                      <a:pt x="10386" y="10500"/>
                    </a:cubicBezTo>
                    <a:cubicBezTo>
                      <a:pt x="10363" y="10523"/>
                      <a:pt x="10363" y="10546"/>
                      <a:pt x="10363" y="10569"/>
                    </a:cubicBezTo>
                    <a:cubicBezTo>
                      <a:pt x="10340" y="10637"/>
                      <a:pt x="10317" y="10706"/>
                      <a:pt x="10295" y="10774"/>
                    </a:cubicBezTo>
                    <a:cubicBezTo>
                      <a:pt x="10180" y="11231"/>
                      <a:pt x="10066" y="11550"/>
                      <a:pt x="9998" y="11756"/>
                    </a:cubicBezTo>
                    <a:cubicBezTo>
                      <a:pt x="9975" y="11801"/>
                      <a:pt x="9975" y="11824"/>
                      <a:pt x="9952" y="11847"/>
                    </a:cubicBezTo>
                    <a:cubicBezTo>
                      <a:pt x="9952" y="11870"/>
                      <a:pt x="9929" y="11893"/>
                      <a:pt x="9929" y="11916"/>
                    </a:cubicBezTo>
                    <a:lnTo>
                      <a:pt x="7419" y="11139"/>
                    </a:lnTo>
                    <a:cubicBezTo>
                      <a:pt x="7419" y="11139"/>
                      <a:pt x="7213" y="8515"/>
                      <a:pt x="7076" y="8309"/>
                    </a:cubicBezTo>
                    <a:cubicBezTo>
                      <a:pt x="6939" y="8104"/>
                      <a:pt x="4428" y="8583"/>
                      <a:pt x="4155" y="8309"/>
                    </a:cubicBezTo>
                    <a:cubicBezTo>
                      <a:pt x="3881" y="8035"/>
                      <a:pt x="3812" y="5524"/>
                      <a:pt x="3607" y="5251"/>
                    </a:cubicBezTo>
                    <a:cubicBezTo>
                      <a:pt x="3493" y="5091"/>
                      <a:pt x="2762" y="5068"/>
                      <a:pt x="2077" y="5022"/>
                    </a:cubicBezTo>
                    <a:cubicBezTo>
                      <a:pt x="1438" y="4977"/>
                      <a:pt x="822" y="4931"/>
                      <a:pt x="754" y="4771"/>
                    </a:cubicBezTo>
                    <a:cubicBezTo>
                      <a:pt x="617" y="4406"/>
                      <a:pt x="0" y="2260"/>
                      <a:pt x="0" y="2260"/>
                    </a:cubicBezTo>
                    <a:cubicBezTo>
                      <a:pt x="137" y="2169"/>
                      <a:pt x="503" y="2055"/>
                      <a:pt x="1050" y="1918"/>
                    </a:cubicBezTo>
                    <a:cubicBezTo>
                      <a:pt x="1142" y="1895"/>
                      <a:pt x="1233" y="1872"/>
                      <a:pt x="1324" y="1850"/>
                    </a:cubicBezTo>
                    <a:cubicBezTo>
                      <a:pt x="1552" y="1804"/>
                      <a:pt x="1804" y="1735"/>
                      <a:pt x="2077" y="1690"/>
                    </a:cubicBezTo>
                    <a:cubicBezTo>
                      <a:pt x="2237" y="1644"/>
                      <a:pt x="2397" y="1621"/>
                      <a:pt x="2580" y="1576"/>
                    </a:cubicBezTo>
                    <a:cubicBezTo>
                      <a:pt x="2625" y="1576"/>
                      <a:pt x="2648" y="1553"/>
                      <a:pt x="2694" y="1553"/>
                    </a:cubicBezTo>
                    <a:cubicBezTo>
                      <a:pt x="2831" y="1530"/>
                      <a:pt x="2968" y="1507"/>
                      <a:pt x="3105" y="1462"/>
                    </a:cubicBezTo>
                    <a:cubicBezTo>
                      <a:pt x="3493" y="1393"/>
                      <a:pt x="3926" y="1302"/>
                      <a:pt x="4337" y="1210"/>
                    </a:cubicBezTo>
                    <a:cubicBezTo>
                      <a:pt x="4543" y="1188"/>
                      <a:pt x="4725" y="1142"/>
                      <a:pt x="4931" y="1119"/>
                    </a:cubicBezTo>
                    <a:cubicBezTo>
                      <a:pt x="5068" y="1074"/>
                      <a:pt x="5205" y="1051"/>
                      <a:pt x="5364" y="1028"/>
                    </a:cubicBezTo>
                    <a:cubicBezTo>
                      <a:pt x="5524" y="1005"/>
                      <a:pt x="5707" y="982"/>
                      <a:pt x="5866" y="937"/>
                    </a:cubicBezTo>
                    <a:cubicBezTo>
                      <a:pt x="6049" y="914"/>
                      <a:pt x="6232" y="868"/>
                      <a:pt x="6391" y="845"/>
                    </a:cubicBezTo>
                    <a:cubicBezTo>
                      <a:pt x="6574" y="822"/>
                      <a:pt x="6734" y="777"/>
                      <a:pt x="6916" y="754"/>
                    </a:cubicBezTo>
                    <a:cubicBezTo>
                      <a:pt x="6962" y="754"/>
                      <a:pt x="7008" y="731"/>
                      <a:pt x="7053" y="731"/>
                    </a:cubicBezTo>
                    <a:cubicBezTo>
                      <a:pt x="7373" y="686"/>
                      <a:pt x="7692" y="617"/>
                      <a:pt x="8012" y="571"/>
                    </a:cubicBezTo>
                    <a:cubicBezTo>
                      <a:pt x="8195" y="549"/>
                      <a:pt x="8377" y="503"/>
                      <a:pt x="8537" y="480"/>
                    </a:cubicBezTo>
                    <a:cubicBezTo>
                      <a:pt x="8583" y="480"/>
                      <a:pt x="8628" y="457"/>
                      <a:pt x="8651" y="457"/>
                    </a:cubicBezTo>
                    <a:cubicBezTo>
                      <a:pt x="8857" y="434"/>
                      <a:pt x="9039" y="412"/>
                      <a:pt x="9222" y="366"/>
                    </a:cubicBezTo>
                    <a:lnTo>
                      <a:pt x="9222" y="366"/>
                    </a:lnTo>
                    <a:cubicBezTo>
                      <a:pt x="9313" y="366"/>
                      <a:pt x="9404" y="343"/>
                      <a:pt x="9473" y="343"/>
                    </a:cubicBezTo>
                    <a:cubicBezTo>
                      <a:pt x="9587" y="320"/>
                      <a:pt x="9701" y="297"/>
                      <a:pt x="9815" y="275"/>
                    </a:cubicBezTo>
                    <a:cubicBezTo>
                      <a:pt x="9952" y="275"/>
                      <a:pt x="10089" y="252"/>
                      <a:pt x="10226" y="229"/>
                    </a:cubicBezTo>
                    <a:cubicBezTo>
                      <a:pt x="10386" y="206"/>
                      <a:pt x="10546" y="183"/>
                      <a:pt x="10683" y="161"/>
                    </a:cubicBezTo>
                    <a:cubicBezTo>
                      <a:pt x="10774" y="161"/>
                      <a:pt x="10842" y="138"/>
                      <a:pt x="10911" y="138"/>
                    </a:cubicBezTo>
                    <a:cubicBezTo>
                      <a:pt x="10979" y="138"/>
                      <a:pt x="11048" y="115"/>
                      <a:pt x="11116" y="115"/>
                    </a:cubicBezTo>
                    <a:cubicBezTo>
                      <a:pt x="11185" y="92"/>
                      <a:pt x="11253" y="92"/>
                      <a:pt x="11299" y="92"/>
                    </a:cubicBezTo>
                    <a:cubicBezTo>
                      <a:pt x="11322" y="92"/>
                      <a:pt x="11322" y="92"/>
                      <a:pt x="11322" y="92"/>
                    </a:cubicBezTo>
                    <a:cubicBezTo>
                      <a:pt x="11436" y="69"/>
                      <a:pt x="11504" y="69"/>
                      <a:pt x="11596" y="46"/>
                    </a:cubicBezTo>
                    <a:cubicBezTo>
                      <a:pt x="11778" y="24"/>
                      <a:pt x="11938" y="24"/>
                      <a:pt x="12075" y="24"/>
                    </a:cubicBezTo>
                    <a:cubicBezTo>
                      <a:pt x="12121" y="1"/>
                      <a:pt x="12166" y="1"/>
                      <a:pt x="12189" y="1"/>
                    </a:cubicBezTo>
                    <a:cubicBezTo>
                      <a:pt x="12349" y="1"/>
                      <a:pt x="12463" y="1"/>
                      <a:pt x="12509" y="24"/>
                    </a:cubicBezTo>
                    <a:cubicBezTo>
                      <a:pt x="12577" y="92"/>
                      <a:pt x="12554" y="617"/>
                      <a:pt x="12417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18"/>
              <p:cNvSpPr/>
              <p:nvPr/>
            </p:nvSpPr>
            <p:spPr>
              <a:xfrm>
                <a:off x="1473525" y="2481075"/>
                <a:ext cx="85625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291" extrusionOk="0">
                    <a:moveTo>
                      <a:pt x="3070" y="1"/>
                    </a:moveTo>
                    <a:cubicBezTo>
                      <a:pt x="2595" y="1"/>
                      <a:pt x="1440" y="148"/>
                      <a:pt x="1" y="369"/>
                    </a:cubicBezTo>
                    <a:cubicBezTo>
                      <a:pt x="1" y="369"/>
                      <a:pt x="206" y="3085"/>
                      <a:pt x="2854" y="3291"/>
                    </a:cubicBezTo>
                    <a:cubicBezTo>
                      <a:pt x="3219" y="1510"/>
                      <a:pt x="3425" y="141"/>
                      <a:pt x="3288" y="27"/>
                    </a:cubicBezTo>
                    <a:cubicBezTo>
                      <a:pt x="3257" y="9"/>
                      <a:pt x="3183" y="1"/>
                      <a:pt x="3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3" name="Google Shape;1063;p18"/>
              <p:cNvSpPr/>
              <p:nvPr/>
            </p:nvSpPr>
            <p:spPr>
              <a:xfrm>
                <a:off x="765950" y="2826950"/>
                <a:ext cx="358950" cy="3769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076" extrusionOk="0">
                    <a:moveTo>
                      <a:pt x="5205" y="1"/>
                    </a:moveTo>
                    <a:cubicBezTo>
                      <a:pt x="4269" y="800"/>
                      <a:pt x="3424" y="1530"/>
                      <a:pt x="2717" y="2146"/>
                    </a:cubicBezTo>
                    <a:cubicBezTo>
                      <a:pt x="2466" y="2352"/>
                      <a:pt x="2237" y="2557"/>
                      <a:pt x="2009" y="2763"/>
                    </a:cubicBezTo>
                    <a:cubicBezTo>
                      <a:pt x="1963" y="2808"/>
                      <a:pt x="1895" y="2854"/>
                      <a:pt x="1849" y="2900"/>
                    </a:cubicBezTo>
                    <a:cubicBezTo>
                      <a:pt x="1758" y="2968"/>
                      <a:pt x="1689" y="3037"/>
                      <a:pt x="1621" y="3105"/>
                    </a:cubicBezTo>
                    <a:cubicBezTo>
                      <a:pt x="1575" y="3151"/>
                      <a:pt x="1553" y="3174"/>
                      <a:pt x="1507" y="3196"/>
                    </a:cubicBezTo>
                    <a:cubicBezTo>
                      <a:pt x="1438" y="3265"/>
                      <a:pt x="1370" y="3311"/>
                      <a:pt x="1324" y="3379"/>
                    </a:cubicBezTo>
                    <a:lnTo>
                      <a:pt x="1301" y="3379"/>
                    </a:lnTo>
                    <a:cubicBezTo>
                      <a:pt x="1210" y="3470"/>
                      <a:pt x="1142" y="3539"/>
                      <a:pt x="1073" y="3607"/>
                    </a:cubicBezTo>
                    <a:cubicBezTo>
                      <a:pt x="936" y="3721"/>
                      <a:pt x="845" y="3813"/>
                      <a:pt x="799" y="3858"/>
                    </a:cubicBezTo>
                    <a:cubicBezTo>
                      <a:pt x="571" y="4132"/>
                      <a:pt x="343" y="4634"/>
                      <a:pt x="229" y="5296"/>
                    </a:cubicBezTo>
                    <a:cubicBezTo>
                      <a:pt x="0" y="6711"/>
                      <a:pt x="274" y="8857"/>
                      <a:pt x="2192" y="11482"/>
                    </a:cubicBezTo>
                    <a:cubicBezTo>
                      <a:pt x="4155" y="14153"/>
                      <a:pt x="6300" y="14997"/>
                      <a:pt x="7852" y="15066"/>
                    </a:cubicBezTo>
                    <a:cubicBezTo>
                      <a:pt x="7961" y="15072"/>
                      <a:pt x="8067" y="15076"/>
                      <a:pt x="8170" y="15076"/>
                    </a:cubicBezTo>
                    <a:cubicBezTo>
                      <a:pt x="8755" y="15076"/>
                      <a:pt x="9234" y="14970"/>
                      <a:pt x="9564" y="14814"/>
                    </a:cubicBezTo>
                    <a:cubicBezTo>
                      <a:pt x="9724" y="14746"/>
                      <a:pt x="10135" y="14449"/>
                      <a:pt x="10728" y="13993"/>
                    </a:cubicBezTo>
                    <a:cubicBezTo>
                      <a:pt x="10797" y="13924"/>
                      <a:pt x="10865" y="13879"/>
                      <a:pt x="10957" y="13810"/>
                    </a:cubicBezTo>
                    <a:cubicBezTo>
                      <a:pt x="11162" y="13628"/>
                      <a:pt x="11413" y="13445"/>
                      <a:pt x="11687" y="13217"/>
                    </a:cubicBezTo>
                    <a:cubicBezTo>
                      <a:pt x="12440" y="12600"/>
                      <a:pt x="13353" y="11847"/>
                      <a:pt x="14358" y="11003"/>
                    </a:cubicBezTo>
                    <a:cubicBezTo>
                      <a:pt x="13581" y="10797"/>
                      <a:pt x="12874" y="10523"/>
                      <a:pt x="12212" y="10204"/>
                    </a:cubicBezTo>
                    <a:cubicBezTo>
                      <a:pt x="12075" y="10135"/>
                      <a:pt x="11915" y="10067"/>
                      <a:pt x="11778" y="9975"/>
                    </a:cubicBezTo>
                    <a:cubicBezTo>
                      <a:pt x="10500" y="9291"/>
                      <a:pt x="9473" y="8446"/>
                      <a:pt x="8628" y="7533"/>
                    </a:cubicBezTo>
                    <a:cubicBezTo>
                      <a:pt x="5570" y="4201"/>
                      <a:pt x="5205" y="1"/>
                      <a:pt x="5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4" name="Google Shape;1064;p18"/>
              <p:cNvSpPr/>
              <p:nvPr/>
            </p:nvSpPr>
            <p:spPr>
              <a:xfrm>
                <a:off x="806475" y="2880600"/>
                <a:ext cx="25165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0066" h="11847" extrusionOk="0">
                    <a:moveTo>
                      <a:pt x="1096" y="0"/>
                    </a:moveTo>
                    <a:cubicBezTo>
                      <a:pt x="845" y="206"/>
                      <a:pt x="616" y="411"/>
                      <a:pt x="388" y="617"/>
                    </a:cubicBezTo>
                    <a:cubicBezTo>
                      <a:pt x="342" y="662"/>
                      <a:pt x="274" y="708"/>
                      <a:pt x="228" y="754"/>
                    </a:cubicBezTo>
                    <a:cubicBezTo>
                      <a:pt x="137" y="822"/>
                      <a:pt x="68" y="891"/>
                      <a:pt x="0" y="959"/>
                    </a:cubicBezTo>
                    <a:cubicBezTo>
                      <a:pt x="0" y="959"/>
                      <a:pt x="342" y="10660"/>
                      <a:pt x="9107" y="11847"/>
                    </a:cubicBezTo>
                    <a:cubicBezTo>
                      <a:pt x="9176" y="11778"/>
                      <a:pt x="9244" y="11733"/>
                      <a:pt x="9336" y="11664"/>
                    </a:cubicBezTo>
                    <a:cubicBezTo>
                      <a:pt x="9541" y="11482"/>
                      <a:pt x="9792" y="11299"/>
                      <a:pt x="10066" y="11071"/>
                    </a:cubicBezTo>
                    <a:cubicBezTo>
                      <a:pt x="9701" y="11048"/>
                      <a:pt x="1940" y="10272"/>
                      <a:pt x="10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5" name="Google Shape;1065;p18"/>
              <p:cNvSpPr/>
              <p:nvPr/>
            </p:nvSpPr>
            <p:spPr>
              <a:xfrm>
                <a:off x="765950" y="2826950"/>
                <a:ext cx="358950" cy="3778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112" fill="none" extrusionOk="0">
                    <a:moveTo>
                      <a:pt x="14358" y="11003"/>
                    </a:moveTo>
                    <a:cubicBezTo>
                      <a:pt x="13353" y="11847"/>
                      <a:pt x="12440" y="12600"/>
                      <a:pt x="11687" y="13217"/>
                    </a:cubicBezTo>
                    <a:cubicBezTo>
                      <a:pt x="11687" y="13217"/>
                      <a:pt x="11687" y="13217"/>
                      <a:pt x="11687" y="13217"/>
                    </a:cubicBezTo>
                    <a:cubicBezTo>
                      <a:pt x="11413" y="13445"/>
                      <a:pt x="11162" y="13628"/>
                      <a:pt x="10957" y="13810"/>
                    </a:cubicBezTo>
                    <a:cubicBezTo>
                      <a:pt x="10865" y="13879"/>
                      <a:pt x="10797" y="13924"/>
                      <a:pt x="10728" y="13993"/>
                    </a:cubicBezTo>
                    <a:lnTo>
                      <a:pt x="10728" y="13993"/>
                    </a:lnTo>
                    <a:cubicBezTo>
                      <a:pt x="10135" y="14449"/>
                      <a:pt x="9724" y="14746"/>
                      <a:pt x="9564" y="14814"/>
                    </a:cubicBezTo>
                    <a:cubicBezTo>
                      <a:pt x="9176" y="14997"/>
                      <a:pt x="8583" y="15111"/>
                      <a:pt x="7852" y="15066"/>
                    </a:cubicBezTo>
                    <a:cubicBezTo>
                      <a:pt x="6300" y="14997"/>
                      <a:pt x="4155" y="14153"/>
                      <a:pt x="2192" y="11482"/>
                    </a:cubicBezTo>
                    <a:cubicBezTo>
                      <a:pt x="274" y="8857"/>
                      <a:pt x="0" y="6711"/>
                      <a:pt x="229" y="5296"/>
                    </a:cubicBezTo>
                    <a:cubicBezTo>
                      <a:pt x="229" y="5296"/>
                      <a:pt x="229" y="5296"/>
                      <a:pt x="229" y="5296"/>
                    </a:cubicBezTo>
                    <a:cubicBezTo>
                      <a:pt x="343" y="4634"/>
                      <a:pt x="571" y="4132"/>
                      <a:pt x="799" y="3858"/>
                    </a:cubicBezTo>
                    <a:cubicBezTo>
                      <a:pt x="845" y="3813"/>
                      <a:pt x="936" y="3721"/>
                      <a:pt x="1073" y="3607"/>
                    </a:cubicBezTo>
                    <a:cubicBezTo>
                      <a:pt x="1142" y="3539"/>
                      <a:pt x="1210" y="3470"/>
                      <a:pt x="1301" y="3379"/>
                    </a:cubicBezTo>
                    <a:cubicBezTo>
                      <a:pt x="1301" y="3379"/>
                      <a:pt x="1301" y="3379"/>
                      <a:pt x="1324" y="3379"/>
                    </a:cubicBezTo>
                    <a:cubicBezTo>
                      <a:pt x="1370" y="3311"/>
                      <a:pt x="1438" y="3265"/>
                      <a:pt x="1507" y="3196"/>
                    </a:cubicBezTo>
                    <a:cubicBezTo>
                      <a:pt x="1553" y="3174"/>
                      <a:pt x="1575" y="3151"/>
                      <a:pt x="1621" y="3105"/>
                    </a:cubicBezTo>
                    <a:cubicBezTo>
                      <a:pt x="1689" y="3037"/>
                      <a:pt x="1758" y="2968"/>
                      <a:pt x="1849" y="2900"/>
                    </a:cubicBezTo>
                    <a:cubicBezTo>
                      <a:pt x="1895" y="2854"/>
                      <a:pt x="1963" y="2808"/>
                      <a:pt x="2009" y="2763"/>
                    </a:cubicBezTo>
                    <a:cubicBezTo>
                      <a:pt x="2237" y="2557"/>
                      <a:pt x="2466" y="2352"/>
                      <a:pt x="2717" y="2146"/>
                    </a:cubicBezTo>
                    <a:cubicBezTo>
                      <a:pt x="3424" y="1530"/>
                      <a:pt x="4269" y="800"/>
                      <a:pt x="5205" y="1"/>
                    </a:cubicBezTo>
                    <a:cubicBezTo>
                      <a:pt x="5205" y="1"/>
                      <a:pt x="5570" y="4201"/>
                      <a:pt x="8628" y="7533"/>
                    </a:cubicBezTo>
                    <a:cubicBezTo>
                      <a:pt x="9473" y="8446"/>
                      <a:pt x="10500" y="9291"/>
                      <a:pt x="11778" y="9975"/>
                    </a:cubicBezTo>
                    <a:lnTo>
                      <a:pt x="11778" y="9975"/>
                    </a:lnTo>
                    <a:cubicBezTo>
                      <a:pt x="11915" y="10067"/>
                      <a:pt x="12075" y="10135"/>
                      <a:pt x="12212" y="10204"/>
                    </a:cubicBezTo>
                    <a:cubicBezTo>
                      <a:pt x="12874" y="10523"/>
                      <a:pt x="13581" y="10797"/>
                      <a:pt x="14358" y="11003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6" name="Google Shape;1066;p18"/>
              <p:cNvSpPr/>
              <p:nvPr/>
            </p:nvSpPr>
            <p:spPr>
              <a:xfrm>
                <a:off x="915450" y="2600425"/>
                <a:ext cx="346400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12167" fill="none" extrusionOk="0">
                    <a:moveTo>
                      <a:pt x="13856" y="0"/>
                    </a:moveTo>
                    <a:lnTo>
                      <a:pt x="1" y="12166"/>
                    </a:lnTo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7" name="Google Shape;1067;p18"/>
              <p:cNvSpPr/>
              <p:nvPr/>
            </p:nvSpPr>
            <p:spPr>
              <a:xfrm>
                <a:off x="981650" y="2688875"/>
                <a:ext cx="365225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13057" fill="none" extrusionOk="0">
                    <a:moveTo>
                      <a:pt x="14609" y="0"/>
                    </a:moveTo>
                    <a:lnTo>
                      <a:pt x="0" y="13056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8" name="Google Shape;1068;p18"/>
              <p:cNvSpPr/>
              <p:nvPr/>
            </p:nvSpPr>
            <p:spPr>
              <a:xfrm>
                <a:off x="1071225" y="2759625"/>
                <a:ext cx="357250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4290" h="12897" fill="none" extrusionOk="0">
                    <a:moveTo>
                      <a:pt x="14290" y="0"/>
                    </a:moveTo>
                    <a:lnTo>
                      <a:pt x="1" y="12897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9" name="Google Shape;1069;p18"/>
            <p:cNvSpPr/>
            <p:nvPr/>
          </p:nvSpPr>
          <p:spPr>
            <a:xfrm>
              <a:off x="352213" y="4381138"/>
              <a:ext cx="182575" cy="178025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8"/>
            <p:cNvSpPr/>
            <p:nvPr/>
          </p:nvSpPr>
          <p:spPr>
            <a:xfrm>
              <a:off x="127208" y="4736899"/>
              <a:ext cx="87303" cy="89953"/>
            </a:xfrm>
            <a:custGeom>
              <a:avLst/>
              <a:gdLst/>
              <a:ahLst/>
              <a:cxnLst/>
              <a:rect l="l" t="t" r="r" b="b"/>
              <a:pathLst>
                <a:path w="2655" h="2736" extrusionOk="0">
                  <a:moveTo>
                    <a:pt x="1072" y="0"/>
                  </a:moveTo>
                  <a:lnTo>
                    <a:pt x="874" y="939"/>
                  </a:lnTo>
                  <a:lnTo>
                    <a:pt x="1" y="1319"/>
                  </a:lnTo>
                  <a:lnTo>
                    <a:pt x="825" y="1796"/>
                  </a:lnTo>
                  <a:lnTo>
                    <a:pt x="907" y="2736"/>
                  </a:lnTo>
                  <a:lnTo>
                    <a:pt x="1616" y="2093"/>
                  </a:lnTo>
                  <a:lnTo>
                    <a:pt x="2555" y="2307"/>
                  </a:lnTo>
                  <a:lnTo>
                    <a:pt x="2160" y="1434"/>
                  </a:lnTo>
                  <a:lnTo>
                    <a:pt x="2654" y="626"/>
                  </a:lnTo>
                  <a:lnTo>
                    <a:pt x="2654" y="626"/>
                  </a:lnTo>
                  <a:lnTo>
                    <a:pt x="1698" y="725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8"/>
            <p:cNvSpPr/>
            <p:nvPr/>
          </p:nvSpPr>
          <p:spPr>
            <a:xfrm>
              <a:off x="8625289" y="674125"/>
              <a:ext cx="256372" cy="249983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50564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19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074" name="Google Shape;1074;p19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075" name="Google Shape;1075;p19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1" name="Google Shape;1091;p19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2" name="Google Shape;1092;p19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3" name="Google Shape;1093;p19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4" name="Google Shape;1094;p19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5" name="Google Shape;1095;p19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96" name="Google Shape;1096;p19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97" name="Google Shape;1097;p19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098" name="Google Shape;1098;p19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099" name="Google Shape;1099;p19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0" name="Google Shape;1100;p19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1" name="Google Shape;1101;p19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2" name="Google Shape;1102;p19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3" name="Google Shape;1103;p19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4" name="Google Shape;1104;p19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5" name="Google Shape;1105;p19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6" name="Google Shape;1106;p19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7" name="Google Shape;1107;p19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8" name="Google Shape;1108;p19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9" name="Google Shape;1109;p19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0" name="Google Shape;1110;p19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19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19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3" name="Google Shape;1113;p19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19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19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6" name="Google Shape;1116;p19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7" name="Google Shape;1117;p19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8" name="Google Shape;1118;p19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19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20" name="Google Shape;1120;p19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1" name="Google Shape;1121;p19"/>
          <p:cNvSpPr txBox="1">
            <a:spLocks noGrp="1"/>
          </p:cNvSpPr>
          <p:nvPr>
            <p:ph type="title"/>
          </p:nvPr>
        </p:nvSpPr>
        <p:spPr>
          <a:xfrm>
            <a:off x="960000" y="584420"/>
            <a:ext cx="10272000" cy="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1122" name="Google Shape;1122;p19"/>
          <p:cNvGrpSpPr/>
          <p:nvPr/>
        </p:nvGrpSpPr>
        <p:grpSpPr>
          <a:xfrm>
            <a:off x="-2663539" y="-2198617"/>
            <a:ext cx="17097061" cy="10488389"/>
            <a:chOff x="-1997654" y="-1648963"/>
            <a:chExt cx="12822796" cy="7866292"/>
          </a:xfrm>
        </p:grpSpPr>
        <p:sp>
          <p:nvSpPr>
            <p:cNvPr id="1123" name="Google Shape;1123;p19"/>
            <p:cNvSpPr/>
            <p:nvPr/>
          </p:nvSpPr>
          <p:spPr>
            <a:xfrm rot="10444264">
              <a:off x="5875842" y="2375356"/>
              <a:ext cx="4775886" cy="3604953"/>
            </a:xfrm>
            <a:custGeom>
              <a:avLst/>
              <a:gdLst/>
              <a:ahLst/>
              <a:cxnLst/>
              <a:rect l="l" t="t" r="r" b="b"/>
              <a:pathLst>
                <a:path w="191026" h="144191" extrusionOk="0">
                  <a:moveTo>
                    <a:pt x="88023" y="0"/>
                  </a:moveTo>
                  <a:cubicBezTo>
                    <a:pt x="83673" y="0"/>
                    <a:pt x="79324" y="130"/>
                    <a:pt x="74982" y="391"/>
                  </a:cubicBezTo>
                  <a:cubicBezTo>
                    <a:pt x="56516" y="1487"/>
                    <a:pt x="37252" y="5321"/>
                    <a:pt x="23191" y="17327"/>
                  </a:cubicBezTo>
                  <a:cubicBezTo>
                    <a:pt x="12189" y="26708"/>
                    <a:pt x="5387" y="40404"/>
                    <a:pt x="2694" y="54624"/>
                  </a:cubicBezTo>
                  <a:cubicBezTo>
                    <a:pt x="1" y="68844"/>
                    <a:pt x="1210" y="83566"/>
                    <a:pt x="4269" y="97695"/>
                  </a:cubicBezTo>
                  <a:cubicBezTo>
                    <a:pt x="6666" y="108697"/>
                    <a:pt x="10295" y="119676"/>
                    <a:pt x="17142" y="128600"/>
                  </a:cubicBezTo>
                  <a:cubicBezTo>
                    <a:pt x="23990" y="137525"/>
                    <a:pt x="34513" y="144190"/>
                    <a:pt x="45765" y="144190"/>
                  </a:cubicBezTo>
                  <a:cubicBezTo>
                    <a:pt x="57018" y="144190"/>
                    <a:pt x="68431" y="136361"/>
                    <a:pt x="70485" y="125291"/>
                  </a:cubicBezTo>
                  <a:cubicBezTo>
                    <a:pt x="72083" y="116526"/>
                    <a:pt x="68020" y="107829"/>
                    <a:pt x="66810" y="98996"/>
                  </a:cubicBezTo>
                  <a:cubicBezTo>
                    <a:pt x="64231" y="79914"/>
                    <a:pt x="77127" y="59919"/>
                    <a:pt x="95593" y="54418"/>
                  </a:cubicBezTo>
                  <a:cubicBezTo>
                    <a:pt x="100404" y="52977"/>
                    <a:pt x="105390" y="52450"/>
                    <a:pt x="110416" y="52450"/>
                  </a:cubicBezTo>
                  <a:cubicBezTo>
                    <a:pt x="115023" y="52450"/>
                    <a:pt x="119665" y="52893"/>
                    <a:pt x="124239" y="53483"/>
                  </a:cubicBezTo>
                  <a:cubicBezTo>
                    <a:pt x="133087" y="54604"/>
                    <a:pt x="141936" y="56276"/>
                    <a:pt x="150858" y="56276"/>
                  </a:cubicBezTo>
                  <a:cubicBezTo>
                    <a:pt x="151556" y="56276"/>
                    <a:pt x="152254" y="56266"/>
                    <a:pt x="152953" y="56244"/>
                  </a:cubicBezTo>
                  <a:cubicBezTo>
                    <a:pt x="162562" y="55925"/>
                    <a:pt x="172514" y="53186"/>
                    <a:pt x="179430" y="46475"/>
                  </a:cubicBezTo>
                  <a:cubicBezTo>
                    <a:pt x="184315" y="41705"/>
                    <a:pt x="191026" y="28192"/>
                    <a:pt x="184931" y="21915"/>
                  </a:cubicBezTo>
                  <a:cubicBezTo>
                    <a:pt x="183060" y="19998"/>
                    <a:pt x="179088" y="19427"/>
                    <a:pt x="176669" y="18400"/>
                  </a:cubicBezTo>
                  <a:cubicBezTo>
                    <a:pt x="172058" y="16414"/>
                    <a:pt x="167401" y="14565"/>
                    <a:pt x="162677" y="12876"/>
                  </a:cubicBezTo>
                  <a:cubicBezTo>
                    <a:pt x="153295" y="9544"/>
                    <a:pt x="143709" y="6850"/>
                    <a:pt x="133985" y="4819"/>
                  </a:cubicBezTo>
                  <a:cubicBezTo>
                    <a:pt x="118886" y="1632"/>
                    <a:pt x="103453" y="0"/>
                    <a:pt x="88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9"/>
            <p:cNvSpPr/>
            <p:nvPr/>
          </p:nvSpPr>
          <p:spPr>
            <a:xfrm rot="8824650" flipH="1">
              <a:off x="-1773633" y="-813737"/>
              <a:ext cx="3634372" cy="1898235"/>
            </a:xfrm>
            <a:custGeom>
              <a:avLst/>
              <a:gdLst/>
              <a:ahLst/>
              <a:cxnLst/>
              <a:rect l="l" t="t" r="r" b="b"/>
              <a:pathLst>
                <a:path w="145376" h="75930" extrusionOk="0">
                  <a:moveTo>
                    <a:pt x="34203" y="0"/>
                  </a:moveTo>
                  <a:cubicBezTo>
                    <a:pt x="26785" y="0"/>
                    <a:pt x="19424" y="1647"/>
                    <a:pt x="13331" y="5763"/>
                  </a:cubicBezTo>
                  <a:cubicBezTo>
                    <a:pt x="6027" y="10693"/>
                    <a:pt x="1142" y="19047"/>
                    <a:pt x="412" y="27812"/>
                  </a:cubicBezTo>
                  <a:cubicBezTo>
                    <a:pt x="1" y="33085"/>
                    <a:pt x="1051" y="38426"/>
                    <a:pt x="3356" y="43174"/>
                  </a:cubicBezTo>
                  <a:cubicBezTo>
                    <a:pt x="5342" y="47259"/>
                    <a:pt x="8263" y="49542"/>
                    <a:pt x="11139" y="52783"/>
                  </a:cubicBezTo>
                  <a:cubicBezTo>
                    <a:pt x="14312" y="56321"/>
                    <a:pt x="16047" y="60635"/>
                    <a:pt x="19676" y="63922"/>
                  </a:cubicBezTo>
                  <a:cubicBezTo>
                    <a:pt x="23191" y="67117"/>
                    <a:pt x="27368" y="69628"/>
                    <a:pt x="31796" y="71386"/>
                  </a:cubicBezTo>
                  <a:cubicBezTo>
                    <a:pt x="41200" y="75106"/>
                    <a:pt x="51540" y="75768"/>
                    <a:pt x="61652" y="75905"/>
                  </a:cubicBezTo>
                  <a:cubicBezTo>
                    <a:pt x="62973" y="75922"/>
                    <a:pt x="64294" y="75930"/>
                    <a:pt x="65616" y="75930"/>
                  </a:cubicBezTo>
                  <a:cubicBezTo>
                    <a:pt x="78814" y="75930"/>
                    <a:pt x="92019" y="75102"/>
                    <a:pt x="105111" y="73463"/>
                  </a:cubicBezTo>
                  <a:cubicBezTo>
                    <a:pt x="115086" y="72207"/>
                    <a:pt x="125722" y="70130"/>
                    <a:pt x="132821" y="63009"/>
                  </a:cubicBezTo>
                  <a:cubicBezTo>
                    <a:pt x="138505" y="57280"/>
                    <a:pt x="141015" y="49199"/>
                    <a:pt x="142773" y="41325"/>
                  </a:cubicBezTo>
                  <a:cubicBezTo>
                    <a:pt x="144462" y="33770"/>
                    <a:pt x="145375" y="25027"/>
                    <a:pt x="140445" y="19047"/>
                  </a:cubicBezTo>
                  <a:cubicBezTo>
                    <a:pt x="136761" y="14603"/>
                    <a:pt x="130685" y="12940"/>
                    <a:pt x="124825" y="12940"/>
                  </a:cubicBezTo>
                  <a:cubicBezTo>
                    <a:pt x="124184" y="12940"/>
                    <a:pt x="123547" y="12960"/>
                    <a:pt x="122915" y="12999"/>
                  </a:cubicBezTo>
                  <a:cubicBezTo>
                    <a:pt x="116501" y="13364"/>
                    <a:pt x="110247" y="15281"/>
                    <a:pt x="103856" y="15783"/>
                  </a:cubicBezTo>
                  <a:cubicBezTo>
                    <a:pt x="102655" y="15878"/>
                    <a:pt x="101455" y="15923"/>
                    <a:pt x="100257" y="15923"/>
                  </a:cubicBezTo>
                  <a:cubicBezTo>
                    <a:pt x="91073" y="15923"/>
                    <a:pt x="81995" y="13280"/>
                    <a:pt x="73293" y="10191"/>
                  </a:cubicBezTo>
                  <a:cubicBezTo>
                    <a:pt x="63455" y="6699"/>
                    <a:pt x="53754" y="2567"/>
                    <a:pt x="43483" y="810"/>
                  </a:cubicBezTo>
                  <a:cubicBezTo>
                    <a:pt x="40439" y="290"/>
                    <a:pt x="37316" y="0"/>
                    <a:pt x="34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5" name="Google Shape;1125;p19"/>
          <p:cNvGrpSpPr/>
          <p:nvPr/>
        </p:nvGrpSpPr>
        <p:grpSpPr>
          <a:xfrm>
            <a:off x="-121644" y="628819"/>
            <a:ext cx="12132768" cy="6217687"/>
            <a:chOff x="-15033" y="471614"/>
            <a:chExt cx="9099576" cy="4663265"/>
          </a:xfrm>
        </p:grpSpPr>
        <p:grpSp>
          <p:nvGrpSpPr>
            <p:cNvPr id="1126" name="Google Shape;1126;p19"/>
            <p:cNvGrpSpPr/>
            <p:nvPr/>
          </p:nvGrpSpPr>
          <p:grpSpPr>
            <a:xfrm rot="6278279">
              <a:off x="-20249" y="4255839"/>
              <a:ext cx="915510" cy="696320"/>
              <a:chOff x="131175" y="4309275"/>
              <a:chExt cx="915550" cy="696350"/>
            </a:xfrm>
          </p:grpSpPr>
          <p:sp>
            <p:nvSpPr>
              <p:cNvPr id="1127" name="Google Shape;1127;p19"/>
              <p:cNvSpPr/>
              <p:nvPr/>
            </p:nvSpPr>
            <p:spPr>
              <a:xfrm>
                <a:off x="131175" y="4309275"/>
                <a:ext cx="910600" cy="6934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738" extrusionOk="0">
                    <a:moveTo>
                      <a:pt x="25546" y="0"/>
                    </a:moveTo>
                    <a:cubicBezTo>
                      <a:pt x="19201" y="2885"/>
                      <a:pt x="6774" y="10763"/>
                      <a:pt x="5851" y="11339"/>
                    </a:cubicBezTo>
                    <a:cubicBezTo>
                      <a:pt x="5736" y="11405"/>
                      <a:pt x="5587" y="11488"/>
                      <a:pt x="5422" y="11587"/>
                    </a:cubicBezTo>
                    <a:cubicBezTo>
                      <a:pt x="5192" y="11702"/>
                      <a:pt x="4911" y="11834"/>
                      <a:pt x="4598" y="11999"/>
                    </a:cubicBezTo>
                    <a:cubicBezTo>
                      <a:pt x="4499" y="12048"/>
                      <a:pt x="4401" y="12098"/>
                      <a:pt x="4285" y="12147"/>
                    </a:cubicBezTo>
                    <a:cubicBezTo>
                      <a:pt x="4219" y="12180"/>
                      <a:pt x="4153" y="12213"/>
                      <a:pt x="4087" y="12246"/>
                    </a:cubicBezTo>
                    <a:cubicBezTo>
                      <a:pt x="3857" y="12361"/>
                      <a:pt x="3626" y="12493"/>
                      <a:pt x="3395" y="12608"/>
                    </a:cubicBezTo>
                    <a:cubicBezTo>
                      <a:pt x="3247" y="12691"/>
                      <a:pt x="3082" y="12790"/>
                      <a:pt x="2934" y="12872"/>
                    </a:cubicBezTo>
                    <a:cubicBezTo>
                      <a:pt x="2769" y="12971"/>
                      <a:pt x="2588" y="13070"/>
                      <a:pt x="2423" y="13185"/>
                    </a:cubicBezTo>
                    <a:cubicBezTo>
                      <a:pt x="1417" y="13828"/>
                      <a:pt x="527" y="14586"/>
                      <a:pt x="264" y="15443"/>
                    </a:cubicBezTo>
                    <a:cubicBezTo>
                      <a:pt x="0" y="16267"/>
                      <a:pt x="940" y="18558"/>
                      <a:pt x="2225" y="20931"/>
                    </a:cubicBezTo>
                    <a:cubicBezTo>
                      <a:pt x="3939" y="24129"/>
                      <a:pt x="6279" y="27474"/>
                      <a:pt x="7169" y="27705"/>
                    </a:cubicBezTo>
                    <a:cubicBezTo>
                      <a:pt x="7252" y="27727"/>
                      <a:pt x="7346" y="27737"/>
                      <a:pt x="7450" y="27737"/>
                    </a:cubicBezTo>
                    <a:cubicBezTo>
                      <a:pt x="8053" y="27737"/>
                      <a:pt x="8992" y="27389"/>
                      <a:pt x="10004" y="26898"/>
                    </a:cubicBezTo>
                    <a:cubicBezTo>
                      <a:pt x="10103" y="26848"/>
                      <a:pt x="10218" y="26799"/>
                      <a:pt x="10317" y="26749"/>
                    </a:cubicBezTo>
                    <a:cubicBezTo>
                      <a:pt x="10400" y="26700"/>
                      <a:pt x="10466" y="26667"/>
                      <a:pt x="10548" y="26617"/>
                    </a:cubicBezTo>
                    <a:cubicBezTo>
                      <a:pt x="10795" y="26502"/>
                      <a:pt x="11042" y="26370"/>
                      <a:pt x="11273" y="26238"/>
                    </a:cubicBezTo>
                    <a:cubicBezTo>
                      <a:pt x="11290" y="26222"/>
                      <a:pt x="11306" y="26222"/>
                      <a:pt x="11323" y="26205"/>
                    </a:cubicBezTo>
                    <a:cubicBezTo>
                      <a:pt x="11454" y="26139"/>
                      <a:pt x="11570" y="26073"/>
                      <a:pt x="11702" y="26008"/>
                    </a:cubicBezTo>
                    <a:cubicBezTo>
                      <a:pt x="11817" y="25942"/>
                      <a:pt x="11932" y="25876"/>
                      <a:pt x="12048" y="25810"/>
                    </a:cubicBezTo>
                    <a:cubicBezTo>
                      <a:pt x="12180" y="25727"/>
                      <a:pt x="12295" y="25661"/>
                      <a:pt x="12410" y="25596"/>
                    </a:cubicBezTo>
                    <a:cubicBezTo>
                      <a:pt x="12476" y="25563"/>
                      <a:pt x="12542" y="25513"/>
                      <a:pt x="12592" y="25480"/>
                    </a:cubicBezTo>
                    <a:cubicBezTo>
                      <a:pt x="12888" y="25315"/>
                      <a:pt x="13169" y="25151"/>
                      <a:pt x="13416" y="24986"/>
                    </a:cubicBezTo>
                    <a:cubicBezTo>
                      <a:pt x="14075" y="24590"/>
                      <a:pt x="14553" y="24277"/>
                      <a:pt x="14685" y="24211"/>
                    </a:cubicBezTo>
                    <a:cubicBezTo>
                      <a:pt x="15212" y="23914"/>
                      <a:pt x="32534" y="13268"/>
                      <a:pt x="32781" y="13037"/>
                    </a:cubicBezTo>
                    <a:cubicBezTo>
                      <a:pt x="32781" y="13037"/>
                      <a:pt x="32781" y="13037"/>
                      <a:pt x="32798" y="13004"/>
                    </a:cubicBezTo>
                    <a:cubicBezTo>
                      <a:pt x="32798" y="12988"/>
                      <a:pt x="32814" y="12971"/>
                      <a:pt x="32831" y="12955"/>
                    </a:cubicBezTo>
                    <a:cubicBezTo>
                      <a:pt x="32863" y="12856"/>
                      <a:pt x="32946" y="12691"/>
                      <a:pt x="33045" y="12460"/>
                    </a:cubicBezTo>
                    <a:cubicBezTo>
                      <a:pt x="33061" y="12427"/>
                      <a:pt x="33094" y="12378"/>
                      <a:pt x="33111" y="12328"/>
                    </a:cubicBezTo>
                    <a:cubicBezTo>
                      <a:pt x="33210" y="12131"/>
                      <a:pt x="33308" y="11883"/>
                      <a:pt x="33424" y="11620"/>
                    </a:cubicBezTo>
                    <a:cubicBezTo>
                      <a:pt x="33457" y="11554"/>
                      <a:pt x="33490" y="11488"/>
                      <a:pt x="33523" y="11422"/>
                    </a:cubicBezTo>
                    <a:cubicBezTo>
                      <a:pt x="33655" y="11142"/>
                      <a:pt x="33786" y="10829"/>
                      <a:pt x="33935" y="10499"/>
                    </a:cubicBezTo>
                    <a:cubicBezTo>
                      <a:pt x="33984" y="10384"/>
                      <a:pt x="34034" y="10252"/>
                      <a:pt x="34083" y="10136"/>
                    </a:cubicBezTo>
                    <a:cubicBezTo>
                      <a:pt x="34133" y="10037"/>
                      <a:pt x="34165" y="9955"/>
                      <a:pt x="34198" y="9873"/>
                    </a:cubicBezTo>
                    <a:cubicBezTo>
                      <a:pt x="34248" y="9757"/>
                      <a:pt x="34297" y="9642"/>
                      <a:pt x="34363" y="9510"/>
                    </a:cubicBezTo>
                    <a:cubicBezTo>
                      <a:pt x="34495" y="9197"/>
                      <a:pt x="34627" y="8867"/>
                      <a:pt x="34759" y="8554"/>
                    </a:cubicBezTo>
                    <a:cubicBezTo>
                      <a:pt x="34792" y="8488"/>
                      <a:pt x="34825" y="8406"/>
                      <a:pt x="34841" y="8340"/>
                    </a:cubicBezTo>
                    <a:cubicBezTo>
                      <a:pt x="34874" y="8274"/>
                      <a:pt x="34907" y="8208"/>
                      <a:pt x="34924" y="8142"/>
                    </a:cubicBezTo>
                    <a:cubicBezTo>
                      <a:pt x="35105" y="7697"/>
                      <a:pt x="35286" y="7252"/>
                      <a:pt x="35451" y="6840"/>
                    </a:cubicBezTo>
                    <a:lnTo>
                      <a:pt x="35451" y="6824"/>
                    </a:lnTo>
                    <a:cubicBezTo>
                      <a:pt x="35533" y="6593"/>
                      <a:pt x="35632" y="6362"/>
                      <a:pt x="35698" y="6148"/>
                    </a:cubicBezTo>
                    <a:cubicBezTo>
                      <a:pt x="35764" y="5967"/>
                      <a:pt x="35830" y="5785"/>
                      <a:pt x="35896" y="5620"/>
                    </a:cubicBezTo>
                    <a:cubicBezTo>
                      <a:pt x="36077" y="5077"/>
                      <a:pt x="36226" y="4582"/>
                      <a:pt x="36308" y="4203"/>
                    </a:cubicBezTo>
                    <a:cubicBezTo>
                      <a:pt x="36325" y="4154"/>
                      <a:pt x="36325" y="4121"/>
                      <a:pt x="36341" y="4071"/>
                    </a:cubicBezTo>
                    <a:cubicBezTo>
                      <a:pt x="36357" y="4022"/>
                      <a:pt x="36357" y="3989"/>
                      <a:pt x="36357" y="3939"/>
                    </a:cubicBezTo>
                    <a:cubicBezTo>
                      <a:pt x="36374" y="3890"/>
                      <a:pt x="36374" y="3857"/>
                      <a:pt x="36390" y="3808"/>
                    </a:cubicBezTo>
                    <a:cubicBezTo>
                      <a:pt x="36423" y="3511"/>
                      <a:pt x="36407" y="3313"/>
                      <a:pt x="36308" y="3247"/>
                    </a:cubicBezTo>
                    <a:cubicBezTo>
                      <a:pt x="36259" y="3214"/>
                      <a:pt x="36193" y="3181"/>
                      <a:pt x="36094" y="3132"/>
                    </a:cubicBezTo>
                    <a:cubicBezTo>
                      <a:pt x="36044" y="3115"/>
                      <a:pt x="36011" y="3099"/>
                      <a:pt x="35962" y="3082"/>
                    </a:cubicBezTo>
                    <a:cubicBezTo>
                      <a:pt x="35929" y="3082"/>
                      <a:pt x="35912" y="3066"/>
                      <a:pt x="35880" y="3049"/>
                    </a:cubicBezTo>
                    <a:cubicBezTo>
                      <a:pt x="35830" y="3033"/>
                      <a:pt x="35781" y="3016"/>
                      <a:pt x="35715" y="3000"/>
                    </a:cubicBezTo>
                    <a:cubicBezTo>
                      <a:pt x="35649" y="2967"/>
                      <a:pt x="35566" y="2934"/>
                      <a:pt x="35468" y="2901"/>
                    </a:cubicBezTo>
                    <a:cubicBezTo>
                      <a:pt x="35402" y="2885"/>
                      <a:pt x="35303" y="2852"/>
                      <a:pt x="35220" y="2819"/>
                    </a:cubicBezTo>
                    <a:cubicBezTo>
                      <a:pt x="35187" y="2802"/>
                      <a:pt x="35138" y="2786"/>
                      <a:pt x="35105" y="2786"/>
                    </a:cubicBezTo>
                    <a:cubicBezTo>
                      <a:pt x="35023" y="2753"/>
                      <a:pt x="34940" y="2720"/>
                      <a:pt x="34858" y="2703"/>
                    </a:cubicBezTo>
                    <a:cubicBezTo>
                      <a:pt x="34792" y="2670"/>
                      <a:pt x="34726" y="2654"/>
                      <a:pt x="34660" y="2637"/>
                    </a:cubicBezTo>
                    <a:cubicBezTo>
                      <a:pt x="34297" y="2522"/>
                      <a:pt x="33869" y="2390"/>
                      <a:pt x="33424" y="2242"/>
                    </a:cubicBezTo>
                    <a:cubicBezTo>
                      <a:pt x="33325" y="2225"/>
                      <a:pt x="33226" y="2192"/>
                      <a:pt x="33127" y="2159"/>
                    </a:cubicBezTo>
                    <a:cubicBezTo>
                      <a:pt x="33094" y="2143"/>
                      <a:pt x="33045" y="2127"/>
                      <a:pt x="33012" y="2127"/>
                    </a:cubicBezTo>
                    <a:cubicBezTo>
                      <a:pt x="32946" y="2094"/>
                      <a:pt x="32880" y="2077"/>
                      <a:pt x="32798" y="2061"/>
                    </a:cubicBezTo>
                    <a:cubicBezTo>
                      <a:pt x="32567" y="1995"/>
                      <a:pt x="32320" y="1912"/>
                      <a:pt x="32072" y="1846"/>
                    </a:cubicBezTo>
                    <a:cubicBezTo>
                      <a:pt x="31842" y="1780"/>
                      <a:pt x="31594" y="1698"/>
                      <a:pt x="31347" y="1632"/>
                    </a:cubicBezTo>
                    <a:cubicBezTo>
                      <a:pt x="31116" y="1566"/>
                      <a:pt x="30886" y="1500"/>
                      <a:pt x="30655" y="1434"/>
                    </a:cubicBezTo>
                    <a:cubicBezTo>
                      <a:pt x="30639" y="1434"/>
                      <a:pt x="30639" y="1418"/>
                      <a:pt x="30622" y="1418"/>
                    </a:cubicBezTo>
                    <a:cubicBezTo>
                      <a:pt x="30325" y="1335"/>
                      <a:pt x="30029" y="1253"/>
                      <a:pt x="29732" y="1171"/>
                    </a:cubicBezTo>
                    <a:cubicBezTo>
                      <a:pt x="29699" y="1154"/>
                      <a:pt x="29683" y="1154"/>
                      <a:pt x="29666" y="1154"/>
                    </a:cubicBezTo>
                    <a:cubicBezTo>
                      <a:pt x="29501" y="1105"/>
                      <a:pt x="29353" y="1055"/>
                      <a:pt x="29205" y="1022"/>
                    </a:cubicBezTo>
                    <a:cubicBezTo>
                      <a:pt x="28479" y="808"/>
                      <a:pt x="27804" y="627"/>
                      <a:pt x="27243" y="462"/>
                    </a:cubicBezTo>
                    <a:cubicBezTo>
                      <a:pt x="27161" y="445"/>
                      <a:pt x="27095" y="429"/>
                      <a:pt x="27013" y="412"/>
                    </a:cubicBezTo>
                    <a:cubicBezTo>
                      <a:pt x="26980" y="396"/>
                      <a:pt x="26947" y="380"/>
                      <a:pt x="26897" y="380"/>
                    </a:cubicBezTo>
                    <a:cubicBezTo>
                      <a:pt x="26831" y="363"/>
                      <a:pt x="26765" y="330"/>
                      <a:pt x="26700" y="314"/>
                    </a:cubicBezTo>
                    <a:cubicBezTo>
                      <a:pt x="26518" y="264"/>
                      <a:pt x="26353" y="231"/>
                      <a:pt x="26205" y="182"/>
                    </a:cubicBezTo>
                    <a:cubicBezTo>
                      <a:pt x="26172" y="165"/>
                      <a:pt x="26123" y="165"/>
                      <a:pt x="26090" y="149"/>
                    </a:cubicBezTo>
                    <a:cubicBezTo>
                      <a:pt x="25991" y="132"/>
                      <a:pt x="25908" y="99"/>
                      <a:pt x="25826" y="83"/>
                    </a:cubicBezTo>
                    <a:cubicBezTo>
                      <a:pt x="25793" y="66"/>
                      <a:pt x="25760" y="66"/>
                      <a:pt x="25727" y="50"/>
                    </a:cubicBezTo>
                    <a:cubicBezTo>
                      <a:pt x="25612" y="17"/>
                      <a:pt x="25546" y="0"/>
                      <a:pt x="25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8" name="Google Shape;1128;p19"/>
              <p:cNvSpPr/>
              <p:nvPr/>
            </p:nvSpPr>
            <p:spPr>
              <a:xfrm>
                <a:off x="131175" y="4631075"/>
                <a:ext cx="263725" cy="3716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866" extrusionOk="0">
                    <a:moveTo>
                      <a:pt x="2934" y="0"/>
                    </a:moveTo>
                    <a:cubicBezTo>
                      <a:pt x="2769" y="99"/>
                      <a:pt x="2588" y="198"/>
                      <a:pt x="2423" y="313"/>
                    </a:cubicBezTo>
                    <a:cubicBezTo>
                      <a:pt x="1417" y="956"/>
                      <a:pt x="527" y="1714"/>
                      <a:pt x="264" y="2571"/>
                    </a:cubicBezTo>
                    <a:cubicBezTo>
                      <a:pt x="0" y="3395"/>
                      <a:pt x="940" y="5686"/>
                      <a:pt x="2225" y="8059"/>
                    </a:cubicBezTo>
                    <a:cubicBezTo>
                      <a:pt x="3939" y="11257"/>
                      <a:pt x="6279" y="14602"/>
                      <a:pt x="7169" y="14833"/>
                    </a:cubicBezTo>
                    <a:cubicBezTo>
                      <a:pt x="7252" y="14855"/>
                      <a:pt x="7346" y="14865"/>
                      <a:pt x="7450" y="14865"/>
                    </a:cubicBezTo>
                    <a:cubicBezTo>
                      <a:pt x="8053" y="14865"/>
                      <a:pt x="8992" y="14517"/>
                      <a:pt x="10004" y="14026"/>
                    </a:cubicBezTo>
                    <a:cubicBezTo>
                      <a:pt x="10103" y="13976"/>
                      <a:pt x="10218" y="13927"/>
                      <a:pt x="10317" y="13877"/>
                    </a:cubicBezTo>
                    <a:cubicBezTo>
                      <a:pt x="10400" y="13828"/>
                      <a:pt x="10466" y="13795"/>
                      <a:pt x="10548" y="13745"/>
                    </a:cubicBezTo>
                    <a:cubicBezTo>
                      <a:pt x="9823" y="12460"/>
                      <a:pt x="8735" y="10532"/>
                      <a:pt x="7532" y="8373"/>
                    </a:cubicBezTo>
                    <a:cubicBezTo>
                      <a:pt x="6016" y="5686"/>
                      <a:pt x="4335" y="2637"/>
                      <a:pt x="29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9" name="Google Shape;1129;p19"/>
              <p:cNvSpPr/>
              <p:nvPr/>
            </p:nvSpPr>
            <p:spPr>
              <a:xfrm>
                <a:off x="131175" y="4631075"/>
                <a:ext cx="263725" cy="3745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982" fill="none" extrusionOk="0">
                    <a:moveTo>
                      <a:pt x="10548" y="13745"/>
                    </a:moveTo>
                    <a:cubicBezTo>
                      <a:pt x="10466" y="13795"/>
                      <a:pt x="10400" y="13828"/>
                      <a:pt x="10317" y="13877"/>
                    </a:cubicBezTo>
                    <a:cubicBezTo>
                      <a:pt x="10218" y="13927"/>
                      <a:pt x="10103" y="13976"/>
                      <a:pt x="10004" y="14026"/>
                    </a:cubicBezTo>
                    <a:cubicBezTo>
                      <a:pt x="8817" y="14602"/>
                      <a:pt x="7730" y="14981"/>
                      <a:pt x="7169" y="14833"/>
                    </a:cubicBezTo>
                    <a:cubicBezTo>
                      <a:pt x="6279" y="14602"/>
                      <a:pt x="3939" y="11257"/>
                      <a:pt x="2225" y="8059"/>
                    </a:cubicBezTo>
                    <a:cubicBezTo>
                      <a:pt x="940" y="5686"/>
                      <a:pt x="0" y="3395"/>
                      <a:pt x="264" y="2571"/>
                    </a:cubicBezTo>
                    <a:cubicBezTo>
                      <a:pt x="527" y="1714"/>
                      <a:pt x="1417" y="956"/>
                      <a:pt x="2423" y="313"/>
                    </a:cubicBezTo>
                    <a:cubicBezTo>
                      <a:pt x="2588" y="198"/>
                      <a:pt x="2769" y="99"/>
                      <a:pt x="2934" y="0"/>
                    </a:cubicBezTo>
                    <a:cubicBezTo>
                      <a:pt x="4335" y="2637"/>
                      <a:pt x="6016" y="5686"/>
                      <a:pt x="7532" y="8373"/>
                    </a:cubicBezTo>
                    <a:cubicBezTo>
                      <a:pt x="8735" y="10532"/>
                      <a:pt x="9823" y="12460"/>
                      <a:pt x="10548" y="13745"/>
                    </a:cubicBezTo>
                    <a:close/>
                  </a:path>
                </a:pathLst>
              </a:custGeom>
              <a:noFill/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0" name="Google Shape;1130;p19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extrusionOk="0">
                    <a:moveTo>
                      <a:pt x="1" y="0"/>
                    </a:moveTo>
                    <a:cubicBezTo>
                      <a:pt x="1" y="1"/>
                      <a:pt x="1962" y="1714"/>
                      <a:pt x="2028" y="1945"/>
                    </a:cubicBezTo>
                    <a:cubicBezTo>
                      <a:pt x="2094" y="2176"/>
                      <a:pt x="1468" y="3791"/>
                      <a:pt x="1929" y="4269"/>
                    </a:cubicBezTo>
                    <a:cubicBezTo>
                      <a:pt x="2374" y="4731"/>
                      <a:pt x="4138" y="5653"/>
                      <a:pt x="4286" y="6016"/>
                    </a:cubicBezTo>
                    <a:cubicBezTo>
                      <a:pt x="4434" y="6395"/>
                      <a:pt x="4138" y="8356"/>
                      <a:pt x="4335" y="8604"/>
                    </a:cubicBezTo>
                    <a:cubicBezTo>
                      <a:pt x="4533" y="8851"/>
                      <a:pt x="6280" y="9609"/>
                      <a:pt x="6428" y="9889"/>
                    </a:cubicBezTo>
                    <a:cubicBezTo>
                      <a:pt x="6478" y="9971"/>
                      <a:pt x="6593" y="10351"/>
                      <a:pt x="6709" y="10812"/>
                    </a:cubicBezTo>
                    <a:cubicBezTo>
                      <a:pt x="6939" y="11751"/>
                      <a:pt x="7236" y="13037"/>
                      <a:pt x="7236" y="13037"/>
                    </a:cubicBezTo>
                    <a:cubicBezTo>
                      <a:pt x="7236" y="13037"/>
                      <a:pt x="7236" y="13037"/>
                      <a:pt x="7253" y="13004"/>
                    </a:cubicBezTo>
                    <a:cubicBezTo>
                      <a:pt x="7269" y="12988"/>
                      <a:pt x="7269" y="12971"/>
                      <a:pt x="7286" y="12955"/>
                    </a:cubicBezTo>
                    <a:cubicBezTo>
                      <a:pt x="7318" y="12856"/>
                      <a:pt x="7401" y="12691"/>
                      <a:pt x="7500" y="12460"/>
                    </a:cubicBezTo>
                    <a:cubicBezTo>
                      <a:pt x="7516" y="12427"/>
                      <a:pt x="7549" y="12378"/>
                      <a:pt x="7566" y="12328"/>
                    </a:cubicBezTo>
                    <a:cubicBezTo>
                      <a:pt x="7665" y="12131"/>
                      <a:pt x="7763" y="11883"/>
                      <a:pt x="7879" y="11620"/>
                    </a:cubicBezTo>
                    <a:cubicBezTo>
                      <a:pt x="7912" y="11554"/>
                      <a:pt x="7945" y="11488"/>
                      <a:pt x="7978" y="11422"/>
                    </a:cubicBezTo>
                    <a:cubicBezTo>
                      <a:pt x="8110" y="11142"/>
                      <a:pt x="8241" y="10829"/>
                      <a:pt x="8390" y="10499"/>
                    </a:cubicBezTo>
                    <a:cubicBezTo>
                      <a:pt x="8439" y="10384"/>
                      <a:pt x="8489" y="10252"/>
                      <a:pt x="8538" y="10136"/>
                    </a:cubicBezTo>
                    <a:cubicBezTo>
                      <a:pt x="8588" y="10037"/>
                      <a:pt x="8620" y="9955"/>
                      <a:pt x="8653" y="9873"/>
                    </a:cubicBezTo>
                    <a:cubicBezTo>
                      <a:pt x="8703" y="9757"/>
                      <a:pt x="8752" y="9642"/>
                      <a:pt x="8818" y="9510"/>
                    </a:cubicBezTo>
                    <a:cubicBezTo>
                      <a:pt x="8950" y="9197"/>
                      <a:pt x="9082" y="8867"/>
                      <a:pt x="9214" y="8554"/>
                    </a:cubicBezTo>
                    <a:cubicBezTo>
                      <a:pt x="9247" y="8488"/>
                      <a:pt x="9280" y="8406"/>
                      <a:pt x="9296" y="8340"/>
                    </a:cubicBezTo>
                    <a:cubicBezTo>
                      <a:pt x="9329" y="8274"/>
                      <a:pt x="9362" y="8208"/>
                      <a:pt x="9379" y="8142"/>
                    </a:cubicBezTo>
                    <a:cubicBezTo>
                      <a:pt x="9560" y="7697"/>
                      <a:pt x="9741" y="7252"/>
                      <a:pt x="9906" y="6840"/>
                    </a:cubicBezTo>
                    <a:lnTo>
                      <a:pt x="9906" y="6824"/>
                    </a:lnTo>
                    <a:cubicBezTo>
                      <a:pt x="9988" y="6593"/>
                      <a:pt x="10087" y="6362"/>
                      <a:pt x="10153" y="6148"/>
                    </a:cubicBezTo>
                    <a:cubicBezTo>
                      <a:pt x="10219" y="5967"/>
                      <a:pt x="10285" y="5785"/>
                      <a:pt x="10351" y="5620"/>
                    </a:cubicBezTo>
                    <a:cubicBezTo>
                      <a:pt x="10532" y="5077"/>
                      <a:pt x="10681" y="4582"/>
                      <a:pt x="10763" y="4203"/>
                    </a:cubicBezTo>
                    <a:cubicBezTo>
                      <a:pt x="10780" y="4154"/>
                      <a:pt x="10780" y="4121"/>
                      <a:pt x="10796" y="4071"/>
                    </a:cubicBezTo>
                    <a:cubicBezTo>
                      <a:pt x="10812" y="4022"/>
                      <a:pt x="10812" y="3989"/>
                      <a:pt x="10812" y="3939"/>
                    </a:cubicBezTo>
                    <a:cubicBezTo>
                      <a:pt x="10829" y="3890"/>
                      <a:pt x="10829" y="3857"/>
                      <a:pt x="10845" y="3808"/>
                    </a:cubicBezTo>
                    <a:cubicBezTo>
                      <a:pt x="10878" y="3511"/>
                      <a:pt x="10862" y="3313"/>
                      <a:pt x="10763" y="3247"/>
                    </a:cubicBezTo>
                    <a:cubicBezTo>
                      <a:pt x="10714" y="3214"/>
                      <a:pt x="10648" y="3181"/>
                      <a:pt x="10549" y="3132"/>
                    </a:cubicBezTo>
                    <a:cubicBezTo>
                      <a:pt x="10499" y="3115"/>
                      <a:pt x="10466" y="3099"/>
                      <a:pt x="10417" y="3082"/>
                    </a:cubicBezTo>
                    <a:cubicBezTo>
                      <a:pt x="10384" y="3082"/>
                      <a:pt x="10367" y="3066"/>
                      <a:pt x="10335" y="3049"/>
                    </a:cubicBezTo>
                    <a:cubicBezTo>
                      <a:pt x="10285" y="3033"/>
                      <a:pt x="10236" y="3016"/>
                      <a:pt x="10170" y="3000"/>
                    </a:cubicBezTo>
                    <a:cubicBezTo>
                      <a:pt x="10104" y="2967"/>
                      <a:pt x="10021" y="2934"/>
                      <a:pt x="9923" y="2901"/>
                    </a:cubicBezTo>
                    <a:cubicBezTo>
                      <a:pt x="9857" y="2885"/>
                      <a:pt x="9758" y="2852"/>
                      <a:pt x="9675" y="2819"/>
                    </a:cubicBezTo>
                    <a:cubicBezTo>
                      <a:pt x="9642" y="2802"/>
                      <a:pt x="9593" y="2786"/>
                      <a:pt x="9560" y="2786"/>
                    </a:cubicBezTo>
                    <a:cubicBezTo>
                      <a:pt x="9478" y="2753"/>
                      <a:pt x="9395" y="2720"/>
                      <a:pt x="9313" y="2703"/>
                    </a:cubicBezTo>
                    <a:cubicBezTo>
                      <a:pt x="9247" y="2670"/>
                      <a:pt x="9181" y="2654"/>
                      <a:pt x="9115" y="2637"/>
                    </a:cubicBezTo>
                    <a:cubicBezTo>
                      <a:pt x="8752" y="2522"/>
                      <a:pt x="8324" y="2390"/>
                      <a:pt x="7879" y="2242"/>
                    </a:cubicBezTo>
                    <a:cubicBezTo>
                      <a:pt x="7780" y="2225"/>
                      <a:pt x="7681" y="2192"/>
                      <a:pt x="7582" y="2159"/>
                    </a:cubicBezTo>
                    <a:cubicBezTo>
                      <a:pt x="7549" y="2143"/>
                      <a:pt x="7500" y="2127"/>
                      <a:pt x="7467" y="2127"/>
                    </a:cubicBezTo>
                    <a:cubicBezTo>
                      <a:pt x="7401" y="2094"/>
                      <a:pt x="7318" y="2077"/>
                      <a:pt x="7253" y="2061"/>
                    </a:cubicBezTo>
                    <a:cubicBezTo>
                      <a:pt x="7022" y="1995"/>
                      <a:pt x="6775" y="1912"/>
                      <a:pt x="6527" y="1846"/>
                    </a:cubicBezTo>
                    <a:cubicBezTo>
                      <a:pt x="6297" y="1780"/>
                      <a:pt x="6049" y="1698"/>
                      <a:pt x="5802" y="1632"/>
                    </a:cubicBezTo>
                    <a:cubicBezTo>
                      <a:pt x="5571" y="1566"/>
                      <a:pt x="5341" y="1500"/>
                      <a:pt x="5110" y="1434"/>
                    </a:cubicBezTo>
                    <a:cubicBezTo>
                      <a:pt x="5094" y="1434"/>
                      <a:pt x="5094" y="1418"/>
                      <a:pt x="5077" y="1418"/>
                    </a:cubicBezTo>
                    <a:cubicBezTo>
                      <a:pt x="4780" y="1335"/>
                      <a:pt x="4484" y="1253"/>
                      <a:pt x="4187" y="1171"/>
                    </a:cubicBezTo>
                    <a:cubicBezTo>
                      <a:pt x="4154" y="1154"/>
                      <a:pt x="4138" y="1154"/>
                      <a:pt x="4121" y="1154"/>
                    </a:cubicBezTo>
                    <a:cubicBezTo>
                      <a:pt x="3956" y="1105"/>
                      <a:pt x="3808" y="1055"/>
                      <a:pt x="3660" y="1022"/>
                    </a:cubicBezTo>
                    <a:cubicBezTo>
                      <a:pt x="2934" y="808"/>
                      <a:pt x="2259" y="627"/>
                      <a:pt x="1698" y="462"/>
                    </a:cubicBezTo>
                    <a:cubicBezTo>
                      <a:pt x="1616" y="445"/>
                      <a:pt x="1550" y="429"/>
                      <a:pt x="1468" y="412"/>
                    </a:cubicBezTo>
                    <a:cubicBezTo>
                      <a:pt x="1435" y="396"/>
                      <a:pt x="1402" y="380"/>
                      <a:pt x="1352" y="380"/>
                    </a:cubicBezTo>
                    <a:cubicBezTo>
                      <a:pt x="1286" y="363"/>
                      <a:pt x="1220" y="330"/>
                      <a:pt x="1155" y="314"/>
                    </a:cubicBezTo>
                    <a:cubicBezTo>
                      <a:pt x="973" y="264"/>
                      <a:pt x="808" y="231"/>
                      <a:pt x="660" y="182"/>
                    </a:cubicBezTo>
                    <a:cubicBezTo>
                      <a:pt x="627" y="165"/>
                      <a:pt x="578" y="165"/>
                      <a:pt x="545" y="149"/>
                    </a:cubicBezTo>
                    <a:cubicBezTo>
                      <a:pt x="446" y="132"/>
                      <a:pt x="363" y="99"/>
                      <a:pt x="281" y="83"/>
                    </a:cubicBezTo>
                    <a:cubicBezTo>
                      <a:pt x="248" y="66"/>
                      <a:pt x="215" y="66"/>
                      <a:pt x="182" y="50"/>
                    </a:cubicBezTo>
                    <a:cubicBezTo>
                      <a:pt x="67" y="1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B9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1" name="Google Shape;1131;p19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extrusionOk="0">
                    <a:moveTo>
                      <a:pt x="3000" y="1"/>
                    </a:moveTo>
                    <a:cubicBezTo>
                      <a:pt x="2770" y="116"/>
                      <a:pt x="2489" y="248"/>
                      <a:pt x="2176" y="413"/>
                    </a:cubicBezTo>
                    <a:cubicBezTo>
                      <a:pt x="2077" y="462"/>
                      <a:pt x="1979" y="512"/>
                      <a:pt x="1863" y="561"/>
                    </a:cubicBezTo>
                    <a:cubicBezTo>
                      <a:pt x="1797" y="594"/>
                      <a:pt x="1731" y="627"/>
                      <a:pt x="1665" y="660"/>
                    </a:cubicBezTo>
                    <a:cubicBezTo>
                      <a:pt x="1435" y="775"/>
                      <a:pt x="1204" y="907"/>
                      <a:pt x="973" y="1022"/>
                    </a:cubicBezTo>
                    <a:cubicBezTo>
                      <a:pt x="825" y="1105"/>
                      <a:pt x="660" y="1204"/>
                      <a:pt x="512" y="1286"/>
                    </a:cubicBezTo>
                    <a:cubicBezTo>
                      <a:pt x="347" y="1385"/>
                      <a:pt x="166" y="1484"/>
                      <a:pt x="1" y="1599"/>
                    </a:cubicBezTo>
                    <a:cubicBezTo>
                      <a:pt x="1" y="1632"/>
                      <a:pt x="1" y="1649"/>
                      <a:pt x="1" y="1649"/>
                    </a:cubicBezTo>
                    <a:cubicBezTo>
                      <a:pt x="1" y="1649"/>
                      <a:pt x="1187" y="4203"/>
                      <a:pt x="4319" y="9724"/>
                    </a:cubicBezTo>
                    <a:cubicBezTo>
                      <a:pt x="5242" y="11323"/>
                      <a:pt x="6313" y="13185"/>
                      <a:pt x="7582" y="15312"/>
                    </a:cubicBezTo>
                    <a:cubicBezTo>
                      <a:pt x="7681" y="15262"/>
                      <a:pt x="7796" y="15213"/>
                      <a:pt x="7895" y="15163"/>
                    </a:cubicBezTo>
                    <a:cubicBezTo>
                      <a:pt x="8208" y="14998"/>
                      <a:pt x="8538" y="14834"/>
                      <a:pt x="8851" y="14652"/>
                    </a:cubicBezTo>
                    <a:cubicBezTo>
                      <a:pt x="8868" y="14636"/>
                      <a:pt x="8884" y="14636"/>
                      <a:pt x="8901" y="14619"/>
                    </a:cubicBezTo>
                    <a:cubicBezTo>
                      <a:pt x="9032" y="14553"/>
                      <a:pt x="9148" y="14487"/>
                      <a:pt x="9280" y="14422"/>
                    </a:cubicBezTo>
                    <a:cubicBezTo>
                      <a:pt x="9395" y="14356"/>
                      <a:pt x="9510" y="14290"/>
                      <a:pt x="9626" y="14224"/>
                    </a:cubicBezTo>
                    <a:cubicBezTo>
                      <a:pt x="9758" y="14141"/>
                      <a:pt x="9873" y="14075"/>
                      <a:pt x="9988" y="14010"/>
                    </a:cubicBezTo>
                    <a:cubicBezTo>
                      <a:pt x="10054" y="13977"/>
                      <a:pt x="10120" y="13944"/>
                      <a:pt x="10170" y="13894"/>
                    </a:cubicBezTo>
                    <a:cubicBezTo>
                      <a:pt x="10466" y="13729"/>
                      <a:pt x="10747" y="13565"/>
                      <a:pt x="10994" y="13400"/>
                    </a:cubicBezTo>
                    <a:cubicBezTo>
                      <a:pt x="10994" y="13400"/>
                      <a:pt x="9906" y="11587"/>
                      <a:pt x="8390" y="9032"/>
                    </a:cubicBezTo>
                    <a:cubicBezTo>
                      <a:pt x="8373" y="8999"/>
                      <a:pt x="8357" y="8966"/>
                      <a:pt x="8340" y="8950"/>
                    </a:cubicBezTo>
                    <a:cubicBezTo>
                      <a:pt x="7500" y="7532"/>
                      <a:pt x="6527" y="5917"/>
                      <a:pt x="5538" y="4253"/>
                    </a:cubicBezTo>
                    <a:cubicBezTo>
                      <a:pt x="4681" y="2819"/>
                      <a:pt x="3808" y="1369"/>
                      <a:pt x="3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2" name="Google Shape;1132;p19"/>
              <p:cNvSpPr/>
              <p:nvPr/>
            </p:nvSpPr>
            <p:spPr>
              <a:xfrm>
                <a:off x="216050" y="4615400"/>
                <a:ext cx="216325" cy="34985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13994" extrusionOk="0">
                    <a:moveTo>
                      <a:pt x="692" y="1"/>
                    </a:moveTo>
                    <a:cubicBezTo>
                      <a:pt x="462" y="116"/>
                      <a:pt x="231" y="248"/>
                      <a:pt x="0" y="363"/>
                    </a:cubicBezTo>
                    <a:cubicBezTo>
                      <a:pt x="1401" y="2819"/>
                      <a:pt x="3263" y="6016"/>
                      <a:pt x="4928" y="8901"/>
                    </a:cubicBezTo>
                    <a:cubicBezTo>
                      <a:pt x="6065" y="10862"/>
                      <a:pt x="7104" y="12658"/>
                      <a:pt x="7878" y="13993"/>
                    </a:cubicBezTo>
                    <a:cubicBezTo>
                      <a:pt x="7895" y="13977"/>
                      <a:pt x="7911" y="13977"/>
                      <a:pt x="7928" y="13960"/>
                    </a:cubicBezTo>
                    <a:cubicBezTo>
                      <a:pt x="8059" y="13894"/>
                      <a:pt x="8175" y="13828"/>
                      <a:pt x="8307" y="13763"/>
                    </a:cubicBezTo>
                    <a:cubicBezTo>
                      <a:pt x="8422" y="13697"/>
                      <a:pt x="8537" y="13631"/>
                      <a:pt x="8653" y="13565"/>
                    </a:cubicBezTo>
                    <a:cubicBezTo>
                      <a:pt x="7812" y="12180"/>
                      <a:pt x="6807" y="10499"/>
                      <a:pt x="5785" y="8752"/>
                    </a:cubicBezTo>
                    <a:cubicBezTo>
                      <a:pt x="3956" y="5670"/>
                      <a:pt x="2027" y="2341"/>
                      <a:pt x="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3" name="Google Shape;1133;p19"/>
              <p:cNvSpPr/>
              <p:nvPr/>
            </p:nvSpPr>
            <p:spPr>
              <a:xfrm>
                <a:off x="186800" y="4556075"/>
                <a:ext cx="799350" cy="446650"/>
              </a:xfrm>
              <a:custGeom>
                <a:avLst/>
                <a:gdLst/>
                <a:ahLst/>
                <a:cxnLst/>
                <a:rect l="l" t="t" r="r" b="b"/>
                <a:pathLst>
                  <a:path w="31974" h="17866" extrusionOk="0">
                    <a:moveTo>
                      <a:pt x="31973" y="1"/>
                    </a:moveTo>
                    <a:lnTo>
                      <a:pt x="31973" y="1"/>
                    </a:lnTo>
                    <a:cubicBezTo>
                      <a:pt x="31331" y="314"/>
                      <a:pt x="30671" y="627"/>
                      <a:pt x="30029" y="940"/>
                    </a:cubicBezTo>
                    <a:cubicBezTo>
                      <a:pt x="25760" y="3017"/>
                      <a:pt x="21491" y="5110"/>
                      <a:pt x="17223" y="7186"/>
                    </a:cubicBezTo>
                    <a:cubicBezTo>
                      <a:pt x="14421" y="8538"/>
                      <a:pt x="11570" y="9922"/>
                      <a:pt x="8587" y="10746"/>
                    </a:cubicBezTo>
                    <a:cubicBezTo>
                      <a:pt x="8043" y="10895"/>
                      <a:pt x="7499" y="11010"/>
                      <a:pt x="6955" y="11125"/>
                    </a:cubicBezTo>
                    <a:cubicBezTo>
                      <a:pt x="6658" y="11175"/>
                      <a:pt x="6378" y="11224"/>
                      <a:pt x="6098" y="11274"/>
                    </a:cubicBezTo>
                    <a:cubicBezTo>
                      <a:pt x="5999" y="11290"/>
                      <a:pt x="5900" y="11307"/>
                      <a:pt x="5785" y="11323"/>
                    </a:cubicBezTo>
                    <a:cubicBezTo>
                      <a:pt x="5637" y="11340"/>
                      <a:pt x="5472" y="11356"/>
                      <a:pt x="5307" y="11373"/>
                    </a:cubicBezTo>
                    <a:cubicBezTo>
                      <a:pt x="5043" y="11405"/>
                      <a:pt x="4780" y="11422"/>
                      <a:pt x="4516" y="11438"/>
                    </a:cubicBezTo>
                    <a:cubicBezTo>
                      <a:pt x="4215" y="11455"/>
                      <a:pt x="3911" y="11464"/>
                      <a:pt x="3604" y="11464"/>
                    </a:cubicBezTo>
                    <a:cubicBezTo>
                      <a:pt x="2411" y="11464"/>
                      <a:pt x="1180" y="11335"/>
                      <a:pt x="0" y="11059"/>
                    </a:cubicBezTo>
                    <a:lnTo>
                      <a:pt x="0" y="11059"/>
                    </a:lnTo>
                    <a:cubicBezTo>
                      <a:pt x="1714" y="14257"/>
                      <a:pt x="4054" y="17602"/>
                      <a:pt x="4944" y="17833"/>
                    </a:cubicBezTo>
                    <a:cubicBezTo>
                      <a:pt x="5027" y="17855"/>
                      <a:pt x="5121" y="17865"/>
                      <a:pt x="5225" y="17865"/>
                    </a:cubicBezTo>
                    <a:cubicBezTo>
                      <a:pt x="5828" y="17865"/>
                      <a:pt x="6767" y="17517"/>
                      <a:pt x="7779" y="17026"/>
                    </a:cubicBezTo>
                    <a:cubicBezTo>
                      <a:pt x="7878" y="16976"/>
                      <a:pt x="7993" y="16927"/>
                      <a:pt x="8092" y="16877"/>
                    </a:cubicBezTo>
                    <a:cubicBezTo>
                      <a:pt x="8405" y="16712"/>
                      <a:pt x="8735" y="16548"/>
                      <a:pt x="9048" y="16366"/>
                    </a:cubicBezTo>
                    <a:cubicBezTo>
                      <a:pt x="9065" y="16350"/>
                      <a:pt x="9081" y="16350"/>
                      <a:pt x="9098" y="16333"/>
                    </a:cubicBezTo>
                    <a:cubicBezTo>
                      <a:pt x="9229" y="16267"/>
                      <a:pt x="9345" y="16201"/>
                      <a:pt x="9477" y="16136"/>
                    </a:cubicBezTo>
                    <a:cubicBezTo>
                      <a:pt x="9592" y="16070"/>
                      <a:pt x="9707" y="16004"/>
                      <a:pt x="9823" y="15938"/>
                    </a:cubicBezTo>
                    <a:cubicBezTo>
                      <a:pt x="9955" y="15855"/>
                      <a:pt x="10070" y="15789"/>
                      <a:pt x="10185" y="15724"/>
                    </a:cubicBezTo>
                    <a:cubicBezTo>
                      <a:pt x="10251" y="15691"/>
                      <a:pt x="10317" y="15658"/>
                      <a:pt x="10367" y="15608"/>
                    </a:cubicBezTo>
                    <a:cubicBezTo>
                      <a:pt x="10663" y="15443"/>
                      <a:pt x="10944" y="15279"/>
                      <a:pt x="11191" y="15114"/>
                    </a:cubicBezTo>
                    <a:cubicBezTo>
                      <a:pt x="11850" y="14718"/>
                      <a:pt x="12328" y="14405"/>
                      <a:pt x="12460" y="14339"/>
                    </a:cubicBezTo>
                    <a:cubicBezTo>
                      <a:pt x="12987" y="14042"/>
                      <a:pt x="30309" y="3396"/>
                      <a:pt x="30556" y="3165"/>
                    </a:cubicBezTo>
                    <a:cubicBezTo>
                      <a:pt x="30556" y="3165"/>
                      <a:pt x="30556" y="3165"/>
                      <a:pt x="30573" y="3132"/>
                    </a:cubicBezTo>
                    <a:cubicBezTo>
                      <a:pt x="30589" y="3116"/>
                      <a:pt x="30589" y="3099"/>
                      <a:pt x="30606" y="3083"/>
                    </a:cubicBezTo>
                    <a:cubicBezTo>
                      <a:pt x="30638" y="2984"/>
                      <a:pt x="30721" y="2819"/>
                      <a:pt x="30820" y="2588"/>
                    </a:cubicBezTo>
                    <a:cubicBezTo>
                      <a:pt x="30836" y="2555"/>
                      <a:pt x="30869" y="2506"/>
                      <a:pt x="30886" y="2456"/>
                    </a:cubicBezTo>
                    <a:cubicBezTo>
                      <a:pt x="30985" y="2259"/>
                      <a:pt x="31083" y="2011"/>
                      <a:pt x="31199" y="1748"/>
                    </a:cubicBezTo>
                    <a:cubicBezTo>
                      <a:pt x="31232" y="1682"/>
                      <a:pt x="31265" y="1616"/>
                      <a:pt x="31298" y="1550"/>
                    </a:cubicBezTo>
                    <a:cubicBezTo>
                      <a:pt x="31430" y="1270"/>
                      <a:pt x="31561" y="957"/>
                      <a:pt x="31710" y="627"/>
                    </a:cubicBezTo>
                    <a:cubicBezTo>
                      <a:pt x="31759" y="512"/>
                      <a:pt x="31809" y="380"/>
                      <a:pt x="31858" y="264"/>
                    </a:cubicBezTo>
                    <a:cubicBezTo>
                      <a:pt x="31908" y="165"/>
                      <a:pt x="31940" y="83"/>
                      <a:pt x="31973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4" name="Google Shape;1134;p19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fill="none" extrusionOk="0">
                    <a:moveTo>
                      <a:pt x="10845" y="3808"/>
                    </a:moveTo>
                    <a:cubicBezTo>
                      <a:pt x="10829" y="3857"/>
                      <a:pt x="10829" y="3890"/>
                      <a:pt x="10812" y="3939"/>
                    </a:cubicBezTo>
                    <a:cubicBezTo>
                      <a:pt x="10812" y="3989"/>
                      <a:pt x="10812" y="4022"/>
                      <a:pt x="10796" y="4071"/>
                    </a:cubicBezTo>
                    <a:cubicBezTo>
                      <a:pt x="10780" y="4121"/>
                      <a:pt x="10780" y="4154"/>
                      <a:pt x="10763" y="4203"/>
                    </a:cubicBezTo>
                    <a:cubicBezTo>
                      <a:pt x="10681" y="4582"/>
                      <a:pt x="10532" y="5077"/>
                      <a:pt x="10351" y="5620"/>
                    </a:cubicBezTo>
                    <a:cubicBezTo>
                      <a:pt x="10285" y="5785"/>
                      <a:pt x="10219" y="5967"/>
                      <a:pt x="10153" y="6148"/>
                    </a:cubicBezTo>
                    <a:cubicBezTo>
                      <a:pt x="10087" y="6362"/>
                      <a:pt x="9988" y="6593"/>
                      <a:pt x="9906" y="6824"/>
                    </a:cubicBezTo>
                    <a:lnTo>
                      <a:pt x="9906" y="6840"/>
                    </a:lnTo>
                    <a:cubicBezTo>
                      <a:pt x="9741" y="7252"/>
                      <a:pt x="9560" y="7697"/>
                      <a:pt x="9379" y="8142"/>
                    </a:cubicBezTo>
                    <a:cubicBezTo>
                      <a:pt x="9362" y="8208"/>
                      <a:pt x="9329" y="8274"/>
                      <a:pt x="9296" y="8340"/>
                    </a:cubicBezTo>
                    <a:cubicBezTo>
                      <a:pt x="9280" y="8406"/>
                      <a:pt x="9247" y="8488"/>
                      <a:pt x="9214" y="8554"/>
                    </a:cubicBezTo>
                    <a:cubicBezTo>
                      <a:pt x="9082" y="8867"/>
                      <a:pt x="8950" y="9197"/>
                      <a:pt x="8818" y="9510"/>
                    </a:cubicBezTo>
                    <a:cubicBezTo>
                      <a:pt x="8752" y="9642"/>
                      <a:pt x="8703" y="9757"/>
                      <a:pt x="8653" y="9873"/>
                    </a:cubicBezTo>
                    <a:cubicBezTo>
                      <a:pt x="8620" y="9955"/>
                      <a:pt x="8588" y="10037"/>
                      <a:pt x="8538" y="10136"/>
                    </a:cubicBezTo>
                    <a:cubicBezTo>
                      <a:pt x="8489" y="10252"/>
                      <a:pt x="8439" y="10384"/>
                      <a:pt x="8390" y="10499"/>
                    </a:cubicBezTo>
                    <a:cubicBezTo>
                      <a:pt x="8241" y="10829"/>
                      <a:pt x="8110" y="11142"/>
                      <a:pt x="7978" y="11422"/>
                    </a:cubicBezTo>
                    <a:cubicBezTo>
                      <a:pt x="7945" y="11488"/>
                      <a:pt x="7912" y="11554"/>
                      <a:pt x="7879" y="11620"/>
                    </a:cubicBezTo>
                    <a:cubicBezTo>
                      <a:pt x="7763" y="11883"/>
                      <a:pt x="7665" y="12131"/>
                      <a:pt x="7566" y="12328"/>
                    </a:cubicBezTo>
                    <a:cubicBezTo>
                      <a:pt x="7549" y="12378"/>
                      <a:pt x="7516" y="12427"/>
                      <a:pt x="7500" y="12460"/>
                    </a:cubicBezTo>
                    <a:cubicBezTo>
                      <a:pt x="7401" y="12691"/>
                      <a:pt x="7318" y="12856"/>
                      <a:pt x="7286" y="12955"/>
                    </a:cubicBezTo>
                    <a:cubicBezTo>
                      <a:pt x="7269" y="12971"/>
                      <a:pt x="7269" y="12988"/>
                      <a:pt x="7253" y="13004"/>
                    </a:cubicBezTo>
                    <a:cubicBezTo>
                      <a:pt x="7236" y="13037"/>
                      <a:pt x="7236" y="13037"/>
                      <a:pt x="7236" y="13037"/>
                    </a:cubicBezTo>
                    <a:cubicBezTo>
                      <a:pt x="7236" y="13037"/>
                      <a:pt x="6939" y="11751"/>
                      <a:pt x="6709" y="10812"/>
                    </a:cubicBezTo>
                    <a:cubicBezTo>
                      <a:pt x="6593" y="10351"/>
                      <a:pt x="6478" y="9971"/>
                      <a:pt x="6428" y="9889"/>
                    </a:cubicBezTo>
                    <a:cubicBezTo>
                      <a:pt x="6280" y="9609"/>
                      <a:pt x="4533" y="8851"/>
                      <a:pt x="4335" y="8604"/>
                    </a:cubicBezTo>
                    <a:cubicBezTo>
                      <a:pt x="4138" y="8356"/>
                      <a:pt x="4434" y="6395"/>
                      <a:pt x="4286" y="6016"/>
                    </a:cubicBezTo>
                    <a:cubicBezTo>
                      <a:pt x="4138" y="5653"/>
                      <a:pt x="2374" y="4731"/>
                      <a:pt x="1929" y="4269"/>
                    </a:cubicBezTo>
                    <a:cubicBezTo>
                      <a:pt x="1468" y="3791"/>
                      <a:pt x="2094" y="2176"/>
                      <a:pt x="2028" y="1945"/>
                    </a:cubicBezTo>
                    <a:cubicBezTo>
                      <a:pt x="1962" y="1714"/>
                      <a:pt x="1" y="0"/>
                      <a:pt x="1" y="0"/>
                    </a:cubicBezTo>
                    <a:cubicBezTo>
                      <a:pt x="1" y="0"/>
                      <a:pt x="67" y="17"/>
                      <a:pt x="182" y="50"/>
                    </a:cubicBezTo>
                    <a:cubicBezTo>
                      <a:pt x="215" y="66"/>
                      <a:pt x="248" y="66"/>
                      <a:pt x="281" y="83"/>
                    </a:cubicBezTo>
                    <a:cubicBezTo>
                      <a:pt x="363" y="99"/>
                      <a:pt x="446" y="132"/>
                      <a:pt x="545" y="149"/>
                    </a:cubicBezTo>
                    <a:cubicBezTo>
                      <a:pt x="578" y="165"/>
                      <a:pt x="627" y="165"/>
                      <a:pt x="660" y="182"/>
                    </a:cubicBezTo>
                    <a:cubicBezTo>
                      <a:pt x="808" y="231"/>
                      <a:pt x="973" y="264"/>
                      <a:pt x="1155" y="314"/>
                    </a:cubicBezTo>
                    <a:cubicBezTo>
                      <a:pt x="1220" y="330"/>
                      <a:pt x="1286" y="363"/>
                      <a:pt x="1352" y="380"/>
                    </a:cubicBezTo>
                    <a:cubicBezTo>
                      <a:pt x="1402" y="380"/>
                      <a:pt x="1435" y="396"/>
                      <a:pt x="1468" y="412"/>
                    </a:cubicBezTo>
                    <a:cubicBezTo>
                      <a:pt x="1550" y="429"/>
                      <a:pt x="1616" y="445"/>
                      <a:pt x="1698" y="462"/>
                    </a:cubicBezTo>
                    <a:cubicBezTo>
                      <a:pt x="2259" y="627"/>
                      <a:pt x="2934" y="808"/>
                      <a:pt x="3660" y="1022"/>
                    </a:cubicBezTo>
                    <a:cubicBezTo>
                      <a:pt x="3808" y="1055"/>
                      <a:pt x="3956" y="1105"/>
                      <a:pt x="4121" y="1154"/>
                    </a:cubicBezTo>
                    <a:cubicBezTo>
                      <a:pt x="4138" y="1154"/>
                      <a:pt x="4154" y="1154"/>
                      <a:pt x="4187" y="1171"/>
                    </a:cubicBezTo>
                    <a:cubicBezTo>
                      <a:pt x="4484" y="1253"/>
                      <a:pt x="4780" y="1335"/>
                      <a:pt x="5077" y="1418"/>
                    </a:cubicBezTo>
                    <a:cubicBezTo>
                      <a:pt x="5094" y="1418"/>
                      <a:pt x="5094" y="1434"/>
                      <a:pt x="5110" y="1434"/>
                    </a:cubicBezTo>
                    <a:cubicBezTo>
                      <a:pt x="5341" y="1500"/>
                      <a:pt x="5571" y="1566"/>
                      <a:pt x="5802" y="1632"/>
                    </a:cubicBezTo>
                    <a:cubicBezTo>
                      <a:pt x="6049" y="1698"/>
                      <a:pt x="6297" y="1780"/>
                      <a:pt x="6527" y="1846"/>
                    </a:cubicBezTo>
                    <a:cubicBezTo>
                      <a:pt x="6775" y="1912"/>
                      <a:pt x="7022" y="1995"/>
                      <a:pt x="7253" y="2061"/>
                    </a:cubicBezTo>
                    <a:cubicBezTo>
                      <a:pt x="7318" y="2077"/>
                      <a:pt x="7401" y="2094"/>
                      <a:pt x="7467" y="2127"/>
                    </a:cubicBezTo>
                    <a:cubicBezTo>
                      <a:pt x="7500" y="2127"/>
                      <a:pt x="7549" y="2143"/>
                      <a:pt x="7582" y="2159"/>
                    </a:cubicBezTo>
                    <a:cubicBezTo>
                      <a:pt x="7681" y="2192"/>
                      <a:pt x="7780" y="2225"/>
                      <a:pt x="7879" y="2242"/>
                    </a:cubicBezTo>
                    <a:cubicBezTo>
                      <a:pt x="8324" y="2390"/>
                      <a:pt x="8752" y="2522"/>
                      <a:pt x="9115" y="2637"/>
                    </a:cubicBezTo>
                    <a:cubicBezTo>
                      <a:pt x="9181" y="2654"/>
                      <a:pt x="9247" y="2670"/>
                      <a:pt x="9313" y="2703"/>
                    </a:cubicBezTo>
                    <a:cubicBezTo>
                      <a:pt x="9395" y="2720"/>
                      <a:pt x="9478" y="2753"/>
                      <a:pt x="9560" y="2786"/>
                    </a:cubicBezTo>
                    <a:cubicBezTo>
                      <a:pt x="9593" y="2786"/>
                      <a:pt x="9642" y="2802"/>
                      <a:pt x="9675" y="2819"/>
                    </a:cubicBezTo>
                    <a:cubicBezTo>
                      <a:pt x="9758" y="2852"/>
                      <a:pt x="9857" y="2885"/>
                      <a:pt x="9923" y="2901"/>
                    </a:cubicBezTo>
                    <a:cubicBezTo>
                      <a:pt x="10021" y="2934"/>
                      <a:pt x="10104" y="2967"/>
                      <a:pt x="10170" y="3000"/>
                    </a:cubicBezTo>
                    <a:cubicBezTo>
                      <a:pt x="10236" y="3016"/>
                      <a:pt x="10285" y="3033"/>
                      <a:pt x="10335" y="3049"/>
                    </a:cubicBezTo>
                    <a:cubicBezTo>
                      <a:pt x="10367" y="3066"/>
                      <a:pt x="10384" y="3082"/>
                      <a:pt x="10417" y="3082"/>
                    </a:cubicBezTo>
                    <a:cubicBezTo>
                      <a:pt x="10466" y="3099"/>
                      <a:pt x="10499" y="3115"/>
                      <a:pt x="10549" y="3132"/>
                    </a:cubicBezTo>
                    <a:cubicBezTo>
                      <a:pt x="10648" y="3181"/>
                      <a:pt x="10714" y="3214"/>
                      <a:pt x="10763" y="3247"/>
                    </a:cubicBezTo>
                    <a:cubicBezTo>
                      <a:pt x="10862" y="3313"/>
                      <a:pt x="10878" y="3511"/>
                      <a:pt x="10845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5" name="Google Shape;1135;p19"/>
              <p:cNvSpPr/>
              <p:nvPr/>
            </p:nvSpPr>
            <p:spPr>
              <a:xfrm>
                <a:off x="951100" y="4360775"/>
                <a:ext cx="9562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781" extrusionOk="0">
                    <a:moveTo>
                      <a:pt x="1" y="1"/>
                    </a:moveTo>
                    <a:cubicBezTo>
                      <a:pt x="1665" y="2539"/>
                      <a:pt x="2654" y="4780"/>
                      <a:pt x="2654" y="4780"/>
                    </a:cubicBezTo>
                    <a:cubicBezTo>
                      <a:pt x="3346" y="2967"/>
                      <a:pt x="3824" y="1401"/>
                      <a:pt x="3511" y="1187"/>
                    </a:cubicBezTo>
                    <a:cubicBezTo>
                      <a:pt x="3214" y="989"/>
                      <a:pt x="1764" y="52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6" name="Google Shape;1136;p19"/>
              <p:cNvSpPr/>
              <p:nvPr/>
            </p:nvSpPr>
            <p:spPr>
              <a:xfrm>
                <a:off x="400225" y="4524350"/>
                <a:ext cx="477975" cy="298325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1933" fill="none" extrusionOk="0">
                    <a:moveTo>
                      <a:pt x="19118" y="1"/>
                    </a:moveTo>
                    <a:cubicBezTo>
                      <a:pt x="19118" y="1"/>
                      <a:pt x="3560" y="10351"/>
                      <a:pt x="0" y="11933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19"/>
              <p:cNvSpPr/>
              <p:nvPr/>
            </p:nvSpPr>
            <p:spPr>
              <a:xfrm>
                <a:off x="330175" y="4416000"/>
                <a:ext cx="487875" cy="28925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11570" fill="none" extrusionOk="0">
                    <a:moveTo>
                      <a:pt x="19514" y="0"/>
                    </a:moveTo>
                    <a:cubicBezTo>
                      <a:pt x="19514" y="0"/>
                      <a:pt x="3610" y="9229"/>
                      <a:pt x="0" y="11570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8" name="Google Shape;1138;p19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fill="none" extrusionOk="0">
                    <a:moveTo>
                      <a:pt x="10994" y="13400"/>
                    </a:moveTo>
                    <a:cubicBezTo>
                      <a:pt x="10747" y="13565"/>
                      <a:pt x="10466" y="13729"/>
                      <a:pt x="10170" y="13894"/>
                    </a:cubicBezTo>
                    <a:cubicBezTo>
                      <a:pt x="10120" y="13944"/>
                      <a:pt x="10054" y="13977"/>
                      <a:pt x="9988" y="14010"/>
                    </a:cubicBezTo>
                    <a:cubicBezTo>
                      <a:pt x="9873" y="14075"/>
                      <a:pt x="9758" y="14141"/>
                      <a:pt x="9626" y="14224"/>
                    </a:cubicBezTo>
                    <a:cubicBezTo>
                      <a:pt x="9510" y="14290"/>
                      <a:pt x="9395" y="14356"/>
                      <a:pt x="9280" y="14422"/>
                    </a:cubicBezTo>
                    <a:cubicBezTo>
                      <a:pt x="9148" y="14487"/>
                      <a:pt x="9032" y="14553"/>
                      <a:pt x="8901" y="14619"/>
                    </a:cubicBezTo>
                    <a:cubicBezTo>
                      <a:pt x="8884" y="14636"/>
                      <a:pt x="8868" y="14636"/>
                      <a:pt x="8851" y="14652"/>
                    </a:cubicBezTo>
                    <a:cubicBezTo>
                      <a:pt x="8538" y="14834"/>
                      <a:pt x="8208" y="14998"/>
                      <a:pt x="7895" y="15163"/>
                    </a:cubicBezTo>
                    <a:cubicBezTo>
                      <a:pt x="7796" y="15213"/>
                      <a:pt x="7681" y="15262"/>
                      <a:pt x="7582" y="15312"/>
                    </a:cubicBezTo>
                    <a:cubicBezTo>
                      <a:pt x="6313" y="13185"/>
                      <a:pt x="5242" y="11323"/>
                      <a:pt x="4319" y="9724"/>
                    </a:cubicBezTo>
                    <a:cubicBezTo>
                      <a:pt x="1187" y="4203"/>
                      <a:pt x="1" y="1649"/>
                      <a:pt x="1" y="1649"/>
                    </a:cubicBezTo>
                    <a:cubicBezTo>
                      <a:pt x="1" y="1649"/>
                      <a:pt x="1" y="1632"/>
                      <a:pt x="1" y="1599"/>
                    </a:cubicBezTo>
                    <a:cubicBezTo>
                      <a:pt x="166" y="1484"/>
                      <a:pt x="347" y="1385"/>
                      <a:pt x="512" y="1286"/>
                    </a:cubicBezTo>
                    <a:cubicBezTo>
                      <a:pt x="660" y="1204"/>
                      <a:pt x="825" y="1105"/>
                      <a:pt x="973" y="1022"/>
                    </a:cubicBezTo>
                    <a:cubicBezTo>
                      <a:pt x="1204" y="907"/>
                      <a:pt x="1435" y="775"/>
                      <a:pt x="1665" y="660"/>
                    </a:cubicBezTo>
                    <a:cubicBezTo>
                      <a:pt x="1731" y="627"/>
                      <a:pt x="1797" y="594"/>
                      <a:pt x="1863" y="561"/>
                    </a:cubicBezTo>
                    <a:cubicBezTo>
                      <a:pt x="1979" y="512"/>
                      <a:pt x="2077" y="462"/>
                      <a:pt x="2176" y="413"/>
                    </a:cubicBezTo>
                    <a:cubicBezTo>
                      <a:pt x="2489" y="248"/>
                      <a:pt x="2770" y="116"/>
                      <a:pt x="3000" y="1"/>
                    </a:cubicBezTo>
                    <a:cubicBezTo>
                      <a:pt x="3808" y="1369"/>
                      <a:pt x="4681" y="2819"/>
                      <a:pt x="5538" y="4253"/>
                    </a:cubicBezTo>
                    <a:cubicBezTo>
                      <a:pt x="6527" y="5917"/>
                      <a:pt x="7500" y="7532"/>
                      <a:pt x="8340" y="8950"/>
                    </a:cubicBezTo>
                    <a:cubicBezTo>
                      <a:pt x="8357" y="8966"/>
                      <a:pt x="8373" y="8999"/>
                      <a:pt x="8390" y="9032"/>
                    </a:cubicBezTo>
                    <a:cubicBezTo>
                      <a:pt x="9906" y="11587"/>
                      <a:pt x="10994" y="13400"/>
                      <a:pt x="10994" y="13400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9" name="Google Shape;1139;p19"/>
              <p:cNvSpPr/>
              <p:nvPr/>
            </p:nvSpPr>
            <p:spPr>
              <a:xfrm>
                <a:off x="131175" y="4309275"/>
                <a:ext cx="910600" cy="6963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854" fill="none" extrusionOk="0">
                    <a:moveTo>
                      <a:pt x="36390" y="3808"/>
                    </a:moveTo>
                    <a:cubicBezTo>
                      <a:pt x="36374" y="3857"/>
                      <a:pt x="36374" y="3890"/>
                      <a:pt x="36357" y="3939"/>
                    </a:cubicBezTo>
                    <a:cubicBezTo>
                      <a:pt x="36357" y="3989"/>
                      <a:pt x="36357" y="4022"/>
                      <a:pt x="36341" y="4071"/>
                    </a:cubicBezTo>
                    <a:cubicBezTo>
                      <a:pt x="36325" y="4121"/>
                      <a:pt x="36325" y="4154"/>
                      <a:pt x="36308" y="4203"/>
                    </a:cubicBezTo>
                    <a:cubicBezTo>
                      <a:pt x="36226" y="4582"/>
                      <a:pt x="36077" y="5077"/>
                      <a:pt x="35896" y="5620"/>
                    </a:cubicBezTo>
                    <a:cubicBezTo>
                      <a:pt x="35830" y="5785"/>
                      <a:pt x="35764" y="5967"/>
                      <a:pt x="35698" y="6148"/>
                    </a:cubicBezTo>
                    <a:cubicBezTo>
                      <a:pt x="35632" y="6362"/>
                      <a:pt x="35533" y="6593"/>
                      <a:pt x="35451" y="6824"/>
                    </a:cubicBezTo>
                    <a:lnTo>
                      <a:pt x="35451" y="6840"/>
                    </a:lnTo>
                    <a:cubicBezTo>
                      <a:pt x="35286" y="7252"/>
                      <a:pt x="35105" y="7697"/>
                      <a:pt x="34924" y="8142"/>
                    </a:cubicBezTo>
                    <a:cubicBezTo>
                      <a:pt x="34907" y="8208"/>
                      <a:pt x="34874" y="8274"/>
                      <a:pt x="34841" y="8340"/>
                    </a:cubicBezTo>
                    <a:cubicBezTo>
                      <a:pt x="34825" y="8406"/>
                      <a:pt x="34792" y="8488"/>
                      <a:pt x="34759" y="8554"/>
                    </a:cubicBezTo>
                    <a:cubicBezTo>
                      <a:pt x="34627" y="8867"/>
                      <a:pt x="34495" y="9197"/>
                      <a:pt x="34363" y="9510"/>
                    </a:cubicBezTo>
                    <a:cubicBezTo>
                      <a:pt x="34297" y="9642"/>
                      <a:pt x="34248" y="9757"/>
                      <a:pt x="34198" y="9873"/>
                    </a:cubicBezTo>
                    <a:cubicBezTo>
                      <a:pt x="34165" y="9955"/>
                      <a:pt x="34133" y="10037"/>
                      <a:pt x="34083" y="10136"/>
                    </a:cubicBezTo>
                    <a:cubicBezTo>
                      <a:pt x="34034" y="10252"/>
                      <a:pt x="33984" y="10384"/>
                      <a:pt x="33935" y="10499"/>
                    </a:cubicBezTo>
                    <a:cubicBezTo>
                      <a:pt x="33786" y="10829"/>
                      <a:pt x="33655" y="11142"/>
                      <a:pt x="33523" y="11422"/>
                    </a:cubicBezTo>
                    <a:cubicBezTo>
                      <a:pt x="33490" y="11488"/>
                      <a:pt x="33457" y="11554"/>
                      <a:pt x="33424" y="11620"/>
                    </a:cubicBezTo>
                    <a:cubicBezTo>
                      <a:pt x="33308" y="11883"/>
                      <a:pt x="33210" y="12131"/>
                      <a:pt x="33111" y="12328"/>
                    </a:cubicBezTo>
                    <a:cubicBezTo>
                      <a:pt x="33094" y="12378"/>
                      <a:pt x="33061" y="12427"/>
                      <a:pt x="33045" y="12460"/>
                    </a:cubicBezTo>
                    <a:cubicBezTo>
                      <a:pt x="32946" y="12691"/>
                      <a:pt x="32863" y="12856"/>
                      <a:pt x="32831" y="12955"/>
                    </a:cubicBezTo>
                    <a:cubicBezTo>
                      <a:pt x="32814" y="12971"/>
                      <a:pt x="32798" y="12988"/>
                      <a:pt x="32798" y="13004"/>
                    </a:cubicBezTo>
                    <a:cubicBezTo>
                      <a:pt x="32781" y="13037"/>
                      <a:pt x="32781" y="13037"/>
                      <a:pt x="32781" y="13037"/>
                    </a:cubicBezTo>
                    <a:cubicBezTo>
                      <a:pt x="32534" y="13268"/>
                      <a:pt x="15212" y="23914"/>
                      <a:pt x="14685" y="24211"/>
                    </a:cubicBezTo>
                    <a:cubicBezTo>
                      <a:pt x="14553" y="24277"/>
                      <a:pt x="14075" y="24590"/>
                      <a:pt x="13416" y="24986"/>
                    </a:cubicBezTo>
                    <a:cubicBezTo>
                      <a:pt x="13169" y="25151"/>
                      <a:pt x="12888" y="25315"/>
                      <a:pt x="12592" y="25480"/>
                    </a:cubicBezTo>
                    <a:cubicBezTo>
                      <a:pt x="12542" y="25513"/>
                      <a:pt x="12476" y="25563"/>
                      <a:pt x="12410" y="25596"/>
                    </a:cubicBezTo>
                    <a:cubicBezTo>
                      <a:pt x="12295" y="25661"/>
                      <a:pt x="12180" y="25727"/>
                      <a:pt x="12048" y="25810"/>
                    </a:cubicBezTo>
                    <a:cubicBezTo>
                      <a:pt x="11932" y="25876"/>
                      <a:pt x="11817" y="25942"/>
                      <a:pt x="11702" y="26008"/>
                    </a:cubicBezTo>
                    <a:cubicBezTo>
                      <a:pt x="11570" y="26073"/>
                      <a:pt x="11454" y="26139"/>
                      <a:pt x="11323" y="26205"/>
                    </a:cubicBezTo>
                    <a:cubicBezTo>
                      <a:pt x="11306" y="26222"/>
                      <a:pt x="11290" y="26222"/>
                      <a:pt x="11273" y="26238"/>
                    </a:cubicBezTo>
                    <a:cubicBezTo>
                      <a:pt x="11042" y="26370"/>
                      <a:pt x="10795" y="26502"/>
                      <a:pt x="10548" y="26617"/>
                    </a:cubicBezTo>
                    <a:cubicBezTo>
                      <a:pt x="10466" y="26667"/>
                      <a:pt x="10400" y="26700"/>
                      <a:pt x="10317" y="26749"/>
                    </a:cubicBezTo>
                    <a:cubicBezTo>
                      <a:pt x="10218" y="26799"/>
                      <a:pt x="10103" y="26848"/>
                      <a:pt x="10004" y="26898"/>
                    </a:cubicBezTo>
                    <a:cubicBezTo>
                      <a:pt x="8817" y="27474"/>
                      <a:pt x="7730" y="27853"/>
                      <a:pt x="7169" y="27705"/>
                    </a:cubicBezTo>
                    <a:cubicBezTo>
                      <a:pt x="6279" y="27474"/>
                      <a:pt x="3939" y="24129"/>
                      <a:pt x="2225" y="20931"/>
                    </a:cubicBezTo>
                    <a:cubicBezTo>
                      <a:pt x="940" y="18558"/>
                      <a:pt x="0" y="16267"/>
                      <a:pt x="264" y="15443"/>
                    </a:cubicBezTo>
                    <a:cubicBezTo>
                      <a:pt x="527" y="14586"/>
                      <a:pt x="1417" y="13828"/>
                      <a:pt x="2423" y="13185"/>
                    </a:cubicBezTo>
                    <a:cubicBezTo>
                      <a:pt x="2588" y="13070"/>
                      <a:pt x="2769" y="12971"/>
                      <a:pt x="2934" y="12872"/>
                    </a:cubicBezTo>
                    <a:cubicBezTo>
                      <a:pt x="3082" y="12790"/>
                      <a:pt x="3247" y="12691"/>
                      <a:pt x="3395" y="12608"/>
                    </a:cubicBezTo>
                    <a:cubicBezTo>
                      <a:pt x="3626" y="12493"/>
                      <a:pt x="3857" y="12361"/>
                      <a:pt x="4087" y="12246"/>
                    </a:cubicBezTo>
                    <a:cubicBezTo>
                      <a:pt x="4153" y="12213"/>
                      <a:pt x="4219" y="12180"/>
                      <a:pt x="4285" y="12147"/>
                    </a:cubicBezTo>
                    <a:cubicBezTo>
                      <a:pt x="4401" y="12098"/>
                      <a:pt x="4499" y="12048"/>
                      <a:pt x="4598" y="11999"/>
                    </a:cubicBezTo>
                    <a:cubicBezTo>
                      <a:pt x="4911" y="11834"/>
                      <a:pt x="5192" y="11702"/>
                      <a:pt x="5422" y="11587"/>
                    </a:cubicBezTo>
                    <a:cubicBezTo>
                      <a:pt x="5587" y="11488"/>
                      <a:pt x="5736" y="11405"/>
                      <a:pt x="5851" y="11339"/>
                    </a:cubicBezTo>
                    <a:cubicBezTo>
                      <a:pt x="6774" y="10763"/>
                      <a:pt x="19201" y="2885"/>
                      <a:pt x="25546" y="0"/>
                    </a:cubicBezTo>
                    <a:cubicBezTo>
                      <a:pt x="25546" y="0"/>
                      <a:pt x="25612" y="17"/>
                      <a:pt x="25727" y="50"/>
                    </a:cubicBezTo>
                    <a:cubicBezTo>
                      <a:pt x="25760" y="66"/>
                      <a:pt x="25793" y="66"/>
                      <a:pt x="25826" y="83"/>
                    </a:cubicBezTo>
                    <a:cubicBezTo>
                      <a:pt x="25908" y="99"/>
                      <a:pt x="25991" y="132"/>
                      <a:pt x="26090" y="149"/>
                    </a:cubicBezTo>
                    <a:cubicBezTo>
                      <a:pt x="26123" y="165"/>
                      <a:pt x="26172" y="165"/>
                      <a:pt x="26205" y="182"/>
                    </a:cubicBezTo>
                    <a:cubicBezTo>
                      <a:pt x="26353" y="231"/>
                      <a:pt x="26518" y="264"/>
                      <a:pt x="26700" y="314"/>
                    </a:cubicBezTo>
                    <a:cubicBezTo>
                      <a:pt x="26765" y="330"/>
                      <a:pt x="26831" y="363"/>
                      <a:pt x="26897" y="380"/>
                    </a:cubicBezTo>
                    <a:cubicBezTo>
                      <a:pt x="26947" y="380"/>
                      <a:pt x="26980" y="396"/>
                      <a:pt x="27013" y="412"/>
                    </a:cubicBezTo>
                    <a:cubicBezTo>
                      <a:pt x="27095" y="429"/>
                      <a:pt x="27161" y="445"/>
                      <a:pt x="27243" y="462"/>
                    </a:cubicBezTo>
                    <a:cubicBezTo>
                      <a:pt x="27804" y="627"/>
                      <a:pt x="28479" y="808"/>
                      <a:pt x="29205" y="1022"/>
                    </a:cubicBezTo>
                    <a:cubicBezTo>
                      <a:pt x="29353" y="1055"/>
                      <a:pt x="29501" y="1105"/>
                      <a:pt x="29666" y="1154"/>
                    </a:cubicBezTo>
                    <a:cubicBezTo>
                      <a:pt x="29683" y="1154"/>
                      <a:pt x="29699" y="1154"/>
                      <a:pt x="29732" y="1171"/>
                    </a:cubicBezTo>
                    <a:cubicBezTo>
                      <a:pt x="30029" y="1253"/>
                      <a:pt x="30325" y="1335"/>
                      <a:pt x="30622" y="1418"/>
                    </a:cubicBezTo>
                    <a:cubicBezTo>
                      <a:pt x="30639" y="1418"/>
                      <a:pt x="30639" y="1434"/>
                      <a:pt x="30655" y="1434"/>
                    </a:cubicBezTo>
                    <a:cubicBezTo>
                      <a:pt x="30886" y="1500"/>
                      <a:pt x="31116" y="1566"/>
                      <a:pt x="31347" y="1632"/>
                    </a:cubicBezTo>
                    <a:cubicBezTo>
                      <a:pt x="31594" y="1698"/>
                      <a:pt x="31842" y="1780"/>
                      <a:pt x="32072" y="1846"/>
                    </a:cubicBezTo>
                    <a:cubicBezTo>
                      <a:pt x="32320" y="1912"/>
                      <a:pt x="32567" y="1995"/>
                      <a:pt x="32798" y="2061"/>
                    </a:cubicBezTo>
                    <a:lnTo>
                      <a:pt x="32798" y="2061"/>
                    </a:lnTo>
                    <a:cubicBezTo>
                      <a:pt x="32880" y="2077"/>
                      <a:pt x="32946" y="2094"/>
                      <a:pt x="33012" y="2127"/>
                    </a:cubicBezTo>
                    <a:cubicBezTo>
                      <a:pt x="33045" y="2127"/>
                      <a:pt x="33094" y="2143"/>
                      <a:pt x="33127" y="2159"/>
                    </a:cubicBezTo>
                    <a:cubicBezTo>
                      <a:pt x="33226" y="2192"/>
                      <a:pt x="33325" y="2225"/>
                      <a:pt x="33424" y="2242"/>
                    </a:cubicBezTo>
                    <a:cubicBezTo>
                      <a:pt x="33869" y="2390"/>
                      <a:pt x="34297" y="2522"/>
                      <a:pt x="34660" y="2637"/>
                    </a:cubicBezTo>
                    <a:cubicBezTo>
                      <a:pt x="34726" y="2654"/>
                      <a:pt x="34792" y="2670"/>
                      <a:pt x="34858" y="2703"/>
                    </a:cubicBezTo>
                    <a:cubicBezTo>
                      <a:pt x="34940" y="2720"/>
                      <a:pt x="35023" y="2753"/>
                      <a:pt x="35105" y="2786"/>
                    </a:cubicBezTo>
                    <a:cubicBezTo>
                      <a:pt x="35138" y="2786"/>
                      <a:pt x="35187" y="2802"/>
                      <a:pt x="35220" y="2819"/>
                    </a:cubicBezTo>
                    <a:cubicBezTo>
                      <a:pt x="35303" y="2852"/>
                      <a:pt x="35402" y="2885"/>
                      <a:pt x="35468" y="2901"/>
                    </a:cubicBezTo>
                    <a:cubicBezTo>
                      <a:pt x="35566" y="2934"/>
                      <a:pt x="35649" y="2967"/>
                      <a:pt x="35715" y="3000"/>
                    </a:cubicBezTo>
                    <a:cubicBezTo>
                      <a:pt x="35781" y="3016"/>
                      <a:pt x="35830" y="3033"/>
                      <a:pt x="35880" y="3049"/>
                    </a:cubicBezTo>
                    <a:cubicBezTo>
                      <a:pt x="35912" y="3066"/>
                      <a:pt x="35929" y="3082"/>
                      <a:pt x="35962" y="3082"/>
                    </a:cubicBezTo>
                    <a:cubicBezTo>
                      <a:pt x="36011" y="3099"/>
                      <a:pt x="36044" y="3115"/>
                      <a:pt x="36094" y="3132"/>
                    </a:cubicBezTo>
                    <a:cubicBezTo>
                      <a:pt x="36193" y="3181"/>
                      <a:pt x="36259" y="3214"/>
                      <a:pt x="36308" y="3247"/>
                    </a:cubicBezTo>
                    <a:cubicBezTo>
                      <a:pt x="36407" y="3313"/>
                      <a:pt x="36423" y="3511"/>
                      <a:pt x="36390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40" name="Google Shape;1140;p19"/>
            <p:cNvGrpSpPr/>
            <p:nvPr/>
          </p:nvGrpSpPr>
          <p:grpSpPr>
            <a:xfrm rot="2700000">
              <a:off x="103859" y="572211"/>
              <a:ext cx="485716" cy="485702"/>
              <a:chOff x="264173" y="3874799"/>
              <a:chExt cx="881100" cy="881075"/>
            </a:xfrm>
          </p:grpSpPr>
          <p:sp>
            <p:nvSpPr>
              <p:cNvPr id="1141" name="Google Shape;1141;p19"/>
              <p:cNvSpPr/>
              <p:nvPr/>
            </p:nvSpPr>
            <p:spPr>
              <a:xfrm>
                <a:off x="271598" y="3882224"/>
                <a:ext cx="866825" cy="866225"/>
              </a:xfrm>
              <a:custGeom>
                <a:avLst/>
                <a:gdLst/>
                <a:ahLst/>
                <a:cxnLst/>
                <a:rect l="l" t="t" r="r" b="b"/>
                <a:pathLst>
                  <a:path w="34673" h="34649" extrusionOk="0">
                    <a:moveTo>
                      <a:pt x="11915" y="0"/>
                    </a:moveTo>
                    <a:lnTo>
                      <a:pt x="11733" y="11276"/>
                    </a:lnTo>
                    <a:lnTo>
                      <a:pt x="1" y="11093"/>
                    </a:lnTo>
                    <a:lnTo>
                      <a:pt x="754" y="22803"/>
                    </a:lnTo>
                    <a:lnTo>
                      <a:pt x="11527" y="23054"/>
                    </a:lnTo>
                    <a:lnTo>
                      <a:pt x="11345" y="34649"/>
                    </a:lnTo>
                    <a:lnTo>
                      <a:pt x="23328" y="33827"/>
                    </a:lnTo>
                    <a:lnTo>
                      <a:pt x="23191" y="23305"/>
                    </a:lnTo>
                    <a:lnTo>
                      <a:pt x="23191" y="23305"/>
                    </a:lnTo>
                    <a:lnTo>
                      <a:pt x="33850" y="23556"/>
                    </a:lnTo>
                    <a:lnTo>
                      <a:pt x="34672" y="11595"/>
                    </a:lnTo>
                    <a:lnTo>
                      <a:pt x="23008" y="11390"/>
                    </a:lnTo>
                    <a:lnTo>
                      <a:pt x="22871" y="685"/>
                    </a:lnTo>
                    <a:lnTo>
                      <a:pt x="119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2" name="Google Shape;1142;p19"/>
              <p:cNvSpPr/>
              <p:nvPr/>
            </p:nvSpPr>
            <p:spPr>
              <a:xfrm>
                <a:off x="285298" y="4335299"/>
                <a:ext cx="841700" cy="413150"/>
              </a:xfrm>
              <a:custGeom>
                <a:avLst/>
                <a:gdLst/>
                <a:ahLst/>
                <a:cxnLst/>
                <a:rect l="l" t="t" r="r" b="b"/>
                <a:pathLst>
                  <a:path w="33668" h="16526" extrusionOk="0">
                    <a:moveTo>
                      <a:pt x="33668" y="0"/>
                    </a:moveTo>
                    <a:lnTo>
                      <a:pt x="33668" y="0"/>
                    </a:lnTo>
                    <a:cubicBezTo>
                      <a:pt x="32846" y="3584"/>
                      <a:pt x="31910" y="3401"/>
                      <a:pt x="30472" y="3744"/>
                    </a:cubicBezTo>
                    <a:cubicBezTo>
                      <a:pt x="29938" y="3866"/>
                      <a:pt x="29293" y="3907"/>
                      <a:pt x="28605" y="3907"/>
                    </a:cubicBezTo>
                    <a:cubicBezTo>
                      <a:pt x="27125" y="3907"/>
                      <a:pt x="25444" y="3714"/>
                      <a:pt x="24233" y="3714"/>
                    </a:cubicBezTo>
                    <a:cubicBezTo>
                      <a:pt x="24109" y="3714"/>
                      <a:pt x="23989" y="3716"/>
                      <a:pt x="23876" y="3721"/>
                    </a:cubicBezTo>
                    <a:cubicBezTo>
                      <a:pt x="20977" y="3812"/>
                      <a:pt x="21319" y="4566"/>
                      <a:pt x="21205" y="7145"/>
                    </a:cubicBezTo>
                    <a:cubicBezTo>
                      <a:pt x="21159" y="8606"/>
                      <a:pt x="21388" y="11847"/>
                      <a:pt x="21342" y="13308"/>
                    </a:cubicBezTo>
                    <a:cubicBezTo>
                      <a:pt x="21299" y="14504"/>
                      <a:pt x="17939" y="15328"/>
                      <a:pt x="15364" y="15328"/>
                    </a:cubicBezTo>
                    <a:cubicBezTo>
                      <a:pt x="13814" y="15328"/>
                      <a:pt x="12549" y="15029"/>
                      <a:pt x="12463" y="14335"/>
                    </a:cubicBezTo>
                    <a:cubicBezTo>
                      <a:pt x="12052" y="10865"/>
                      <a:pt x="12189" y="7122"/>
                      <a:pt x="12212" y="5730"/>
                    </a:cubicBezTo>
                    <a:cubicBezTo>
                      <a:pt x="12256" y="3846"/>
                      <a:pt x="11333" y="3560"/>
                      <a:pt x="9585" y="3560"/>
                    </a:cubicBezTo>
                    <a:cubicBezTo>
                      <a:pt x="9511" y="3560"/>
                      <a:pt x="9436" y="3560"/>
                      <a:pt x="9359" y="3561"/>
                    </a:cubicBezTo>
                    <a:cubicBezTo>
                      <a:pt x="8333" y="3576"/>
                      <a:pt x="5989" y="3638"/>
                      <a:pt x="4196" y="3638"/>
                    </a:cubicBezTo>
                    <a:cubicBezTo>
                      <a:pt x="3196" y="3638"/>
                      <a:pt x="2367" y="3618"/>
                      <a:pt x="2032" y="3561"/>
                    </a:cubicBezTo>
                    <a:cubicBezTo>
                      <a:pt x="1119" y="3401"/>
                      <a:pt x="480" y="3196"/>
                      <a:pt x="0" y="1530"/>
                    </a:cubicBezTo>
                    <a:lnTo>
                      <a:pt x="0" y="1530"/>
                    </a:lnTo>
                    <a:lnTo>
                      <a:pt x="206" y="4680"/>
                    </a:lnTo>
                    <a:lnTo>
                      <a:pt x="10979" y="4931"/>
                    </a:lnTo>
                    <a:lnTo>
                      <a:pt x="10797" y="16526"/>
                    </a:lnTo>
                    <a:lnTo>
                      <a:pt x="22780" y="15704"/>
                    </a:lnTo>
                    <a:lnTo>
                      <a:pt x="22643" y="5182"/>
                    </a:lnTo>
                    <a:lnTo>
                      <a:pt x="22643" y="5182"/>
                    </a:lnTo>
                    <a:lnTo>
                      <a:pt x="33302" y="5433"/>
                    </a:lnTo>
                    <a:lnTo>
                      <a:pt x="33668" y="0"/>
                    </a:ln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3" name="Google Shape;1143;p19"/>
              <p:cNvSpPr/>
              <p:nvPr/>
            </p:nvSpPr>
            <p:spPr>
              <a:xfrm>
                <a:off x="719548" y="4087899"/>
                <a:ext cx="224850" cy="17987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195" extrusionOk="0">
                    <a:moveTo>
                      <a:pt x="1082" y="0"/>
                    </a:moveTo>
                    <a:cubicBezTo>
                      <a:pt x="958" y="0"/>
                      <a:pt x="842" y="72"/>
                      <a:pt x="799" y="241"/>
                    </a:cubicBezTo>
                    <a:cubicBezTo>
                      <a:pt x="343" y="2182"/>
                      <a:pt x="0" y="3825"/>
                      <a:pt x="229" y="5834"/>
                    </a:cubicBezTo>
                    <a:cubicBezTo>
                      <a:pt x="274" y="6336"/>
                      <a:pt x="548" y="6884"/>
                      <a:pt x="1096" y="6975"/>
                    </a:cubicBezTo>
                    <a:cubicBezTo>
                      <a:pt x="1894" y="7127"/>
                      <a:pt x="2683" y="7194"/>
                      <a:pt x="3467" y="7194"/>
                    </a:cubicBezTo>
                    <a:cubicBezTo>
                      <a:pt x="5150" y="7194"/>
                      <a:pt x="6810" y="6886"/>
                      <a:pt x="8491" y="6450"/>
                    </a:cubicBezTo>
                    <a:cubicBezTo>
                      <a:pt x="8994" y="6313"/>
                      <a:pt x="8994" y="5560"/>
                      <a:pt x="8491" y="5423"/>
                    </a:cubicBezTo>
                    <a:cubicBezTo>
                      <a:pt x="6506" y="4943"/>
                      <a:pt x="4451" y="5126"/>
                      <a:pt x="2443" y="4829"/>
                    </a:cubicBezTo>
                    <a:cubicBezTo>
                      <a:pt x="2214" y="3231"/>
                      <a:pt x="2100" y="1793"/>
                      <a:pt x="1438" y="241"/>
                    </a:cubicBezTo>
                    <a:cubicBezTo>
                      <a:pt x="1377" y="95"/>
                      <a:pt x="1225" y="0"/>
                      <a:pt x="1082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4" name="Google Shape;1144;p19"/>
              <p:cNvSpPr/>
              <p:nvPr/>
            </p:nvSpPr>
            <p:spPr>
              <a:xfrm>
                <a:off x="264173" y="3874799"/>
                <a:ext cx="881100" cy="881075"/>
              </a:xfrm>
              <a:custGeom>
                <a:avLst/>
                <a:gdLst/>
                <a:ahLst/>
                <a:cxnLst/>
                <a:rect l="l" t="t" r="r" b="b"/>
                <a:pathLst>
                  <a:path w="35244" h="35243" extrusionOk="0">
                    <a:moveTo>
                      <a:pt x="12486" y="594"/>
                    </a:moveTo>
                    <a:lnTo>
                      <a:pt x="22895" y="1256"/>
                    </a:lnTo>
                    <a:lnTo>
                      <a:pt x="23009" y="11710"/>
                    </a:lnTo>
                    <a:cubicBezTo>
                      <a:pt x="23009" y="11847"/>
                      <a:pt x="23146" y="11984"/>
                      <a:pt x="23305" y="11984"/>
                    </a:cubicBezTo>
                    <a:lnTo>
                      <a:pt x="34650" y="12166"/>
                    </a:lnTo>
                    <a:lnTo>
                      <a:pt x="33874" y="23579"/>
                    </a:lnTo>
                    <a:lnTo>
                      <a:pt x="23488" y="23328"/>
                    </a:lnTo>
                    <a:cubicBezTo>
                      <a:pt x="23420" y="23328"/>
                      <a:pt x="23351" y="23351"/>
                      <a:pt x="23283" y="23396"/>
                    </a:cubicBezTo>
                    <a:cubicBezTo>
                      <a:pt x="23237" y="23465"/>
                      <a:pt x="23214" y="23533"/>
                      <a:pt x="23214" y="23602"/>
                    </a:cubicBezTo>
                    <a:lnTo>
                      <a:pt x="23328" y="33873"/>
                    </a:lnTo>
                    <a:lnTo>
                      <a:pt x="11938" y="34649"/>
                    </a:lnTo>
                    <a:lnTo>
                      <a:pt x="11938" y="34649"/>
                    </a:lnTo>
                    <a:lnTo>
                      <a:pt x="12121" y="23351"/>
                    </a:lnTo>
                    <a:cubicBezTo>
                      <a:pt x="12121" y="23214"/>
                      <a:pt x="11984" y="23077"/>
                      <a:pt x="11847" y="23077"/>
                    </a:cubicBezTo>
                    <a:lnTo>
                      <a:pt x="1325" y="22826"/>
                    </a:lnTo>
                    <a:lnTo>
                      <a:pt x="594" y="11664"/>
                    </a:lnTo>
                    <a:lnTo>
                      <a:pt x="12007" y="11847"/>
                    </a:lnTo>
                    <a:cubicBezTo>
                      <a:pt x="12167" y="11847"/>
                      <a:pt x="12304" y="11733"/>
                      <a:pt x="12304" y="11573"/>
                    </a:cubicBezTo>
                    <a:lnTo>
                      <a:pt x="12486" y="594"/>
                    </a:lnTo>
                    <a:close/>
                    <a:moveTo>
                      <a:pt x="12235" y="0"/>
                    </a:moveTo>
                    <a:cubicBezTo>
                      <a:pt x="12144" y="0"/>
                      <a:pt x="12075" y="23"/>
                      <a:pt x="12007" y="69"/>
                    </a:cubicBezTo>
                    <a:cubicBezTo>
                      <a:pt x="11961" y="137"/>
                      <a:pt x="11916" y="206"/>
                      <a:pt x="11916" y="274"/>
                    </a:cubicBezTo>
                    <a:lnTo>
                      <a:pt x="11733" y="11276"/>
                    </a:lnTo>
                    <a:lnTo>
                      <a:pt x="298" y="11094"/>
                    </a:lnTo>
                    <a:cubicBezTo>
                      <a:pt x="229" y="11094"/>
                      <a:pt x="138" y="11116"/>
                      <a:pt x="92" y="11185"/>
                    </a:cubicBezTo>
                    <a:cubicBezTo>
                      <a:pt x="24" y="11230"/>
                      <a:pt x="1" y="11322"/>
                      <a:pt x="1" y="11390"/>
                    </a:cubicBezTo>
                    <a:lnTo>
                      <a:pt x="777" y="23122"/>
                    </a:lnTo>
                    <a:cubicBezTo>
                      <a:pt x="777" y="23259"/>
                      <a:pt x="891" y="23396"/>
                      <a:pt x="1051" y="23396"/>
                    </a:cubicBezTo>
                    <a:lnTo>
                      <a:pt x="11550" y="23625"/>
                    </a:lnTo>
                    <a:lnTo>
                      <a:pt x="11345" y="34946"/>
                    </a:lnTo>
                    <a:cubicBezTo>
                      <a:pt x="11345" y="35037"/>
                      <a:pt x="11391" y="35106"/>
                      <a:pt x="11436" y="35151"/>
                    </a:cubicBezTo>
                    <a:cubicBezTo>
                      <a:pt x="11505" y="35220"/>
                      <a:pt x="11573" y="35243"/>
                      <a:pt x="11642" y="35243"/>
                    </a:cubicBezTo>
                    <a:lnTo>
                      <a:pt x="11665" y="35243"/>
                    </a:lnTo>
                    <a:lnTo>
                      <a:pt x="23625" y="34421"/>
                    </a:lnTo>
                    <a:cubicBezTo>
                      <a:pt x="23785" y="34398"/>
                      <a:pt x="23899" y="34284"/>
                      <a:pt x="23899" y="34124"/>
                    </a:cubicBezTo>
                    <a:lnTo>
                      <a:pt x="23785" y="23899"/>
                    </a:lnTo>
                    <a:lnTo>
                      <a:pt x="34125" y="24150"/>
                    </a:lnTo>
                    <a:cubicBezTo>
                      <a:pt x="34284" y="24150"/>
                      <a:pt x="34421" y="24035"/>
                      <a:pt x="34421" y="23876"/>
                    </a:cubicBezTo>
                    <a:lnTo>
                      <a:pt x="35243" y="11915"/>
                    </a:lnTo>
                    <a:cubicBezTo>
                      <a:pt x="35243" y="11824"/>
                      <a:pt x="35220" y="11755"/>
                      <a:pt x="35175" y="11687"/>
                    </a:cubicBezTo>
                    <a:cubicBezTo>
                      <a:pt x="35106" y="11641"/>
                      <a:pt x="35038" y="11596"/>
                      <a:pt x="34969" y="11596"/>
                    </a:cubicBezTo>
                    <a:lnTo>
                      <a:pt x="23579" y="11413"/>
                    </a:lnTo>
                    <a:lnTo>
                      <a:pt x="23465" y="982"/>
                    </a:lnTo>
                    <a:cubicBezTo>
                      <a:pt x="23465" y="822"/>
                      <a:pt x="23351" y="708"/>
                      <a:pt x="23191" y="708"/>
                    </a:cubicBezTo>
                    <a:lnTo>
                      <a:pt x="122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45" name="Google Shape;1145;p19"/>
            <p:cNvGrpSpPr/>
            <p:nvPr/>
          </p:nvGrpSpPr>
          <p:grpSpPr>
            <a:xfrm>
              <a:off x="8533770" y="894597"/>
              <a:ext cx="550772" cy="686843"/>
              <a:chOff x="7996262" y="126795"/>
              <a:chExt cx="1081430" cy="1348602"/>
            </a:xfrm>
          </p:grpSpPr>
          <p:sp>
            <p:nvSpPr>
              <p:cNvPr id="1146" name="Google Shape;1146;p19"/>
              <p:cNvSpPr/>
              <p:nvPr/>
            </p:nvSpPr>
            <p:spPr>
              <a:xfrm rot="538858">
                <a:off x="8093562" y="197092"/>
                <a:ext cx="886739" cy="1208576"/>
              </a:xfrm>
              <a:custGeom>
                <a:avLst/>
                <a:gdLst/>
                <a:ahLst/>
                <a:cxnLst/>
                <a:rect l="l" t="t" r="r" b="b"/>
                <a:pathLst>
                  <a:path w="35471" h="48345" extrusionOk="0">
                    <a:moveTo>
                      <a:pt x="11596" y="0"/>
                    </a:moveTo>
                    <a:lnTo>
                      <a:pt x="0" y="754"/>
                    </a:lnTo>
                    <a:lnTo>
                      <a:pt x="617" y="36110"/>
                    </a:lnTo>
                    <a:lnTo>
                      <a:pt x="16435" y="36475"/>
                    </a:lnTo>
                    <a:lnTo>
                      <a:pt x="16115" y="48344"/>
                    </a:lnTo>
                    <a:lnTo>
                      <a:pt x="28600" y="47956"/>
                    </a:lnTo>
                    <a:lnTo>
                      <a:pt x="28669" y="36726"/>
                    </a:lnTo>
                    <a:lnTo>
                      <a:pt x="35471" y="36932"/>
                    </a:lnTo>
                    <a:lnTo>
                      <a:pt x="35471" y="25907"/>
                    </a:lnTo>
                    <a:lnTo>
                      <a:pt x="28669" y="25519"/>
                    </a:lnTo>
                    <a:lnTo>
                      <a:pt x="28737" y="9952"/>
                    </a:lnTo>
                    <a:lnTo>
                      <a:pt x="17005" y="13422"/>
                    </a:lnTo>
                    <a:lnTo>
                      <a:pt x="16686" y="24834"/>
                    </a:lnTo>
                    <a:lnTo>
                      <a:pt x="11596" y="24515"/>
                    </a:lnTo>
                    <a:lnTo>
                      <a:pt x="115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7" name="Google Shape;1147;p19"/>
              <p:cNvSpPr/>
              <p:nvPr/>
            </p:nvSpPr>
            <p:spPr>
              <a:xfrm rot="538858">
                <a:off x="8093406" y="199083"/>
                <a:ext cx="716146" cy="1193176"/>
              </a:xfrm>
              <a:custGeom>
                <a:avLst/>
                <a:gdLst/>
                <a:ahLst/>
                <a:cxnLst/>
                <a:rect l="l" t="t" r="r" b="b"/>
                <a:pathLst>
                  <a:path w="28647" h="47729" extrusionOk="0">
                    <a:moveTo>
                      <a:pt x="1895" y="1"/>
                    </a:moveTo>
                    <a:lnTo>
                      <a:pt x="0" y="138"/>
                    </a:lnTo>
                    <a:lnTo>
                      <a:pt x="617" y="35494"/>
                    </a:lnTo>
                    <a:lnTo>
                      <a:pt x="16435" y="35859"/>
                    </a:lnTo>
                    <a:lnTo>
                      <a:pt x="16115" y="47728"/>
                    </a:lnTo>
                    <a:lnTo>
                      <a:pt x="28600" y="47340"/>
                    </a:lnTo>
                    <a:lnTo>
                      <a:pt x="28646" y="41520"/>
                    </a:lnTo>
                    <a:lnTo>
                      <a:pt x="28646" y="41520"/>
                    </a:lnTo>
                    <a:cubicBezTo>
                      <a:pt x="28075" y="43551"/>
                      <a:pt x="27322" y="45560"/>
                      <a:pt x="25199" y="45811"/>
                    </a:cubicBezTo>
                    <a:cubicBezTo>
                      <a:pt x="23739" y="45971"/>
                      <a:pt x="22209" y="45879"/>
                      <a:pt x="20726" y="45971"/>
                    </a:cubicBezTo>
                    <a:cubicBezTo>
                      <a:pt x="20460" y="45988"/>
                      <a:pt x="20159" y="46011"/>
                      <a:pt x="19857" y="46011"/>
                    </a:cubicBezTo>
                    <a:cubicBezTo>
                      <a:pt x="18990" y="46011"/>
                      <a:pt x="18111" y="45828"/>
                      <a:pt x="18009" y="44829"/>
                    </a:cubicBezTo>
                    <a:cubicBezTo>
                      <a:pt x="17918" y="44053"/>
                      <a:pt x="18306" y="39283"/>
                      <a:pt x="18215" y="37571"/>
                    </a:cubicBezTo>
                    <a:cubicBezTo>
                      <a:pt x="18055" y="34353"/>
                      <a:pt x="17804" y="33873"/>
                      <a:pt x="14426" y="33782"/>
                    </a:cubicBezTo>
                    <a:cubicBezTo>
                      <a:pt x="14042" y="33772"/>
                      <a:pt x="13500" y="33769"/>
                      <a:pt x="12868" y="33769"/>
                    </a:cubicBezTo>
                    <a:cubicBezTo>
                      <a:pt x="11460" y="33769"/>
                      <a:pt x="9607" y="33786"/>
                      <a:pt x="8077" y="33786"/>
                    </a:cubicBezTo>
                    <a:cubicBezTo>
                      <a:pt x="7149" y="33786"/>
                      <a:pt x="6340" y="33779"/>
                      <a:pt x="5821" y="33759"/>
                    </a:cubicBezTo>
                    <a:cubicBezTo>
                      <a:pt x="2922" y="33668"/>
                      <a:pt x="2169" y="33554"/>
                      <a:pt x="2146" y="30655"/>
                    </a:cubicBezTo>
                    <a:cubicBezTo>
                      <a:pt x="2123" y="27459"/>
                      <a:pt x="2123" y="2671"/>
                      <a:pt x="1895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8" name="Google Shape;1148;p19"/>
              <p:cNvSpPr/>
              <p:nvPr/>
            </p:nvSpPr>
            <p:spPr>
              <a:xfrm rot="538858">
                <a:off x="8261328" y="515289"/>
                <a:ext cx="212291" cy="384559"/>
              </a:xfrm>
              <a:custGeom>
                <a:avLst/>
                <a:gdLst/>
                <a:ahLst/>
                <a:cxnLst/>
                <a:rect l="l" t="t" r="r" b="b"/>
                <a:pathLst>
                  <a:path w="8492" h="15383" extrusionOk="0">
                    <a:moveTo>
                      <a:pt x="1941" y="0"/>
                    </a:moveTo>
                    <a:cubicBezTo>
                      <a:pt x="1820" y="0"/>
                      <a:pt x="1692" y="75"/>
                      <a:pt x="1644" y="206"/>
                    </a:cubicBezTo>
                    <a:cubicBezTo>
                      <a:pt x="320" y="3949"/>
                      <a:pt x="1" y="8149"/>
                      <a:pt x="663" y="12098"/>
                    </a:cubicBezTo>
                    <a:cubicBezTo>
                      <a:pt x="1055" y="14491"/>
                      <a:pt x="2700" y="15383"/>
                      <a:pt x="4592" y="15383"/>
                    </a:cubicBezTo>
                    <a:cubicBezTo>
                      <a:pt x="5786" y="15383"/>
                      <a:pt x="7079" y="15028"/>
                      <a:pt x="8218" y="14472"/>
                    </a:cubicBezTo>
                    <a:cubicBezTo>
                      <a:pt x="8492" y="14335"/>
                      <a:pt x="8492" y="13878"/>
                      <a:pt x="8218" y="13741"/>
                    </a:cubicBezTo>
                    <a:cubicBezTo>
                      <a:pt x="6780" y="13057"/>
                      <a:pt x="5456" y="12897"/>
                      <a:pt x="3927" y="12532"/>
                    </a:cubicBezTo>
                    <a:cubicBezTo>
                      <a:pt x="3379" y="12395"/>
                      <a:pt x="3676" y="12554"/>
                      <a:pt x="3516" y="12029"/>
                    </a:cubicBezTo>
                    <a:cubicBezTo>
                      <a:pt x="3310" y="11390"/>
                      <a:pt x="3219" y="10706"/>
                      <a:pt x="3151" y="10044"/>
                    </a:cubicBezTo>
                    <a:cubicBezTo>
                      <a:pt x="2763" y="6711"/>
                      <a:pt x="2922" y="3493"/>
                      <a:pt x="2192" y="206"/>
                    </a:cubicBezTo>
                    <a:cubicBezTo>
                      <a:pt x="2159" y="64"/>
                      <a:pt x="2053" y="0"/>
                      <a:pt x="1941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19"/>
              <p:cNvSpPr/>
              <p:nvPr/>
            </p:nvSpPr>
            <p:spPr>
              <a:xfrm rot="538858">
                <a:off x="8086182" y="189671"/>
                <a:ext cx="901588" cy="1222850"/>
              </a:xfrm>
              <a:custGeom>
                <a:avLst/>
                <a:gdLst/>
                <a:ahLst/>
                <a:cxnLst/>
                <a:rect l="l" t="t" r="r" b="b"/>
                <a:pathLst>
                  <a:path w="36065" h="48916" extrusionOk="0">
                    <a:moveTo>
                      <a:pt x="11596" y="594"/>
                    </a:moveTo>
                    <a:lnTo>
                      <a:pt x="11596" y="24812"/>
                    </a:lnTo>
                    <a:cubicBezTo>
                      <a:pt x="11596" y="24949"/>
                      <a:pt x="11710" y="25086"/>
                      <a:pt x="11870" y="25086"/>
                    </a:cubicBezTo>
                    <a:lnTo>
                      <a:pt x="16983" y="25405"/>
                    </a:lnTo>
                    <a:cubicBezTo>
                      <a:pt x="17051" y="25405"/>
                      <a:pt x="17120" y="25382"/>
                      <a:pt x="17188" y="25337"/>
                    </a:cubicBezTo>
                    <a:cubicBezTo>
                      <a:pt x="17234" y="25291"/>
                      <a:pt x="17279" y="25200"/>
                      <a:pt x="17279" y="25131"/>
                    </a:cubicBezTo>
                    <a:lnTo>
                      <a:pt x="17576" y="13924"/>
                    </a:lnTo>
                    <a:lnTo>
                      <a:pt x="28738" y="10637"/>
                    </a:lnTo>
                    <a:lnTo>
                      <a:pt x="28669" y="25816"/>
                    </a:lnTo>
                    <a:cubicBezTo>
                      <a:pt x="28669" y="25976"/>
                      <a:pt x="28806" y="26090"/>
                      <a:pt x="28943" y="26090"/>
                    </a:cubicBezTo>
                    <a:lnTo>
                      <a:pt x="35494" y="26455"/>
                    </a:lnTo>
                    <a:lnTo>
                      <a:pt x="35494" y="36932"/>
                    </a:lnTo>
                    <a:lnTo>
                      <a:pt x="28966" y="36749"/>
                    </a:lnTo>
                    <a:cubicBezTo>
                      <a:pt x="28897" y="36749"/>
                      <a:pt x="28829" y="36772"/>
                      <a:pt x="28760" y="36818"/>
                    </a:cubicBezTo>
                    <a:cubicBezTo>
                      <a:pt x="28715" y="36886"/>
                      <a:pt x="28669" y="36955"/>
                      <a:pt x="28669" y="37023"/>
                    </a:cubicBezTo>
                    <a:lnTo>
                      <a:pt x="28624" y="47979"/>
                    </a:lnTo>
                    <a:lnTo>
                      <a:pt x="16709" y="48345"/>
                    </a:lnTo>
                    <a:lnTo>
                      <a:pt x="16709" y="48345"/>
                    </a:lnTo>
                    <a:lnTo>
                      <a:pt x="17028" y="36795"/>
                    </a:lnTo>
                    <a:cubicBezTo>
                      <a:pt x="17028" y="36704"/>
                      <a:pt x="17005" y="36635"/>
                      <a:pt x="16937" y="36590"/>
                    </a:cubicBezTo>
                    <a:cubicBezTo>
                      <a:pt x="16891" y="36521"/>
                      <a:pt x="16823" y="36498"/>
                      <a:pt x="16754" y="36498"/>
                    </a:cubicBezTo>
                    <a:lnTo>
                      <a:pt x="1187" y="36133"/>
                    </a:lnTo>
                    <a:lnTo>
                      <a:pt x="571" y="1325"/>
                    </a:lnTo>
                    <a:lnTo>
                      <a:pt x="11596" y="594"/>
                    </a:lnTo>
                    <a:close/>
                    <a:moveTo>
                      <a:pt x="11870" y="1"/>
                    </a:moveTo>
                    <a:lnTo>
                      <a:pt x="274" y="754"/>
                    </a:lnTo>
                    <a:cubicBezTo>
                      <a:pt x="115" y="777"/>
                      <a:pt x="1" y="891"/>
                      <a:pt x="1" y="1051"/>
                    </a:cubicBezTo>
                    <a:lnTo>
                      <a:pt x="640" y="36407"/>
                    </a:lnTo>
                    <a:cubicBezTo>
                      <a:pt x="640" y="36567"/>
                      <a:pt x="754" y="36681"/>
                      <a:pt x="914" y="36681"/>
                    </a:cubicBezTo>
                    <a:lnTo>
                      <a:pt x="16435" y="37069"/>
                    </a:lnTo>
                    <a:lnTo>
                      <a:pt x="16138" y="48618"/>
                    </a:lnTo>
                    <a:cubicBezTo>
                      <a:pt x="16138" y="48710"/>
                      <a:pt x="16161" y="48778"/>
                      <a:pt x="16229" y="48824"/>
                    </a:cubicBezTo>
                    <a:cubicBezTo>
                      <a:pt x="16275" y="48892"/>
                      <a:pt x="16344" y="48915"/>
                      <a:pt x="16412" y="48915"/>
                    </a:cubicBezTo>
                    <a:lnTo>
                      <a:pt x="16435" y="48915"/>
                    </a:lnTo>
                    <a:lnTo>
                      <a:pt x="28920" y="48527"/>
                    </a:lnTo>
                    <a:cubicBezTo>
                      <a:pt x="29057" y="48527"/>
                      <a:pt x="29194" y="48413"/>
                      <a:pt x="29194" y="48253"/>
                    </a:cubicBezTo>
                    <a:lnTo>
                      <a:pt x="29240" y="37320"/>
                    </a:lnTo>
                    <a:lnTo>
                      <a:pt x="35768" y="37503"/>
                    </a:lnTo>
                    <a:cubicBezTo>
                      <a:pt x="35836" y="37503"/>
                      <a:pt x="35905" y="37480"/>
                      <a:pt x="35973" y="37434"/>
                    </a:cubicBezTo>
                    <a:cubicBezTo>
                      <a:pt x="36019" y="37366"/>
                      <a:pt x="36065" y="37297"/>
                      <a:pt x="36065" y="37229"/>
                    </a:cubicBezTo>
                    <a:lnTo>
                      <a:pt x="36065" y="26204"/>
                    </a:lnTo>
                    <a:cubicBezTo>
                      <a:pt x="36065" y="26044"/>
                      <a:pt x="35928" y="25907"/>
                      <a:pt x="35791" y="25907"/>
                    </a:cubicBezTo>
                    <a:lnTo>
                      <a:pt x="29240" y="25542"/>
                    </a:lnTo>
                    <a:lnTo>
                      <a:pt x="29308" y="10249"/>
                    </a:lnTo>
                    <a:cubicBezTo>
                      <a:pt x="29308" y="10158"/>
                      <a:pt x="29263" y="10067"/>
                      <a:pt x="29194" y="10021"/>
                    </a:cubicBezTo>
                    <a:cubicBezTo>
                      <a:pt x="29144" y="9988"/>
                      <a:pt x="29082" y="9966"/>
                      <a:pt x="29016" y="9966"/>
                    </a:cubicBezTo>
                    <a:cubicBezTo>
                      <a:pt x="28992" y="9966"/>
                      <a:pt x="28968" y="9969"/>
                      <a:pt x="28943" y="9975"/>
                    </a:cubicBezTo>
                    <a:lnTo>
                      <a:pt x="17234" y="13445"/>
                    </a:lnTo>
                    <a:cubicBezTo>
                      <a:pt x="17097" y="13468"/>
                      <a:pt x="17028" y="13582"/>
                      <a:pt x="17028" y="13696"/>
                    </a:cubicBezTo>
                    <a:lnTo>
                      <a:pt x="16709" y="24812"/>
                    </a:lnTo>
                    <a:lnTo>
                      <a:pt x="12166" y="24538"/>
                    </a:lnTo>
                    <a:lnTo>
                      <a:pt x="12166" y="297"/>
                    </a:lnTo>
                    <a:cubicBezTo>
                      <a:pt x="12166" y="206"/>
                      <a:pt x="12144" y="138"/>
                      <a:pt x="12075" y="92"/>
                    </a:cubicBezTo>
                    <a:cubicBezTo>
                      <a:pt x="12030" y="23"/>
                      <a:pt x="11938" y="1"/>
                      <a:pt x="1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7040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1" name="Google Shape;1151;p20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152" name="Google Shape;1152;p20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153" name="Google Shape;1153;p20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4" name="Google Shape;1154;p20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5" name="Google Shape;1155;p20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20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20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20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20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0" name="Google Shape;1160;p20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1" name="Google Shape;1161;p20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2" name="Google Shape;1162;p20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0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0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0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0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0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8" name="Google Shape;1168;p20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9" name="Google Shape;1169;p20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20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1" name="Google Shape;1171;p20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2" name="Google Shape;1172;p20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20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74" name="Google Shape;1174;p20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75" name="Google Shape;1175;p20"/>
          <p:cNvGrpSpPr/>
          <p:nvPr/>
        </p:nvGrpSpPr>
        <p:grpSpPr>
          <a:xfrm>
            <a:off x="-3023999" y="-2423033"/>
            <a:ext cx="17995148" cy="13541831"/>
            <a:chOff x="-2268000" y="-1817275"/>
            <a:chExt cx="13496361" cy="10156373"/>
          </a:xfrm>
        </p:grpSpPr>
        <p:sp>
          <p:nvSpPr>
            <p:cNvPr id="1176" name="Google Shape;1176;p20"/>
            <p:cNvSpPr/>
            <p:nvPr/>
          </p:nvSpPr>
          <p:spPr>
            <a:xfrm>
              <a:off x="-2268000" y="-1817275"/>
              <a:ext cx="4668300" cy="5501400"/>
            </a:xfrm>
            <a:custGeom>
              <a:avLst/>
              <a:gdLst/>
              <a:ahLst/>
              <a:cxnLst/>
              <a:rect l="l" t="t" r="r" b="b"/>
              <a:pathLst>
                <a:path w="186732" h="220056" extrusionOk="0">
                  <a:moveTo>
                    <a:pt x="119783" y="0"/>
                  </a:moveTo>
                  <a:cubicBezTo>
                    <a:pt x="98653" y="0"/>
                    <a:pt x="77505" y="5483"/>
                    <a:pt x="59316" y="16262"/>
                  </a:cubicBezTo>
                  <a:cubicBezTo>
                    <a:pt x="27276" y="35232"/>
                    <a:pt x="5241" y="70171"/>
                    <a:pt x="1895" y="107254"/>
                  </a:cubicBezTo>
                  <a:cubicBezTo>
                    <a:pt x="0" y="128415"/>
                    <a:pt x="3939" y="150055"/>
                    <a:pt x="13103" y="169223"/>
                  </a:cubicBezTo>
                  <a:cubicBezTo>
                    <a:pt x="21327" y="186396"/>
                    <a:pt x="34017" y="201806"/>
                    <a:pt x="50630" y="211117"/>
                  </a:cubicBezTo>
                  <a:cubicBezTo>
                    <a:pt x="60854" y="216838"/>
                    <a:pt x="72632" y="220055"/>
                    <a:pt x="84309" y="220055"/>
                  </a:cubicBezTo>
                  <a:cubicBezTo>
                    <a:pt x="91606" y="220055"/>
                    <a:pt x="98863" y="218799"/>
                    <a:pt x="105677" y="216111"/>
                  </a:cubicBezTo>
                  <a:cubicBezTo>
                    <a:pt x="114973" y="212436"/>
                    <a:pt x="123823" y="205349"/>
                    <a:pt x="125718" y="195526"/>
                  </a:cubicBezTo>
                  <a:cubicBezTo>
                    <a:pt x="127169" y="187912"/>
                    <a:pt x="124169" y="180100"/>
                    <a:pt x="120131" y="173491"/>
                  </a:cubicBezTo>
                  <a:cubicBezTo>
                    <a:pt x="116077" y="166882"/>
                    <a:pt x="110918" y="160949"/>
                    <a:pt x="107375" y="154043"/>
                  </a:cubicBezTo>
                  <a:cubicBezTo>
                    <a:pt x="100205" y="140183"/>
                    <a:pt x="100304" y="122828"/>
                    <a:pt x="107589" y="109034"/>
                  </a:cubicBezTo>
                  <a:cubicBezTo>
                    <a:pt x="114890" y="95239"/>
                    <a:pt x="129179" y="85400"/>
                    <a:pt x="144672" y="83521"/>
                  </a:cubicBezTo>
                  <a:cubicBezTo>
                    <a:pt x="151132" y="82730"/>
                    <a:pt x="157725" y="83241"/>
                    <a:pt x="164169" y="82318"/>
                  </a:cubicBezTo>
                  <a:cubicBezTo>
                    <a:pt x="170613" y="81395"/>
                    <a:pt x="177271" y="78659"/>
                    <a:pt x="180716" y="73138"/>
                  </a:cubicBezTo>
                  <a:cubicBezTo>
                    <a:pt x="185396" y="65623"/>
                    <a:pt x="180551" y="60019"/>
                    <a:pt x="176596" y="54020"/>
                  </a:cubicBezTo>
                  <a:cubicBezTo>
                    <a:pt x="171981" y="46966"/>
                    <a:pt x="180007" y="42516"/>
                    <a:pt x="183386" y="37275"/>
                  </a:cubicBezTo>
                  <a:cubicBezTo>
                    <a:pt x="186731" y="32117"/>
                    <a:pt x="185413" y="24947"/>
                    <a:pt x="181705" y="20036"/>
                  </a:cubicBezTo>
                  <a:cubicBezTo>
                    <a:pt x="177980" y="15125"/>
                    <a:pt x="172343" y="12076"/>
                    <a:pt x="166707" y="9620"/>
                  </a:cubicBezTo>
                  <a:cubicBezTo>
                    <a:pt x="151952" y="3179"/>
                    <a:pt x="135872" y="0"/>
                    <a:pt x="119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20"/>
            <p:cNvSpPr/>
            <p:nvPr/>
          </p:nvSpPr>
          <p:spPr>
            <a:xfrm rot="3439522">
              <a:off x="6253369" y="3230225"/>
              <a:ext cx="4042266" cy="4425814"/>
            </a:xfrm>
            <a:custGeom>
              <a:avLst/>
              <a:gdLst/>
              <a:ahLst/>
              <a:cxnLst/>
              <a:rect l="l" t="t" r="r" b="b"/>
              <a:pathLst>
                <a:path w="161681" h="177022" extrusionOk="0">
                  <a:moveTo>
                    <a:pt x="82925" y="1"/>
                  </a:moveTo>
                  <a:cubicBezTo>
                    <a:pt x="70061" y="1"/>
                    <a:pt x="57191" y="3152"/>
                    <a:pt x="45901" y="9310"/>
                  </a:cubicBezTo>
                  <a:cubicBezTo>
                    <a:pt x="40791" y="12112"/>
                    <a:pt x="35847" y="15589"/>
                    <a:pt x="30046" y="16776"/>
                  </a:cubicBezTo>
                  <a:cubicBezTo>
                    <a:pt x="28589" y="17077"/>
                    <a:pt x="27158" y="17167"/>
                    <a:pt x="25735" y="17167"/>
                  </a:cubicBezTo>
                  <a:cubicBezTo>
                    <a:pt x="23663" y="17167"/>
                    <a:pt x="21610" y="16977"/>
                    <a:pt x="19522" y="16977"/>
                  </a:cubicBezTo>
                  <a:cubicBezTo>
                    <a:pt x="18891" y="16977"/>
                    <a:pt x="18257" y="16994"/>
                    <a:pt x="17619" y="17039"/>
                  </a:cubicBezTo>
                  <a:cubicBezTo>
                    <a:pt x="8488" y="17682"/>
                    <a:pt x="1" y="27587"/>
                    <a:pt x="7714" y="35762"/>
                  </a:cubicBezTo>
                  <a:cubicBezTo>
                    <a:pt x="13021" y="41398"/>
                    <a:pt x="22398" y="39783"/>
                    <a:pt x="29370" y="43145"/>
                  </a:cubicBezTo>
                  <a:cubicBezTo>
                    <a:pt x="36852" y="46771"/>
                    <a:pt x="40412" y="55869"/>
                    <a:pt x="39868" y="64159"/>
                  </a:cubicBezTo>
                  <a:cubicBezTo>
                    <a:pt x="39325" y="72465"/>
                    <a:pt x="35468" y="80145"/>
                    <a:pt x="31463" y="87430"/>
                  </a:cubicBezTo>
                  <a:cubicBezTo>
                    <a:pt x="27475" y="94715"/>
                    <a:pt x="23190" y="102065"/>
                    <a:pt x="21657" y="110240"/>
                  </a:cubicBezTo>
                  <a:cubicBezTo>
                    <a:pt x="19580" y="121282"/>
                    <a:pt x="22810" y="132819"/>
                    <a:pt x="28447" y="142543"/>
                  </a:cubicBezTo>
                  <a:cubicBezTo>
                    <a:pt x="40280" y="162946"/>
                    <a:pt x="63156" y="176477"/>
                    <a:pt x="86724" y="177004"/>
                  </a:cubicBezTo>
                  <a:cubicBezTo>
                    <a:pt x="87219" y="177016"/>
                    <a:pt x="87714" y="177021"/>
                    <a:pt x="88209" y="177021"/>
                  </a:cubicBezTo>
                  <a:cubicBezTo>
                    <a:pt x="111288" y="177021"/>
                    <a:pt x="134029" y="164656"/>
                    <a:pt x="146501" y="145229"/>
                  </a:cubicBezTo>
                  <a:cubicBezTo>
                    <a:pt x="155484" y="131253"/>
                    <a:pt x="159142" y="114475"/>
                    <a:pt x="160362" y="97912"/>
                  </a:cubicBezTo>
                  <a:cubicBezTo>
                    <a:pt x="161681" y="80030"/>
                    <a:pt x="160247" y="61555"/>
                    <a:pt x="152863" y="45222"/>
                  </a:cubicBezTo>
                  <a:cubicBezTo>
                    <a:pt x="144194" y="25972"/>
                    <a:pt x="127235" y="10628"/>
                    <a:pt x="107227" y="3920"/>
                  </a:cubicBezTo>
                  <a:cubicBezTo>
                    <a:pt x="99407" y="1295"/>
                    <a:pt x="91167" y="1"/>
                    <a:pt x="82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8" name="Google Shape;1178;p20"/>
          <p:cNvSpPr txBox="1">
            <a:spLocks noGrp="1"/>
          </p:cNvSpPr>
          <p:nvPr>
            <p:ph type="title"/>
          </p:nvPr>
        </p:nvSpPr>
        <p:spPr>
          <a:xfrm>
            <a:off x="960000" y="646176"/>
            <a:ext cx="10272000" cy="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9" name="Google Shape;1179;p20"/>
          <p:cNvSpPr txBox="1">
            <a:spLocks noGrp="1"/>
          </p:cNvSpPr>
          <p:nvPr>
            <p:ph type="subTitle" idx="1"/>
          </p:nvPr>
        </p:nvSpPr>
        <p:spPr>
          <a:xfrm>
            <a:off x="6442771" y="2739855"/>
            <a:ext cx="4338800" cy="2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0" name="Google Shape;1180;p20"/>
          <p:cNvSpPr txBox="1">
            <a:spLocks noGrp="1"/>
          </p:cNvSpPr>
          <p:nvPr>
            <p:ph type="subTitle" idx="2"/>
          </p:nvPr>
        </p:nvSpPr>
        <p:spPr>
          <a:xfrm>
            <a:off x="1410533" y="2739855"/>
            <a:ext cx="4338800" cy="2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81" name="Google Shape;1181;p20"/>
          <p:cNvGrpSpPr/>
          <p:nvPr/>
        </p:nvGrpSpPr>
        <p:grpSpPr>
          <a:xfrm>
            <a:off x="279134" y="1728719"/>
            <a:ext cx="11834669" cy="5030836"/>
            <a:chOff x="209350" y="1296539"/>
            <a:chExt cx="8876002" cy="3773127"/>
          </a:xfrm>
        </p:grpSpPr>
        <p:grpSp>
          <p:nvGrpSpPr>
            <p:cNvPr id="1182" name="Google Shape;1182;p20"/>
            <p:cNvGrpSpPr/>
            <p:nvPr/>
          </p:nvGrpSpPr>
          <p:grpSpPr>
            <a:xfrm>
              <a:off x="209350" y="4167450"/>
              <a:ext cx="1007750" cy="873100"/>
              <a:chOff x="636425" y="1093375"/>
              <a:chExt cx="1007750" cy="873100"/>
            </a:xfrm>
          </p:grpSpPr>
          <p:sp>
            <p:nvSpPr>
              <p:cNvPr id="1183" name="Google Shape;1183;p20"/>
              <p:cNvSpPr/>
              <p:nvPr/>
            </p:nvSpPr>
            <p:spPr>
              <a:xfrm>
                <a:off x="954250" y="1707375"/>
                <a:ext cx="161525" cy="259100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10364" extrusionOk="0">
                    <a:moveTo>
                      <a:pt x="1" y="1"/>
                    </a:moveTo>
                    <a:lnTo>
                      <a:pt x="937" y="10363"/>
                    </a:lnTo>
                    <a:lnTo>
                      <a:pt x="6460" y="31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4" name="Google Shape;1184;p20"/>
              <p:cNvSpPr/>
              <p:nvPr/>
            </p:nvSpPr>
            <p:spPr>
              <a:xfrm>
                <a:off x="954250" y="1707375"/>
                <a:ext cx="161525" cy="259100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10364" fill="none" extrusionOk="0">
                    <a:moveTo>
                      <a:pt x="937" y="10363"/>
                    </a:moveTo>
                    <a:lnTo>
                      <a:pt x="6460" y="3151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5" name="Google Shape;1185;p20"/>
              <p:cNvSpPr/>
              <p:nvPr/>
            </p:nvSpPr>
            <p:spPr>
              <a:xfrm>
                <a:off x="636425" y="1093375"/>
                <a:ext cx="1007750" cy="499900"/>
              </a:xfrm>
              <a:custGeom>
                <a:avLst/>
                <a:gdLst/>
                <a:ahLst/>
                <a:cxnLst/>
                <a:rect l="l" t="t" r="r" b="b"/>
                <a:pathLst>
                  <a:path w="40310" h="19996" extrusionOk="0">
                    <a:moveTo>
                      <a:pt x="40310" y="1"/>
                    </a:moveTo>
                    <a:lnTo>
                      <a:pt x="0" y="14563"/>
                    </a:lnTo>
                    <a:lnTo>
                      <a:pt x="7920" y="19996"/>
                    </a:lnTo>
                    <a:lnTo>
                      <a:pt x="403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6" name="Google Shape;1186;p20"/>
              <p:cNvSpPr/>
              <p:nvPr/>
            </p:nvSpPr>
            <p:spPr>
              <a:xfrm>
                <a:off x="982225" y="1093375"/>
                <a:ext cx="661950" cy="765250"/>
              </a:xfrm>
              <a:custGeom>
                <a:avLst/>
                <a:gdLst/>
                <a:ahLst/>
                <a:cxnLst/>
                <a:rect l="l" t="t" r="r" b="b"/>
                <a:pathLst>
                  <a:path w="26478" h="30610" extrusionOk="0">
                    <a:moveTo>
                      <a:pt x="26478" y="1"/>
                    </a:moveTo>
                    <a:lnTo>
                      <a:pt x="0" y="24880"/>
                    </a:lnTo>
                    <a:lnTo>
                      <a:pt x="9541" y="30609"/>
                    </a:lnTo>
                    <a:lnTo>
                      <a:pt x="264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7" name="Google Shape;1187;p20"/>
              <p:cNvSpPr/>
              <p:nvPr/>
            </p:nvSpPr>
            <p:spPr>
              <a:xfrm>
                <a:off x="636425" y="1093375"/>
                <a:ext cx="1007750" cy="499900"/>
              </a:xfrm>
              <a:custGeom>
                <a:avLst/>
                <a:gdLst/>
                <a:ahLst/>
                <a:cxnLst/>
                <a:rect l="l" t="t" r="r" b="b"/>
                <a:pathLst>
                  <a:path w="40310" h="19996" fill="none" extrusionOk="0">
                    <a:moveTo>
                      <a:pt x="40310" y="1"/>
                    </a:moveTo>
                    <a:lnTo>
                      <a:pt x="7920" y="19996"/>
                    </a:lnTo>
                    <a:lnTo>
                      <a:pt x="0" y="14563"/>
                    </a:ln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8" name="Google Shape;1188;p20"/>
              <p:cNvSpPr/>
              <p:nvPr/>
            </p:nvSpPr>
            <p:spPr>
              <a:xfrm>
                <a:off x="982225" y="1093375"/>
                <a:ext cx="661950" cy="765250"/>
              </a:xfrm>
              <a:custGeom>
                <a:avLst/>
                <a:gdLst/>
                <a:ahLst/>
                <a:cxnLst/>
                <a:rect l="l" t="t" r="r" b="b"/>
                <a:pathLst>
                  <a:path w="26478" h="30610" fill="none" extrusionOk="0">
                    <a:moveTo>
                      <a:pt x="26478" y="1"/>
                    </a:moveTo>
                    <a:lnTo>
                      <a:pt x="0" y="24880"/>
                    </a:lnTo>
                    <a:lnTo>
                      <a:pt x="9541" y="30609"/>
                    </a:ln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9" name="Google Shape;1189;p20"/>
              <p:cNvSpPr/>
              <p:nvPr/>
            </p:nvSpPr>
            <p:spPr>
              <a:xfrm>
                <a:off x="834425" y="1093375"/>
                <a:ext cx="809750" cy="873100"/>
              </a:xfrm>
              <a:custGeom>
                <a:avLst/>
                <a:gdLst/>
                <a:ahLst/>
                <a:cxnLst/>
                <a:rect l="l" t="t" r="r" b="b"/>
                <a:pathLst>
                  <a:path w="32390" h="34924" extrusionOk="0">
                    <a:moveTo>
                      <a:pt x="32390" y="1"/>
                    </a:moveTo>
                    <a:lnTo>
                      <a:pt x="0" y="19996"/>
                    </a:lnTo>
                    <a:lnTo>
                      <a:pt x="5730" y="34923"/>
                    </a:lnTo>
                    <a:lnTo>
                      <a:pt x="5912" y="24880"/>
                    </a:lnTo>
                    <a:lnTo>
                      <a:pt x="3239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0" name="Google Shape;1190;p20"/>
              <p:cNvSpPr/>
              <p:nvPr/>
            </p:nvSpPr>
            <p:spPr>
              <a:xfrm>
                <a:off x="834425" y="1093375"/>
                <a:ext cx="809750" cy="873100"/>
              </a:xfrm>
              <a:custGeom>
                <a:avLst/>
                <a:gdLst/>
                <a:ahLst/>
                <a:cxnLst/>
                <a:rect l="l" t="t" r="r" b="b"/>
                <a:pathLst>
                  <a:path w="32390" h="34924" fill="none" extrusionOk="0">
                    <a:moveTo>
                      <a:pt x="0" y="19996"/>
                    </a:moveTo>
                    <a:lnTo>
                      <a:pt x="5730" y="34923"/>
                    </a:lnTo>
                    <a:lnTo>
                      <a:pt x="5912" y="24880"/>
                    </a:lnTo>
                    <a:lnTo>
                      <a:pt x="32390" y="1"/>
                    </a:ln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1" name="Google Shape;1191;p20"/>
            <p:cNvGrpSpPr/>
            <p:nvPr/>
          </p:nvGrpSpPr>
          <p:grpSpPr>
            <a:xfrm>
              <a:off x="8385234" y="1296539"/>
              <a:ext cx="700118" cy="873085"/>
              <a:chOff x="7996262" y="126795"/>
              <a:chExt cx="1081430" cy="1348602"/>
            </a:xfrm>
          </p:grpSpPr>
          <p:sp>
            <p:nvSpPr>
              <p:cNvPr id="1192" name="Google Shape;1192;p20"/>
              <p:cNvSpPr/>
              <p:nvPr/>
            </p:nvSpPr>
            <p:spPr>
              <a:xfrm rot="538858">
                <a:off x="8093562" y="197092"/>
                <a:ext cx="886739" cy="1208576"/>
              </a:xfrm>
              <a:custGeom>
                <a:avLst/>
                <a:gdLst/>
                <a:ahLst/>
                <a:cxnLst/>
                <a:rect l="l" t="t" r="r" b="b"/>
                <a:pathLst>
                  <a:path w="35471" h="48345" extrusionOk="0">
                    <a:moveTo>
                      <a:pt x="11596" y="0"/>
                    </a:moveTo>
                    <a:lnTo>
                      <a:pt x="0" y="754"/>
                    </a:lnTo>
                    <a:lnTo>
                      <a:pt x="617" y="36110"/>
                    </a:lnTo>
                    <a:lnTo>
                      <a:pt x="16435" y="36475"/>
                    </a:lnTo>
                    <a:lnTo>
                      <a:pt x="16115" y="48344"/>
                    </a:lnTo>
                    <a:lnTo>
                      <a:pt x="28600" y="47956"/>
                    </a:lnTo>
                    <a:lnTo>
                      <a:pt x="28669" y="36726"/>
                    </a:lnTo>
                    <a:lnTo>
                      <a:pt x="35471" y="36932"/>
                    </a:lnTo>
                    <a:lnTo>
                      <a:pt x="35471" y="25907"/>
                    </a:lnTo>
                    <a:lnTo>
                      <a:pt x="28669" y="25519"/>
                    </a:lnTo>
                    <a:lnTo>
                      <a:pt x="28737" y="9952"/>
                    </a:lnTo>
                    <a:lnTo>
                      <a:pt x="17005" y="13422"/>
                    </a:lnTo>
                    <a:lnTo>
                      <a:pt x="16686" y="24834"/>
                    </a:lnTo>
                    <a:lnTo>
                      <a:pt x="11596" y="24515"/>
                    </a:lnTo>
                    <a:lnTo>
                      <a:pt x="115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3" name="Google Shape;1193;p20"/>
              <p:cNvSpPr/>
              <p:nvPr/>
            </p:nvSpPr>
            <p:spPr>
              <a:xfrm rot="538858">
                <a:off x="8093406" y="199083"/>
                <a:ext cx="716146" cy="1193176"/>
              </a:xfrm>
              <a:custGeom>
                <a:avLst/>
                <a:gdLst/>
                <a:ahLst/>
                <a:cxnLst/>
                <a:rect l="l" t="t" r="r" b="b"/>
                <a:pathLst>
                  <a:path w="28647" h="47729" extrusionOk="0">
                    <a:moveTo>
                      <a:pt x="1895" y="1"/>
                    </a:moveTo>
                    <a:lnTo>
                      <a:pt x="0" y="138"/>
                    </a:lnTo>
                    <a:lnTo>
                      <a:pt x="617" y="35494"/>
                    </a:lnTo>
                    <a:lnTo>
                      <a:pt x="16435" y="35859"/>
                    </a:lnTo>
                    <a:lnTo>
                      <a:pt x="16115" y="47728"/>
                    </a:lnTo>
                    <a:lnTo>
                      <a:pt x="28600" y="47340"/>
                    </a:lnTo>
                    <a:lnTo>
                      <a:pt x="28646" y="41520"/>
                    </a:lnTo>
                    <a:lnTo>
                      <a:pt x="28646" y="41520"/>
                    </a:lnTo>
                    <a:cubicBezTo>
                      <a:pt x="28075" y="43551"/>
                      <a:pt x="27322" y="45560"/>
                      <a:pt x="25199" y="45811"/>
                    </a:cubicBezTo>
                    <a:cubicBezTo>
                      <a:pt x="23739" y="45971"/>
                      <a:pt x="22209" y="45879"/>
                      <a:pt x="20726" y="45971"/>
                    </a:cubicBezTo>
                    <a:cubicBezTo>
                      <a:pt x="20460" y="45988"/>
                      <a:pt x="20159" y="46011"/>
                      <a:pt x="19857" y="46011"/>
                    </a:cubicBezTo>
                    <a:cubicBezTo>
                      <a:pt x="18990" y="46011"/>
                      <a:pt x="18111" y="45828"/>
                      <a:pt x="18009" y="44829"/>
                    </a:cubicBezTo>
                    <a:cubicBezTo>
                      <a:pt x="17918" y="44053"/>
                      <a:pt x="18306" y="39283"/>
                      <a:pt x="18215" y="37571"/>
                    </a:cubicBezTo>
                    <a:cubicBezTo>
                      <a:pt x="18055" y="34353"/>
                      <a:pt x="17804" y="33873"/>
                      <a:pt x="14426" y="33782"/>
                    </a:cubicBezTo>
                    <a:cubicBezTo>
                      <a:pt x="14042" y="33772"/>
                      <a:pt x="13500" y="33769"/>
                      <a:pt x="12868" y="33769"/>
                    </a:cubicBezTo>
                    <a:cubicBezTo>
                      <a:pt x="11460" y="33769"/>
                      <a:pt x="9607" y="33786"/>
                      <a:pt x="8077" y="33786"/>
                    </a:cubicBezTo>
                    <a:cubicBezTo>
                      <a:pt x="7149" y="33786"/>
                      <a:pt x="6340" y="33779"/>
                      <a:pt x="5821" y="33759"/>
                    </a:cubicBezTo>
                    <a:cubicBezTo>
                      <a:pt x="2922" y="33668"/>
                      <a:pt x="2169" y="33554"/>
                      <a:pt x="2146" y="30655"/>
                    </a:cubicBezTo>
                    <a:cubicBezTo>
                      <a:pt x="2123" y="27459"/>
                      <a:pt x="2123" y="2671"/>
                      <a:pt x="1895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4" name="Google Shape;1194;p20"/>
              <p:cNvSpPr/>
              <p:nvPr/>
            </p:nvSpPr>
            <p:spPr>
              <a:xfrm rot="538858">
                <a:off x="8261328" y="515289"/>
                <a:ext cx="212291" cy="384559"/>
              </a:xfrm>
              <a:custGeom>
                <a:avLst/>
                <a:gdLst/>
                <a:ahLst/>
                <a:cxnLst/>
                <a:rect l="l" t="t" r="r" b="b"/>
                <a:pathLst>
                  <a:path w="8492" h="15383" extrusionOk="0">
                    <a:moveTo>
                      <a:pt x="1941" y="0"/>
                    </a:moveTo>
                    <a:cubicBezTo>
                      <a:pt x="1820" y="0"/>
                      <a:pt x="1692" y="75"/>
                      <a:pt x="1644" y="206"/>
                    </a:cubicBezTo>
                    <a:cubicBezTo>
                      <a:pt x="320" y="3949"/>
                      <a:pt x="1" y="8149"/>
                      <a:pt x="663" y="12098"/>
                    </a:cubicBezTo>
                    <a:cubicBezTo>
                      <a:pt x="1055" y="14491"/>
                      <a:pt x="2700" y="15383"/>
                      <a:pt x="4592" y="15383"/>
                    </a:cubicBezTo>
                    <a:cubicBezTo>
                      <a:pt x="5786" y="15383"/>
                      <a:pt x="7079" y="15028"/>
                      <a:pt x="8218" y="14472"/>
                    </a:cubicBezTo>
                    <a:cubicBezTo>
                      <a:pt x="8492" y="14335"/>
                      <a:pt x="8492" y="13878"/>
                      <a:pt x="8218" y="13741"/>
                    </a:cubicBezTo>
                    <a:cubicBezTo>
                      <a:pt x="6780" y="13057"/>
                      <a:pt x="5456" y="12897"/>
                      <a:pt x="3927" y="12532"/>
                    </a:cubicBezTo>
                    <a:cubicBezTo>
                      <a:pt x="3379" y="12395"/>
                      <a:pt x="3676" y="12554"/>
                      <a:pt x="3516" y="12029"/>
                    </a:cubicBezTo>
                    <a:cubicBezTo>
                      <a:pt x="3310" y="11390"/>
                      <a:pt x="3219" y="10706"/>
                      <a:pt x="3151" y="10044"/>
                    </a:cubicBezTo>
                    <a:cubicBezTo>
                      <a:pt x="2763" y="6711"/>
                      <a:pt x="2922" y="3493"/>
                      <a:pt x="2192" y="206"/>
                    </a:cubicBezTo>
                    <a:cubicBezTo>
                      <a:pt x="2159" y="64"/>
                      <a:pt x="2053" y="0"/>
                      <a:pt x="1941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5" name="Google Shape;1195;p20"/>
              <p:cNvSpPr/>
              <p:nvPr/>
            </p:nvSpPr>
            <p:spPr>
              <a:xfrm rot="538858">
                <a:off x="8086182" y="189671"/>
                <a:ext cx="901588" cy="1222850"/>
              </a:xfrm>
              <a:custGeom>
                <a:avLst/>
                <a:gdLst/>
                <a:ahLst/>
                <a:cxnLst/>
                <a:rect l="l" t="t" r="r" b="b"/>
                <a:pathLst>
                  <a:path w="36065" h="48916" extrusionOk="0">
                    <a:moveTo>
                      <a:pt x="11596" y="594"/>
                    </a:moveTo>
                    <a:lnTo>
                      <a:pt x="11596" y="24812"/>
                    </a:lnTo>
                    <a:cubicBezTo>
                      <a:pt x="11596" y="24949"/>
                      <a:pt x="11710" y="25086"/>
                      <a:pt x="11870" y="25086"/>
                    </a:cubicBezTo>
                    <a:lnTo>
                      <a:pt x="16983" y="25405"/>
                    </a:lnTo>
                    <a:cubicBezTo>
                      <a:pt x="17051" y="25405"/>
                      <a:pt x="17120" y="25382"/>
                      <a:pt x="17188" y="25337"/>
                    </a:cubicBezTo>
                    <a:cubicBezTo>
                      <a:pt x="17234" y="25291"/>
                      <a:pt x="17279" y="25200"/>
                      <a:pt x="17279" y="25131"/>
                    </a:cubicBezTo>
                    <a:lnTo>
                      <a:pt x="17576" y="13924"/>
                    </a:lnTo>
                    <a:lnTo>
                      <a:pt x="28738" y="10637"/>
                    </a:lnTo>
                    <a:lnTo>
                      <a:pt x="28669" y="25816"/>
                    </a:lnTo>
                    <a:cubicBezTo>
                      <a:pt x="28669" y="25976"/>
                      <a:pt x="28806" y="26090"/>
                      <a:pt x="28943" y="26090"/>
                    </a:cubicBezTo>
                    <a:lnTo>
                      <a:pt x="35494" y="26455"/>
                    </a:lnTo>
                    <a:lnTo>
                      <a:pt x="35494" y="36932"/>
                    </a:lnTo>
                    <a:lnTo>
                      <a:pt x="28966" y="36749"/>
                    </a:lnTo>
                    <a:cubicBezTo>
                      <a:pt x="28897" y="36749"/>
                      <a:pt x="28829" y="36772"/>
                      <a:pt x="28760" y="36818"/>
                    </a:cubicBezTo>
                    <a:cubicBezTo>
                      <a:pt x="28715" y="36886"/>
                      <a:pt x="28669" y="36955"/>
                      <a:pt x="28669" y="37023"/>
                    </a:cubicBezTo>
                    <a:lnTo>
                      <a:pt x="28624" y="47979"/>
                    </a:lnTo>
                    <a:lnTo>
                      <a:pt x="16709" y="48345"/>
                    </a:lnTo>
                    <a:lnTo>
                      <a:pt x="16709" y="48345"/>
                    </a:lnTo>
                    <a:lnTo>
                      <a:pt x="17028" y="36795"/>
                    </a:lnTo>
                    <a:cubicBezTo>
                      <a:pt x="17028" y="36704"/>
                      <a:pt x="17005" y="36635"/>
                      <a:pt x="16937" y="36590"/>
                    </a:cubicBezTo>
                    <a:cubicBezTo>
                      <a:pt x="16891" y="36521"/>
                      <a:pt x="16823" y="36498"/>
                      <a:pt x="16754" y="36498"/>
                    </a:cubicBezTo>
                    <a:lnTo>
                      <a:pt x="1187" y="36133"/>
                    </a:lnTo>
                    <a:lnTo>
                      <a:pt x="571" y="1325"/>
                    </a:lnTo>
                    <a:lnTo>
                      <a:pt x="11596" y="594"/>
                    </a:lnTo>
                    <a:close/>
                    <a:moveTo>
                      <a:pt x="11870" y="1"/>
                    </a:moveTo>
                    <a:lnTo>
                      <a:pt x="274" y="754"/>
                    </a:lnTo>
                    <a:cubicBezTo>
                      <a:pt x="115" y="777"/>
                      <a:pt x="1" y="891"/>
                      <a:pt x="1" y="1051"/>
                    </a:cubicBezTo>
                    <a:lnTo>
                      <a:pt x="640" y="36407"/>
                    </a:lnTo>
                    <a:cubicBezTo>
                      <a:pt x="640" y="36567"/>
                      <a:pt x="754" y="36681"/>
                      <a:pt x="914" y="36681"/>
                    </a:cubicBezTo>
                    <a:lnTo>
                      <a:pt x="16435" y="37069"/>
                    </a:lnTo>
                    <a:lnTo>
                      <a:pt x="16138" y="48618"/>
                    </a:lnTo>
                    <a:cubicBezTo>
                      <a:pt x="16138" y="48710"/>
                      <a:pt x="16161" y="48778"/>
                      <a:pt x="16229" y="48824"/>
                    </a:cubicBezTo>
                    <a:cubicBezTo>
                      <a:pt x="16275" y="48892"/>
                      <a:pt x="16344" y="48915"/>
                      <a:pt x="16412" y="48915"/>
                    </a:cubicBezTo>
                    <a:lnTo>
                      <a:pt x="16435" y="48915"/>
                    </a:lnTo>
                    <a:lnTo>
                      <a:pt x="28920" y="48527"/>
                    </a:lnTo>
                    <a:cubicBezTo>
                      <a:pt x="29057" y="48527"/>
                      <a:pt x="29194" y="48413"/>
                      <a:pt x="29194" y="48253"/>
                    </a:cubicBezTo>
                    <a:lnTo>
                      <a:pt x="29240" y="37320"/>
                    </a:lnTo>
                    <a:lnTo>
                      <a:pt x="35768" y="37503"/>
                    </a:lnTo>
                    <a:cubicBezTo>
                      <a:pt x="35836" y="37503"/>
                      <a:pt x="35905" y="37480"/>
                      <a:pt x="35973" y="37434"/>
                    </a:cubicBezTo>
                    <a:cubicBezTo>
                      <a:pt x="36019" y="37366"/>
                      <a:pt x="36065" y="37297"/>
                      <a:pt x="36065" y="37229"/>
                    </a:cubicBezTo>
                    <a:lnTo>
                      <a:pt x="36065" y="26204"/>
                    </a:lnTo>
                    <a:cubicBezTo>
                      <a:pt x="36065" y="26044"/>
                      <a:pt x="35928" y="25907"/>
                      <a:pt x="35791" y="25907"/>
                    </a:cubicBezTo>
                    <a:lnTo>
                      <a:pt x="29240" y="25542"/>
                    </a:lnTo>
                    <a:lnTo>
                      <a:pt x="29308" y="10249"/>
                    </a:lnTo>
                    <a:cubicBezTo>
                      <a:pt x="29308" y="10158"/>
                      <a:pt x="29263" y="10067"/>
                      <a:pt x="29194" y="10021"/>
                    </a:cubicBezTo>
                    <a:cubicBezTo>
                      <a:pt x="29144" y="9988"/>
                      <a:pt x="29082" y="9966"/>
                      <a:pt x="29016" y="9966"/>
                    </a:cubicBezTo>
                    <a:cubicBezTo>
                      <a:pt x="28992" y="9966"/>
                      <a:pt x="28968" y="9969"/>
                      <a:pt x="28943" y="9975"/>
                    </a:cubicBezTo>
                    <a:lnTo>
                      <a:pt x="17234" y="13445"/>
                    </a:lnTo>
                    <a:cubicBezTo>
                      <a:pt x="17097" y="13468"/>
                      <a:pt x="17028" y="13582"/>
                      <a:pt x="17028" y="13696"/>
                    </a:cubicBezTo>
                    <a:lnTo>
                      <a:pt x="16709" y="24812"/>
                    </a:lnTo>
                    <a:lnTo>
                      <a:pt x="12166" y="24538"/>
                    </a:lnTo>
                    <a:lnTo>
                      <a:pt x="12166" y="297"/>
                    </a:lnTo>
                    <a:cubicBezTo>
                      <a:pt x="12166" y="206"/>
                      <a:pt x="12144" y="138"/>
                      <a:pt x="12075" y="92"/>
                    </a:cubicBezTo>
                    <a:cubicBezTo>
                      <a:pt x="12030" y="23"/>
                      <a:pt x="11938" y="1"/>
                      <a:pt x="1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6" name="Google Shape;1196;p20"/>
            <p:cNvGrpSpPr/>
            <p:nvPr/>
          </p:nvGrpSpPr>
          <p:grpSpPr>
            <a:xfrm>
              <a:off x="4405428" y="4619078"/>
              <a:ext cx="518450" cy="450588"/>
              <a:chOff x="4405428" y="4619078"/>
              <a:chExt cx="518450" cy="450588"/>
            </a:xfrm>
          </p:grpSpPr>
          <p:sp>
            <p:nvSpPr>
              <p:cNvPr id="1197" name="Google Shape;1197;p20"/>
              <p:cNvSpPr/>
              <p:nvPr/>
            </p:nvSpPr>
            <p:spPr>
              <a:xfrm>
                <a:off x="4649925" y="4806358"/>
                <a:ext cx="273952" cy="263308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6209" extrusionOk="0">
                    <a:moveTo>
                      <a:pt x="5090" y="0"/>
                    </a:moveTo>
                    <a:lnTo>
                      <a:pt x="3127" y="1119"/>
                    </a:lnTo>
                    <a:lnTo>
                      <a:pt x="1096" y="137"/>
                    </a:lnTo>
                    <a:lnTo>
                      <a:pt x="1552" y="2351"/>
                    </a:lnTo>
                    <a:lnTo>
                      <a:pt x="0" y="3995"/>
                    </a:lnTo>
                    <a:lnTo>
                      <a:pt x="2237" y="4223"/>
                    </a:lnTo>
                    <a:lnTo>
                      <a:pt x="3310" y="6209"/>
                    </a:lnTo>
                    <a:lnTo>
                      <a:pt x="4246" y="4155"/>
                    </a:lnTo>
                    <a:lnTo>
                      <a:pt x="6460" y="3744"/>
                    </a:lnTo>
                    <a:lnTo>
                      <a:pt x="4793" y="2237"/>
                    </a:lnTo>
                    <a:lnTo>
                      <a:pt x="50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8" name="Google Shape;1198;p20"/>
              <p:cNvSpPr/>
              <p:nvPr/>
            </p:nvSpPr>
            <p:spPr>
              <a:xfrm rot="-1858438">
                <a:off x="4430053" y="4645488"/>
                <a:ext cx="139895" cy="134446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6209" extrusionOk="0">
                    <a:moveTo>
                      <a:pt x="5090" y="0"/>
                    </a:moveTo>
                    <a:lnTo>
                      <a:pt x="3127" y="1119"/>
                    </a:lnTo>
                    <a:lnTo>
                      <a:pt x="1096" y="137"/>
                    </a:lnTo>
                    <a:lnTo>
                      <a:pt x="1552" y="2351"/>
                    </a:lnTo>
                    <a:lnTo>
                      <a:pt x="0" y="3995"/>
                    </a:lnTo>
                    <a:lnTo>
                      <a:pt x="2237" y="4223"/>
                    </a:lnTo>
                    <a:lnTo>
                      <a:pt x="3310" y="6209"/>
                    </a:lnTo>
                    <a:lnTo>
                      <a:pt x="4246" y="4155"/>
                    </a:lnTo>
                    <a:lnTo>
                      <a:pt x="6460" y="3744"/>
                    </a:lnTo>
                    <a:lnTo>
                      <a:pt x="4793" y="2237"/>
                    </a:lnTo>
                    <a:lnTo>
                      <a:pt x="50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3700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" name="Google Shape;1200;p21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201" name="Google Shape;1201;p21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202" name="Google Shape;1202;p21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3" name="Google Shape;1203;p21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4" name="Google Shape;1204;p21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5" name="Google Shape;1205;p21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6" name="Google Shape;1206;p21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7" name="Google Shape;1207;p21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8" name="Google Shape;1208;p21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9" name="Google Shape;1209;p21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0" name="Google Shape;1210;p21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1" name="Google Shape;1211;p21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2" name="Google Shape;1212;p21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3" name="Google Shape;1213;p21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4" name="Google Shape;1214;p21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5" name="Google Shape;1215;p21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6" name="Google Shape;1216;p21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7" name="Google Shape;1217;p21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8" name="Google Shape;1218;p21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9" name="Google Shape;1219;p21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0" name="Google Shape;1220;p21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1" name="Google Shape;1221;p21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2" name="Google Shape;1222;p21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23" name="Google Shape;1223;p21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24" name="Google Shape;1224;p21"/>
          <p:cNvGrpSpPr/>
          <p:nvPr/>
        </p:nvGrpSpPr>
        <p:grpSpPr>
          <a:xfrm>
            <a:off x="-1730433" y="-1150699"/>
            <a:ext cx="15713065" cy="9492988"/>
            <a:chOff x="-1297825" y="-863025"/>
            <a:chExt cx="11784799" cy="7119741"/>
          </a:xfrm>
        </p:grpSpPr>
        <p:sp>
          <p:nvSpPr>
            <p:cNvPr id="1225" name="Google Shape;1225;p21"/>
            <p:cNvSpPr/>
            <p:nvPr/>
          </p:nvSpPr>
          <p:spPr>
            <a:xfrm>
              <a:off x="-1297825" y="-863025"/>
              <a:ext cx="4775650" cy="3604775"/>
            </a:xfrm>
            <a:custGeom>
              <a:avLst/>
              <a:gdLst/>
              <a:ahLst/>
              <a:cxnLst/>
              <a:rect l="l" t="t" r="r" b="b"/>
              <a:pathLst>
                <a:path w="191026" h="144191" extrusionOk="0">
                  <a:moveTo>
                    <a:pt x="88023" y="0"/>
                  </a:moveTo>
                  <a:cubicBezTo>
                    <a:pt x="83673" y="0"/>
                    <a:pt x="79324" y="130"/>
                    <a:pt x="74982" y="391"/>
                  </a:cubicBezTo>
                  <a:cubicBezTo>
                    <a:pt x="56516" y="1487"/>
                    <a:pt x="37252" y="5321"/>
                    <a:pt x="23191" y="17327"/>
                  </a:cubicBezTo>
                  <a:cubicBezTo>
                    <a:pt x="12189" y="26708"/>
                    <a:pt x="5387" y="40404"/>
                    <a:pt x="2694" y="54624"/>
                  </a:cubicBezTo>
                  <a:cubicBezTo>
                    <a:pt x="1" y="68844"/>
                    <a:pt x="1210" y="83566"/>
                    <a:pt x="4269" y="97695"/>
                  </a:cubicBezTo>
                  <a:cubicBezTo>
                    <a:pt x="6666" y="108697"/>
                    <a:pt x="10295" y="119676"/>
                    <a:pt x="17142" y="128600"/>
                  </a:cubicBezTo>
                  <a:cubicBezTo>
                    <a:pt x="23990" y="137525"/>
                    <a:pt x="34513" y="144190"/>
                    <a:pt x="45765" y="144190"/>
                  </a:cubicBezTo>
                  <a:cubicBezTo>
                    <a:pt x="57018" y="144190"/>
                    <a:pt x="68431" y="136361"/>
                    <a:pt x="70485" y="125291"/>
                  </a:cubicBezTo>
                  <a:cubicBezTo>
                    <a:pt x="72083" y="116526"/>
                    <a:pt x="68020" y="107829"/>
                    <a:pt x="66810" y="98996"/>
                  </a:cubicBezTo>
                  <a:cubicBezTo>
                    <a:pt x="64231" y="79914"/>
                    <a:pt x="77127" y="59919"/>
                    <a:pt x="95593" y="54418"/>
                  </a:cubicBezTo>
                  <a:cubicBezTo>
                    <a:pt x="100404" y="52977"/>
                    <a:pt x="105390" y="52450"/>
                    <a:pt x="110416" y="52450"/>
                  </a:cubicBezTo>
                  <a:cubicBezTo>
                    <a:pt x="115023" y="52450"/>
                    <a:pt x="119665" y="52893"/>
                    <a:pt x="124239" y="53483"/>
                  </a:cubicBezTo>
                  <a:cubicBezTo>
                    <a:pt x="133087" y="54604"/>
                    <a:pt x="141936" y="56276"/>
                    <a:pt x="150858" y="56276"/>
                  </a:cubicBezTo>
                  <a:cubicBezTo>
                    <a:pt x="151556" y="56276"/>
                    <a:pt x="152254" y="56266"/>
                    <a:pt x="152953" y="56244"/>
                  </a:cubicBezTo>
                  <a:cubicBezTo>
                    <a:pt x="162562" y="55925"/>
                    <a:pt x="172514" y="53186"/>
                    <a:pt x="179430" y="46475"/>
                  </a:cubicBezTo>
                  <a:cubicBezTo>
                    <a:pt x="184315" y="41705"/>
                    <a:pt x="191026" y="28192"/>
                    <a:pt x="184931" y="21915"/>
                  </a:cubicBezTo>
                  <a:cubicBezTo>
                    <a:pt x="183060" y="19998"/>
                    <a:pt x="179088" y="19427"/>
                    <a:pt x="176669" y="18400"/>
                  </a:cubicBezTo>
                  <a:cubicBezTo>
                    <a:pt x="172058" y="16414"/>
                    <a:pt x="167401" y="14565"/>
                    <a:pt x="162677" y="12876"/>
                  </a:cubicBezTo>
                  <a:cubicBezTo>
                    <a:pt x="153295" y="9544"/>
                    <a:pt x="143709" y="6850"/>
                    <a:pt x="133985" y="4819"/>
                  </a:cubicBezTo>
                  <a:cubicBezTo>
                    <a:pt x="118886" y="1632"/>
                    <a:pt x="103453" y="0"/>
                    <a:pt x="88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21"/>
            <p:cNvSpPr/>
            <p:nvPr/>
          </p:nvSpPr>
          <p:spPr>
            <a:xfrm rot="-450272" flipH="1">
              <a:off x="6744309" y="4129335"/>
              <a:ext cx="3634273" cy="1898184"/>
            </a:xfrm>
            <a:custGeom>
              <a:avLst/>
              <a:gdLst/>
              <a:ahLst/>
              <a:cxnLst/>
              <a:rect l="l" t="t" r="r" b="b"/>
              <a:pathLst>
                <a:path w="145376" h="75930" extrusionOk="0">
                  <a:moveTo>
                    <a:pt x="34203" y="0"/>
                  </a:moveTo>
                  <a:cubicBezTo>
                    <a:pt x="26785" y="0"/>
                    <a:pt x="19424" y="1647"/>
                    <a:pt x="13331" y="5763"/>
                  </a:cubicBezTo>
                  <a:cubicBezTo>
                    <a:pt x="6027" y="10693"/>
                    <a:pt x="1142" y="19047"/>
                    <a:pt x="412" y="27812"/>
                  </a:cubicBezTo>
                  <a:cubicBezTo>
                    <a:pt x="1" y="33085"/>
                    <a:pt x="1051" y="38426"/>
                    <a:pt x="3356" y="43174"/>
                  </a:cubicBezTo>
                  <a:cubicBezTo>
                    <a:pt x="5342" y="47259"/>
                    <a:pt x="8263" y="49542"/>
                    <a:pt x="11139" y="52783"/>
                  </a:cubicBezTo>
                  <a:cubicBezTo>
                    <a:pt x="14312" y="56321"/>
                    <a:pt x="16047" y="60635"/>
                    <a:pt x="19676" y="63922"/>
                  </a:cubicBezTo>
                  <a:cubicBezTo>
                    <a:pt x="23191" y="67117"/>
                    <a:pt x="27368" y="69628"/>
                    <a:pt x="31796" y="71386"/>
                  </a:cubicBezTo>
                  <a:cubicBezTo>
                    <a:pt x="41200" y="75106"/>
                    <a:pt x="51540" y="75768"/>
                    <a:pt x="61652" y="75905"/>
                  </a:cubicBezTo>
                  <a:cubicBezTo>
                    <a:pt x="62973" y="75922"/>
                    <a:pt x="64294" y="75930"/>
                    <a:pt x="65616" y="75930"/>
                  </a:cubicBezTo>
                  <a:cubicBezTo>
                    <a:pt x="78814" y="75930"/>
                    <a:pt x="92019" y="75102"/>
                    <a:pt x="105111" y="73463"/>
                  </a:cubicBezTo>
                  <a:cubicBezTo>
                    <a:pt x="115086" y="72207"/>
                    <a:pt x="125722" y="70130"/>
                    <a:pt x="132821" y="63009"/>
                  </a:cubicBezTo>
                  <a:cubicBezTo>
                    <a:pt x="138505" y="57280"/>
                    <a:pt x="141015" y="49199"/>
                    <a:pt x="142773" y="41325"/>
                  </a:cubicBezTo>
                  <a:cubicBezTo>
                    <a:pt x="144462" y="33770"/>
                    <a:pt x="145375" y="25027"/>
                    <a:pt x="140445" y="19047"/>
                  </a:cubicBezTo>
                  <a:cubicBezTo>
                    <a:pt x="136761" y="14603"/>
                    <a:pt x="130685" y="12940"/>
                    <a:pt x="124825" y="12940"/>
                  </a:cubicBezTo>
                  <a:cubicBezTo>
                    <a:pt x="124184" y="12940"/>
                    <a:pt x="123547" y="12960"/>
                    <a:pt x="122915" y="12999"/>
                  </a:cubicBezTo>
                  <a:cubicBezTo>
                    <a:pt x="116501" y="13364"/>
                    <a:pt x="110247" y="15281"/>
                    <a:pt x="103856" y="15783"/>
                  </a:cubicBezTo>
                  <a:cubicBezTo>
                    <a:pt x="102655" y="15878"/>
                    <a:pt x="101455" y="15923"/>
                    <a:pt x="100257" y="15923"/>
                  </a:cubicBezTo>
                  <a:cubicBezTo>
                    <a:pt x="91073" y="15923"/>
                    <a:pt x="81995" y="13280"/>
                    <a:pt x="73293" y="10191"/>
                  </a:cubicBezTo>
                  <a:cubicBezTo>
                    <a:pt x="63455" y="6699"/>
                    <a:pt x="53754" y="2567"/>
                    <a:pt x="43483" y="810"/>
                  </a:cubicBezTo>
                  <a:cubicBezTo>
                    <a:pt x="40439" y="290"/>
                    <a:pt x="37316" y="0"/>
                    <a:pt x="34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7" name="Google Shape;1227;p21"/>
          <p:cNvGrpSpPr/>
          <p:nvPr/>
        </p:nvGrpSpPr>
        <p:grpSpPr>
          <a:xfrm>
            <a:off x="-148278" y="-68325"/>
            <a:ext cx="12277079" cy="6868372"/>
            <a:chOff x="-111209" y="-51244"/>
            <a:chExt cx="9207809" cy="5151279"/>
          </a:xfrm>
        </p:grpSpPr>
        <p:grpSp>
          <p:nvGrpSpPr>
            <p:cNvPr id="1228" name="Google Shape;1228;p21"/>
            <p:cNvGrpSpPr/>
            <p:nvPr/>
          </p:nvGrpSpPr>
          <p:grpSpPr>
            <a:xfrm rot="-1454574">
              <a:off x="1028617" y="4537005"/>
              <a:ext cx="693440" cy="440069"/>
              <a:chOff x="1028575" y="4537125"/>
              <a:chExt cx="693450" cy="440075"/>
            </a:xfrm>
          </p:grpSpPr>
          <p:sp>
            <p:nvSpPr>
              <p:cNvPr id="1229" name="Google Shape;1229;p21"/>
              <p:cNvSpPr/>
              <p:nvPr/>
            </p:nvSpPr>
            <p:spPr>
              <a:xfrm>
                <a:off x="1028575" y="4542500"/>
                <a:ext cx="693450" cy="434700"/>
              </a:xfrm>
              <a:custGeom>
                <a:avLst/>
                <a:gdLst/>
                <a:ahLst/>
                <a:cxnLst/>
                <a:rect l="l" t="t" r="r" b="b"/>
                <a:pathLst>
                  <a:path w="27738" h="17388" extrusionOk="0">
                    <a:moveTo>
                      <a:pt x="24462" y="0"/>
                    </a:moveTo>
                    <a:cubicBezTo>
                      <a:pt x="24232" y="0"/>
                      <a:pt x="23976" y="6"/>
                      <a:pt x="23700" y="16"/>
                    </a:cubicBezTo>
                    <a:cubicBezTo>
                      <a:pt x="23519" y="33"/>
                      <a:pt x="23354" y="33"/>
                      <a:pt x="23172" y="49"/>
                    </a:cubicBezTo>
                    <a:cubicBezTo>
                      <a:pt x="23074" y="49"/>
                      <a:pt x="22975" y="49"/>
                      <a:pt x="22876" y="66"/>
                    </a:cubicBezTo>
                    <a:cubicBezTo>
                      <a:pt x="22777" y="66"/>
                      <a:pt x="22662" y="66"/>
                      <a:pt x="22563" y="82"/>
                    </a:cubicBezTo>
                    <a:cubicBezTo>
                      <a:pt x="20981" y="181"/>
                      <a:pt x="18970" y="362"/>
                      <a:pt x="16827" y="610"/>
                    </a:cubicBezTo>
                    <a:cubicBezTo>
                      <a:pt x="16564" y="642"/>
                      <a:pt x="16283" y="675"/>
                      <a:pt x="16003" y="692"/>
                    </a:cubicBezTo>
                    <a:cubicBezTo>
                      <a:pt x="15838" y="725"/>
                      <a:pt x="15674" y="741"/>
                      <a:pt x="15509" y="758"/>
                    </a:cubicBezTo>
                    <a:cubicBezTo>
                      <a:pt x="15295" y="791"/>
                      <a:pt x="15064" y="807"/>
                      <a:pt x="14850" y="840"/>
                    </a:cubicBezTo>
                    <a:cubicBezTo>
                      <a:pt x="14322" y="906"/>
                      <a:pt x="13811" y="972"/>
                      <a:pt x="13284" y="1038"/>
                    </a:cubicBezTo>
                    <a:cubicBezTo>
                      <a:pt x="13004" y="1071"/>
                      <a:pt x="12740" y="1104"/>
                      <a:pt x="12476" y="1137"/>
                    </a:cubicBezTo>
                    <a:cubicBezTo>
                      <a:pt x="10515" y="1401"/>
                      <a:pt x="8603" y="1664"/>
                      <a:pt x="6988" y="1928"/>
                    </a:cubicBezTo>
                    <a:cubicBezTo>
                      <a:pt x="4466" y="2324"/>
                      <a:pt x="2621" y="2686"/>
                      <a:pt x="2291" y="2884"/>
                    </a:cubicBezTo>
                    <a:cubicBezTo>
                      <a:pt x="2274" y="2900"/>
                      <a:pt x="2258" y="2900"/>
                      <a:pt x="2258" y="2900"/>
                    </a:cubicBezTo>
                    <a:cubicBezTo>
                      <a:pt x="1368" y="3560"/>
                      <a:pt x="313" y="5274"/>
                      <a:pt x="148" y="6576"/>
                    </a:cubicBezTo>
                    <a:cubicBezTo>
                      <a:pt x="0" y="7894"/>
                      <a:pt x="1154" y="15986"/>
                      <a:pt x="1912" y="16860"/>
                    </a:cubicBezTo>
                    <a:cubicBezTo>
                      <a:pt x="1961" y="16909"/>
                      <a:pt x="2011" y="16959"/>
                      <a:pt x="2077" y="16992"/>
                    </a:cubicBezTo>
                    <a:cubicBezTo>
                      <a:pt x="2110" y="17008"/>
                      <a:pt x="2143" y="17041"/>
                      <a:pt x="2176" y="17058"/>
                    </a:cubicBezTo>
                    <a:cubicBezTo>
                      <a:pt x="2258" y="17091"/>
                      <a:pt x="2357" y="17124"/>
                      <a:pt x="2456" y="17156"/>
                    </a:cubicBezTo>
                    <a:cubicBezTo>
                      <a:pt x="2555" y="17189"/>
                      <a:pt x="2670" y="17206"/>
                      <a:pt x="2802" y="17239"/>
                    </a:cubicBezTo>
                    <a:cubicBezTo>
                      <a:pt x="3000" y="17272"/>
                      <a:pt x="3214" y="17288"/>
                      <a:pt x="3445" y="17321"/>
                    </a:cubicBezTo>
                    <a:cubicBezTo>
                      <a:pt x="3675" y="17338"/>
                      <a:pt x="3939" y="17354"/>
                      <a:pt x="4219" y="17371"/>
                    </a:cubicBezTo>
                    <a:cubicBezTo>
                      <a:pt x="4664" y="17387"/>
                      <a:pt x="5159" y="17387"/>
                      <a:pt x="5686" y="17387"/>
                    </a:cubicBezTo>
                    <a:cubicBezTo>
                      <a:pt x="5884" y="17371"/>
                      <a:pt x="6082" y="17371"/>
                      <a:pt x="6279" y="17371"/>
                    </a:cubicBezTo>
                    <a:cubicBezTo>
                      <a:pt x="7136" y="17338"/>
                      <a:pt x="8076" y="17288"/>
                      <a:pt x="9065" y="17206"/>
                    </a:cubicBezTo>
                    <a:cubicBezTo>
                      <a:pt x="9394" y="17189"/>
                      <a:pt x="9724" y="17156"/>
                      <a:pt x="10054" y="17124"/>
                    </a:cubicBezTo>
                    <a:cubicBezTo>
                      <a:pt x="10878" y="17058"/>
                      <a:pt x="11735" y="16975"/>
                      <a:pt x="12608" y="16876"/>
                    </a:cubicBezTo>
                    <a:cubicBezTo>
                      <a:pt x="12740" y="16876"/>
                      <a:pt x="12888" y="16860"/>
                      <a:pt x="13037" y="16843"/>
                    </a:cubicBezTo>
                    <a:cubicBezTo>
                      <a:pt x="13992" y="16728"/>
                      <a:pt x="14948" y="16629"/>
                      <a:pt x="15871" y="16514"/>
                    </a:cubicBezTo>
                    <a:cubicBezTo>
                      <a:pt x="16003" y="16497"/>
                      <a:pt x="16119" y="16481"/>
                      <a:pt x="16250" y="16464"/>
                    </a:cubicBezTo>
                    <a:cubicBezTo>
                      <a:pt x="16382" y="16448"/>
                      <a:pt x="16514" y="16431"/>
                      <a:pt x="16646" y="16415"/>
                    </a:cubicBezTo>
                    <a:cubicBezTo>
                      <a:pt x="16679" y="16398"/>
                      <a:pt x="16712" y="16398"/>
                      <a:pt x="16728" y="16398"/>
                    </a:cubicBezTo>
                    <a:cubicBezTo>
                      <a:pt x="17025" y="16365"/>
                      <a:pt x="17322" y="16316"/>
                      <a:pt x="17602" y="16283"/>
                    </a:cubicBezTo>
                    <a:cubicBezTo>
                      <a:pt x="17866" y="16250"/>
                      <a:pt x="18129" y="16217"/>
                      <a:pt x="18393" y="16184"/>
                    </a:cubicBezTo>
                    <a:cubicBezTo>
                      <a:pt x="18624" y="16151"/>
                      <a:pt x="18838" y="16118"/>
                      <a:pt x="19069" y="16085"/>
                    </a:cubicBezTo>
                    <a:cubicBezTo>
                      <a:pt x="19283" y="16052"/>
                      <a:pt x="19497" y="16019"/>
                      <a:pt x="19711" y="16003"/>
                    </a:cubicBezTo>
                    <a:cubicBezTo>
                      <a:pt x="19926" y="15970"/>
                      <a:pt x="20123" y="15937"/>
                      <a:pt x="20321" y="15904"/>
                    </a:cubicBezTo>
                    <a:cubicBezTo>
                      <a:pt x="20354" y="15904"/>
                      <a:pt x="20404" y="15904"/>
                      <a:pt x="20437" y="15887"/>
                    </a:cubicBezTo>
                    <a:cubicBezTo>
                      <a:pt x="20832" y="15838"/>
                      <a:pt x="21195" y="15789"/>
                      <a:pt x="21541" y="15723"/>
                    </a:cubicBezTo>
                    <a:cubicBezTo>
                      <a:pt x="21772" y="15690"/>
                      <a:pt x="21986" y="15657"/>
                      <a:pt x="22184" y="15624"/>
                    </a:cubicBezTo>
                    <a:cubicBezTo>
                      <a:pt x="22497" y="15591"/>
                      <a:pt x="22777" y="15541"/>
                      <a:pt x="23024" y="15492"/>
                    </a:cubicBezTo>
                    <a:cubicBezTo>
                      <a:pt x="23140" y="15475"/>
                      <a:pt x="23255" y="15459"/>
                      <a:pt x="23354" y="15442"/>
                    </a:cubicBezTo>
                    <a:cubicBezTo>
                      <a:pt x="23453" y="15426"/>
                      <a:pt x="23552" y="15410"/>
                      <a:pt x="23634" y="15393"/>
                    </a:cubicBezTo>
                    <a:cubicBezTo>
                      <a:pt x="23700" y="15377"/>
                      <a:pt x="23749" y="15377"/>
                      <a:pt x="23799" y="15360"/>
                    </a:cubicBezTo>
                    <a:cubicBezTo>
                      <a:pt x="23865" y="15344"/>
                      <a:pt x="23931" y="15344"/>
                      <a:pt x="23980" y="15327"/>
                    </a:cubicBezTo>
                    <a:cubicBezTo>
                      <a:pt x="24013" y="15327"/>
                      <a:pt x="24046" y="15311"/>
                      <a:pt x="24062" y="15311"/>
                    </a:cubicBezTo>
                    <a:cubicBezTo>
                      <a:pt x="24095" y="15311"/>
                      <a:pt x="24112" y="15294"/>
                      <a:pt x="24128" y="15294"/>
                    </a:cubicBezTo>
                    <a:cubicBezTo>
                      <a:pt x="25018" y="15047"/>
                      <a:pt x="27062" y="13646"/>
                      <a:pt x="27622" y="12344"/>
                    </a:cubicBezTo>
                    <a:cubicBezTo>
                      <a:pt x="27655" y="12245"/>
                      <a:pt x="27688" y="12113"/>
                      <a:pt x="27705" y="11948"/>
                    </a:cubicBezTo>
                    <a:cubicBezTo>
                      <a:pt x="27721" y="11784"/>
                      <a:pt x="27738" y="11569"/>
                      <a:pt x="27721" y="11339"/>
                    </a:cubicBezTo>
                    <a:lnTo>
                      <a:pt x="27721" y="11322"/>
                    </a:lnTo>
                    <a:cubicBezTo>
                      <a:pt x="27721" y="10943"/>
                      <a:pt x="27705" y="10515"/>
                      <a:pt x="27672" y="10020"/>
                    </a:cubicBezTo>
                    <a:cubicBezTo>
                      <a:pt x="27655" y="9954"/>
                      <a:pt x="27655" y="9888"/>
                      <a:pt x="27655" y="9822"/>
                    </a:cubicBezTo>
                    <a:cubicBezTo>
                      <a:pt x="27573" y="9015"/>
                      <a:pt x="27474" y="8108"/>
                      <a:pt x="27326" y="7152"/>
                    </a:cubicBezTo>
                    <a:cubicBezTo>
                      <a:pt x="27326" y="7087"/>
                      <a:pt x="27309" y="7004"/>
                      <a:pt x="27293" y="6922"/>
                    </a:cubicBezTo>
                    <a:cubicBezTo>
                      <a:pt x="27243" y="6543"/>
                      <a:pt x="27177" y="6147"/>
                      <a:pt x="27111" y="5768"/>
                    </a:cubicBezTo>
                    <a:cubicBezTo>
                      <a:pt x="27111" y="5686"/>
                      <a:pt x="27095" y="5603"/>
                      <a:pt x="27079" y="5537"/>
                    </a:cubicBezTo>
                    <a:cubicBezTo>
                      <a:pt x="27062" y="5438"/>
                      <a:pt x="27046" y="5340"/>
                      <a:pt x="27029" y="5241"/>
                    </a:cubicBezTo>
                    <a:cubicBezTo>
                      <a:pt x="26996" y="5109"/>
                      <a:pt x="26980" y="4977"/>
                      <a:pt x="26963" y="4845"/>
                    </a:cubicBezTo>
                    <a:cubicBezTo>
                      <a:pt x="26914" y="4598"/>
                      <a:pt x="26864" y="4351"/>
                      <a:pt x="26815" y="4120"/>
                    </a:cubicBezTo>
                    <a:cubicBezTo>
                      <a:pt x="26798" y="4005"/>
                      <a:pt x="26782" y="3889"/>
                      <a:pt x="26749" y="3774"/>
                    </a:cubicBezTo>
                    <a:cubicBezTo>
                      <a:pt x="26699" y="3477"/>
                      <a:pt x="26634" y="3181"/>
                      <a:pt x="26568" y="2900"/>
                    </a:cubicBezTo>
                    <a:cubicBezTo>
                      <a:pt x="26535" y="2769"/>
                      <a:pt x="26518" y="2653"/>
                      <a:pt x="26485" y="2538"/>
                    </a:cubicBezTo>
                    <a:cubicBezTo>
                      <a:pt x="26452" y="2389"/>
                      <a:pt x="26419" y="2274"/>
                      <a:pt x="26386" y="2142"/>
                    </a:cubicBezTo>
                    <a:cubicBezTo>
                      <a:pt x="26370" y="2076"/>
                      <a:pt x="26353" y="2027"/>
                      <a:pt x="26353" y="1961"/>
                    </a:cubicBezTo>
                    <a:cubicBezTo>
                      <a:pt x="26287" y="1730"/>
                      <a:pt x="26222" y="1500"/>
                      <a:pt x="26172" y="1302"/>
                    </a:cubicBezTo>
                    <a:cubicBezTo>
                      <a:pt x="26139" y="1219"/>
                      <a:pt x="26106" y="1137"/>
                      <a:pt x="26090" y="1055"/>
                    </a:cubicBezTo>
                    <a:cubicBezTo>
                      <a:pt x="26024" y="857"/>
                      <a:pt x="25958" y="675"/>
                      <a:pt x="25908" y="544"/>
                    </a:cubicBezTo>
                    <a:cubicBezTo>
                      <a:pt x="25892" y="494"/>
                      <a:pt x="25875" y="461"/>
                      <a:pt x="25859" y="428"/>
                    </a:cubicBezTo>
                    <a:lnTo>
                      <a:pt x="25842" y="395"/>
                    </a:lnTo>
                    <a:cubicBezTo>
                      <a:pt x="25809" y="346"/>
                      <a:pt x="25793" y="296"/>
                      <a:pt x="25760" y="263"/>
                    </a:cubicBezTo>
                    <a:cubicBezTo>
                      <a:pt x="25694" y="148"/>
                      <a:pt x="25645" y="99"/>
                      <a:pt x="25579" y="82"/>
                    </a:cubicBezTo>
                    <a:cubicBezTo>
                      <a:pt x="25342" y="26"/>
                      <a:pt x="24959" y="0"/>
                      <a:pt x="24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0" name="Google Shape;1230;p21"/>
              <p:cNvSpPr/>
              <p:nvPr/>
            </p:nvSpPr>
            <p:spPr>
              <a:xfrm>
                <a:off x="1076350" y="4840800"/>
                <a:ext cx="644850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25794" h="5456" extrusionOk="0">
                    <a:moveTo>
                      <a:pt x="25497" y="0"/>
                    </a:moveTo>
                    <a:cubicBezTo>
                      <a:pt x="25481" y="16"/>
                      <a:pt x="25448" y="33"/>
                      <a:pt x="25431" y="49"/>
                    </a:cubicBezTo>
                    <a:cubicBezTo>
                      <a:pt x="25415" y="66"/>
                      <a:pt x="25382" y="82"/>
                      <a:pt x="25365" y="99"/>
                    </a:cubicBezTo>
                    <a:cubicBezTo>
                      <a:pt x="25332" y="99"/>
                      <a:pt x="25316" y="115"/>
                      <a:pt x="25283" y="115"/>
                    </a:cubicBezTo>
                    <a:cubicBezTo>
                      <a:pt x="25283" y="132"/>
                      <a:pt x="25266" y="132"/>
                      <a:pt x="25266" y="132"/>
                    </a:cubicBezTo>
                    <a:lnTo>
                      <a:pt x="25200" y="148"/>
                    </a:lnTo>
                    <a:cubicBezTo>
                      <a:pt x="25151" y="165"/>
                      <a:pt x="25085" y="165"/>
                      <a:pt x="25019" y="181"/>
                    </a:cubicBezTo>
                    <a:cubicBezTo>
                      <a:pt x="24821" y="231"/>
                      <a:pt x="24624" y="264"/>
                      <a:pt x="24426" y="297"/>
                    </a:cubicBezTo>
                    <a:cubicBezTo>
                      <a:pt x="24327" y="330"/>
                      <a:pt x="24228" y="346"/>
                      <a:pt x="24129" y="363"/>
                    </a:cubicBezTo>
                    <a:cubicBezTo>
                      <a:pt x="23734" y="445"/>
                      <a:pt x="23338" y="511"/>
                      <a:pt x="22926" y="593"/>
                    </a:cubicBezTo>
                    <a:cubicBezTo>
                      <a:pt x="22399" y="676"/>
                      <a:pt x="21871" y="775"/>
                      <a:pt x="21344" y="857"/>
                    </a:cubicBezTo>
                    <a:cubicBezTo>
                      <a:pt x="21080" y="906"/>
                      <a:pt x="20817" y="939"/>
                      <a:pt x="20553" y="989"/>
                    </a:cubicBezTo>
                    <a:cubicBezTo>
                      <a:pt x="20273" y="1022"/>
                      <a:pt x="20009" y="1071"/>
                      <a:pt x="19745" y="1104"/>
                    </a:cubicBezTo>
                    <a:cubicBezTo>
                      <a:pt x="19465" y="1154"/>
                      <a:pt x="19201" y="1187"/>
                      <a:pt x="18938" y="1236"/>
                    </a:cubicBezTo>
                    <a:cubicBezTo>
                      <a:pt x="18657" y="1269"/>
                      <a:pt x="18394" y="1302"/>
                      <a:pt x="18114" y="1335"/>
                    </a:cubicBezTo>
                    <a:cubicBezTo>
                      <a:pt x="17570" y="1417"/>
                      <a:pt x="17042" y="1483"/>
                      <a:pt x="16498" y="1549"/>
                    </a:cubicBezTo>
                    <a:cubicBezTo>
                      <a:pt x="16235" y="1599"/>
                      <a:pt x="15955" y="1632"/>
                      <a:pt x="15691" y="1665"/>
                    </a:cubicBezTo>
                    <a:cubicBezTo>
                      <a:pt x="15411" y="1698"/>
                      <a:pt x="15147" y="1731"/>
                      <a:pt x="14883" y="1763"/>
                    </a:cubicBezTo>
                    <a:cubicBezTo>
                      <a:pt x="14620" y="1780"/>
                      <a:pt x="14356" y="1813"/>
                      <a:pt x="14092" y="1846"/>
                    </a:cubicBezTo>
                    <a:cubicBezTo>
                      <a:pt x="13779" y="1879"/>
                      <a:pt x="13466" y="1912"/>
                      <a:pt x="13153" y="1945"/>
                    </a:cubicBezTo>
                    <a:cubicBezTo>
                      <a:pt x="12955" y="1978"/>
                      <a:pt x="12741" y="1994"/>
                      <a:pt x="12543" y="2011"/>
                    </a:cubicBezTo>
                    <a:cubicBezTo>
                      <a:pt x="12395" y="2027"/>
                      <a:pt x="12263" y="2044"/>
                      <a:pt x="12131" y="2060"/>
                    </a:cubicBezTo>
                    <a:cubicBezTo>
                      <a:pt x="12065" y="2060"/>
                      <a:pt x="11999" y="2077"/>
                      <a:pt x="11933" y="2077"/>
                    </a:cubicBezTo>
                    <a:cubicBezTo>
                      <a:pt x="11587" y="2110"/>
                      <a:pt x="11241" y="2143"/>
                      <a:pt x="10895" y="2175"/>
                    </a:cubicBezTo>
                    <a:cubicBezTo>
                      <a:pt x="10763" y="2192"/>
                      <a:pt x="10631" y="2208"/>
                      <a:pt x="10499" y="2225"/>
                    </a:cubicBezTo>
                    <a:cubicBezTo>
                      <a:pt x="10334" y="2241"/>
                      <a:pt x="10170" y="2258"/>
                      <a:pt x="10005" y="2274"/>
                    </a:cubicBezTo>
                    <a:cubicBezTo>
                      <a:pt x="9939" y="2274"/>
                      <a:pt x="9857" y="2274"/>
                      <a:pt x="9791" y="2291"/>
                    </a:cubicBezTo>
                    <a:cubicBezTo>
                      <a:pt x="9626" y="2307"/>
                      <a:pt x="9477" y="2324"/>
                      <a:pt x="9329" y="2324"/>
                    </a:cubicBezTo>
                    <a:cubicBezTo>
                      <a:pt x="9313" y="2340"/>
                      <a:pt x="9296" y="2340"/>
                      <a:pt x="9280" y="2340"/>
                    </a:cubicBezTo>
                    <a:cubicBezTo>
                      <a:pt x="8917" y="2373"/>
                      <a:pt x="8555" y="2406"/>
                      <a:pt x="8208" y="2423"/>
                    </a:cubicBezTo>
                    <a:cubicBezTo>
                      <a:pt x="7978" y="2456"/>
                      <a:pt x="7763" y="2472"/>
                      <a:pt x="7549" y="2489"/>
                    </a:cubicBezTo>
                    <a:cubicBezTo>
                      <a:pt x="7434" y="2505"/>
                      <a:pt x="7318" y="2505"/>
                      <a:pt x="7220" y="2522"/>
                    </a:cubicBezTo>
                    <a:cubicBezTo>
                      <a:pt x="7005" y="2538"/>
                      <a:pt x="6791" y="2555"/>
                      <a:pt x="6593" y="2571"/>
                    </a:cubicBezTo>
                    <a:cubicBezTo>
                      <a:pt x="5555" y="2653"/>
                      <a:pt x="4665" y="2719"/>
                      <a:pt x="3956" y="2769"/>
                    </a:cubicBezTo>
                    <a:lnTo>
                      <a:pt x="3742" y="2769"/>
                    </a:lnTo>
                    <a:cubicBezTo>
                      <a:pt x="3330" y="2802"/>
                      <a:pt x="2984" y="2818"/>
                      <a:pt x="2720" y="2835"/>
                    </a:cubicBezTo>
                    <a:cubicBezTo>
                      <a:pt x="2694" y="2838"/>
                      <a:pt x="2668" y="2839"/>
                      <a:pt x="2643" y="2839"/>
                    </a:cubicBezTo>
                    <a:cubicBezTo>
                      <a:pt x="2526" y="2839"/>
                      <a:pt x="2420" y="2810"/>
                      <a:pt x="2325" y="2769"/>
                    </a:cubicBezTo>
                    <a:cubicBezTo>
                      <a:pt x="2308" y="2769"/>
                      <a:pt x="2292" y="2752"/>
                      <a:pt x="2275" y="2736"/>
                    </a:cubicBezTo>
                    <a:cubicBezTo>
                      <a:pt x="2209" y="2719"/>
                      <a:pt x="2160" y="2686"/>
                      <a:pt x="2110" y="2637"/>
                    </a:cubicBezTo>
                    <a:cubicBezTo>
                      <a:pt x="2077" y="2703"/>
                      <a:pt x="1764" y="3313"/>
                      <a:pt x="1" y="4928"/>
                    </a:cubicBezTo>
                    <a:cubicBezTo>
                      <a:pt x="50" y="4977"/>
                      <a:pt x="100" y="5027"/>
                      <a:pt x="166" y="5060"/>
                    </a:cubicBezTo>
                    <a:cubicBezTo>
                      <a:pt x="199" y="5076"/>
                      <a:pt x="232" y="5109"/>
                      <a:pt x="265" y="5126"/>
                    </a:cubicBezTo>
                    <a:cubicBezTo>
                      <a:pt x="347" y="5159"/>
                      <a:pt x="446" y="5192"/>
                      <a:pt x="545" y="5224"/>
                    </a:cubicBezTo>
                    <a:cubicBezTo>
                      <a:pt x="644" y="5257"/>
                      <a:pt x="759" y="5274"/>
                      <a:pt x="891" y="5307"/>
                    </a:cubicBezTo>
                    <a:cubicBezTo>
                      <a:pt x="1089" y="5340"/>
                      <a:pt x="1303" y="5356"/>
                      <a:pt x="1534" y="5389"/>
                    </a:cubicBezTo>
                    <a:cubicBezTo>
                      <a:pt x="1764" y="5406"/>
                      <a:pt x="2028" y="5422"/>
                      <a:pt x="2308" y="5439"/>
                    </a:cubicBezTo>
                    <a:cubicBezTo>
                      <a:pt x="2753" y="5455"/>
                      <a:pt x="3248" y="5455"/>
                      <a:pt x="3775" y="5455"/>
                    </a:cubicBezTo>
                    <a:cubicBezTo>
                      <a:pt x="3973" y="5439"/>
                      <a:pt x="4171" y="5439"/>
                      <a:pt x="4368" y="5439"/>
                    </a:cubicBezTo>
                    <a:cubicBezTo>
                      <a:pt x="5225" y="5406"/>
                      <a:pt x="6165" y="5356"/>
                      <a:pt x="7154" y="5274"/>
                    </a:cubicBezTo>
                    <a:cubicBezTo>
                      <a:pt x="7483" y="5257"/>
                      <a:pt x="7813" y="5224"/>
                      <a:pt x="8143" y="5192"/>
                    </a:cubicBezTo>
                    <a:cubicBezTo>
                      <a:pt x="8967" y="5126"/>
                      <a:pt x="9824" y="5043"/>
                      <a:pt x="10697" y="4944"/>
                    </a:cubicBezTo>
                    <a:cubicBezTo>
                      <a:pt x="10829" y="4944"/>
                      <a:pt x="10977" y="4928"/>
                      <a:pt x="11126" y="4911"/>
                    </a:cubicBezTo>
                    <a:cubicBezTo>
                      <a:pt x="12081" y="4796"/>
                      <a:pt x="13037" y="4697"/>
                      <a:pt x="13960" y="4582"/>
                    </a:cubicBezTo>
                    <a:cubicBezTo>
                      <a:pt x="14092" y="4565"/>
                      <a:pt x="14208" y="4549"/>
                      <a:pt x="14339" y="4532"/>
                    </a:cubicBezTo>
                    <a:lnTo>
                      <a:pt x="14735" y="4483"/>
                    </a:lnTo>
                    <a:cubicBezTo>
                      <a:pt x="14768" y="4483"/>
                      <a:pt x="14801" y="4466"/>
                      <a:pt x="14834" y="4466"/>
                    </a:cubicBezTo>
                    <a:cubicBezTo>
                      <a:pt x="15114" y="4433"/>
                      <a:pt x="15411" y="4400"/>
                      <a:pt x="15691" y="4351"/>
                    </a:cubicBezTo>
                    <a:cubicBezTo>
                      <a:pt x="15955" y="4318"/>
                      <a:pt x="16218" y="4285"/>
                      <a:pt x="16482" y="4252"/>
                    </a:cubicBezTo>
                    <a:cubicBezTo>
                      <a:pt x="16713" y="4219"/>
                      <a:pt x="16927" y="4186"/>
                      <a:pt x="17158" y="4153"/>
                    </a:cubicBezTo>
                    <a:cubicBezTo>
                      <a:pt x="17372" y="4120"/>
                      <a:pt x="17586" y="4104"/>
                      <a:pt x="17800" y="4071"/>
                    </a:cubicBezTo>
                    <a:cubicBezTo>
                      <a:pt x="17998" y="4038"/>
                      <a:pt x="18212" y="4005"/>
                      <a:pt x="18410" y="3972"/>
                    </a:cubicBezTo>
                    <a:cubicBezTo>
                      <a:pt x="18443" y="3972"/>
                      <a:pt x="18493" y="3972"/>
                      <a:pt x="18526" y="3955"/>
                    </a:cubicBezTo>
                    <a:cubicBezTo>
                      <a:pt x="18921" y="3906"/>
                      <a:pt x="19284" y="3857"/>
                      <a:pt x="19630" y="3791"/>
                    </a:cubicBezTo>
                    <a:cubicBezTo>
                      <a:pt x="19861" y="3758"/>
                      <a:pt x="20075" y="3725"/>
                      <a:pt x="20273" y="3692"/>
                    </a:cubicBezTo>
                    <a:cubicBezTo>
                      <a:pt x="20586" y="3659"/>
                      <a:pt x="20866" y="3609"/>
                      <a:pt x="21113" y="3560"/>
                    </a:cubicBezTo>
                    <a:cubicBezTo>
                      <a:pt x="21229" y="3543"/>
                      <a:pt x="21344" y="3527"/>
                      <a:pt x="21443" y="3510"/>
                    </a:cubicBezTo>
                    <a:cubicBezTo>
                      <a:pt x="21542" y="3494"/>
                      <a:pt x="21641" y="3478"/>
                      <a:pt x="21723" y="3461"/>
                    </a:cubicBezTo>
                    <a:cubicBezTo>
                      <a:pt x="21789" y="3445"/>
                      <a:pt x="21838" y="3445"/>
                      <a:pt x="21888" y="3428"/>
                    </a:cubicBezTo>
                    <a:cubicBezTo>
                      <a:pt x="21954" y="3412"/>
                      <a:pt x="22020" y="3412"/>
                      <a:pt x="22069" y="3395"/>
                    </a:cubicBezTo>
                    <a:cubicBezTo>
                      <a:pt x="22102" y="3395"/>
                      <a:pt x="22135" y="3379"/>
                      <a:pt x="22151" y="3379"/>
                    </a:cubicBezTo>
                    <a:cubicBezTo>
                      <a:pt x="22184" y="3379"/>
                      <a:pt x="22201" y="3362"/>
                      <a:pt x="22217" y="3362"/>
                    </a:cubicBezTo>
                    <a:cubicBezTo>
                      <a:pt x="23107" y="3115"/>
                      <a:pt x="25151" y="1714"/>
                      <a:pt x="25711" y="412"/>
                    </a:cubicBezTo>
                    <a:cubicBezTo>
                      <a:pt x="25744" y="313"/>
                      <a:pt x="25777" y="181"/>
                      <a:pt x="25794" y="16"/>
                    </a:cubicBezTo>
                    <a:cubicBezTo>
                      <a:pt x="25794" y="16"/>
                      <a:pt x="25695" y="16"/>
                      <a:pt x="25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1" name="Google Shape;1231;p21"/>
              <p:cNvSpPr/>
              <p:nvPr/>
            </p:nvSpPr>
            <p:spPr>
              <a:xfrm>
                <a:off x="1076350" y="4840800"/>
                <a:ext cx="644850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25794" h="5456" fill="none" extrusionOk="0">
                    <a:moveTo>
                      <a:pt x="25794" y="16"/>
                    </a:moveTo>
                    <a:cubicBezTo>
                      <a:pt x="25777" y="181"/>
                      <a:pt x="25744" y="313"/>
                      <a:pt x="25711" y="412"/>
                    </a:cubicBezTo>
                    <a:cubicBezTo>
                      <a:pt x="25151" y="1714"/>
                      <a:pt x="23107" y="3115"/>
                      <a:pt x="22217" y="3362"/>
                    </a:cubicBezTo>
                    <a:cubicBezTo>
                      <a:pt x="22201" y="3362"/>
                      <a:pt x="22184" y="3379"/>
                      <a:pt x="22151" y="3379"/>
                    </a:cubicBezTo>
                    <a:cubicBezTo>
                      <a:pt x="22135" y="3379"/>
                      <a:pt x="22102" y="3395"/>
                      <a:pt x="22069" y="3395"/>
                    </a:cubicBezTo>
                    <a:cubicBezTo>
                      <a:pt x="22020" y="3412"/>
                      <a:pt x="21954" y="3412"/>
                      <a:pt x="21888" y="3428"/>
                    </a:cubicBezTo>
                    <a:cubicBezTo>
                      <a:pt x="21838" y="3445"/>
                      <a:pt x="21789" y="3445"/>
                      <a:pt x="21723" y="3461"/>
                    </a:cubicBezTo>
                    <a:cubicBezTo>
                      <a:pt x="21641" y="3478"/>
                      <a:pt x="21542" y="3494"/>
                      <a:pt x="21443" y="3510"/>
                    </a:cubicBezTo>
                    <a:cubicBezTo>
                      <a:pt x="21344" y="3527"/>
                      <a:pt x="21229" y="3543"/>
                      <a:pt x="21113" y="3560"/>
                    </a:cubicBezTo>
                    <a:cubicBezTo>
                      <a:pt x="20866" y="3609"/>
                      <a:pt x="20586" y="3659"/>
                      <a:pt x="20273" y="3692"/>
                    </a:cubicBezTo>
                    <a:cubicBezTo>
                      <a:pt x="20075" y="3725"/>
                      <a:pt x="19861" y="3758"/>
                      <a:pt x="19630" y="3791"/>
                    </a:cubicBezTo>
                    <a:cubicBezTo>
                      <a:pt x="19284" y="3857"/>
                      <a:pt x="18921" y="3906"/>
                      <a:pt x="18526" y="3955"/>
                    </a:cubicBezTo>
                    <a:cubicBezTo>
                      <a:pt x="18493" y="3972"/>
                      <a:pt x="18443" y="3972"/>
                      <a:pt x="18410" y="3972"/>
                    </a:cubicBezTo>
                    <a:cubicBezTo>
                      <a:pt x="18212" y="4005"/>
                      <a:pt x="17998" y="4038"/>
                      <a:pt x="17800" y="4071"/>
                    </a:cubicBezTo>
                    <a:cubicBezTo>
                      <a:pt x="17586" y="4104"/>
                      <a:pt x="17372" y="4120"/>
                      <a:pt x="17158" y="4153"/>
                    </a:cubicBezTo>
                    <a:cubicBezTo>
                      <a:pt x="16927" y="4186"/>
                      <a:pt x="16713" y="4219"/>
                      <a:pt x="16482" y="4252"/>
                    </a:cubicBezTo>
                    <a:cubicBezTo>
                      <a:pt x="16218" y="4285"/>
                      <a:pt x="15955" y="4318"/>
                      <a:pt x="15691" y="4351"/>
                    </a:cubicBezTo>
                    <a:cubicBezTo>
                      <a:pt x="15411" y="4400"/>
                      <a:pt x="15114" y="4433"/>
                      <a:pt x="14834" y="4466"/>
                    </a:cubicBezTo>
                    <a:cubicBezTo>
                      <a:pt x="14801" y="4466"/>
                      <a:pt x="14768" y="4483"/>
                      <a:pt x="14735" y="4483"/>
                    </a:cubicBezTo>
                    <a:lnTo>
                      <a:pt x="14339" y="4532"/>
                    </a:lnTo>
                    <a:cubicBezTo>
                      <a:pt x="14208" y="4549"/>
                      <a:pt x="14092" y="4565"/>
                      <a:pt x="13960" y="4582"/>
                    </a:cubicBezTo>
                    <a:cubicBezTo>
                      <a:pt x="13037" y="4697"/>
                      <a:pt x="12081" y="4796"/>
                      <a:pt x="11126" y="4911"/>
                    </a:cubicBezTo>
                    <a:cubicBezTo>
                      <a:pt x="10977" y="4928"/>
                      <a:pt x="10829" y="4944"/>
                      <a:pt x="10697" y="4944"/>
                    </a:cubicBezTo>
                    <a:cubicBezTo>
                      <a:pt x="9824" y="5043"/>
                      <a:pt x="8967" y="5126"/>
                      <a:pt x="8143" y="5192"/>
                    </a:cubicBezTo>
                    <a:cubicBezTo>
                      <a:pt x="7813" y="5224"/>
                      <a:pt x="7483" y="5257"/>
                      <a:pt x="7154" y="5274"/>
                    </a:cubicBezTo>
                    <a:cubicBezTo>
                      <a:pt x="6165" y="5356"/>
                      <a:pt x="5225" y="5406"/>
                      <a:pt x="4368" y="5439"/>
                    </a:cubicBezTo>
                    <a:cubicBezTo>
                      <a:pt x="4171" y="5439"/>
                      <a:pt x="3973" y="5439"/>
                      <a:pt x="3775" y="5455"/>
                    </a:cubicBezTo>
                    <a:cubicBezTo>
                      <a:pt x="3248" y="5455"/>
                      <a:pt x="2753" y="5455"/>
                      <a:pt x="2308" y="5439"/>
                    </a:cubicBezTo>
                    <a:cubicBezTo>
                      <a:pt x="2028" y="5422"/>
                      <a:pt x="1764" y="5406"/>
                      <a:pt x="1534" y="5389"/>
                    </a:cubicBezTo>
                    <a:cubicBezTo>
                      <a:pt x="1303" y="5356"/>
                      <a:pt x="1089" y="5340"/>
                      <a:pt x="891" y="5307"/>
                    </a:cubicBezTo>
                    <a:cubicBezTo>
                      <a:pt x="759" y="5274"/>
                      <a:pt x="644" y="5257"/>
                      <a:pt x="545" y="5224"/>
                    </a:cubicBezTo>
                    <a:cubicBezTo>
                      <a:pt x="446" y="5192"/>
                      <a:pt x="347" y="5159"/>
                      <a:pt x="265" y="5126"/>
                    </a:cubicBezTo>
                    <a:cubicBezTo>
                      <a:pt x="232" y="5109"/>
                      <a:pt x="199" y="5076"/>
                      <a:pt x="166" y="5060"/>
                    </a:cubicBezTo>
                    <a:cubicBezTo>
                      <a:pt x="100" y="5027"/>
                      <a:pt x="50" y="4977"/>
                      <a:pt x="1" y="4928"/>
                    </a:cubicBezTo>
                    <a:cubicBezTo>
                      <a:pt x="1764" y="3313"/>
                      <a:pt x="2077" y="2703"/>
                      <a:pt x="2110" y="2637"/>
                    </a:cubicBezTo>
                    <a:cubicBezTo>
                      <a:pt x="2160" y="2686"/>
                      <a:pt x="2209" y="2719"/>
                      <a:pt x="2275" y="2736"/>
                    </a:cubicBezTo>
                    <a:cubicBezTo>
                      <a:pt x="2292" y="2752"/>
                      <a:pt x="2308" y="2769"/>
                      <a:pt x="2325" y="2769"/>
                    </a:cubicBezTo>
                    <a:cubicBezTo>
                      <a:pt x="2440" y="2818"/>
                      <a:pt x="2572" y="2851"/>
                      <a:pt x="2720" y="2835"/>
                    </a:cubicBezTo>
                    <a:cubicBezTo>
                      <a:pt x="2984" y="2818"/>
                      <a:pt x="3330" y="2802"/>
                      <a:pt x="3742" y="2769"/>
                    </a:cubicBezTo>
                    <a:cubicBezTo>
                      <a:pt x="3808" y="2769"/>
                      <a:pt x="3874" y="2769"/>
                      <a:pt x="3956" y="2769"/>
                    </a:cubicBezTo>
                    <a:cubicBezTo>
                      <a:pt x="4665" y="2719"/>
                      <a:pt x="5555" y="2653"/>
                      <a:pt x="6593" y="2571"/>
                    </a:cubicBezTo>
                    <a:cubicBezTo>
                      <a:pt x="6791" y="2555"/>
                      <a:pt x="7005" y="2538"/>
                      <a:pt x="7220" y="2522"/>
                    </a:cubicBezTo>
                    <a:cubicBezTo>
                      <a:pt x="7318" y="2505"/>
                      <a:pt x="7434" y="2505"/>
                      <a:pt x="7549" y="2489"/>
                    </a:cubicBezTo>
                    <a:cubicBezTo>
                      <a:pt x="7763" y="2472"/>
                      <a:pt x="7978" y="2456"/>
                      <a:pt x="8208" y="2423"/>
                    </a:cubicBezTo>
                    <a:cubicBezTo>
                      <a:pt x="8208" y="2439"/>
                      <a:pt x="8208" y="2439"/>
                      <a:pt x="8208" y="2423"/>
                    </a:cubicBezTo>
                    <a:cubicBezTo>
                      <a:pt x="8555" y="2406"/>
                      <a:pt x="8917" y="2373"/>
                      <a:pt x="9280" y="2340"/>
                    </a:cubicBezTo>
                    <a:cubicBezTo>
                      <a:pt x="9296" y="2340"/>
                      <a:pt x="9313" y="2340"/>
                      <a:pt x="9329" y="2324"/>
                    </a:cubicBezTo>
                    <a:cubicBezTo>
                      <a:pt x="9477" y="2324"/>
                      <a:pt x="9626" y="2307"/>
                      <a:pt x="9791" y="2291"/>
                    </a:cubicBezTo>
                    <a:cubicBezTo>
                      <a:pt x="9857" y="2274"/>
                      <a:pt x="9939" y="2274"/>
                      <a:pt x="10005" y="2274"/>
                    </a:cubicBezTo>
                    <a:cubicBezTo>
                      <a:pt x="10170" y="2258"/>
                      <a:pt x="10334" y="2241"/>
                      <a:pt x="10499" y="2225"/>
                    </a:cubicBezTo>
                    <a:cubicBezTo>
                      <a:pt x="10631" y="2208"/>
                      <a:pt x="10763" y="2192"/>
                      <a:pt x="10895" y="2175"/>
                    </a:cubicBezTo>
                    <a:cubicBezTo>
                      <a:pt x="11241" y="2143"/>
                      <a:pt x="11587" y="2110"/>
                      <a:pt x="11933" y="2077"/>
                    </a:cubicBezTo>
                    <a:cubicBezTo>
                      <a:pt x="11999" y="2077"/>
                      <a:pt x="12065" y="2060"/>
                      <a:pt x="12131" y="2060"/>
                    </a:cubicBezTo>
                    <a:cubicBezTo>
                      <a:pt x="12263" y="2044"/>
                      <a:pt x="12395" y="2027"/>
                      <a:pt x="12543" y="2011"/>
                    </a:cubicBezTo>
                    <a:cubicBezTo>
                      <a:pt x="12741" y="1994"/>
                      <a:pt x="12955" y="1978"/>
                      <a:pt x="13153" y="1945"/>
                    </a:cubicBezTo>
                    <a:cubicBezTo>
                      <a:pt x="13466" y="1912"/>
                      <a:pt x="13779" y="1879"/>
                      <a:pt x="14092" y="1846"/>
                    </a:cubicBezTo>
                    <a:cubicBezTo>
                      <a:pt x="14356" y="1813"/>
                      <a:pt x="14620" y="1780"/>
                      <a:pt x="14883" y="1763"/>
                    </a:cubicBezTo>
                    <a:cubicBezTo>
                      <a:pt x="15147" y="1731"/>
                      <a:pt x="15411" y="1698"/>
                      <a:pt x="15691" y="1665"/>
                    </a:cubicBezTo>
                    <a:cubicBezTo>
                      <a:pt x="15955" y="1632"/>
                      <a:pt x="16235" y="1599"/>
                      <a:pt x="16498" y="1549"/>
                    </a:cubicBezTo>
                    <a:cubicBezTo>
                      <a:pt x="17042" y="1483"/>
                      <a:pt x="17570" y="1417"/>
                      <a:pt x="18114" y="1335"/>
                    </a:cubicBezTo>
                    <a:cubicBezTo>
                      <a:pt x="18394" y="1302"/>
                      <a:pt x="18657" y="1269"/>
                      <a:pt x="18938" y="1236"/>
                    </a:cubicBezTo>
                    <a:cubicBezTo>
                      <a:pt x="19201" y="1187"/>
                      <a:pt x="19465" y="1154"/>
                      <a:pt x="19745" y="1104"/>
                    </a:cubicBezTo>
                    <a:cubicBezTo>
                      <a:pt x="20009" y="1071"/>
                      <a:pt x="20273" y="1022"/>
                      <a:pt x="20553" y="989"/>
                    </a:cubicBezTo>
                    <a:cubicBezTo>
                      <a:pt x="20817" y="939"/>
                      <a:pt x="21080" y="906"/>
                      <a:pt x="21344" y="857"/>
                    </a:cubicBezTo>
                    <a:cubicBezTo>
                      <a:pt x="21871" y="775"/>
                      <a:pt x="22399" y="676"/>
                      <a:pt x="22926" y="593"/>
                    </a:cubicBezTo>
                    <a:cubicBezTo>
                      <a:pt x="23338" y="511"/>
                      <a:pt x="23734" y="445"/>
                      <a:pt x="24129" y="363"/>
                    </a:cubicBezTo>
                    <a:cubicBezTo>
                      <a:pt x="24228" y="346"/>
                      <a:pt x="24327" y="330"/>
                      <a:pt x="24426" y="297"/>
                    </a:cubicBezTo>
                    <a:cubicBezTo>
                      <a:pt x="24624" y="264"/>
                      <a:pt x="24821" y="231"/>
                      <a:pt x="25019" y="181"/>
                    </a:cubicBezTo>
                    <a:cubicBezTo>
                      <a:pt x="25085" y="165"/>
                      <a:pt x="25151" y="165"/>
                      <a:pt x="25200" y="148"/>
                    </a:cubicBezTo>
                    <a:lnTo>
                      <a:pt x="25266" y="132"/>
                    </a:lnTo>
                    <a:cubicBezTo>
                      <a:pt x="25266" y="132"/>
                      <a:pt x="25283" y="132"/>
                      <a:pt x="25283" y="115"/>
                    </a:cubicBezTo>
                    <a:cubicBezTo>
                      <a:pt x="25316" y="115"/>
                      <a:pt x="25332" y="99"/>
                      <a:pt x="25365" y="99"/>
                    </a:cubicBezTo>
                    <a:cubicBezTo>
                      <a:pt x="25382" y="82"/>
                      <a:pt x="25415" y="66"/>
                      <a:pt x="25431" y="49"/>
                    </a:cubicBezTo>
                    <a:cubicBezTo>
                      <a:pt x="25448" y="33"/>
                      <a:pt x="25481" y="16"/>
                      <a:pt x="25497" y="0"/>
                    </a:cubicBezTo>
                    <a:lnTo>
                      <a:pt x="25514" y="0"/>
                    </a:lnTo>
                    <a:cubicBezTo>
                      <a:pt x="25695" y="16"/>
                      <a:pt x="25794" y="16"/>
                      <a:pt x="25794" y="16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rgbClr val="48060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2" name="Google Shape;1232;p21"/>
              <p:cNvSpPr/>
              <p:nvPr/>
            </p:nvSpPr>
            <p:spPr>
              <a:xfrm>
                <a:off x="1074700" y="4542500"/>
                <a:ext cx="646925" cy="369300"/>
              </a:xfrm>
              <a:custGeom>
                <a:avLst/>
                <a:gdLst/>
                <a:ahLst/>
                <a:cxnLst/>
                <a:rect l="l" t="t" r="r" b="b"/>
                <a:pathLst>
                  <a:path w="25877" h="14772" extrusionOk="0">
                    <a:moveTo>
                      <a:pt x="22617" y="0"/>
                    </a:moveTo>
                    <a:cubicBezTo>
                      <a:pt x="22387" y="0"/>
                      <a:pt x="22131" y="6"/>
                      <a:pt x="21855" y="16"/>
                    </a:cubicBezTo>
                    <a:cubicBezTo>
                      <a:pt x="21674" y="33"/>
                      <a:pt x="21509" y="33"/>
                      <a:pt x="21327" y="49"/>
                    </a:cubicBezTo>
                    <a:cubicBezTo>
                      <a:pt x="21229" y="49"/>
                      <a:pt x="21130" y="49"/>
                      <a:pt x="21031" y="66"/>
                    </a:cubicBezTo>
                    <a:cubicBezTo>
                      <a:pt x="20932" y="66"/>
                      <a:pt x="20817" y="66"/>
                      <a:pt x="20718" y="82"/>
                    </a:cubicBezTo>
                    <a:cubicBezTo>
                      <a:pt x="19136" y="181"/>
                      <a:pt x="17125" y="362"/>
                      <a:pt x="14982" y="610"/>
                    </a:cubicBezTo>
                    <a:cubicBezTo>
                      <a:pt x="14719" y="642"/>
                      <a:pt x="14438" y="675"/>
                      <a:pt x="14158" y="692"/>
                    </a:cubicBezTo>
                    <a:cubicBezTo>
                      <a:pt x="13993" y="725"/>
                      <a:pt x="13829" y="741"/>
                      <a:pt x="13664" y="758"/>
                    </a:cubicBezTo>
                    <a:cubicBezTo>
                      <a:pt x="13450" y="791"/>
                      <a:pt x="13219" y="807"/>
                      <a:pt x="13005" y="840"/>
                    </a:cubicBezTo>
                    <a:cubicBezTo>
                      <a:pt x="12477" y="906"/>
                      <a:pt x="11966" y="972"/>
                      <a:pt x="11439" y="1038"/>
                    </a:cubicBezTo>
                    <a:cubicBezTo>
                      <a:pt x="11159" y="1071"/>
                      <a:pt x="10895" y="1104"/>
                      <a:pt x="10631" y="1137"/>
                    </a:cubicBezTo>
                    <a:cubicBezTo>
                      <a:pt x="8670" y="1401"/>
                      <a:pt x="6758" y="1664"/>
                      <a:pt x="5143" y="1928"/>
                    </a:cubicBezTo>
                    <a:cubicBezTo>
                      <a:pt x="2621" y="2324"/>
                      <a:pt x="776" y="2686"/>
                      <a:pt x="446" y="2884"/>
                    </a:cubicBezTo>
                    <a:cubicBezTo>
                      <a:pt x="429" y="2900"/>
                      <a:pt x="413" y="2900"/>
                      <a:pt x="413" y="2900"/>
                    </a:cubicBezTo>
                    <a:cubicBezTo>
                      <a:pt x="1" y="3263"/>
                      <a:pt x="841" y="9921"/>
                      <a:pt x="1929" y="14157"/>
                    </a:cubicBezTo>
                    <a:cubicBezTo>
                      <a:pt x="1962" y="14322"/>
                      <a:pt x="2061" y="14470"/>
                      <a:pt x="2176" y="14569"/>
                    </a:cubicBezTo>
                    <a:cubicBezTo>
                      <a:pt x="2226" y="14618"/>
                      <a:pt x="2275" y="14651"/>
                      <a:pt x="2341" y="14668"/>
                    </a:cubicBezTo>
                    <a:cubicBezTo>
                      <a:pt x="2358" y="14684"/>
                      <a:pt x="2374" y="14701"/>
                      <a:pt x="2391" y="14701"/>
                    </a:cubicBezTo>
                    <a:cubicBezTo>
                      <a:pt x="2486" y="14742"/>
                      <a:pt x="2592" y="14771"/>
                      <a:pt x="2709" y="14771"/>
                    </a:cubicBezTo>
                    <a:cubicBezTo>
                      <a:pt x="2734" y="14771"/>
                      <a:pt x="2760" y="14770"/>
                      <a:pt x="2786" y="14767"/>
                    </a:cubicBezTo>
                    <a:cubicBezTo>
                      <a:pt x="3050" y="14750"/>
                      <a:pt x="3396" y="14734"/>
                      <a:pt x="3808" y="14701"/>
                    </a:cubicBezTo>
                    <a:lnTo>
                      <a:pt x="4022" y="14701"/>
                    </a:lnTo>
                    <a:cubicBezTo>
                      <a:pt x="4731" y="14651"/>
                      <a:pt x="5621" y="14585"/>
                      <a:pt x="6659" y="14503"/>
                    </a:cubicBezTo>
                    <a:cubicBezTo>
                      <a:pt x="6857" y="14487"/>
                      <a:pt x="7071" y="14470"/>
                      <a:pt x="7286" y="14454"/>
                    </a:cubicBezTo>
                    <a:cubicBezTo>
                      <a:pt x="7384" y="14437"/>
                      <a:pt x="7500" y="14437"/>
                      <a:pt x="7615" y="14421"/>
                    </a:cubicBezTo>
                    <a:cubicBezTo>
                      <a:pt x="7829" y="14404"/>
                      <a:pt x="8044" y="14388"/>
                      <a:pt x="8274" y="14355"/>
                    </a:cubicBezTo>
                    <a:cubicBezTo>
                      <a:pt x="8621" y="14338"/>
                      <a:pt x="8983" y="14305"/>
                      <a:pt x="9346" y="14272"/>
                    </a:cubicBezTo>
                    <a:cubicBezTo>
                      <a:pt x="9362" y="14272"/>
                      <a:pt x="9379" y="14272"/>
                      <a:pt x="9395" y="14256"/>
                    </a:cubicBezTo>
                    <a:cubicBezTo>
                      <a:pt x="9543" y="14256"/>
                      <a:pt x="9692" y="14239"/>
                      <a:pt x="9857" y="14223"/>
                    </a:cubicBezTo>
                    <a:cubicBezTo>
                      <a:pt x="9923" y="14206"/>
                      <a:pt x="10005" y="14206"/>
                      <a:pt x="10071" y="14206"/>
                    </a:cubicBezTo>
                    <a:cubicBezTo>
                      <a:pt x="10236" y="14190"/>
                      <a:pt x="10400" y="14173"/>
                      <a:pt x="10565" y="14157"/>
                    </a:cubicBezTo>
                    <a:cubicBezTo>
                      <a:pt x="10697" y="14140"/>
                      <a:pt x="10829" y="14124"/>
                      <a:pt x="10961" y="14107"/>
                    </a:cubicBezTo>
                    <a:cubicBezTo>
                      <a:pt x="11307" y="14075"/>
                      <a:pt x="11653" y="14042"/>
                      <a:pt x="11999" y="14009"/>
                    </a:cubicBezTo>
                    <a:cubicBezTo>
                      <a:pt x="12065" y="14009"/>
                      <a:pt x="12131" y="13992"/>
                      <a:pt x="12197" y="13992"/>
                    </a:cubicBezTo>
                    <a:cubicBezTo>
                      <a:pt x="12329" y="13976"/>
                      <a:pt x="12461" y="13959"/>
                      <a:pt x="12609" y="13943"/>
                    </a:cubicBezTo>
                    <a:cubicBezTo>
                      <a:pt x="12807" y="13926"/>
                      <a:pt x="13021" y="13910"/>
                      <a:pt x="13219" y="13877"/>
                    </a:cubicBezTo>
                    <a:cubicBezTo>
                      <a:pt x="13532" y="13844"/>
                      <a:pt x="13845" y="13811"/>
                      <a:pt x="14158" y="13778"/>
                    </a:cubicBezTo>
                    <a:cubicBezTo>
                      <a:pt x="14422" y="13745"/>
                      <a:pt x="14686" y="13712"/>
                      <a:pt x="14949" y="13695"/>
                    </a:cubicBezTo>
                    <a:cubicBezTo>
                      <a:pt x="15213" y="13663"/>
                      <a:pt x="15477" y="13630"/>
                      <a:pt x="15757" y="13597"/>
                    </a:cubicBezTo>
                    <a:cubicBezTo>
                      <a:pt x="16021" y="13564"/>
                      <a:pt x="16301" y="13531"/>
                      <a:pt x="16564" y="13481"/>
                    </a:cubicBezTo>
                    <a:cubicBezTo>
                      <a:pt x="17108" y="13415"/>
                      <a:pt x="17636" y="13349"/>
                      <a:pt x="18180" y="13267"/>
                    </a:cubicBezTo>
                    <a:cubicBezTo>
                      <a:pt x="18460" y="13234"/>
                      <a:pt x="18723" y="13201"/>
                      <a:pt x="19004" y="13168"/>
                    </a:cubicBezTo>
                    <a:cubicBezTo>
                      <a:pt x="19267" y="13119"/>
                      <a:pt x="19531" y="13086"/>
                      <a:pt x="19811" y="13036"/>
                    </a:cubicBezTo>
                    <a:cubicBezTo>
                      <a:pt x="20075" y="13003"/>
                      <a:pt x="20339" y="12954"/>
                      <a:pt x="20619" y="12921"/>
                    </a:cubicBezTo>
                    <a:cubicBezTo>
                      <a:pt x="20883" y="12871"/>
                      <a:pt x="21146" y="12838"/>
                      <a:pt x="21410" y="12789"/>
                    </a:cubicBezTo>
                    <a:cubicBezTo>
                      <a:pt x="21937" y="12707"/>
                      <a:pt x="22465" y="12608"/>
                      <a:pt x="22992" y="12525"/>
                    </a:cubicBezTo>
                    <a:cubicBezTo>
                      <a:pt x="23404" y="12443"/>
                      <a:pt x="23800" y="12377"/>
                      <a:pt x="24195" y="12295"/>
                    </a:cubicBezTo>
                    <a:cubicBezTo>
                      <a:pt x="24294" y="12278"/>
                      <a:pt x="24393" y="12262"/>
                      <a:pt x="24492" y="12229"/>
                    </a:cubicBezTo>
                    <a:cubicBezTo>
                      <a:pt x="24690" y="12196"/>
                      <a:pt x="24887" y="12163"/>
                      <a:pt x="25085" y="12113"/>
                    </a:cubicBezTo>
                    <a:cubicBezTo>
                      <a:pt x="25151" y="12097"/>
                      <a:pt x="25217" y="12097"/>
                      <a:pt x="25266" y="12080"/>
                    </a:cubicBezTo>
                    <a:cubicBezTo>
                      <a:pt x="25283" y="12064"/>
                      <a:pt x="25316" y="12064"/>
                      <a:pt x="25332" y="12064"/>
                    </a:cubicBezTo>
                    <a:cubicBezTo>
                      <a:pt x="25332" y="12064"/>
                      <a:pt x="25349" y="12064"/>
                      <a:pt x="25349" y="12047"/>
                    </a:cubicBezTo>
                    <a:cubicBezTo>
                      <a:pt x="25365" y="12047"/>
                      <a:pt x="25382" y="12047"/>
                      <a:pt x="25398" y="12031"/>
                    </a:cubicBezTo>
                    <a:cubicBezTo>
                      <a:pt x="25415" y="12031"/>
                      <a:pt x="25431" y="12014"/>
                      <a:pt x="25464" y="12014"/>
                    </a:cubicBezTo>
                    <a:cubicBezTo>
                      <a:pt x="25481" y="11998"/>
                      <a:pt x="25497" y="11981"/>
                      <a:pt x="25514" y="11981"/>
                    </a:cubicBezTo>
                    <a:cubicBezTo>
                      <a:pt x="25530" y="11965"/>
                      <a:pt x="25547" y="11948"/>
                      <a:pt x="25580" y="11932"/>
                    </a:cubicBezTo>
                    <a:cubicBezTo>
                      <a:pt x="25761" y="11800"/>
                      <a:pt x="25876" y="11586"/>
                      <a:pt x="25876" y="11339"/>
                    </a:cubicBezTo>
                    <a:lnTo>
                      <a:pt x="25876" y="11322"/>
                    </a:lnTo>
                    <a:cubicBezTo>
                      <a:pt x="25876" y="10943"/>
                      <a:pt x="25860" y="10515"/>
                      <a:pt x="25827" y="10020"/>
                    </a:cubicBezTo>
                    <a:cubicBezTo>
                      <a:pt x="25810" y="9954"/>
                      <a:pt x="25810" y="9888"/>
                      <a:pt x="25810" y="9822"/>
                    </a:cubicBezTo>
                    <a:cubicBezTo>
                      <a:pt x="25728" y="9015"/>
                      <a:pt x="25629" y="8108"/>
                      <a:pt x="25481" y="7152"/>
                    </a:cubicBezTo>
                    <a:cubicBezTo>
                      <a:pt x="25481" y="7087"/>
                      <a:pt x="25464" y="7004"/>
                      <a:pt x="25448" y="6922"/>
                    </a:cubicBezTo>
                    <a:cubicBezTo>
                      <a:pt x="25398" y="6543"/>
                      <a:pt x="25332" y="6147"/>
                      <a:pt x="25266" y="5768"/>
                    </a:cubicBezTo>
                    <a:cubicBezTo>
                      <a:pt x="25266" y="5686"/>
                      <a:pt x="25250" y="5603"/>
                      <a:pt x="25234" y="5537"/>
                    </a:cubicBezTo>
                    <a:cubicBezTo>
                      <a:pt x="25217" y="5438"/>
                      <a:pt x="25201" y="5340"/>
                      <a:pt x="25184" y="5241"/>
                    </a:cubicBezTo>
                    <a:cubicBezTo>
                      <a:pt x="25151" y="5109"/>
                      <a:pt x="25135" y="4977"/>
                      <a:pt x="25118" y="4845"/>
                    </a:cubicBezTo>
                    <a:cubicBezTo>
                      <a:pt x="25069" y="4598"/>
                      <a:pt x="25019" y="4351"/>
                      <a:pt x="24970" y="4120"/>
                    </a:cubicBezTo>
                    <a:cubicBezTo>
                      <a:pt x="24953" y="4005"/>
                      <a:pt x="24937" y="3889"/>
                      <a:pt x="24904" y="3774"/>
                    </a:cubicBezTo>
                    <a:cubicBezTo>
                      <a:pt x="24854" y="3477"/>
                      <a:pt x="24789" y="3181"/>
                      <a:pt x="24723" y="2900"/>
                    </a:cubicBezTo>
                    <a:cubicBezTo>
                      <a:pt x="24690" y="2769"/>
                      <a:pt x="24673" y="2653"/>
                      <a:pt x="24640" y="2538"/>
                    </a:cubicBezTo>
                    <a:cubicBezTo>
                      <a:pt x="24607" y="2389"/>
                      <a:pt x="24574" y="2274"/>
                      <a:pt x="24541" y="2142"/>
                    </a:cubicBezTo>
                    <a:cubicBezTo>
                      <a:pt x="24525" y="2076"/>
                      <a:pt x="24508" y="2027"/>
                      <a:pt x="24508" y="1961"/>
                    </a:cubicBezTo>
                    <a:cubicBezTo>
                      <a:pt x="24442" y="1730"/>
                      <a:pt x="24377" y="1500"/>
                      <a:pt x="24327" y="1302"/>
                    </a:cubicBezTo>
                    <a:cubicBezTo>
                      <a:pt x="24294" y="1219"/>
                      <a:pt x="24261" y="1137"/>
                      <a:pt x="24245" y="1055"/>
                    </a:cubicBezTo>
                    <a:cubicBezTo>
                      <a:pt x="24179" y="857"/>
                      <a:pt x="24113" y="675"/>
                      <a:pt x="24063" y="544"/>
                    </a:cubicBezTo>
                    <a:cubicBezTo>
                      <a:pt x="24047" y="494"/>
                      <a:pt x="24030" y="461"/>
                      <a:pt x="24014" y="428"/>
                    </a:cubicBezTo>
                    <a:lnTo>
                      <a:pt x="23997" y="395"/>
                    </a:lnTo>
                    <a:cubicBezTo>
                      <a:pt x="23964" y="346"/>
                      <a:pt x="23948" y="296"/>
                      <a:pt x="23915" y="263"/>
                    </a:cubicBezTo>
                    <a:cubicBezTo>
                      <a:pt x="23849" y="148"/>
                      <a:pt x="23800" y="99"/>
                      <a:pt x="23734" y="82"/>
                    </a:cubicBezTo>
                    <a:cubicBezTo>
                      <a:pt x="23497" y="26"/>
                      <a:pt x="23114" y="0"/>
                      <a:pt x="226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3" name="Google Shape;1233;p21"/>
              <p:cNvSpPr/>
              <p:nvPr/>
            </p:nvSpPr>
            <p:spPr>
              <a:xfrm>
                <a:off x="1028575" y="4590700"/>
                <a:ext cx="418625" cy="386500"/>
              </a:xfrm>
              <a:custGeom>
                <a:avLst/>
                <a:gdLst/>
                <a:ahLst/>
                <a:cxnLst/>
                <a:rect l="l" t="t" r="r" b="b"/>
                <a:pathLst>
                  <a:path w="16745" h="15460" extrusionOk="0">
                    <a:moveTo>
                      <a:pt x="6988" y="0"/>
                    </a:moveTo>
                    <a:lnTo>
                      <a:pt x="6988" y="0"/>
                    </a:lnTo>
                    <a:cubicBezTo>
                      <a:pt x="4466" y="396"/>
                      <a:pt x="2621" y="758"/>
                      <a:pt x="2291" y="956"/>
                    </a:cubicBezTo>
                    <a:lnTo>
                      <a:pt x="2258" y="972"/>
                    </a:lnTo>
                    <a:cubicBezTo>
                      <a:pt x="1368" y="1632"/>
                      <a:pt x="313" y="3346"/>
                      <a:pt x="148" y="4648"/>
                    </a:cubicBezTo>
                    <a:cubicBezTo>
                      <a:pt x="0" y="5966"/>
                      <a:pt x="1154" y="14058"/>
                      <a:pt x="1912" y="14932"/>
                    </a:cubicBezTo>
                    <a:cubicBezTo>
                      <a:pt x="1961" y="14981"/>
                      <a:pt x="2011" y="15031"/>
                      <a:pt x="2077" y="15064"/>
                    </a:cubicBezTo>
                    <a:cubicBezTo>
                      <a:pt x="2110" y="15080"/>
                      <a:pt x="2143" y="15113"/>
                      <a:pt x="2176" y="15130"/>
                    </a:cubicBezTo>
                    <a:cubicBezTo>
                      <a:pt x="2258" y="15163"/>
                      <a:pt x="2357" y="15196"/>
                      <a:pt x="2456" y="15228"/>
                    </a:cubicBezTo>
                    <a:cubicBezTo>
                      <a:pt x="2555" y="15261"/>
                      <a:pt x="2670" y="15278"/>
                      <a:pt x="2802" y="15311"/>
                    </a:cubicBezTo>
                    <a:cubicBezTo>
                      <a:pt x="3000" y="15344"/>
                      <a:pt x="3214" y="15360"/>
                      <a:pt x="3445" y="15393"/>
                    </a:cubicBezTo>
                    <a:cubicBezTo>
                      <a:pt x="3675" y="15410"/>
                      <a:pt x="3939" y="15426"/>
                      <a:pt x="4219" y="15443"/>
                    </a:cubicBezTo>
                    <a:cubicBezTo>
                      <a:pt x="4664" y="15459"/>
                      <a:pt x="5159" y="15459"/>
                      <a:pt x="5686" y="15459"/>
                    </a:cubicBezTo>
                    <a:cubicBezTo>
                      <a:pt x="5884" y="15443"/>
                      <a:pt x="6082" y="15443"/>
                      <a:pt x="6279" y="15443"/>
                    </a:cubicBezTo>
                    <a:cubicBezTo>
                      <a:pt x="7136" y="15410"/>
                      <a:pt x="8076" y="15360"/>
                      <a:pt x="9065" y="15278"/>
                    </a:cubicBezTo>
                    <a:cubicBezTo>
                      <a:pt x="9394" y="15261"/>
                      <a:pt x="9724" y="15228"/>
                      <a:pt x="10054" y="15196"/>
                    </a:cubicBezTo>
                    <a:cubicBezTo>
                      <a:pt x="10878" y="15130"/>
                      <a:pt x="11735" y="15047"/>
                      <a:pt x="12608" y="14948"/>
                    </a:cubicBezTo>
                    <a:cubicBezTo>
                      <a:pt x="12740" y="14948"/>
                      <a:pt x="12888" y="14932"/>
                      <a:pt x="13037" y="14915"/>
                    </a:cubicBezTo>
                    <a:cubicBezTo>
                      <a:pt x="13992" y="14800"/>
                      <a:pt x="14948" y="14701"/>
                      <a:pt x="15871" y="14586"/>
                    </a:cubicBezTo>
                    <a:cubicBezTo>
                      <a:pt x="16003" y="14569"/>
                      <a:pt x="16119" y="14553"/>
                      <a:pt x="16250" y="14536"/>
                    </a:cubicBezTo>
                    <a:lnTo>
                      <a:pt x="16646" y="14487"/>
                    </a:lnTo>
                    <a:cubicBezTo>
                      <a:pt x="16679" y="14487"/>
                      <a:pt x="16712" y="14470"/>
                      <a:pt x="16745" y="14470"/>
                    </a:cubicBezTo>
                    <a:lnTo>
                      <a:pt x="16728" y="14470"/>
                    </a:lnTo>
                    <a:cubicBezTo>
                      <a:pt x="15674" y="14190"/>
                      <a:pt x="14635" y="13877"/>
                      <a:pt x="13630" y="13416"/>
                    </a:cubicBezTo>
                    <a:cubicBezTo>
                      <a:pt x="13564" y="13383"/>
                      <a:pt x="13498" y="13350"/>
                      <a:pt x="13432" y="13317"/>
                    </a:cubicBezTo>
                    <a:cubicBezTo>
                      <a:pt x="12822" y="13037"/>
                      <a:pt x="12245" y="12690"/>
                      <a:pt x="11702" y="12295"/>
                    </a:cubicBezTo>
                    <a:cubicBezTo>
                      <a:pt x="9394" y="10647"/>
                      <a:pt x="7664" y="8175"/>
                      <a:pt x="6972" y="5422"/>
                    </a:cubicBezTo>
                    <a:cubicBezTo>
                      <a:pt x="6494" y="3494"/>
                      <a:pt x="6576" y="1731"/>
                      <a:pt x="6988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4" name="Google Shape;1234;p21"/>
              <p:cNvSpPr/>
              <p:nvPr/>
            </p:nvSpPr>
            <p:spPr>
              <a:xfrm>
                <a:off x="1340475" y="4537125"/>
                <a:ext cx="381150" cy="3539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4158" fill="none" extrusionOk="0">
                    <a:moveTo>
                      <a:pt x="13103" y="297"/>
                    </a:moveTo>
                    <a:cubicBezTo>
                      <a:pt x="13811" y="445"/>
                      <a:pt x="15245" y="8488"/>
                      <a:pt x="15245" y="11537"/>
                    </a:cubicBezTo>
                    <a:cubicBezTo>
                      <a:pt x="15245" y="11900"/>
                      <a:pt x="14998" y="12213"/>
                      <a:pt x="14635" y="12295"/>
                    </a:cubicBezTo>
                    <a:cubicBezTo>
                      <a:pt x="10696" y="13119"/>
                      <a:pt x="6065" y="13729"/>
                      <a:pt x="1978" y="14158"/>
                    </a:cubicBezTo>
                    <a:cubicBezTo>
                      <a:pt x="2011" y="11422"/>
                      <a:pt x="0" y="1352"/>
                      <a:pt x="0" y="1352"/>
                    </a:cubicBezTo>
                    <a:cubicBezTo>
                      <a:pt x="5620" y="610"/>
                      <a:pt x="11735" y="0"/>
                      <a:pt x="13103" y="297"/>
                    </a:cubicBezTo>
                    <a:close/>
                  </a:path>
                </a:pathLst>
              </a:custGeom>
              <a:noFill/>
              <a:ln w="103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5" name="Google Shape;1235;p21"/>
              <p:cNvSpPr/>
              <p:nvPr/>
            </p:nvSpPr>
            <p:spPr>
              <a:xfrm>
                <a:off x="1340475" y="4542625"/>
                <a:ext cx="381150" cy="3484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3938" extrusionOk="0">
                    <a:moveTo>
                      <a:pt x="11959" y="1"/>
                    </a:moveTo>
                    <a:cubicBezTo>
                      <a:pt x="9585" y="1"/>
                      <a:pt x="4625" y="522"/>
                      <a:pt x="0" y="1132"/>
                    </a:cubicBezTo>
                    <a:cubicBezTo>
                      <a:pt x="0" y="1132"/>
                      <a:pt x="2011" y="11202"/>
                      <a:pt x="1978" y="13938"/>
                    </a:cubicBezTo>
                    <a:cubicBezTo>
                      <a:pt x="6065" y="13509"/>
                      <a:pt x="10696" y="12899"/>
                      <a:pt x="14635" y="12075"/>
                    </a:cubicBezTo>
                    <a:cubicBezTo>
                      <a:pt x="14998" y="11993"/>
                      <a:pt x="15245" y="11680"/>
                      <a:pt x="15245" y="11317"/>
                    </a:cubicBezTo>
                    <a:cubicBezTo>
                      <a:pt x="15245" y="8268"/>
                      <a:pt x="13811" y="225"/>
                      <a:pt x="13103" y="77"/>
                    </a:cubicBezTo>
                    <a:cubicBezTo>
                      <a:pt x="12861" y="25"/>
                      <a:pt x="12470" y="1"/>
                      <a:pt x="119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21"/>
              <p:cNvSpPr/>
              <p:nvPr/>
            </p:nvSpPr>
            <p:spPr>
              <a:xfrm>
                <a:off x="1343775" y="4840800"/>
                <a:ext cx="377425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15097" h="4945" extrusionOk="0">
                    <a:moveTo>
                      <a:pt x="14800" y="0"/>
                    </a:moveTo>
                    <a:cubicBezTo>
                      <a:pt x="14784" y="16"/>
                      <a:pt x="14751" y="33"/>
                      <a:pt x="14734" y="49"/>
                    </a:cubicBezTo>
                    <a:cubicBezTo>
                      <a:pt x="14718" y="66"/>
                      <a:pt x="14685" y="82"/>
                      <a:pt x="14668" y="99"/>
                    </a:cubicBezTo>
                    <a:cubicBezTo>
                      <a:pt x="14635" y="99"/>
                      <a:pt x="14619" y="115"/>
                      <a:pt x="14586" y="115"/>
                    </a:cubicBezTo>
                    <a:cubicBezTo>
                      <a:pt x="14586" y="132"/>
                      <a:pt x="14569" y="132"/>
                      <a:pt x="14569" y="132"/>
                    </a:cubicBezTo>
                    <a:lnTo>
                      <a:pt x="14503" y="148"/>
                    </a:lnTo>
                    <a:cubicBezTo>
                      <a:pt x="14454" y="165"/>
                      <a:pt x="14388" y="165"/>
                      <a:pt x="14322" y="181"/>
                    </a:cubicBezTo>
                    <a:cubicBezTo>
                      <a:pt x="14124" y="231"/>
                      <a:pt x="13927" y="264"/>
                      <a:pt x="13729" y="297"/>
                    </a:cubicBezTo>
                    <a:cubicBezTo>
                      <a:pt x="13630" y="330"/>
                      <a:pt x="13531" y="346"/>
                      <a:pt x="13432" y="363"/>
                    </a:cubicBezTo>
                    <a:cubicBezTo>
                      <a:pt x="13037" y="445"/>
                      <a:pt x="12641" y="511"/>
                      <a:pt x="12229" y="593"/>
                    </a:cubicBezTo>
                    <a:cubicBezTo>
                      <a:pt x="11702" y="676"/>
                      <a:pt x="11174" y="775"/>
                      <a:pt x="10647" y="857"/>
                    </a:cubicBezTo>
                    <a:cubicBezTo>
                      <a:pt x="10383" y="906"/>
                      <a:pt x="10120" y="939"/>
                      <a:pt x="9856" y="989"/>
                    </a:cubicBezTo>
                    <a:cubicBezTo>
                      <a:pt x="9576" y="1022"/>
                      <a:pt x="9312" y="1071"/>
                      <a:pt x="9048" y="1104"/>
                    </a:cubicBezTo>
                    <a:cubicBezTo>
                      <a:pt x="8768" y="1154"/>
                      <a:pt x="8504" y="1187"/>
                      <a:pt x="8241" y="1236"/>
                    </a:cubicBezTo>
                    <a:cubicBezTo>
                      <a:pt x="7960" y="1269"/>
                      <a:pt x="7697" y="1302"/>
                      <a:pt x="7417" y="1335"/>
                    </a:cubicBezTo>
                    <a:cubicBezTo>
                      <a:pt x="6873" y="1417"/>
                      <a:pt x="6345" y="1483"/>
                      <a:pt x="5801" y="1549"/>
                    </a:cubicBezTo>
                    <a:cubicBezTo>
                      <a:pt x="5538" y="1599"/>
                      <a:pt x="5258" y="1632"/>
                      <a:pt x="4994" y="1665"/>
                    </a:cubicBezTo>
                    <a:cubicBezTo>
                      <a:pt x="4714" y="1698"/>
                      <a:pt x="4450" y="1731"/>
                      <a:pt x="4186" y="1763"/>
                    </a:cubicBezTo>
                    <a:cubicBezTo>
                      <a:pt x="3923" y="1780"/>
                      <a:pt x="3659" y="1813"/>
                      <a:pt x="3395" y="1846"/>
                    </a:cubicBezTo>
                    <a:cubicBezTo>
                      <a:pt x="3082" y="1879"/>
                      <a:pt x="2769" y="1912"/>
                      <a:pt x="2456" y="1945"/>
                    </a:cubicBezTo>
                    <a:cubicBezTo>
                      <a:pt x="2258" y="1978"/>
                      <a:pt x="2044" y="1994"/>
                      <a:pt x="1846" y="2011"/>
                    </a:cubicBezTo>
                    <a:cubicBezTo>
                      <a:pt x="1813" y="2060"/>
                      <a:pt x="1483" y="2686"/>
                      <a:pt x="1022" y="3412"/>
                    </a:cubicBezTo>
                    <a:cubicBezTo>
                      <a:pt x="709" y="3922"/>
                      <a:pt x="346" y="4499"/>
                      <a:pt x="0" y="4944"/>
                    </a:cubicBezTo>
                    <a:cubicBezTo>
                      <a:pt x="132" y="4944"/>
                      <a:pt x="280" y="4928"/>
                      <a:pt x="429" y="4911"/>
                    </a:cubicBezTo>
                    <a:cubicBezTo>
                      <a:pt x="1384" y="4796"/>
                      <a:pt x="2340" y="4697"/>
                      <a:pt x="3263" y="4582"/>
                    </a:cubicBezTo>
                    <a:cubicBezTo>
                      <a:pt x="3395" y="4565"/>
                      <a:pt x="3511" y="4549"/>
                      <a:pt x="3642" y="4532"/>
                    </a:cubicBezTo>
                    <a:lnTo>
                      <a:pt x="4038" y="4483"/>
                    </a:lnTo>
                    <a:cubicBezTo>
                      <a:pt x="4071" y="4483"/>
                      <a:pt x="4104" y="4466"/>
                      <a:pt x="4137" y="4466"/>
                    </a:cubicBezTo>
                    <a:cubicBezTo>
                      <a:pt x="4417" y="4433"/>
                      <a:pt x="4714" y="4400"/>
                      <a:pt x="4994" y="4351"/>
                    </a:cubicBezTo>
                    <a:cubicBezTo>
                      <a:pt x="5258" y="4318"/>
                      <a:pt x="5521" y="4285"/>
                      <a:pt x="5785" y="4252"/>
                    </a:cubicBezTo>
                    <a:cubicBezTo>
                      <a:pt x="6016" y="4219"/>
                      <a:pt x="6230" y="4186"/>
                      <a:pt x="6461" y="4153"/>
                    </a:cubicBezTo>
                    <a:cubicBezTo>
                      <a:pt x="6675" y="4120"/>
                      <a:pt x="6889" y="4104"/>
                      <a:pt x="7103" y="4071"/>
                    </a:cubicBezTo>
                    <a:cubicBezTo>
                      <a:pt x="7301" y="4038"/>
                      <a:pt x="7515" y="4005"/>
                      <a:pt x="7713" y="3972"/>
                    </a:cubicBezTo>
                    <a:cubicBezTo>
                      <a:pt x="7746" y="3972"/>
                      <a:pt x="7796" y="3972"/>
                      <a:pt x="7829" y="3955"/>
                    </a:cubicBezTo>
                    <a:cubicBezTo>
                      <a:pt x="8224" y="3906"/>
                      <a:pt x="8587" y="3857"/>
                      <a:pt x="8933" y="3791"/>
                    </a:cubicBezTo>
                    <a:cubicBezTo>
                      <a:pt x="9164" y="3758"/>
                      <a:pt x="9378" y="3725"/>
                      <a:pt x="9576" y="3692"/>
                    </a:cubicBezTo>
                    <a:cubicBezTo>
                      <a:pt x="9889" y="3659"/>
                      <a:pt x="10169" y="3609"/>
                      <a:pt x="10416" y="3560"/>
                    </a:cubicBezTo>
                    <a:cubicBezTo>
                      <a:pt x="10532" y="3543"/>
                      <a:pt x="10647" y="3527"/>
                      <a:pt x="10746" y="3510"/>
                    </a:cubicBezTo>
                    <a:cubicBezTo>
                      <a:pt x="10845" y="3494"/>
                      <a:pt x="10944" y="3478"/>
                      <a:pt x="11026" y="3461"/>
                    </a:cubicBezTo>
                    <a:cubicBezTo>
                      <a:pt x="11092" y="3445"/>
                      <a:pt x="11141" y="3445"/>
                      <a:pt x="11191" y="3428"/>
                    </a:cubicBezTo>
                    <a:cubicBezTo>
                      <a:pt x="11257" y="3412"/>
                      <a:pt x="11323" y="3412"/>
                      <a:pt x="11372" y="3395"/>
                    </a:cubicBezTo>
                    <a:cubicBezTo>
                      <a:pt x="11405" y="3395"/>
                      <a:pt x="11438" y="3379"/>
                      <a:pt x="11454" y="3379"/>
                    </a:cubicBezTo>
                    <a:cubicBezTo>
                      <a:pt x="11487" y="3379"/>
                      <a:pt x="11504" y="3362"/>
                      <a:pt x="11520" y="3362"/>
                    </a:cubicBezTo>
                    <a:cubicBezTo>
                      <a:pt x="12410" y="3115"/>
                      <a:pt x="14454" y="1714"/>
                      <a:pt x="15014" y="412"/>
                    </a:cubicBezTo>
                    <a:cubicBezTo>
                      <a:pt x="15047" y="313"/>
                      <a:pt x="15080" y="181"/>
                      <a:pt x="15097" y="16"/>
                    </a:cubicBezTo>
                    <a:cubicBezTo>
                      <a:pt x="15097" y="16"/>
                      <a:pt x="14998" y="16"/>
                      <a:pt x="148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21"/>
              <p:cNvSpPr/>
              <p:nvPr/>
            </p:nvSpPr>
            <p:spPr>
              <a:xfrm>
                <a:off x="1074700" y="4542075"/>
                <a:ext cx="646925" cy="370025"/>
              </a:xfrm>
              <a:custGeom>
                <a:avLst/>
                <a:gdLst/>
                <a:ahLst/>
                <a:cxnLst/>
                <a:rect l="l" t="t" r="r" b="b"/>
                <a:pathLst>
                  <a:path w="25877" h="14801" fill="none" extrusionOk="0">
                    <a:moveTo>
                      <a:pt x="25876" y="11339"/>
                    </a:moveTo>
                    <a:lnTo>
                      <a:pt x="25876" y="11356"/>
                    </a:lnTo>
                    <a:cubicBezTo>
                      <a:pt x="25876" y="11603"/>
                      <a:pt x="25761" y="11817"/>
                      <a:pt x="25580" y="11949"/>
                    </a:cubicBezTo>
                    <a:cubicBezTo>
                      <a:pt x="25547" y="11965"/>
                      <a:pt x="25530" y="11982"/>
                      <a:pt x="25514" y="11998"/>
                    </a:cubicBezTo>
                    <a:cubicBezTo>
                      <a:pt x="25497" y="11998"/>
                      <a:pt x="25481" y="12015"/>
                      <a:pt x="25464" y="12031"/>
                    </a:cubicBezTo>
                    <a:cubicBezTo>
                      <a:pt x="25464" y="12031"/>
                      <a:pt x="25464" y="12031"/>
                      <a:pt x="25464" y="12031"/>
                    </a:cubicBezTo>
                    <a:cubicBezTo>
                      <a:pt x="25431" y="12031"/>
                      <a:pt x="25415" y="12048"/>
                      <a:pt x="25398" y="12048"/>
                    </a:cubicBezTo>
                    <a:cubicBezTo>
                      <a:pt x="25382" y="12064"/>
                      <a:pt x="25365" y="12064"/>
                      <a:pt x="25349" y="12064"/>
                    </a:cubicBezTo>
                    <a:cubicBezTo>
                      <a:pt x="25349" y="12081"/>
                      <a:pt x="25332" y="12081"/>
                      <a:pt x="25332" y="12081"/>
                    </a:cubicBezTo>
                    <a:cubicBezTo>
                      <a:pt x="25316" y="12081"/>
                      <a:pt x="25283" y="12081"/>
                      <a:pt x="25266" y="12097"/>
                    </a:cubicBezTo>
                    <a:cubicBezTo>
                      <a:pt x="25217" y="12114"/>
                      <a:pt x="25151" y="12114"/>
                      <a:pt x="25085" y="12130"/>
                    </a:cubicBezTo>
                    <a:cubicBezTo>
                      <a:pt x="24887" y="12180"/>
                      <a:pt x="24690" y="12213"/>
                      <a:pt x="24492" y="12246"/>
                    </a:cubicBezTo>
                    <a:cubicBezTo>
                      <a:pt x="24393" y="12279"/>
                      <a:pt x="24294" y="12295"/>
                      <a:pt x="24195" y="12312"/>
                    </a:cubicBezTo>
                    <a:cubicBezTo>
                      <a:pt x="23800" y="12394"/>
                      <a:pt x="23404" y="12460"/>
                      <a:pt x="22992" y="12542"/>
                    </a:cubicBezTo>
                    <a:cubicBezTo>
                      <a:pt x="22465" y="12625"/>
                      <a:pt x="21937" y="12724"/>
                      <a:pt x="21410" y="12806"/>
                    </a:cubicBezTo>
                    <a:cubicBezTo>
                      <a:pt x="21146" y="12855"/>
                      <a:pt x="20883" y="12888"/>
                      <a:pt x="20619" y="12938"/>
                    </a:cubicBezTo>
                    <a:cubicBezTo>
                      <a:pt x="20339" y="12971"/>
                      <a:pt x="20075" y="13020"/>
                      <a:pt x="19811" y="13053"/>
                    </a:cubicBezTo>
                    <a:cubicBezTo>
                      <a:pt x="19531" y="13103"/>
                      <a:pt x="19267" y="13136"/>
                      <a:pt x="19004" y="13185"/>
                    </a:cubicBezTo>
                    <a:cubicBezTo>
                      <a:pt x="18723" y="13218"/>
                      <a:pt x="18460" y="13251"/>
                      <a:pt x="18180" y="13284"/>
                    </a:cubicBezTo>
                    <a:cubicBezTo>
                      <a:pt x="17636" y="13366"/>
                      <a:pt x="17108" y="13432"/>
                      <a:pt x="16564" y="13498"/>
                    </a:cubicBezTo>
                    <a:cubicBezTo>
                      <a:pt x="16301" y="13548"/>
                      <a:pt x="16021" y="13581"/>
                      <a:pt x="15757" y="13614"/>
                    </a:cubicBezTo>
                    <a:cubicBezTo>
                      <a:pt x="15477" y="13647"/>
                      <a:pt x="15213" y="13680"/>
                      <a:pt x="14949" y="13712"/>
                    </a:cubicBezTo>
                    <a:cubicBezTo>
                      <a:pt x="14686" y="13729"/>
                      <a:pt x="14422" y="13762"/>
                      <a:pt x="14158" y="13795"/>
                    </a:cubicBezTo>
                    <a:cubicBezTo>
                      <a:pt x="13845" y="13828"/>
                      <a:pt x="13532" y="13861"/>
                      <a:pt x="13219" y="13894"/>
                    </a:cubicBezTo>
                    <a:cubicBezTo>
                      <a:pt x="13021" y="13927"/>
                      <a:pt x="12807" y="13943"/>
                      <a:pt x="12609" y="13960"/>
                    </a:cubicBezTo>
                    <a:lnTo>
                      <a:pt x="12609" y="13960"/>
                    </a:lnTo>
                    <a:cubicBezTo>
                      <a:pt x="12461" y="13976"/>
                      <a:pt x="12329" y="13993"/>
                      <a:pt x="12197" y="14009"/>
                    </a:cubicBezTo>
                    <a:cubicBezTo>
                      <a:pt x="12131" y="14009"/>
                      <a:pt x="12065" y="14026"/>
                      <a:pt x="11999" y="14026"/>
                    </a:cubicBezTo>
                    <a:cubicBezTo>
                      <a:pt x="11653" y="14059"/>
                      <a:pt x="11307" y="14092"/>
                      <a:pt x="10961" y="14124"/>
                    </a:cubicBezTo>
                    <a:cubicBezTo>
                      <a:pt x="10829" y="14141"/>
                      <a:pt x="10697" y="14157"/>
                      <a:pt x="10565" y="14174"/>
                    </a:cubicBezTo>
                    <a:cubicBezTo>
                      <a:pt x="10400" y="14190"/>
                      <a:pt x="10236" y="14207"/>
                      <a:pt x="10071" y="14223"/>
                    </a:cubicBezTo>
                    <a:cubicBezTo>
                      <a:pt x="10005" y="14223"/>
                      <a:pt x="9923" y="14223"/>
                      <a:pt x="9857" y="14240"/>
                    </a:cubicBezTo>
                    <a:cubicBezTo>
                      <a:pt x="9692" y="14256"/>
                      <a:pt x="9543" y="14273"/>
                      <a:pt x="9395" y="14273"/>
                    </a:cubicBezTo>
                    <a:cubicBezTo>
                      <a:pt x="9379" y="14289"/>
                      <a:pt x="9362" y="14289"/>
                      <a:pt x="9346" y="14289"/>
                    </a:cubicBezTo>
                    <a:cubicBezTo>
                      <a:pt x="8983" y="14322"/>
                      <a:pt x="8621" y="14355"/>
                      <a:pt x="8274" y="14372"/>
                    </a:cubicBezTo>
                    <a:cubicBezTo>
                      <a:pt x="8274" y="14388"/>
                      <a:pt x="8274" y="14388"/>
                      <a:pt x="8274" y="14372"/>
                    </a:cubicBezTo>
                    <a:cubicBezTo>
                      <a:pt x="8044" y="14405"/>
                      <a:pt x="7829" y="14421"/>
                      <a:pt x="7615" y="14438"/>
                    </a:cubicBezTo>
                    <a:cubicBezTo>
                      <a:pt x="7500" y="14454"/>
                      <a:pt x="7384" y="14454"/>
                      <a:pt x="7286" y="14471"/>
                    </a:cubicBezTo>
                    <a:cubicBezTo>
                      <a:pt x="7071" y="14487"/>
                      <a:pt x="6857" y="14504"/>
                      <a:pt x="6659" y="14520"/>
                    </a:cubicBezTo>
                    <a:cubicBezTo>
                      <a:pt x="5621" y="14602"/>
                      <a:pt x="4731" y="14668"/>
                      <a:pt x="4022" y="14718"/>
                    </a:cubicBezTo>
                    <a:cubicBezTo>
                      <a:pt x="3940" y="14718"/>
                      <a:pt x="3874" y="14718"/>
                      <a:pt x="3808" y="14718"/>
                    </a:cubicBezTo>
                    <a:cubicBezTo>
                      <a:pt x="3396" y="14751"/>
                      <a:pt x="3050" y="14767"/>
                      <a:pt x="2786" y="14784"/>
                    </a:cubicBezTo>
                    <a:cubicBezTo>
                      <a:pt x="2638" y="14800"/>
                      <a:pt x="2506" y="14767"/>
                      <a:pt x="2391" y="14718"/>
                    </a:cubicBezTo>
                    <a:cubicBezTo>
                      <a:pt x="2374" y="14718"/>
                      <a:pt x="2358" y="14701"/>
                      <a:pt x="2341" y="14685"/>
                    </a:cubicBezTo>
                    <a:cubicBezTo>
                      <a:pt x="2275" y="14668"/>
                      <a:pt x="2226" y="14635"/>
                      <a:pt x="2176" y="14586"/>
                    </a:cubicBezTo>
                    <a:cubicBezTo>
                      <a:pt x="2061" y="14487"/>
                      <a:pt x="1962" y="14339"/>
                      <a:pt x="1929" y="14174"/>
                    </a:cubicBezTo>
                    <a:cubicBezTo>
                      <a:pt x="841" y="9938"/>
                      <a:pt x="1" y="3280"/>
                      <a:pt x="413" y="2917"/>
                    </a:cubicBezTo>
                    <a:cubicBezTo>
                      <a:pt x="413" y="2917"/>
                      <a:pt x="429" y="2917"/>
                      <a:pt x="446" y="2901"/>
                    </a:cubicBezTo>
                    <a:cubicBezTo>
                      <a:pt x="776" y="2703"/>
                      <a:pt x="2621" y="2341"/>
                      <a:pt x="5143" y="1945"/>
                    </a:cubicBezTo>
                    <a:cubicBezTo>
                      <a:pt x="6758" y="1681"/>
                      <a:pt x="8670" y="1418"/>
                      <a:pt x="10631" y="1154"/>
                    </a:cubicBezTo>
                    <a:lnTo>
                      <a:pt x="10631" y="1154"/>
                    </a:lnTo>
                    <a:cubicBezTo>
                      <a:pt x="10895" y="1121"/>
                      <a:pt x="11159" y="1088"/>
                      <a:pt x="11439" y="1055"/>
                    </a:cubicBezTo>
                    <a:cubicBezTo>
                      <a:pt x="11966" y="989"/>
                      <a:pt x="12477" y="923"/>
                      <a:pt x="13005" y="857"/>
                    </a:cubicBezTo>
                    <a:cubicBezTo>
                      <a:pt x="13219" y="824"/>
                      <a:pt x="13450" y="808"/>
                      <a:pt x="13664" y="775"/>
                    </a:cubicBezTo>
                    <a:cubicBezTo>
                      <a:pt x="13829" y="758"/>
                      <a:pt x="13993" y="742"/>
                      <a:pt x="14158" y="709"/>
                    </a:cubicBezTo>
                    <a:cubicBezTo>
                      <a:pt x="14438" y="692"/>
                      <a:pt x="14719" y="659"/>
                      <a:pt x="14982" y="627"/>
                    </a:cubicBezTo>
                    <a:cubicBezTo>
                      <a:pt x="17125" y="379"/>
                      <a:pt x="19136" y="198"/>
                      <a:pt x="20718" y="99"/>
                    </a:cubicBezTo>
                    <a:cubicBezTo>
                      <a:pt x="20817" y="83"/>
                      <a:pt x="20932" y="83"/>
                      <a:pt x="21031" y="83"/>
                    </a:cubicBezTo>
                    <a:cubicBezTo>
                      <a:pt x="21130" y="66"/>
                      <a:pt x="21229" y="66"/>
                      <a:pt x="21327" y="66"/>
                    </a:cubicBezTo>
                    <a:cubicBezTo>
                      <a:pt x="21509" y="50"/>
                      <a:pt x="21674" y="50"/>
                      <a:pt x="21855" y="33"/>
                    </a:cubicBezTo>
                    <a:cubicBezTo>
                      <a:pt x="22728" y="0"/>
                      <a:pt x="23388" y="17"/>
                      <a:pt x="23734" y="99"/>
                    </a:cubicBezTo>
                    <a:cubicBezTo>
                      <a:pt x="23800" y="116"/>
                      <a:pt x="23849" y="165"/>
                      <a:pt x="23915" y="280"/>
                    </a:cubicBezTo>
                    <a:cubicBezTo>
                      <a:pt x="23948" y="313"/>
                      <a:pt x="23964" y="363"/>
                      <a:pt x="23997" y="412"/>
                    </a:cubicBezTo>
                    <a:lnTo>
                      <a:pt x="24014" y="445"/>
                    </a:lnTo>
                    <a:cubicBezTo>
                      <a:pt x="24030" y="478"/>
                      <a:pt x="24047" y="511"/>
                      <a:pt x="24063" y="561"/>
                    </a:cubicBezTo>
                    <a:cubicBezTo>
                      <a:pt x="24113" y="692"/>
                      <a:pt x="24179" y="874"/>
                      <a:pt x="24245" y="1072"/>
                    </a:cubicBezTo>
                    <a:cubicBezTo>
                      <a:pt x="24261" y="1154"/>
                      <a:pt x="24294" y="1236"/>
                      <a:pt x="24327" y="1319"/>
                    </a:cubicBezTo>
                    <a:cubicBezTo>
                      <a:pt x="24377" y="1517"/>
                      <a:pt x="24442" y="1747"/>
                      <a:pt x="24508" y="1978"/>
                    </a:cubicBezTo>
                    <a:cubicBezTo>
                      <a:pt x="24508" y="2044"/>
                      <a:pt x="24525" y="2093"/>
                      <a:pt x="24541" y="2159"/>
                    </a:cubicBezTo>
                    <a:cubicBezTo>
                      <a:pt x="24574" y="2291"/>
                      <a:pt x="24607" y="2406"/>
                      <a:pt x="24640" y="2555"/>
                    </a:cubicBezTo>
                    <a:cubicBezTo>
                      <a:pt x="24673" y="2670"/>
                      <a:pt x="24690" y="2786"/>
                      <a:pt x="24723" y="2917"/>
                    </a:cubicBezTo>
                    <a:cubicBezTo>
                      <a:pt x="24789" y="3198"/>
                      <a:pt x="24854" y="3494"/>
                      <a:pt x="24904" y="3791"/>
                    </a:cubicBezTo>
                    <a:cubicBezTo>
                      <a:pt x="24937" y="3906"/>
                      <a:pt x="24953" y="4022"/>
                      <a:pt x="24970" y="4137"/>
                    </a:cubicBezTo>
                    <a:cubicBezTo>
                      <a:pt x="25019" y="4368"/>
                      <a:pt x="25069" y="4615"/>
                      <a:pt x="25118" y="4862"/>
                    </a:cubicBezTo>
                    <a:cubicBezTo>
                      <a:pt x="25135" y="4994"/>
                      <a:pt x="25151" y="5126"/>
                      <a:pt x="25184" y="5258"/>
                    </a:cubicBezTo>
                    <a:cubicBezTo>
                      <a:pt x="25201" y="5357"/>
                      <a:pt x="25217" y="5455"/>
                      <a:pt x="25234" y="5554"/>
                    </a:cubicBezTo>
                    <a:cubicBezTo>
                      <a:pt x="25250" y="5620"/>
                      <a:pt x="25266" y="5703"/>
                      <a:pt x="25266" y="5785"/>
                    </a:cubicBezTo>
                    <a:cubicBezTo>
                      <a:pt x="25332" y="6164"/>
                      <a:pt x="25398" y="6560"/>
                      <a:pt x="25448" y="6939"/>
                    </a:cubicBezTo>
                    <a:cubicBezTo>
                      <a:pt x="25464" y="7021"/>
                      <a:pt x="25481" y="7104"/>
                      <a:pt x="25481" y="7169"/>
                    </a:cubicBezTo>
                    <a:cubicBezTo>
                      <a:pt x="25629" y="8125"/>
                      <a:pt x="25728" y="9032"/>
                      <a:pt x="25810" y="9839"/>
                    </a:cubicBezTo>
                    <a:cubicBezTo>
                      <a:pt x="25810" y="9905"/>
                      <a:pt x="25810" y="9971"/>
                      <a:pt x="25827" y="10037"/>
                    </a:cubicBezTo>
                    <a:cubicBezTo>
                      <a:pt x="25860" y="10532"/>
                      <a:pt x="25876" y="10960"/>
                      <a:pt x="25876" y="11339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1"/>
              <p:cNvSpPr/>
              <p:nvPr/>
            </p:nvSpPr>
            <p:spPr>
              <a:xfrm>
                <a:off x="1340475" y="4537125"/>
                <a:ext cx="381150" cy="3539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4158" fill="none" extrusionOk="0">
                    <a:moveTo>
                      <a:pt x="13103" y="297"/>
                    </a:moveTo>
                    <a:cubicBezTo>
                      <a:pt x="13811" y="445"/>
                      <a:pt x="15245" y="8488"/>
                      <a:pt x="15245" y="11537"/>
                    </a:cubicBezTo>
                    <a:cubicBezTo>
                      <a:pt x="15245" y="11900"/>
                      <a:pt x="14998" y="12213"/>
                      <a:pt x="14635" y="12295"/>
                    </a:cubicBezTo>
                    <a:cubicBezTo>
                      <a:pt x="10696" y="13119"/>
                      <a:pt x="6065" y="13729"/>
                      <a:pt x="1978" y="14158"/>
                    </a:cubicBezTo>
                    <a:cubicBezTo>
                      <a:pt x="2011" y="11422"/>
                      <a:pt x="0" y="1352"/>
                      <a:pt x="0" y="1352"/>
                    </a:cubicBezTo>
                    <a:cubicBezTo>
                      <a:pt x="5620" y="610"/>
                      <a:pt x="11735" y="0"/>
                      <a:pt x="13103" y="297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1"/>
              <p:cNvSpPr/>
              <p:nvPr/>
            </p:nvSpPr>
            <p:spPr>
              <a:xfrm>
                <a:off x="1343775" y="4840800"/>
                <a:ext cx="377425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15097" h="4945" fill="none" extrusionOk="0">
                    <a:moveTo>
                      <a:pt x="15097" y="16"/>
                    </a:moveTo>
                    <a:cubicBezTo>
                      <a:pt x="15080" y="181"/>
                      <a:pt x="15047" y="313"/>
                      <a:pt x="15014" y="412"/>
                    </a:cubicBezTo>
                    <a:cubicBezTo>
                      <a:pt x="14454" y="1714"/>
                      <a:pt x="12410" y="3115"/>
                      <a:pt x="11520" y="3362"/>
                    </a:cubicBezTo>
                    <a:cubicBezTo>
                      <a:pt x="11504" y="3362"/>
                      <a:pt x="11487" y="3379"/>
                      <a:pt x="11454" y="3379"/>
                    </a:cubicBezTo>
                    <a:cubicBezTo>
                      <a:pt x="11438" y="3379"/>
                      <a:pt x="11405" y="3395"/>
                      <a:pt x="11372" y="3395"/>
                    </a:cubicBezTo>
                    <a:cubicBezTo>
                      <a:pt x="11323" y="3412"/>
                      <a:pt x="11257" y="3412"/>
                      <a:pt x="11191" y="3428"/>
                    </a:cubicBezTo>
                    <a:cubicBezTo>
                      <a:pt x="11141" y="3445"/>
                      <a:pt x="11092" y="3445"/>
                      <a:pt x="11026" y="3461"/>
                    </a:cubicBezTo>
                    <a:cubicBezTo>
                      <a:pt x="10944" y="3478"/>
                      <a:pt x="10845" y="3494"/>
                      <a:pt x="10746" y="3510"/>
                    </a:cubicBezTo>
                    <a:cubicBezTo>
                      <a:pt x="10647" y="3527"/>
                      <a:pt x="10532" y="3543"/>
                      <a:pt x="10416" y="3560"/>
                    </a:cubicBezTo>
                    <a:cubicBezTo>
                      <a:pt x="10169" y="3609"/>
                      <a:pt x="9889" y="3659"/>
                      <a:pt x="9576" y="3692"/>
                    </a:cubicBezTo>
                    <a:cubicBezTo>
                      <a:pt x="9378" y="3725"/>
                      <a:pt x="9164" y="3758"/>
                      <a:pt x="8933" y="3791"/>
                    </a:cubicBezTo>
                    <a:cubicBezTo>
                      <a:pt x="8587" y="3857"/>
                      <a:pt x="8224" y="3906"/>
                      <a:pt x="7829" y="3955"/>
                    </a:cubicBezTo>
                    <a:cubicBezTo>
                      <a:pt x="7796" y="3972"/>
                      <a:pt x="7746" y="3972"/>
                      <a:pt x="7713" y="3972"/>
                    </a:cubicBezTo>
                    <a:cubicBezTo>
                      <a:pt x="7515" y="4005"/>
                      <a:pt x="7301" y="4038"/>
                      <a:pt x="7103" y="4071"/>
                    </a:cubicBezTo>
                    <a:cubicBezTo>
                      <a:pt x="6889" y="4104"/>
                      <a:pt x="6675" y="4120"/>
                      <a:pt x="6461" y="4153"/>
                    </a:cubicBezTo>
                    <a:cubicBezTo>
                      <a:pt x="6230" y="4186"/>
                      <a:pt x="6016" y="4219"/>
                      <a:pt x="5785" y="4252"/>
                    </a:cubicBezTo>
                    <a:cubicBezTo>
                      <a:pt x="5521" y="4285"/>
                      <a:pt x="5258" y="4318"/>
                      <a:pt x="4994" y="4351"/>
                    </a:cubicBezTo>
                    <a:cubicBezTo>
                      <a:pt x="4714" y="4400"/>
                      <a:pt x="4417" y="4433"/>
                      <a:pt x="4137" y="4466"/>
                    </a:cubicBezTo>
                    <a:cubicBezTo>
                      <a:pt x="4104" y="4466"/>
                      <a:pt x="4071" y="4483"/>
                      <a:pt x="4038" y="4483"/>
                    </a:cubicBezTo>
                    <a:lnTo>
                      <a:pt x="3642" y="4532"/>
                    </a:lnTo>
                    <a:cubicBezTo>
                      <a:pt x="3511" y="4549"/>
                      <a:pt x="3395" y="4565"/>
                      <a:pt x="3263" y="4582"/>
                    </a:cubicBezTo>
                    <a:cubicBezTo>
                      <a:pt x="2340" y="4697"/>
                      <a:pt x="1384" y="4796"/>
                      <a:pt x="429" y="4911"/>
                    </a:cubicBezTo>
                    <a:cubicBezTo>
                      <a:pt x="280" y="4928"/>
                      <a:pt x="132" y="4944"/>
                      <a:pt x="0" y="4944"/>
                    </a:cubicBezTo>
                    <a:cubicBezTo>
                      <a:pt x="346" y="4499"/>
                      <a:pt x="709" y="3922"/>
                      <a:pt x="1022" y="3412"/>
                    </a:cubicBezTo>
                    <a:cubicBezTo>
                      <a:pt x="1483" y="2686"/>
                      <a:pt x="1813" y="2060"/>
                      <a:pt x="1846" y="2011"/>
                    </a:cubicBezTo>
                    <a:lnTo>
                      <a:pt x="1846" y="2011"/>
                    </a:lnTo>
                    <a:cubicBezTo>
                      <a:pt x="2044" y="1994"/>
                      <a:pt x="2258" y="1978"/>
                      <a:pt x="2456" y="1945"/>
                    </a:cubicBezTo>
                    <a:cubicBezTo>
                      <a:pt x="2769" y="1912"/>
                      <a:pt x="3082" y="1879"/>
                      <a:pt x="3395" y="1846"/>
                    </a:cubicBezTo>
                    <a:cubicBezTo>
                      <a:pt x="3659" y="1813"/>
                      <a:pt x="3923" y="1780"/>
                      <a:pt x="4186" y="1763"/>
                    </a:cubicBezTo>
                    <a:cubicBezTo>
                      <a:pt x="4450" y="1731"/>
                      <a:pt x="4714" y="1698"/>
                      <a:pt x="4994" y="1665"/>
                    </a:cubicBezTo>
                    <a:cubicBezTo>
                      <a:pt x="5258" y="1632"/>
                      <a:pt x="5538" y="1599"/>
                      <a:pt x="5801" y="1549"/>
                    </a:cubicBezTo>
                    <a:cubicBezTo>
                      <a:pt x="6345" y="1483"/>
                      <a:pt x="6873" y="1417"/>
                      <a:pt x="7417" y="1335"/>
                    </a:cubicBezTo>
                    <a:cubicBezTo>
                      <a:pt x="7697" y="1302"/>
                      <a:pt x="7960" y="1269"/>
                      <a:pt x="8241" y="1236"/>
                    </a:cubicBezTo>
                    <a:cubicBezTo>
                      <a:pt x="8504" y="1187"/>
                      <a:pt x="8768" y="1154"/>
                      <a:pt x="9048" y="1104"/>
                    </a:cubicBezTo>
                    <a:cubicBezTo>
                      <a:pt x="9312" y="1071"/>
                      <a:pt x="9576" y="1022"/>
                      <a:pt x="9856" y="989"/>
                    </a:cubicBezTo>
                    <a:cubicBezTo>
                      <a:pt x="10120" y="939"/>
                      <a:pt x="10383" y="906"/>
                      <a:pt x="10647" y="857"/>
                    </a:cubicBezTo>
                    <a:cubicBezTo>
                      <a:pt x="11174" y="775"/>
                      <a:pt x="11702" y="676"/>
                      <a:pt x="12229" y="593"/>
                    </a:cubicBezTo>
                    <a:cubicBezTo>
                      <a:pt x="12641" y="511"/>
                      <a:pt x="13037" y="445"/>
                      <a:pt x="13432" y="363"/>
                    </a:cubicBezTo>
                    <a:cubicBezTo>
                      <a:pt x="13531" y="346"/>
                      <a:pt x="13630" y="330"/>
                      <a:pt x="13729" y="297"/>
                    </a:cubicBezTo>
                    <a:cubicBezTo>
                      <a:pt x="13927" y="264"/>
                      <a:pt x="14124" y="231"/>
                      <a:pt x="14322" y="181"/>
                    </a:cubicBezTo>
                    <a:cubicBezTo>
                      <a:pt x="14388" y="165"/>
                      <a:pt x="14454" y="165"/>
                      <a:pt x="14503" y="148"/>
                    </a:cubicBezTo>
                    <a:lnTo>
                      <a:pt x="14569" y="132"/>
                    </a:lnTo>
                    <a:cubicBezTo>
                      <a:pt x="14569" y="132"/>
                      <a:pt x="14586" y="132"/>
                      <a:pt x="14586" y="115"/>
                    </a:cubicBezTo>
                    <a:cubicBezTo>
                      <a:pt x="14619" y="115"/>
                      <a:pt x="14635" y="99"/>
                      <a:pt x="14668" y="99"/>
                    </a:cubicBezTo>
                    <a:cubicBezTo>
                      <a:pt x="14685" y="82"/>
                      <a:pt x="14718" y="66"/>
                      <a:pt x="14734" y="49"/>
                    </a:cubicBezTo>
                    <a:cubicBezTo>
                      <a:pt x="14751" y="33"/>
                      <a:pt x="14784" y="16"/>
                      <a:pt x="14800" y="0"/>
                    </a:cubicBezTo>
                    <a:lnTo>
                      <a:pt x="14817" y="0"/>
                    </a:lnTo>
                    <a:cubicBezTo>
                      <a:pt x="14998" y="16"/>
                      <a:pt x="15097" y="16"/>
                      <a:pt x="15097" y="16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1"/>
              <p:cNvSpPr/>
              <p:nvPr/>
            </p:nvSpPr>
            <p:spPr>
              <a:xfrm>
                <a:off x="1028575" y="4542075"/>
                <a:ext cx="693450" cy="435125"/>
              </a:xfrm>
              <a:custGeom>
                <a:avLst/>
                <a:gdLst/>
                <a:ahLst/>
                <a:cxnLst/>
                <a:rect l="l" t="t" r="r" b="b"/>
                <a:pathLst>
                  <a:path w="27738" h="17405" fill="none" extrusionOk="0">
                    <a:moveTo>
                      <a:pt x="27721" y="11339"/>
                    </a:moveTo>
                    <a:lnTo>
                      <a:pt x="27721" y="11356"/>
                    </a:lnTo>
                    <a:cubicBezTo>
                      <a:pt x="27738" y="11586"/>
                      <a:pt x="27721" y="11801"/>
                      <a:pt x="27705" y="11965"/>
                    </a:cubicBezTo>
                    <a:cubicBezTo>
                      <a:pt x="27688" y="12130"/>
                      <a:pt x="27655" y="12262"/>
                      <a:pt x="27622" y="12361"/>
                    </a:cubicBezTo>
                    <a:cubicBezTo>
                      <a:pt x="27062" y="13663"/>
                      <a:pt x="25018" y="15064"/>
                      <a:pt x="24128" y="15311"/>
                    </a:cubicBezTo>
                    <a:cubicBezTo>
                      <a:pt x="24112" y="15311"/>
                      <a:pt x="24095" y="15328"/>
                      <a:pt x="24062" y="15328"/>
                    </a:cubicBezTo>
                    <a:cubicBezTo>
                      <a:pt x="24046" y="15328"/>
                      <a:pt x="24013" y="15344"/>
                      <a:pt x="23980" y="15344"/>
                    </a:cubicBezTo>
                    <a:cubicBezTo>
                      <a:pt x="23931" y="15361"/>
                      <a:pt x="23865" y="15361"/>
                      <a:pt x="23799" y="15377"/>
                    </a:cubicBezTo>
                    <a:cubicBezTo>
                      <a:pt x="23749" y="15394"/>
                      <a:pt x="23700" y="15394"/>
                      <a:pt x="23634" y="15410"/>
                    </a:cubicBezTo>
                    <a:cubicBezTo>
                      <a:pt x="23552" y="15427"/>
                      <a:pt x="23453" y="15443"/>
                      <a:pt x="23354" y="15459"/>
                    </a:cubicBezTo>
                    <a:cubicBezTo>
                      <a:pt x="23255" y="15476"/>
                      <a:pt x="23140" y="15492"/>
                      <a:pt x="23024" y="15509"/>
                    </a:cubicBezTo>
                    <a:cubicBezTo>
                      <a:pt x="22777" y="15558"/>
                      <a:pt x="22497" y="15608"/>
                      <a:pt x="22184" y="15641"/>
                    </a:cubicBezTo>
                    <a:cubicBezTo>
                      <a:pt x="21986" y="15674"/>
                      <a:pt x="21772" y="15707"/>
                      <a:pt x="21541" y="15740"/>
                    </a:cubicBezTo>
                    <a:cubicBezTo>
                      <a:pt x="21195" y="15806"/>
                      <a:pt x="20832" y="15855"/>
                      <a:pt x="20437" y="15904"/>
                    </a:cubicBezTo>
                    <a:cubicBezTo>
                      <a:pt x="20404" y="15921"/>
                      <a:pt x="20354" y="15921"/>
                      <a:pt x="20321" y="15921"/>
                    </a:cubicBezTo>
                    <a:cubicBezTo>
                      <a:pt x="20123" y="15954"/>
                      <a:pt x="19926" y="15987"/>
                      <a:pt x="19711" y="16020"/>
                    </a:cubicBezTo>
                    <a:cubicBezTo>
                      <a:pt x="19497" y="16036"/>
                      <a:pt x="19283" y="16069"/>
                      <a:pt x="19069" y="16102"/>
                    </a:cubicBezTo>
                    <a:cubicBezTo>
                      <a:pt x="18838" y="16135"/>
                      <a:pt x="18624" y="16168"/>
                      <a:pt x="18393" y="16201"/>
                    </a:cubicBezTo>
                    <a:cubicBezTo>
                      <a:pt x="18129" y="16234"/>
                      <a:pt x="17866" y="16267"/>
                      <a:pt x="17602" y="16300"/>
                    </a:cubicBezTo>
                    <a:cubicBezTo>
                      <a:pt x="17322" y="16333"/>
                      <a:pt x="17025" y="16382"/>
                      <a:pt x="16728" y="16415"/>
                    </a:cubicBezTo>
                    <a:cubicBezTo>
                      <a:pt x="16712" y="16415"/>
                      <a:pt x="16679" y="16415"/>
                      <a:pt x="16646" y="16432"/>
                    </a:cubicBezTo>
                    <a:cubicBezTo>
                      <a:pt x="16514" y="16448"/>
                      <a:pt x="16382" y="16465"/>
                      <a:pt x="16250" y="16481"/>
                    </a:cubicBezTo>
                    <a:cubicBezTo>
                      <a:pt x="16119" y="16498"/>
                      <a:pt x="16003" y="16514"/>
                      <a:pt x="15871" y="16531"/>
                    </a:cubicBezTo>
                    <a:cubicBezTo>
                      <a:pt x="14948" y="16646"/>
                      <a:pt x="13992" y="16745"/>
                      <a:pt x="13037" y="16860"/>
                    </a:cubicBezTo>
                    <a:cubicBezTo>
                      <a:pt x="12888" y="16877"/>
                      <a:pt x="12740" y="16893"/>
                      <a:pt x="12608" y="16893"/>
                    </a:cubicBezTo>
                    <a:cubicBezTo>
                      <a:pt x="11735" y="16992"/>
                      <a:pt x="10878" y="17075"/>
                      <a:pt x="10054" y="17141"/>
                    </a:cubicBezTo>
                    <a:cubicBezTo>
                      <a:pt x="9724" y="17173"/>
                      <a:pt x="9394" y="17206"/>
                      <a:pt x="9065" y="17223"/>
                    </a:cubicBezTo>
                    <a:cubicBezTo>
                      <a:pt x="8076" y="17305"/>
                      <a:pt x="7136" y="17355"/>
                      <a:pt x="6279" y="17388"/>
                    </a:cubicBezTo>
                    <a:cubicBezTo>
                      <a:pt x="6082" y="17388"/>
                      <a:pt x="5884" y="17388"/>
                      <a:pt x="5686" y="17404"/>
                    </a:cubicBezTo>
                    <a:cubicBezTo>
                      <a:pt x="5159" y="17404"/>
                      <a:pt x="4664" y="17404"/>
                      <a:pt x="4219" y="17388"/>
                    </a:cubicBezTo>
                    <a:cubicBezTo>
                      <a:pt x="3939" y="17371"/>
                      <a:pt x="3675" y="17355"/>
                      <a:pt x="3445" y="17338"/>
                    </a:cubicBezTo>
                    <a:cubicBezTo>
                      <a:pt x="3214" y="17305"/>
                      <a:pt x="3000" y="17289"/>
                      <a:pt x="2802" y="17256"/>
                    </a:cubicBezTo>
                    <a:cubicBezTo>
                      <a:pt x="2670" y="17223"/>
                      <a:pt x="2555" y="17206"/>
                      <a:pt x="2456" y="17173"/>
                    </a:cubicBezTo>
                    <a:cubicBezTo>
                      <a:pt x="2357" y="17141"/>
                      <a:pt x="2258" y="17108"/>
                      <a:pt x="2176" y="17075"/>
                    </a:cubicBezTo>
                    <a:cubicBezTo>
                      <a:pt x="2143" y="17058"/>
                      <a:pt x="2110" y="17025"/>
                      <a:pt x="2077" y="17009"/>
                    </a:cubicBezTo>
                    <a:cubicBezTo>
                      <a:pt x="2011" y="16976"/>
                      <a:pt x="1961" y="16926"/>
                      <a:pt x="1912" y="16877"/>
                    </a:cubicBezTo>
                    <a:cubicBezTo>
                      <a:pt x="1154" y="16003"/>
                      <a:pt x="0" y="7911"/>
                      <a:pt x="148" y="6593"/>
                    </a:cubicBezTo>
                    <a:cubicBezTo>
                      <a:pt x="313" y="5291"/>
                      <a:pt x="1368" y="3577"/>
                      <a:pt x="2258" y="2917"/>
                    </a:cubicBezTo>
                    <a:cubicBezTo>
                      <a:pt x="2258" y="2917"/>
                      <a:pt x="2274" y="2917"/>
                      <a:pt x="2291" y="2901"/>
                    </a:cubicBezTo>
                    <a:cubicBezTo>
                      <a:pt x="2621" y="2703"/>
                      <a:pt x="4466" y="2341"/>
                      <a:pt x="6988" y="1945"/>
                    </a:cubicBezTo>
                    <a:cubicBezTo>
                      <a:pt x="8603" y="1681"/>
                      <a:pt x="10515" y="1418"/>
                      <a:pt x="12476" y="1154"/>
                    </a:cubicBezTo>
                    <a:lnTo>
                      <a:pt x="12476" y="1154"/>
                    </a:lnTo>
                    <a:cubicBezTo>
                      <a:pt x="12740" y="1121"/>
                      <a:pt x="13004" y="1088"/>
                      <a:pt x="13284" y="1055"/>
                    </a:cubicBezTo>
                    <a:cubicBezTo>
                      <a:pt x="13811" y="989"/>
                      <a:pt x="14322" y="923"/>
                      <a:pt x="14850" y="857"/>
                    </a:cubicBezTo>
                    <a:cubicBezTo>
                      <a:pt x="15064" y="824"/>
                      <a:pt x="15295" y="808"/>
                      <a:pt x="15509" y="775"/>
                    </a:cubicBezTo>
                    <a:cubicBezTo>
                      <a:pt x="15674" y="758"/>
                      <a:pt x="15838" y="742"/>
                      <a:pt x="16003" y="709"/>
                    </a:cubicBezTo>
                    <a:cubicBezTo>
                      <a:pt x="16283" y="692"/>
                      <a:pt x="16564" y="659"/>
                      <a:pt x="16827" y="627"/>
                    </a:cubicBezTo>
                    <a:cubicBezTo>
                      <a:pt x="18970" y="379"/>
                      <a:pt x="20981" y="198"/>
                      <a:pt x="22563" y="99"/>
                    </a:cubicBezTo>
                    <a:cubicBezTo>
                      <a:pt x="22662" y="83"/>
                      <a:pt x="22777" y="83"/>
                      <a:pt x="22876" y="83"/>
                    </a:cubicBezTo>
                    <a:cubicBezTo>
                      <a:pt x="22975" y="66"/>
                      <a:pt x="23074" y="66"/>
                      <a:pt x="23172" y="66"/>
                    </a:cubicBezTo>
                    <a:cubicBezTo>
                      <a:pt x="23354" y="50"/>
                      <a:pt x="23519" y="50"/>
                      <a:pt x="23700" y="33"/>
                    </a:cubicBezTo>
                    <a:cubicBezTo>
                      <a:pt x="24573" y="0"/>
                      <a:pt x="25233" y="17"/>
                      <a:pt x="25579" y="99"/>
                    </a:cubicBezTo>
                    <a:cubicBezTo>
                      <a:pt x="25645" y="116"/>
                      <a:pt x="25694" y="165"/>
                      <a:pt x="25760" y="280"/>
                    </a:cubicBezTo>
                    <a:cubicBezTo>
                      <a:pt x="25793" y="313"/>
                      <a:pt x="25809" y="363"/>
                      <a:pt x="25842" y="412"/>
                    </a:cubicBezTo>
                    <a:lnTo>
                      <a:pt x="25859" y="445"/>
                    </a:lnTo>
                    <a:cubicBezTo>
                      <a:pt x="25875" y="478"/>
                      <a:pt x="25892" y="511"/>
                      <a:pt x="25908" y="561"/>
                    </a:cubicBezTo>
                    <a:cubicBezTo>
                      <a:pt x="25958" y="692"/>
                      <a:pt x="26024" y="874"/>
                      <a:pt x="26090" y="1072"/>
                    </a:cubicBezTo>
                    <a:cubicBezTo>
                      <a:pt x="26106" y="1154"/>
                      <a:pt x="26139" y="1236"/>
                      <a:pt x="26172" y="1319"/>
                    </a:cubicBezTo>
                    <a:cubicBezTo>
                      <a:pt x="26222" y="1517"/>
                      <a:pt x="26287" y="1747"/>
                      <a:pt x="26353" y="1978"/>
                    </a:cubicBezTo>
                    <a:cubicBezTo>
                      <a:pt x="26353" y="2044"/>
                      <a:pt x="26370" y="2093"/>
                      <a:pt x="26386" y="2159"/>
                    </a:cubicBezTo>
                    <a:cubicBezTo>
                      <a:pt x="26419" y="2291"/>
                      <a:pt x="26452" y="2406"/>
                      <a:pt x="26485" y="2555"/>
                    </a:cubicBezTo>
                    <a:cubicBezTo>
                      <a:pt x="26518" y="2670"/>
                      <a:pt x="26535" y="2786"/>
                      <a:pt x="26568" y="2917"/>
                    </a:cubicBezTo>
                    <a:cubicBezTo>
                      <a:pt x="26634" y="3198"/>
                      <a:pt x="26699" y="3494"/>
                      <a:pt x="26749" y="3791"/>
                    </a:cubicBezTo>
                    <a:cubicBezTo>
                      <a:pt x="26782" y="3906"/>
                      <a:pt x="26798" y="4022"/>
                      <a:pt x="26815" y="4137"/>
                    </a:cubicBezTo>
                    <a:cubicBezTo>
                      <a:pt x="26864" y="4368"/>
                      <a:pt x="26914" y="4615"/>
                      <a:pt x="26963" y="4862"/>
                    </a:cubicBezTo>
                    <a:cubicBezTo>
                      <a:pt x="26980" y="4994"/>
                      <a:pt x="26996" y="5126"/>
                      <a:pt x="27029" y="5258"/>
                    </a:cubicBezTo>
                    <a:cubicBezTo>
                      <a:pt x="27046" y="5357"/>
                      <a:pt x="27062" y="5455"/>
                      <a:pt x="27079" y="5554"/>
                    </a:cubicBezTo>
                    <a:cubicBezTo>
                      <a:pt x="27095" y="5620"/>
                      <a:pt x="27111" y="5703"/>
                      <a:pt x="27111" y="5785"/>
                    </a:cubicBezTo>
                    <a:cubicBezTo>
                      <a:pt x="27177" y="6164"/>
                      <a:pt x="27243" y="6560"/>
                      <a:pt x="27293" y="6939"/>
                    </a:cubicBezTo>
                    <a:cubicBezTo>
                      <a:pt x="27309" y="7021"/>
                      <a:pt x="27326" y="7104"/>
                      <a:pt x="27326" y="7169"/>
                    </a:cubicBezTo>
                    <a:cubicBezTo>
                      <a:pt x="27474" y="8125"/>
                      <a:pt x="27573" y="9032"/>
                      <a:pt x="27655" y="9839"/>
                    </a:cubicBezTo>
                    <a:cubicBezTo>
                      <a:pt x="27655" y="9905"/>
                      <a:pt x="27655" y="9971"/>
                      <a:pt x="27672" y="10037"/>
                    </a:cubicBezTo>
                    <a:cubicBezTo>
                      <a:pt x="27705" y="10532"/>
                      <a:pt x="27721" y="10960"/>
                      <a:pt x="27721" y="11339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41" name="Google Shape;1241;p21"/>
            <p:cNvGrpSpPr/>
            <p:nvPr/>
          </p:nvGrpSpPr>
          <p:grpSpPr>
            <a:xfrm rot="-2700000">
              <a:off x="908" y="4092171"/>
              <a:ext cx="915541" cy="696343"/>
              <a:chOff x="131175" y="4309275"/>
              <a:chExt cx="915550" cy="696350"/>
            </a:xfrm>
          </p:grpSpPr>
          <p:sp>
            <p:nvSpPr>
              <p:cNvPr id="1242" name="Google Shape;1242;p21"/>
              <p:cNvSpPr/>
              <p:nvPr/>
            </p:nvSpPr>
            <p:spPr>
              <a:xfrm>
                <a:off x="131175" y="4309275"/>
                <a:ext cx="910600" cy="6934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738" extrusionOk="0">
                    <a:moveTo>
                      <a:pt x="25546" y="0"/>
                    </a:moveTo>
                    <a:cubicBezTo>
                      <a:pt x="19201" y="2885"/>
                      <a:pt x="6774" y="10763"/>
                      <a:pt x="5851" y="11339"/>
                    </a:cubicBezTo>
                    <a:cubicBezTo>
                      <a:pt x="5736" y="11405"/>
                      <a:pt x="5587" y="11488"/>
                      <a:pt x="5422" y="11587"/>
                    </a:cubicBezTo>
                    <a:cubicBezTo>
                      <a:pt x="5192" y="11702"/>
                      <a:pt x="4911" y="11834"/>
                      <a:pt x="4598" y="11999"/>
                    </a:cubicBezTo>
                    <a:cubicBezTo>
                      <a:pt x="4499" y="12048"/>
                      <a:pt x="4401" y="12098"/>
                      <a:pt x="4285" y="12147"/>
                    </a:cubicBezTo>
                    <a:cubicBezTo>
                      <a:pt x="4219" y="12180"/>
                      <a:pt x="4153" y="12213"/>
                      <a:pt x="4087" y="12246"/>
                    </a:cubicBezTo>
                    <a:cubicBezTo>
                      <a:pt x="3857" y="12361"/>
                      <a:pt x="3626" y="12493"/>
                      <a:pt x="3395" y="12608"/>
                    </a:cubicBezTo>
                    <a:cubicBezTo>
                      <a:pt x="3247" y="12691"/>
                      <a:pt x="3082" y="12790"/>
                      <a:pt x="2934" y="12872"/>
                    </a:cubicBezTo>
                    <a:cubicBezTo>
                      <a:pt x="2769" y="12971"/>
                      <a:pt x="2588" y="13070"/>
                      <a:pt x="2423" y="13185"/>
                    </a:cubicBezTo>
                    <a:cubicBezTo>
                      <a:pt x="1417" y="13828"/>
                      <a:pt x="527" y="14586"/>
                      <a:pt x="264" y="15443"/>
                    </a:cubicBezTo>
                    <a:cubicBezTo>
                      <a:pt x="0" y="16267"/>
                      <a:pt x="940" y="18558"/>
                      <a:pt x="2225" y="20931"/>
                    </a:cubicBezTo>
                    <a:cubicBezTo>
                      <a:pt x="3939" y="24129"/>
                      <a:pt x="6279" y="27474"/>
                      <a:pt x="7169" y="27705"/>
                    </a:cubicBezTo>
                    <a:cubicBezTo>
                      <a:pt x="7252" y="27727"/>
                      <a:pt x="7346" y="27737"/>
                      <a:pt x="7450" y="27737"/>
                    </a:cubicBezTo>
                    <a:cubicBezTo>
                      <a:pt x="8053" y="27737"/>
                      <a:pt x="8992" y="27389"/>
                      <a:pt x="10004" y="26898"/>
                    </a:cubicBezTo>
                    <a:cubicBezTo>
                      <a:pt x="10103" y="26848"/>
                      <a:pt x="10218" y="26799"/>
                      <a:pt x="10317" y="26749"/>
                    </a:cubicBezTo>
                    <a:cubicBezTo>
                      <a:pt x="10400" y="26700"/>
                      <a:pt x="10466" y="26667"/>
                      <a:pt x="10548" y="26617"/>
                    </a:cubicBezTo>
                    <a:cubicBezTo>
                      <a:pt x="10795" y="26502"/>
                      <a:pt x="11042" y="26370"/>
                      <a:pt x="11273" y="26238"/>
                    </a:cubicBezTo>
                    <a:cubicBezTo>
                      <a:pt x="11290" y="26222"/>
                      <a:pt x="11306" y="26222"/>
                      <a:pt x="11323" y="26205"/>
                    </a:cubicBezTo>
                    <a:cubicBezTo>
                      <a:pt x="11454" y="26139"/>
                      <a:pt x="11570" y="26073"/>
                      <a:pt x="11702" y="26008"/>
                    </a:cubicBezTo>
                    <a:cubicBezTo>
                      <a:pt x="11817" y="25942"/>
                      <a:pt x="11932" y="25876"/>
                      <a:pt x="12048" y="25810"/>
                    </a:cubicBezTo>
                    <a:cubicBezTo>
                      <a:pt x="12180" y="25727"/>
                      <a:pt x="12295" y="25661"/>
                      <a:pt x="12410" y="25596"/>
                    </a:cubicBezTo>
                    <a:cubicBezTo>
                      <a:pt x="12476" y="25563"/>
                      <a:pt x="12542" y="25513"/>
                      <a:pt x="12592" y="25480"/>
                    </a:cubicBezTo>
                    <a:cubicBezTo>
                      <a:pt x="12888" y="25315"/>
                      <a:pt x="13169" y="25151"/>
                      <a:pt x="13416" y="24986"/>
                    </a:cubicBezTo>
                    <a:cubicBezTo>
                      <a:pt x="14075" y="24590"/>
                      <a:pt x="14553" y="24277"/>
                      <a:pt x="14685" y="24211"/>
                    </a:cubicBezTo>
                    <a:cubicBezTo>
                      <a:pt x="15212" y="23914"/>
                      <a:pt x="32534" y="13268"/>
                      <a:pt x="32781" y="13037"/>
                    </a:cubicBezTo>
                    <a:cubicBezTo>
                      <a:pt x="32781" y="13037"/>
                      <a:pt x="32781" y="13037"/>
                      <a:pt x="32798" y="13004"/>
                    </a:cubicBezTo>
                    <a:cubicBezTo>
                      <a:pt x="32798" y="12988"/>
                      <a:pt x="32814" y="12971"/>
                      <a:pt x="32831" y="12955"/>
                    </a:cubicBezTo>
                    <a:cubicBezTo>
                      <a:pt x="32863" y="12856"/>
                      <a:pt x="32946" y="12691"/>
                      <a:pt x="33045" y="12460"/>
                    </a:cubicBezTo>
                    <a:cubicBezTo>
                      <a:pt x="33061" y="12427"/>
                      <a:pt x="33094" y="12378"/>
                      <a:pt x="33111" y="12328"/>
                    </a:cubicBezTo>
                    <a:cubicBezTo>
                      <a:pt x="33210" y="12131"/>
                      <a:pt x="33308" y="11883"/>
                      <a:pt x="33424" y="11620"/>
                    </a:cubicBezTo>
                    <a:cubicBezTo>
                      <a:pt x="33457" y="11554"/>
                      <a:pt x="33490" y="11488"/>
                      <a:pt x="33523" y="11422"/>
                    </a:cubicBezTo>
                    <a:cubicBezTo>
                      <a:pt x="33655" y="11142"/>
                      <a:pt x="33786" y="10829"/>
                      <a:pt x="33935" y="10499"/>
                    </a:cubicBezTo>
                    <a:cubicBezTo>
                      <a:pt x="33984" y="10384"/>
                      <a:pt x="34034" y="10252"/>
                      <a:pt x="34083" y="10136"/>
                    </a:cubicBezTo>
                    <a:cubicBezTo>
                      <a:pt x="34133" y="10037"/>
                      <a:pt x="34165" y="9955"/>
                      <a:pt x="34198" y="9873"/>
                    </a:cubicBezTo>
                    <a:cubicBezTo>
                      <a:pt x="34248" y="9757"/>
                      <a:pt x="34297" y="9642"/>
                      <a:pt x="34363" y="9510"/>
                    </a:cubicBezTo>
                    <a:cubicBezTo>
                      <a:pt x="34495" y="9197"/>
                      <a:pt x="34627" y="8867"/>
                      <a:pt x="34759" y="8554"/>
                    </a:cubicBezTo>
                    <a:cubicBezTo>
                      <a:pt x="34792" y="8488"/>
                      <a:pt x="34825" y="8406"/>
                      <a:pt x="34841" y="8340"/>
                    </a:cubicBezTo>
                    <a:cubicBezTo>
                      <a:pt x="34874" y="8274"/>
                      <a:pt x="34907" y="8208"/>
                      <a:pt x="34924" y="8142"/>
                    </a:cubicBezTo>
                    <a:cubicBezTo>
                      <a:pt x="35105" y="7697"/>
                      <a:pt x="35286" y="7252"/>
                      <a:pt x="35451" y="6840"/>
                    </a:cubicBezTo>
                    <a:lnTo>
                      <a:pt x="35451" y="6824"/>
                    </a:lnTo>
                    <a:cubicBezTo>
                      <a:pt x="35533" y="6593"/>
                      <a:pt x="35632" y="6362"/>
                      <a:pt x="35698" y="6148"/>
                    </a:cubicBezTo>
                    <a:cubicBezTo>
                      <a:pt x="35764" y="5967"/>
                      <a:pt x="35830" y="5785"/>
                      <a:pt x="35896" y="5620"/>
                    </a:cubicBezTo>
                    <a:cubicBezTo>
                      <a:pt x="36077" y="5077"/>
                      <a:pt x="36226" y="4582"/>
                      <a:pt x="36308" y="4203"/>
                    </a:cubicBezTo>
                    <a:cubicBezTo>
                      <a:pt x="36325" y="4154"/>
                      <a:pt x="36325" y="4121"/>
                      <a:pt x="36341" y="4071"/>
                    </a:cubicBezTo>
                    <a:cubicBezTo>
                      <a:pt x="36357" y="4022"/>
                      <a:pt x="36357" y="3989"/>
                      <a:pt x="36357" y="3939"/>
                    </a:cubicBezTo>
                    <a:cubicBezTo>
                      <a:pt x="36374" y="3890"/>
                      <a:pt x="36374" y="3857"/>
                      <a:pt x="36390" y="3808"/>
                    </a:cubicBezTo>
                    <a:cubicBezTo>
                      <a:pt x="36423" y="3511"/>
                      <a:pt x="36407" y="3313"/>
                      <a:pt x="36308" y="3247"/>
                    </a:cubicBezTo>
                    <a:cubicBezTo>
                      <a:pt x="36259" y="3214"/>
                      <a:pt x="36193" y="3181"/>
                      <a:pt x="36094" y="3132"/>
                    </a:cubicBezTo>
                    <a:cubicBezTo>
                      <a:pt x="36044" y="3115"/>
                      <a:pt x="36011" y="3099"/>
                      <a:pt x="35962" y="3082"/>
                    </a:cubicBezTo>
                    <a:cubicBezTo>
                      <a:pt x="35929" y="3082"/>
                      <a:pt x="35912" y="3066"/>
                      <a:pt x="35880" y="3049"/>
                    </a:cubicBezTo>
                    <a:cubicBezTo>
                      <a:pt x="35830" y="3033"/>
                      <a:pt x="35781" y="3016"/>
                      <a:pt x="35715" y="3000"/>
                    </a:cubicBezTo>
                    <a:cubicBezTo>
                      <a:pt x="35649" y="2967"/>
                      <a:pt x="35566" y="2934"/>
                      <a:pt x="35468" y="2901"/>
                    </a:cubicBezTo>
                    <a:cubicBezTo>
                      <a:pt x="35402" y="2885"/>
                      <a:pt x="35303" y="2852"/>
                      <a:pt x="35220" y="2819"/>
                    </a:cubicBezTo>
                    <a:cubicBezTo>
                      <a:pt x="35187" y="2802"/>
                      <a:pt x="35138" y="2786"/>
                      <a:pt x="35105" y="2786"/>
                    </a:cubicBezTo>
                    <a:cubicBezTo>
                      <a:pt x="35023" y="2753"/>
                      <a:pt x="34940" y="2720"/>
                      <a:pt x="34858" y="2703"/>
                    </a:cubicBezTo>
                    <a:cubicBezTo>
                      <a:pt x="34792" y="2670"/>
                      <a:pt x="34726" y="2654"/>
                      <a:pt x="34660" y="2637"/>
                    </a:cubicBezTo>
                    <a:cubicBezTo>
                      <a:pt x="34297" y="2522"/>
                      <a:pt x="33869" y="2390"/>
                      <a:pt x="33424" y="2242"/>
                    </a:cubicBezTo>
                    <a:cubicBezTo>
                      <a:pt x="33325" y="2225"/>
                      <a:pt x="33226" y="2192"/>
                      <a:pt x="33127" y="2159"/>
                    </a:cubicBezTo>
                    <a:cubicBezTo>
                      <a:pt x="33094" y="2143"/>
                      <a:pt x="33045" y="2127"/>
                      <a:pt x="33012" y="2127"/>
                    </a:cubicBezTo>
                    <a:cubicBezTo>
                      <a:pt x="32946" y="2094"/>
                      <a:pt x="32880" y="2077"/>
                      <a:pt x="32798" y="2061"/>
                    </a:cubicBezTo>
                    <a:cubicBezTo>
                      <a:pt x="32567" y="1995"/>
                      <a:pt x="32320" y="1912"/>
                      <a:pt x="32072" y="1846"/>
                    </a:cubicBezTo>
                    <a:cubicBezTo>
                      <a:pt x="31842" y="1780"/>
                      <a:pt x="31594" y="1698"/>
                      <a:pt x="31347" y="1632"/>
                    </a:cubicBezTo>
                    <a:cubicBezTo>
                      <a:pt x="31116" y="1566"/>
                      <a:pt x="30886" y="1500"/>
                      <a:pt x="30655" y="1434"/>
                    </a:cubicBezTo>
                    <a:cubicBezTo>
                      <a:pt x="30639" y="1434"/>
                      <a:pt x="30639" y="1418"/>
                      <a:pt x="30622" y="1418"/>
                    </a:cubicBezTo>
                    <a:cubicBezTo>
                      <a:pt x="30325" y="1335"/>
                      <a:pt x="30029" y="1253"/>
                      <a:pt x="29732" y="1171"/>
                    </a:cubicBezTo>
                    <a:cubicBezTo>
                      <a:pt x="29699" y="1154"/>
                      <a:pt x="29683" y="1154"/>
                      <a:pt x="29666" y="1154"/>
                    </a:cubicBezTo>
                    <a:cubicBezTo>
                      <a:pt x="29501" y="1105"/>
                      <a:pt x="29353" y="1055"/>
                      <a:pt x="29205" y="1022"/>
                    </a:cubicBezTo>
                    <a:cubicBezTo>
                      <a:pt x="28479" y="808"/>
                      <a:pt x="27804" y="627"/>
                      <a:pt x="27243" y="462"/>
                    </a:cubicBezTo>
                    <a:cubicBezTo>
                      <a:pt x="27161" y="445"/>
                      <a:pt x="27095" y="429"/>
                      <a:pt x="27013" y="412"/>
                    </a:cubicBezTo>
                    <a:cubicBezTo>
                      <a:pt x="26980" y="396"/>
                      <a:pt x="26947" y="380"/>
                      <a:pt x="26897" y="380"/>
                    </a:cubicBezTo>
                    <a:cubicBezTo>
                      <a:pt x="26831" y="363"/>
                      <a:pt x="26765" y="330"/>
                      <a:pt x="26700" y="314"/>
                    </a:cubicBezTo>
                    <a:cubicBezTo>
                      <a:pt x="26518" y="264"/>
                      <a:pt x="26353" y="231"/>
                      <a:pt x="26205" y="182"/>
                    </a:cubicBezTo>
                    <a:cubicBezTo>
                      <a:pt x="26172" y="165"/>
                      <a:pt x="26123" y="165"/>
                      <a:pt x="26090" y="149"/>
                    </a:cubicBezTo>
                    <a:cubicBezTo>
                      <a:pt x="25991" y="132"/>
                      <a:pt x="25908" y="99"/>
                      <a:pt x="25826" y="83"/>
                    </a:cubicBezTo>
                    <a:cubicBezTo>
                      <a:pt x="25793" y="66"/>
                      <a:pt x="25760" y="66"/>
                      <a:pt x="25727" y="50"/>
                    </a:cubicBezTo>
                    <a:cubicBezTo>
                      <a:pt x="25612" y="17"/>
                      <a:pt x="25546" y="0"/>
                      <a:pt x="25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1"/>
              <p:cNvSpPr/>
              <p:nvPr/>
            </p:nvSpPr>
            <p:spPr>
              <a:xfrm>
                <a:off x="131175" y="4631075"/>
                <a:ext cx="263725" cy="3716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866" extrusionOk="0">
                    <a:moveTo>
                      <a:pt x="2934" y="0"/>
                    </a:moveTo>
                    <a:cubicBezTo>
                      <a:pt x="2769" y="99"/>
                      <a:pt x="2588" y="198"/>
                      <a:pt x="2423" y="313"/>
                    </a:cubicBezTo>
                    <a:cubicBezTo>
                      <a:pt x="1417" y="956"/>
                      <a:pt x="527" y="1714"/>
                      <a:pt x="264" y="2571"/>
                    </a:cubicBezTo>
                    <a:cubicBezTo>
                      <a:pt x="0" y="3395"/>
                      <a:pt x="940" y="5686"/>
                      <a:pt x="2225" y="8059"/>
                    </a:cubicBezTo>
                    <a:cubicBezTo>
                      <a:pt x="3939" y="11257"/>
                      <a:pt x="6279" y="14602"/>
                      <a:pt x="7169" y="14833"/>
                    </a:cubicBezTo>
                    <a:cubicBezTo>
                      <a:pt x="7252" y="14855"/>
                      <a:pt x="7346" y="14865"/>
                      <a:pt x="7450" y="14865"/>
                    </a:cubicBezTo>
                    <a:cubicBezTo>
                      <a:pt x="8053" y="14865"/>
                      <a:pt x="8992" y="14517"/>
                      <a:pt x="10004" y="14026"/>
                    </a:cubicBezTo>
                    <a:cubicBezTo>
                      <a:pt x="10103" y="13976"/>
                      <a:pt x="10218" y="13927"/>
                      <a:pt x="10317" y="13877"/>
                    </a:cubicBezTo>
                    <a:cubicBezTo>
                      <a:pt x="10400" y="13828"/>
                      <a:pt x="10466" y="13795"/>
                      <a:pt x="10548" y="13745"/>
                    </a:cubicBezTo>
                    <a:cubicBezTo>
                      <a:pt x="9823" y="12460"/>
                      <a:pt x="8735" y="10532"/>
                      <a:pt x="7532" y="8373"/>
                    </a:cubicBezTo>
                    <a:cubicBezTo>
                      <a:pt x="6016" y="5686"/>
                      <a:pt x="4335" y="2637"/>
                      <a:pt x="29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1"/>
              <p:cNvSpPr/>
              <p:nvPr/>
            </p:nvSpPr>
            <p:spPr>
              <a:xfrm>
                <a:off x="131175" y="4631075"/>
                <a:ext cx="263725" cy="3745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982" fill="none" extrusionOk="0">
                    <a:moveTo>
                      <a:pt x="10548" y="13745"/>
                    </a:moveTo>
                    <a:cubicBezTo>
                      <a:pt x="10466" y="13795"/>
                      <a:pt x="10400" y="13828"/>
                      <a:pt x="10317" y="13877"/>
                    </a:cubicBezTo>
                    <a:cubicBezTo>
                      <a:pt x="10218" y="13927"/>
                      <a:pt x="10103" y="13976"/>
                      <a:pt x="10004" y="14026"/>
                    </a:cubicBezTo>
                    <a:cubicBezTo>
                      <a:pt x="8817" y="14602"/>
                      <a:pt x="7730" y="14981"/>
                      <a:pt x="7169" y="14833"/>
                    </a:cubicBezTo>
                    <a:cubicBezTo>
                      <a:pt x="6279" y="14602"/>
                      <a:pt x="3939" y="11257"/>
                      <a:pt x="2225" y="8059"/>
                    </a:cubicBezTo>
                    <a:cubicBezTo>
                      <a:pt x="940" y="5686"/>
                      <a:pt x="0" y="3395"/>
                      <a:pt x="264" y="2571"/>
                    </a:cubicBezTo>
                    <a:cubicBezTo>
                      <a:pt x="527" y="1714"/>
                      <a:pt x="1417" y="956"/>
                      <a:pt x="2423" y="313"/>
                    </a:cubicBezTo>
                    <a:cubicBezTo>
                      <a:pt x="2588" y="198"/>
                      <a:pt x="2769" y="99"/>
                      <a:pt x="2934" y="0"/>
                    </a:cubicBezTo>
                    <a:cubicBezTo>
                      <a:pt x="4335" y="2637"/>
                      <a:pt x="6016" y="5686"/>
                      <a:pt x="7532" y="8373"/>
                    </a:cubicBezTo>
                    <a:cubicBezTo>
                      <a:pt x="8735" y="10532"/>
                      <a:pt x="9823" y="12460"/>
                      <a:pt x="10548" y="13745"/>
                    </a:cubicBezTo>
                    <a:close/>
                  </a:path>
                </a:pathLst>
              </a:custGeom>
              <a:noFill/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1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extrusionOk="0">
                    <a:moveTo>
                      <a:pt x="1" y="0"/>
                    </a:moveTo>
                    <a:cubicBezTo>
                      <a:pt x="1" y="1"/>
                      <a:pt x="1962" y="1714"/>
                      <a:pt x="2028" y="1945"/>
                    </a:cubicBezTo>
                    <a:cubicBezTo>
                      <a:pt x="2094" y="2176"/>
                      <a:pt x="1468" y="3791"/>
                      <a:pt x="1929" y="4269"/>
                    </a:cubicBezTo>
                    <a:cubicBezTo>
                      <a:pt x="2374" y="4731"/>
                      <a:pt x="4138" y="5653"/>
                      <a:pt x="4286" y="6016"/>
                    </a:cubicBezTo>
                    <a:cubicBezTo>
                      <a:pt x="4434" y="6395"/>
                      <a:pt x="4138" y="8356"/>
                      <a:pt x="4335" y="8604"/>
                    </a:cubicBezTo>
                    <a:cubicBezTo>
                      <a:pt x="4533" y="8851"/>
                      <a:pt x="6280" y="9609"/>
                      <a:pt x="6428" y="9889"/>
                    </a:cubicBezTo>
                    <a:cubicBezTo>
                      <a:pt x="6478" y="9971"/>
                      <a:pt x="6593" y="10351"/>
                      <a:pt x="6709" y="10812"/>
                    </a:cubicBezTo>
                    <a:cubicBezTo>
                      <a:pt x="6939" y="11751"/>
                      <a:pt x="7236" y="13037"/>
                      <a:pt x="7236" y="13037"/>
                    </a:cubicBezTo>
                    <a:cubicBezTo>
                      <a:pt x="7236" y="13037"/>
                      <a:pt x="7236" y="13037"/>
                      <a:pt x="7253" y="13004"/>
                    </a:cubicBezTo>
                    <a:cubicBezTo>
                      <a:pt x="7269" y="12988"/>
                      <a:pt x="7269" y="12971"/>
                      <a:pt x="7286" y="12955"/>
                    </a:cubicBezTo>
                    <a:cubicBezTo>
                      <a:pt x="7318" y="12856"/>
                      <a:pt x="7401" y="12691"/>
                      <a:pt x="7500" y="12460"/>
                    </a:cubicBezTo>
                    <a:cubicBezTo>
                      <a:pt x="7516" y="12427"/>
                      <a:pt x="7549" y="12378"/>
                      <a:pt x="7566" y="12328"/>
                    </a:cubicBezTo>
                    <a:cubicBezTo>
                      <a:pt x="7665" y="12131"/>
                      <a:pt x="7763" y="11883"/>
                      <a:pt x="7879" y="11620"/>
                    </a:cubicBezTo>
                    <a:cubicBezTo>
                      <a:pt x="7912" y="11554"/>
                      <a:pt x="7945" y="11488"/>
                      <a:pt x="7978" y="11422"/>
                    </a:cubicBezTo>
                    <a:cubicBezTo>
                      <a:pt x="8110" y="11142"/>
                      <a:pt x="8241" y="10829"/>
                      <a:pt x="8390" y="10499"/>
                    </a:cubicBezTo>
                    <a:cubicBezTo>
                      <a:pt x="8439" y="10384"/>
                      <a:pt x="8489" y="10252"/>
                      <a:pt x="8538" y="10136"/>
                    </a:cubicBezTo>
                    <a:cubicBezTo>
                      <a:pt x="8588" y="10037"/>
                      <a:pt x="8620" y="9955"/>
                      <a:pt x="8653" y="9873"/>
                    </a:cubicBezTo>
                    <a:cubicBezTo>
                      <a:pt x="8703" y="9757"/>
                      <a:pt x="8752" y="9642"/>
                      <a:pt x="8818" y="9510"/>
                    </a:cubicBezTo>
                    <a:cubicBezTo>
                      <a:pt x="8950" y="9197"/>
                      <a:pt x="9082" y="8867"/>
                      <a:pt x="9214" y="8554"/>
                    </a:cubicBezTo>
                    <a:cubicBezTo>
                      <a:pt x="9247" y="8488"/>
                      <a:pt x="9280" y="8406"/>
                      <a:pt x="9296" y="8340"/>
                    </a:cubicBezTo>
                    <a:cubicBezTo>
                      <a:pt x="9329" y="8274"/>
                      <a:pt x="9362" y="8208"/>
                      <a:pt x="9379" y="8142"/>
                    </a:cubicBezTo>
                    <a:cubicBezTo>
                      <a:pt x="9560" y="7697"/>
                      <a:pt x="9741" y="7252"/>
                      <a:pt x="9906" y="6840"/>
                    </a:cubicBezTo>
                    <a:lnTo>
                      <a:pt x="9906" y="6824"/>
                    </a:lnTo>
                    <a:cubicBezTo>
                      <a:pt x="9988" y="6593"/>
                      <a:pt x="10087" y="6362"/>
                      <a:pt x="10153" y="6148"/>
                    </a:cubicBezTo>
                    <a:cubicBezTo>
                      <a:pt x="10219" y="5967"/>
                      <a:pt x="10285" y="5785"/>
                      <a:pt x="10351" y="5620"/>
                    </a:cubicBezTo>
                    <a:cubicBezTo>
                      <a:pt x="10532" y="5077"/>
                      <a:pt x="10681" y="4582"/>
                      <a:pt x="10763" y="4203"/>
                    </a:cubicBezTo>
                    <a:cubicBezTo>
                      <a:pt x="10780" y="4154"/>
                      <a:pt x="10780" y="4121"/>
                      <a:pt x="10796" y="4071"/>
                    </a:cubicBezTo>
                    <a:cubicBezTo>
                      <a:pt x="10812" y="4022"/>
                      <a:pt x="10812" y="3989"/>
                      <a:pt x="10812" y="3939"/>
                    </a:cubicBezTo>
                    <a:cubicBezTo>
                      <a:pt x="10829" y="3890"/>
                      <a:pt x="10829" y="3857"/>
                      <a:pt x="10845" y="3808"/>
                    </a:cubicBezTo>
                    <a:cubicBezTo>
                      <a:pt x="10878" y="3511"/>
                      <a:pt x="10862" y="3313"/>
                      <a:pt x="10763" y="3247"/>
                    </a:cubicBezTo>
                    <a:cubicBezTo>
                      <a:pt x="10714" y="3214"/>
                      <a:pt x="10648" y="3181"/>
                      <a:pt x="10549" y="3132"/>
                    </a:cubicBezTo>
                    <a:cubicBezTo>
                      <a:pt x="10499" y="3115"/>
                      <a:pt x="10466" y="3099"/>
                      <a:pt x="10417" y="3082"/>
                    </a:cubicBezTo>
                    <a:cubicBezTo>
                      <a:pt x="10384" y="3082"/>
                      <a:pt x="10367" y="3066"/>
                      <a:pt x="10335" y="3049"/>
                    </a:cubicBezTo>
                    <a:cubicBezTo>
                      <a:pt x="10285" y="3033"/>
                      <a:pt x="10236" y="3016"/>
                      <a:pt x="10170" y="3000"/>
                    </a:cubicBezTo>
                    <a:cubicBezTo>
                      <a:pt x="10104" y="2967"/>
                      <a:pt x="10021" y="2934"/>
                      <a:pt x="9923" y="2901"/>
                    </a:cubicBezTo>
                    <a:cubicBezTo>
                      <a:pt x="9857" y="2885"/>
                      <a:pt x="9758" y="2852"/>
                      <a:pt x="9675" y="2819"/>
                    </a:cubicBezTo>
                    <a:cubicBezTo>
                      <a:pt x="9642" y="2802"/>
                      <a:pt x="9593" y="2786"/>
                      <a:pt x="9560" y="2786"/>
                    </a:cubicBezTo>
                    <a:cubicBezTo>
                      <a:pt x="9478" y="2753"/>
                      <a:pt x="9395" y="2720"/>
                      <a:pt x="9313" y="2703"/>
                    </a:cubicBezTo>
                    <a:cubicBezTo>
                      <a:pt x="9247" y="2670"/>
                      <a:pt x="9181" y="2654"/>
                      <a:pt x="9115" y="2637"/>
                    </a:cubicBezTo>
                    <a:cubicBezTo>
                      <a:pt x="8752" y="2522"/>
                      <a:pt x="8324" y="2390"/>
                      <a:pt x="7879" y="2242"/>
                    </a:cubicBezTo>
                    <a:cubicBezTo>
                      <a:pt x="7780" y="2225"/>
                      <a:pt x="7681" y="2192"/>
                      <a:pt x="7582" y="2159"/>
                    </a:cubicBezTo>
                    <a:cubicBezTo>
                      <a:pt x="7549" y="2143"/>
                      <a:pt x="7500" y="2127"/>
                      <a:pt x="7467" y="2127"/>
                    </a:cubicBezTo>
                    <a:cubicBezTo>
                      <a:pt x="7401" y="2094"/>
                      <a:pt x="7318" y="2077"/>
                      <a:pt x="7253" y="2061"/>
                    </a:cubicBezTo>
                    <a:cubicBezTo>
                      <a:pt x="7022" y="1995"/>
                      <a:pt x="6775" y="1912"/>
                      <a:pt x="6527" y="1846"/>
                    </a:cubicBezTo>
                    <a:cubicBezTo>
                      <a:pt x="6297" y="1780"/>
                      <a:pt x="6049" y="1698"/>
                      <a:pt x="5802" y="1632"/>
                    </a:cubicBezTo>
                    <a:cubicBezTo>
                      <a:pt x="5571" y="1566"/>
                      <a:pt x="5341" y="1500"/>
                      <a:pt x="5110" y="1434"/>
                    </a:cubicBezTo>
                    <a:cubicBezTo>
                      <a:pt x="5094" y="1434"/>
                      <a:pt x="5094" y="1418"/>
                      <a:pt x="5077" y="1418"/>
                    </a:cubicBezTo>
                    <a:cubicBezTo>
                      <a:pt x="4780" y="1335"/>
                      <a:pt x="4484" y="1253"/>
                      <a:pt x="4187" y="1171"/>
                    </a:cubicBezTo>
                    <a:cubicBezTo>
                      <a:pt x="4154" y="1154"/>
                      <a:pt x="4138" y="1154"/>
                      <a:pt x="4121" y="1154"/>
                    </a:cubicBezTo>
                    <a:cubicBezTo>
                      <a:pt x="3956" y="1105"/>
                      <a:pt x="3808" y="1055"/>
                      <a:pt x="3660" y="1022"/>
                    </a:cubicBezTo>
                    <a:cubicBezTo>
                      <a:pt x="2934" y="808"/>
                      <a:pt x="2259" y="627"/>
                      <a:pt x="1698" y="462"/>
                    </a:cubicBezTo>
                    <a:cubicBezTo>
                      <a:pt x="1616" y="445"/>
                      <a:pt x="1550" y="429"/>
                      <a:pt x="1468" y="412"/>
                    </a:cubicBezTo>
                    <a:cubicBezTo>
                      <a:pt x="1435" y="396"/>
                      <a:pt x="1402" y="380"/>
                      <a:pt x="1352" y="380"/>
                    </a:cubicBezTo>
                    <a:cubicBezTo>
                      <a:pt x="1286" y="363"/>
                      <a:pt x="1220" y="330"/>
                      <a:pt x="1155" y="314"/>
                    </a:cubicBezTo>
                    <a:cubicBezTo>
                      <a:pt x="973" y="264"/>
                      <a:pt x="808" y="231"/>
                      <a:pt x="660" y="182"/>
                    </a:cubicBezTo>
                    <a:cubicBezTo>
                      <a:pt x="627" y="165"/>
                      <a:pt x="578" y="165"/>
                      <a:pt x="545" y="149"/>
                    </a:cubicBezTo>
                    <a:cubicBezTo>
                      <a:pt x="446" y="132"/>
                      <a:pt x="363" y="99"/>
                      <a:pt x="281" y="83"/>
                    </a:cubicBezTo>
                    <a:cubicBezTo>
                      <a:pt x="248" y="66"/>
                      <a:pt x="215" y="66"/>
                      <a:pt x="182" y="50"/>
                    </a:cubicBezTo>
                    <a:cubicBezTo>
                      <a:pt x="67" y="1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1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extrusionOk="0">
                    <a:moveTo>
                      <a:pt x="3000" y="1"/>
                    </a:moveTo>
                    <a:cubicBezTo>
                      <a:pt x="2770" y="116"/>
                      <a:pt x="2489" y="248"/>
                      <a:pt x="2176" y="413"/>
                    </a:cubicBezTo>
                    <a:cubicBezTo>
                      <a:pt x="2077" y="462"/>
                      <a:pt x="1979" y="512"/>
                      <a:pt x="1863" y="561"/>
                    </a:cubicBezTo>
                    <a:cubicBezTo>
                      <a:pt x="1797" y="594"/>
                      <a:pt x="1731" y="627"/>
                      <a:pt x="1665" y="660"/>
                    </a:cubicBezTo>
                    <a:cubicBezTo>
                      <a:pt x="1435" y="775"/>
                      <a:pt x="1204" y="907"/>
                      <a:pt x="973" y="1022"/>
                    </a:cubicBezTo>
                    <a:cubicBezTo>
                      <a:pt x="825" y="1105"/>
                      <a:pt x="660" y="1204"/>
                      <a:pt x="512" y="1286"/>
                    </a:cubicBezTo>
                    <a:cubicBezTo>
                      <a:pt x="347" y="1385"/>
                      <a:pt x="166" y="1484"/>
                      <a:pt x="1" y="1599"/>
                    </a:cubicBezTo>
                    <a:cubicBezTo>
                      <a:pt x="1" y="1632"/>
                      <a:pt x="1" y="1649"/>
                      <a:pt x="1" y="1649"/>
                    </a:cubicBezTo>
                    <a:cubicBezTo>
                      <a:pt x="1" y="1649"/>
                      <a:pt x="1187" y="4203"/>
                      <a:pt x="4319" y="9724"/>
                    </a:cubicBezTo>
                    <a:cubicBezTo>
                      <a:pt x="5242" y="11323"/>
                      <a:pt x="6313" y="13185"/>
                      <a:pt x="7582" y="15312"/>
                    </a:cubicBezTo>
                    <a:cubicBezTo>
                      <a:pt x="7681" y="15262"/>
                      <a:pt x="7796" y="15213"/>
                      <a:pt x="7895" y="15163"/>
                    </a:cubicBezTo>
                    <a:cubicBezTo>
                      <a:pt x="8208" y="14998"/>
                      <a:pt x="8538" y="14834"/>
                      <a:pt x="8851" y="14652"/>
                    </a:cubicBezTo>
                    <a:cubicBezTo>
                      <a:pt x="8868" y="14636"/>
                      <a:pt x="8884" y="14636"/>
                      <a:pt x="8901" y="14619"/>
                    </a:cubicBezTo>
                    <a:cubicBezTo>
                      <a:pt x="9032" y="14553"/>
                      <a:pt x="9148" y="14487"/>
                      <a:pt x="9280" y="14422"/>
                    </a:cubicBezTo>
                    <a:cubicBezTo>
                      <a:pt x="9395" y="14356"/>
                      <a:pt x="9510" y="14290"/>
                      <a:pt x="9626" y="14224"/>
                    </a:cubicBezTo>
                    <a:cubicBezTo>
                      <a:pt x="9758" y="14141"/>
                      <a:pt x="9873" y="14075"/>
                      <a:pt x="9988" y="14010"/>
                    </a:cubicBezTo>
                    <a:cubicBezTo>
                      <a:pt x="10054" y="13977"/>
                      <a:pt x="10120" y="13944"/>
                      <a:pt x="10170" y="13894"/>
                    </a:cubicBezTo>
                    <a:cubicBezTo>
                      <a:pt x="10466" y="13729"/>
                      <a:pt x="10747" y="13565"/>
                      <a:pt x="10994" y="13400"/>
                    </a:cubicBezTo>
                    <a:cubicBezTo>
                      <a:pt x="10994" y="13400"/>
                      <a:pt x="9906" y="11587"/>
                      <a:pt x="8390" y="9032"/>
                    </a:cubicBezTo>
                    <a:cubicBezTo>
                      <a:pt x="8373" y="8999"/>
                      <a:pt x="8357" y="8966"/>
                      <a:pt x="8340" y="8950"/>
                    </a:cubicBezTo>
                    <a:cubicBezTo>
                      <a:pt x="7500" y="7532"/>
                      <a:pt x="6527" y="5917"/>
                      <a:pt x="5538" y="4253"/>
                    </a:cubicBezTo>
                    <a:cubicBezTo>
                      <a:pt x="4681" y="2819"/>
                      <a:pt x="3808" y="1369"/>
                      <a:pt x="3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1"/>
              <p:cNvSpPr/>
              <p:nvPr/>
            </p:nvSpPr>
            <p:spPr>
              <a:xfrm>
                <a:off x="216050" y="4615400"/>
                <a:ext cx="216325" cy="34985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13994" extrusionOk="0">
                    <a:moveTo>
                      <a:pt x="692" y="1"/>
                    </a:moveTo>
                    <a:cubicBezTo>
                      <a:pt x="462" y="116"/>
                      <a:pt x="231" y="248"/>
                      <a:pt x="0" y="363"/>
                    </a:cubicBezTo>
                    <a:cubicBezTo>
                      <a:pt x="1401" y="2819"/>
                      <a:pt x="3263" y="6016"/>
                      <a:pt x="4928" y="8901"/>
                    </a:cubicBezTo>
                    <a:cubicBezTo>
                      <a:pt x="6065" y="10862"/>
                      <a:pt x="7104" y="12658"/>
                      <a:pt x="7878" y="13993"/>
                    </a:cubicBezTo>
                    <a:cubicBezTo>
                      <a:pt x="7895" y="13977"/>
                      <a:pt x="7911" y="13977"/>
                      <a:pt x="7928" y="13960"/>
                    </a:cubicBezTo>
                    <a:cubicBezTo>
                      <a:pt x="8059" y="13894"/>
                      <a:pt x="8175" y="13828"/>
                      <a:pt x="8307" y="13763"/>
                    </a:cubicBezTo>
                    <a:cubicBezTo>
                      <a:pt x="8422" y="13697"/>
                      <a:pt x="8537" y="13631"/>
                      <a:pt x="8653" y="13565"/>
                    </a:cubicBezTo>
                    <a:cubicBezTo>
                      <a:pt x="7812" y="12180"/>
                      <a:pt x="6807" y="10499"/>
                      <a:pt x="5785" y="8752"/>
                    </a:cubicBezTo>
                    <a:cubicBezTo>
                      <a:pt x="3956" y="5670"/>
                      <a:pt x="2027" y="2341"/>
                      <a:pt x="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1"/>
              <p:cNvSpPr/>
              <p:nvPr/>
            </p:nvSpPr>
            <p:spPr>
              <a:xfrm>
                <a:off x="186800" y="4556075"/>
                <a:ext cx="799350" cy="446650"/>
              </a:xfrm>
              <a:custGeom>
                <a:avLst/>
                <a:gdLst/>
                <a:ahLst/>
                <a:cxnLst/>
                <a:rect l="l" t="t" r="r" b="b"/>
                <a:pathLst>
                  <a:path w="31974" h="17866" extrusionOk="0">
                    <a:moveTo>
                      <a:pt x="31973" y="1"/>
                    </a:moveTo>
                    <a:lnTo>
                      <a:pt x="31973" y="1"/>
                    </a:lnTo>
                    <a:cubicBezTo>
                      <a:pt x="31331" y="314"/>
                      <a:pt x="30671" y="627"/>
                      <a:pt x="30029" y="940"/>
                    </a:cubicBezTo>
                    <a:cubicBezTo>
                      <a:pt x="25760" y="3017"/>
                      <a:pt x="21491" y="5110"/>
                      <a:pt x="17223" y="7186"/>
                    </a:cubicBezTo>
                    <a:cubicBezTo>
                      <a:pt x="14421" y="8538"/>
                      <a:pt x="11570" y="9922"/>
                      <a:pt x="8587" y="10746"/>
                    </a:cubicBezTo>
                    <a:cubicBezTo>
                      <a:pt x="8043" y="10895"/>
                      <a:pt x="7499" y="11010"/>
                      <a:pt x="6955" y="11125"/>
                    </a:cubicBezTo>
                    <a:cubicBezTo>
                      <a:pt x="6658" y="11175"/>
                      <a:pt x="6378" y="11224"/>
                      <a:pt x="6098" y="11274"/>
                    </a:cubicBezTo>
                    <a:cubicBezTo>
                      <a:pt x="5999" y="11290"/>
                      <a:pt x="5900" y="11307"/>
                      <a:pt x="5785" y="11323"/>
                    </a:cubicBezTo>
                    <a:cubicBezTo>
                      <a:pt x="5637" y="11340"/>
                      <a:pt x="5472" y="11356"/>
                      <a:pt x="5307" y="11373"/>
                    </a:cubicBezTo>
                    <a:cubicBezTo>
                      <a:pt x="5043" y="11405"/>
                      <a:pt x="4780" y="11422"/>
                      <a:pt x="4516" y="11438"/>
                    </a:cubicBezTo>
                    <a:cubicBezTo>
                      <a:pt x="4215" y="11455"/>
                      <a:pt x="3911" y="11464"/>
                      <a:pt x="3604" y="11464"/>
                    </a:cubicBezTo>
                    <a:cubicBezTo>
                      <a:pt x="2411" y="11464"/>
                      <a:pt x="1180" y="11335"/>
                      <a:pt x="0" y="11059"/>
                    </a:cubicBezTo>
                    <a:lnTo>
                      <a:pt x="0" y="11059"/>
                    </a:lnTo>
                    <a:cubicBezTo>
                      <a:pt x="1714" y="14257"/>
                      <a:pt x="4054" y="17602"/>
                      <a:pt x="4944" y="17833"/>
                    </a:cubicBezTo>
                    <a:cubicBezTo>
                      <a:pt x="5027" y="17855"/>
                      <a:pt x="5121" y="17865"/>
                      <a:pt x="5225" y="17865"/>
                    </a:cubicBezTo>
                    <a:cubicBezTo>
                      <a:pt x="5828" y="17865"/>
                      <a:pt x="6767" y="17517"/>
                      <a:pt x="7779" y="17026"/>
                    </a:cubicBezTo>
                    <a:cubicBezTo>
                      <a:pt x="7878" y="16976"/>
                      <a:pt x="7993" y="16927"/>
                      <a:pt x="8092" y="16877"/>
                    </a:cubicBezTo>
                    <a:cubicBezTo>
                      <a:pt x="8405" y="16712"/>
                      <a:pt x="8735" y="16548"/>
                      <a:pt x="9048" y="16366"/>
                    </a:cubicBezTo>
                    <a:cubicBezTo>
                      <a:pt x="9065" y="16350"/>
                      <a:pt x="9081" y="16350"/>
                      <a:pt x="9098" y="16333"/>
                    </a:cubicBezTo>
                    <a:cubicBezTo>
                      <a:pt x="9229" y="16267"/>
                      <a:pt x="9345" y="16201"/>
                      <a:pt x="9477" y="16136"/>
                    </a:cubicBezTo>
                    <a:cubicBezTo>
                      <a:pt x="9592" y="16070"/>
                      <a:pt x="9707" y="16004"/>
                      <a:pt x="9823" y="15938"/>
                    </a:cubicBezTo>
                    <a:cubicBezTo>
                      <a:pt x="9955" y="15855"/>
                      <a:pt x="10070" y="15789"/>
                      <a:pt x="10185" y="15724"/>
                    </a:cubicBezTo>
                    <a:cubicBezTo>
                      <a:pt x="10251" y="15691"/>
                      <a:pt x="10317" y="15658"/>
                      <a:pt x="10367" y="15608"/>
                    </a:cubicBezTo>
                    <a:cubicBezTo>
                      <a:pt x="10663" y="15443"/>
                      <a:pt x="10944" y="15279"/>
                      <a:pt x="11191" y="15114"/>
                    </a:cubicBezTo>
                    <a:cubicBezTo>
                      <a:pt x="11850" y="14718"/>
                      <a:pt x="12328" y="14405"/>
                      <a:pt x="12460" y="14339"/>
                    </a:cubicBezTo>
                    <a:cubicBezTo>
                      <a:pt x="12987" y="14042"/>
                      <a:pt x="30309" y="3396"/>
                      <a:pt x="30556" y="3165"/>
                    </a:cubicBezTo>
                    <a:cubicBezTo>
                      <a:pt x="30556" y="3165"/>
                      <a:pt x="30556" y="3165"/>
                      <a:pt x="30573" y="3132"/>
                    </a:cubicBezTo>
                    <a:cubicBezTo>
                      <a:pt x="30589" y="3116"/>
                      <a:pt x="30589" y="3099"/>
                      <a:pt x="30606" y="3083"/>
                    </a:cubicBezTo>
                    <a:cubicBezTo>
                      <a:pt x="30638" y="2984"/>
                      <a:pt x="30721" y="2819"/>
                      <a:pt x="30820" y="2588"/>
                    </a:cubicBezTo>
                    <a:cubicBezTo>
                      <a:pt x="30836" y="2555"/>
                      <a:pt x="30869" y="2506"/>
                      <a:pt x="30886" y="2456"/>
                    </a:cubicBezTo>
                    <a:cubicBezTo>
                      <a:pt x="30985" y="2259"/>
                      <a:pt x="31083" y="2011"/>
                      <a:pt x="31199" y="1748"/>
                    </a:cubicBezTo>
                    <a:cubicBezTo>
                      <a:pt x="31232" y="1682"/>
                      <a:pt x="31265" y="1616"/>
                      <a:pt x="31298" y="1550"/>
                    </a:cubicBezTo>
                    <a:cubicBezTo>
                      <a:pt x="31430" y="1270"/>
                      <a:pt x="31561" y="957"/>
                      <a:pt x="31710" y="627"/>
                    </a:cubicBezTo>
                    <a:cubicBezTo>
                      <a:pt x="31759" y="512"/>
                      <a:pt x="31809" y="380"/>
                      <a:pt x="31858" y="264"/>
                    </a:cubicBezTo>
                    <a:cubicBezTo>
                      <a:pt x="31908" y="165"/>
                      <a:pt x="31940" y="83"/>
                      <a:pt x="31973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1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fill="none" extrusionOk="0">
                    <a:moveTo>
                      <a:pt x="10845" y="3808"/>
                    </a:moveTo>
                    <a:cubicBezTo>
                      <a:pt x="10829" y="3857"/>
                      <a:pt x="10829" y="3890"/>
                      <a:pt x="10812" y="3939"/>
                    </a:cubicBezTo>
                    <a:cubicBezTo>
                      <a:pt x="10812" y="3989"/>
                      <a:pt x="10812" y="4022"/>
                      <a:pt x="10796" y="4071"/>
                    </a:cubicBezTo>
                    <a:cubicBezTo>
                      <a:pt x="10780" y="4121"/>
                      <a:pt x="10780" y="4154"/>
                      <a:pt x="10763" y="4203"/>
                    </a:cubicBezTo>
                    <a:cubicBezTo>
                      <a:pt x="10681" y="4582"/>
                      <a:pt x="10532" y="5077"/>
                      <a:pt x="10351" y="5620"/>
                    </a:cubicBezTo>
                    <a:cubicBezTo>
                      <a:pt x="10285" y="5785"/>
                      <a:pt x="10219" y="5967"/>
                      <a:pt x="10153" y="6148"/>
                    </a:cubicBezTo>
                    <a:cubicBezTo>
                      <a:pt x="10087" y="6362"/>
                      <a:pt x="9988" y="6593"/>
                      <a:pt x="9906" y="6824"/>
                    </a:cubicBezTo>
                    <a:lnTo>
                      <a:pt x="9906" y="6840"/>
                    </a:lnTo>
                    <a:cubicBezTo>
                      <a:pt x="9741" y="7252"/>
                      <a:pt x="9560" y="7697"/>
                      <a:pt x="9379" y="8142"/>
                    </a:cubicBezTo>
                    <a:cubicBezTo>
                      <a:pt x="9362" y="8208"/>
                      <a:pt x="9329" y="8274"/>
                      <a:pt x="9296" y="8340"/>
                    </a:cubicBezTo>
                    <a:cubicBezTo>
                      <a:pt x="9280" y="8406"/>
                      <a:pt x="9247" y="8488"/>
                      <a:pt x="9214" y="8554"/>
                    </a:cubicBezTo>
                    <a:cubicBezTo>
                      <a:pt x="9082" y="8867"/>
                      <a:pt x="8950" y="9197"/>
                      <a:pt x="8818" y="9510"/>
                    </a:cubicBezTo>
                    <a:cubicBezTo>
                      <a:pt x="8752" y="9642"/>
                      <a:pt x="8703" y="9757"/>
                      <a:pt x="8653" y="9873"/>
                    </a:cubicBezTo>
                    <a:cubicBezTo>
                      <a:pt x="8620" y="9955"/>
                      <a:pt x="8588" y="10037"/>
                      <a:pt x="8538" y="10136"/>
                    </a:cubicBezTo>
                    <a:cubicBezTo>
                      <a:pt x="8489" y="10252"/>
                      <a:pt x="8439" y="10384"/>
                      <a:pt x="8390" y="10499"/>
                    </a:cubicBezTo>
                    <a:cubicBezTo>
                      <a:pt x="8241" y="10829"/>
                      <a:pt x="8110" y="11142"/>
                      <a:pt x="7978" y="11422"/>
                    </a:cubicBezTo>
                    <a:cubicBezTo>
                      <a:pt x="7945" y="11488"/>
                      <a:pt x="7912" y="11554"/>
                      <a:pt x="7879" y="11620"/>
                    </a:cubicBezTo>
                    <a:cubicBezTo>
                      <a:pt x="7763" y="11883"/>
                      <a:pt x="7665" y="12131"/>
                      <a:pt x="7566" y="12328"/>
                    </a:cubicBezTo>
                    <a:cubicBezTo>
                      <a:pt x="7549" y="12378"/>
                      <a:pt x="7516" y="12427"/>
                      <a:pt x="7500" y="12460"/>
                    </a:cubicBezTo>
                    <a:cubicBezTo>
                      <a:pt x="7401" y="12691"/>
                      <a:pt x="7318" y="12856"/>
                      <a:pt x="7286" y="12955"/>
                    </a:cubicBezTo>
                    <a:cubicBezTo>
                      <a:pt x="7269" y="12971"/>
                      <a:pt x="7269" y="12988"/>
                      <a:pt x="7253" y="13004"/>
                    </a:cubicBezTo>
                    <a:cubicBezTo>
                      <a:pt x="7236" y="13037"/>
                      <a:pt x="7236" y="13037"/>
                      <a:pt x="7236" y="13037"/>
                    </a:cubicBezTo>
                    <a:cubicBezTo>
                      <a:pt x="7236" y="13037"/>
                      <a:pt x="6939" y="11751"/>
                      <a:pt x="6709" y="10812"/>
                    </a:cubicBezTo>
                    <a:cubicBezTo>
                      <a:pt x="6593" y="10351"/>
                      <a:pt x="6478" y="9971"/>
                      <a:pt x="6428" y="9889"/>
                    </a:cubicBezTo>
                    <a:cubicBezTo>
                      <a:pt x="6280" y="9609"/>
                      <a:pt x="4533" y="8851"/>
                      <a:pt x="4335" y="8604"/>
                    </a:cubicBezTo>
                    <a:cubicBezTo>
                      <a:pt x="4138" y="8356"/>
                      <a:pt x="4434" y="6395"/>
                      <a:pt x="4286" y="6016"/>
                    </a:cubicBezTo>
                    <a:cubicBezTo>
                      <a:pt x="4138" y="5653"/>
                      <a:pt x="2374" y="4731"/>
                      <a:pt x="1929" y="4269"/>
                    </a:cubicBezTo>
                    <a:cubicBezTo>
                      <a:pt x="1468" y="3791"/>
                      <a:pt x="2094" y="2176"/>
                      <a:pt x="2028" y="1945"/>
                    </a:cubicBezTo>
                    <a:cubicBezTo>
                      <a:pt x="1962" y="1714"/>
                      <a:pt x="1" y="0"/>
                      <a:pt x="1" y="0"/>
                    </a:cubicBezTo>
                    <a:cubicBezTo>
                      <a:pt x="1" y="0"/>
                      <a:pt x="67" y="17"/>
                      <a:pt x="182" y="50"/>
                    </a:cubicBezTo>
                    <a:cubicBezTo>
                      <a:pt x="215" y="66"/>
                      <a:pt x="248" y="66"/>
                      <a:pt x="281" y="83"/>
                    </a:cubicBezTo>
                    <a:cubicBezTo>
                      <a:pt x="363" y="99"/>
                      <a:pt x="446" y="132"/>
                      <a:pt x="545" y="149"/>
                    </a:cubicBezTo>
                    <a:cubicBezTo>
                      <a:pt x="578" y="165"/>
                      <a:pt x="627" y="165"/>
                      <a:pt x="660" y="182"/>
                    </a:cubicBezTo>
                    <a:cubicBezTo>
                      <a:pt x="808" y="231"/>
                      <a:pt x="973" y="264"/>
                      <a:pt x="1155" y="314"/>
                    </a:cubicBezTo>
                    <a:cubicBezTo>
                      <a:pt x="1220" y="330"/>
                      <a:pt x="1286" y="363"/>
                      <a:pt x="1352" y="380"/>
                    </a:cubicBezTo>
                    <a:cubicBezTo>
                      <a:pt x="1402" y="380"/>
                      <a:pt x="1435" y="396"/>
                      <a:pt x="1468" y="412"/>
                    </a:cubicBezTo>
                    <a:cubicBezTo>
                      <a:pt x="1550" y="429"/>
                      <a:pt x="1616" y="445"/>
                      <a:pt x="1698" y="462"/>
                    </a:cubicBezTo>
                    <a:cubicBezTo>
                      <a:pt x="2259" y="627"/>
                      <a:pt x="2934" y="808"/>
                      <a:pt x="3660" y="1022"/>
                    </a:cubicBezTo>
                    <a:cubicBezTo>
                      <a:pt x="3808" y="1055"/>
                      <a:pt x="3956" y="1105"/>
                      <a:pt x="4121" y="1154"/>
                    </a:cubicBezTo>
                    <a:cubicBezTo>
                      <a:pt x="4138" y="1154"/>
                      <a:pt x="4154" y="1154"/>
                      <a:pt x="4187" y="1171"/>
                    </a:cubicBezTo>
                    <a:cubicBezTo>
                      <a:pt x="4484" y="1253"/>
                      <a:pt x="4780" y="1335"/>
                      <a:pt x="5077" y="1418"/>
                    </a:cubicBezTo>
                    <a:cubicBezTo>
                      <a:pt x="5094" y="1418"/>
                      <a:pt x="5094" y="1434"/>
                      <a:pt x="5110" y="1434"/>
                    </a:cubicBezTo>
                    <a:cubicBezTo>
                      <a:pt x="5341" y="1500"/>
                      <a:pt x="5571" y="1566"/>
                      <a:pt x="5802" y="1632"/>
                    </a:cubicBezTo>
                    <a:cubicBezTo>
                      <a:pt x="6049" y="1698"/>
                      <a:pt x="6297" y="1780"/>
                      <a:pt x="6527" y="1846"/>
                    </a:cubicBezTo>
                    <a:cubicBezTo>
                      <a:pt x="6775" y="1912"/>
                      <a:pt x="7022" y="1995"/>
                      <a:pt x="7253" y="2061"/>
                    </a:cubicBezTo>
                    <a:cubicBezTo>
                      <a:pt x="7318" y="2077"/>
                      <a:pt x="7401" y="2094"/>
                      <a:pt x="7467" y="2127"/>
                    </a:cubicBezTo>
                    <a:cubicBezTo>
                      <a:pt x="7500" y="2127"/>
                      <a:pt x="7549" y="2143"/>
                      <a:pt x="7582" y="2159"/>
                    </a:cubicBezTo>
                    <a:cubicBezTo>
                      <a:pt x="7681" y="2192"/>
                      <a:pt x="7780" y="2225"/>
                      <a:pt x="7879" y="2242"/>
                    </a:cubicBezTo>
                    <a:cubicBezTo>
                      <a:pt x="8324" y="2390"/>
                      <a:pt x="8752" y="2522"/>
                      <a:pt x="9115" y="2637"/>
                    </a:cubicBezTo>
                    <a:cubicBezTo>
                      <a:pt x="9181" y="2654"/>
                      <a:pt x="9247" y="2670"/>
                      <a:pt x="9313" y="2703"/>
                    </a:cubicBezTo>
                    <a:cubicBezTo>
                      <a:pt x="9395" y="2720"/>
                      <a:pt x="9478" y="2753"/>
                      <a:pt x="9560" y="2786"/>
                    </a:cubicBezTo>
                    <a:cubicBezTo>
                      <a:pt x="9593" y="2786"/>
                      <a:pt x="9642" y="2802"/>
                      <a:pt x="9675" y="2819"/>
                    </a:cubicBezTo>
                    <a:cubicBezTo>
                      <a:pt x="9758" y="2852"/>
                      <a:pt x="9857" y="2885"/>
                      <a:pt x="9923" y="2901"/>
                    </a:cubicBezTo>
                    <a:cubicBezTo>
                      <a:pt x="10021" y="2934"/>
                      <a:pt x="10104" y="2967"/>
                      <a:pt x="10170" y="3000"/>
                    </a:cubicBezTo>
                    <a:cubicBezTo>
                      <a:pt x="10236" y="3016"/>
                      <a:pt x="10285" y="3033"/>
                      <a:pt x="10335" y="3049"/>
                    </a:cubicBezTo>
                    <a:cubicBezTo>
                      <a:pt x="10367" y="3066"/>
                      <a:pt x="10384" y="3082"/>
                      <a:pt x="10417" y="3082"/>
                    </a:cubicBezTo>
                    <a:cubicBezTo>
                      <a:pt x="10466" y="3099"/>
                      <a:pt x="10499" y="3115"/>
                      <a:pt x="10549" y="3132"/>
                    </a:cubicBezTo>
                    <a:cubicBezTo>
                      <a:pt x="10648" y="3181"/>
                      <a:pt x="10714" y="3214"/>
                      <a:pt x="10763" y="3247"/>
                    </a:cubicBezTo>
                    <a:cubicBezTo>
                      <a:pt x="10862" y="3313"/>
                      <a:pt x="10878" y="3511"/>
                      <a:pt x="10845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1"/>
              <p:cNvSpPr/>
              <p:nvPr/>
            </p:nvSpPr>
            <p:spPr>
              <a:xfrm>
                <a:off x="951100" y="4360775"/>
                <a:ext cx="9562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781" extrusionOk="0">
                    <a:moveTo>
                      <a:pt x="1" y="1"/>
                    </a:moveTo>
                    <a:cubicBezTo>
                      <a:pt x="1665" y="2539"/>
                      <a:pt x="2654" y="4780"/>
                      <a:pt x="2654" y="4780"/>
                    </a:cubicBezTo>
                    <a:cubicBezTo>
                      <a:pt x="3346" y="2967"/>
                      <a:pt x="3824" y="1401"/>
                      <a:pt x="3511" y="1187"/>
                    </a:cubicBezTo>
                    <a:cubicBezTo>
                      <a:pt x="3214" y="989"/>
                      <a:pt x="1764" y="52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1"/>
              <p:cNvSpPr/>
              <p:nvPr/>
            </p:nvSpPr>
            <p:spPr>
              <a:xfrm>
                <a:off x="400225" y="4524350"/>
                <a:ext cx="477975" cy="298325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1933" fill="none" extrusionOk="0">
                    <a:moveTo>
                      <a:pt x="19118" y="1"/>
                    </a:moveTo>
                    <a:cubicBezTo>
                      <a:pt x="19118" y="1"/>
                      <a:pt x="3560" y="10351"/>
                      <a:pt x="0" y="11933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1"/>
              <p:cNvSpPr/>
              <p:nvPr/>
            </p:nvSpPr>
            <p:spPr>
              <a:xfrm>
                <a:off x="330175" y="4416000"/>
                <a:ext cx="487875" cy="28925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11570" fill="none" extrusionOk="0">
                    <a:moveTo>
                      <a:pt x="19514" y="0"/>
                    </a:moveTo>
                    <a:cubicBezTo>
                      <a:pt x="19514" y="0"/>
                      <a:pt x="3610" y="9229"/>
                      <a:pt x="0" y="11570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1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fill="none" extrusionOk="0">
                    <a:moveTo>
                      <a:pt x="10994" y="13400"/>
                    </a:moveTo>
                    <a:cubicBezTo>
                      <a:pt x="10747" y="13565"/>
                      <a:pt x="10466" y="13729"/>
                      <a:pt x="10170" y="13894"/>
                    </a:cubicBezTo>
                    <a:cubicBezTo>
                      <a:pt x="10120" y="13944"/>
                      <a:pt x="10054" y="13977"/>
                      <a:pt x="9988" y="14010"/>
                    </a:cubicBezTo>
                    <a:cubicBezTo>
                      <a:pt x="9873" y="14075"/>
                      <a:pt x="9758" y="14141"/>
                      <a:pt x="9626" y="14224"/>
                    </a:cubicBezTo>
                    <a:cubicBezTo>
                      <a:pt x="9510" y="14290"/>
                      <a:pt x="9395" y="14356"/>
                      <a:pt x="9280" y="14422"/>
                    </a:cubicBezTo>
                    <a:cubicBezTo>
                      <a:pt x="9148" y="14487"/>
                      <a:pt x="9032" y="14553"/>
                      <a:pt x="8901" y="14619"/>
                    </a:cubicBezTo>
                    <a:cubicBezTo>
                      <a:pt x="8884" y="14636"/>
                      <a:pt x="8868" y="14636"/>
                      <a:pt x="8851" y="14652"/>
                    </a:cubicBezTo>
                    <a:cubicBezTo>
                      <a:pt x="8538" y="14834"/>
                      <a:pt x="8208" y="14998"/>
                      <a:pt x="7895" y="15163"/>
                    </a:cubicBezTo>
                    <a:cubicBezTo>
                      <a:pt x="7796" y="15213"/>
                      <a:pt x="7681" y="15262"/>
                      <a:pt x="7582" y="15312"/>
                    </a:cubicBezTo>
                    <a:cubicBezTo>
                      <a:pt x="6313" y="13185"/>
                      <a:pt x="5242" y="11323"/>
                      <a:pt x="4319" y="9724"/>
                    </a:cubicBezTo>
                    <a:cubicBezTo>
                      <a:pt x="1187" y="4203"/>
                      <a:pt x="1" y="1649"/>
                      <a:pt x="1" y="1649"/>
                    </a:cubicBezTo>
                    <a:cubicBezTo>
                      <a:pt x="1" y="1649"/>
                      <a:pt x="1" y="1632"/>
                      <a:pt x="1" y="1599"/>
                    </a:cubicBezTo>
                    <a:cubicBezTo>
                      <a:pt x="166" y="1484"/>
                      <a:pt x="347" y="1385"/>
                      <a:pt x="512" y="1286"/>
                    </a:cubicBezTo>
                    <a:cubicBezTo>
                      <a:pt x="660" y="1204"/>
                      <a:pt x="825" y="1105"/>
                      <a:pt x="973" y="1022"/>
                    </a:cubicBezTo>
                    <a:cubicBezTo>
                      <a:pt x="1204" y="907"/>
                      <a:pt x="1435" y="775"/>
                      <a:pt x="1665" y="660"/>
                    </a:cubicBezTo>
                    <a:cubicBezTo>
                      <a:pt x="1731" y="627"/>
                      <a:pt x="1797" y="594"/>
                      <a:pt x="1863" y="561"/>
                    </a:cubicBezTo>
                    <a:cubicBezTo>
                      <a:pt x="1979" y="512"/>
                      <a:pt x="2077" y="462"/>
                      <a:pt x="2176" y="413"/>
                    </a:cubicBezTo>
                    <a:cubicBezTo>
                      <a:pt x="2489" y="248"/>
                      <a:pt x="2770" y="116"/>
                      <a:pt x="3000" y="1"/>
                    </a:cubicBezTo>
                    <a:cubicBezTo>
                      <a:pt x="3808" y="1369"/>
                      <a:pt x="4681" y="2819"/>
                      <a:pt x="5538" y="4253"/>
                    </a:cubicBezTo>
                    <a:cubicBezTo>
                      <a:pt x="6527" y="5917"/>
                      <a:pt x="7500" y="7532"/>
                      <a:pt x="8340" y="8950"/>
                    </a:cubicBezTo>
                    <a:cubicBezTo>
                      <a:pt x="8357" y="8966"/>
                      <a:pt x="8373" y="8999"/>
                      <a:pt x="8390" y="9032"/>
                    </a:cubicBezTo>
                    <a:cubicBezTo>
                      <a:pt x="9906" y="11587"/>
                      <a:pt x="10994" y="13400"/>
                      <a:pt x="10994" y="13400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1"/>
              <p:cNvSpPr/>
              <p:nvPr/>
            </p:nvSpPr>
            <p:spPr>
              <a:xfrm>
                <a:off x="131175" y="4309275"/>
                <a:ext cx="910600" cy="6963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854" fill="none" extrusionOk="0">
                    <a:moveTo>
                      <a:pt x="36390" y="3808"/>
                    </a:moveTo>
                    <a:cubicBezTo>
                      <a:pt x="36374" y="3857"/>
                      <a:pt x="36374" y="3890"/>
                      <a:pt x="36357" y="3939"/>
                    </a:cubicBezTo>
                    <a:cubicBezTo>
                      <a:pt x="36357" y="3989"/>
                      <a:pt x="36357" y="4022"/>
                      <a:pt x="36341" y="4071"/>
                    </a:cubicBezTo>
                    <a:cubicBezTo>
                      <a:pt x="36325" y="4121"/>
                      <a:pt x="36325" y="4154"/>
                      <a:pt x="36308" y="4203"/>
                    </a:cubicBezTo>
                    <a:cubicBezTo>
                      <a:pt x="36226" y="4582"/>
                      <a:pt x="36077" y="5077"/>
                      <a:pt x="35896" y="5620"/>
                    </a:cubicBezTo>
                    <a:cubicBezTo>
                      <a:pt x="35830" y="5785"/>
                      <a:pt x="35764" y="5967"/>
                      <a:pt x="35698" y="6148"/>
                    </a:cubicBezTo>
                    <a:cubicBezTo>
                      <a:pt x="35632" y="6362"/>
                      <a:pt x="35533" y="6593"/>
                      <a:pt x="35451" y="6824"/>
                    </a:cubicBezTo>
                    <a:lnTo>
                      <a:pt x="35451" y="6840"/>
                    </a:lnTo>
                    <a:cubicBezTo>
                      <a:pt x="35286" y="7252"/>
                      <a:pt x="35105" y="7697"/>
                      <a:pt x="34924" y="8142"/>
                    </a:cubicBezTo>
                    <a:cubicBezTo>
                      <a:pt x="34907" y="8208"/>
                      <a:pt x="34874" y="8274"/>
                      <a:pt x="34841" y="8340"/>
                    </a:cubicBezTo>
                    <a:cubicBezTo>
                      <a:pt x="34825" y="8406"/>
                      <a:pt x="34792" y="8488"/>
                      <a:pt x="34759" y="8554"/>
                    </a:cubicBezTo>
                    <a:cubicBezTo>
                      <a:pt x="34627" y="8867"/>
                      <a:pt x="34495" y="9197"/>
                      <a:pt x="34363" y="9510"/>
                    </a:cubicBezTo>
                    <a:cubicBezTo>
                      <a:pt x="34297" y="9642"/>
                      <a:pt x="34248" y="9757"/>
                      <a:pt x="34198" y="9873"/>
                    </a:cubicBezTo>
                    <a:cubicBezTo>
                      <a:pt x="34165" y="9955"/>
                      <a:pt x="34133" y="10037"/>
                      <a:pt x="34083" y="10136"/>
                    </a:cubicBezTo>
                    <a:cubicBezTo>
                      <a:pt x="34034" y="10252"/>
                      <a:pt x="33984" y="10384"/>
                      <a:pt x="33935" y="10499"/>
                    </a:cubicBezTo>
                    <a:cubicBezTo>
                      <a:pt x="33786" y="10829"/>
                      <a:pt x="33655" y="11142"/>
                      <a:pt x="33523" y="11422"/>
                    </a:cubicBezTo>
                    <a:cubicBezTo>
                      <a:pt x="33490" y="11488"/>
                      <a:pt x="33457" y="11554"/>
                      <a:pt x="33424" y="11620"/>
                    </a:cubicBezTo>
                    <a:cubicBezTo>
                      <a:pt x="33308" y="11883"/>
                      <a:pt x="33210" y="12131"/>
                      <a:pt x="33111" y="12328"/>
                    </a:cubicBezTo>
                    <a:cubicBezTo>
                      <a:pt x="33094" y="12378"/>
                      <a:pt x="33061" y="12427"/>
                      <a:pt x="33045" y="12460"/>
                    </a:cubicBezTo>
                    <a:cubicBezTo>
                      <a:pt x="32946" y="12691"/>
                      <a:pt x="32863" y="12856"/>
                      <a:pt x="32831" y="12955"/>
                    </a:cubicBezTo>
                    <a:cubicBezTo>
                      <a:pt x="32814" y="12971"/>
                      <a:pt x="32798" y="12988"/>
                      <a:pt x="32798" y="13004"/>
                    </a:cubicBezTo>
                    <a:cubicBezTo>
                      <a:pt x="32781" y="13037"/>
                      <a:pt x="32781" y="13037"/>
                      <a:pt x="32781" y="13037"/>
                    </a:cubicBezTo>
                    <a:cubicBezTo>
                      <a:pt x="32534" y="13268"/>
                      <a:pt x="15212" y="23914"/>
                      <a:pt x="14685" y="24211"/>
                    </a:cubicBezTo>
                    <a:cubicBezTo>
                      <a:pt x="14553" y="24277"/>
                      <a:pt x="14075" y="24590"/>
                      <a:pt x="13416" y="24986"/>
                    </a:cubicBezTo>
                    <a:cubicBezTo>
                      <a:pt x="13169" y="25151"/>
                      <a:pt x="12888" y="25315"/>
                      <a:pt x="12592" y="25480"/>
                    </a:cubicBezTo>
                    <a:cubicBezTo>
                      <a:pt x="12542" y="25513"/>
                      <a:pt x="12476" y="25563"/>
                      <a:pt x="12410" y="25596"/>
                    </a:cubicBezTo>
                    <a:cubicBezTo>
                      <a:pt x="12295" y="25661"/>
                      <a:pt x="12180" y="25727"/>
                      <a:pt x="12048" y="25810"/>
                    </a:cubicBezTo>
                    <a:cubicBezTo>
                      <a:pt x="11932" y="25876"/>
                      <a:pt x="11817" y="25942"/>
                      <a:pt x="11702" y="26008"/>
                    </a:cubicBezTo>
                    <a:cubicBezTo>
                      <a:pt x="11570" y="26073"/>
                      <a:pt x="11454" y="26139"/>
                      <a:pt x="11323" y="26205"/>
                    </a:cubicBezTo>
                    <a:cubicBezTo>
                      <a:pt x="11306" y="26222"/>
                      <a:pt x="11290" y="26222"/>
                      <a:pt x="11273" y="26238"/>
                    </a:cubicBezTo>
                    <a:cubicBezTo>
                      <a:pt x="11042" y="26370"/>
                      <a:pt x="10795" y="26502"/>
                      <a:pt x="10548" y="26617"/>
                    </a:cubicBezTo>
                    <a:cubicBezTo>
                      <a:pt x="10466" y="26667"/>
                      <a:pt x="10400" y="26700"/>
                      <a:pt x="10317" y="26749"/>
                    </a:cubicBezTo>
                    <a:cubicBezTo>
                      <a:pt x="10218" y="26799"/>
                      <a:pt x="10103" y="26848"/>
                      <a:pt x="10004" y="26898"/>
                    </a:cubicBezTo>
                    <a:cubicBezTo>
                      <a:pt x="8817" y="27474"/>
                      <a:pt x="7730" y="27853"/>
                      <a:pt x="7169" y="27705"/>
                    </a:cubicBezTo>
                    <a:cubicBezTo>
                      <a:pt x="6279" y="27474"/>
                      <a:pt x="3939" y="24129"/>
                      <a:pt x="2225" y="20931"/>
                    </a:cubicBezTo>
                    <a:cubicBezTo>
                      <a:pt x="940" y="18558"/>
                      <a:pt x="0" y="16267"/>
                      <a:pt x="264" y="15443"/>
                    </a:cubicBezTo>
                    <a:cubicBezTo>
                      <a:pt x="527" y="14586"/>
                      <a:pt x="1417" y="13828"/>
                      <a:pt x="2423" y="13185"/>
                    </a:cubicBezTo>
                    <a:cubicBezTo>
                      <a:pt x="2588" y="13070"/>
                      <a:pt x="2769" y="12971"/>
                      <a:pt x="2934" y="12872"/>
                    </a:cubicBezTo>
                    <a:cubicBezTo>
                      <a:pt x="3082" y="12790"/>
                      <a:pt x="3247" y="12691"/>
                      <a:pt x="3395" y="12608"/>
                    </a:cubicBezTo>
                    <a:cubicBezTo>
                      <a:pt x="3626" y="12493"/>
                      <a:pt x="3857" y="12361"/>
                      <a:pt x="4087" y="12246"/>
                    </a:cubicBezTo>
                    <a:cubicBezTo>
                      <a:pt x="4153" y="12213"/>
                      <a:pt x="4219" y="12180"/>
                      <a:pt x="4285" y="12147"/>
                    </a:cubicBezTo>
                    <a:cubicBezTo>
                      <a:pt x="4401" y="12098"/>
                      <a:pt x="4499" y="12048"/>
                      <a:pt x="4598" y="11999"/>
                    </a:cubicBezTo>
                    <a:cubicBezTo>
                      <a:pt x="4911" y="11834"/>
                      <a:pt x="5192" y="11702"/>
                      <a:pt x="5422" y="11587"/>
                    </a:cubicBezTo>
                    <a:cubicBezTo>
                      <a:pt x="5587" y="11488"/>
                      <a:pt x="5736" y="11405"/>
                      <a:pt x="5851" y="11339"/>
                    </a:cubicBezTo>
                    <a:cubicBezTo>
                      <a:pt x="6774" y="10763"/>
                      <a:pt x="19201" y="2885"/>
                      <a:pt x="25546" y="0"/>
                    </a:cubicBezTo>
                    <a:cubicBezTo>
                      <a:pt x="25546" y="0"/>
                      <a:pt x="25612" y="17"/>
                      <a:pt x="25727" y="50"/>
                    </a:cubicBezTo>
                    <a:cubicBezTo>
                      <a:pt x="25760" y="66"/>
                      <a:pt x="25793" y="66"/>
                      <a:pt x="25826" y="83"/>
                    </a:cubicBezTo>
                    <a:cubicBezTo>
                      <a:pt x="25908" y="99"/>
                      <a:pt x="25991" y="132"/>
                      <a:pt x="26090" y="149"/>
                    </a:cubicBezTo>
                    <a:cubicBezTo>
                      <a:pt x="26123" y="165"/>
                      <a:pt x="26172" y="165"/>
                      <a:pt x="26205" y="182"/>
                    </a:cubicBezTo>
                    <a:cubicBezTo>
                      <a:pt x="26353" y="231"/>
                      <a:pt x="26518" y="264"/>
                      <a:pt x="26700" y="314"/>
                    </a:cubicBezTo>
                    <a:cubicBezTo>
                      <a:pt x="26765" y="330"/>
                      <a:pt x="26831" y="363"/>
                      <a:pt x="26897" y="380"/>
                    </a:cubicBezTo>
                    <a:cubicBezTo>
                      <a:pt x="26947" y="380"/>
                      <a:pt x="26980" y="396"/>
                      <a:pt x="27013" y="412"/>
                    </a:cubicBezTo>
                    <a:cubicBezTo>
                      <a:pt x="27095" y="429"/>
                      <a:pt x="27161" y="445"/>
                      <a:pt x="27243" y="462"/>
                    </a:cubicBezTo>
                    <a:cubicBezTo>
                      <a:pt x="27804" y="627"/>
                      <a:pt x="28479" y="808"/>
                      <a:pt x="29205" y="1022"/>
                    </a:cubicBezTo>
                    <a:cubicBezTo>
                      <a:pt x="29353" y="1055"/>
                      <a:pt x="29501" y="1105"/>
                      <a:pt x="29666" y="1154"/>
                    </a:cubicBezTo>
                    <a:cubicBezTo>
                      <a:pt x="29683" y="1154"/>
                      <a:pt x="29699" y="1154"/>
                      <a:pt x="29732" y="1171"/>
                    </a:cubicBezTo>
                    <a:cubicBezTo>
                      <a:pt x="30029" y="1253"/>
                      <a:pt x="30325" y="1335"/>
                      <a:pt x="30622" y="1418"/>
                    </a:cubicBezTo>
                    <a:cubicBezTo>
                      <a:pt x="30639" y="1418"/>
                      <a:pt x="30639" y="1434"/>
                      <a:pt x="30655" y="1434"/>
                    </a:cubicBezTo>
                    <a:cubicBezTo>
                      <a:pt x="30886" y="1500"/>
                      <a:pt x="31116" y="1566"/>
                      <a:pt x="31347" y="1632"/>
                    </a:cubicBezTo>
                    <a:cubicBezTo>
                      <a:pt x="31594" y="1698"/>
                      <a:pt x="31842" y="1780"/>
                      <a:pt x="32072" y="1846"/>
                    </a:cubicBezTo>
                    <a:cubicBezTo>
                      <a:pt x="32320" y="1912"/>
                      <a:pt x="32567" y="1995"/>
                      <a:pt x="32798" y="2061"/>
                    </a:cubicBezTo>
                    <a:lnTo>
                      <a:pt x="32798" y="2061"/>
                    </a:lnTo>
                    <a:cubicBezTo>
                      <a:pt x="32880" y="2077"/>
                      <a:pt x="32946" y="2094"/>
                      <a:pt x="33012" y="2127"/>
                    </a:cubicBezTo>
                    <a:cubicBezTo>
                      <a:pt x="33045" y="2127"/>
                      <a:pt x="33094" y="2143"/>
                      <a:pt x="33127" y="2159"/>
                    </a:cubicBezTo>
                    <a:cubicBezTo>
                      <a:pt x="33226" y="2192"/>
                      <a:pt x="33325" y="2225"/>
                      <a:pt x="33424" y="2242"/>
                    </a:cubicBezTo>
                    <a:cubicBezTo>
                      <a:pt x="33869" y="2390"/>
                      <a:pt x="34297" y="2522"/>
                      <a:pt x="34660" y="2637"/>
                    </a:cubicBezTo>
                    <a:cubicBezTo>
                      <a:pt x="34726" y="2654"/>
                      <a:pt x="34792" y="2670"/>
                      <a:pt x="34858" y="2703"/>
                    </a:cubicBezTo>
                    <a:cubicBezTo>
                      <a:pt x="34940" y="2720"/>
                      <a:pt x="35023" y="2753"/>
                      <a:pt x="35105" y="2786"/>
                    </a:cubicBezTo>
                    <a:cubicBezTo>
                      <a:pt x="35138" y="2786"/>
                      <a:pt x="35187" y="2802"/>
                      <a:pt x="35220" y="2819"/>
                    </a:cubicBezTo>
                    <a:cubicBezTo>
                      <a:pt x="35303" y="2852"/>
                      <a:pt x="35402" y="2885"/>
                      <a:pt x="35468" y="2901"/>
                    </a:cubicBezTo>
                    <a:cubicBezTo>
                      <a:pt x="35566" y="2934"/>
                      <a:pt x="35649" y="2967"/>
                      <a:pt x="35715" y="3000"/>
                    </a:cubicBezTo>
                    <a:cubicBezTo>
                      <a:pt x="35781" y="3016"/>
                      <a:pt x="35830" y="3033"/>
                      <a:pt x="35880" y="3049"/>
                    </a:cubicBezTo>
                    <a:cubicBezTo>
                      <a:pt x="35912" y="3066"/>
                      <a:pt x="35929" y="3082"/>
                      <a:pt x="35962" y="3082"/>
                    </a:cubicBezTo>
                    <a:cubicBezTo>
                      <a:pt x="36011" y="3099"/>
                      <a:pt x="36044" y="3115"/>
                      <a:pt x="36094" y="3132"/>
                    </a:cubicBezTo>
                    <a:cubicBezTo>
                      <a:pt x="36193" y="3181"/>
                      <a:pt x="36259" y="3214"/>
                      <a:pt x="36308" y="3247"/>
                    </a:cubicBezTo>
                    <a:cubicBezTo>
                      <a:pt x="36407" y="3313"/>
                      <a:pt x="36423" y="3511"/>
                      <a:pt x="36390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55" name="Google Shape;1255;p21"/>
            <p:cNvGrpSpPr/>
            <p:nvPr/>
          </p:nvGrpSpPr>
          <p:grpSpPr>
            <a:xfrm rot="5232170">
              <a:off x="8281245" y="1412089"/>
              <a:ext cx="925442" cy="660894"/>
              <a:chOff x="6969825" y="302175"/>
              <a:chExt cx="925450" cy="660900"/>
            </a:xfrm>
          </p:grpSpPr>
          <p:sp>
            <p:nvSpPr>
              <p:cNvPr id="1256" name="Google Shape;1256;p21"/>
              <p:cNvSpPr/>
              <p:nvPr/>
            </p:nvSpPr>
            <p:spPr>
              <a:xfrm>
                <a:off x="6969825" y="302575"/>
                <a:ext cx="925450" cy="6543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172" extrusionOk="0">
                    <a:moveTo>
                      <a:pt x="27608" y="6820"/>
                    </a:moveTo>
                    <a:cubicBezTo>
                      <a:pt x="27735" y="6820"/>
                      <a:pt x="27858" y="6902"/>
                      <a:pt x="27903" y="7038"/>
                    </a:cubicBezTo>
                    <a:cubicBezTo>
                      <a:pt x="28414" y="8554"/>
                      <a:pt x="29041" y="10680"/>
                      <a:pt x="29716" y="13449"/>
                    </a:cubicBezTo>
                    <a:cubicBezTo>
                      <a:pt x="30392" y="16168"/>
                      <a:pt x="30886" y="18575"/>
                      <a:pt x="31183" y="20289"/>
                    </a:cubicBezTo>
                    <a:cubicBezTo>
                      <a:pt x="31216" y="20470"/>
                      <a:pt x="31101" y="20618"/>
                      <a:pt x="30936" y="20651"/>
                    </a:cubicBezTo>
                    <a:cubicBezTo>
                      <a:pt x="29139" y="20915"/>
                      <a:pt x="26437" y="21212"/>
                      <a:pt x="22992" y="21442"/>
                    </a:cubicBezTo>
                    <a:cubicBezTo>
                      <a:pt x="21723" y="21525"/>
                      <a:pt x="20372" y="21591"/>
                      <a:pt x="18921" y="21657"/>
                    </a:cubicBezTo>
                    <a:cubicBezTo>
                      <a:pt x="16633" y="21751"/>
                      <a:pt x="14610" y="21785"/>
                      <a:pt x="12856" y="21785"/>
                    </a:cubicBezTo>
                    <a:cubicBezTo>
                      <a:pt x="11843" y="21785"/>
                      <a:pt x="10920" y="21774"/>
                      <a:pt x="10087" y="21756"/>
                    </a:cubicBezTo>
                    <a:cubicBezTo>
                      <a:pt x="9824" y="21739"/>
                      <a:pt x="9692" y="21409"/>
                      <a:pt x="9890" y="21228"/>
                    </a:cubicBezTo>
                    <a:cubicBezTo>
                      <a:pt x="11604" y="19629"/>
                      <a:pt x="13894" y="17619"/>
                      <a:pt x="16812" y="15196"/>
                    </a:cubicBezTo>
                    <a:cubicBezTo>
                      <a:pt x="20569" y="12048"/>
                      <a:pt x="24343" y="9098"/>
                      <a:pt x="27013" y="7186"/>
                    </a:cubicBezTo>
                    <a:cubicBezTo>
                      <a:pt x="27162" y="7087"/>
                      <a:pt x="27310" y="6972"/>
                      <a:pt x="27442" y="6873"/>
                    </a:cubicBezTo>
                    <a:cubicBezTo>
                      <a:pt x="27493" y="6837"/>
                      <a:pt x="27551" y="6820"/>
                      <a:pt x="27608" y="6820"/>
                    </a:cubicBezTo>
                    <a:close/>
                    <a:moveTo>
                      <a:pt x="29928" y="0"/>
                    </a:moveTo>
                    <a:cubicBezTo>
                      <a:pt x="29603" y="0"/>
                      <a:pt x="28837" y="394"/>
                      <a:pt x="27722" y="1105"/>
                    </a:cubicBezTo>
                    <a:cubicBezTo>
                      <a:pt x="20619" y="5654"/>
                      <a:pt x="1" y="22761"/>
                      <a:pt x="710" y="24755"/>
                    </a:cubicBezTo>
                    <a:cubicBezTo>
                      <a:pt x="1069" y="25766"/>
                      <a:pt x="5956" y="26172"/>
                      <a:pt x="12016" y="26172"/>
                    </a:cubicBezTo>
                    <a:cubicBezTo>
                      <a:pt x="14851" y="26172"/>
                      <a:pt x="17943" y="26083"/>
                      <a:pt x="20948" y="25925"/>
                    </a:cubicBezTo>
                    <a:cubicBezTo>
                      <a:pt x="28958" y="25513"/>
                      <a:pt x="36358" y="24623"/>
                      <a:pt x="36556" y="23651"/>
                    </a:cubicBezTo>
                    <a:cubicBezTo>
                      <a:pt x="37017" y="21525"/>
                      <a:pt x="32189" y="149"/>
                      <a:pt x="29947" y="1"/>
                    </a:cubicBezTo>
                    <a:cubicBezTo>
                      <a:pt x="29941" y="0"/>
                      <a:pt x="29934" y="0"/>
                      <a:pt x="29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1"/>
              <p:cNvSpPr/>
              <p:nvPr/>
            </p:nvSpPr>
            <p:spPr>
              <a:xfrm>
                <a:off x="7493525" y="302575"/>
                <a:ext cx="401750" cy="648150"/>
              </a:xfrm>
              <a:custGeom>
                <a:avLst/>
                <a:gdLst/>
                <a:ahLst/>
                <a:cxnLst/>
                <a:rect l="l" t="t" r="r" b="b"/>
                <a:pathLst>
                  <a:path w="16070" h="25926" extrusionOk="0">
                    <a:moveTo>
                      <a:pt x="8980" y="0"/>
                    </a:moveTo>
                    <a:cubicBezTo>
                      <a:pt x="8655" y="0"/>
                      <a:pt x="7889" y="394"/>
                      <a:pt x="6774" y="1105"/>
                    </a:cubicBezTo>
                    <a:cubicBezTo>
                      <a:pt x="6642" y="3148"/>
                      <a:pt x="6395" y="5176"/>
                      <a:pt x="6065" y="7186"/>
                    </a:cubicBezTo>
                    <a:cubicBezTo>
                      <a:pt x="6214" y="7087"/>
                      <a:pt x="6362" y="6972"/>
                      <a:pt x="6494" y="6873"/>
                    </a:cubicBezTo>
                    <a:cubicBezTo>
                      <a:pt x="6545" y="6837"/>
                      <a:pt x="6603" y="6820"/>
                      <a:pt x="6660" y="6820"/>
                    </a:cubicBezTo>
                    <a:cubicBezTo>
                      <a:pt x="6787" y="6820"/>
                      <a:pt x="6910" y="6902"/>
                      <a:pt x="6955" y="7038"/>
                    </a:cubicBezTo>
                    <a:cubicBezTo>
                      <a:pt x="7466" y="8554"/>
                      <a:pt x="8093" y="10680"/>
                      <a:pt x="8768" y="13449"/>
                    </a:cubicBezTo>
                    <a:cubicBezTo>
                      <a:pt x="9444" y="16168"/>
                      <a:pt x="9938" y="18575"/>
                      <a:pt x="10235" y="20289"/>
                    </a:cubicBezTo>
                    <a:cubicBezTo>
                      <a:pt x="10268" y="20470"/>
                      <a:pt x="10153" y="20618"/>
                      <a:pt x="9988" y="20651"/>
                    </a:cubicBezTo>
                    <a:cubicBezTo>
                      <a:pt x="8191" y="20915"/>
                      <a:pt x="5489" y="21212"/>
                      <a:pt x="2044" y="21442"/>
                    </a:cubicBezTo>
                    <a:cubicBezTo>
                      <a:pt x="1599" y="22530"/>
                      <a:pt x="1121" y="23634"/>
                      <a:pt x="610" y="24706"/>
                    </a:cubicBezTo>
                    <a:cubicBezTo>
                      <a:pt x="412" y="25118"/>
                      <a:pt x="215" y="25530"/>
                      <a:pt x="0" y="25925"/>
                    </a:cubicBezTo>
                    <a:cubicBezTo>
                      <a:pt x="8010" y="25513"/>
                      <a:pt x="15410" y="24623"/>
                      <a:pt x="15608" y="23651"/>
                    </a:cubicBezTo>
                    <a:cubicBezTo>
                      <a:pt x="16069" y="21525"/>
                      <a:pt x="11241" y="149"/>
                      <a:pt x="8999" y="1"/>
                    </a:cubicBezTo>
                    <a:cubicBezTo>
                      <a:pt x="8993" y="0"/>
                      <a:pt x="8986" y="0"/>
                      <a:pt x="8980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1"/>
              <p:cNvSpPr/>
              <p:nvPr/>
            </p:nvSpPr>
            <p:spPr>
              <a:xfrm>
                <a:off x="6969825" y="302175"/>
                <a:ext cx="925450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436" fill="none" extrusionOk="0">
                    <a:moveTo>
                      <a:pt x="30936" y="20667"/>
                    </a:moveTo>
                    <a:cubicBezTo>
                      <a:pt x="29139" y="20931"/>
                      <a:pt x="26437" y="21228"/>
                      <a:pt x="22992" y="21458"/>
                    </a:cubicBezTo>
                    <a:cubicBezTo>
                      <a:pt x="21723" y="21541"/>
                      <a:pt x="20372" y="21607"/>
                      <a:pt x="18921" y="21673"/>
                    </a:cubicBezTo>
                    <a:cubicBezTo>
                      <a:pt x="15312" y="21821"/>
                      <a:pt x="12362" y="21821"/>
                      <a:pt x="10087" y="21772"/>
                    </a:cubicBezTo>
                    <a:cubicBezTo>
                      <a:pt x="9824" y="21755"/>
                      <a:pt x="9692" y="21425"/>
                      <a:pt x="9890" y="21244"/>
                    </a:cubicBezTo>
                    <a:cubicBezTo>
                      <a:pt x="11604" y="19645"/>
                      <a:pt x="13894" y="17635"/>
                      <a:pt x="16812" y="15212"/>
                    </a:cubicBezTo>
                    <a:cubicBezTo>
                      <a:pt x="20569" y="12064"/>
                      <a:pt x="24343" y="9114"/>
                      <a:pt x="27013" y="7202"/>
                    </a:cubicBezTo>
                    <a:cubicBezTo>
                      <a:pt x="27162" y="7103"/>
                      <a:pt x="27310" y="6988"/>
                      <a:pt x="27442" y="6889"/>
                    </a:cubicBezTo>
                    <a:cubicBezTo>
                      <a:pt x="27607" y="6774"/>
                      <a:pt x="27837" y="6856"/>
                      <a:pt x="27903" y="7054"/>
                    </a:cubicBezTo>
                    <a:cubicBezTo>
                      <a:pt x="28414" y="8570"/>
                      <a:pt x="29041" y="10696"/>
                      <a:pt x="29716" y="13465"/>
                    </a:cubicBezTo>
                    <a:cubicBezTo>
                      <a:pt x="30392" y="16184"/>
                      <a:pt x="30886" y="18591"/>
                      <a:pt x="31183" y="20305"/>
                    </a:cubicBezTo>
                    <a:cubicBezTo>
                      <a:pt x="31216" y="20486"/>
                      <a:pt x="31101" y="20634"/>
                      <a:pt x="30936" y="20667"/>
                    </a:cubicBezTo>
                    <a:close/>
                    <a:moveTo>
                      <a:pt x="29947" y="17"/>
                    </a:moveTo>
                    <a:cubicBezTo>
                      <a:pt x="29634" y="0"/>
                      <a:pt x="28859" y="396"/>
                      <a:pt x="27722" y="1121"/>
                    </a:cubicBezTo>
                    <a:cubicBezTo>
                      <a:pt x="20619" y="5670"/>
                      <a:pt x="1" y="22777"/>
                      <a:pt x="710" y="24771"/>
                    </a:cubicBezTo>
                    <a:cubicBezTo>
                      <a:pt x="1237" y="26254"/>
                      <a:pt x="11521" y="26436"/>
                      <a:pt x="20948" y="25941"/>
                    </a:cubicBezTo>
                    <a:cubicBezTo>
                      <a:pt x="28958" y="25529"/>
                      <a:pt x="36358" y="24639"/>
                      <a:pt x="36556" y="23667"/>
                    </a:cubicBezTo>
                    <a:cubicBezTo>
                      <a:pt x="37017" y="21541"/>
                      <a:pt x="32189" y="165"/>
                      <a:pt x="29947" y="17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59" name="Google Shape;1259;p21"/>
            <p:cNvGrpSpPr/>
            <p:nvPr/>
          </p:nvGrpSpPr>
          <p:grpSpPr>
            <a:xfrm rot="3599956">
              <a:off x="7251977" y="-60245"/>
              <a:ext cx="451165" cy="817457"/>
              <a:chOff x="8317175" y="769825"/>
              <a:chExt cx="451175" cy="817475"/>
            </a:xfrm>
          </p:grpSpPr>
          <p:sp>
            <p:nvSpPr>
              <p:cNvPr id="1260" name="Google Shape;1260;p21"/>
              <p:cNvSpPr/>
              <p:nvPr/>
            </p:nvSpPr>
            <p:spPr>
              <a:xfrm>
                <a:off x="8317175" y="771550"/>
                <a:ext cx="451175" cy="815750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32630" extrusionOk="0">
                    <a:moveTo>
                      <a:pt x="10615" y="0"/>
                    </a:moveTo>
                    <a:cubicBezTo>
                      <a:pt x="10307" y="0"/>
                      <a:pt x="10136" y="13"/>
                      <a:pt x="10136" y="13"/>
                    </a:cubicBezTo>
                    <a:cubicBezTo>
                      <a:pt x="10103" y="228"/>
                      <a:pt x="10070" y="458"/>
                      <a:pt x="10021" y="673"/>
                    </a:cubicBezTo>
                    <a:cubicBezTo>
                      <a:pt x="9773" y="1991"/>
                      <a:pt x="9427" y="3376"/>
                      <a:pt x="9032" y="4826"/>
                    </a:cubicBezTo>
                    <a:cubicBezTo>
                      <a:pt x="8653" y="6227"/>
                      <a:pt x="8208" y="7661"/>
                      <a:pt x="7730" y="9111"/>
                    </a:cubicBezTo>
                    <a:cubicBezTo>
                      <a:pt x="7219" y="10660"/>
                      <a:pt x="6675" y="12226"/>
                      <a:pt x="6098" y="13759"/>
                    </a:cubicBezTo>
                    <a:cubicBezTo>
                      <a:pt x="5554" y="15242"/>
                      <a:pt x="4994" y="16676"/>
                      <a:pt x="4450" y="18060"/>
                    </a:cubicBezTo>
                    <a:cubicBezTo>
                      <a:pt x="3923" y="19362"/>
                      <a:pt x="3412" y="20598"/>
                      <a:pt x="2934" y="21719"/>
                    </a:cubicBezTo>
                    <a:cubicBezTo>
                      <a:pt x="2308" y="23219"/>
                      <a:pt x="1731" y="24521"/>
                      <a:pt x="1253" y="25576"/>
                    </a:cubicBezTo>
                    <a:cubicBezTo>
                      <a:pt x="495" y="27306"/>
                      <a:pt x="0" y="28344"/>
                      <a:pt x="0" y="28344"/>
                    </a:cubicBezTo>
                    <a:cubicBezTo>
                      <a:pt x="2077" y="30322"/>
                      <a:pt x="4631" y="31509"/>
                      <a:pt x="6263" y="32102"/>
                    </a:cubicBezTo>
                    <a:cubicBezTo>
                      <a:pt x="7235" y="32465"/>
                      <a:pt x="7878" y="32629"/>
                      <a:pt x="7878" y="32629"/>
                    </a:cubicBezTo>
                    <a:cubicBezTo>
                      <a:pt x="15328" y="16313"/>
                      <a:pt x="18047" y="1958"/>
                      <a:pt x="18047" y="1958"/>
                    </a:cubicBezTo>
                    <a:cubicBezTo>
                      <a:pt x="16152" y="903"/>
                      <a:pt x="14256" y="409"/>
                      <a:pt x="12806" y="178"/>
                    </a:cubicBezTo>
                    <a:cubicBezTo>
                      <a:pt x="11847" y="30"/>
                      <a:pt x="11077" y="0"/>
                      <a:pt x="106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1"/>
              <p:cNvSpPr/>
              <p:nvPr/>
            </p:nvSpPr>
            <p:spPr>
              <a:xfrm>
                <a:off x="8473750" y="776000"/>
                <a:ext cx="294600" cy="811300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2452" extrusionOk="0">
                    <a:moveTo>
                      <a:pt x="6543" y="0"/>
                    </a:moveTo>
                    <a:cubicBezTo>
                      <a:pt x="6098" y="8290"/>
                      <a:pt x="4714" y="16531"/>
                      <a:pt x="2423" y="24508"/>
                    </a:cubicBezTo>
                    <a:cubicBezTo>
                      <a:pt x="1698" y="27013"/>
                      <a:pt x="890" y="29485"/>
                      <a:pt x="0" y="31924"/>
                    </a:cubicBezTo>
                    <a:cubicBezTo>
                      <a:pt x="972" y="32287"/>
                      <a:pt x="1615" y="32451"/>
                      <a:pt x="1615" y="32451"/>
                    </a:cubicBezTo>
                    <a:cubicBezTo>
                      <a:pt x="9065" y="16135"/>
                      <a:pt x="11784" y="1780"/>
                      <a:pt x="11784" y="1780"/>
                    </a:cubicBezTo>
                    <a:cubicBezTo>
                      <a:pt x="9889" y="725"/>
                      <a:pt x="7993" y="231"/>
                      <a:pt x="6543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1"/>
              <p:cNvSpPr/>
              <p:nvPr/>
            </p:nvSpPr>
            <p:spPr>
              <a:xfrm>
                <a:off x="8317175" y="769825"/>
                <a:ext cx="451175" cy="817475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32699" fill="none" extrusionOk="0">
                    <a:moveTo>
                      <a:pt x="18047" y="2027"/>
                    </a:moveTo>
                    <a:cubicBezTo>
                      <a:pt x="18047" y="2027"/>
                      <a:pt x="15328" y="16382"/>
                      <a:pt x="7878" y="32698"/>
                    </a:cubicBezTo>
                    <a:cubicBezTo>
                      <a:pt x="7878" y="32698"/>
                      <a:pt x="7235" y="32534"/>
                      <a:pt x="6263" y="32171"/>
                    </a:cubicBezTo>
                    <a:cubicBezTo>
                      <a:pt x="4631" y="31578"/>
                      <a:pt x="2077" y="30391"/>
                      <a:pt x="0" y="28413"/>
                    </a:cubicBezTo>
                    <a:cubicBezTo>
                      <a:pt x="0" y="28413"/>
                      <a:pt x="495" y="27375"/>
                      <a:pt x="1253" y="25645"/>
                    </a:cubicBezTo>
                    <a:cubicBezTo>
                      <a:pt x="1731" y="24590"/>
                      <a:pt x="2308" y="23288"/>
                      <a:pt x="2934" y="21788"/>
                    </a:cubicBezTo>
                    <a:cubicBezTo>
                      <a:pt x="3412" y="20667"/>
                      <a:pt x="3923" y="19431"/>
                      <a:pt x="4450" y="18129"/>
                    </a:cubicBezTo>
                    <a:cubicBezTo>
                      <a:pt x="4994" y="16745"/>
                      <a:pt x="5554" y="15311"/>
                      <a:pt x="6098" y="13828"/>
                    </a:cubicBezTo>
                    <a:cubicBezTo>
                      <a:pt x="6675" y="12295"/>
                      <a:pt x="7219" y="10729"/>
                      <a:pt x="7730" y="9180"/>
                    </a:cubicBezTo>
                    <a:cubicBezTo>
                      <a:pt x="8208" y="7730"/>
                      <a:pt x="8653" y="6296"/>
                      <a:pt x="9032" y="4895"/>
                    </a:cubicBezTo>
                    <a:cubicBezTo>
                      <a:pt x="9427" y="3445"/>
                      <a:pt x="9773" y="2060"/>
                      <a:pt x="10021" y="742"/>
                    </a:cubicBezTo>
                    <a:cubicBezTo>
                      <a:pt x="10070" y="527"/>
                      <a:pt x="10103" y="297"/>
                      <a:pt x="10136" y="82"/>
                    </a:cubicBezTo>
                    <a:cubicBezTo>
                      <a:pt x="10136" y="82"/>
                      <a:pt x="11207" y="0"/>
                      <a:pt x="12806" y="247"/>
                    </a:cubicBezTo>
                    <a:cubicBezTo>
                      <a:pt x="14256" y="478"/>
                      <a:pt x="16152" y="972"/>
                      <a:pt x="18047" y="2027"/>
                    </a:cubicBezTo>
                    <a:close/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1"/>
              <p:cNvSpPr/>
              <p:nvPr/>
            </p:nvSpPr>
            <p:spPr>
              <a:xfrm>
                <a:off x="8390500" y="1314500"/>
                <a:ext cx="41225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056" fill="none" extrusionOk="0">
                    <a:moveTo>
                      <a:pt x="1" y="1"/>
                    </a:moveTo>
                    <a:cubicBezTo>
                      <a:pt x="1" y="1"/>
                      <a:pt x="990" y="874"/>
                      <a:pt x="1649" y="1056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1"/>
              <p:cNvSpPr/>
              <p:nvPr/>
            </p:nvSpPr>
            <p:spPr>
              <a:xfrm>
                <a:off x="8428425" y="1223050"/>
                <a:ext cx="391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874" fill="none" extrusionOk="0">
                    <a:moveTo>
                      <a:pt x="0" y="0"/>
                    </a:moveTo>
                    <a:cubicBezTo>
                      <a:pt x="0" y="0"/>
                      <a:pt x="907" y="676"/>
                      <a:pt x="1566" y="87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5" name="Google Shape;1265;p21"/>
              <p:cNvSpPr/>
              <p:nvPr/>
            </p:nvSpPr>
            <p:spPr>
              <a:xfrm>
                <a:off x="8469625" y="1115500"/>
                <a:ext cx="40800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710" fill="none" extrusionOk="0">
                    <a:moveTo>
                      <a:pt x="0" y="1"/>
                    </a:moveTo>
                    <a:cubicBezTo>
                      <a:pt x="0" y="1"/>
                      <a:pt x="1236" y="610"/>
                      <a:pt x="1632" y="709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6" name="Google Shape;1266;p21"/>
              <p:cNvSpPr/>
              <p:nvPr/>
            </p:nvSpPr>
            <p:spPr>
              <a:xfrm>
                <a:off x="8510400" y="999300"/>
                <a:ext cx="3957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61" fill="none" extrusionOk="0">
                    <a:moveTo>
                      <a:pt x="1" y="1"/>
                    </a:moveTo>
                    <a:cubicBezTo>
                      <a:pt x="1" y="1"/>
                      <a:pt x="990" y="660"/>
                      <a:pt x="1583" y="59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21"/>
              <p:cNvSpPr/>
              <p:nvPr/>
            </p:nvSpPr>
            <p:spPr>
              <a:xfrm>
                <a:off x="8542950" y="892175"/>
                <a:ext cx="371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644" fill="none" extrusionOk="0">
                    <a:moveTo>
                      <a:pt x="1" y="1"/>
                    </a:moveTo>
                    <a:cubicBezTo>
                      <a:pt x="1" y="1"/>
                      <a:pt x="1023" y="578"/>
                      <a:pt x="1484" y="64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8" name="Google Shape;1268;p21"/>
              <p:cNvSpPr/>
              <p:nvPr/>
            </p:nvSpPr>
            <p:spPr>
              <a:xfrm>
                <a:off x="8567675" y="788350"/>
                <a:ext cx="3710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595" fill="none" extrusionOk="0">
                    <a:moveTo>
                      <a:pt x="1" y="1"/>
                    </a:moveTo>
                    <a:cubicBezTo>
                      <a:pt x="1" y="1"/>
                      <a:pt x="825" y="330"/>
                      <a:pt x="1484" y="59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9" name="Google Shape;1269;p21"/>
          <p:cNvGrpSpPr/>
          <p:nvPr/>
        </p:nvGrpSpPr>
        <p:grpSpPr>
          <a:xfrm>
            <a:off x="11241019" y="692017"/>
            <a:ext cx="689315" cy="4852387"/>
            <a:chOff x="8430764" y="519013"/>
            <a:chExt cx="516986" cy="3639290"/>
          </a:xfrm>
        </p:grpSpPr>
        <p:sp>
          <p:nvSpPr>
            <p:cNvPr id="1270" name="Google Shape;1270;p21"/>
            <p:cNvSpPr/>
            <p:nvPr/>
          </p:nvSpPr>
          <p:spPr>
            <a:xfrm>
              <a:off x="8765175" y="3712588"/>
              <a:ext cx="182575" cy="178025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21"/>
            <p:cNvSpPr/>
            <p:nvPr/>
          </p:nvSpPr>
          <p:spPr>
            <a:xfrm>
              <a:off x="8540170" y="4068349"/>
              <a:ext cx="87303" cy="89953"/>
            </a:xfrm>
            <a:custGeom>
              <a:avLst/>
              <a:gdLst/>
              <a:ahLst/>
              <a:cxnLst/>
              <a:rect l="l" t="t" r="r" b="b"/>
              <a:pathLst>
                <a:path w="2655" h="2736" extrusionOk="0">
                  <a:moveTo>
                    <a:pt x="1072" y="0"/>
                  </a:moveTo>
                  <a:lnTo>
                    <a:pt x="874" y="939"/>
                  </a:lnTo>
                  <a:lnTo>
                    <a:pt x="1" y="1319"/>
                  </a:lnTo>
                  <a:lnTo>
                    <a:pt x="825" y="1796"/>
                  </a:lnTo>
                  <a:lnTo>
                    <a:pt x="907" y="2736"/>
                  </a:lnTo>
                  <a:lnTo>
                    <a:pt x="1616" y="2093"/>
                  </a:lnTo>
                  <a:lnTo>
                    <a:pt x="2555" y="2307"/>
                  </a:lnTo>
                  <a:lnTo>
                    <a:pt x="2160" y="1434"/>
                  </a:lnTo>
                  <a:lnTo>
                    <a:pt x="2654" y="626"/>
                  </a:lnTo>
                  <a:lnTo>
                    <a:pt x="2654" y="626"/>
                  </a:lnTo>
                  <a:lnTo>
                    <a:pt x="1698" y="725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1"/>
            <p:cNvSpPr/>
            <p:nvPr/>
          </p:nvSpPr>
          <p:spPr>
            <a:xfrm>
              <a:off x="8430764" y="519013"/>
              <a:ext cx="256372" cy="249983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73" name="Google Shape;1273;p21"/>
          <p:cNvSpPr txBox="1">
            <a:spLocks noGrp="1"/>
          </p:cNvSpPr>
          <p:nvPr>
            <p:ph type="title"/>
          </p:nvPr>
        </p:nvSpPr>
        <p:spPr>
          <a:xfrm>
            <a:off x="960000" y="646176"/>
            <a:ext cx="10272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74" name="Google Shape;1274;p21"/>
          <p:cNvSpPr txBox="1">
            <a:spLocks noGrp="1"/>
          </p:cNvSpPr>
          <p:nvPr>
            <p:ph type="subTitle" idx="1"/>
          </p:nvPr>
        </p:nvSpPr>
        <p:spPr>
          <a:xfrm>
            <a:off x="950967" y="4113883"/>
            <a:ext cx="3102400" cy="12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5" name="Google Shape;1275;p21"/>
          <p:cNvSpPr txBox="1">
            <a:spLocks noGrp="1"/>
          </p:cNvSpPr>
          <p:nvPr>
            <p:ph type="subTitle" idx="2"/>
          </p:nvPr>
        </p:nvSpPr>
        <p:spPr>
          <a:xfrm>
            <a:off x="4544800" y="4113883"/>
            <a:ext cx="3102400" cy="12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6" name="Google Shape;1276;p21"/>
          <p:cNvSpPr txBox="1">
            <a:spLocks noGrp="1"/>
          </p:cNvSpPr>
          <p:nvPr>
            <p:ph type="subTitle" idx="3"/>
          </p:nvPr>
        </p:nvSpPr>
        <p:spPr>
          <a:xfrm>
            <a:off x="8138633" y="4113883"/>
            <a:ext cx="3102400" cy="12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7" name="Google Shape;1277;p21"/>
          <p:cNvSpPr txBox="1">
            <a:spLocks noGrp="1"/>
          </p:cNvSpPr>
          <p:nvPr>
            <p:ph type="subTitle" idx="4"/>
          </p:nvPr>
        </p:nvSpPr>
        <p:spPr>
          <a:xfrm>
            <a:off x="950967" y="3535700"/>
            <a:ext cx="3102400" cy="8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78" name="Google Shape;1278;p21"/>
          <p:cNvSpPr txBox="1">
            <a:spLocks noGrp="1"/>
          </p:cNvSpPr>
          <p:nvPr>
            <p:ph type="subTitle" idx="5"/>
          </p:nvPr>
        </p:nvSpPr>
        <p:spPr>
          <a:xfrm>
            <a:off x="4544800" y="3535700"/>
            <a:ext cx="3102400" cy="8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79" name="Google Shape;1279;p21"/>
          <p:cNvSpPr txBox="1">
            <a:spLocks noGrp="1"/>
          </p:cNvSpPr>
          <p:nvPr>
            <p:ph type="subTitle" idx="6"/>
          </p:nvPr>
        </p:nvSpPr>
        <p:spPr>
          <a:xfrm>
            <a:off x="8138633" y="3535700"/>
            <a:ext cx="3102400" cy="8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9428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2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282" name="Google Shape;1282;p22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283" name="Google Shape;1283;p22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4" name="Google Shape;1284;p22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5" name="Google Shape;1285;p22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6" name="Google Shape;1286;p22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7" name="Google Shape;1287;p22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8" name="Google Shape;1288;p22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9" name="Google Shape;1289;p22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0" name="Google Shape;1290;p22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1" name="Google Shape;1291;p22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2" name="Google Shape;1292;p22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3" name="Google Shape;1293;p22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4" name="Google Shape;1294;p22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5" name="Google Shape;1295;p22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6" name="Google Shape;1296;p22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7" name="Google Shape;1297;p22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8" name="Google Shape;1298;p22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9" name="Google Shape;1299;p22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0" name="Google Shape;1300;p22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1" name="Google Shape;1301;p22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2" name="Google Shape;1302;p22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3" name="Google Shape;1303;p22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304" name="Google Shape;1304;p22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05" name="Google Shape;1305;p22"/>
          <p:cNvGrpSpPr/>
          <p:nvPr/>
        </p:nvGrpSpPr>
        <p:grpSpPr>
          <a:xfrm>
            <a:off x="-1730433" y="-1150699"/>
            <a:ext cx="15713065" cy="9492988"/>
            <a:chOff x="-1297825" y="-863025"/>
            <a:chExt cx="11784799" cy="7119741"/>
          </a:xfrm>
        </p:grpSpPr>
        <p:sp>
          <p:nvSpPr>
            <p:cNvPr id="1306" name="Google Shape;1306;p22"/>
            <p:cNvSpPr/>
            <p:nvPr/>
          </p:nvSpPr>
          <p:spPr>
            <a:xfrm>
              <a:off x="-1297825" y="-863025"/>
              <a:ext cx="4775650" cy="3604775"/>
            </a:xfrm>
            <a:custGeom>
              <a:avLst/>
              <a:gdLst/>
              <a:ahLst/>
              <a:cxnLst/>
              <a:rect l="l" t="t" r="r" b="b"/>
              <a:pathLst>
                <a:path w="191026" h="144191" extrusionOk="0">
                  <a:moveTo>
                    <a:pt x="88023" y="0"/>
                  </a:moveTo>
                  <a:cubicBezTo>
                    <a:pt x="83673" y="0"/>
                    <a:pt x="79324" y="130"/>
                    <a:pt x="74982" y="391"/>
                  </a:cubicBezTo>
                  <a:cubicBezTo>
                    <a:pt x="56516" y="1487"/>
                    <a:pt x="37252" y="5321"/>
                    <a:pt x="23191" y="17327"/>
                  </a:cubicBezTo>
                  <a:cubicBezTo>
                    <a:pt x="12189" y="26708"/>
                    <a:pt x="5387" y="40404"/>
                    <a:pt x="2694" y="54624"/>
                  </a:cubicBezTo>
                  <a:cubicBezTo>
                    <a:pt x="1" y="68844"/>
                    <a:pt x="1210" y="83566"/>
                    <a:pt x="4269" y="97695"/>
                  </a:cubicBezTo>
                  <a:cubicBezTo>
                    <a:pt x="6666" y="108697"/>
                    <a:pt x="10295" y="119676"/>
                    <a:pt x="17142" y="128600"/>
                  </a:cubicBezTo>
                  <a:cubicBezTo>
                    <a:pt x="23990" y="137525"/>
                    <a:pt x="34513" y="144190"/>
                    <a:pt x="45765" y="144190"/>
                  </a:cubicBezTo>
                  <a:cubicBezTo>
                    <a:pt x="57018" y="144190"/>
                    <a:pt x="68431" y="136361"/>
                    <a:pt x="70485" y="125291"/>
                  </a:cubicBezTo>
                  <a:cubicBezTo>
                    <a:pt x="72083" y="116526"/>
                    <a:pt x="68020" y="107829"/>
                    <a:pt x="66810" y="98996"/>
                  </a:cubicBezTo>
                  <a:cubicBezTo>
                    <a:pt x="64231" y="79914"/>
                    <a:pt x="77127" y="59919"/>
                    <a:pt x="95593" y="54418"/>
                  </a:cubicBezTo>
                  <a:cubicBezTo>
                    <a:pt x="100404" y="52977"/>
                    <a:pt x="105390" y="52450"/>
                    <a:pt x="110416" y="52450"/>
                  </a:cubicBezTo>
                  <a:cubicBezTo>
                    <a:pt x="115023" y="52450"/>
                    <a:pt x="119665" y="52893"/>
                    <a:pt x="124239" y="53483"/>
                  </a:cubicBezTo>
                  <a:cubicBezTo>
                    <a:pt x="133087" y="54604"/>
                    <a:pt x="141936" y="56276"/>
                    <a:pt x="150858" y="56276"/>
                  </a:cubicBezTo>
                  <a:cubicBezTo>
                    <a:pt x="151556" y="56276"/>
                    <a:pt x="152254" y="56266"/>
                    <a:pt x="152953" y="56244"/>
                  </a:cubicBezTo>
                  <a:cubicBezTo>
                    <a:pt x="162562" y="55925"/>
                    <a:pt x="172514" y="53186"/>
                    <a:pt x="179430" y="46475"/>
                  </a:cubicBezTo>
                  <a:cubicBezTo>
                    <a:pt x="184315" y="41705"/>
                    <a:pt x="191026" y="28192"/>
                    <a:pt x="184931" y="21915"/>
                  </a:cubicBezTo>
                  <a:cubicBezTo>
                    <a:pt x="183060" y="19998"/>
                    <a:pt x="179088" y="19427"/>
                    <a:pt x="176669" y="18400"/>
                  </a:cubicBezTo>
                  <a:cubicBezTo>
                    <a:pt x="172058" y="16414"/>
                    <a:pt x="167401" y="14565"/>
                    <a:pt x="162677" y="12876"/>
                  </a:cubicBezTo>
                  <a:cubicBezTo>
                    <a:pt x="153295" y="9544"/>
                    <a:pt x="143709" y="6850"/>
                    <a:pt x="133985" y="4819"/>
                  </a:cubicBezTo>
                  <a:cubicBezTo>
                    <a:pt x="118886" y="1632"/>
                    <a:pt x="103453" y="0"/>
                    <a:pt x="88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2"/>
            <p:cNvSpPr/>
            <p:nvPr/>
          </p:nvSpPr>
          <p:spPr>
            <a:xfrm rot="-450272" flipH="1">
              <a:off x="6744309" y="4129335"/>
              <a:ext cx="3634273" cy="1898184"/>
            </a:xfrm>
            <a:custGeom>
              <a:avLst/>
              <a:gdLst/>
              <a:ahLst/>
              <a:cxnLst/>
              <a:rect l="l" t="t" r="r" b="b"/>
              <a:pathLst>
                <a:path w="145376" h="75930" extrusionOk="0">
                  <a:moveTo>
                    <a:pt x="34203" y="0"/>
                  </a:moveTo>
                  <a:cubicBezTo>
                    <a:pt x="26785" y="0"/>
                    <a:pt x="19424" y="1647"/>
                    <a:pt x="13331" y="5763"/>
                  </a:cubicBezTo>
                  <a:cubicBezTo>
                    <a:pt x="6027" y="10693"/>
                    <a:pt x="1142" y="19047"/>
                    <a:pt x="412" y="27812"/>
                  </a:cubicBezTo>
                  <a:cubicBezTo>
                    <a:pt x="1" y="33085"/>
                    <a:pt x="1051" y="38426"/>
                    <a:pt x="3356" y="43174"/>
                  </a:cubicBezTo>
                  <a:cubicBezTo>
                    <a:pt x="5342" y="47259"/>
                    <a:pt x="8263" y="49542"/>
                    <a:pt x="11139" y="52783"/>
                  </a:cubicBezTo>
                  <a:cubicBezTo>
                    <a:pt x="14312" y="56321"/>
                    <a:pt x="16047" y="60635"/>
                    <a:pt x="19676" y="63922"/>
                  </a:cubicBezTo>
                  <a:cubicBezTo>
                    <a:pt x="23191" y="67117"/>
                    <a:pt x="27368" y="69628"/>
                    <a:pt x="31796" y="71386"/>
                  </a:cubicBezTo>
                  <a:cubicBezTo>
                    <a:pt x="41200" y="75106"/>
                    <a:pt x="51540" y="75768"/>
                    <a:pt x="61652" y="75905"/>
                  </a:cubicBezTo>
                  <a:cubicBezTo>
                    <a:pt x="62973" y="75922"/>
                    <a:pt x="64294" y="75930"/>
                    <a:pt x="65616" y="75930"/>
                  </a:cubicBezTo>
                  <a:cubicBezTo>
                    <a:pt x="78814" y="75930"/>
                    <a:pt x="92019" y="75102"/>
                    <a:pt x="105111" y="73463"/>
                  </a:cubicBezTo>
                  <a:cubicBezTo>
                    <a:pt x="115086" y="72207"/>
                    <a:pt x="125722" y="70130"/>
                    <a:pt x="132821" y="63009"/>
                  </a:cubicBezTo>
                  <a:cubicBezTo>
                    <a:pt x="138505" y="57280"/>
                    <a:pt x="141015" y="49199"/>
                    <a:pt x="142773" y="41325"/>
                  </a:cubicBezTo>
                  <a:cubicBezTo>
                    <a:pt x="144462" y="33770"/>
                    <a:pt x="145375" y="25027"/>
                    <a:pt x="140445" y="19047"/>
                  </a:cubicBezTo>
                  <a:cubicBezTo>
                    <a:pt x="136761" y="14603"/>
                    <a:pt x="130685" y="12940"/>
                    <a:pt x="124825" y="12940"/>
                  </a:cubicBezTo>
                  <a:cubicBezTo>
                    <a:pt x="124184" y="12940"/>
                    <a:pt x="123547" y="12960"/>
                    <a:pt x="122915" y="12999"/>
                  </a:cubicBezTo>
                  <a:cubicBezTo>
                    <a:pt x="116501" y="13364"/>
                    <a:pt x="110247" y="15281"/>
                    <a:pt x="103856" y="15783"/>
                  </a:cubicBezTo>
                  <a:cubicBezTo>
                    <a:pt x="102655" y="15878"/>
                    <a:pt x="101455" y="15923"/>
                    <a:pt x="100257" y="15923"/>
                  </a:cubicBezTo>
                  <a:cubicBezTo>
                    <a:pt x="91073" y="15923"/>
                    <a:pt x="81995" y="13280"/>
                    <a:pt x="73293" y="10191"/>
                  </a:cubicBezTo>
                  <a:cubicBezTo>
                    <a:pt x="63455" y="6699"/>
                    <a:pt x="53754" y="2567"/>
                    <a:pt x="43483" y="810"/>
                  </a:cubicBezTo>
                  <a:cubicBezTo>
                    <a:pt x="40439" y="290"/>
                    <a:pt x="37316" y="0"/>
                    <a:pt x="34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8" name="Google Shape;1308;p22"/>
          <p:cNvGrpSpPr/>
          <p:nvPr/>
        </p:nvGrpSpPr>
        <p:grpSpPr>
          <a:xfrm>
            <a:off x="-148278" y="-68325"/>
            <a:ext cx="12277079" cy="6748632"/>
            <a:chOff x="-111209" y="-51244"/>
            <a:chExt cx="9207809" cy="5061474"/>
          </a:xfrm>
        </p:grpSpPr>
        <p:grpSp>
          <p:nvGrpSpPr>
            <p:cNvPr id="1309" name="Google Shape;1309;p22"/>
            <p:cNvGrpSpPr/>
            <p:nvPr/>
          </p:nvGrpSpPr>
          <p:grpSpPr>
            <a:xfrm rot="-2700000">
              <a:off x="908" y="4092171"/>
              <a:ext cx="915541" cy="696343"/>
              <a:chOff x="131175" y="4309275"/>
              <a:chExt cx="915550" cy="696350"/>
            </a:xfrm>
          </p:grpSpPr>
          <p:sp>
            <p:nvSpPr>
              <p:cNvPr id="1310" name="Google Shape;1310;p22"/>
              <p:cNvSpPr/>
              <p:nvPr/>
            </p:nvSpPr>
            <p:spPr>
              <a:xfrm>
                <a:off x="131175" y="4309275"/>
                <a:ext cx="910600" cy="6934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738" extrusionOk="0">
                    <a:moveTo>
                      <a:pt x="25546" y="0"/>
                    </a:moveTo>
                    <a:cubicBezTo>
                      <a:pt x="19201" y="2885"/>
                      <a:pt x="6774" y="10763"/>
                      <a:pt x="5851" y="11339"/>
                    </a:cubicBezTo>
                    <a:cubicBezTo>
                      <a:pt x="5736" y="11405"/>
                      <a:pt x="5587" y="11488"/>
                      <a:pt x="5422" y="11587"/>
                    </a:cubicBezTo>
                    <a:cubicBezTo>
                      <a:pt x="5192" y="11702"/>
                      <a:pt x="4911" y="11834"/>
                      <a:pt x="4598" y="11999"/>
                    </a:cubicBezTo>
                    <a:cubicBezTo>
                      <a:pt x="4499" y="12048"/>
                      <a:pt x="4401" y="12098"/>
                      <a:pt x="4285" y="12147"/>
                    </a:cubicBezTo>
                    <a:cubicBezTo>
                      <a:pt x="4219" y="12180"/>
                      <a:pt x="4153" y="12213"/>
                      <a:pt x="4087" y="12246"/>
                    </a:cubicBezTo>
                    <a:cubicBezTo>
                      <a:pt x="3857" y="12361"/>
                      <a:pt x="3626" y="12493"/>
                      <a:pt x="3395" y="12608"/>
                    </a:cubicBezTo>
                    <a:cubicBezTo>
                      <a:pt x="3247" y="12691"/>
                      <a:pt x="3082" y="12790"/>
                      <a:pt x="2934" y="12872"/>
                    </a:cubicBezTo>
                    <a:cubicBezTo>
                      <a:pt x="2769" y="12971"/>
                      <a:pt x="2588" y="13070"/>
                      <a:pt x="2423" y="13185"/>
                    </a:cubicBezTo>
                    <a:cubicBezTo>
                      <a:pt x="1417" y="13828"/>
                      <a:pt x="527" y="14586"/>
                      <a:pt x="264" y="15443"/>
                    </a:cubicBezTo>
                    <a:cubicBezTo>
                      <a:pt x="0" y="16267"/>
                      <a:pt x="940" y="18558"/>
                      <a:pt x="2225" y="20931"/>
                    </a:cubicBezTo>
                    <a:cubicBezTo>
                      <a:pt x="3939" y="24129"/>
                      <a:pt x="6279" y="27474"/>
                      <a:pt x="7169" y="27705"/>
                    </a:cubicBezTo>
                    <a:cubicBezTo>
                      <a:pt x="7252" y="27727"/>
                      <a:pt x="7346" y="27737"/>
                      <a:pt x="7450" y="27737"/>
                    </a:cubicBezTo>
                    <a:cubicBezTo>
                      <a:pt x="8053" y="27737"/>
                      <a:pt x="8992" y="27389"/>
                      <a:pt x="10004" y="26898"/>
                    </a:cubicBezTo>
                    <a:cubicBezTo>
                      <a:pt x="10103" y="26848"/>
                      <a:pt x="10218" y="26799"/>
                      <a:pt x="10317" y="26749"/>
                    </a:cubicBezTo>
                    <a:cubicBezTo>
                      <a:pt x="10400" y="26700"/>
                      <a:pt x="10466" y="26667"/>
                      <a:pt x="10548" y="26617"/>
                    </a:cubicBezTo>
                    <a:cubicBezTo>
                      <a:pt x="10795" y="26502"/>
                      <a:pt x="11042" y="26370"/>
                      <a:pt x="11273" y="26238"/>
                    </a:cubicBezTo>
                    <a:cubicBezTo>
                      <a:pt x="11290" y="26222"/>
                      <a:pt x="11306" y="26222"/>
                      <a:pt x="11323" y="26205"/>
                    </a:cubicBezTo>
                    <a:cubicBezTo>
                      <a:pt x="11454" y="26139"/>
                      <a:pt x="11570" y="26073"/>
                      <a:pt x="11702" y="26008"/>
                    </a:cubicBezTo>
                    <a:cubicBezTo>
                      <a:pt x="11817" y="25942"/>
                      <a:pt x="11932" y="25876"/>
                      <a:pt x="12048" y="25810"/>
                    </a:cubicBezTo>
                    <a:cubicBezTo>
                      <a:pt x="12180" y="25727"/>
                      <a:pt x="12295" y="25661"/>
                      <a:pt x="12410" y="25596"/>
                    </a:cubicBezTo>
                    <a:cubicBezTo>
                      <a:pt x="12476" y="25563"/>
                      <a:pt x="12542" y="25513"/>
                      <a:pt x="12592" y="25480"/>
                    </a:cubicBezTo>
                    <a:cubicBezTo>
                      <a:pt x="12888" y="25315"/>
                      <a:pt x="13169" y="25151"/>
                      <a:pt x="13416" y="24986"/>
                    </a:cubicBezTo>
                    <a:cubicBezTo>
                      <a:pt x="14075" y="24590"/>
                      <a:pt x="14553" y="24277"/>
                      <a:pt x="14685" y="24211"/>
                    </a:cubicBezTo>
                    <a:cubicBezTo>
                      <a:pt x="15212" y="23914"/>
                      <a:pt x="32534" y="13268"/>
                      <a:pt x="32781" y="13037"/>
                    </a:cubicBezTo>
                    <a:cubicBezTo>
                      <a:pt x="32781" y="13037"/>
                      <a:pt x="32781" y="13037"/>
                      <a:pt x="32798" y="13004"/>
                    </a:cubicBezTo>
                    <a:cubicBezTo>
                      <a:pt x="32798" y="12988"/>
                      <a:pt x="32814" y="12971"/>
                      <a:pt x="32831" y="12955"/>
                    </a:cubicBezTo>
                    <a:cubicBezTo>
                      <a:pt x="32863" y="12856"/>
                      <a:pt x="32946" y="12691"/>
                      <a:pt x="33045" y="12460"/>
                    </a:cubicBezTo>
                    <a:cubicBezTo>
                      <a:pt x="33061" y="12427"/>
                      <a:pt x="33094" y="12378"/>
                      <a:pt x="33111" y="12328"/>
                    </a:cubicBezTo>
                    <a:cubicBezTo>
                      <a:pt x="33210" y="12131"/>
                      <a:pt x="33308" y="11883"/>
                      <a:pt x="33424" y="11620"/>
                    </a:cubicBezTo>
                    <a:cubicBezTo>
                      <a:pt x="33457" y="11554"/>
                      <a:pt x="33490" y="11488"/>
                      <a:pt x="33523" y="11422"/>
                    </a:cubicBezTo>
                    <a:cubicBezTo>
                      <a:pt x="33655" y="11142"/>
                      <a:pt x="33786" y="10829"/>
                      <a:pt x="33935" y="10499"/>
                    </a:cubicBezTo>
                    <a:cubicBezTo>
                      <a:pt x="33984" y="10384"/>
                      <a:pt x="34034" y="10252"/>
                      <a:pt x="34083" y="10136"/>
                    </a:cubicBezTo>
                    <a:cubicBezTo>
                      <a:pt x="34133" y="10037"/>
                      <a:pt x="34165" y="9955"/>
                      <a:pt x="34198" y="9873"/>
                    </a:cubicBezTo>
                    <a:cubicBezTo>
                      <a:pt x="34248" y="9757"/>
                      <a:pt x="34297" y="9642"/>
                      <a:pt x="34363" y="9510"/>
                    </a:cubicBezTo>
                    <a:cubicBezTo>
                      <a:pt x="34495" y="9197"/>
                      <a:pt x="34627" y="8867"/>
                      <a:pt x="34759" y="8554"/>
                    </a:cubicBezTo>
                    <a:cubicBezTo>
                      <a:pt x="34792" y="8488"/>
                      <a:pt x="34825" y="8406"/>
                      <a:pt x="34841" y="8340"/>
                    </a:cubicBezTo>
                    <a:cubicBezTo>
                      <a:pt x="34874" y="8274"/>
                      <a:pt x="34907" y="8208"/>
                      <a:pt x="34924" y="8142"/>
                    </a:cubicBezTo>
                    <a:cubicBezTo>
                      <a:pt x="35105" y="7697"/>
                      <a:pt x="35286" y="7252"/>
                      <a:pt x="35451" y="6840"/>
                    </a:cubicBezTo>
                    <a:lnTo>
                      <a:pt x="35451" y="6824"/>
                    </a:lnTo>
                    <a:cubicBezTo>
                      <a:pt x="35533" y="6593"/>
                      <a:pt x="35632" y="6362"/>
                      <a:pt x="35698" y="6148"/>
                    </a:cubicBezTo>
                    <a:cubicBezTo>
                      <a:pt x="35764" y="5967"/>
                      <a:pt x="35830" y="5785"/>
                      <a:pt x="35896" y="5620"/>
                    </a:cubicBezTo>
                    <a:cubicBezTo>
                      <a:pt x="36077" y="5077"/>
                      <a:pt x="36226" y="4582"/>
                      <a:pt x="36308" y="4203"/>
                    </a:cubicBezTo>
                    <a:cubicBezTo>
                      <a:pt x="36325" y="4154"/>
                      <a:pt x="36325" y="4121"/>
                      <a:pt x="36341" y="4071"/>
                    </a:cubicBezTo>
                    <a:cubicBezTo>
                      <a:pt x="36357" y="4022"/>
                      <a:pt x="36357" y="3989"/>
                      <a:pt x="36357" y="3939"/>
                    </a:cubicBezTo>
                    <a:cubicBezTo>
                      <a:pt x="36374" y="3890"/>
                      <a:pt x="36374" y="3857"/>
                      <a:pt x="36390" y="3808"/>
                    </a:cubicBezTo>
                    <a:cubicBezTo>
                      <a:pt x="36423" y="3511"/>
                      <a:pt x="36407" y="3313"/>
                      <a:pt x="36308" y="3247"/>
                    </a:cubicBezTo>
                    <a:cubicBezTo>
                      <a:pt x="36259" y="3214"/>
                      <a:pt x="36193" y="3181"/>
                      <a:pt x="36094" y="3132"/>
                    </a:cubicBezTo>
                    <a:cubicBezTo>
                      <a:pt x="36044" y="3115"/>
                      <a:pt x="36011" y="3099"/>
                      <a:pt x="35962" y="3082"/>
                    </a:cubicBezTo>
                    <a:cubicBezTo>
                      <a:pt x="35929" y="3082"/>
                      <a:pt x="35912" y="3066"/>
                      <a:pt x="35880" y="3049"/>
                    </a:cubicBezTo>
                    <a:cubicBezTo>
                      <a:pt x="35830" y="3033"/>
                      <a:pt x="35781" y="3016"/>
                      <a:pt x="35715" y="3000"/>
                    </a:cubicBezTo>
                    <a:cubicBezTo>
                      <a:pt x="35649" y="2967"/>
                      <a:pt x="35566" y="2934"/>
                      <a:pt x="35468" y="2901"/>
                    </a:cubicBezTo>
                    <a:cubicBezTo>
                      <a:pt x="35402" y="2885"/>
                      <a:pt x="35303" y="2852"/>
                      <a:pt x="35220" y="2819"/>
                    </a:cubicBezTo>
                    <a:cubicBezTo>
                      <a:pt x="35187" y="2802"/>
                      <a:pt x="35138" y="2786"/>
                      <a:pt x="35105" y="2786"/>
                    </a:cubicBezTo>
                    <a:cubicBezTo>
                      <a:pt x="35023" y="2753"/>
                      <a:pt x="34940" y="2720"/>
                      <a:pt x="34858" y="2703"/>
                    </a:cubicBezTo>
                    <a:cubicBezTo>
                      <a:pt x="34792" y="2670"/>
                      <a:pt x="34726" y="2654"/>
                      <a:pt x="34660" y="2637"/>
                    </a:cubicBezTo>
                    <a:cubicBezTo>
                      <a:pt x="34297" y="2522"/>
                      <a:pt x="33869" y="2390"/>
                      <a:pt x="33424" y="2242"/>
                    </a:cubicBezTo>
                    <a:cubicBezTo>
                      <a:pt x="33325" y="2225"/>
                      <a:pt x="33226" y="2192"/>
                      <a:pt x="33127" y="2159"/>
                    </a:cubicBezTo>
                    <a:cubicBezTo>
                      <a:pt x="33094" y="2143"/>
                      <a:pt x="33045" y="2127"/>
                      <a:pt x="33012" y="2127"/>
                    </a:cubicBezTo>
                    <a:cubicBezTo>
                      <a:pt x="32946" y="2094"/>
                      <a:pt x="32880" y="2077"/>
                      <a:pt x="32798" y="2061"/>
                    </a:cubicBezTo>
                    <a:cubicBezTo>
                      <a:pt x="32567" y="1995"/>
                      <a:pt x="32320" y="1912"/>
                      <a:pt x="32072" y="1846"/>
                    </a:cubicBezTo>
                    <a:cubicBezTo>
                      <a:pt x="31842" y="1780"/>
                      <a:pt x="31594" y="1698"/>
                      <a:pt x="31347" y="1632"/>
                    </a:cubicBezTo>
                    <a:cubicBezTo>
                      <a:pt x="31116" y="1566"/>
                      <a:pt x="30886" y="1500"/>
                      <a:pt x="30655" y="1434"/>
                    </a:cubicBezTo>
                    <a:cubicBezTo>
                      <a:pt x="30639" y="1434"/>
                      <a:pt x="30639" y="1418"/>
                      <a:pt x="30622" y="1418"/>
                    </a:cubicBezTo>
                    <a:cubicBezTo>
                      <a:pt x="30325" y="1335"/>
                      <a:pt x="30029" y="1253"/>
                      <a:pt x="29732" y="1171"/>
                    </a:cubicBezTo>
                    <a:cubicBezTo>
                      <a:pt x="29699" y="1154"/>
                      <a:pt x="29683" y="1154"/>
                      <a:pt x="29666" y="1154"/>
                    </a:cubicBezTo>
                    <a:cubicBezTo>
                      <a:pt x="29501" y="1105"/>
                      <a:pt x="29353" y="1055"/>
                      <a:pt x="29205" y="1022"/>
                    </a:cubicBezTo>
                    <a:cubicBezTo>
                      <a:pt x="28479" y="808"/>
                      <a:pt x="27804" y="627"/>
                      <a:pt x="27243" y="462"/>
                    </a:cubicBezTo>
                    <a:cubicBezTo>
                      <a:pt x="27161" y="445"/>
                      <a:pt x="27095" y="429"/>
                      <a:pt x="27013" y="412"/>
                    </a:cubicBezTo>
                    <a:cubicBezTo>
                      <a:pt x="26980" y="396"/>
                      <a:pt x="26947" y="380"/>
                      <a:pt x="26897" y="380"/>
                    </a:cubicBezTo>
                    <a:cubicBezTo>
                      <a:pt x="26831" y="363"/>
                      <a:pt x="26765" y="330"/>
                      <a:pt x="26700" y="314"/>
                    </a:cubicBezTo>
                    <a:cubicBezTo>
                      <a:pt x="26518" y="264"/>
                      <a:pt x="26353" y="231"/>
                      <a:pt x="26205" y="182"/>
                    </a:cubicBezTo>
                    <a:cubicBezTo>
                      <a:pt x="26172" y="165"/>
                      <a:pt x="26123" y="165"/>
                      <a:pt x="26090" y="149"/>
                    </a:cubicBezTo>
                    <a:cubicBezTo>
                      <a:pt x="25991" y="132"/>
                      <a:pt x="25908" y="99"/>
                      <a:pt x="25826" y="83"/>
                    </a:cubicBezTo>
                    <a:cubicBezTo>
                      <a:pt x="25793" y="66"/>
                      <a:pt x="25760" y="66"/>
                      <a:pt x="25727" y="50"/>
                    </a:cubicBezTo>
                    <a:cubicBezTo>
                      <a:pt x="25612" y="17"/>
                      <a:pt x="25546" y="0"/>
                      <a:pt x="25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22"/>
              <p:cNvSpPr/>
              <p:nvPr/>
            </p:nvSpPr>
            <p:spPr>
              <a:xfrm>
                <a:off x="131175" y="4631075"/>
                <a:ext cx="263725" cy="3716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866" extrusionOk="0">
                    <a:moveTo>
                      <a:pt x="2934" y="0"/>
                    </a:moveTo>
                    <a:cubicBezTo>
                      <a:pt x="2769" y="99"/>
                      <a:pt x="2588" y="198"/>
                      <a:pt x="2423" y="313"/>
                    </a:cubicBezTo>
                    <a:cubicBezTo>
                      <a:pt x="1417" y="956"/>
                      <a:pt x="527" y="1714"/>
                      <a:pt x="264" y="2571"/>
                    </a:cubicBezTo>
                    <a:cubicBezTo>
                      <a:pt x="0" y="3395"/>
                      <a:pt x="940" y="5686"/>
                      <a:pt x="2225" y="8059"/>
                    </a:cubicBezTo>
                    <a:cubicBezTo>
                      <a:pt x="3939" y="11257"/>
                      <a:pt x="6279" y="14602"/>
                      <a:pt x="7169" y="14833"/>
                    </a:cubicBezTo>
                    <a:cubicBezTo>
                      <a:pt x="7252" y="14855"/>
                      <a:pt x="7346" y="14865"/>
                      <a:pt x="7450" y="14865"/>
                    </a:cubicBezTo>
                    <a:cubicBezTo>
                      <a:pt x="8053" y="14865"/>
                      <a:pt x="8992" y="14517"/>
                      <a:pt x="10004" y="14026"/>
                    </a:cubicBezTo>
                    <a:cubicBezTo>
                      <a:pt x="10103" y="13976"/>
                      <a:pt x="10218" y="13927"/>
                      <a:pt x="10317" y="13877"/>
                    </a:cubicBezTo>
                    <a:cubicBezTo>
                      <a:pt x="10400" y="13828"/>
                      <a:pt x="10466" y="13795"/>
                      <a:pt x="10548" y="13745"/>
                    </a:cubicBezTo>
                    <a:cubicBezTo>
                      <a:pt x="9823" y="12460"/>
                      <a:pt x="8735" y="10532"/>
                      <a:pt x="7532" y="8373"/>
                    </a:cubicBezTo>
                    <a:cubicBezTo>
                      <a:pt x="6016" y="5686"/>
                      <a:pt x="4335" y="2637"/>
                      <a:pt x="29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22"/>
              <p:cNvSpPr/>
              <p:nvPr/>
            </p:nvSpPr>
            <p:spPr>
              <a:xfrm>
                <a:off x="131175" y="4631075"/>
                <a:ext cx="263725" cy="3745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982" fill="none" extrusionOk="0">
                    <a:moveTo>
                      <a:pt x="10548" y="13745"/>
                    </a:moveTo>
                    <a:cubicBezTo>
                      <a:pt x="10466" y="13795"/>
                      <a:pt x="10400" y="13828"/>
                      <a:pt x="10317" y="13877"/>
                    </a:cubicBezTo>
                    <a:cubicBezTo>
                      <a:pt x="10218" y="13927"/>
                      <a:pt x="10103" y="13976"/>
                      <a:pt x="10004" y="14026"/>
                    </a:cubicBezTo>
                    <a:cubicBezTo>
                      <a:pt x="8817" y="14602"/>
                      <a:pt x="7730" y="14981"/>
                      <a:pt x="7169" y="14833"/>
                    </a:cubicBezTo>
                    <a:cubicBezTo>
                      <a:pt x="6279" y="14602"/>
                      <a:pt x="3939" y="11257"/>
                      <a:pt x="2225" y="8059"/>
                    </a:cubicBezTo>
                    <a:cubicBezTo>
                      <a:pt x="940" y="5686"/>
                      <a:pt x="0" y="3395"/>
                      <a:pt x="264" y="2571"/>
                    </a:cubicBezTo>
                    <a:cubicBezTo>
                      <a:pt x="527" y="1714"/>
                      <a:pt x="1417" y="956"/>
                      <a:pt x="2423" y="313"/>
                    </a:cubicBezTo>
                    <a:cubicBezTo>
                      <a:pt x="2588" y="198"/>
                      <a:pt x="2769" y="99"/>
                      <a:pt x="2934" y="0"/>
                    </a:cubicBezTo>
                    <a:cubicBezTo>
                      <a:pt x="4335" y="2637"/>
                      <a:pt x="6016" y="5686"/>
                      <a:pt x="7532" y="8373"/>
                    </a:cubicBezTo>
                    <a:cubicBezTo>
                      <a:pt x="8735" y="10532"/>
                      <a:pt x="9823" y="12460"/>
                      <a:pt x="10548" y="13745"/>
                    </a:cubicBezTo>
                    <a:close/>
                  </a:path>
                </a:pathLst>
              </a:custGeom>
              <a:noFill/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22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extrusionOk="0">
                    <a:moveTo>
                      <a:pt x="1" y="0"/>
                    </a:moveTo>
                    <a:cubicBezTo>
                      <a:pt x="1" y="1"/>
                      <a:pt x="1962" y="1714"/>
                      <a:pt x="2028" y="1945"/>
                    </a:cubicBezTo>
                    <a:cubicBezTo>
                      <a:pt x="2094" y="2176"/>
                      <a:pt x="1468" y="3791"/>
                      <a:pt x="1929" y="4269"/>
                    </a:cubicBezTo>
                    <a:cubicBezTo>
                      <a:pt x="2374" y="4731"/>
                      <a:pt x="4138" y="5653"/>
                      <a:pt x="4286" y="6016"/>
                    </a:cubicBezTo>
                    <a:cubicBezTo>
                      <a:pt x="4434" y="6395"/>
                      <a:pt x="4138" y="8356"/>
                      <a:pt x="4335" y="8604"/>
                    </a:cubicBezTo>
                    <a:cubicBezTo>
                      <a:pt x="4533" y="8851"/>
                      <a:pt x="6280" y="9609"/>
                      <a:pt x="6428" y="9889"/>
                    </a:cubicBezTo>
                    <a:cubicBezTo>
                      <a:pt x="6478" y="9971"/>
                      <a:pt x="6593" y="10351"/>
                      <a:pt x="6709" y="10812"/>
                    </a:cubicBezTo>
                    <a:cubicBezTo>
                      <a:pt x="6939" y="11751"/>
                      <a:pt x="7236" y="13037"/>
                      <a:pt x="7236" y="13037"/>
                    </a:cubicBezTo>
                    <a:cubicBezTo>
                      <a:pt x="7236" y="13037"/>
                      <a:pt x="7236" y="13037"/>
                      <a:pt x="7253" y="13004"/>
                    </a:cubicBezTo>
                    <a:cubicBezTo>
                      <a:pt x="7269" y="12988"/>
                      <a:pt x="7269" y="12971"/>
                      <a:pt x="7286" y="12955"/>
                    </a:cubicBezTo>
                    <a:cubicBezTo>
                      <a:pt x="7318" y="12856"/>
                      <a:pt x="7401" y="12691"/>
                      <a:pt x="7500" y="12460"/>
                    </a:cubicBezTo>
                    <a:cubicBezTo>
                      <a:pt x="7516" y="12427"/>
                      <a:pt x="7549" y="12378"/>
                      <a:pt x="7566" y="12328"/>
                    </a:cubicBezTo>
                    <a:cubicBezTo>
                      <a:pt x="7665" y="12131"/>
                      <a:pt x="7763" y="11883"/>
                      <a:pt x="7879" y="11620"/>
                    </a:cubicBezTo>
                    <a:cubicBezTo>
                      <a:pt x="7912" y="11554"/>
                      <a:pt x="7945" y="11488"/>
                      <a:pt x="7978" y="11422"/>
                    </a:cubicBezTo>
                    <a:cubicBezTo>
                      <a:pt x="8110" y="11142"/>
                      <a:pt x="8241" y="10829"/>
                      <a:pt x="8390" y="10499"/>
                    </a:cubicBezTo>
                    <a:cubicBezTo>
                      <a:pt x="8439" y="10384"/>
                      <a:pt x="8489" y="10252"/>
                      <a:pt x="8538" y="10136"/>
                    </a:cubicBezTo>
                    <a:cubicBezTo>
                      <a:pt x="8588" y="10037"/>
                      <a:pt x="8620" y="9955"/>
                      <a:pt x="8653" y="9873"/>
                    </a:cubicBezTo>
                    <a:cubicBezTo>
                      <a:pt x="8703" y="9757"/>
                      <a:pt x="8752" y="9642"/>
                      <a:pt x="8818" y="9510"/>
                    </a:cubicBezTo>
                    <a:cubicBezTo>
                      <a:pt x="8950" y="9197"/>
                      <a:pt x="9082" y="8867"/>
                      <a:pt x="9214" y="8554"/>
                    </a:cubicBezTo>
                    <a:cubicBezTo>
                      <a:pt x="9247" y="8488"/>
                      <a:pt x="9280" y="8406"/>
                      <a:pt x="9296" y="8340"/>
                    </a:cubicBezTo>
                    <a:cubicBezTo>
                      <a:pt x="9329" y="8274"/>
                      <a:pt x="9362" y="8208"/>
                      <a:pt x="9379" y="8142"/>
                    </a:cubicBezTo>
                    <a:cubicBezTo>
                      <a:pt x="9560" y="7697"/>
                      <a:pt x="9741" y="7252"/>
                      <a:pt x="9906" y="6840"/>
                    </a:cubicBezTo>
                    <a:lnTo>
                      <a:pt x="9906" y="6824"/>
                    </a:lnTo>
                    <a:cubicBezTo>
                      <a:pt x="9988" y="6593"/>
                      <a:pt x="10087" y="6362"/>
                      <a:pt x="10153" y="6148"/>
                    </a:cubicBezTo>
                    <a:cubicBezTo>
                      <a:pt x="10219" y="5967"/>
                      <a:pt x="10285" y="5785"/>
                      <a:pt x="10351" y="5620"/>
                    </a:cubicBezTo>
                    <a:cubicBezTo>
                      <a:pt x="10532" y="5077"/>
                      <a:pt x="10681" y="4582"/>
                      <a:pt x="10763" y="4203"/>
                    </a:cubicBezTo>
                    <a:cubicBezTo>
                      <a:pt x="10780" y="4154"/>
                      <a:pt x="10780" y="4121"/>
                      <a:pt x="10796" y="4071"/>
                    </a:cubicBezTo>
                    <a:cubicBezTo>
                      <a:pt x="10812" y="4022"/>
                      <a:pt x="10812" y="3989"/>
                      <a:pt x="10812" y="3939"/>
                    </a:cubicBezTo>
                    <a:cubicBezTo>
                      <a:pt x="10829" y="3890"/>
                      <a:pt x="10829" y="3857"/>
                      <a:pt x="10845" y="3808"/>
                    </a:cubicBezTo>
                    <a:cubicBezTo>
                      <a:pt x="10878" y="3511"/>
                      <a:pt x="10862" y="3313"/>
                      <a:pt x="10763" y="3247"/>
                    </a:cubicBezTo>
                    <a:cubicBezTo>
                      <a:pt x="10714" y="3214"/>
                      <a:pt x="10648" y="3181"/>
                      <a:pt x="10549" y="3132"/>
                    </a:cubicBezTo>
                    <a:cubicBezTo>
                      <a:pt x="10499" y="3115"/>
                      <a:pt x="10466" y="3099"/>
                      <a:pt x="10417" y="3082"/>
                    </a:cubicBezTo>
                    <a:cubicBezTo>
                      <a:pt x="10384" y="3082"/>
                      <a:pt x="10367" y="3066"/>
                      <a:pt x="10335" y="3049"/>
                    </a:cubicBezTo>
                    <a:cubicBezTo>
                      <a:pt x="10285" y="3033"/>
                      <a:pt x="10236" y="3016"/>
                      <a:pt x="10170" y="3000"/>
                    </a:cubicBezTo>
                    <a:cubicBezTo>
                      <a:pt x="10104" y="2967"/>
                      <a:pt x="10021" y="2934"/>
                      <a:pt x="9923" y="2901"/>
                    </a:cubicBezTo>
                    <a:cubicBezTo>
                      <a:pt x="9857" y="2885"/>
                      <a:pt x="9758" y="2852"/>
                      <a:pt x="9675" y="2819"/>
                    </a:cubicBezTo>
                    <a:cubicBezTo>
                      <a:pt x="9642" y="2802"/>
                      <a:pt x="9593" y="2786"/>
                      <a:pt x="9560" y="2786"/>
                    </a:cubicBezTo>
                    <a:cubicBezTo>
                      <a:pt x="9478" y="2753"/>
                      <a:pt x="9395" y="2720"/>
                      <a:pt x="9313" y="2703"/>
                    </a:cubicBezTo>
                    <a:cubicBezTo>
                      <a:pt x="9247" y="2670"/>
                      <a:pt x="9181" y="2654"/>
                      <a:pt x="9115" y="2637"/>
                    </a:cubicBezTo>
                    <a:cubicBezTo>
                      <a:pt x="8752" y="2522"/>
                      <a:pt x="8324" y="2390"/>
                      <a:pt x="7879" y="2242"/>
                    </a:cubicBezTo>
                    <a:cubicBezTo>
                      <a:pt x="7780" y="2225"/>
                      <a:pt x="7681" y="2192"/>
                      <a:pt x="7582" y="2159"/>
                    </a:cubicBezTo>
                    <a:cubicBezTo>
                      <a:pt x="7549" y="2143"/>
                      <a:pt x="7500" y="2127"/>
                      <a:pt x="7467" y="2127"/>
                    </a:cubicBezTo>
                    <a:cubicBezTo>
                      <a:pt x="7401" y="2094"/>
                      <a:pt x="7318" y="2077"/>
                      <a:pt x="7253" y="2061"/>
                    </a:cubicBezTo>
                    <a:cubicBezTo>
                      <a:pt x="7022" y="1995"/>
                      <a:pt x="6775" y="1912"/>
                      <a:pt x="6527" y="1846"/>
                    </a:cubicBezTo>
                    <a:cubicBezTo>
                      <a:pt x="6297" y="1780"/>
                      <a:pt x="6049" y="1698"/>
                      <a:pt x="5802" y="1632"/>
                    </a:cubicBezTo>
                    <a:cubicBezTo>
                      <a:pt x="5571" y="1566"/>
                      <a:pt x="5341" y="1500"/>
                      <a:pt x="5110" y="1434"/>
                    </a:cubicBezTo>
                    <a:cubicBezTo>
                      <a:pt x="5094" y="1434"/>
                      <a:pt x="5094" y="1418"/>
                      <a:pt x="5077" y="1418"/>
                    </a:cubicBezTo>
                    <a:cubicBezTo>
                      <a:pt x="4780" y="1335"/>
                      <a:pt x="4484" y="1253"/>
                      <a:pt x="4187" y="1171"/>
                    </a:cubicBezTo>
                    <a:cubicBezTo>
                      <a:pt x="4154" y="1154"/>
                      <a:pt x="4138" y="1154"/>
                      <a:pt x="4121" y="1154"/>
                    </a:cubicBezTo>
                    <a:cubicBezTo>
                      <a:pt x="3956" y="1105"/>
                      <a:pt x="3808" y="1055"/>
                      <a:pt x="3660" y="1022"/>
                    </a:cubicBezTo>
                    <a:cubicBezTo>
                      <a:pt x="2934" y="808"/>
                      <a:pt x="2259" y="627"/>
                      <a:pt x="1698" y="462"/>
                    </a:cubicBezTo>
                    <a:cubicBezTo>
                      <a:pt x="1616" y="445"/>
                      <a:pt x="1550" y="429"/>
                      <a:pt x="1468" y="412"/>
                    </a:cubicBezTo>
                    <a:cubicBezTo>
                      <a:pt x="1435" y="396"/>
                      <a:pt x="1402" y="380"/>
                      <a:pt x="1352" y="380"/>
                    </a:cubicBezTo>
                    <a:cubicBezTo>
                      <a:pt x="1286" y="363"/>
                      <a:pt x="1220" y="330"/>
                      <a:pt x="1155" y="314"/>
                    </a:cubicBezTo>
                    <a:cubicBezTo>
                      <a:pt x="973" y="264"/>
                      <a:pt x="808" y="231"/>
                      <a:pt x="660" y="182"/>
                    </a:cubicBezTo>
                    <a:cubicBezTo>
                      <a:pt x="627" y="165"/>
                      <a:pt x="578" y="165"/>
                      <a:pt x="545" y="149"/>
                    </a:cubicBezTo>
                    <a:cubicBezTo>
                      <a:pt x="446" y="132"/>
                      <a:pt x="363" y="99"/>
                      <a:pt x="281" y="83"/>
                    </a:cubicBezTo>
                    <a:cubicBezTo>
                      <a:pt x="248" y="66"/>
                      <a:pt x="215" y="66"/>
                      <a:pt x="182" y="50"/>
                    </a:cubicBezTo>
                    <a:cubicBezTo>
                      <a:pt x="67" y="1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22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extrusionOk="0">
                    <a:moveTo>
                      <a:pt x="3000" y="1"/>
                    </a:moveTo>
                    <a:cubicBezTo>
                      <a:pt x="2770" y="116"/>
                      <a:pt x="2489" y="248"/>
                      <a:pt x="2176" y="413"/>
                    </a:cubicBezTo>
                    <a:cubicBezTo>
                      <a:pt x="2077" y="462"/>
                      <a:pt x="1979" y="512"/>
                      <a:pt x="1863" y="561"/>
                    </a:cubicBezTo>
                    <a:cubicBezTo>
                      <a:pt x="1797" y="594"/>
                      <a:pt x="1731" y="627"/>
                      <a:pt x="1665" y="660"/>
                    </a:cubicBezTo>
                    <a:cubicBezTo>
                      <a:pt x="1435" y="775"/>
                      <a:pt x="1204" y="907"/>
                      <a:pt x="973" y="1022"/>
                    </a:cubicBezTo>
                    <a:cubicBezTo>
                      <a:pt x="825" y="1105"/>
                      <a:pt x="660" y="1204"/>
                      <a:pt x="512" y="1286"/>
                    </a:cubicBezTo>
                    <a:cubicBezTo>
                      <a:pt x="347" y="1385"/>
                      <a:pt x="166" y="1484"/>
                      <a:pt x="1" y="1599"/>
                    </a:cubicBezTo>
                    <a:cubicBezTo>
                      <a:pt x="1" y="1632"/>
                      <a:pt x="1" y="1649"/>
                      <a:pt x="1" y="1649"/>
                    </a:cubicBezTo>
                    <a:cubicBezTo>
                      <a:pt x="1" y="1649"/>
                      <a:pt x="1187" y="4203"/>
                      <a:pt x="4319" y="9724"/>
                    </a:cubicBezTo>
                    <a:cubicBezTo>
                      <a:pt x="5242" y="11323"/>
                      <a:pt x="6313" y="13185"/>
                      <a:pt x="7582" y="15312"/>
                    </a:cubicBezTo>
                    <a:cubicBezTo>
                      <a:pt x="7681" y="15262"/>
                      <a:pt x="7796" y="15213"/>
                      <a:pt x="7895" y="15163"/>
                    </a:cubicBezTo>
                    <a:cubicBezTo>
                      <a:pt x="8208" y="14998"/>
                      <a:pt x="8538" y="14834"/>
                      <a:pt x="8851" y="14652"/>
                    </a:cubicBezTo>
                    <a:cubicBezTo>
                      <a:pt x="8868" y="14636"/>
                      <a:pt x="8884" y="14636"/>
                      <a:pt x="8901" y="14619"/>
                    </a:cubicBezTo>
                    <a:cubicBezTo>
                      <a:pt x="9032" y="14553"/>
                      <a:pt x="9148" y="14487"/>
                      <a:pt x="9280" y="14422"/>
                    </a:cubicBezTo>
                    <a:cubicBezTo>
                      <a:pt x="9395" y="14356"/>
                      <a:pt x="9510" y="14290"/>
                      <a:pt x="9626" y="14224"/>
                    </a:cubicBezTo>
                    <a:cubicBezTo>
                      <a:pt x="9758" y="14141"/>
                      <a:pt x="9873" y="14075"/>
                      <a:pt x="9988" y="14010"/>
                    </a:cubicBezTo>
                    <a:cubicBezTo>
                      <a:pt x="10054" y="13977"/>
                      <a:pt x="10120" y="13944"/>
                      <a:pt x="10170" y="13894"/>
                    </a:cubicBezTo>
                    <a:cubicBezTo>
                      <a:pt x="10466" y="13729"/>
                      <a:pt x="10747" y="13565"/>
                      <a:pt x="10994" y="13400"/>
                    </a:cubicBezTo>
                    <a:cubicBezTo>
                      <a:pt x="10994" y="13400"/>
                      <a:pt x="9906" y="11587"/>
                      <a:pt x="8390" y="9032"/>
                    </a:cubicBezTo>
                    <a:cubicBezTo>
                      <a:pt x="8373" y="8999"/>
                      <a:pt x="8357" y="8966"/>
                      <a:pt x="8340" y="8950"/>
                    </a:cubicBezTo>
                    <a:cubicBezTo>
                      <a:pt x="7500" y="7532"/>
                      <a:pt x="6527" y="5917"/>
                      <a:pt x="5538" y="4253"/>
                    </a:cubicBezTo>
                    <a:cubicBezTo>
                      <a:pt x="4681" y="2819"/>
                      <a:pt x="3808" y="1369"/>
                      <a:pt x="3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22"/>
              <p:cNvSpPr/>
              <p:nvPr/>
            </p:nvSpPr>
            <p:spPr>
              <a:xfrm>
                <a:off x="216050" y="4615400"/>
                <a:ext cx="216325" cy="34985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13994" extrusionOk="0">
                    <a:moveTo>
                      <a:pt x="692" y="1"/>
                    </a:moveTo>
                    <a:cubicBezTo>
                      <a:pt x="462" y="116"/>
                      <a:pt x="231" y="248"/>
                      <a:pt x="0" y="363"/>
                    </a:cubicBezTo>
                    <a:cubicBezTo>
                      <a:pt x="1401" y="2819"/>
                      <a:pt x="3263" y="6016"/>
                      <a:pt x="4928" y="8901"/>
                    </a:cubicBezTo>
                    <a:cubicBezTo>
                      <a:pt x="6065" y="10862"/>
                      <a:pt x="7104" y="12658"/>
                      <a:pt x="7878" y="13993"/>
                    </a:cubicBezTo>
                    <a:cubicBezTo>
                      <a:pt x="7895" y="13977"/>
                      <a:pt x="7911" y="13977"/>
                      <a:pt x="7928" y="13960"/>
                    </a:cubicBezTo>
                    <a:cubicBezTo>
                      <a:pt x="8059" y="13894"/>
                      <a:pt x="8175" y="13828"/>
                      <a:pt x="8307" y="13763"/>
                    </a:cubicBezTo>
                    <a:cubicBezTo>
                      <a:pt x="8422" y="13697"/>
                      <a:pt x="8537" y="13631"/>
                      <a:pt x="8653" y="13565"/>
                    </a:cubicBezTo>
                    <a:cubicBezTo>
                      <a:pt x="7812" y="12180"/>
                      <a:pt x="6807" y="10499"/>
                      <a:pt x="5785" y="8752"/>
                    </a:cubicBezTo>
                    <a:cubicBezTo>
                      <a:pt x="3956" y="5670"/>
                      <a:pt x="2027" y="2341"/>
                      <a:pt x="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22"/>
              <p:cNvSpPr/>
              <p:nvPr/>
            </p:nvSpPr>
            <p:spPr>
              <a:xfrm>
                <a:off x="186800" y="4556075"/>
                <a:ext cx="799350" cy="446650"/>
              </a:xfrm>
              <a:custGeom>
                <a:avLst/>
                <a:gdLst/>
                <a:ahLst/>
                <a:cxnLst/>
                <a:rect l="l" t="t" r="r" b="b"/>
                <a:pathLst>
                  <a:path w="31974" h="17866" extrusionOk="0">
                    <a:moveTo>
                      <a:pt x="31973" y="1"/>
                    </a:moveTo>
                    <a:lnTo>
                      <a:pt x="31973" y="1"/>
                    </a:lnTo>
                    <a:cubicBezTo>
                      <a:pt x="31331" y="314"/>
                      <a:pt x="30671" y="627"/>
                      <a:pt x="30029" y="940"/>
                    </a:cubicBezTo>
                    <a:cubicBezTo>
                      <a:pt x="25760" y="3017"/>
                      <a:pt x="21491" y="5110"/>
                      <a:pt x="17223" y="7186"/>
                    </a:cubicBezTo>
                    <a:cubicBezTo>
                      <a:pt x="14421" y="8538"/>
                      <a:pt x="11570" y="9922"/>
                      <a:pt x="8587" y="10746"/>
                    </a:cubicBezTo>
                    <a:cubicBezTo>
                      <a:pt x="8043" y="10895"/>
                      <a:pt x="7499" y="11010"/>
                      <a:pt x="6955" y="11125"/>
                    </a:cubicBezTo>
                    <a:cubicBezTo>
                      <a:pt x="6658" y="11175"/>
                      <a:pt x="6378" y="11224"/>
                      <a:pt x="6098" y="11274"/>
                    </a:cubicBezTo>
                    <a:cubicBezTo>
                      <a:pt x="5999" y="11290"/>
                      <a:pt x="5900" y="11307"/>
                      <a:pt x="5785" y="11323"/>
                    </a:cubicBezTo>
                    <a:cubicBezTo>
                      <a:pt x="5637" y="11340"/>
                      <a:pt x="5472" y="11356"/>
                      <a:pt x="5307" y="11373"/>
                    </a:cubicBezTo>
                    <a:cubicBezTo>
                      <a:pt x="5043" y="11405"/>
                      <a:pt x="4780" y="11422"/>
                      <a:pt x="4516" y="11438"/>
                    </a:cubicBezTo>
                    <a:cubicBezTo>
                      <a:pt x="4215" y="11455"/>
                      <a:pt x="3911" y="11464"/>
                      <a:pt x="3604" y="11464"/>
                    </a:cubicBezTo>
                    <a:cubicBezTo>
                      <a:pt x="2411" y="11464"/>
                      <a:pt x="1180" y="11335"/>
                      <a:pt x="0" y="11059"/>
                    </a:cubicBezTo>
                    <a:lnTo>
                      <a:pt x="0" y="11059"/>
                    </a:lnTo>
                    <a:cubicBezTo>
                      <a:pt x="1714" y="14257"/>
                      <a:pt x="4054" y="17602"/>
                      <a:pt x="4944" y="17833"/>
                    </a:cubicBezTo>
                    <a:cubicBezTo>
                      <a:pt x="5027" y="17855"/>
                      <a:pt x="5121" y="17865"/>
                      <a:pt x="5225" y="17865"/>
                    </a:cubicBezTo>
                    <a:cubicBezTo>
                      <a:pt x="5828" y="17865"/>
                      <a:pt x="6767" y="17517"/>
                      <a:pt x="7779" y="17026"/>
                    </a:cubicBezTo>
                    <a:cubicBezTo>
                      <a:pt x="7878" y="16976"/>
                      <a:pt x="7993" y="16927"/>
                      <a:pt x="8092" y="16877"/>
                    </a:cubicBezTo>
                    <a:cubicBezTo>
                      <a:pt x="8405" y="16712"/>
                      <a:pt x="8735" y="16548"/>
                      <a:pt x="9048" y="16366"/>
                    </a:cubicBezTo>
                    <a:cubicBezTo>
                      <a:pt x="9065" y="16350"/>
                      <a:pt x="9081" y="16350"/>
                      <a:pt x="9098" y="16333"/>
                    </a:cubicBezTo>
                    <a:cubicBezTo>
                      <a:pt x="9229" y="16267"/>
                      <a:pt x="9345" y="16201"/>
                      <a:pt x="9477" y="16136"/>
                    </a:cubicBezTo>
                    <a:cubicBezTo>
                      <a:pt x="9592" y="16070"/>
                      <a:pt x="9707" y="16004"/>
                      <a:pt x="9823" y="15938"/>
                    </a:cubicBezTo>
                    <a:cubicBezTo>
                      <a:pt x="9955" y="15855"/>
                      <a:pt x="10070" y="15789"/>
                      <a:pt x="10185" y="15724"/>
                    </a:cubicBezTo>
                    <a:cubicBezTo>
                      <a:pt x="10251" y="15691"/>
                      <a:pt x="10317" y="15658"/>
                      <a:pt x="10367" y="15608"/>
                    </a:cubicBezTo>
                    <a:cubicBezTo>
                      <a:pt x="10663" y="15443"/>
                      <a:pt x="10944" y="15279"/>
                      <a:pt x="11191" y="15114"/>
                    </a:cubicBezTo>
                    <a:cubicBezTo>
                      <a:pt x="11850" y="14718"/>
                      <a:pt x="12328" y="14405"/>
                      <a:pt x="12460" y="14339"/>
                    </a:cubicBezTo>
                    <a:cubicBezTo>
                      <a:pt x="12987" y="14042"/>
                      <a:pt x="30309" y="3396"/>
                      <a:pt x="30556" y="3165"/>
                    </a:cubicBezTo>
                    <a:cubicBezTo>
                      <a:pt x="30556" y="3165"/>
                      <a:pt x="30556" y="3165"/>
                      <a:pt x="30573" y="3132"/>
                    </a:cubicBezTo>
                    <a:cubicBezTo>
                      <a:pt x="30589" y="3116"/>
                      <a:pt x="30589" y="3099"/>
                      <a:pt x="30606" y="3083"/>
                    </a:cubicBezTo>
                    <a:cubicBezTo>
                      <a:pt x="30638" y="2984"/>
                      <a:pt x="30721" y="2819"/>
                      <a:pt x="30820" y="2588"/>
                    </a:cubicBezTo>
                    <a:cubicBezTo>
                      <a:pt x="30836" y="2555"/>
                      <a:pt x="30869" y="2506"/>
                      <a:pt x="30886" y="2456"/>
                    </a:cubicBezTo>
                    <a:cubicBezTo>
                      <a:pt x="30985" y="2259"/>
                      <a:pt x="31083" y="2011"/>
                      <a:pt x="31199" y="1748"/>
                    </a:cubicBezTo>
                    <a:cubicBezTo>
                      <a:pt x="31232" y="1682"/>
                      <a:pt x="31265" y="1616"/>
                      <a:pt x="31298" y="1550"/>
                    </a:cubicBezTo>
                    <a:cubicBezTo>
                      <a:pt x="31430" y="1270"/>
                      <a:pt x="31561" y="957"/>
                      <a:pt x="31710" y="627"/>
                    </a:cubicBezTo>
                    <a:cubicBezTo>
                      <a:pt x="31759" y="512"/>
                      <a:pt x="31809" y="380"/>
                      <a:pt x="31858" y="264"/>
                    </a:cubicBezTo>
                    <a:cubicBezTo>
                      <a:pt x="31908" y="165"/>
                      <a:pt x="31940" y="83"/>
                      <a:pt x="31973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22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fill="none" extrusionOk="0">
                    <a:moveTo>
                      <a:pt x="10845" y="3808"/>
                    </a:moveTo>
                    <a:cubicBezTo>
                      <a:pt x="10829" y="3857"/>
                      <a:pt x="10829" y="3890"/>
                      <a:pt x="10812" y="3939"/>
                    </a:cubicBezTo>
                    <a:cubicBezTo>
                      <a:pt x="10812" y="3989"/>
                      <a:pt x="10812" y="4022"/>
                      <a:pt x="10796" y="4071"/>
                    </a:cubicBezTo>
                    <a:cubicBezTo>
                      <a:pt x="10780" y="4121"/>
                      <a:pt x="10780" y="4154"/>
                      <a:pt x="10763" y="4203"/>
                    </a:cubicBezTo>
                    <a:cubicBezTo>
                      <a:pt x="10681" y="4582"/>
                      <a:pt x="10532" y="5077"/>
                      <a:pt x="10351" y="5620"/>
                    </a:cubicBezTo>
                    <a:cubicBezTo>
                      <a:pt x="10285" y="5785"/>
                      <a:pt x="10219" y="5967"/>
                      <a:pt x="10153" y="6148"/>
                    </a:cubicBezTo>
                    <a:cubicBezTo>
                      <a:pt x="10087" y="6362"/>
                      <a:pt x="9988" y="6593"/>
                      <a:pt x="9906" y="6824"/>
                    </a:cubicBezTo>
                    <a:lnTo>
                      <a:pt x="9906" y="6840"/>
                    </a:lnTo>
                    <a:cubicBezTo>
                      <a:pt x="9741" y="7252"/>
                      <a:pt x="9560" y="7697"/>
                      <a:pt x="9379" y="8142"/>
                    </a:cubicBezTo>
                    <a:cubicBezTo>
                      <a:pt x="9362" y="8208"/>
                      <a:pt x="9329" y="8274"/>
                      <a:pt x="9296" y="8340"/>
                    </a:cubicBezTo>
                    <a:cubicBezTo>
                      <a:pt x="9280" y="8406"/>
                      <a:pt x="9247" y="8488"/>
                      <a:pt x="9214" y="8554"/>
                    </a:cubicBezTo>
                    <a:cubicBezTo>
                      <a:pt x="9082" y="8867"/>
                      <a:pt x="8950" y="9197"/>
                      <a:pt x="8818" y="9510"/>
                    </a:cubicBezTo>
                    <a:cubicBezTo>
                      <a:pt x="8752" y="9642"/>
                      <a:pt x="8703" y="9757"/>
                      <a:pt x="8653" y="9873"/>
                    </a:cubicBezTo>
                    <a:cubicBezTo>
                      <a:pt x="8620" y="9955"/>
                      <a:pt x="8588" y="10037"/>
                      <a:pt x="8538" y="10136"/>
                    </a:cubicBezTo>
                    <a:cubicBezTo>
                      <a:pt x="8489" y="10252"/>
                      <a:pt x="8439" y="10384"/>
                      <a:pt x="8390" y="10499"/>
                    </a:cubicBezTo>
                    <a:cubicBezTo>
                      <a:pt x="8241" y="10829"/>
                      <a:pt x="8110" y="11142"/>
                      <a:pt x="7978" y="11422"/>
                    </a:cubicBezTo>
                    <a:cubicBezTo>
                      <a:pt x="7945" y="11488"/>
                      <a:pt x="7912" y="11554"/>
                      <a:pt x="7879" y="11620"/>
                    </a:cubicBezTo>
                    <a:cubicBezTo>
                      <a:pt x="7763" y="11883"/>
                      <a:pt x="7665" y="12131"/>
                      <a:pt x="7566" y="12328"/>
                    </a:cubicBezTo>
                    <a:cubicBezTo>
                      <a:pt x="7549" y="12378"/>
                      <a:pt x="7516" y="12427"/>
                      <a:pt x="7500" y="12460"/>
                    </a:cubicBezTo>
                    <a:cubicBezTo>
                      <a:pt x="7401" y="12691"/>
                      <a:pt x="7318" y="12856"/>
                      <a:pt x="7286" y="12955"/>
                    </a:cubicBezTo>
                    <a:cubicBezTo>
                      <a:pt x="7269" y="12971"/>
                      <a:pt x="7269" y="12988"/>
                      <a:pt x="7253" y="13004"/>
                    </a:cubicBezTo>
                    <a:cubicBezTo>
                      <a:pt x="7236" y="13037"/>
                      <a:pt x="7236" y="13037"/>
                      <a:pt x="7236" y="13037"/>
                    </a:cubicBezTo>
                    <a:cubicBezTo>
                      <a:pt x="7236" y="13037"/>
                      <a:pt x="6939" y="11751"/>
                      <a:pt x="6709" y="10812"/>
                    </a:cubicBezTo>
                    <a:cubicBezTo>
                      <a:pt x="6593" y="10351"/>
                      <a:pt x="6478" y="9971"/>
                      <a:pt x="6428" y="9889"/>
                    </a:cubicBezTo>
                    <a:cubicBezTo>
                      <a:pt x="6280" y="9609"/>
                      <a:pt x="4533" y="8851"/>
                      <a:pt x="4335" y="8604"/>
                    </a:cubicBezTo>
                    <a:cubicBezTo>
                      <a:pt x="4138" y="8356"/>
                      <a:pt x="4434" y="6395"/>
                      <a:pt x="4286" y="6016"/>
                    </a:cubicBezTo>
                    <a:cubicBezTo>
                      <a:pt x="4138" y="5653"/>
                      <a:pt x="2374" y="4731"/>
                      <a:pt x="1929" y="4269"/>
                    </a:cubicBezTo>
                    <a:cubicBezTo>
                      <a:pt x="1468" y="3791"/>
                      <a:pt x="2094" y="2176"/>
                      <a:pt x="2028" y="1945"/>
                    </a:cubicBezTo>
                    <a:cubicBezTo>
                      <a:pt x="1962" y="1714"/>
                      <a:pt x="1" y="0"/>
                      <a:pt x="1" y="0"/>
                    </a:cubicBezTo>
                    <a:cubicBezTo>
                      <a:pt x="1" y="0"/>
                      <a:pt x="67" y="17"/>
                      <a:pt x="182" y="50"/>
                    </a:cubicBezTo>
                    <a:cubicBezTo>
                      <a:pt x="215" y="66"/>
                      <a:pt x="248" y="66"/>
                      <a:pt x="281" y="83"/>
                    </a:cubicBezTo>
                    <a:cubicBezTo>
                      <a:pt x="363" y="99"/>
                      <a:pt x="446" y="132"/>
                      <a:pt x="545" y="149"/>
                    </a:cubicBezTo>
                    <a:cubicBezTo>
                      <a:pt x="578" y="165"/>
                      <a:pt x="627" y="165"/>
                      <a:pt x="660" y="182"/>
                    </a:cubicBezTo>
                    <a:cubicBezTo>
                      <a:pt x="808" y="231"/>
                      <a:pt x="973" y="264"/>
                      <a:pt x="1155" y="314"/>
                    </a:cubicBezTo>
                    <a:cubicBezTo>
                      <a:pt x="1220" y="330"/>
                      <a:pt x="1286" y="363"/>
                      <a:pt x="1352" y="380"/>
                    </a:cubicBezTo>
                    <a:cubicBezTo>
                      <a:pt x="1402" y="380"/>
                      <a:pt x="1435" y="396"/>
                      <a:pt x="1468" y="412"/>
                    </a:cubicBezTo>
                    <a:cubicBezTo>
                      <a:pt x="1550" y="429"/>
                      <a:pt x="1616" y="445"/>
                      <a:pt x="1698" y="462"/>
                    </a:cubicBezTo>
                    <a:cubicBezTo>
                      <a:pt x="2259" y="627"/>
                      <a:pt x="2934" y="808"/>
                      <a:pt x="3660" y="1022"/>
                    </a:cubicBezTo>
                    <a:cubicBezTo>
                      <a:pt x="3808" y="1055"/>
                      <a:pt x="3956" y="1105"/>
                      <a:pt x="4121" y="1154"/>
                    </a:cubicBezTo>
                    <a:cubicBezTo>
                      <a:pt x="4138" y="1154"/>
                      <a:pt x="4154" y="1154"/>
                      <a:pt x="4187" y="1171"/>
                    </a:cubicBezTo>
                    <a:cubicBezTo>
                      <a:pt x="4484" y="1253"/>
                      <a:pt x="4780" y="1335"/>
                      <a:pt x="5077" y="1418"/>
                    </a:cubicBezTo>
                    <a:cubicBezTo>
                      <a:pt x="5094" y="1418"/>
                      <a:pt x="5094" y="1434"/>
                      <a:pt x="5110" y="1434"/>
                    </a:cubicBezTo>
                    <a:cubicBezTo>
                      <a:pt x="5341" y="1500"/>
                      <a:pt x="5571" y="1566"/>
                      <a:pt x="5802" y="1632"/>
                    </a:cubicBezTo>
                    <a:cubicBezTo>
                      <a:pt x="6049" y="1698"/>
                      <a:pt x="6297" y="1780"/>
                      <a:pt x="6527" y="1846"/>
                    </a:cubicBezTo>
                    <a:cubicBezTo>
                      <a:pt x="6775" y="1912"/>
                      <a:pt x="7022" y="1995"/>
                      <a:pt x="7253" y="2061"/>
                    </a:cubicBezTo>
                    <a:cubicBezTo>
                      <a:pt x="7318" y="2077"/>
                      <a:pt x="7401" y="2094"/>
                      <a:pt x="7467" y="2127"/>
                    </a:cubicBezTo>
                    <a:cubicBezTo>
                      <a:pt x="7500" y="2127"/>
                      <a:pt x="7549" y="2143"/>
                      <a:pt x="7582" y="2159"/>
                    </a:cubicBezTo>
                    <a:cubicBezTo>
                      <a:pt x="7681" y="2192"/>
                      <a:pt x="7780" y="2225"/>
                      <a:pt x="7879" y="2242"/>
                    </a:cubicBezTo>
                    <a:cubicBezTo>
                      <a:pt x="8324" y="2390"/>
                      <a:pt x="8752" y="2522"/>
                      <a:pt x="9115" y="2637"/>
                    </a:cubicBezTo>
                    <a:cubicBezTo>
                      <a:pt x="9181" y="2654"/>
                      <a:pt x="9247" y="2670"/>
                      <a:pt x="9313" y="2703"/>
                    </a:cubicBezTo>
                    <a:cubicBezTo>
                      <a:pt x="9395" y="2720"/>
                      <a:pt x="9478" y="2753"/>
                      <a:pt x="9560" y="2786"/>
                    </a:cubicBezTo>
                    <a:cubicBezTo>
                      <a:pt x="9593" y="2786"/>
                      <a:pt x="9642" y="2802"/>
                      <a:pt x="9675" y="2819"/>
                    </a:cubicBezTo>
                    <a:cubicBezTo>
                      <a:pt x="9758" y="2852"/>
                      <a:pt x="9857" y="2885"/>
                      <a:pt x="9923" y="2901"/>
                    </a:cubicBezTo>
                    <a:cubicBezTo>
                      <a:pt x="10021" y="2934"/>
                      <a:pt x="10104" y="2967"/>
                      <a:pt x="10170" y="3000"/>
                    </a:cubicBezTo>
                    <a:cubicBezTo>
                      <a:pt x="10236" y="3016"/>
                      <a:pt x="10285" y="3033"/>
                      <a:pt x="10335" y="3049"/>
                    </a:cubicBezTo>
                    <a:cubicBezTo>
                      <a:pt x="10367" y="3066"/>
                      <a:pt x="10384" y="3082"/>
                      <a:pt x="10417" y="3082"/>
                    </a:cubicBezTo>
                    <a:cubicBezTo>
                      <a:pt x="10466" y="3099"/>
                      <a:pt x="10499" y="3115"/>
                      <a:pt x="10549" y="3132"/>
                    </a:cubicBezTo>
                    <a:cubicBezTo>
                      <a:pt x="10648" y="3181"/>
                      <a:pt x="10714" y="3214"/>
                      <a:pt x="10763" y="3247"/>
                    </a:cubicBezTo>
                    <a:cubicBezTo>
                      <a:pt x="10862" y="3313"/>
                      <a:pt x="10878" y="3511"/>
                      <a:pt x="10845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22"/>
              <p:cNvSpPr/>
              <p:nvPr/>
            </p:nvSpPr>
            <p:spPr>
              <a:xfrm>
                <a:off x="951100" y="4360775"/>
                <a:ext cx="9562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781" extrusionOk="0">
                    <a:moveTo>
                      <a:pt x="1" y="1"/>
                    </a:moveTo>
                    <a:cubicBezTo>
                      <a:pt x="1665" y="2539"/>
                      <a:pt x="2654" y="4780"/>
                      <a:pt x="2654" y="4780"/>
                    </a:cubicBezTo>
                    <a:cubicBezTo>
                      <a:pt x="3346" y="2967"/>
                      <a:pt x="3824" y="1401"/>
                      <a:pt x="3511" y="1187"/>
                    </a:cubicBezTo>
                    <a:cubicBezTo>
                      <a:pt x="3214" y="989"/>
                      <a:pt x="1764" y="52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22"/>
              <p:cNvSpPr/>
              <p:nvPr/>
            </p:nvSpPr>
            <p:spPr>
              <a:xfrm>
                <a:off x="400225" y="4524350"/>
                <a:ext cx="477975" cy="298325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1933" fill="none" extrusionOk="0">
                    <a:moveTo>
                      <a:pt x="19118" y="1"/>
                    </a:moveTo>
                    <a:cubicBezTo>
                      <a:pt x="19118" y="1"/>
                      <a:pt x="3560" y="10351"/>
                      <a:pt x="0" y="11933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22"/>
              <p:cNvSpPr/>
              <p:nvPr/>
            </p:nvSpPr>
            <p:spPr>
              <a:xfrm>
                <a:off x="330175" y="4416000"/>
                <a:ext cx="487875" cy="28925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11570" fill="none" extrusionOk="0">
                    <a:moveTo>
                      <a:pt x="19514" y="0"/>
                    </a:moveTo>
                    <a:cubicBezTo>
                      <a:pt x="19514" y="0"/>
                      <a:pt x="3610" y="9229"/>
                      <a:pt x="0" y="11570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22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fill="none" extrusionOk="0">
                    <a:moveTo>
                      <a:pt x="10994" y="13400"/>
                    </a:moveTo>
                    <a:cubicBezTo>
                      <a:pt x="10747" y="13565"/>
                      <a:pt x="10466" y="13729"/>
                      <a:pt x="10170" y="13894"/>
                    </a:cubicBezTo>
                    <a:cubicBezTo>
                      <a:pt x="10120" y="13944"/>
                      <a:pt x="10054" y="13977"/>
                      <a:pt x="9988" y="14010"/>
                    </a:cubicBezTo>
                    <a:cubicBezTo>
                      <a:pt x="9873" y="14075"/>
                      <a:pt x="9758" y="14141"/>
                      <a:pt x="9626" y="14224"/>
                    </a:cubicBezTo>
                    <a:cubicBezTo>
                      <a:pt x="9510" y="14290"/>
                      <a:pt x="9395" y="14356"/>
                      <a:pt x="9280" y="14422"/>
                    </a:cubicBezTo>
                    <a:cubicBezTo>
                      <a:pt x="9148" y="14487"/>
                      <a:pt x="9032" y="14553"/>
                      <a:pt x="8901" y="14619"/>
                    </a:cubicBezTo>
                    <a:cubicBezTo>
                      <a:pt x="8884" y="14636"/>
                      <a:pt x="8868" y="14636"/>
                      <a:pt x="8851" y="14652"/>
                    </a:cubicBezTo>
                    <a:cubicBezTo>
                      <a:pt x="8538" y="14834"/>
                      <a:pt x="8208" y="14998"/>
                      <a:pt x="7895" y="15163"/>
                    </a:cubicBezTo>
                    <a:cubicBezTo>
                      <a:pt x="7796" y="15213"/>
                      <a:pt x="7681" y="15262"/>
                      <a:pt x="7582" y="15312"/>
                    </a:cubicBezTo>
                    <a:cubicBezTo>
                      <a:pt x="6313" y="13185"/>
                      <a:pt x="5242" y="11323"/>
                      <a:pt x="4319" y="9724"/>
                    </a:cubicBezTo>
                    <a:cubicBezTo>
                      <a:pt x="1187" y="4203"/>
                      <a:pt x="1" y="1649"/>
                      <a:pt x="1" y="1649"/>
                    </a:cubicBezTo>
                    <a:cubicBezTo>
                      <a:pt x="1" y="1649"/>
                      <a:pt x="1" y="1632"/>
                      <a:pt x="1" y="1599"/>
                    </a:cubicBezTo>
                    <a:cubicBezTo>
                      <a:pt x="166" y="1484"/>
                      <a:pt x="347" y="1385"/>
                      <a:pt x="512" y="1286"/>
                    </a:cubicBezTo>
                    <a:cubicBezTo>
                      <a:pt x="660" y="1204"/>
                      <a:pt x="825" y="1105"/>
                      <a:pt x="973" y="1022"/>
                    </a:cubicBezTo>
                    <a:cubicBezTo>
                      <a:pt x="1204" y="907"/>
                      <a:pt x="1435" y="775"/>
                      <a:pt x="1665" y="660"/>
                    </a:cubicBezTo>
                    <a:cubicBezTo>
                      <a:pt x="1731" y="627"/>
                      <a:pt x="1797" y="594"/>
                      <a:pt x="1863" y="561"/>
                    </a:cubicBezTo>
                    <a:cubicBezTo>
                      <a:pt x="1979" y="512"/>
                      <a:pt x="2077" y="462"/>
                      <a:pt x="2176" y="413"/>
                    </a:cubicBezTo>
                    <a:cubicBezTo>
                      <a:pt x="2489" y="248"/>
                      <a:pt x="2770" y="116"/>
                      <a:pt x="3000" y="1"/>
                    </a:cubicBezTo>
                    <a:cubicBezTo>
                      <a:pt x="3808" y="1369"/>
                      <a:pt x="4681" y="2819"/>
                      <a:pt x="5538" y="4253"/>
                    </a:cubicBezTo>
                    <a:cubicBezTo>
                      <a:pt x="6527" y="5917"/>
                      <a:pt x="7500" y="7532"/>
                      <a:pt x="8340" y="8950"/>
                    </a:cubicBezTo>
                    <a:cubicBezTo>
                      <a:pt x="8357" y="8966"/>
                      <a:pt x="8373" y="8999"/>
                      <a:pt x="8390" y="9032"/>
                    </a:cubicBezTo>
                    <a:cubicBezTo>
                      <a:pt x="9906" y="11587"/>
                      <a:pt x="10994" y="13400"/>
                      <a:pt x="10994" y="13400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22"/>
              <p:cNvSpPr/>
              <p:nvPr/>
            </p:nvSpPr>
            <p:spPr>
              <a:xfrm>
                <a:off x="131175" y="4309275"/>
                <a:ext cx="910600" cy="6963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854" fill="none" extrusionOk="0">
                    <a:moveTo>
                      <a:pt x="36390" y="3808"/>
                    </a:moveTo>
                    <a:cubicBezTo>
                      <a:pt x="36374" y="3857"/>
                      <a:pt x="36374" y="3890"/>
                      <a:pt x="36357" y="3939"/>
                    </a:cubicBezTo>
                    <a:cubicBezTo>
                      <a:pt x="36357" y="3989"/>
                      <a:pt x="36357" y="4022"/>
                      <a:pt x="36341" y="4071"/>
                    </a:cubicBezTo>
                    <a:cubicBezTo>
                      <a:pt x="36325" y="4121"/>
                      <a:pt x="36325" y="4154"/>
                      <a:pt x="36308" y="4203"/>
                    </a:cubicBezTo>
                    <a:cubicBezTo>
                      <a:pt x="36226" y="4582"/>
                      <a:pt x="36077" y="5077"/>
                      <a:pt x="35896" y="5620"/>
                    </a:cubicBezTo>
                    <a:cubicBezTo>
                      <a:pt x="35830" y="5785"/>
                      <a:pt x="35764" y="5967"/>
                      <a:pt x="35698" y="6148"/>
                    </a:cubicBezTo>
                    <a:cubicBezTo>
                      <a:pt x="35632" y="6362"/>
                      <a:pt x="35533" y="6593"/>
                      <a:pt x="35451" y="6824"/>
                    </a:cubicBezTo>
                    <a:lnTo>
                      <a:pt x="35451" y="6840"/>
                    </a:lnTo>
                    <a:cubicBezTo>
                      <a:pt x="35286" y="7252"/>
                      <a:pt x="35105" y="7697"/>
                      <a:pt x="34924" y="8142"/>
                    </a:cubicBezTo>
                    <a:cubicBezTo>
                      <a:pt x="34907" y="8208"/>
                      <a:pt x="34874" y="8274"/>
                      <a:pt x="34841" y="8340"/>
                    </a:cubicBezTo>
                    <a:cubicBezTo>
                      <a:pt x="34825" y="8406"/>
                      <a:pt x="34792" y="8488"/>
                      <a:pt x="34759" y="8554"/>
                    </a:cubicBezTo>
                    <a:cubicBezTo>
                      <a:pt x="34627" y="8867"/>
                      <a:pt x="34495" y="9197"/>
                      <a:pt x="34363" y="9510"/>
                    </a:cubicBezTo>
                    <a:cubicBezTo>
                      <a:pt x="34297" y="9642"/>
                      <a:pt x="34248" y="9757"/>
                      <a:pt x="34198" y="9873"/>
                    </a:cubicBezTo>
                    <a:cubicBezTo>
                      <a:pt x="34165" y="9955"/>
                      <a:pt x="34133" y="10037"/>
                      <a:pt x="34083" y="10136"/>
                    </a:cubicBezTo>
                    <a:cubicBezTo>
                      <a:pt x="34034" y="10252"/>
                      <a:pt x="33984" y="10384"/>
                      <a:pt x="33935" y="10499"/>
                    </a:cubicBezTo>
                    <a:cubicBezTo>
                      <a:pt x="33786" y="10829"/>
                      <a:pt x="33655" y="11142"/>
                      <a:pt x="33523" y="11422"/>
                    </a:cubicBezTo>
                    <a:cubicBezTo>
                      <a:pt x="33490" y="11488"/>
                      <a:pt x="33457" y="11554"/>
                      <a:pt x="33424" y="11620"/>
                    </a:cubicBezTo>
                    <a:cubicBezTo>
                      <a:pt x="33308" y="11883"/>
                      <a:pt x="33210" y="12131"/>
                      <a:pt x="33111" y="12328"/>
                    </a:cubicBezTo>
                    <a:cubicBezTo>
                      <a:pt x="33094" y="12378"/>
                      <a:pt x="33061" y="12427"/>
                      <a:pt x="33045" y="12460"/>
                    </a:cubicBezTo>
                    <a:cubicBezTo>
                      <a:pt x="32946" y="12691"/>
                      <a:pt x="32863" y="12856"/>
                      <a:pt x="32831" y="12955"/>
                    </a:cubicBezTo>
                    <a:cubicBezTo>
                      <a:pt x="32814" y="12971"/>
                      <a:pt x="32798" y="12988"/>
                      <a:pt x="32798" y="13004"/>
                    </a:cubicBezTo>
                    <a:cubicBezTo>
                      <a:pt x="32781" y="13037"/>
                      <a:pt x="32781" y="13037"/>
                      <a:pt x="32781" y="13037"/>
                    </a:cubicBezTo>
                    <a:cubicBezTo>
                      <a:pt x="32534" y="13268"/>
                      <a:pt x="15212" y="23914"/>
                      <a:pt x="14685" y="24211"/>
                    </a:cubicBezTo>
                    <a:cubicBezTo>
                      <a:pt x="14553" y="24277"/>
                      <a:pt x="14075" y="24590"/>
                      <a:pt x="13416" y="24986"/>
                    </a:cubicBezTo>
                    <a:cubicBezTo>
                      <a:pt x="13169" y="25151"/>
                      <a:pt x="12888" y="25315"/>
                      <a:pt x="12592" y="25480"/>
                    </a:cubicBezTo>
                    <a:cubicBezTo>
                      <a:pt x="12542" y="25513"/>
                      <a:pt x="12476" y="25563"/>
                      <a:pt x="12410" y="25596"/>
                    </a:cubicBezTo>
                    <a:cubicBezTo>
                      <a:pt x="12295" y="25661"/>
                      <a:pt x="12180" y="25727"/>
                      <a:pt x="12048" y="25810"/>
                    </a:cubicBezTo>
                    <a:cubicBezTo>
                      <a:pt x="11932" y="25876"/>
                      <a:pt x="11817" y="25942"/>
                      <a:pt x="11702" y="26008"/>
                    </a:cubicBezTo>
                    <a:cubicBezTo>
                      <a:pt x="11570" y="26073"/>
                      <a:pt x="11454" y="26139"/>
                      <a:pt x="11323" y="26205"/>
                    </a:cubicBezTo>
                    <a:cubicBezTo>
                      <a:pt x="11306" y="26222"/>
                      <a:pt x="11290" y="26222"/>
                      <a:pt x="11273" y="26238"/>
                    </a:cubicBezTo>
                    <a:cubicBezTo>
                      <a:pt x="11042" y="26370"/>
                      <a:pt x="10795" y="26502"/>
                      <a:pt x="10548" y="26617"/>
                    </a:cubicBezTo>
                    <a:cubicBezTo>
                      <a:pt x="10466" y="26667"/>
                      <a:pt x="10400" y="26700"/>
                      <a:pt x="10317" y="26749"/>
                    </a:cubicBezTo>
                    <a:cubicBezTo>
                      <a:pt x="10218" y="26799"/>
                      <a:pt x="10103" y="26848"/>
                      <a:pt x="10004" y="26898"/>
                    </a:cubicBezTo>
                    <a:cubicBezTo>
                      <a:pt x="8817" y="27474"/>
                      <a:pt x="7730" y="27853"/>
                      <a:pt x="7169" y="27705"/>
                    </a:cubicBezTo>
                    <a:cubicBezTo>
                      <a:pt x="6279" y="27474"/>
                      <a:pt x="3939" y="24129"/>
                      <a:pt x="2225" y="20931"/>
                    </a:cubicBezTo>
                    <a:cubicBezTo>
                      <a:pt x="940" y="18558"/>
                      <a:pt x="0" y="16267"/>
                      <a:pt x="264" y="15443"/>
                    </a:cubicBezTo>
                    <a:cubicBezTo>
                      <a:pt x="527" y="14586"/>
                      <a:pt x="1417" y="13828"/>
                      <a:pt x="2423" y="13185"/>
                    </a:cubicBezTo>
                    <a:cubicBezTo>
                      <a:pt x="2588" y="13070"/>
                      <a:pt x="2769" y="12971"/>
                      <a:pt x="2934" y="12872"/>
                    </a:cubicBezTo>
                    <a:cubicBezTo>
                      <a:pt x="3082" y="12790"/>
                      <a:pt x="3247" y="12691"/>
                      <a:pt x="3395" y="12608"/>
                    </a:cubicBezTo>
                    <a:cubicBezTo>
                      <a:pt x="3626" y="12493"/>
                      <a:pt x="3857" y="12361"/>
                      <a:pt x="4087" y="12246"/>
                    </a:cubicBezTo>
                    <a:cubicBezTo>
                      <a:pt x="4153" y="12213"/>
                      <a:pt x="4219" y="12180"/>
                      <a:pt x="4285" y="12147"/>
                    </a:cubicBezTo>
                    <a:cubicBezTo>
                      <a:pt x="4401" y="12098"/>
                      <a:pt x="4499" y="12048"/>
                      <a:pt x="4598" y="11999"/>
                    </a:cubicBezTo>
                    <a:cubicBezTo>
                      <a:pt x="4911" y="11834"/>
                      <a:pt x="5192" y="11702"/>
                      <a:pt x="5422" y="11587"/>
                    </a:cubicBezTo>
                    <a:cubicBezTo>
                      <a:pt x="5587" y="11488"/>
                      <a:pt x="5736" y="11405"/>
                      <a:pt x="5851" y="11339"/>
                    </a:cubicBezTo>
                    <a:cubicBezTo>
                      <a:pt x="6774" y="10763"/>
                      <a:pt x="19201" y="2885"/>
                      <a:pt x="25546" y="0"/>
                    </a:cubicBezTo>
                    <a:cubicBezTo>
                      <a:pt x="25546" y="0"/>
                      <a:pt x="25612" y="17"/>
                      <a:pt x="25727" y="50"/>
                    </a:cubicBezTo>
                    <a:cubicBezTo>
                      <a:pt x="25760" y="66"/>
                      <a:pt x="25793" y="66"/>
                      <a:pt x="25826" y="83"/>
                    </a:cubicBezTo>
                    <a:cubicBezTo>
                      <a:pt x="25908" y="99"/>
                      <a:pt x="25991" y="132"/>
                      <a:pt x="26090" y="149"/>
                    </a:cubicBezTo>
                    <a:cubicBezTo>
                      <a:pt x="26123" y="165"/>
                      <a:pt x="26172" y="165"/>
                      <a:pt x="26205" y="182"/>
                    </a:cubicBezTo>
                    <a:cubicBezTo>
                      <a:pt x="26353" y="231"/>
                      <a:pt x="26518" y="264"/>
                      <a:pt x="26700" y="314"/>
                    </a:cubicBezTo>
                    <a:cubicBezTo>
                      <a:pt x="26765" y="330"/>
                      <a:pt x="26831" y="363"/>
                      <a:pt x="26897" y="380"/>
                    </a:cubicBezTo>
                    <a:cubicBezTo>
                      <a:pt x="26947" y="380"/>
                      <a:pt x="26980" y="396"/>
                      <a:pt x="27013" y="412"/>
                    </a:cubicBezTo>
                    <a:cubicBezTo>
                      <a:pt x="27095" y="429"/>
                      <a:pt x="27161" y="445"/>
                      <a:pt x="27243" y="462"/>
                    </a:cubicBezTo>
                    <a:cubicBezTo>
                      <a:pt x="27804" y="627"/>
                      <a:pt x="28479" y="808"/>
                      <a:pt x="29205" y="1022"/>
                    </a:cubicBezTo>
                    <a:cubicBezTo>
                      <a:pt x="29353" y="1055"/>
                      <a:pt x="29501" y="1105"/>
                      <a:pt x="29666" y="1154"/>
                    </a:cubicBezTo>
                    <a:cubicBezTo>
                      <a:pt x="29683" y="1154"/>
                      <a:pt x="29699" y="1154"/>
                      <a:pt x="29732" y="1171"/>
                    </a:cubicBezTo>
                    <a:cubicBezTo>
                      <a:pt x="30029" y="1253"/>
                      <a:pt x="30325" y="1335"/>
                      <a:pt x="30622" y="1418"/>
                    </a:cubicBezTo>
                    <a:cubicBezTo>
                      <a:pt x="30639" y="1418"/>
                      <a:pt x="30639" y="1434"/>
                      <a:pt x="30655" y="1434"/>
                    </a:cubicBezTo>
                    <a:cubicBezTo>
                      <a:pt x="30886" y="1500"/>
                      <a:pt x="31116" y="1566"/>
                      <a:pt x="31347" y="1632"/>
                    </a:cubicBezTo>
                    <a:cubicBezTo>
                      <a:pt x="31594" y="1698"/>
                      <a:pt x="31842" y="1780"/>
                      <a:pt x="32072" y="1846"/>
                    </a:cubicBezTo>
                    <a:cubicBezTo>
                      <a:pt x="32320" y="1912"/>
                      <a:pt x="32567" y="1995"/>
                      <a:pt x="32798" y="2061"/>
                    </a:cubicBezTo>
                    <a:lnTo>
                      <a:pt x="32798" y="2061"/>
                    </a:lnTo>
                    <a:cubicBezTo>
                      <a:pt x="32880" y="2077"/>
                      <a:pt x="32946" y="2094"/>
                      <a:pt x="33012" y="2127"/>
                    </a:cubicBezTo>
                    <a:cubicBezTo>
                      <a:pt x="33045" y="2127"/>
                      <a:pt x="33094" y="2143"/>
                      <a:pt x="33127" y="2159"/>
                    </a:cubicBezTo>
                    <a:cubicBezTo>
                      <a:pt x="33226" y="2192"/>
                      <a:pt x="33325" y="2225"/>
                      <a:pt x="33424" y="2242"/>
                    </a:cubicBezTo>
                    <a:cubicBezTo>
                      <a:pt x="33869" y="2390"/>
                      <a:pt x="34297" y="2522"/>
                      <a:pt x="34660" y="2637"/>
                    </a:cubicBezTo>
                    <a:cubicBezTo>
                      <a:pt x="34726" y="2654"/>
                      <a:pt x="34792" y="2670"/>
                      <a:pt x="34858" y="2703"/>
                    </a:cubicBezTo>
                    <a:cubicBezTo>
                      <a:pt x="34940" y="2720"/>
                      <a:pt x="35023" y="2753"/>
                      <a:pt x="35105" y="2786"/>
                    </a:cubicBezTo>
                    <a:cubicBezTo>
                      <a:pt x="35138" y="2786"/>
                      <a:pt x="35187" y="2802"/>
                      <a:pt x="35220" y="2819"/>
                    </a:cubicBezTo>
                    <a:cubicBezTo>
                      <a:pt x="35303" y="2852"/>
                      <a:pt x="35402" y="2885"/>
                      <a:pt x="35468" y="2901"/>
                    </a:cubicBezTo>
                    <a:cubicBezTo>
                      <a:pt x="35566" y="2934"/>
                      <a:pt x="35649" y="2967"/>
                      <a:pt x="35715" y="3000"/>
                    </a:cubicBezTo>
                    <a:cubicBezTo>
                      <a:pt x="35781" y="3016"/>
                      <a:pt x="35830" y="3033"/>
                      <a:pt x="35880" y="3049"/>
                    </a:cubicBezTo>
                    <a:cubicBezTo>
                      <a:pt x="35912" y="3066"/>
                      <a:pt x="35929" y="3082"/>
                      <a:pt x="35962" y="3082"/>
                    </a:cubicBezTo>
                    <a:cubicBezTo>
                      <a:pt x="36011" y="3099"/>
                      <a:pt x="36044" y="3115"/>
                      <a:pt x="36094" y="3132"/>
                    </a:cubicBezTo>
                    <a:cubicBezTo>
                      <a:pt x="36193" y="3181"/>
                      <a:pt x="36259" y="3214"/>
                      <a:pt x="36308" y="3247"/>
                    </a:cubicBezTo>
                    <a:cubicBezTo>
                      <a:pt x="36407" y="3313"/>
                      <a:pt x="36423" y="3511"/>
                      <a:pt x="36390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3" name="Google Shape;1323;p22"/>
            <p:cNvGrpSpPr/>
            <p:nvPr/>
          </p:nvGrpSpPr>
          <p:grpSpPr>
            <a:xfrm rot="5232170">
              <a:off x="8281245" y="1412089"/>
              <a:ext cx="925442" cy="660894"/>
              <a:chOff x="6969825" y="302175"/>
              <a:chExt cx="925450" cy="660900"/>
            </a:xfrm>
          </p:grpSpPr>
          <p:sp>
            <p:nvSpPr>
              <p:cNvPr id="1324" name="Google Shape;1324;p22"/>
              <p:cNvSpPr/>
              <p:nvPr/>
            </p:nvSpPr>
            <p:spPr>
              <a:xfrm>
                <a:off x="6969825" y="302575"/>
                <a:ext cx="925450" cy="6543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172" extrusionOk="0">
                    <a:moveTo>
                      <a:pt x="27608" y="6820"/>
                    </a:moveTo>
                    <a:cubicBezTo>
                      <a:pt x="27735" y="6820"/>
                      <a:pt x="27858" y="6902"/>
                      <a:pt x="27903" y="7038"/>
                    </a:cubicBezTo>
                    <a:cubicBezTo>
                      <a:pt x="28414" y="8554"/>
                      <a:pt x="29041" y="10680"/>
                      <a:pt x="29716" y="13449"/>
                    </a:cubicBezTo>
                    <a:cubicBezTo>
                      <a:pt x="30392" y="16168"/>
                      <a:pt x="30886" y="18575"/>
                      <a:pt x="31183" y="20289"/>
                    </a:cubicBezTo>
                    <a:cubicBezTo>
                      <a:pt x="31216" y="20470"/>
                      <a:pt x="31101" y="20618"/>
                      <a:pt x="30936" y="20651"/>
                    </a:cubicBezTo>
                    <a:cubicBezTo>
                      <a:pt x="29139" y="20915"/>
                      <a:pt x="26437" y="21212"/>
                      <a:pt x="22992" y="21442"/>
                    </a:cubicBezTo>
                    <a:cubicBezTo>
                      <a:pt x="21723" y="21525"/>
                      <a:pt x="20372" y="21591"/>
                      <a:pt x="18921" y="21657"/>
                    </a:cubicBezTo>
                    <a:cubicBezTo>
                      <a:pt x="16633" y="21751"/>
                      <a:pt x="14610" y="21785"/>
                      <a:pt x="12856" y="21785"/>
                    </a:cubicBezTo>
                    <a:cubicBezTo>
                      <a:pt x="11843" y="21785"/>
                      <a:pt x="10920" y="21774"/>
                      <a:pt x="10087" y="21756"/>
                    </a:cubicBezTo>
                    <a:cubicBezTo>
                      <a:pt x="9824" y="21739"/>
                      <a:pt x="9692" y="21409"/>
                      <a:pt x="9890" y="21228"/>
                    </a:cubicBezTo>
                    <a:cubicBezTo>
                      <a:pt x="11604" y="19629"/>
                      <a:pt x="13894" y="17619"/>
                      <a:pt x="16812" y="15196"/>
                    </a:cubicBezTo>
                    <a:cubicBezTo>
                      <a:pt x="20569" y="12048"/>
                      <a:pt x="24343" y="9098"/>
                      <a:pt x="27013" y="7186"/>
                    </a:cubicBezTo>
                    <a:cubicBezTo>
                      <a:pt x="27162" y="7087"/>
                      <a:pt x="27310" y="6972"/>
                      <a:pt x="27442" y="6873"/>
                    </a:cubicBezTo>
                    <a:cubicBezTo>
                      <a:pt x="27493" y="6837"/>
                      <a:pt x="27551" y="6820"/>
                      <a:pt x="27608" y="6820"/>
                    </a:cubicBezTo>
                    <a:close/>
                    <a:moveTo>
                      <a:pt x="29928" y="0"/>
                    </a:moveTo>
                    <a:cubicBezTo>
                      <a:pt x="29603" y="0"/>
                      <a:pt x="28837" y="394"/>
                      <a:pt x="27722" y="1105"/>
                    </a:cubicBezTo>
                    <a:cubicBezTo>
                      <a:pt x="20619" y="5654"/>
                      <a:pt x="1" y="22761"/>
                      <a:pt x="710" y="24755"/>
                    </a:cubicBezTo>
                    <a:cubicBezTo>
                      <a:pt x="1069" y="25766"/>
                      <a:pt x="5956" y="26172"/>
                      <a:pt x="12016" y="26172"/>
                    </a:cubicBezTo>
                    <a:cubicBezTo>
                      <a:pt x="14851" y="26172"/>
                      <a:pt x="17943" y="26083"/>
                      <a:pt x="20948" y="25925"/>
                    </a:cubicBezTo>
                    <a:cubicBezTo>
                      <a:pt x="28958" y="25513"/>
                      <a:pt x="36358" y="24623"/>
                      <a:pt x="36556" y="23651"/>
                    </a:cubicBezTo>
                    <a:cubicBezTo>
                      <a:pt x="37017" y="21525"/>
                      <a:pt x="32189" y="149"/>
                      <a:pt x="29947" y="1"/>
                    </a:cubicBezTo>
                    <a:cubicBezTo>
                      <a:pt x="29941" y="0"/>
                      <a:pt x="29934" y="0"/>
                      <a:pt x="29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22"/>
              <p:cNvSpPr/>
              <p:nvPr/>
            </p:nvSpPr>
            <p:spPr>
              <a:xfrm>
                <a:off x="7493525" y="302575"/>
                <a:ext cx="401750" cy="648150"/>
              </a:xfrm>
              <a:custGeom>
                <a:avLst/>
                <a:gdLst/>
                <a:ahLst/>
                <a:cxnLst/>
                <a:rect l="l" t="t" r="r" b="b"/>
                <a:pathLst>
                  <a:path w="16070" h="25926" extrusionOk="0">
                    <a:moveTo>
                      <a:pt x="8980" y="0"/>
                    </a:moveTo>
                    <a:cubicBezTo>
                      <a:pt x="8655" y="0"/>
                      <a:pt x="7889" y="394"/>
                      <a:pt x="6774" y="1105"/>
                    </a:cubicBezTo>
                    <a:cubicBezTo>
                      <a:pt x="6642" y="3148"/>
                      <a:pt x="6395" y="5176"/>
                      <a:pt x="6065" y="7186"/>
                    </a:cubicBezTo>
                    <a:cubicBezTo>
                      <a:pt x="6214" y="7087"/>
                      <a:pt x="6362" y="6972"/>
                      <a:pt x="6494" y="6873"/>
                    </a:cubicBezTo>
                    <a:cubicBezTo>
                      <a:pt x="6545" y="6837"/>
                      <a:pt x="6603" y="6820"/>
                      <a:pt x="6660" y="6820"/>
                    </a:cubicBezTo>
                    <a:cubicBezTo>
                      <a:pt x="6787" y="6820"/>
                      <a:pt x="6910" y="6902"/>
                      <a:pt x="6955" y="7038"/>
                    </a:cubicBezTo>
                    <a:cubicBezTo>
                      <a:pt x="7466" y="8554"/>
                      <a:pt x="8093" y="10680"/>
                      <a:pt x="8768" y="13449"/>
                    </a:cubicBezTo>
                    <a:cubicBezTo>
                      <a:pt x="9444" y="16168"/>
                      <a:pt x="9938" y="18575"/>
                      <a:pt x="10235" y="20289"/>
                    </a:cubicBezTo>
                    <a:cubicBezTo>
                      <a:pt x="10268" y="20470"/>
                      <a:pt x="10153" y="20618"/>
                      <a:pt x="9988" y="20651"/>
                    </a:cubicBezTo>
                    <a:cubicBezTo>
                      <a:pt x="8191" y="20915"/>
                      <a:pt x="5489" y="21212"/>
                      <a:pt x="2044" y="21442"/>
                    </a:cubicBezTo>
                    <a:cubicBezTo>
                      <a:pt x="1599" y="22530"/>
                      <a:pt x="1121" y="23634"/>
                      <a:pt x="610" y="24706"/>
                    </a:cubicBezTo>
                    <a:cubicBezTo>
                      <a:pt x="412" y="25118"/>
                      <a:pt x="215" y="25530"/>
                      <a:pt x="0" y="25925"/>
                    </a:cubicBezTo>
                    <a:cubicBezTo>
                      <a:pt x="8010" y="25513"/>
                      <a:pt x="15410" y="24623"/>
                      <a:pt x="15608" y="23651"/>
                    </a:cubicBezTo>
                    <a:cubicBezTo>
                      <a:pt x="16069" y="21525"/>
                      <a:pt x="11241" y="149"/>
                      <a:pt x="8999" y="1"/>
                    </a:cubicBezTo>
                    <a:cubicBezTo>
                      <a:pt x="8993" y="0"/>
                      <a:pt x="8986" y="0"/>
                      <a:pt x="8980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22"/>
              <p:cNvSpPr/>
              <p:nvPr/>
            </p:nvSpPr>
            <p:spPr>
              <a:xfrm>
                <a:off x="6969825" y="302175"/>
                <a:ext cx="925450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436" fill="none" extrusionOk="0">
                    <a:moveTo>
                      <a:pt x="30936" y="20667"/>
                    </a:moveTo>
                    <a:cubicBezTo>
                      <a:pt x="29139" y="20931"/>
                      <a:pt x="26437" y="21228"/>
                      <a:pt x="22992" y="21458"/>
                    </a:cubicBezTo>
                    <a:cubicBezTo>
                      <a:pt x="21723" y="21541"/>
                      <a:pt x="20372" y="21607"/>
                      <a:pt x="18921" y="21673"/>
                    </a:cubicBezTo>
                    <a:cubicBezTo>
                      <a:pt x="15312" y="21821"/>
                      <a:pt x="12362" y="21821"/>
                      <a:pt x="10087" y="21772"/>
                    </a:cubicBezTo>
                    <a:cubicBezTo>
                      <a:pt x="9824" y="21755"/>
                      <a:pt x="9692" y="21425"/>
                      <a:pt x="9890" y="21244"/>
                    </a:cubicBezTo>
                    <a:cubicBezTo>
                      <a:pt x="11604" y="19645"/>
                      <a:pt x="13894" y="17635"/>
                      <a:pt x="16812" y="15212"/>
                    </a:cubicBezTo>
                    <a:cubicBezTo>
                      <a:pt x="20569" y="12064"/>
                      <a:pt x="24343" y="9114"/>
                      <a:pt x="27013" y="7202"/>
                    </a:cubicBezTo>
                    <a:cubicBezTo>
                      <a:pt x="27162" y="7103"/>
                      <a:pt x="27310" y="6988"/>
                      <a:pt x="27442" y="6889"/>
                    </a:cubicBezTo>
                    <a:cubicBezTo>
                      <a:pt x="27607" y="6774"/>
                      <a:pt x="27837" y="6856"/>
                      <a:pt x="27903" y="7054"/>
                    </a:cubicBezTo>
                    <a:cubicBezTo>
                      <a:pt x="28414" y="8570"/>
                      <a:pt x="29041" y="10696"/>
                      <a:pt x="29716" y="13465"/>
                    </a:cubicBezTo>
                    <a:cubicBezTo>
                      <a:pt x="30392" y="16184"/>
                      <a:pt x="30886" y="18591"/>
                      <a:pt x="31183" y="20305"/>
                    </a:cubicBezTo>
                    <a:cubicBezTo>
                      <a:pt x="31216" y="20486"/>
                      <a:pt x="31101" y="20634"/>
                      <a:pt x="30936" y="20667"/>
                    </a:cubicBezTo>
                    <a:close/>
                    <a:moveTo>
                      <a:pt x="29947" y="17"/>
                    </a:moveTo>
                    <a:cubicBezTo>
                      <a:pt x="29634" y="0"/>
                      <a:pt x="28859" y="396"/>
                      <a:pt x="27722" y="1121"/>
                    </a:cubicBezTo>
                    <a:cubicBezTo>
                      <a:pt x="20619" y="5670"/>
                      <a:pt x="1" y="22777"/>
                      <a:pt x="710" y="24771"/>
                    </a:cubicBezTo>
                    <a:cubicBezTo>
                      <a:pt x="1237" y="26254"/>
                      <a:pt x="11521" y="26436"/>
                      <a:pt x="20948" y="25941"/>
                    </a:cubicBezTo>
                    <a:cubicBezTo>
                      <a:pt x="28958" y="25529"/>
                      <a:pt x="36358" y="24639"/>
                      <a:pt x="36556" y="23667"/>
                    </a:cubicBezTo>
                    <a:cubicBezTo>
                      <a:pt x="37017" y="21541"/>
                      <a:pt x="32189" y="165"/>
                      <a:pt x="29947" y="17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7" name="Google Shape;1327;p22"/>
            <p:cNvGrpSpPr/>
            <p:nvPr/>
          </p:nvGrpSpPr>
          <p:grpSpPr>
            <a:xfrm rot="3599956">
              <a:off x="7251977" y="-60245"/>
              <a:ext cx="451165" cy="817457"/>
              <a:chOff x="8317175" y="769825"/>
              <a:chExt cx="451175" cy="817475"/>
            </a:xfrm>
          </p:grpSpPr>
          <p:sp>
            <p:nvSpPr>
              <p:cNvPr id="1328" name="Google Shape;1328;p22"/>
              <p:cNvSpPr/>
              <p:nvPr/>
            </p:nvSpPr>
            <p:spPr>
              <a:xfrm>
                <a:off x="8317175" y="771550"/>
                <a:ext cx="451175" cy="815750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32630" extrusionOk="0">
                    <a:moveTo>
                      <a:pt x="10615" y="0"/>
                    </a:moveTo>
                    <a:cubicBezTo>
                      <a:pt x="10307" y="0"/>
                      <a:pt x="10136" y="13"/>
                      <a:pt x="10136" y="13"/>
                    </a:cubicBezTo>
                    <a:cubicBezTo>
                      <a:pt x="10103" y="228"/>
                      <a:pt x="10070" y="458"/>
                      <a:pt x="10021" y="673"/>
                    </a:cubicBezTo>
                    <a:cubicBezTo>
                      <a:pt x="9773" y="1991"/>
                      <a:pt x="9427" y="3376"/>
                      <a:pt x="9032" y="4826"/>
                    </a:cubicBezTo>
                    <a:cubicBezTo>
                      <a:pt x="8653" y="6227"/>
                      <a:pt x="8208" y="7661"/>
                      <a:pt x="7730" y="9111"/>
                    </a:cubicBezTo>
                    <a:cubicBezTo>
                      <a:pt x="7219" y="10660"/>
                      <a:pt x="6675" y="12226"/>
                      <a:pt x="6098" y="13759"/>
                    </a:cubicBezTo>
                    <a:cubicBezTo>
                      <a:pt x="5554" y="15242"/>
                      <a:pt x="4994" y="16676"/>
                      <a:pt x="4450" y="18060"/>
                    </a:cubicBezTo>
                    <a:cubicBezTo>
                      <a:pt x="3923" y="19362"/>
                      <a:pt x="3412" y="20598"/>
                      <a:pt x="2934" y="21719"/>
                    </a:cubicBezTo>
                    <a:cubicBezTo>
                      <a:pt x="2308" y="23219"/>
                      <a:pt x="1731" y="24521"/>
                      <a:pt x="1253" y="25576"/>
                    </a:cubicBezTo>
                    <a:cubicBezTo>
                      <a:pt x="495" y="27306"/>
                      <a:pt x="0" y="28344"/>
                      <a:pt x="0" y="28344"/>
                    </a:cubicBezTo>
                    <a:cubicBezTo>
                      <a:pt x="2077" y="30322"/>
                      <a:pt x="4631" y="31509"/>
                      <a:pt x="6263" y="32102"/>
                    </a:cubicBezTo>
                    <a:cubicBezTo>
                      <a:pt x="7235" y="32465"/>
                      <a:pt x="7878" y="32629"/>
                      <a:pt x="7878" y="32629"/>
                    </a:cubicBezTo>
                    <a:cubicBezTo>
                      <a:pt x="15328" y="16313"/>
                      <a:pt x="18047" y="1958"/>
                      <a:pt x="18047" y="1958"/>
                    </a:cubicBezTo>
                    <a:cubicBezTo>
                      <a:pt x="16152" y="903"/>
                      <a:pt x="14256" y="409"/>
                      <a:pt x="12806" y="178"/>
                    </a:cubicBezTo>
                    <a:cubicBezTo>
                      <a:pt x="11847" y="30"/>
                      <a:pt x="11077" y="0"/>
                      <a:pt x="106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22"/>
              <p:cNvSpPr/>
              <p:nvPr/>
            </p:nvSpPr>
            <p:spPr>
              <a:xfrm>
                <a:off x="8473750" y="776000"/>
                <a:ext cx="294600" cy="811300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2452" extrusionOk="0">
                    <a:moveTo>
                      <a:pt x="6543" y="0"/>
                    </a:moveTo>
                    <a:cubicBezTo>
                      <a:pt x="6098" y="8290"/>
                      <a:pt x="4714" y="16531"/>
                      <a:pt x="2423" y="24508"/>
                    </a:cubicBezTo>
                    <a:cubicBezTo>
                      <a:pt x="1698" y="27013"/>
                      <a:pt x="890" y="29485"/>
                      <a:pt x="0" y="31924"/>
                    </a:cubicBezTo>
                    <a:cubicBezTo>
                      <a:pt x="972" y="32287"/>
                      <a:pt x="1615" y="32451"/>
                      <a:pt x="1615" y="32451"/>
                    </a:cubicBezTo>
                    <a:cubicBezTo>
                      <a:pt x="9065" y="16135"/>
                      <a:pt x="11784" y="1780"/>
                      <a:pt x="11784" y="1780"/>
                    </a:cubicBezTo>
                    <a:cubicBezTo>
                      <a:pt x="9889" y="725"/>
                      <a:pt x="7993" y="231"/>
                      <a:pt x="6543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22"/>
              <p:cNvSpPr/>
              <p:nvPr/>
            </p:nvSpPr>
            <p:spPr>
              <a:xfrm>
                <a:off x="8317175" y="769825"/>
                <a:ext cx="451175" cy="817475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32699" fill="none" extrusionOk="0">
                    <a:moveTo>
                      <a:pt x="18047" y="2027"/>
                    </a:moveTo>
                    <a:cubicBezTo>
                      <a:pt x="18047" y="2027"/>
                      <a:pt x="15328" y="16382"/>
                      <a:pt x="7878" y="32698"/>
                    </a:cubicBezTo>
                    <a:cubicBezTo>
                      <a:pt x="7878" y="32698"/>
                      <a:pt x="7235" y="32534"/>
                      <a:pt x="6263" y="32171"/>
                    </a:cubicBezTo>
                    <a:cubicBezTo>
                      <a:pt x="4631" y="31578"/>
                      <a:pt x="2077" y="30391"/>
                      <a:pt x="0" y="28413"/>
                    </a:cubicBezTo>
                    <a:cubicBezTo>
                      <a:pt x="0" y="28413"/>
                      <a:pt x="495" y="27375"/>
                      <a:pt x="1253" y="25645"/>
                    </a:cubicBezTo>
                    <a:cubicBezTo>
                      <a:pt x="1731" y="24590"/>
                      <a:pt x="2308" y="23288"/>
                      <a:pt x="2934" y="21788"/>
                    </a:cubicBezTo>
                    <a:cubicBezTo>
                      <a:pt x="3412" y="20667"/>
                      <a:pt x="3923" y="19431"/>
                      <a:pt x="4450" y="18129"/>
                    </a:cubicBezTo>
                    <a:cubicBezTo>
                      <a:pt x="4994" y="16745"/>
                      <a:pt x="5554" y="15311"/>
                      <a:pt x="6098" y="13828"/>
                    </a:cubicBezTo>
                    <a:cubicBezTo>
                      <a:pt x="6675" y="12295"/>
                      <a:pt x="7219" y="10729"/>
                      <a:pt x="7730" y="9180"/>
                    </a:cubicBezTo>
                    <a:cubicBezTo>
                      <a:pt x="8208" y="7730"/>
                      <a:pt x="8653" y="6296"/>
                      <a:pt x="9032" y="4895"/>
                    </a:cubicBezTo>
                    <a:cubicBezTo>
                      <a:pt x="9427" y="3445"/>
                      <a:pt x="9773" y="2060"/>
                      <a:pt x="10021" y="742"/>
                    </a:cubicBezTo>
                    <a:cubicBezTo>
                      <a:pt x="10070" y="527"/>
                      <a:pt x="10103" y="297"/>
                      <a:pt x="10136" y="82"/>
                    </a:cubicBezTo>
                    <a:cubicBezTo>
                      <a:pt x="10136" y="82"/>
                      <a:pt x="11207" y="0"/>
                      <a:pt x="12806" y="247"/>
                    </a:cubicBezTo>
                    <a:cubicBezTo>
                      <a:pt x="14256" y="478"/>
                      <a:pt x="16152" y="972"/>
                      <a:pt x="18047" y="2027"/>
                    </a:cubicBezTo>
                    <a:close/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22"/>
              <p:cNvSpPr/>
              <p:nvPr/>
            </p:nvSpPr>
            <p:spPr>
              <a:xfrm>
                <a:off x="8390500" y="1314500"/>
                <a:ext cx="41225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056" fill="none" extrusionOk="0">
                    <a:moveTo>
                      <a:pt x="1" y="1"/>
                    </a:moveTo>
                    <a:cubicBezTo>
                      <a:pt x="1" y="1"/>
                      <a:pt x="990" y="874"/>
                      <a:pt x="1649" y="1056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22"/>
              <p:cNvSpPr/>
              <p:nvPr/>
            </p:nvSpPr>
            <p:spPr>
              <a:xfrm>
                <a:off x="8428425" y="1223050"/>
                <a:ext cx="391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874" fill="none" extrusionOk="0">
                    <a:moveTo>
                      <a:pt x="0" y="0"/>
                    </a:moveTo>
                    <a:cubicBezTo>
                      <a:pt x="0" y="0"/>
                      <a:pt x="907" y="676"/>
                      <a:pt x="1566" y="87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22"/>
              <p:cNvSpPr/>
              <p:nvPr/>
            </p:nvSpPr>
            <p:spPr>
              <a:xfrm>
                <a:off x="8469625" y="1115500"/>
                <a:ext cx="40800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710" fill="none" extrusionOk="0">
                    <a:moveTo>
                      <a:pt x="0" y="1"/>
                    </a:moveTo>
                    <a:cubicBezTo>
                      <a:pt x="0" y="1"/>
                      <a:pt x="1236" y="610"/>
                      <a:pt x="1632" y="709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22"/>
              <p:cNvSpPr/>
              <p:nvPr/>
            </p:nvSpPr>
            <p:spPr>
              <a:xfrm>
                <a:off x="8510400" y="999300"/>
                <a:ext cx="3957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61" fill="none" extrusionOk="0">
                    <a:moveTo>
                      <a:pt x="1" y="1"/>
                    </a:moveTo>
                    <a:cubicBezTo>
                      <a:pt x="1" y="1"/>
                      <a:pt x="990" y="660"/>
                      <a:pt x="1583" y="59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22"/>
              <p:cNvSpPr/>
              <p:nvPr/>
            </p:nvSpPr>
            <p:spPr>
              <a:xfrm>
                <a:off x="8542950" y="892175"/>
                <a:ext cx="371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644" fill="none" extrusionOk="0">
                    <a:moveTo>
                      <a:pt x="1" y="1"/>
                    </a:moveTo>
                    <a:cubicBezTo>
                      <a:pt x="1" y="1"/>
                      <a:pt x="1023" y="578"/>
                      <a:pt x="1484" y="64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22"/>
              <p:cNvSpPr/>
              <p:nvPr/>
            </p:nvSpPr>
            <p:spPr>
              <a:xfrm>
                <a:off x="8567675" y="788350"/>
                <a:ext cx="3710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595" fill="none" extrusionOk="0">
                    <a:moveTo>
                      <a:pt x="1" y="1"/>
                    </a:moveTo>
                    <a:cubicBezTo>
                      <a:pt x="1" y="1"/>
                      <a:pt x="825" y="330"/>
                      <a:pt x="1484" y="59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37" name="Google Shape;1337;p22"/>
          <p:cNvGrpSpPr/>
          <p:nvPr/>
        </p:nvGrpSpPr>
        <p:grpSpPr>
          <a:xfrm>
            <a:off x="1233733" y="692017"/>
            <a:ext cx="10696600" cy="5916000"/>
            <a:chOff x="925300" y="519013"/>
            <a:chExt cx="8022450" cy="4437000"/>
          </a:xfrm>
        </p:grpSpPr>
        <p:sp>
          <p:nvSpPr>
            <p:cNvPr id="1338" name="Google Shape;1338;p22"/>
            <p:cNvSpPr/>
            <p:nvPr/>
          </p:nvSpPr>
          <p:spPr>
            <a:xfrm>
              <a:off x="925300" y="4777988"/>
              <a:ext cx="182575" cy="178025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2"/>
            <p:cNvSpPr/>
            <p:nvPr/>
          </p:nvSpPr>
          <p:spPr>
            <a:xfrm>
              <a:off x="8765175" y="3712588"/>
              <a:ext cx="182575" cy="178025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2"/>
            <p:cNvSpPr/>
            <p:nvPr/>
          </p:nvSpPr>
          <p:spPr>
            <a:xfrm>
              <a:off x="8540170" y="4068349"/>
              <a:ext cx="87303" cy="89953"/>
            </a:xfrm>
            <a:custGeom>
              <a:avLst/>
              <a:gdLst/>
              <a:ahLst/>
              <a:cxnLst/>
              <a:rect l="l" t="t" r="r" b="b"/>
              <a:pathLst>
                <a:path w="2655" h="2736" extrusionOk="0">
                  <a:moveTo>
                    <a:pt x="1072" y="0"/>
                  </a:moveTo>
                  <a:lnTo>
                    <a:pt x="874" y="939"/>
                  </a:lnTo>
                  <a:lnTo>
                    <a:pt x="1" y="1319"/>
                  </a:lnTo>
                  <a:lnTo>
                    <a:pt x="825" y="1796"/>
                  </a:lnTo>
                  <a:lnTo>
                    <a:pt x="907" y="2736"/>
                  </a:lnTo>
                  <a:lnTo>
                    <a:pt x="1616" y="2093"/>
                  </a:lnTo>
                  <a:lnTo>
                    <a:pt x="2555" y="2307"/>
                  </a:lnTo>
                  <a:lnTo>
                    <a:pt x="2160" y="1434"/>
                  </a:lnTo>
                  <a:lnTo>
                    <a:pt x="2654" y="626"/>
                  </a:lnTo>
                  <a:lnTo>
                    <a:pt x="2654" y="626"/>
                  </a:lnTo>
                  <a:lnTo>
                    <a:pt x="1698" y="725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2"/>
            <p:cNvSpPr/>
            <p:nvPr/>
          </p:nvSpPr>
          <p:spPr>
            <a:xfrm>
              <a:off x="8430764" y="519013"/>
              <a:ext cx="256372" cy="249983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42" name="Google Shape;1342;p22"/>
          <p:cNvSpPr txBox="1">
            <a:spLocks noGrp="1"/>
          </p:cNvSpPr>
          <p:nvPr>
            <p:ph type="title"/>
          </p:nvPr>
        </p:nvSpPr>
        <p:spPr>
          <a:xfrm>
            <a:off x="960000" y="646176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43" name="Google Shape;1343;p22"/>
          <p:cNvSpPr txBox="1">
            <a:spLocks noGrp="1"/>
          </p:cNvSpPr>
          <p:nvPr>
            <p:ph type="subTitle" idx="1"/>
          </p:nvPr>
        </p:nvSpPr>
        <p:spPr>
          <a:xfrm>
            <a:off x="1250267" y="5058691"/>
            <a:ext cx="2900400" cy="7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4" name="Google Shape;1344;p22"/>
          <p:cNvSpPr txBox="1">
            <a:spLocks noGrp="1"/>
          </p:cNvSpPr>
          <p:nvPr>
            <p:ph type="subTitle" idx="2"/>
          </p:nvPr>
        </p:nvSpPr>
        <p:spPr>
          <a:xfrm>
            <a:off x="4645897" y="5058691"/>
            <a:ext cx="2900400" cy="7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5" name="Google Shape;1345;p22"/>
          <p:cNvSpPr txBox="1">
            <a:spLocks noGrp="1"/>
          </p:cNvSpPr>
          <p:nvPr>
            <p:ph type="subTitle" idx="3"/>
          </p:nvPr>
        </p:nvSpPr>
        <p:spPr>
          <a:xfrm>
            <a:off x="8041533" y="5058691"/>
            <a:ext cx="2900400" cy="7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6" name="Google Shape;1346;p22"/>
          <p:cNvSpPr txBox="1">
            <a:spLocks noGrp="1"/>
          </p:cNvSpPr>
          <p:nvPr>
            <p:ph type="subTitle" idx="4"/>
          </p:nvPr>
        </p:nvSpPr>
        <p:spPr>
          <a:xfrm>
            <a:off x="1250267" y="4484680"/>
            <a:ext cx="2900400" cy="8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47" name="Google Shape;1347;p22"/>
          <p:cNvSpPr txBox="1">
            <a:spLocks noGrp="1"/>
          </p:cNvSpPr>
          <p:nvPr>
            <p:ph type="subTitle" idx="5"/>
          </p:nvPr>
        </p:nvSpPr>
        <p:spPr>
          <a:xfrm>
            <a:off x="4645897" y="4484680"/>
            <a:ext cx="2900400" cy="8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48" name="Google Shape;1348;p22"/>
          <p:cNvSpPr txBox="1">
            <a:spLocks noGrp="1"/>
          </p:cNvSpPr>
          <p:nvPr>
            <p:ph type="subTitle" idx="6"/>
          </p:nvPr>
        </p:nvSpPr>
        <p:spPr>
          <a:xfrm>
            <a:off x="8041533" y="4484680"/>
            <a:ext cx="2900400" cy="8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49" name="Google Shape;1349;p22"/>
          <p:cNvSpPr>
            <a:spLocks noGrp="1"/>
          </p:cNvSpPr>
          <p:nvPr>
            <p:ph type="pic" idx="7"/>
          </p:nvPr>
        </p:nvSpPr>
        <p:spPr>
          <a:xfrm>
            <a:off x="1472467" y="2028667"/>
            <a:ext cx="2456000" cy="245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50" name="Google Shape;1350;p22"/>
          <p:cNvSpPr>
            <a:spLocks noGrp="1"/>
          </p:cNvSpPr>
          <p:nvPr>
            <p:ph type="pic" idx="8"/>
          </p:nvPr>
        </p:nvSpPr>
        <p:spPr>
          <a:xfrm>
            <a:off x="4868097" y="2028667"/>
            <a:ext cx="2456000" cy="245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51" name="Google Shape;1351;p22"/>
          <p:cNvSpPr>
            <a:spLocks noGrp="1"/>
          </p:cNvSpPr>
          <p:nvPr>
            <p:ph type="pic" idx="9"/>
          </p:nvPr>
        </p:nvSpPr>
        <p:spPr>
          <a:xfrm>
            <a:off x="8263733" y="2028667"/>
            <a:ext cx="2456000" cy="2456000"/>
          </a:xfrm>
          <a:prstGeom prst="ellipse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0885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3" name="Google Shape;1353;p23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354" name="Google Shape;1354;p23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355" name="Google Shape;1355;p23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23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23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23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9" name="Google Shape;1359;p23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3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3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3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3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3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3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3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3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3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3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3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3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3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3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3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3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376" name="Google Shape;1376;p23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77" name="Google Shape;1377;p23"/>
          <p:cNvGrpSpPr/>
          <p:nvPr/>
        </p:nvGrpSpPr>
        <p:grpSpPr>
          <a:xfrm>
            <a:off x="-2138271" y="-1659784"/>
            <a:ext cx="15759172" cy="9725317"/>
            <a:chOff x="-1603704" y="-1244838"/>
            <a:chExt cx="11819379" cy="7293988"/>
          </a:xfrm>
        </p:grpSpPr>
        <p:sp>
          <p:nvSpPr>
            <p:cNvPr id="1378" name="Google Shape;1378;p23"/>
            <p:cNvSpPr/>
            <p:nvPr/>
          </p:nvSpPr>
          <p:spPr>
            <a:xfrm rot="8824650" flipH="1">
              <a:off x="-1379683" y="-409612"/>
              <a:ext cx="3634372" cy="1898235"/>
            </a:xfrm>
            <a:custGeom>
              <a:avLst/>
              <a:gdLst/>
              <a:ahLst/>
              <a:cxnLst/>
              <a:rect l="l" t="t" r="r" b="b"/>
              <a:pathLst>
                <a:path w="145376" h="75930" extrusionOk="0">
                  <a:moveTo>
                    <a:pt x="34203" y="0"/>
                  </a:moveTo>
                  <a:cubicBezTo>
                    <a:pt x="26785" y="0"/>
                    <a:pt x="19424" y="1647"/>
                    <a:pt x="13331" y="5763"/>
                  </a:cubicBezTo>
                  <a:cubicBezTo>
                    <a:pt x="6027" y="10693"/>
                    <a:pt x="1142" y="19047"/>
                    <a:pt x="412" y="27812"/>
                  </a:cubicBezTo>
                  <a:cubicBezTo>
                    <a:pt x="1" y="33085"/>
                    <a:pt x="1051" y="38426"/>
                    <a:pt x="3356" y="43174"/>
                  </a:cubicBezTo>
                  <a:cubicBezTo>
                    <a:pt x="5342" y="47259"/>
                    <a:pt x="8263" y="49542"/>
                    <a:pt x="11139" y="52783"/>
                  </a:cubicBezTo>
                  <a:cubicBezTo>
                    <a:pt x="14312" y="56321"/>
                    <a:pt x="16047" y="60635"/>
                    <a:pt x="19676" y="63922"/>
                  </a:cubicBezTo>
                  <a:cubicBezTo>
                    <a:pt x="23191" y="67117"/>
                    <a:pt x="27368" y="69628"/>
                    <a:pt x="31796" y="71386"/>
                  </a:cubicBezTo>
                  <a:cubicBezTo>
                    <a:pt x="41200" y="75106"/>
                    <a:pt x="51540" y="75768"/>
                    <a:pt x="61652" y="75905"/>
                  </a:cubicBezTo>
                  <a:cubicBezTo>
                    <a:pt x="62973" y="75922"/>
                    <a:pt x="64294" y="75930"/>
                    <a:pt x="65616" y="75930"/>
                  </a:cubicBezTo>
                  <a:cubicBezTo>
                    <a:pt x="78814" y="75930"/>
                    <a:pt x="92019" y="75102"/>
                    <a:pt x="105111" y="73463"/>
                  </a:cubicBezTo>
                  <a:cubicBezTo>
                    <a:pt x="115086" y="72207"/>
                    <a:pt x="125722" y="70130"/>
                    <a:pt x="132821" y="63009"/>
                  </a:cubicBezTo>
                  <a:cubicBezTo>
                    <a:pt x="138505" y="57280"/>
                    <a:pt x="141015" y="49199"/>
                    <a:pt x="142773" y="41325"/>
                  </a:cubicBezTo>
                  <a:cubicBezTo>
                    <a:pt x="144462" y="33770"/>
                    <a:pt x="145375" y="25027"/>
                    <a:pt x="140445" y="19047"/>
                  </a:cubicBezTo>
                  <a:cubicBezTo>
                    <a:pt x="136761" y="14603"/>
                    <a:pt x="130685" y="12940"/>
                    <a:pt x="124825" y="12940"/>
                  </a:cubicBezTo>
                  <a:cubicBezTo>
                    <a:pt x="124184" y="12940"/>
                    <a:pt x="123547" y="12960"/>
                    <a:pt x="122915" y="12999"/>
                  </a:cubicBezTo>
                  <a:cubicBezTo>
                    <a:pt x="116501" y="13364"/>
                    <a:pt x="110247" y="15281"/>
                    <a:pt x="103856" y="15783"/>
                  </a:cubicBezTo>
                  <a:cubicBezTo>
                    <a:pt x="102655" y="15878"/>
                    <a:pt x="101455" y="15923"/>
                    <a:pt x="100257" y="15923"/>
                  </a:cubicBezTo>
                  <a:cubicBezTo>
                    <a:pt x="91073" y="15923"/>
                    <a:pt x="81995" y="13280"/>
                    <a:pt x="73293" y="10191"/>
                  </a:cubicBezTo>
                  <a:cubicBezTo>
                    <a:pt x="63455" y="6699"/>
                    <a:pt x="53754" y="2567"/>
                    <a:pt x="43483" y="810"/>
                  </a:cubicBezTo>
                  <a:cubicBezTo>
                    <a:pt x="40439" y="290"/>
                    <a:pt x="37316" y="0"/>
                    <a:pt x="34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3"/>
            <p:cNvSpPr/>
            <p:nvPr/>
          </p:nvSpPr>
          <p:spPr>
            <a:xfrm rot="10800000">
              <a:off x="5440025" y="2444375"/>
              <a:ext cx="4775650" cy="3604775"/>
            </a:xfrm>
            <a:custGeom>
              <a:avLst/>
              <a:gdLst/>
              <a:ahLst/>
              <a:cxnLst/>
              <a:rect l="l" t="t" r="r" b="b"/>
              <a:pathLst>
                <a:path w="191026" h="144191" extrusionOk="0">
                  <a:moveTo>
                    <a:pt x="88023" y="0"/>
                  </a:moveTo>
                  <a:cubicBezTo>
                    <a:pt x="83673" y="0"/>
                    <a:pt x="79324" y="130"/>
                    <a:pt x="74982" y="391"/>
                  </a:cubicBezTo>
                  <a:cubicBezTo>
                    <a:pt x="56516" y="1487"/>
                    <a:pt x="37252" y="5321"/>
                    <a:pt x="23191" y="17327"/>
                  </a:cubicBezTo>
                  <a:cubicBezTo>
                    <a:pt x="12189" y="26708"/>
                    <a:pt x="5387" y="40404"/>
                    <a:pt x="2694" y="54624"/>
                  </a:cubicBezTo>
                  <a:cubicBezTo>
                    <a:pt x="1" y="68844"/>
                    <a:pt x="1210" y="83566"/>
                    <a:pt x="4269" y="97695"/>
                  </a:cubicBezTo>
                  <a:cubicBezTo>
                    <a:pt x="6666" y="108697"/>
                    <a:pt x="10295" y="119676"/>
                    <a:pt x="17142" y="128600"/>
                  </a:cubicBezTo>
                  <a:cubicBezTo>
                    <a:pt x="23990" y="137525"/>
                    <a:pt x="34513" y="144190"/>
                    <a:pt x="45765" y="144190"/>
                  </a:cubicBezTo>
                  <a:cubicBezTo>
                    <a:pt x="57018" y="144190"/>
                    <a:pt x="68431" y="136361"/>
                    <a:pt x="70485" y="125291"/>
                  </a:cubicBezTo>
                  <a:cubicBezTo>
                    <a:pt x="72083" y="116526"/>
                    <a:pt x="68020" y="107829"/>
                    <a:pt x="66810" y="98996"/>
                  </a:cubicBezTo>
                  <a:cubicBezTo>
                    <a:pt x="64231" y="79914"/>
                    <a:pt x="77127" y="59919"/>
                    <a:pt x="95593" y="54418"/>
                  </a:cubicBezTo>
                  <a:cubicBezTo>
                    <a:pt x="100404" y="52977"/>
                    <a:pt x="105390" y="52450"/>
                    <a:pt x="110416" y="52450"/>
                  </a:cubicBezTo>
                  <a:cubicBezTo>
                    <a:pt x="115023" y="52450"/>
                    <a:pt x="119665" y="52893"/>
                    <a:pt x="124239" y="53483"/>
                  </a:cubicBezTo>
                  <a:cubicBezTo>
                    <a:pt x="133087" y="54604"/>
                    <a:pt x="141936" y="56276"/>
                    <a:pt x="150858" y="56276"/>
                  </a:cubicBezTo>
                  <a:cubicBezTo>
                    <a:pt x="151556" y="56276"/>
                    <a:pt x="152254" y="56266"/>
                    <a:pt x="152953" y="56244"/>
                  </a:cubicBezTo>
                  <a:cubicBezTo>
                    <a:pt x="162562" y="55925"/>
                    <a:pt x="172514" y="53186"/>
                    <a:pt x="179430" y="46475"/>
                  </a:cubicBezTo>
                  <a:cubicBezTo>
                    <a:pt x="184315" y="41705"/>
                    <a:pt x="191026" y="28192"/>
                    <a:pt x="184931" y="21915"/>
                  </a:cubicBezTo>
                  <a:cubicBezTo>
                    <a:pt x="183060" y="19998"/>
                    <a:pt x="179088" y="19427"/>
                    <a:pt x="176669" y="18400"/>
                  </a:cubicBezTo>
                  <a:cubicBezTo>
                    <a:pt x="172058" y="16414"/>
                    <a:pt x="167401" y="14565"/>
                    <a:pt x="162677" y="12876"/>
                  </a:cubicBezTo>
                  <a:cubicBezTo>
                    <a:pt x="153295" y="9544"/>
                    <a:pt x="143709" y="6850"/>
                    <a:pt x="133985" y="4819"/>
                  </a:cubicBezTo>
                  <a:cubicBezTo>
                    <a:pt x="118886" y="1632"/>
                    <a:pt x="103453" y="0"/>
                    <a:pt x="88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0" name="Google Shape;1380;p23"/>
          <p:cNvGrpSpPr/>
          <p:nvPr/>
        </p:nvGrpSpPr>
        <p:grpSpPr>
          <a:xfrm>
            <a:off x="380731" y="692018"/>
            <a:ext cx="11202116" cy="4348033"/>
            <a:chOff x="285548" y="519013"/>
            <a:chExt cx="8401587" cy="3261025"/>
          </a:xfrm>
        </p:grpSpPr>
        <p:sp>
          <p:nvSpPr>
            <p:cNvPr id="1381" name="Google Shape;1381;p23"/>
            <p:cNvSpPr/>
            <p:nvPr/>
          </p:nvSpPr>
          <p:spPr>
            <a:xfrm>
              <a:off x="631425" y="3619738"/>
              <a:ext cx="163600" cy="160300"/>
            </a:xfrm>
            <a:custGeom>
              <a:avLst/>
              <a:gdLst/>
              <a:ahLst/>
              <a:cxnLst/>
              <a:rect l="l" t="t" r="r" b="b"/>
              <a:pathLst>
                <a:path w="6544" h="6412" extrusionOk="0">
                  <a:moveTo>
                    <a:pt x="3494" y="0"/>
                  </a:moveTo>
                  <a:lnTo>
                    <a:pt x="2291" y="1945"/>
                  </a:lnTo>
                  <a:lnTo>
                    <a:pt x="0" y="2060"/>
                  </a:lnTo>
                  <a:lnTo>
                    <a:pt x="1483" y="3807"/>
                  </a:lnTo>
                  <a:lnTo>
                    <a:pt x="890" y="6032"/>
                  </a:lnTo>
                  <a:lnTo>
                    <a:pt x="3016" y="5159"/>
                  </a:lnTo>
                  <a:lnTo>
                    <a:pt x="4928" y="6411"/>
                  </a:lnTo>
                  <a:lnTo>
                    <a:pt x="4763" y="4120"/>
                  </a:lnTo>
                  <a:lnTo>
                    <a:pt x="6543" y="2687"/>
                  </a:lnTo>
                  <a:lnTo>
                    <a:pt x="4318" y="2143"/>
                  </a:lnTo>
                  <a:lnTo>
                    <a:pt x="3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3"/>
            <p:cNvSpPr/>
            <p:nvPr/>
          </p:nvSpPr>
          <p:spPr>
            <a:xfrm>
              <a:off x="8430764" y="519013"/>
              <a:ext cx="256372" cy="249983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3"/>
            <p:cNvSpPr/>
            <p:nvPr/>
          </p:nvSpPr>
          <p:spPr>
            <a:xfrm rot="7200044">
              <a:off x="316992" y="1121809"/>
              <a:ext cx="182571" cy="178021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3"/>
            <p:cNvSpPr/>
            <p:nvPr/>
          </p:nvSpPr>
          <p:spPr>
            <a:xfrm rot="7199865">
              <a:off x="619509" y="905472"/>
              <a:ext cx="87302" cy="89951"/>
            </a:xfrm>
            <a:custGeom>
              <a:avLst/>
              <a:gdLst/>
              <a:ahLst/>
              <a:cxnLst/>
              <a:rect l="l" t="t" r="r" b="b"/>
              <a:pathLst>
                <a:path w="2655" h="2736" extrusionOk="0">
                  <a:moveTo>
                    <a:pt x="1072" y="0"/>
                  </a:moveTo>
                  <a:lnTo>
                    <a:pt x="874" y="939"/>
                  </a:lnTo>
                  <a:lnTo>
                    <a:pt x="1" y="1319"/>
                  </a:lnTo>
                  <a:lnTo>
                    <a:pt x="825" y="1796"/>
                  </a:lnTo>
                  <a:lnTo>
                    <a:pt x="907" y="2736"/>
                  </a:lnTo>
                  <a:lnTo>
                    <a:pt x="1616" y="2093"/>
                  </a:lnTo>
                  <a:lnTo>
                    <a:pt x="2555" y="2307"/>
                  </a:lnTo>
                  <a:lnTo>
                    <a:pt x="2160" y="1434"/>
                  </a:lnTo>
                  <a:lnTo>
                    <a:pt x="2654" y="626"/>
                  </a:lnTo>
                  <a:lnTo>
                    <a:pt x="2654" y="626"/>
                  </a:lnTo>
                  <a:lnTo>
                    <a:pt x="1698" y="725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5" name="Google Shape;1385;p23"/>
          <p:cNvGrpSpPr/>
          <p:nvPr/>
        </p:nvGrpSpPr>
        <p:grpSpPr>
          <a:xfrm>
            <a:off x="-1536" y="4837601"/>
            <a:ext cx="12109643" cy="2092779"/>
            <a:chOff x="-1152" y="3628201"/>
            <a:chExt cx="9082232" cy="1569584"/>
          </a:xfrm>
        </p:grpSpPr>
        <p:grpSp>
          <p:nvGrpSpPr>
            <p:cNvPr id="1386" name="Google Shape;1386;p23"/>
            <p:cNvGrpSpPr/>
            <p:nvPr/>
          </p:nvGrpSpPr>
          <p:grpSpPr>
            <a:xfrm rot="2700000">
              <a:off x="7956659" y="4611486"/>
              <a:ext cx="485716" cy="485702"/>
              <a:chOff x="467675" y="3845425"/>
              <a:chExt cx="881100" cy="881075"/>
            </a:xfrm>
          </p:grpSpPr>
          <p:sp>
            <p:nvSpPr>
              <p:cNvPr id="1387" name="Google Shape;1387;p23"/>
              <p:cNvSpPr/>
              <p:nvPr/>
            </p:nvSpPr>
            <p:spPr>
              <a:xfrm>
                <a:off x="475100" y="3852850"/>
                <a:ext cx="866825" cy="866225"/>
              </a:xfrm>
              <a:custGeom>
                <a:avLst/>
                <a:gdLst/>
                <a:ahLst/>
                <a:cxnLst/>
                <a:rect l="l" t="t" r="r" b="b"/>
                <a:pathLst>
                  <a:path w="34673" h="34649" extrusionOk="0">
                    <a:moveTo>
                      <a:pt x="11915" y="0"/>
                    </a:moveTo>
                    <a:lnTo>
                      <a:pt x="11733" y="11276"/>
                    </a:lnTo>
                    <a:lnTo>
                      <a:pt x="1" y="11093"/>
                    </a:lnTo>
                    <a:lnTo>
                      <a:pt x="754" y="22803"/>
                    </a:lnTo>
                    <a:lnTo>
                      <a:pt x="11527" y="23054"/>
                    </a:lnTo>
                    <a:lnTo>
                      <a:pt x="11345" y="34649"/>
                    </a:lnTo>
                    <a:lnTo>
                      <a:pt x="23328" y="33827"/>
                    </a:lnTo>
                    <a:lnTo>
                      <a:pt x="23191" y="23305"/>
                    </a:lnTo>
                    <a:lnTo>
                      <a:pt x="23191" y="23305"/>
                    </a:lnTo>
                    <a:lnTo>
                      <a:pt x="33850" y="23556"/>
                    </a:lnTo>
                    <a:lnTo>
                      <a:pt x="34672" y="11595"/>
                    </a:lnTo>
                    <a:lnTo>
                      <a:pt x="23008" y="11390"/>
                    </a:lnTo>
                    <a:lnTo>
                      <a:pt x="22871" y="685"/>
                    </a:lnTo>
                    <a:lnTo>
                      <a:pt x="119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23"/>
              <p:cNvSpPr/>
              <p:nvPr/>
            </p:nvSpPr>
            <p:spPr>
              <a:xfrm>
                <a:off x="488800" y="4305925"/>
                <a:ext cx="841700" cy="413150"/>
              </a:xfrm>
              <a:custGeom>
                <a:avLst/>
                <a:gdLst/>
                <a:ahLst/>
                <a:cxnLst/>
                <a:rect l="l" t="t" r="r" b="b"/>
                <a:pathLst>
                  <a:path w="33668" h="16526" extrusionOk="0">
                    <a:moveTo>
                      <a:pt x="33668" y="0"/>
                    </a:moveTo>
                    <a:lnTo>
                      <a:pt x="33668" y="0"/>
                    </a:lnTo>
                    <a:cubicBezTo>
                      <a:pt x="32846" y="3584"/>
                      <a:pt x="31910" y="3401"/>
                      <a:pt x="30472" y="3744"/>
                    </a:cubicBezTo>
                    <a:cubicBezTo>
                      <a:pt x="29938" y="3866"/>
                      <a:pt x="29293" y="3907"/>
                      <a:pt x="28605" y="3907"/>
                    </a:cubicBezTo>
                    <a:cubicBezTo>
                      <a:pt x="27125" y="3907"/>
                      <a:pt x="25444" y="3714"/>
                      <a:pt x="24233" y="3714"/>
                    </a:cubicBezTo>
                    <a:cubicBezTo>
                      <a:pt x="24109" y="3714"/>
                      <a:pt x="23989" y="3716"/>
                      <a:pt x="23876" y="3721"/>
                    </a:cubicBezTo>
                    <a:cubicBezTo>
                      <a:pt x="20977" y="3812"/>
                      <a:pt x="21319" y="4566"/>
                      <a:pt x="21205" y="7145"/>
                    </a:cubicBezTo>
                    <a:cubicBezTo>
                      <a:pt x="21159" y="8606"/>
                      <a:pt x="21388" y="11847"/>
                      <a:pt x="21342" y="13308"/>
                    </a:cubicBezTo>
                    <a:cubicBezTo>
                      <a:pt x="21299" y="14504"/>
                      <a:pt x="17939" y="15328"/>
                      <a:pt x="15364" y="15328"/>
                    </a:cubicBezTo>
                    <a:cubicBezTo>
                      <a:pt x="13814" y="15328"/>
                      <a:pt x="12549" y="15029"/>
                      <a:pt x="12463" y="14335"/>
                    </a:cubicBezTo>
                    <a:cubicBezTo>
                      <a:pt x="12052" y="10865"/>
                      <a:pt x="12189" y="7122"/>
                      <a:pt x="12212" y="5730"/>
                    </a:cubicBezTo>
                    <a:cubicBezTo>
                      <a:pt x="12256" y="3846"/>
                      <a:pt x="11333" y="3560"/>
                      <a:pt x="9585" y="3560"/>
                    </a:cubicBezTo>
                    <a:cubicBezTo>
                      <a:pt x="9511" y="3560"/>
                      <a:pt x="9436" y="3560"/>
                      <a:pt x="9359" y="3561"/>
                    </a:cubicBezTo>
                    <a:cubicBezTo>
                      <a:pt x="8333" y="3576"/>
                      <a:pt x="5989" y="3638"/>
                      <a:pt x="4196" y="3638"/>
                    </a:cubicBezTo>
                    <a:cubicBezTo>
                      <a:pt x="3196" y="3638"/>
                      <a:pt x="2367" y="3618"/>
                      <a:pt x="2032" y="3561"/>
                    </a:cubicBezTo>
                    <a:cubicBezTo>
                      <a:pt x="1119" y="3401"/>
                      <a:pt x="480" y="3196"/>
                      <a:pt x="0" y="1530"/>
                    </a:cubicBezTo>
                    <a:lnTo>
                      <a:pt x="0" y="1530"/>
                    </a:lnTo>
                    <a:lnTo>
                      <a:pt x="206" y="4680"/>
                    </a:lnTo>
                    <a:lnTo>
                      <a:pt x="10979" y="4931"/>
                    </a:lnTo>
                    <a:lnTo>
                      <a:pt x="10797" y="16526"/>
                    </a:lnTo>
                    <a:lnTo>
                      <a:pt x="22780" y="15704"/>
                    </a:lnTo>
                    <a:lnTo>
                      <a:pt x="22643" y="5182"/>
                    </a:lnTo>
                    <a:lnTo>
                      <a:pt x="22643" y="5182"/>
                    </a:lnTo>
                    <a:lnTo>
                      <a:pt x="33302" y="5433"/>
                    </a:lnTo>
                    <a:lnTo>
                      <a:pt x="33668" y="0"/>
                    </a:ln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23"/>
              <p:cNvSpPr/>
              <p:nvPr/>
            </p:nvSpPr>
            <p:spPr>
              <a:xfrm>
                <a:off x="923050" y="4058525"/>
                <a:ext cx="224850" cy="17987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195" extrusionOk="0">
                    <a:moveTo>
                      <a:pt x="1082" y="0"/>
                    </a:moveTo>
                    <a:cubicBezTo>
                      <a:pt x="958" y="0"/>
                      <a:pt x="842" y="72"/>
                      <a:pt x="799" y="241"/>
                    </a:cubicBezTo>
                    <a:cubicBezTo>
                      <a:pt x="343" y="2182"/>
                      <a:pt x="0" y="3825"/>
                      <a:pt x="229" y="5834"/>
                    </a:cubicBezTo>
                    <a:cubicBezTo>
                      <a:pt x="274" y="6336"/>
                      <a:pt x="548" y="6884"/>
                      <a:pt x="1096" y="6975"/>
                    </a:cubicBezTo>
                    <a:cubicBezTo>
                      <a:pt x="1894" y="7127"/>
                      <a:pt x="2683" y="7194"/>
                      <a:pt x="3467" y="7194"/>
                    </a:cubicBezTo>
                    <a:cubicBezTo>
                      <a:pt x="5150" y="7194"/>
                      <a:pt x="6810" y="6886"/>
                      <a:pt x="8491" y="6450"/>
                    </a:cubicBezTo>
                    <a:cubicBezTo>
                      <a:pt x="8994" y="6313"/>
                      <a:pt x="8994" y="5560"/>
                      <a:pt x="8491" y="5423"/>
                    </a:cubicBezTo>
                    <a:cubicBezTo>
                      <a:pt x="6506" y="4943"/>
                      <a:pt x="4451" y="5126"/>
                      <a:pt x="2443" y="4829"/>
                    </a:cubicBezTo>
                    <a:cubicBezTo>
                      <a:pt x="2214" y="3231"/>
                      <a:pt x="2100" y="1793"/>
                      <a:pt x="1438" y="241"/>
                    </a:cubicBezTo>
                    <a:cubicBezTo>
                      <a:pt x="1377" y="95"/>
                      <a:pt x="1225" y="0"/>
                      <a:pt x="1082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23"/>
              <p:cNvSpPr/>
              <p:nvPr/>
            </p:nvSpPr>
            <p:spPr>
              <a:xfrm>
                <a:off x="467675" y="3845425"/>
                <a:ext cx="881100" cy="881075"/>
              </a:xfrm>
              <a:custGeom>
                <a:avLst/>
                <a:gdLst/>
                <a:ahLst/>
                <a:cxnLst/>
                <a:rect l="l" t="t" r="r" b="b"/>
                <a:pathLst>
                  <a:path w="35244" h="35243" extrusionOk="0">
                    <a:moveTo>
                      <a:pt x="12486" y="594"/>
                    </a:moveTo>
                    <a:lnTo>
                      <a:pt x="22895" y="1256"/>
                    </a:lnTo>
                    <a:lnTo>
                      <a:pt x="23009" y="11710"/>
                    </a:lnTo>
                    <a:cubicBezTo>
                      <a:pt x="23009" y="11847"/>
                      <a:pt x="23146" y="11984"/>
                      <a:pt x="23305" y="11984"/>
                    </a:cubicBezTo>
                    <a:lnTo>
                      <a:pt x="34650" y="12166"/>
                    </a:lnTo>
                    <a:lnTo>
                      <a:pt x="33874" y="23579"/>
                    </a:lnTo>
                    <a:lnTo>
                      <a:pt x="23488" y="23328"/>
                    </a:lnTo>
                    <a:cubicBezTo>
                      <a:pt x="23420" y="23328"/>
                      <a:pt x="23351" y="23351"/>
                      <a:pt x="23283" y="23396"/>
                    </a:cubicBezTo>
                    <a:cubicBezTo>
                      <a:pt x="23237" y="23465"/>
                      <a:pt x="23214" y="23533"/>
                      <a:pt x="23214" y="23602"/>
                    </a:cubicBezTo>
                    <a:lnTo>
                      <a:pt x="23328" y="33873"/>
                    </a:lnTo>
                    <a:lnTo>
                      <a:pt x="11938" y="34649"/>
                    </a:lnTo>
                    <a:lnTo>
                      <a:pt x="11938" y="34649"/>
                    </a:lnTo>
                    <a:lnTo>
                      <a:pt x="12121" y="23351"/>
                    </a:lnTo>
                    <a:cubicBezTo>
                      <a:pt x="12121" y="23214"/>
                      <a:pt x="11984" y="23077"/>
                      <a:pt x="11847" y="23077"/>
                    </a:cubicBezTo>
                    <a:lnTo>
                      <a:pt x="1325" y="22826"/>
                    </a:lnTo>
                    <a:lnTo>
                      <a:pt x="594" y="11664"/>
                    </a:lnTo>
                    <a:lnTo>
                      <a:pt x="12007" y="11847"/>
                    </a:lnTo>
                    <a:cubicBezTo>
                      <a:pt x="12167" y="11847"/>
                      <a:pt x="12304" y="11733"/>
                      <a:pt x="12304" y="11573"/>
                    </a:cubicBezTo>
                    <a:lnTo>
                      <a:pt x="12486" y="594"/>
                    </a:lnTo>
                    <a:close/>
                    <a:moveTo>
                      <a:pt x="12235" y="0"/>
                    </a:moveTo>
                    <a:cubicBezTo>
                      <a:pt x="12144" y="0"/>
                      <a:pt x="12075" y="23"/>
                      <a:pt x="12007" y="69"/>
                    </a:cubicBezTo>
                    <a:cubicBezTo>
                      <a:pt x="11961" y="137"/>
                      <a:pt x="11916" y="206"/>
                      <a:pt x="11916" y="274"/>
                    </a:cubicBezTo>
                    <a:lnTo>
                      <a:pt x="11733" y="11276"/>
                    </a:lnTo>
                    <a:lnTo>
                      <a:pt x="298" y="11094"/>
                    </a:lnTo>
                    <a:cubicBezTo>
                      <a:pt x="229" y="11094"/>
                      <a:pt x="138" y="11116"/>
                      <a:pt x="92" y="11185"/>
                    </a:cubicBezTo>
                    <a:cubicBezTo>
                      <a:pt x="24" y="11230"/>
                      <a:pt x="1" y="11322"/>
                      <a:pt x="1" y="11390"/>
                    </a:cubicBezTo>
                    <a:lnTo>
                      <a:pt x="777" y="23122"/>
                    </a:lnTo>
                    <a:cubicBezTo>
                      <a:pt x="777" y="23259"/>
                      <a:pt x="891" y="23396"/>
                      <a:pt x="1051" y="23396"/>
                    </a:cubicBezTo>
                    <a:lnTo>
                      <a:pt x="11550" y="23625"/>
                    </a:lnTo>
                    <a:lnTo>
                      <a:pt x="11345" y="34946"/>
                    </a:lnTo>
                    <a:cubicBezTo>
                      <a:pt x="11345" y="35037"/>
                      <a:pt x="11391" y="35106"/>
                      <a:pt x="11436" y="35151"/>
                    </a:cubicBezTo>
                    <a:cubicBezTo>
                      <a:pt x="11505" y="35220"/>
                      <a:pt x="11573" y="35243"/>
                      <a:pt x="11642" y="35243"/>
                    </a:cubicBezTo>
                    <a:lnTo>
                      <a:pt x="11665" y="35243"/>
                    </a:lnTo>
                    <a:lnTo>
                      <a:pt x="23625" y="34421"/>
                    </a:lnTo>
                    <a:cubicBezTo>
                      <a:pt x="23785" y="34398"/>
                      <a:pt x="23899" y="34284"/>
                      <a:pt x="23899" y="34124"/>
                    </a:cubicBezTo>
                    <a:lnTo>
                      <a:pt x="23785" y="23899"/>
                    </a:lnTo>
                    <a:lnTo>
                      <a:pt x="34125" y="24150"/>
                    </a:lnTo>
                    <a:cubicBezTo>
                      <a:pt x="34284" y="24150"/>
                      <a:pt x="34421" y="24035"/>
                      <a:pt x="34421" y="23876"/>
                    </a:cubicBezTo>
                    <a:lnTo>
                      <a:pt x="35243" y="11915"/>
                    </a:lnTo>
                    <a:cubicBezTo>
                      <a:pt x="35243" y="11824"/>
                      <a:pt x="35220" y="11755"/>
                      <a:pt x="35175" y="11687"/>
                    </a:cubicBezTo>
                    <a:cubicBezTo>
                      <a:pt x="35106" y="11641"/>
                      <a:pt x="35038" y="11596"/>
                      <a:pt x="34969" y="11596"/>
                    </a:cubicBezTo>
                    <a:lnTo>
                      <a:pt x="23579" y="11413"/>
                    </a:lnTo>
                    <a:lnTo>
                      <a:pt x="23465" y="982"/>
                    </a:lnTo>
                    <a:cubicBezTo>
                      <a:pt x="23465" y="822"/>
                      <a:pt x="23351" y="708"/>
                      <a:pt x="23191" y="708"/>
                    </a:cubicBezTo>
                    <a:lnTo>
                      <a:pt x="122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1" name="Google Shape;1391;p23"/>
            <p:cNvGrpSpPr/>
            <p:nvPr/>
          </p:nvGrpSpPr>
          <p:grpSpPr>
            <a:xfrm>
              <a:off x="8482437" y="3628201"/>
              <a:ext cx="598643" cy="882709"/>
              <a:chOff x="9592" y="59773"/>
              <a:chExt cx="898189" cy="1324394"/>
            </a:xfrm>
          </p:grpSpPr>
          <p:sp>
            <p:nvSpPr>
              <p:cNvPr id="1392" name="Google Shape;1392;p23"/>
              <p:cNvSpPr/>
              <p:nvPr/>
            </p:nvSpPr>
            <p:spPr>
              <a:xfrm rot="979958">
                <a:off x="175364" y="124054"/>
                <a:ext cx="567198" cy="1195994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47842" extrusionOk="0">
                    <a:moveTo>
                      <a:pt x="0" y="0"/>
                    </a:moveTo>
                    <a:lnTo>
                      <a:pt x="0" y="13170"/>
                    </a:lnTo>
                    <a:lnTo>
                      <a:pt x="8880" y="13170"/>
                    </a:lnTo>
                    <a:lnTo>
                      <a:pt x="8880" y="47842"/>
                    </a:lnTo>
                    <a:lnTo>
                      <a:pt x="22689" y="47842"/>
                    </a:lnTo>
                    <a:lnTo>
                      <a:pt x="22689" y="936"/>
                    </a:lnTo>
                    <a:lnTo>
                      <a:pt x="13741" y="0"/>
                    </a:lnTo>
                    <a:close/>
                  </a:path>
                </a:pathLst>
              </a:custGeom>
              <a:solidFill>
                <a:srgbClr val="FD4A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3" name="Google Shape;1393;p23"/>
              <p:cNvSpPr/>
              <p:nvPr/>
            </p:nvSpPr>
            <p:spPr>
              <a:xfrm rot="979958">
                <a:off x="175364" y="124054"/>
                <a:ext cx="567198" cy="1195994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47842" extrusionOk="0">
                    <a:moveTo>
                      <a:pt x="0" y="0"/>
                    </a:moveTo>
                    <a:lnTo>
                      <a:pt x="0" y="13170"/>
                    </a:lnTo>
                    <a:lnTo>
                      <a:pt x="8880" y="13170"/>
                    </a:lnTo>
                    <a:lnTo>
                      <a:pt x="8880" y="47842"/>
                    </a:lnTo>
                    <a:lnTo>
                      <a:pt x="22689" y="47842"/>
                    </a:lnTo>
                    <a:lnTo>
                      <a:pt x="22689" y="936"/>
                    </a:lnTo>
                    <a:lnTo>
                      <a:pt x="137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4" name="Google Shape;1394;p23"/>
              <p:cNvSpPr/>
              <p:nvPr/>
            </p:nvSpPr>
            <p:spPr>
              <a:xfrm rot="979958">
                <a:off x="453706" y="176549"/>
                <a:ext cx="281337" cy="1183444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47340" extrusionOk="0">
                    <a:moveTo>
                      <a:pt x="6985" y="0"/>
                    </a:moveTo>
                    <a:lnTo>
                      <a:pt x="6985" y="0"/>
                    </a:lnTo>
                    <a:cubicBezTo>
                      <a:pt x="7579" y="480"/>
                      <a:pt x="8058" y="1096"/>
                      <a:pt x="8355" y="1940"/>
                    </a:cubicBezTo>
                    <a:cubicBezTo>
                      <a:pt x="9131" y="4109"/>
                      <a:pt x="8903" y="6665"/>
                      <a:pt x="8812" y="8902"/>
                    </a:cubicBezTo>
                    <a:cubicBezTo>
                      <a:pt x="8583" y="14700"/>
                      <a:pt x="8697" y="20520"/>
                      <a:pt x="8606" y="26295"/>
                    </a:cubicBezTo>
                    <a:cubicBezTo>
                      <a:pt x="8583" y="29468"/>
                      <a:pt x="8629" y="32640"/>
                      <a:pt x="8583" y="35813"/>
                    </a:cubicBezTo>
                    <a:cubicBezTo>
                      <a:pt x="8538" y="38621"/>
                      <a:pt x="8971" y="42295"/>
                      <a:pt x="6871" y="44441"/>
                    </a:cubicBezTo>
                    <a:cubicBezTo>
                      <a:pt x="5068" y="46267"/>
                      <a:pt x="2398" y="46609"/>
                      <a:pt x="1" y="47340"/>
                    </a:cubicBezTo>
                    <a:lnTo>
                      <a:pt x="11254" y="47340"/>
                    </a:lnTo>
                    <a:lnTo>
                      <a:pt x="11254" y="434"/>
                    </a:lnTo>
                    <a:lnTo>
                      <a:pt x="6985" y="0"/>
                    </a:ln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23"/>
              <p:cNvSpPr/>
              <p:nvPr/>
            </p:nvSpPr>
            <p:spPr>
              <a:xfrm rot="979958">
                <a:off x="385737" y="174990"/>
                <a:ext cx="260788" cy="81071"/>
              </a:xfrm>
              <a:custGeom>
                <a:avLst/>
                <a:gdLst/>
                <a:ahLst/>
                <a:cxnLst/>
                <a:rect l="l" t="t" r="r" b="b"/>
                <a:pathLst>
                  <a:path w="10432" h="3243" extrusionOk="0">
                    <a:moveTo>
                      <a:pt x="5964" y="0"/>
                    </a:moveTo>
                    <a:cubicBezTo>
                      <a:pt x="5633" y="0"/>
                      <a:pt x="5277" y="17"/>
                      <a:pt x="4885" y="48"/>
                    </a:cubicBezTo>
                    <a:cubicBezTo>
                      <a:pt x="3196" y="185"/>
                      <a:pt x="1210" y="436"/>
                      <a:pt x="160" y="1874"/>
                    </a:cubicBezTo>
                    <a:cubicBezTo>
                      <a:pt x="0" y="2102"/>
                      <a:pt x="137" y="2376"/>
                      <a:pt x="320" y="2513"/>
                    </a:cubicBezTo>
                    <a:cubicBezTo>
                      <a:pt x="1121" y="3110"/>
                      <a:pt x="2153" y="3242"/>
                      <a:pt x="3182" y="3242"/>
                    </a:cubicBezTo>
                    <a:cubicBezTo>
                      <a:pt x="3765" y="3242"/>
                      <a:pt x="4348" y="3200"/>
                      <a:pt x="4885" y="3175"/>
                    </a:cubicBezTo>
                    <a:cubicBezTo>
                      <a:pt x="4970" y="3173"/>
                      <a:pt x="5055" y="3172"/>
                      <a:pt x="5140" y="3172"/>
                    </a:cubicBezTo>
                    <a:cubicBezTo>
                      <a:pt x="5550" y="3172"/>
                      <a:pt x="5965" y="3193"/>
                      <a:pt x="6375" y="3193"/>
                    </a:cubicBezTo>
                    <a:cubicBezTo>
                      <a:pt x="6751" y="3193"/>
                      <a:pt x="7123" y="3175"/>
                      <a:pt x="7487" y="3106"/>
                    </a:cubicBezTo>
                    <a:cubicBezTo>
                      <a:pt x="8469" y="2924"/>
                      <a:pt x="9108" y="2467"/>
                      <a:pt x="10044" y="2102"/>
                    </a:cubicBezTo>
                    <a:cubicBezTo>
                      <a:pt x="10363" y="1988"/>
                      <a:pt x="10432" y="1600"/>
                      <a:pt x="10135" y="1417"/>
                    </a:cubicBezTo>
                    <a:cubicBezTo>
                      <a:pt x="8581" y="394"/>
                      <a:pt x="7578" y="0"/>
                      <a:pt x="5964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6" name="Google Shape;1396;p23"/>
              <p:cNvSpPr/>
              <p:nvPr/>
            </p:nvSpPr>
            <p:spPr>
              <a:xfrm rot="979958">
                <a:off x="652228" y="241710"/>
                <a:ext cx="76246" cy="6419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568" extrusionOk="0">
                    <a:moveTo>
                      <a:pt x="377" y="2032"/>
                    </a:moveTo>
                    <a:cubicBezTo>
                      <a:pt x="378" y="2034"/>
                      <a:pt x="378" y="2035"/>
                      <a:pt x="379" y="2036"/>
                    </a:cubicBezTo>
                    <a:lnTo>
                      <a:pt x="379" y="2036"/>
                    </a:lnTo>
                    <a:cubicBezTo>
                      <a:pt x="379" y="2036"/>
                      <a:pt x="379" y="2035"/>
                      <a:pt x="379" y="2035"/>
                    </a:cubicBezTo>
                    <a:cubicBezTo>
                      <a:pt x="378" y="2034"/>
                      <a:pt x="378" y="2033"/>
                      <a:pt x="377" y="2032"/>
                    </a:cubicBezTo>
                    <a:close/>
                    <a:moveTo>
                      <a:pt x="379" y="2036"/>
                    </a:moveTo>
                    <a:cubicBezTo>
                      <a:pt x="379" y="2046"/>
                      <a:pt x="385" y="2052"/>
                      <a:pt x="390" y="2057"/>
                    </a:cubicBezTo>
                    <a:lnTo>
                      <a:pt x="390" y="2057"/>
                    </a:lnTo>
                    <a:cubicBezTo>
                      <a:pt x="386" y="2050"/>
                      <a:pt x="383" y="2043"/>
                      <a:pt x="379" y="2036"/>
                    </a:cubicBezTo>
                    <a:close/>
                    <a:moveTo>
                      <a:pt x="390" y="2057"/>
                    </a:moveTo>
                    <a:cubicBezTo>
                      <a:pt x="394" y="2065"/>
                      <a:pt x="398" y="2073"/>
                      <a:pt x="402" y="2080"/>
                    </a:cubicBezTo>
                    <a:cubicBezTo>
                      <a:pt x="402" y="2069"/>
                      <a:pt x="396" y="2063"/>
                      <a:pt x="390" y="2057"/>
                    </a:cubicBezTo>
                    <a:close/>
                    <a:moveTo>
                      <a:pt x="1478" y="0"/>
                    </a:moveTo>
                    <a:cubicBezTo>
                      <a:pt x="1378" y="0"/>
                      <a:pt x="1272" y="9"/>
                      <a:pt x="1155" y="26"/>
                    </a:cubicBezTo>
                    <a:cubicBezTo>
                      <a:pt x="1087" y="49"/>
                      <a:pt x="1041" y="49"/>
                      <a:pt x="972" y="72"/>
                    </a:cubicBezTo>
                    <a:cubicBezTo>
                      <a:pt x="767" y="140"/>
                      <a:pt x="584" y="232"/>
                      <a:pt x="425" y="391"/>
                    </a:cubicBezTo>
                    <a:cubicBezTo>
                      <a:pt x="301" y="552"/>
                      <a:pt x="238" y="633"/>
                      <a:pt x="238" y="633"/>
                    </a:cubicBezTo>
                    <a:cubicBezTo>
                      <a:pt x="239" y="633"/>
                      <a:pt x="266" y="598"/>
                      <a:pt x="322" y="530"/>
                    </a:cubicBezTo>
                    <a:lnTo>
                      <a:pt x="322" y="530"/>
                    </a:lnTo>
                    <a:cubicBezTo>
                      <a:pt x="60" y="870"/>
                      <a:pt x="1" y="1238"/>
                      <a:pt x="124" y="1592"/>
                    </a:cubicBezTo>
                    <a:lnTo>
                      <a:pt x="124" y="1592"/>
                    </a:lnTo>
                    <a:cubicBezTo>
                      <a:pt x="118" y="1580"/>
                      <a:pt x="111" y="1568"/>
                      <a:pt x="105" y="1556"/>
                    </a:cubicBezTo>
                    <a:lnTo>
                      <a:pt x="105" y="1556"/>
                    </a:lnTo>
                    <a:cubicBezTo>
                      <a:pt x="166" y="1731"/>
                      <a:pt x="256" y="1888"/>
                      <a:pt x="370" y="2024"/>
                    </a:cubicBezTo>
                    <a:lnTo>
                      <a:pt x="370" y="2024"/>
                    </a:lnTo>
                    <a:cubicBezTo>
                      <a:pt x="373" y="2027"/>
                      <a:pt x="375" y="2030"/>
                      <a:pt x="377" y="2032"/>
                    </a:cubicBezTo>
                    <a:lnTo>
                      <a:pt x="377" y="2032"/>
                    </a:lnTo>
                    <a:cubicBezTo>
                      <a:pt x="377" y="2032"/>
                      <a:pt x="377" y="2032"/>
                      <a:pt x="377" y="2032"/>
                    </a:cubicBezTo>
                    <a:lnTo>
                      <a:pt x="377" y="2032"/>
                    </a:lnTo>
                    <a:cubicBezTo>
                      <a:pt x="662" y="2367"/>
                      <a:pt x="1090" y="2567"/>
                      <a:pt x="1549" y="2567"/>
                    </a:cubicBezTo>
                    <a:cubicBezTo>
                      <a:pt x="1600" y="2567"/>
                      <a:pt x="1651" y="2565"/>
                      <a:pt x="1703" y="2560"/>
                    </a:cubicBezTo>
                    <a:cubicBezTo>
                      <a:pt x="2251" y="2491"/>
                      <a:pt x="2753" y="2217"/>
                      <a:pt x="2913" y="1624"/>
                    </a:cubicBezTo>
                    <a:cubicBezTo>
                      <a:pt x="3050" y="1122"/>
                      <a:pt x="2844" y="437"/>
                      <a:pt x="2319" y="209"/>
                    </a:cubicBezTo>
                    <a:cubicBezTo>
                      <a:pt x="2013" y="73"/>
                      <a:pt x="1771" y="0"/>
                      <a:pt x="1478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7" name="Google Shape;1397;p23"/>
              <p:cNvSpPr/>
              <p:nvPr/>
            </p:nvSpPr>
            <p:spPr>
              <a:xfrm rot="979958">
                <a:off x="167951" y="117123"/>
                <a:ext cx="581473" cy="1209693"/>
              </a:xfrm>
              <a:custGeom>
                <a:avLst/>
                <a:gdLst/>
                <a:ahLst/>
                <a:cxnLst/>
                <a:rect l="l" t="t" r="r" b="b"/>
                <a:pathLst>
                  <a:path w="23260" h="48390" extrusionOk="0">
                    <a:moveTo>
                      <a:pt x="13993" y="548"/>
                    </a:moveTo>
                    <a:lnTo>
                      <a:pt x="22689" y="1484"/>
                    </a:lnTo>
                    <a:lnTo>
                      <a:pt x="22689" y="47819"/>
                    </a:lnTo>
                    <a:lnTo>
                      <a:pt x="9450" y="47819"/>
                    </a:lnTo>
                    <a:lnTo>
                      <a:pt x="9450" y="13444"/>
                    </a:lnTo>
                    <a:cubicBezTo>
                      <a:pt x="9450" y="13284"/>
                      <a:pt x="9336" y="13170"/>
                      <a:pt x="9177" y="13170"/>
                    </a:cubicBezTo>
                    <a:lnTo>
                      <a:pt x="571" y="13170"/>
                    </a:lnTo>
                    <a:lnTo>
                      <a:pt x="571" y="571"/>
                    </a:lnTo>
                    <a:lnTo>
                      <a:pt x="13993" y="548"/>
                    </a:lnTo>
                    <a:close/>
                    <a:moveTo>
                      <a:pt x="297" y="0"/>
                    </a:moveTo>
                    <a:cubicBezTo>
                      <a:pt x="138" y="0"/>
                      <a:pt x="1" y="114"/>
                      <a:pt x="1" y="274"/>
                    </a:cubicBezTo>
                    <a:lnTo>
                      <a:pt x="1" y="13444"/>
                    </a:lnTo>
                    <a:cubicBezTo>
                      <a:pt x="1" y="13604"/>
                      <a:pt x="138" y="13741"/>
                      <a:pt x="297" y="13741"/>
                    </a:cubicBezTo>
                    <a:lnTo>
                      <a:pt x="8880" y="13741"/>
                    </a:lnTo>
                    <a:lnTo>
                      <a:pt x="8880" y="48116"/>
                    </a:lnTo>
                    <a:cubicBezTo>
                      <a:pt x="8880" y="48276"/>
                      <a:pt x="9017" y="48390"/>
                      <a:pt x="9177" y="48390"/>
                    </a:cubicBezTo>
                    <a:lnTo>
                      <a:pt x="22986" y="48390"/>
                    </a:lnTo>
                    <a:cubicBezTo>
                      <a:pt x="23146" y="48390"/>
                      <a:pt x="23260" y="48276"/>
                      <a:pt x="23260" y="48116"/>
                    </a:cubicBezTo>
                    <a:lnTo>
                      <a:pt x="23260" y="1210"/>
                    </a:lnTo>
                    <a:cubicBezTo>
                      <a:pt x="23260" y="1073"/>
                      <a:pt x="23146" y="959"/>
                      <a:pt x="23009" y="936"/>
                    </a:cubicBezTo>
                    <a:lnTo>
                      <a:pt x="140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8" name="Google Shape;1398;p23"/>
            <p:cNvGrpSpPr/>
            <p:nvPr/>
          </p:nvGrpSpPr>
          <p:grpSpPr>
            <a:xfrm rot="6164805">
              <a:off x="37527" y="4007450"/>
              <a:ext cx="752408" cy="680524"/>
              <a:chOff x="694050" y="2481075"/>
              <a:chExt cx="865100" cy="782450"/>
            </a:xfrm>
          </p:grpSpPr>
          <p:sp>
            <p:nvSpPr>
              <p:cNvPr id="1399" name="Google Shape;1399;p23"/>
              <p:cNvSpPr/>
              <p:nvPr/>
            </p:nvSpPr>
            <p:spPr>
              <a:xfrm>
                <a:off x="694050" y="2499425"/>
                <a:ext cx="725300" cy="764100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30564" extrusionOk="0">
                    <a:moveTo>
                      <a:pt x="29011" y="0"/>
                    </a:moveTo>
                    <a:cubicBezTo>
                      <a:pt x="28966" y="0"/>
                      <a:pt x="28920" y="23"/>
                      <a:pt x="28874" y="23"/>
                    </a:cubicBezTo>
                    <a:cubicBezTo>
                      <a:pt x="28692" y="46"/>
                      <a:pt x="28532" y="91"/>
                      <a:pt x="28349" y="114"/>
                    </a:cubicBezTo>
                    <a:cubicBezTo>
                      <a:pt x="28190" y="137"/>
                      <a:pt x="28007" y="183"/>
                      <a:pt x="27824" y="206"/>
                    </a:cubicBezTo>
                    <a:cubicBezTo>
                      <a:pt x="27665" y="251"/>
                      <a:pt x="27482" y="274"/>
                      <a:pt x="27322" y="297"/>
                    </a:cubicBezTo>
                    <a:cubicBezTo>
                      <a:pt x="27163" y="320"/>
                      <a:pt x="27026" y="343"/>
                      <a:pt x="26889" y="388"/>
                    </a:cubicBezTo>
                    <a:cubicBezTo>
                      <a:pt x="26683" y="411"/>
                      <a:pt x="26501" y="457"/>
                      <a:pt x="26295" y="479"/>
                    </a:cubicBezTo>
                    <a:cubicBezTo>
                      <a:pt x="25884" y="571"/>
                      <a:pt x="25451" y="662"/>
                      <a:pt x="25063" y="731"/>
                    </a:cubicBezTo>
                    <a:cubicBezTo>
                      <a:pt x="24926" y="776"/>
                      <a:pt x="24789" y="799"/>
                      <a:pt x="24652" y="822"/>
                    </a:cubicBezTo>
                    <a:cubicBezTo>
                      <a:pt x="24606" y="822"/>
                      <a:pt x="24583" y="845"/>
                      <a:pt x="24538" y="845"/>
                    </a:cubicBezTo>
                    <a:cubicBezTo>
                      <a:pt x="24355" y="890"/>
                      <a:pt x="24195" y="913"/>
                      <a:pt x="24035" y="959"/>
                    </a:cubicBezTo>
                    <a:cubicBezTo>
                      <a:pt x="23762" y="1004"/>
                      <a:pt x="23510" y="1073"/>
                      <a:pt x="23282" y="1119"/>
                    </a:cubicBezTo>
                    <a:cubicBezTo>
                      <a:pt x="23191" y="1141"/>
                      <a:pt x="23100" y="1164"/>
                      <a:pt x="23008" y="1187"/>
                    </a:cubicBezTo>
                    <a:cubicBezTo>
                      <a:pt x="22461" y="1324"/>
                      <a:pt x="22095" y="1438"/>
                      <a:pt x="21958" y="1529"/>
                    </a:cubicBezTo>
                    <a:cubicBezTo>
                      <a:pt x="21296" y="1895"/>
                      <a:pt x="13285" y="8651"/>
                      <a:pt x="8081" y="13102"/>
                    </a:cubicBezTo>
                    <a:cubicBezTo>
                      <a:pt x="7145" y="13901"/>
                      <a:pt x="6300" y="14631"/>
                      <a:pt x="5593" y="15247"/>
                    </a:cubicBezTo>
                    <a:cubicBezTo>
                      <a:pt x="5342" y="15453"/>
                      <a:pt x="5113" y="15658"/>
                      <a:pt x="4885" y="15864"/>
                    </a:cubicBezTo>
                    <a:cubicBezTo>
                      <a:pt x="4839" y="15909"/>
                      <a:pt x="4771" y="15955"/>
                      <a:pt x="4725" y="16001"/>
                    </a:cubicBezTo>
                    <a:cubicBezTo>
                      <a:pt x="4634" y="16069"/>
                      <a:pt x="4565" y="16138"/>
                      <a:pt x="4474" y="16206"/>
                    </a:cubicBezTo>
                    <a:cubicBezTo>
                      <a:pt x="4451" y="16252"/>
                      <a:pt x="4429" y="16275"/>
                      <a:pt x="4383" y="16297"/>
                    </a:cubicBezTo>
                    <a:cubicBezTo>
                      <a:pt x="4314" y="16366"/>
                      <a:pt x="4246" y="16412"/>
                      <a:pt x="4200" y="16480"/>
                    </a:cubicBezTo>
                    <a:lnTo>
                      <a:pt x="4177" y="16480"/>
                    </a:lnTo>
                    <a:cubicBezTo>
                      <a:pt x="4086" y="16571"/>
                      <a:pt x="4018" y="16640"/>
                      <a:pt x="3949" y="16708"/>
                    </a:cubicBezTo>
                    <a:cubicBezTo>
                      <a:pt x="3812" y="16822"/>
                      <a:pt x="3721" y="16914"/>
                      <a:pt x="3675" y="16959"/>
                    </a:cubicBezTo>
                    <a:cubicBezTo>
                      <a:pt x="3447" y="17233"/>
                      <a:pt x="3219" y="17735"/>
                      <a:pt x="3105" y="18397"/>
                    </a:cubicBezTo>
                    <a:cubicBezTo>
                      <a:pt x="2968" y="18534"/>
                      <a:pt x="411" y="21205"/>
                      <a:pt x="206" y="21958"/>
                    </a:cubicBezTo>
                    <a:cubicBezTo>
                      <a:pt x="0" y="22711"/>
                      <a:pt x="548" y="26089"/>
                      <a:pt x="2785" y="28189"/>
                    </a:cubicBezTo>
                    <a:cubicBezTo>
                      <a:pt x="4999" y="30289"/>
                      <a:pt x="6711" y="30563"/>
                      <a:pt x="7213" y="30563"/>
                    </a:cubicBezTo>
                    <a:cubicBezTo>
                      <a:pt x="7578" y="30563"/>
                      <a:pt x="9587" y="29057"/>
                      <a:pt x="10728" y="28167"/>
                    </a:cubicBezTo>
                    <a:cubicBezTo>
                      <a:pt x="10837" y="28173"/>
                      <a:pt x="10943" y="28177"/>
                      <a:pt x="11046" y="28177"/>
                    </a:cubicBezTo>
                    <a:cubicBezTo>
                      <a:pt x="11631" y="28177"/>
                      <a:pt x="12110" y="28071"/>
                      <a:pt x="12440" y="27915"/>
                    </a:cubicBezTo>
                    <a:cubicBezTo>
                      <a:pt x="12600" y="27847"/>
                      <a:pt x="13011" y="27550"/>
                      <a:pt x="13604" y="27094"/>
                    </a:cubicBezTo>
                    <a:cubicBezTo>
                      <a:pt x="13673" y="27025"/>
                      <a:pt x="13741" y="26980"/>
                      <a:pt x="13833" y="26911"/>
                    </a:cubicBezTo>
                    <a:cubicBezTo>
                      <a:pt x="14038" y="26729"/>
                      <a:pt x="14289" y="26546"/>
                      <a:pt x="14563" y="26318"/>
                    </a:cubicBezTo>
                    <a:cubicBezTo>
                      <a:pt x="14517" y="25245"/>
                      <a:pt x="14540" y="24149"/>
                      <a:pt x="14654" y="23076"/>
                    </a:cubicBezTo>
                    <a:cubicBezTo>
                      <a:pt x="14860" y="20862"/>
                      <a:pt x="15362" y="18648"/>
                      <a:pt x="16115" y="16503"/>
                    </a:cubicBezTo>
                    <a:cubicBezTo>
                      <a:pt x="16800" y="14631"/>
                      <a:pt x="17644" y="12805"/>
                      <a:pt x="18694" y="11139"/>
                    </a:cubicBezTo>
                    <a:cubicBezTo>
                      <a:pt x="20201" y="8651"/>
                      <a:pt x="22004" y="6346"/>
                      <a:pt x="24035" y="4291"/>
                    </a:cubicBezTo>
                    <a:cubicBezTo>
                      <a:pt x="25565" y="2716"/>
                      <a:pt x="27231" y="1278"/>
                      <a:pt x="29011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0" name="Google Shape;1400;p23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extrusionOk="0">
                    <a:moveTo>
                      <a:pt x="3105" y="0"/>
                    </a:moveTo>
                    <a:cubicBezTo>
                      <a:pt x="2968" y="137"/>
                      <a:pt x="411" y="2808"/>
                      <a:pt x="206" y="3561"/>
                    </a:cubicBezTo>
                    <a:cubicBezTo>
                      <a:pt x="0" y="4314"/>
                      <a:pt x="548" y="7692"/>
                      <a:pt x="2785" y="9792"/>
                    </a:cubicBezTo>
                    <a:cubicBezTo>
                      <a:pt x="4999" y="11892"/>
                      <a:pt x="6711" y="12166"/>
                      <a:pt x="7213" y="12166"/>
                    </a:cubicBezTo>
                    <a:cubicBezTo>
                      <a:pt x="7578" y="12166"/>
                      <a:pt x="9587" y="10660"/>
                      <a:pt x="10728" y="9770"/>
                    </a:cubicBezTo>
                    <a:cubicBezTo>
                      <a:pt x="11185" y="9427"/>
                      <a:pt x="11504" y="9176"/>
                      <a:pt x="11504" y="9176"/>
                    </a:cubicBezTo>
                    <a:cubicBezTo>
                      <a:pt x="11504" y="9176"/>
                      <a:pt x="4611" y="7989"/>
                      <a:pt x="3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1" name="Google Shape;1401;p23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fill="none" extrusionOk="0">
                    <a:moveTo>
                      <a:pt x="11504" y="9176"/>
                    </a:moveTo>
                    <a:cubicBezTo>
                      <a:pt x="11504" y="9176"/>
                      <a:pt x="11185" y="9427"/>
                      <a:pt x="10728" y="9770"/>
                    </a:cubicBezTo>
                    <a:cubicBezTo>
                      <a:pt x="9587" y="10660"/>
                      <a:pt x="7578" y="12166"/>
                      <a:pt x="7213" y="12166"/>
                    </a:cubicBezTo>
                    <a:cubicBezTo>
                      <a:pt x="6711" y="12166"/>
                      <a:pt x="4999" y="11892"/>
                      <a:pt x="2785" y="9792"/>
                    </a:cubicBezTo>
                    <a:cubicBezTo>
                      <a:pt x="548" y="7692"/>
                      <a:pt x="0" y="4314"/>
                      <a:pt x="206" y="3561"/>
                    </a:cubicBezTo>
                    <a:cubicBezTo>
                      <a:pt x="411" y="2808"/>
                      <a:pt x="2968" y="137"/>
                      <a:pt x="3105" y="0"/>
                    </a:cubicBezTo>
                    <a:cubicBezTo>
                      <a:pt x="3105" y="0"/>
                      <a:pt x="3105" y="0"/>
                      <a:pt x="3105" y="0"/>
                    </a:cubicBezTo>
                    <a:cubicBezTo>
                      <a:pt x="4611" y="7989"/>
                      <a:pt x="11504" y="9176"/>
                      <a:pt x="11504" y="9176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2" name="Google Shape;1402;p23"/>
              <p:cNvSpPr/>
              <p:nvPr/>
            </p:nvSpPr>
            <p:spPr>
              <a:xfrm>
                <a:off x="765950" y="2481150"/>
                <a:ext cx="791500" cy="7227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08" extrusionOk="0">
                    <a:moveTo>
                      <a:pt x="31271" y="1"/>
                    </a:moveTo>
                    <a:cubicBezTo>
                      <a:pt x="31248" y="1"/>
                      <a:pt x="31203" y="1"/>
                      <a:pt x="31157" y="24"/>
                    </a:cubicBezTo>
                    <a:cubicBezTo>
                      <a:pt x="31020" y="24"/>
                      <a:pt x="30860" y="24"/>
                      <a:pt x="30678" y="46"/>
                    </a:cubicBezTo>
                    <a:cubicBezTo>
                      <a:pt x="30586" y="69"/>
                      <a:pt x="30518" y="69"/>
                      <a:pt x="30404" y="92"/>
                    </a:cubicBezTo>
                    <a:lnTo>
                      <a:pt x="30381" y="92"/>
                    </a:lnTo>
                    <a:cubicBezTo>
                      <a:pt x="30335" y="92"/>
                      <a:pt x="30267" y="92"/>
                      <a:pt x="30198" y="115"/>
                    </a:cubicBezTo>
                    <a:cubicBezTo>
                      <a:pt x="30130" y="115"/>
                      <a:pt x="30061" y="138"/>
                      <a:pt x="29993" y="138"/>
                    </a:cubicBezTo>
                    <a:cubicBezTo>
                      <a:pt x="29924" y="138"/>
                      <a:pt x="29856" y="161"/>
                      <a:pt x="29765" y="161"/>
                    </a:cubicBezTo>
                    <a:cubicBezTo>
                      <a:pt x="29628" y="183"/>
                      <a:pt x="29468" y="206"/>
                      <a:pt x="29308" y="229"/>
                    </a:cubicBezTo>
                    <a:cubicBezTo>
                      <a:pt x="29171" y="252"/>
                      <a:pt x="29034" y="275"/>
                      <a:pt x="28897" y="275"/>
                    </a:cubicBezTo>
                    <a:cubicBezTo>
                      <a:pt x="28783" y="297"/>
                      <a:pt x="28669" y="320"/>
                      <a:pt x="28555" y="343"/>
                    </a:cubicBezTo>
                    <a:cubicBezTo>
                      <a:pt x="28464" y="343"/>
                      <a:pt x="28395" y="366"/>
                      <a:pt x="28304" y="366"/>
                    </a:cubicBezTo>
                    <a:cubicBezTo>
                      <a:pt x="28121" y="412"/>
                      <a:pt x="27939" y="434"/>
                      <a:pt x="27733" y="457"/>
                    </a:cubicBezTo>
                    <a:cubicBezTo>
                      <a:pt x="27710" y="457"/>
                      <a:pt x="27665" y="480"/>
                      <a:pt x="27619" y="480"/>
                    </a:cubicBezTo>
                    <a:cubicBezTo>
                      <a:pt x="27459" y="503"/>
                      <a:pt x="27277" y="549"/>
                      <a:pt x="27094" y="571"/>
                    </a:cubicBezTo>
                    <a:cubicBezTo>
                      <a:pt x="26774" y="617"/>
                      <a:pt x="26455" y="686"/>
                      <a:pt x="26135" y="731"/>
                    </a:cubicBezTo>
                    <a:cubicBezTo>
                      <a:pt x="26090" y="731"/>
                      <a:pt x="26044" y="754"/>
                      <a:pt x="25998" y="754"/>
                    </a:cubicBezTo>
                    <a:cubicBezTo>
                      <a:pt x="25816" y="777"/>
                      <a:pt x="25656" y="822"/>
                      <a:pt x="25473" y="845"/>
                    </a:cubicBezTo>
                    <a:cubicBezTo>
                      <a:pt x="25314" y="868"/>
                      <a:pt x="25131" y="914"/>
                      <a:pt x="24948" y="937"/>
                    </a:cubicBezTo>
                    <a:cubicBezTo>
                      <a:pt x="24789" y="982"/>
                      <a:pt x="24606" y="1005"/>
                      <a:pt x="24446" y="1028"/>
                    </a:cubicBezTo>
                    <a:cubicBezTo>
                      <a:pt x="24287" y="1051"/>
                      <a:pt x="24150" y="1074"/>
                      <a:pt x="24013" y="1119"/>
                    </a:cubicBezTo>
                    <a:cubicBezTo>
                      <a:pt x="23807" y="1142"/>
                      <a:pt x="23625" y="1188"/>
                      <a:pt x="23419" y="1210"/>
                    </a:cubicBezTo>
                    <a:cubicBezTo>
                      <a:pt x="23008" y="1302"/>
                      <a:pt x="22575" y="1393"/>
                      <a:pt x="22187" y="1462"/>
                    </a:cubicBezTo>
                    <a:cubicBezTo>
                      <a:pt x="22050" y="1507"/>
                      <a:pt x="21913" y="1530"/>
                      <a:pt x="21776" y="1553"/>
                    </a:cubicBezTo>
                    <a:cubicBezTo>
                      <a:pt x="21730" y="1553"/>
                      <a:pt x="21707" y="1576"/>
                      <a:pt x="21662" y="1576"/>
                    </a:cubicBezTo>
                    <a:cubicBezTo>
                      <a:pt x="21479" y="1621"/>
                      <a:pt x="21319" y="1644"/>
                      <a:pt x="21159" y="1690"/>
                    </a:cubicBezTo>
                    <a:cubicBezTo>
                      <a:pt x="20886" y="1735"/>
                      <a:pt x="20634" y="1804"/>
                      <a:pt x="20406" y="1850"/>
                    </a:cubicBezTo>
                    <a:cubicBezTo>
                      <a:pt x="20315" y="1872"/>
                      <a:pt x="20224" y="1895"/>
                      <a:pt x="20132" y="1918"/>
                    </a:cubicBezTo>
                    <a:cubicBezTo>
                      <a:pt x="19585" y="2055"/>
                      <a:pt x="19219" y="2169"/>
                      <a:pt x="19082" y="2260"/>
                    </a:cubicBezTo>
                    <a:cubicBezTo>
                      <a:pt x="18420" y="2626"/>
                      <a:pt x="10409" y="9382"/>
                      <a:pt x="5205" y="13833"/>
                    </a:cubicBezTo>
                    <a:cubicBezTo>
                      <a:pt x="4269" y="14632"/>
                      <a:pt x="3424" y="15362"/>
                      <a:pt x="2717" y="15978"/>
                    </a:cubicBezTo>
                    <a:cubicBezTo>
                      <a:pt x="2466" y="16184"/>
                      <a:pt x="2237" y="16389"/>
                      <a:pt x="2009" y="16595"/>
                    </a:cubicBezTo>
                    <a:cubicBezTo>
                      <a:pt x="1963" y="16640"/>
                      <a:pt x="1895" y="16686"/>
                      <a:pt x="1849" y="16732"/>
                    </a:cubicBezTo>
                    <a:cubicBezTo>
                      <a:pt x="1758" y="16800"/>
                      <a:pt x="1689" y="16869"/>
                      <a:pt x="1598" y="16937"/>
                    </a:cubicBezTo>
                    <a:cubicBezTo>
                      <a:pt x="1575" y="16983"/>
                      <a:pt x="1553" y="17006"/>
                      <a:pt x="1507" y="17028"/>
                    </a:cubicBezTo>
                    <a:cubicBezTo>
                      <a:pt x="1438" y="17097"/>
                      <a:pt x="1370" y="17143"/>
                      <a:pt x="1324" y="17211"/>
                    </a:cubicBezTo>
                    <a:lnTo>
                      <a:pt x="1301" y="17211"/>
                    </a:lnTo>
                    <a:cubicBezTo>
                      <a:pt x="1210" y="17302"/>
                      <a:pt x="1142" y="17371"/>
                      <a:pt x="1073" y="17439"/>
                    </a:cubicBezTo>
                    <a:cubicBezTo>
                      <a:pt x="936" y="17553"/>
                      <a:pt x="845" y="17645"/>
                      <a:pt x="799" y="17690"/>
                    </a:cubicBezTo>
                    <a:cubicBezTo>
                      <a:pt x="571" y="17964"/>
                      <a:pt x="343" y="18466"/>
                      <a:pt x="229" y="19128"/>
                    </a:cubicBezTo>
                    <a:cubicBezTo>
                      <a:pt x="0" y="20543"/>
                      <a:pt x="274" y="22689"/>
                      <a:pt x="2192" y="25314"/>
                    </a:cubicBezTo>
                    <a:cubicBezTo>
                      <a:pt x="4155" y="27985"/>
                      <a:pt x="6300" y="28829"/>
                      <a:pt x="7852" y="28898"/>
                    </a:cubicBezTo>
                    <a:cubicBezTo>
                      <a:pt x="7961" y="28904"/>
                      <a:pt x="8067" y="28908"/>
                      <a:pt x="8170" y="28908"/>
                    </a:cubicBezTo>
                    <a:cubicBezTo>
                      <a:pt x="8755" y="28908"/>
                      <a:pt x="9234" y="28802"/>
                      <a:pt x="9564" y="28646"/>
                    </a:cubicBezTo>
                    <a:cubicBezTo>
                      <a:pt x="9724" y="28578"/>
                      <a:pt x="10135" y="28281"/>
                      <a:pt x="10728" y="27825"/>
                    </a:cubicBezTo>
                    <a:cubicBezTo>
                      <a:pt x="10797" y="27756"/>
                      <a:pt x="10865" y="27711"/>
                      <a:pt x="10957" y="27642"/>
                    </a:cubicBezTo>
                    <a:cubicBezTo>
                      <a:pt x="11162" y="27460"/>
                      <a:pt x="11413" y="27277"/>
                      <a:pt x="11687" y="27049"/>
                    </a:cubicBezTo>
                    <a:cubicBezTo>
                      <a:pt x="12440" y="26432"/>
                      <a:pt x="13353" y="25679"/>
                      <a:pt x="14358" y="24835"/>
                    </a:cubicBezTo>
                    <a:cubicBezTo>
                      <a:pt x="20041" y="20087"/>
                      <a:pt x="28669" y="12532"/>
                      <a:pt x="29011" y="11916"/>
                    </a:cubicBezTo>
                    <a:cubicBezTo>
                      <a:pt x="29011" y="11893"/>
                      <a:pt x="29034" y="11870"/>
                      <a:pt x="29034" y="11847"/>
                    </a:cubicBezTo>
                    <a:cubicBezTo>
                      <a:pt x="29057" y="11824"/>
                      <a:pt x="29057" y="11801"/>
                      <a:pt x="29080" y="11756"/>
                    </a:cubicBezTo>
                    <a:cubicBezTo>
                      <a:pt x="29148" y="11550"/>
                      <a:pt x="29262" y="11231"/>
                      <a:pt x="29377" y="10774"/>
                    </a:cubicBezTo>
                    <a:cubicBezTo>
                      <a:pt x="29399" y="10706"/>
                      <a:pt x="29422" y="10637"/>
                      <a:pt x="29445" y="10569"/>
                    </a:cubicBezTo>
                    <a:cubicBezTo>
                      <a:pt x="29445" y="10546"/>
                      <a:pt x="29445" y="10523"/>
                      <a:pt x="29468" y="10500"/>
                    </a:cubicBezTo>
                    <a:cubicBezTo>
                      <a:pt x="29514" y="10341"/>
                      <a:pt x="29559" y="10158"/>
                      <a:pt x="29605" y="9975"/>
                    </a:cubicBezTo>
                    <a:cubicBezTo>
                      <a:pt x="29719" y="9542"/>
                      <a:pt x="29856" y="9040"/>
                      <a:pt x="29993" y="8515"/>
                    </a:cubicBezTo>
                    <a:cubicBezTo>
                      <a:pt x="30016" y="8400"/>
                      <a:pt x="30039" y="8286"/>
                      <a:pt x="30061" y="8149"/>
                    </a:cubicBezTo>
                    <a:cubicBezTo>
                      <a:pt x="30084" y="8127"/>
                      <a:pt x="30084" y="8081"/>
                      <a:pt x="30084" y="8058"/>
                    </a:cubicBezTo>
                    <a:cubicBezTo>
                      <a:pt x="30153" y="7830"/>
                      <a:pt x="30198" y="7602"/>
                      <a:pt x="30267" y="7350"/>
                    </a:cubicBezTo>
                    <a:cubicBezTo>
                      <a:pt x="30358" y="6962"/>
                      <a:pt x="30449" y="6552"/>
                      <a:pt x="30541" y="6141"/>
                    </a:cubicBezTo>
                    <a:cubicBezTo>
                      <a:pt x="30563" y="6072"/>
                      <a:pt x="30586" y="5981"/>
                      <a:pt x="30609" y="5890"/>
                    </a:cubicBezTo>
                    <a:cubicBezTo>
                      <a:pt x="30609" y="5798"/>
                      <a:pt x="30632" y="5707"/>
                      <a:pt x="30655" y="5616"/>
                    </a:cubicBezTo>
                    <a:cubicBezTo>
                      <a:pt x="30678" y="5502"/>
                      <a:pt x="30723" y="5388"/>
                      <a:pt x="30746" y="5273"/>
                    </a:cubicBezTo>
                    <a:cubicBezTo>
                      <a:pt x="30769" y="5159"/>
                      <a:pt x="30792" y="5045"/>
                      <a:pt x="30815" y="4931"/>
                    </a:cubicBezTo>
                    <a:cubicBezTo>
                      <a:pt x="30837" y="4817"/>
                      <a:pt x="30860" y="4703"/>
                      <a:pt x="30883" y="4589"/>
                    </a:cubicBezTo>
                    <a:cubicBezTo>
                      <a:pt x="30929" y="4360"/>
                      <a:pt x="30974" y="4155"/>
                      <a:pt x="31020" y="3927"/>
                    </a:cubicBezTo>
                    <a:cubicBezTo>
                      <a:pt x="31043" y="3835"/>
                      <a:pt x="31066" y="3721"/>
                      <a:pt x="31088" y="3607"/>
                    </a:cubicBezTo>
                    <a:cubicBezTo>
                      <a:pt x="31111" y="3493"/>
                      <a:pt x="31134" y="3402"/>
                      <a:pt x="31157" y="3288"/>
                    </a:cubicBezTo>
                    <a:cubicBezTo>
                      <a:pt x="31271" y="2763"/>
                      <a:pt x="31362" y="2283"/>
                      <a:pt x="31431" y="1850"/>
                    </a:cubicBezTo>
                    <a:cubicBezTo>
                      <a:pt x="31454" y="1713"/>
                      <a:pt x="31477" y="1576"/>
                      <a:pt x="31499" y="1439"/>
                    </a:cubicBezTo>
                    <a:cubicBezTo>
                      <a:pt x="31636" y="617"/>
                      <a:pt x="31659" y="92"/>
                      <a:pt x="31591" y="24"/>
                    </a:cubicBezTo>
                    <a:cubicBezTo>
                      <a:pt x="31545" y="1"/>
                      <a:pt x="31431" y="1"/>
                      <a:pt x="31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23"/>
              <p:cNvSpPr/>
              <p:nvPr/>
            </p:nvSpPr>
            <p:spPr>
              <a:xfrm>
                <a:off x="765950" y="2481150"/>
                <a:ext cx="791500" cy="7236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44" fill="none" extrusionOk="0">
                    <a:moveTo>
                      <a:pt x="31499" y="1439"/>
                    </a:moveTo>
                    <a:cubicBezTo>
                      <a:pt x="31477" y="1576"/>
                      <a:pt x="31454" y="1713"/>
                      <a:pt x="31431" y="1850"/>
                    </a:cubicBezTo>
                    <a:cubicBezTo>
                      <a:pt x="31362" y="2283"/>
                      <a:pt x="31271" y="2763"/>
                      <a:pt x="31157" y="3288"/>
                    </a:cubicBezTo>
                    <a:cubicBezTo>
                      <a:pt x="31134" y="3402"/>
                      <a:pt x="31111" y="3493"/>
                      <a:pt x="31088" y="3607"/>
                    </a:cubicBezTo>
                    <a:cubicBezTo>
                      <a:pt x="31066" y="3721"/>
                      <a:pt x="31043" y="3835"/>
                      <a:pt x="31020" y="3927"/>
                    </a:cubicBezTo>
                    <a:cubicBezTo>
                      <a:pt x="30974" y="4155"/>
                      <a:pt x="30929" y="4360"/>
                      <a:pt x="30883" y="4589"/>
                    </a:cubicBezTo>
                    <a:cubicBezTo>
                      <a:pt x="30860" y="4703"/>
                      <a:pt x="30837" y="4817"/>
                      <a:pt x="30815" y="4931"/>
                    </a:cubicBezTo>
                    <a:cubicBezTo>
                      <a:pt x="30792" y="5045"/>
                      <a:pt x="30769" y="5159"/>
                      <a:pt x="30746" y="5273"/>
                    </a:cubicBezTo>
                    <a:cubicBezTo>
                      <a:pt x="30723" y="5388"/>
                      <a:pt x="30678" y="5502"/>
                      <a:pt x="30655" y="5616"/>
                    </a:cubicBezTo>
                    <a:cubicBezTo>
                      <a:pt x="30632" y="5707"/>
                      <a:pt x="30609" y="5798"/>
                      <a:pt x="30609" y="5890"/>
                    </a:cubicBezTo>
                    <a:cubicBezTo>
                      <a:pt x="30586" y="5981"/>
                      <a:pt x="30563" y="6072"/>
                      <a:pt x="30541" y="6141"/>
                    </a:cubicBezTo>
                    <a:cubicBezTo>
                      <a:pt x="30449" y="6552"/>
                      <a:pt x="30358" y="6962"/>
                      <a:pt x="30267" y="7350"/>
                    </a:cubicBezTo>
                    <a:cubicBezTo>
                      <a:pt x="30198" y="7602"/>
                      <a:pt x="30153" y="7830"/>
                      <a:pt x="30084" y="8058"/>
                    </a:cubicBezTo>
                    <a:cubicBezTo>
                      <a:pt x="30084" y="8081"/>
                      <a:pt x="30084" y="8127"/>
                      <a:pt x="30061" y="8149"/>
                    </a:cubicBezTo>
                    <a:cubicBezTo>
                      <a:pt x="30039" y="8286"/>
                      <a:pt x="30016" y="8400"/>
                      <a:pt x="29993" y="8515"/>
                    </a:cubicBezTo>
                    <a:cubicBezTo>
                      <a:pt x="29856" y="9040"/>
                      <a:pt x="29719" y="9542"/>
                      <a:pt x="29605" y="9975"/>
                    </a:cubicBezTo>
                    <a:cubicBezTo>
                      <a:pt x="29559" y="10158"/>
                      <a:pt x="29514" y="10341"/>
                      <a:pt x="29468" y="10500"/>
                    </a:cubicBezTo>
                    <a:cubicBezTo>
                      <a:pt x="29445" y="10523"/>
                      <a:pt x="29445" y="10546"/>
                      <a:pt x="29445" y="10569"/>
                    </a:cubicBezTo>
                    <a:cubicBezTo>
                      <a:pt x="29422" y="10637"/>
                      <a:pt x="29399" y="10706"/>
                      <a:pt x="29377" y="10774"/>
                    </a:cubicBezTo>
                    <a:cubicBezTo>
                      <a:pt x="29262" y="11231"/>
                      <a:pt x="29148" y="11550"/>
                      <a:pt x="29080" y="11756"/>
                    </a:cubicBezTo>
                    <a:cubicBezTo>
                      <a:pt x="29057" y="11801"/>
                      <a:pt x="29057" y="11824"/>
                      <a:pt x="29034" y="11847"/>
                    </a:cubicBezTo>
                    <a:cubicBezTo>
                      <a:pt x="29034" y="11870"/>
                      <a:pt x="29011" y="11893"/>
                      <a:pt x="29011" y="11916"/>
                    </a:cubicBezTo>
                    <a:cubicBezTo>
                      <a:pt x="28669" y="12532"/>
                      <a:pt x="20041" y="20087"/>
                      <a:pt x="14358" y="24835"/>
                    </a:cubicBezTo>
                    <a:cubicBezTo>
                      <a:pt x="13353" y="25679"/>
                      <a:pt x="12440" y="26432"/>
                      <a:pt x="11687" y="27049"/>
                    </a:cubicBezTo>
                    <a:cubicBezTo>
                      <a:pt x="11687" y="27049"/>
                      <a:pt x="11687" y="27049"/>
                      <a:pt x="11687" y="27049"/>
                    </a:cubicBezTo>
                    <a:cubicBezTo>
                      <a:pt x="11413" y="27277"/>
                      <a:pt x="11162" y="27460"/>
                      <a:pt x="10957" y="27642"/>
                    </a:cubicBezTo>
                    <a:cubicBezTo>
                      <a:pt x="10865" y="27711"/>
                      <a:pt x="10797" y="27756"/>
                      <a:pt x="10728" y="27825"/>
                    </a:cubicBezTo>
                    <a:lnTo>
                      <a:pt x="10728" y="27825"/>
                    </a:lnTo>
                    <a:cubicBezTo>
                      <a:pt x="10135" y="28281"/>
                      <a:pt x="9724" y="28578"/>
                      <a:pt x="9564" y="28646"/>
                    </a:cubicBezTo>
                    <a:cubicBezTo>
                      <a:pt x="9176" y="28829"/>
                      <a:pt x="8583" y="28943"/>
                      <a:pt x="7852" y="28898"/>
                    </a:cubicBezTo>
                    <a:cubicBezTo>
                      <a:pt x="6300" y="28829"/>
                      <a:pt x="4155" y="27985"/>
                      <a:pt x="2192" y="25314"/>
                    </a:cubicBezTo>
                    <a:cubicBezTo>
                      <a:pt x="274" y="22689"/>
                      <a:pt x="0" y="20543"/>
                      <a:pt x="229" y="19128"/>
                    </a:cubicBezTo>
                    <a:cubicBezTo>
                      <a:pt x="229" y="19128"/>
                      <a:pt x="229" y="19128"/>
                      <a:pt x="229" y="19128"/>
                    </a:cubicBezTo>
                    <a:cubicBezTo>
                      <a:pt x="343" y="18466"/>
                      <a:pt x="571" y="17964"/>
                      <a:pt x="799" y="17690"/>
                    </a:cubicBezTo>
                    <a:cubicBezTo>
                      <a:pt x="845" y="17645"/>
                      <a:pt x="936" y="17553"/>
                      <a:pt x="1073" y="17439"/>
                    </a:cubicBezTo>
                    <a:cubicBezTo>
                      <a:pt x="1142" y="17371"/>
                      <a:pt x="1210" y="17302"/>
                      <a:pt x="1301" y="17211"/>
                    </a:cubicBezTo>
                    <a:cubicBezTo>
                      <a:pt x="1301" y="17211"/>
                      <a:pt x="1301" y="17211"/>
                      <a:pt x="1324" y="17211"/>
                    </a:cubicBezTo>
                    <a:cubicBezTo>
                      <a:pt x="1370" y="17143"/>
                      <a:pt x="1438" y="17097"/>
                      <a:pt x="1507" y="17028"/>
                    </a:cubicBezTo>
                    <a:cubicBezTo>
                      <a:pt x="1553" y="17006"/>
                      <a:pt x="1575" y="16983"/>
                      <a:pt x="1598" y="16937"/>
                    </a:cubicBezTo>
                    <a:cubicBezTo>
                      <a:pt x="1689" y="16869"/>
                      <a:pt x="1758" y="16800"/>
                      <a:pt x="1849" y="16732"/>
                    </a:cubicBezTo>
                    <a:cubicBezTo>
                      <a:pt x="1895" y="16686"/>
                      <a:pt x="1963" y="16640"/>
                      <a:pt x="2009" y="16595"/>
                    </a:cubicBezTo>
                    <a:cubicBezTo>
                      <a:pt x="2237" y="16389"/>
                      <a:pt x="2466" y="16184"/>
                      <a:pt x="2717" y="15978"/>
                    </a:cubicBezTo>
                    <a:cubicBezTo>
                      <a:pt x="3424" y="15362"/>
                      <a:pt x="4269" y="14632"/>
                      <a:pt x="5205" y="13833"/>
                    </a:cubicBezTo>
                    <a:cubicBezTo>
                      <a:pt x="10409" y="9382"/>
                      <a:pt x="18420" y="2626"/>
                      <a:pt x="19082" y="2260"/>
                    </a:cubicBezTo>
                    <a:cubicBezTo>
                      <a:pt x="19219" y="2169"/>
                      <a:pt x="19585" y="2055"/>
                      <a:pt x="20132" y="1918"/>
                    </a:cubicBezTo>
                    <a:cubicBezTo>
                      <a:pt x="20224" y="1895"/>
                      <a:pt x="20315" y="1872"/>
                      <a:pt x="20406" y="1850"/>
                    </a:cubicBezTo>
                    <a:cubicBezTo>
                      <a:pt x="20634" y="1804"/>
                      <a:pt x="20886" y="1735"/>
                      <a:pt x="21159" y="1690"/>
                    </a:cubicBezTo>
                    <a:cubicBezTo>
                      <a:pt x="21319" y="1644"/>
                      <a:pt x="21479" y="1621"/>
                      <a:pt x="21662" y="1576"/>
                    </a:cubicBezTo>
                    <a:cubicBezTo>
                      <a:pt x="21707" y="1576"/>
                      <a:pt x="21730" y="1553"/>
                      <a:pt x="21776" y="1553"/>
                    </a:cubicBezTo>
                    <a:cubicBezTo>
                      <a:pt x="21913" y="1530"/>
                      <a:pt x="22050" y="1507"/>
                      <a:pt x="22187" y="1462"/>
                    </a:cubicBezTo>
                    <a:cubicBezTo>
                      <a:pt x="22575" y="1393"/>
                      <a:pt x="23008" y="1302"/>
                      <a:pt x="23419" y="1210"/>
                    </a:cubicBezTo>
                    <a:cubicBezTo>
                      <a:pt x="23625" y="1188"/>
                      <a:pt x="23807" y="1142"/>
                      <a:pt x="24013" y="1119"/>
                    </a:cubicBezTo>
                    <a:cubicBezTo>
                      <a:pt x="24150" y="1074"/>
                      <a:pt x="24287" y="1051"/>
                      <a:pt x="24446" y="1028"/>
                    </a:cubicBezTo>
                    <a:cubicBezTo>
                      <a:pt x="24606" y="1005"/>
                      <a:pt x="24789" y="982"/>
                      <a:pt x="24948" y="937"/>
                    </a:cubicBezTo>
                    <a:cubicBezTo>
                      <a:pt x="25131" y="914"/>
                      <a:pt x="25314" y="868"/>
                      <a:pt x="25473" y="845"/>
                    </a:cubicBezTo>
                    <a:cubicBezTo>
                      <a:pt x="25656" y="822"/>
                      <a:pt x="25816" y="777"/>
                      <a:pt x="25998" y="754"/>
                    </a:cubicBezTo>
                    <a:cubicBezTo>
                      <a:pt x="26044" y="754"/>
                      <a:pt x="26090" y="731"/>
                      <a:pt x="26135" y="731"/>
                    </a:cubicBezTo>
                    <a:cubicBezTo>
                      <a:pt x="26455" y="686"/>
                      <a:pt x="26774" y="617"/>
                      <a:pt x="27094" y="571"/>
                    </a:cubicBezTo>
                    <a:cubicBezTo>
                      <a:pt x="27277" y="549"/>
                      <a:pt x="27459" y="503"/>
                      <a:pt x="27619" y="480"/>
                    </a:cubicBezTo>
                    <a:cubicBezTo>
                      <a:pt x="27665" y="480"/>
                      <a:pt x="27710" y="457"/>
                      <a:pt x="27733" y="457"/>
                    </a:cubicBezTo>
                    <a:cubicBezTo>
                      <a:pt x="27939" y="434"/>
                      <a:pt x="28121" y="412"/>
                      <a:pt x="28304" y="366"/>
                    </a:cubicBezTo>
                    <a:lnTo>
                      <a:pt x="28304" y="366"/>
                    </a:lnTo>
                    <a:cubicBezTo>
                      <a:pt x="28395" y="366"/>
                      <a:pt x="28464" y="343"/>
                      <a:pt x="28555" y="343"/>
                    </a:cubicBezTo>
                    <a:cubicBezTo>
                      <a:pt x="28669" y="320"/>
                      <a:pt x="28783" y="297"/>
                      <a:pt x="28897" y="275"/>
                    </a:cubicBezTo>
                    <a:cubicBezTo>
                      <a:pt x="29034" y="275"/>
                      <a:pt x="29171" y="252"/>
                      <a:pt x="29308" y="229"/>
                    </a:cubicBezTo>
                    <a:cubicBezTo>
                      <a:pt x="29468" y="206"/>
                      <a:pt x="29628" y="183"/>
                      <a:pt x="29765" y="161"/>
                    </a:cubicBezTo>
                    <a:cubicBezTo>
                      <a:pt x="29856" y="161"/>
                      <a:pt x="29924" y="138"/>
                      <a:pt x="29993" y="138"/>
                    </a:cubicBezTo>
                    <a:cubicBezTo>
                      <a:pt x="30061" y="138"/>
                      <a:pt x="30130" y="115"/>
                      <a:pt x="30198" y="115"/>
                    </a:cubicBezTo>
                    <a:cubicBezTo>
                      <a:pt x="30267" y="92"/>
                      <a:pt x="30335" y="92"/>
                      <a:pt x="30381" y="92"/>
                    </a:cubicBezTo>
                    <a:cubicBezTo>
                      <a:pt x="30404" y="92"/>
                      <a:pt x="30404" y="92"/>
                      <a:pt x="30404" y="92"/>
                    </a:cubicBezTo>
                    <a:cubicBezTo>
                      <a:pt x="30518" y="69"/>
                      <a:pt x="30586" y="69"/>
                      <a:pt x="30678" y="46"/>
                    </a:cubicBezTo>
                    <a:cubicBezTo>
                      <a:pt x="30860" y="24"/>
                      <a:pt x="31020" y="24"/>
                      <a:pt x="31157" y="24"/>
                    </a:cubicBezTo>
                    <a:cubicBezTo>
                      <a:pt x="31203" y="1"/>
                      <a:pt x="31248" y="1"/>
                      <a:pt x="31271" y="1"/>
                    </a:cubicBezTo>
                    <a:cubicBezTo>
                      <a:pt x="31431" y="1"/>
                      <a:pt x="31545" y="1"/>
                      <a:pt x="31591" y="24"/>
                    </a:cubicBezTo>
                    <a:cubicBezTo>
                      <a:pt x="31659" y="92"/>
                      <a:pt x="31636" y="617"/>
                      <a:pt x="31499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23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extrusionOk="0">
                    <a:moveTo>
                      <a:pt x="12189" y="1"/>
                    </a:moveTo>
                    <a:cubicBezTo>
                      <a:pt x="12166" y="1"/>
                      <a:pt x="12121" y="1"/>
                      <a:pt x="12075" y="24"/>
                    </a:cubicBezTo>
                    <a:cubicBezTo>
                      <a:pt x="11938" y="24"/>
                      <a:pt x="11778" y="24"/>
                      <a:pt x="11596" y="46"/>
                    </a:cubicBezTo>
                    <a:cubicBezTo>
                      <a:pt x="11504" y="69"/>
                      <a:pt x="11436" y="69"/>
                      <a:pt x="11322" y="92"/>
                    </a:cubicBezTo>
                    <a:lnTo>
                      <a:pt x="11299" y="92"/>
                    </a:lnTo>
                    <a:cubicBezTo>
                      <a:pt x="11253" y="92"/>
                      <a:pt x="11185" y="92"/>
                      <a:pt x="11116" y="115"/>
                    </a:cubicBezTo>
                    <a:cubicBezTo>
                      <a:pt x="11048" y="115"/>
                      <a:pt x="10979" y="138"/>
                      <a:pt x="10911" y="138"/>
                    </a:cubicBezTo>
                    <a:cubicBezTo>
                      <a:pt x="10842" y="138"/>
                      <a:pt x="10774" y="161"/>
                      <a:pt x="10683" y="161"/>
                    </a:cubicBezTo>
                    <a:cubicBezTo>
                      <a:pt x="10546" y="183"/>
                      <a:pt x="10386" y="206"/>
                      <a:pt x="10226" y="229"/>
                    </a:cubicBezTo>
                    <a:cubicBezTo>
                      <a:pt x="10089" y="252"/>
                      <a:pt x="9952" y="275"/>
                      <a:pt x="9815" y="275"/>
                    </a:cubicBezTo>
                    <a:cubicBezTo>
                      <a:pt x="9701" y="297"/>
                      <a:pt x="9587" y="320"/>
                      <a:pt x="9473" y="343"/>
                    </a:cubicBezTo>
                    <a:cubicBezTo>
                      <a:pt x="9404" y="343"/>
                      <a:pt x="9313" y="366"/>
                      <a:pt x="9222" y="366"/>
                    </a:cubicBezTo>
                    <a:cubicBezTo>
                      <a:pt x="9039" y="412"/>
                      <a:pt x="8857" y="434"/>
                      <a:pt x="8651" y="457"/>
                    </a:cubicBezTo>
                    <a:cubicBezTo>
                      <a:pt x="8628" y="457"/>
                      <a:pt x="8583" y="480"/>
                      <a:pt x="8537" y="480"/>
                    </a:cubicBezTo>
                    <a:cubicBezTo>
                      <a:pt x="8377" y="503"/>
                      <a:pt x="8195" y="549"/>
                      <a:pt x="8012" y="571"/>
                    </a:cubicBezTo>
                    <a:cubicBezTo>
                      <a:pt x="7692" y="617"/>
                      <a:pt x="7373" y="686"/>
                      <a:pt x="7053" y="731"/>
                    </a:cubicBezTo>
                    <a:cubicBezTo>
                      <a:pt x="7008" y="731"/>
                      <a:pt x="6962" y="754"/>
                      <a:pt x="6916" y="754"/>
                    </a:cubicBezTo>
                    <a:cubicBezTo>
                      <a:pt x="6734" y="777"/>
                      <a:pt x="6574" y="822"/>
                      <a:pt x="6391" y="845"/>
                    </a:cubicBezTo>
                    <a:cubicBezTo>
                      <a:pt x="6232" y="868"/>
                      <a:pt x="6049" y="914"/>
                      <a:pt x="5866" y="937"/>
                    </a:cubicBezTo>
                    <a:cubicBezTo>
                      <a:pt x="5707" y="982"/>
                      <a:pt x="5524" y="1005"/>
                      <a:pt x="5364" y="1028"/>
                    </a:cubicBezTo>
                    <a:cubicBezTo>
                      <a:pt x="5205" y="1051"/>
                      <a:pt x="5068" y="1074"/>
                      <a:pt x="4931" y="1119"/>
                    </a:cubicBezTo>
                    <a:cubicBezTo>
                      <a:pt x="4725" y="1142"/>
                      <a:pt x="4543" y="1188"/>
                      <a:pt x="4337" y="1210"/>
                    </a:cubicBezTo>
                    <a:cubicBezTo>
                      <a:pt x="3926" y="1302"/>
                      <a:pt x="3493" y="1393"/>
                      <a:pt x="3105" y="1462"/>
                    </a:cubicBezTo>
                    <a:cubicBezTo>
                      <a:pt x="2968" y="1507"/>
                      <a:pt x="2831" y="1530"/>
                      <a:pt x="2694" y="1553"/>
                    </a:cubicBezTo>
                    <a:cubicBezTo>
                      <a:pt x="2648" y="1553"/>
                      <a:pt x="2625" y="1576"/>
                      <a:pt x="2580" y="1576"/>
                    </a:cubicBezTo>
                    <a:cubicBezTo>
                      <a:pt x="2397" y="1621"/>
                      <a:pt x="2237" y="1644"/>
                      <a:pt x="2077" y="1690"/>
                    </a:cubicBezTo>
                    <a:cubicBezTo>
                      <a:pt x="1804" y="1735"/>
                      <a:pt x="1552" y="1804"/>
                      <a:pt x="1324" y="1850"/>
                    </a:cubicBezTo>
                    <a:cubicBezTo>
                      <a:pt x="1233" y="1872"/>
                      <a:pt x="1142" y="1895"/>
                      <a:pt x="1050" y="1918"/>
                    </a:cubicBezTo>
                    <a:cubicBezTo>
                      <a:pt x="503" y="2055"/>
                      <a:pt x="137" y="2169"/>
                      <a:pt x="0" y="2260"/>
                    </a:cubicBezTo>
                    <a:cubicBezTo>
                      <a:pt x="0" y="2260"/>
                      <a:pt x="617" y="4406"/>
                      <a:pt x="754" y="4771"/>
                    </a:cubicBezTo>
                    <a:cubicBezTo>
                      <a:pt x="822" y="4931"/>
                      <a:pt x="1438" y="4977"/>
                      <a:pt x="2077" y="5022"/>
                    </a:cubicBezTo>
                    <a:cubicBezTo>
                      <a:pt x="2762" y="5068"/>
                      <a:pt x="3493" y="5091"/>
                      <a:pt x="3607" y="5251"/>
                    </a:cubicBezTo>
                    <a:cubicBezTo>
                      <a:pt x="3812" y="5524"/>
                      <a:pt x="3881" y="8035"/>
                      <a:pt x="4155" y="8309"/>
                    </a:cubicBezTo>
                    <a:cubicBezTo>
                      <a:pt x="4219" y="8373"/>
                      <a:pt x="4405" y="8396"/>
                      <a:pt x="4656" y="8396"/>
                    </a:cubicBezTo>
                    <a:cubicBezTo>
                      <a:pt x="5275" y="8396"/>
                      <a:pt x="6282" y="8256"/>
                      <a:pt x="6782" y="8256"/>
                    </a:cubicBezTo>
                    <a:cubicBezTo>
                      <a:pt x="6943" y="8256"/>
                      <a:pt x="7051" y="8271"/>
                      <a:pt x="7076" y="8309"/>
                    </a:cubicBezTo>
                    <a:cubicBezTo>
                      <a:pt x="7213" y="8515"/>
                      <a:pt x="7419" y="11139"/>
                      <a:pt x="7419" y="11139"/>
                    </a:cubicBezTo>
                    <a:lnTo>
                      <a:pt x="9929" y="11916"/>
                    </a:lnTo>
                    <a:cubicBezTo>
                      <a:pt x="9929" y="11893"/>
                      <a:pt x="9952" y="11870"/>
                      <a:pt x="9952" y="11847"/>
                    </a:cubicBezTo>
                    <a:cubicBezTo>
                      <a:pt x="9975" y="11824"/>
                      <a:pt x="9975" y="11801"/>
                      <a:pt x="9998" y="11756"/>
                    </a:cubicBezTo>
                    <a:cubicBezTo>
                      <a:pt x="10066" y="11550"/>
                      <a:pt x="10180" y="11231"/>
                      <a:pt x="10295" y="10774"/>
                    </a:cubicBezTo>
                    <a:cubicBezTo>
                      <a:pt x="10317" y="10706"/>
                      <a:pt x="10340" y="10637"/>
                      <a:pt x="10363" y="10569"/>
                    </a:cubicBezTo>
                    <a:cubicBezTo>
                      <a:pt x="10363" y="10546"/>
                      <a:pt x="10363" y="10523"/>
                      <a:pt x="10386" y="10500"/>
                    </a:cubicBezTo>
                    <a:cubicBezTo>
                      <a:pt x="10432" y="10341"/>
                      <a:pt x="10477" y="10158"/>
                      <a:pt x="10523" y="9975"/>
                    </a:cubicBezTo>
                    <a:cubicBezTo>
                      <a:pt x="10637" y="9542"/>
                      <a:pt x="10774" y="9040"/>
                      <a:pt x="10911" y="8515"/>
                    </a:cubicBezTo>
                    <a:cubicBezTo>
                      <a:pt x="10934" y="8400"/>
                      <a:pt x="10957" y="8286"/>
                      <a:pt x="10979" y="8149"/>
                    </a:cubicBezTo>
                    <a:cubicBezTo>
                      <a:pt x="11002" y="8127"/>
                      <a:pt x="11002" y="8081"/>
                      <a:pt x="11002" y="8058"/>
                    </a:cubicBezTo>
                    <a:cubicBezTo>
                      <a:pt x="11071" y="7830"/>
                      <a:pt x="11116" y="7602"/>
                      <a:pt x="11185" y="7350"/>
                    </a:cubicBezTo>
                    <a:cubicBezTo>
                      <a:pt x="11276" y="6962"/>
                      <a:pt x="11367" y="6552"/>
                      <a:pt x="11459" y="6141"/>
                    </a:cubicBezTo>
                    <a:cubicBezTo>
                      <a:pt x="11481" y="6072"/>
                      <a:pt x="11504" y="5981"/>
                      <a:pt x="11527" y="5890"/>
                    </a:cubicBezTo>
                    <a:cubicBezTo>
                      <a:pt x="11527" y="5798"/>
                      <a:pt x="11550" y="5707"/>
                      <a:pt x="11573" y="5616"/>
                    </a:cubicBezTo>
                    <a:cubicBezTo>
                      <a:pt x="11596" y="5502"/>
                      <a:pt x="11641" y="5388"/>
                      <a:pt x="11664" y="5273"/>
                    </a:cubicBezTo>
                    <a:cubicBezTo>
                      <a:pt x="11687" y="5159"/>
                      <a:pt x="11710" y="5045"/>
                      <a:pt x="11733" y="4931"/>
                    </a:cubicBezTo>
                    <a:cubicBezTo>
                      <a:pt x="11755" y="4817"/>
                      <a:pt x="11778" y="4703"/>
                      <a:pt x="11801" y="4589"/>
                    </a:cubicBezTo>
                    <a:cubicBezTo>
                      <a:pt x="11847" y="4360"/>
                      <a:pt x="11892" y="4155"/>
                      <a:pt x="11938" y="3927"/>
                    </a:cubicBezTo>
                    <a:cubicBezTo>
                      <a:pt x="11961" y="3835"/>
                      <a:pt x="11984" y="3721"/>
                      <a:pt x="12006" y="3607"/>
                    </a:cubicBezTo>
                    <a:cubicBezTo>
                      <a:pt x="12029" y="3493"/>
                      <a:pt x="12052" y="3402"/>
                      <a:pt x="12075" y="3288"/>
                    </a:cubicBezTo>
                    <a:cubicBezTo>
                      <a:pt x="12189" y="2763"/>
                      <a:pt x="12280" y="2283"/>
                      <a:pt x="12349" y="1850"/>
                    </a:cubicBezTo>
                    <a:cubicBezTo>
                      <a:pt x="12372" y="1713"/>
                      <a:pt x="12395" y="1576"/>
                      <a:pt x="12417" y="1439"/>
                    </a:cubicBezTo>
                    <a:cubicBezTo>
                      <a:pt x="12554" y="617"/>
                      <a:pt x="12577" y="92"/>
                      <a:pt x="12509" y="24"/>
                    </a:cubicBezTo>
                    <a:cubicBezTo>
                      <a:pt x="12463" y="1"/>
                      <a:pt x="12349" y="1"/>
                      <a:pt x="121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23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fill="none" extrusionOk="0">
                    <a:moveTo>
                      <a:pt x="12417" y="1439"/>
                    </a:moveTo>
                    <a:cubicBezTo>
                      <a:pt x="12395" y="1576"/>
                      <a:pt x="12372" y="1713"/>
                      <a:pt x="12349" y="1850"/>
                    </a:cubicBezTo>
                    <a:cubicBezTo>
                      <a:pt x="12280" y="2283"/>
                      <a:pt x="12189" y="2763"/>
                      <a:pt x="12075" y="3288"/>
                    </a:cubicBezTo>
                    <a:cubicBezTo>
                      <a:pt x="12052" y="3402"/>
                      <a:pt x="12029" y="3493"/>
                      <a:pt x="12006" y="3607"/>
                    </a:cubicBezTo>
                    <a:cubicBezTo>
                      <a:pt x="11984" y="3721"/>
                      <a:pt x="11961" y="3835"/>
                      <a:pt x="11938" y="3927"/>
                    </a:cubicBezTo>
                    <a:cubicBezTo>
                      <a:pt x="11892" y="4155"/>
                      <a:pt x="11847" y="4360"/>
                      <a:pt x="11801" y="4589"/>
                    </a:cubicBezTo>
                    <a:cubicBezTo>
                      <a:pt x="11778" y="4703"/>
                      <a:pt x="11755" y="4817"/>
                      <a:pt x="11733" y="4931"/>
                    </a:cubicBezTo>
                    <a:cubicBezTo>
                      <a:pt x="11710" y="5045"/>
                      <a:pt x="11687" y="5159"/>
                      <a:pt x="11664" y="5273"/>
                    </a:cubicBezTo>
                    <a:cubicBezTo>
                      <a:pt x="11641" y="5388"/>
                      <a:pt x="11596" y="5502"/>
                      <a:pt x="11573" y="5616"/>
                    </a:cubicBezTo>
                    <a:cubicBezTo>
                      <a:pt x="11550" y="5707"/>
                      <a:pt x="11527" y="5798"/>
                      <a:pt x="11527" y="5890"/>
                    </a:cubicBezTo>
                    <a:cubicBezTo>
                      <a:pt x="11504" y="5981"/>
                      <a:pt x="11481" y="6072"/>
                      <a:pt x="11459" y="6141"/>
                    </a:cubicBezTo>
                    <a:cubicBezTo>
                      <a:pt x="11367" y="6552"/>
                      <a:pt x="11276" y="6962"/>
                      <a:pt x="11185" y="7350"/>
                    </a:cubicBezTo>
                    <a:cubicBezTo>
                      <a:pt x="11116" y="7602"/>
                      <a:pt x="11071" y="7830"/>
                      <a:pt x="11002" y="8058"/>
                    </a:cubicBezTo>
                    <a:cubicBezTo>
                      <a:pt x="11002" y="8081"/>
                      <a:pt x="11002" y="8127"/>
                      <a:pt x="10979" y="8149"/>
                    </a:cubicBezTo>
                    <a:cubicBezTo>
                      <a:pt x="10957" y="8286"/>
                      <a:pt x="10934" y="8400"/>
                      <a:pt x="10911" y="8515"/>
                    </a:cubicBezTo>
                    <a:cubicBezTo>
                      <a:pt x="10774" y="9040"/>
                      <a:pt x="10637" y="9542"/>
                      <a:pt x="10523" y="9975"/>
                    </a:cubicBezTo>
                    <a:cubicBezTo>
                      <a:pt x="10477" y="10158"/>
                      <a:pt x="10432" y="10341"/>
                      <a:pt x="10386" y="10500"/>
                    </a:cubicBezTo>
                    <a:cubicBezTo>
                      <a:pt x="10363" y="10523"/>
                      <a:pt x="10363" y="10546"/>
                      <a:pt x="10363" y="10569"/>
                    </a:cubicBezTo>
                    <a:cubicBezTo>
                      <a:pt x="10340" y="10637"/>
                      <a:pt x="10317" y="10706"/>
                      <a:pt x="10295" y="10774"/>
                    </a:cubicBezTo>
                    <a:cubicBezTo>
                      <a:pt x="10180" y="11231"/>
                      <a:pt x="10066" y="11550"/>
                      <a:pt x="9998" y="11756"/>
                    </a:cubicBezTo>
                    <a:cubicBezTo>
                      <a:pt x="9975" y="11801"/>
                      <a:pt x="9975" y="11824"/>
                      <a:pt x="9952" y="11847"/>
                    </a:cubicBezTo>
                    <a:cubicBezTo>
                      <a:pt x="9952" y="11870"/>
                      <a:pt x="9929" y="11893"/>
                      <a:pt x="9929" y="11916"/>
                    </a:cubicBezTo>
                    <a:lnTo>
                      <a:pt x="7419" y="11139"/>
                    </a:lnTo>
                    <a:cubicBezTo>
                      <a:pt x="7419" y="11139"/>
                      <a:pt x="7213" y="8515"/>
                      <a:pt x="7076" y="8309"/>
                    </a:cubicBezTo>
                    <a:cubicBezTo>
                      <a:pt x="6939" y="8104"/>
                      <a:pt x="4428" y="8583"/>
                      <a:pt x="4155" y="8309"/>
                    </a:cubicBezTo>
                    <a:cubicBezTo>
                      <a:pt x="3881" y="8035"/>
                      <a:pt x="3812" y="5524"/>
                      <a:pt x="3607" y="5251"/>
                    </a:cubicBezTo>
                    <a:cubicBezTo>
                      <a:pt x="3493" y="5091"/>
                      <a:pt x="2762" y="5068"/>
                      <a:pt x="2077" y="5022"/>
                    </a:cubicBezTo>
                    <a:cubicBezTo>
                      <a:pt x="1438" y="4977"/>
                      <a:pt x="822" y="4931"/>
                      <a:pt x="754" y="4771"/>
                    </a:cubicBezTo>
                    <a:cubicBezTo>
                      <a:pt x="617" y="4406"/>
                      <a:pt x="0" y="2260"/>
                      <a:pt x="0" y="2260"/>
                    </a:cubicBezTo>
                    <a:cubicBezTo>
                      <a:pt x="137" y="2169"/>
                      <a:pt x="503" y="2055"/>
                      <a:pt x="1050" y="1918"/>
                    </a:cubicBezTo>
                    <a:cubicBezTo>
                      <a:pt x="1142" y="1895"/>
                      <a:pt x="1233" y="1872"/>
                      <a:pt x="1324" y="1850"/>
                    </a:cubicBezTo>
                    <a:cubicBezTo>
                      <a:pt x="1552" y="1804"/>
                      <a:pt x="1804" y="1735"/>
                      <a:pt x="2077" y="1690"/>
                    </a:cubicBezTo>
                    <a:cubicBezTo>
                      <a:pt x="2237" y="1644"/>
                      <a:pt x="2397" y="1621"/>
                      <a:pt x="2580" y="1576"/>
                    </a:cubicBezTo>
                    <a:cubicBezTo>
                      <a:pt x="2625" y="1576"/>
                      <a:pt x="2648" y="1553"/>
                      <a:pt x="2694" y="1553"/>
                    </a:cubicBezTo>
                    <a:cubicBezTo>
                      <a:pt x="2831" y="1530"/>
                      <a:pt x="2968" y="1507"/>
                      <a:pt x="3105" y="1462"/>
                    </a:cubicBezTo>
                    <a:cubicBezTo>
                      <a:pt x="3493" y="1393"/>
                      <a:pt x="3926" y="1302"/>
                      <a:pt x="4337" y="1210"/>
                    </a:cubicBezTo>
                    <a:cubicBezTo>
                      <a:pt x="4543" y="1188"/>
                      <a:pt x="4725" y="1142"/>
                      <a:pt x="4931" y="1119"/>
                    </a:cubicBezTo>
                    <a:cubicBezTo>
                      <a:pt x="5068" y="1074"/>
                      <a:pt x="5205" y="1051"/>
                      <a:pt x="5364" y="1028"/>
                    </a:cubicBezTo>
                    <a:cubicBezTo>
                      <a:pt x="5524" y="1005"/>
                      <a:pt x="5707" y="982"/>
                      <a:pt x="5866" y="937"/>
                    </a:cubicBezTo>
                    <a:cubicBezTo>
                      <a:pt x="6049" y="914"/>
                      <a:pt x="6232" y="868"/>
                      <a:pt x="6391" y="845"/>
                    </a:cubicBezTo>
                    <a:cubicBezTo>
                      <a:pt x="6574" y="822"/>
                      <a:pt x="6734" y="777"/>
                      <a:pt x="6916" y="754"/>
                    </a:cubicBezTo>
                    <a:cubicBezTo>
                      <a:pt x="6962" y="754"/>
                      <a:pt x="7008" y="731"/>
                      <a:pt x="7053" y="731"/>
                    </a:cubicBezTo>
                    <a:cubicBezTo>
                      <a:pt x="7373" y="686"/>
                      <a:pt x="7692" y="617"/>
                      <a:pt x="8012" y="571"/>
                    </a:cubicBezTo>
                    <a:cubicBezTo>
                      <a:pt x="8195" y="549"/>
                      <a:pt x="8377" y="503"/>
                      <a:pt x="8537" y="480"/>
                    </a:cubicBezTo>
                    <a:cubicBezTo>
                      <a:pt x="8583" y="480"/>
                      <a:pt x="8628" y="457"/>
                      <a:pt x="8651" y="457"/>
                    </a:cubicBezTo>
                    <a:cubicBezTo>
                      <a:pt x="8857" y="434"/>
                      <a:pt x="9039" y="412"/>
                      <a:pt x="9222" y="366"/>
                    </a:cubicBezTo>
                    <a:lnTo>
                      <a:pt x="9222" y="366"/>
                    </a:lnTo>
                    <a:cubicBezTo>
                      <a:pt x="9313" y="366"/>
                      <a:pt x="9404" y="343"/>
                      <a:pt x="9473" y="343"/>
                    </a:cubicBezTo>
                    <a:cubicBezTo>
                      <a:pt x="9587" y="320"/>
                      <a:pt x="9701" y="297"/>
                      <a:pt x="9815" y="275"/>
                    </a:cubicBezTo>
                    <a:cubicBezTo>
                      <a:pt x="9952" y="275"/>
                      <a:pt x="10089" y="252"/>
                      <a:pt x="10226" y="229"/>
                    </a:cubicBezTo>
                    <a:cubicBezTo>
                      <a:pt x="10386" y="206"/>
                      <a:pt x="10546" y="183"/>
                      <a:pt x="10683" y="161"/>
                    </a:cubicBezTo>
                    <a:cubicBezTo>
                      <a:pt x="10774" y="161"/>
                      <a:pt x="10842" y="138"/>
                      <a:pt x="10911" y="138"/>
                    </a:cubicBezTo>
                    <a:cubicBezTo>
                      <a:pt x="10979" y="138"/>
                      <a:pt x="11048" y="115"/>
                      <a:pt x="11116" y="115"/>
                    </a:cubicBezTo>
                    <a:cubicBezTo>
                      <a:pt x="11185" y="92"/>
                      <a:pt x="11253" y="92"/>
                      <a:pt x="11299" y="92"/>
                    </a:cubicBezTo>
                    <a:cubicBezTo>
                      <a:pt x="11322" y="92"/>
                      <a:pt x="11322" y="92"/>
                      <a:pt x="11322" y="92"/>
                    </a:cubicBezTo>
                    <a:cubicBezTo>
                      <a:pt x="11436" y="69"/>
                      <a:pt x="11504" y="69"/>
                      <a:pt x="11596" y="46"/>
                    </a:cubicBezTo>
                    <a:cubicBezTo>
                      <a:pt x="11778" y="24"/>
                      <a:pt x="11938" y="24"/>
                      <a:pt x="12075" y="24"/>
                    </a:cubicBezTo>
                    <a:cubicBezTo>
                      <a:pt x="12121" y="1"/>
                      <a:pt x="12166" y="1"/>
                      <a:pt x="12189" y="1"/>
                    </a:cubicBezTo>
                    <a:cubicBezTo>
                      <a:pt x="12349" y="1"/>
                      <a:pt x="12463" y="1"/>
                      <a:pt x="12509" y="24"/>
                    </a:cubicBezTo>
                    <a:cubicBezTo>
                      <a:pt x="12577" y="92"/>
                      <a:pt x="12554" y="617"/>
                      <a:pt x="12417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23"/>
              <p:cNvSpPr/>
              <p:nvPr/>
            </p:nvSpPr>
            <p:spPr>
              <a:xfrm>
                <a:off x="1473525" y="2481075"/>
                <a:ext cx="85625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291" extrusionOk="0">
                    <a:moveTo>
                      <a:pt x="3070" y="1"/>
                    </a:moveTo>
                    <a:cubicBezTo>
                      <a:pt x="2595" y="1"/>
                      <a:pt x="1440" y="148"/>
                      <a:pt x="1" y="369"/>
                    </a:cubicBezTo>
                    <a:cubicBezTo>
                      <a:pt x="1" y="369"/>
                      <a:pt x="206" y="3085"/>
                      <a:pt x="2854" y="3291"/>
                    </a:cubicBezTo>
                    <a:cubicBezTo>
                      <a:pt x="3219" y="1510"/>
                      <a:pt x="3425" y="141"/>
                      <a:pt x="3288" y="27"/>
                    </a:cubicBezTo>
                    <a:cubicBezTo>
                      <a:pt x="3257" y="9"/>
                      <a:pt x="3183" y="1"/>
                      <a:pt x="3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23"/>
              <p:cNvSpPr/>
              <p:nvPr/>
            </p:nvSpPr>
            <p:spPr>
              <a:xfrm>
                <a:off x="765950" y="2826950"/>
                <a:ext cx="358950" cy="3769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076" extrusionOk="0">
                    <a:moveTo>
                      <a:pt x="5205" y="1"/>
                    </a:moveTo>
                    <a:cubicBezTo>
                      <a:pt x="4269" y="800"/>
                      <a:pt x="3424" y="1530"/>
                      <a:pt x="2717" y="2146"/>
                    </a:cubicBezTo>
                    <a:cubicBezTo>
                      <a:pt x="2466" y="2352"/>
                      <a:pt x="2237" y="2557"/>
                      <a:pt x="2009" y="2763"/>
                    </a:cubicBezTo>
                    <a:cubicBezTo>
                      <a:pt x="1963" y="2808"/>
                      <a:pt x="1895" y="2854"/>
                      <a:pt x="1849" y="2900"/>
                    </a:cubicBezTo>
                    <a:cubicBezTo>
                      <a:pt x="1758" y="2968"/>
                      <a:pt x="1689" y="3037"/>
                      <a:pt x="1621" y="3105"/>
                    </a:cubicBezTo>
                    <a:cubicBezTo>
                      <a:pt x="1575" y="3151"/>
                      <a:pt x="1553" y="3174"/>
                      <a:pt x="1507" y="3196"/>
                    </a:cubicBezTo>
                    <a:cubicBezTo>
                      <a:pt x="1438" y="3265"/>
                      <a:pt x="1370" y="3311"/>
                      <a:pt x="1324" y="3379"/>
                    </a:cubicBezTo>
                    <a:lnTo>
                      <a:pt x="1301" y="3379"/>
                    </a:lnTo>
                    <a:cubicBezTo>
                      <a:pt x="1210" y="3470"/>
                      <a:pt x="1142" y="3539"/>
                      <a:pt x="1073" y="3607"/>
                    </a:cubicBezTo>
                    <a:cubicBezTo>
                      <a:pt x="936" y="3721"/>
                      <a:pt x="845" y="3813"/>
                      <a:pt x="799" y="3858"/>
                    </a:cubicBezTo>
                    <a:cubicBezTo>
                      <a:pt x="571" y="4132"/>
                      <a:pt x="343" y="4634"/>
                      <a:pt x="229" y="5296"/>
                    </a:cubicBezTo>
                    <a:cubicBezTo>
                      <a:pt x="0" y="6711"/>
                      <a:pt x="274" y="8857"/>
                      <a:pt x="2192" y="11482"/>
                    </a:cubicBezTo>
                    <a:cubicBezTo>
                      <a:pt x="4155" y="14153"/>
                      <a:pt x="6300" y="14997"/>
                      <a:pt x="7852" y="15066"/>
                    </a:cubicBezTo>
                    <a:cubicBezTo>
                      <a:pt x="7961" y="15072"/>
                      <a:pt x="8067" y="15076"/>
                      <a:pt x="8170" y="15076"/>
                    </a:cubicBezTo>
                    <a:cubicBezTo>
                      <a:pt x="8755" y="15076"/>
                      <a:pt x="9234" y="14970"/>
                      <a:pt x="9564" y="14814"/>
                    </a:cubicBezTo>
                    <a:cubicBezTo>
                      <a:pt x="9724" y="14746"/>
                      <a:pt x="10135" y="14449"/>
                      <a:pt x="10728" y="13993"/>
                    </a:cubicBezTo>
                    <a:cubicBezTo>
                      <a:pt x="10797" y="13924"/>
                      <a:pt x="10865" y="13879"/>
                      <a:pt x="10957" y="13810"/>
                    </a:cubicBezTo>
                    <a:cubicBezTo>
                      <a:pt x="11162" y="13628"/>
                      <a:pt x="11413" y="13445"/>
                      <a:pt x="11687" y="13217"/>
                    </a:cubicBezTo>
                    <a:cubicBezTo>
                      <a:pt x="12440" y="12600"/>
                      <a:pt x="13353" y="11847"/>
                      <a:pt x="14358" y="11003"/>
                    </a:cubicBezTo>
                    <a:cubicBezTo>
                      <a:pt x="13581" y="10797"/>
                      <a:pt x="12874" y="10523"/>
                      <a:pt x="12212" y="10204"/>
                    </a:cubicBezTo>
                    <a:cubicBezTo>
                      <a:pt x="12075" y="10135"/>
                      <a:pt x="11915" y="10067"/>
                      <a:pt x="11778" y="9975"/>
                    </a:cubicBezTo>
                    <a:cubicBezTo>
                      <a:pt x="10500" y="9291"/>
                      <a:pt x="9473" y="8446"/>
                      <a:pt x="8628" y="7533"/>
                    </a:cubicBezTo>
                    <a:cubicBezTo>
                      <a:pt x="5570" y="4201"/>
                      <a:pt x="5205" y="1"/>
                      <a:pt x="5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8" name="Google Shape;1408;p23"/>
              <p:cNvSpPr/>
              <p:nvPr/>
            </p:nvSpPr>
            <p:spPr>
              <a:xfrm>
                <a:off x="806475" y="2880600"/>
                <a:ext cx="25165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0066" h="11847" extrusionOk="0">
                    <a:moveTo>
                      <a:pt x="1096" y="0"/>
                    </a:moveTo>
                    <a:cubicBezTo>
                      <a:pt x="845" y="206"/>
                      <a:pt x="616" y="411"/>
                      <a:pt x="388" y="617"/>
                    </a:cubicBezTo>
                    <a:cubicBezTo>
                      <a:pt x="342" y="662"/>
                      <a:pt x="274" y="708"/>
                      <a:pt x="228" y="754"/>
                    </a:cubicBezTo>
                    <a:cubicBezTo>
                      <a:pt x="137" y="822"/>
                      <a:pt x="68" y="891"/>
                      <a:pt x="0" y="959"/>
                    </a:cubicBezTo>
                    <a:cubicBezTo>
                      <a:pt x="0" y="959"/>
                      <a:pt x="342" y="10660"/>
                      <a:pt x="9107" y="11847"/>
                    </a:cubicBezTo>
                    <a:cubicBezTo>
                      <a:pt x="9176" y="11778"/>
                      <a:pt x="9244" y="11733"/>
                      <a:pt x="9336" y="11664"/>
                    </a:cubicBezTo>
                    <a:cubicBezTo>
                      <a:pt x="9541" y="11482"/>
                      <a:pt x="9792" y="11299"/>
                      <a:pt x="10066" y="11071"/>
                    </a:cubicBezTo>
                    <a:cubicBezTo>
                      <a:pt x="9701" y="11048"/>
                      <a:pt x="1940" y="10272"/>
                      <a:pt x="10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23"/>
              <p:cNvSpPr/>
              <p:nvPr/>
            </p:nvSpPr>
            <p:spPr>
              <a:xfrm>
                <a:off x="765950" y="2826950"/>
                <a:ext cx="358950" cy="3778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112" fill="none" extrusionOk="0">
                    <a:moveTo>
                      <a:pt x="14358" y="11003"/>
                    </a:moveTo>
                    <a:cubicBezTo>
                      <a:pt x="13353" y="11847"/>
                      <a:pt x="12440" y="12600"/>
                      <a:pt x="11687" y="13217"/>
                    </a:cubicBezTo>
                    <a:cubicBezTo>
                      <a:pt x="11687" y="13217"/>
                      <a:pt x="11687" y="13217"/>
                      <a:pt x="11687" y="13217"/>
                    </a:cubicBezTo>
                    <a:cubicBezTo>
                      <a:pt x="11413" y="13445"/>
                      <a:pt x="11162" y="13628"/>
                      <a:pt x="10957" y="13810"/>
                    </a:cubicBezTo>
                    <a:cubicBezTo>
                      <a:pt x="10865" y="13879"/>
                      <a:pt x="10797" y="13924"/>
                      <a:pt x="10728" y="13993"/>
                    </a:cubicBezTo>
                    <a:lnTo>
                      <a:pt x="10728" y="13993"/>
                    </a:lnTo>
                    <a:cubicBezTo>
                      <a:pt x="10135" y="14449"/>
                      <a:pt x="9724" y="14746"/>
                      <a:pt x="9564" y="14814"/>
                    </a:cubicBezTo>
                    <a:cubicBezTo>
                      <a:pt x="9176" y="14997"/>
                      <a:pt x="8583" y="15111"/>
                      <a:pt x="7852" y="15066"/>
                    </a:cubicBezTo>
                    <a:cubicBezTo>
                      <a:pt x="6300" y="14997"/>
                      <a:pt x="4155" y="14153"/>
                      <a:pt x="2192" y="11482"/>
                    </a:cubicBezTo>
                    <a:cubicBezTo>
                      <a:pt x="274" y="8857"/>
                      <a:pt x="0" y="6711"/>
                      <a:pt x="229" y="5296"/>
                    </a:cubicBezTo>
                    <a:cubicBezTo>
                      <a:pt x="229" y="5296"/>
                      <a:pt x="229" y="5296"/>
                      <a:pt x="229" y="5296"/>
                    </a:cubicBezTo>
                    <a:cubicBezTo>
                      <a:pt x="343" y="4634"/>
                      <a:pt x="571" y="4132"/>
                      <a:pt x="799" y="3858"/>
                    </a:cubicBezTo>
                    <a:cubicBezTo>
                      <a:pt x="845" y="3813"/>
                      <a:pt x="936" y="3721"/>
                      <a:pt x="1073" y="3607"/>
                    </a:cubicBezTo>
                    <a:cubicBezTo>
                      <a:pt x="1142" y="3539"/>
                      <a:pt x="1210" y="3470"/>
                      <a:pt x="1301" y="3379"/>
                    </a:cubicBezTo>
                    <a:cubicBezTo>
                      <a:pt x="1301" y="3379"/>
                      <a:pt x="1301" y="3379"/>
                      <a:pt x="1324" y="3379"/>
                    </a:cubicBezTo>
                    <a:cubicBezTo>
                      <a:pt x="1370" y="3311"/>
                      <a:pt x="1438" y="3265"/>
                      <a:pt x="1507" y="3196"/>
                    </a:cubicBezTo>
                    <a:cubicBezTo>
                      <a:pt x="1553" y="3174"/>
                      <a:pt x="1575" y="3151"/>
                      <a:pt x="1621" y="3105"/>
                    </a:cubicBezTo>
                    <a:cubicBezTo>
                      <a:pt x="1689" y="3037"/>
                      <a:pt x="1758" y="2968"/>
                      <a:pt x="1849" y="2900"/>
                    </a:cubicBezTo>
                    <a:cubicBezTo>
                      <a:pt x="1895" y="2854"/>
                      <a:pt x="1963" y="2808"/>
                      <a:pt x="2009" y="2763"/>
                    </a:cubicBezTo>
                    <a:cubicBezTo>
                      <a:pt x="2237" y="2557"/>
                      <a:pt x="2466" y="2352"/>
                      <a:pt x="2717" y="2146"/>
                    </a:cubicBezTo>
                    <a:cubicBezTo>
                      <a:pt x="3424" y="1530"/>
                      <a:pt x="4269" y="800"/>
                      <a:pt x="5205" y="1"/>
                    </a:cubicBezTo>
                    <a:cubicBezTo>
                      <a:pt x="5205" y="1"/>
                      <a:pt x="5570" y="4201"/>
                      <a:pt x="8628" y="7533"/>
                    </a:cubicBezTo>
                    <a:cubicBezTo>
                      <a:pt x="9473" y="8446"/>
                      <a:pt x="10500" y="9291"/>
                      <a:pt x="11778" y="9975"/>
                    </a:cubicBezTo>
                    <a:lnTo>
                      <a:pt x="11778" y="9975"/>
                    </a:lnTo>
                    <a:cubicBezTo>
                      <a:pt x="11915" y="10067"/>
                      <a:pt x="12075" y="10135"/>
                      <a:pt x="12212" y="10204"/>
                    </a:cubicBezTo>
                    <a:cubicBezTo>
                      <a:pt x="12874" y="10523"/>
                      <a:pt x="13581" y="10797"/>
                      <a:pt x="14358" y="11003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23"/>
              <p:cNvSpPr/>
              <p:nvPr/>
            </p:nvSpPr>
            <p:spPr>
              <a:xfrm>
                <a:off x="915450" y="2600425"/>
                <a:ext cx="346400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12167" fill="none" extrusionOk="0">
                    <a:moveTo>
                      <a:pt x="13856" y="0"/>
                    </a:moveTo>
                    <a:lnTo>
                      <a:pt x="1" y="12166"/>
                    </a:lnTo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23"/>
              <p:cNvSpPr/>
              <p:nvPr/>
            </p:nvSpPr>
            <p:spPr>
              <a:xfrm>
                <a:off x="981650" y="2688875"/>
                <a:ext cx="365225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13057" fill="none" extrusionOk="0">
                    <a:moveTo>
                      <a:pt x="14609" y="0"/>
                    </a:moveTo>
                    <a:lnTo>
                      <a:pt x="0" y="13056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23"/>
              <p:cNvSpPr/>
              <p:nvPr/>
            </p:nvSpPr>
            <p:spPr>
              <a:xfrm>
                <a:off x="1071225" y="2759625"/>
                <a:ext cx="357250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4290" h="12897" fill="none" extrusionOk="0">
                    <a:moveTo>
                      <a:pt x="14290" y="0"/>
                    </a:moveTo>
                    <a:lnTo>
                      <a:pt x="1" y="12897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413" name="Google Shape;1413;p23"/>
          <p:cNvSpPr txBox="1">
            <a:spLocks noGrp="1"/>
          </p:cNvSpPr>
          <p:nvPr>
            <p:ph type="title"/>
          </p:nvPr>
        </p:nvSpPr>
        <p:spPr>
          <a:xfrm>
            <a:off x="960000" y="646176"/>
            <a:ext cx="10272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414" name="Google Shape;1414;p23"/>
          <p:cNvSpPr txBox="1">
            <a:spLocks noGrp="1"/>
          </p:cNvSpPr>
          <p:nvPr>
            <p:ph type="subTitle" idx="1"/>
          </p:nvPr>
        </p:nvSpPr>
        <p:spPr>
          <a:xfrm>
            <a:off x="1762567" y="2740965"/>
            <a:ext cx="3829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5" name="Google Shape;1415;p23"/>
          <p:cNvSpPr txBox="1">
            <a:spLocks noGrp="1"/>
          </p:cNvSpPr>
          <p:nvPr>
            <p:ph type="subTitle" idx="2"/>
          </p:nvPr>
        </p:nvSpPr>
        <p:spPr>
          <a:xfrm>
            <a:off x="6600224" y="2740965"/>
            <a:ext cx="3829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6" name="Google Shape;1416;p23"/>
          <p:cNvSpPr txBox="1">
            <a:spLocks noGrp="1"/>
          </p:cNvSpPr>
          <p:nvPr>
            <p:ph type="subTitle" idx="3"/>
          </p:nvPr>
        </p:nvSpPr>
        <p:spPr>
          <a:xfrm>
            <a:off x="1762567" y="4597788"/>
            <a:ext cx="3829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7" name="Google Shape;1417;p23"/>
          <p:cNvSpPr txBox="1">
            <a:spLocks noGrp="1"/>
          </p:cNvSpPr>
          <p:nvPr>
            <p:ph type="subTitle" idx="4"/>
          </p:nvPr>
        </p:nvSpPr>
        <p:spPr>
          <a:xfrm>
            <a:off x="6600224" y="4597788"/>
            <a:ext cx="3829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8" name="Google Shape;1418;p23"/>
          <p:cNvSpPr txBox="1">
            <a:spLocks noGrp="1"/>
          </p:cNvSpPr>
          <p:nvPr>
            <p:ph type="subTitle" idx="5"/>
          </p:nvPr>
        </p:nvSpPr>
        <p:spPr>
          <a:xfrm>
            <a:off x="1762567" y="2379987"/>
            <a:ext cx="38292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19" name="Google Shape;1419;p23"/>
          <p:cNvSpPr txBox="1">
            <a:spLocks noGrp="1"/>
          </p:cNvSpPr>
          <p:nvPr>
            <p:ph type="subTitle" idx="6"/>
          </p:nvPr>
        </p:nvSpPr>
        <p:spPr>
          <a:xfrm>
            <a:off x="1762567" y="4236943"/>
            <a:ext cx="38292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20" name="Google Shape;1420;p23"/>
          <p:cNvSpPr txBox="1">
            <a:spLocks noGrp="1"/>
          </p:cNvSpPr>
          <p:nvPr>
            <p:ph type="subTitle" idx="7"/>
          </p:nvPr>
        </p:nvSpPr>
        <p:spPr>
          <a:xfrm>
            <a:off x="6600217" y="2379987"/>
            <a:ext cx="38292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21" name="Google Shape;1421;p23"/>
          <p:cNvSpPr txBox="1">
            <a:spLocks noGrp="1"/>
          </p:cNvSpPr>
          <p:nvPr>
            <p:ph type="subTitle" idx="8"/>
          </p:nvPr>
        </p:nvSpPr>
        <p:spPr>
          <a:xfrm>
            <a:off x="6600217" y="4236943"/>
            <a:ext cx="38292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8752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" name="Google Shape;1423;p24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424" name="Google Shape;1424;p24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425" name="Google Shape;1425;p24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4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4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4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4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4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4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4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4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4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4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4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4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4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4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0" name="Google Shape;1440;p24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1" name="Google Shape;1441;p24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2" name="Google Shape;1442;p24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3" name="Google Shape;1443;p24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4" name="Google Shape;1444;p24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5" name="Google Shape;1445;p24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46" name="Google Shape;1446;p24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47" name="Google Shape;1447;p24"/>
          <p:cNvGrpSpPr/>
          <p:nvPr/>
        </p:nvGrpSpPr>
        <p:grpSpPr>
          <a:xfrm>
            <a:off x="-3226989" y="-3047394"/>
            <a:ext cx="18198137" cy="14491124"/>
            <a:chOff x="-2420242" y="-2285546"/>
            <a:chExt cx="13648603" cy="10868343"/>
          </a:xfrm>
        </p:grpSpPr>
        <p:sp>
          <p:nvSpPr>
            <p:cNvPr id="1448" name="Google Shape;1448;p24"/>
            <p:cNvSpPr/>
            <p:nvPr/>
          </p:nvSpPr>
          <p:spPr>
            <a:xfrm rot="466220">
              <a:off x="-2069779" y="-1995225"/>
              <a:ext cx="4668215" cy="5501300"/>
            </a:xfrm>
            <a:custGeom>
              <a:avLst/>
              <a:gdLst/>
              <a:ahLst/>
              <a:cxnLst/>
              <a:rect l="l" t="t" r="r" b="b"/>
              <a:pathLst>
                <a:path w="186732" h="220056" extrusionOk="0">
                  <a:moveTo>
                    <a:pt x="119783" y="0"/>
                  </a:moveTo>
                  <a:cubicBezTo>
                    <a:pt x="98653" y="0"/>
                    <a:pt x="77505" y="5483"/>
                    <a:pt x="59316" y="16262"/>
                  </a:cubicBezTo>
                  <a:cubicBezTo>
                    <a:pt x="27276" y="35232"/>
                    <a:pt x="5241" y="70171"/>
                    <a:pt x="1895" y="107254"/>
                  </a:cubicBezTo>
                  <a:cubicBezTo>
                    <a:pt x="0" y="128415"/>
                    <a:pt x="3939" y="150055"/>
                    <a:pt x="13103" y="169223"/>
                  </a:cubicBezTo>
                  <a:cubicBezTo>
                    <a:pt x="21327" y="186396"/>
                    <a:pt x="34017" y="201806"/>
                    <a:pt x="50630" y="211117"/>
                  </a:cubicBezTo>
                  <a:cubicBezTo>
                    <a:pt x="60854" y="216838"/>
                    <a:pt x="72632" y="220055"/>
                    <a:pt x="84309" y="220055"/>
                  </a:cubicBezTo>
                  <a:cubicBezTo>
                    <a:pt x="91606" y="220055"/>
                    <a:pt x="98863" y="218799"/>
                    <a:pt x="105677" y="216111"/>
                  </a:cubicBezTo>
                  <a:cubicBezTo>
                    <a:pt x="114973" y="212436"/>
                    <a:pt x="123823" y="205349"/>
                    <a:pt x="125718" y="195526"/>
                  </a:cubicBezTo>
                  <a:cubicBezTo>
                    <a:pt x="127169" y="187912"/>
                    <a:pt x="124169" y="180100"/>
                    <a:pt x="120131" y="173491"/>
                  </a:cubicBezTo>
                  <a:cubicBezTo>
                    <a:pt x="116077" y="166882"/>
                    <a:pt x="110918" y="160949"/>
                    <a:pt x="107375" y="154043"/>
                  </a:cubicBezTo>
                  <a:cubicBezTo>
                    <a:pt x="100205" y="140183"/>
                    <a:pt x="100304" y="122828"/>
                    <a:pt x="107589" y="109034"/>
                  </a:cubicBezTo>
                  <a:cubicBezTo>
                    <a:pt x="114890" y="95239"/>
                    <a:pt x="129179" y="85400"/>
                    <a:pt x="144672" y="83521"/>
                  </a:cubicBezTo>
                  <a:cubicBezTo>
                    <a:pt x="151132" y="82730"/>
                    <a:pt x="157725" y="83241"/>
                    <a:pt x="164169" y="82318"/>
                  </a:cubicBezTo>
                  <a:cubicBezTo>
                    <a:pt x="170613" y="81395"/>
                    <a:pt x="177271" y="78659"/>
                    <a:pt x="180716" y="73138"/>
                  </a:cubicBezTo>
                  <a:cubicBezTo>
                    <a:pt x="185396" y="65623"/>
                    <a:pt x="180551" y="60019"/>
                    <a:pt x="176596" y="54020"/>
                  </a:cubicBezTo>
                  <a:cubicBezTo>
                    <a:pt x="171981" y="46966"/>
                    <a:pt x="180007" y="42516"/>
                    <a:pt x="183386" y="37275"/>
                  </a:cubicBezTo>
                  <a:cubicBezTo>
                    <a:pt x="186731" y="32117"/>
                    <a:pt x="185413" y="24947"/>
                    <a:pt x="181705" y="20036"/>
                  </a:cubicBezTo>
                  <a:cubicBezTo>
                    <a:pt x="177980" y="15125"/>
                    <a:pt x="172343" y="12076"/>
                    <a:pt x="166707" y="9620"/>
                  </a:cubicBezTo>
                  <a:cubicBezTo>
                    <a:pt x="151952" y="3179"/>
                    <a:pt x="135872" y="0"/>
                    <a:pt x="119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4"/>
            <p:cNvSpPr/>
            <p:nvPr/>
          </p:nvSpPr>
          <p:spPr>
            <a:xfrm rot="3439522">
              <a:off x="6253369" y="3473925"/>
              <a:ext cx="4042266" cy="4425814"/>
            </a:xfrm>
            <a:custGeom>
              <a:avLst/>
              <a:gdLst/>
              <a:ahLst/>
              <a:cxnLst/>
              <a:rect l="l" t="t" r="r" b="b"/>
              <a:pathLst>
                <a:path w="161681" h="177022" extrusionOk="0">
                  <a:moveTo>
                    <a:pt x="82925" y="1"/>
                  </a:moveTo>
                  <a:cubicBezTo>
                    <a:pt x="70061" y="1"/>
                    <a:pt x="57191" y="3152"/>
                    <a:pt x="45901" y="9310"/>
                  </a:cubicBezTo>
                  <a:cubicBezTo>
                    <a:pt x="40791" y="12112"/>
                    <a:pt x="35847" y="15589"/>
                    <a:pt x="30046" y="16776"/>
                  </a:cubicBezTo>
                  <a:cubicBezTo>
                    <a:pt x="28589" y="17077"/>
                    <a:pt x="27158" y="17167"/>
                    <a:pt x="25735" y="17167"/>
                  </a:cubicBezTo>
                  <a:cubicBezTo>
                    <a:pt x="23663" y="17167"/>
                    <a:pt x="21610" y="16977"/>
                    <a:pt x="19522" y="16977"/>
                  </a:cubicBezTo>
                  <a:cubicBezTo>
                    <a:pt x="18891" y="16977"/>
                    <a:pt x="18257" y="16994"/>
                    <a:pt x="17619" y="17039"/>
                  </a:cubicBezTo>
                  <a:cubicBezTo>
                    <a:pt x="8488" y="17682"/>
                    <a:pt x="1" y="27587"/>
                    <a:pt x="7714" y="35762"/>
                  </a:cubicBezTo>
                  <a:cubicBezTo>
                    <a:pt x="13021" y="41398"/>
                    <a:pt x="22398" y="39783"/>
                    <a:pt x="29370" y="43145"/>
                  </a:cubicBezTo>
                  <a:cubicBezTo>
                    <a:pt x="36852" y="46771"/>
                    <a:pt x="40412" y="55869"/>
                    <a:pt x="39868" y="64159"/>
                  </a:cubicBezTo>
                  <a:cubicBezTo>
                    <a:pt x="39325" y="72465"/>
                    <a:pt x="35468" y="80145"/>
                    <a:pt x="31463" y="87430"/>
                  </a:cubicBezTo>
                  <a:cubicBezTo>
                    <a:pt x="27475" y="94715"/>
                    <a:pt x="23190" y="102065"/>
                    <a:pt x="21657" y="110240"/>
                  </a:cubicBezTo>
                  <a:cubicBezTo>
                    <a:pt x="19580" y="121282"/>
                    <a:pt x="22810" y="132819"/>
                    <a:pt x="28447" y="142543"/>
                  </a:cubicBezTo>
                  <a:cubicBezTo>
                    <a:pt x="40280" y="162946"/>
                    <a:pt x="63156" y="176477"/>
                    <a:pt x="86724" y="177004"/>
                  </a:cubicBezTo>
                  <a:cubicBezTo>
                    <a:pt x="87219" y="177016"/>
                    <a:pt x="87714" y="177021"/>
                    <a:pt x="88209" y="177021"/>
                  </a:cubicBezTo>
                  <a:cubicBezTo>
                    <a:pt x="111288" y="177021"/>
                    <a:pt x="134029" y="164656"/>
                    <a:pt x="146501" y="145229"/>
                  </a:cubicBezTo>
                  <a:cubicBezTo>
                    <a:pt x="155484" y="131253"/>
                    <a:pt x="159142" y="114475"/>
                    <a:pt x="160362" y="97912"/>
                  </a:cubicBezTo>
                  <a:cubicBezTo>
                    <a:pt x="161681" y="80030"/>
                    <a:pt x="160247" y="61555"/>
                    <a:pt x="152863" y="45222"/>
                  </a:cubicBezTo>
                  <a:cubicBezTo>
                    <a:pt x="144194" y="25972"/>
                    <a:pt x="127235" y="10628"/>
                    <a:pt x="107227" y="3920"/>
                  </a:cubicBezTo>
                  <a:cubicBezTo>
                    <a:pt x="99407" y="1295"/>
                    <a:pt x="91167" y="1"/>
                    <a:pt x="82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50" name="Google Shape;1450;p24"/>
          <p:cNvGrpSpPr/>
          <p:nvPr/>
        </p:nvGrpSpPr>
        <p:grpSpPr>
          <a:xfrm>
            <a:off x="11180312" y="1728720"/>
            <a:ext cx="933491" cy="1164113"/>
            <a:chOff x="7996262" y="126795"/>
            <a:chExt cx="1081430" cy="1348602"/>
          </a:xfrm>
        </p:grpSpPr>
        <p:sp>
          <p:nvSpPr>
            <p:cNvPr id="1451" name="Google Shape;1451;p24"/>
            <p:cNvSpPr/>
            <p:nvPr/>
          </p:nvSpPr>
          <p:spPr>
            <a:xfrm rot="538858">
              <a:off x="8093562" y="197092"/>
              <a:ext cx="886739" cy="1208576"/>
            </a:xfrm>
            <a:custGeom>
              <a:avLst/>
              <a:gdLst/>
              <a:ahLst/>
              <a:cxnLst/>
              <a:rect l="l" t="t" r="r" b="b"/>
              <a:pathLst>
                <a:path w="35471" h="48345" extrusionOk="0">
                  <a:moveTo>
                    <a:pt x="11596" y="0"/>
                  </a:moveTo>
                  <a:lnTo>
                    <a:pt x="0" y="754"/>
                  </a:lnTo>
                  <a:lnTo>
                    <a:pt x="617" y="36110"/>
                  </a:lnTo>
                  <a:lnTo>
                    <a:pt x="16435" y="36475"/>
                  </a:lnTo>
                  <a:lnTo>
                    <a:pt x="16115" y="48344"/>
                  </a:lnTo>
                  <a:lnTo>
                    <a:pt x="28600" y="47956"/>
                  </a:lnTo>
                  <a:lnTo>
                    <a:pt x="28669" y="36726"/>
                  </a:lnTo>
                  <a:lnTo>
                    <a:pt x="35471" y="36932"/>
                  </a:lnTo>
                  <a:lnTo>
                    <a:pt x="35471" y="25907"/>
                  </a:lnTo>
                  <a:lnTo>
                    <a:pt x="28669" y="25519"/>
                  </a:lnTo>
                  <a:lnTo>
                    <a:pt x="28737" y="9952"/>
                  </a:lnTo>
                  <a:lnTo>
                    <a:pt x="17005" y="13422"/>
                  </a:lnTo>
                  <a:lnTo>
                    <a:pt x="16686" y="24834"/>
                  </a:lnTo>
                  <a:lnTo>
                    <a:pt x="11596" y="24515"/>
                  </a:lnTo>
                  <a:lnTo>
                    <a:pt x="1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4"/>
            <p:cNvSpPr/>
            <p:nvPr/>
          </p:nvSpPr>
          <p:spPr>
            <a:xfrm rot="538858">
              <a:off x="8093406" y="199083"/>
              <a:ext cx="716146" cy="1193176"/>
            </a:xfrm>
            <a:custGeom>
              <a:avLst/>
              <a:gdLst/>
              <a:ahLst/>
              <a:cxnLst/>
              <a:rect l="l" t="t" r="r" b="b"/>
              <a:pathLst>
                <a:path w="28647" h="47729" extrusionOk="0">
                  <a:moveTo>
                    <a:pt x="1895" y="1"/>
                  </a:moveTo>
                  <a:lnTo>
                    <a:pt x="0" y="138"/>
                  </a:lnTo>
                  <a:lnTo>
                    <a:pt x="617" y="35494"/>
                  </a:lnTo>
                  <a:lnTo>
                    <a:pt x="16435" y="35859"/>
                  </a:lnTo>
                  <a:lnTo>
                    <a:pt x="16115" y="47728"/>
                  </a:lnTo>
                  <a:lnTo>
                    <a:pt x="28600" y="47340"/>
                  </a:lnTo>
                  <a:lnTo>
                    <a:pt x="28646" y="41520"/>
                  </a:lnTo>
                  <a:lnTo>
                    <a:pt x="28646" y="41520"/>
                  </a:lnTo>
                  <a:cubicBezTo>
                    <a:pt x="28075" y="43551"/>
                    <a:pt x="27322" y="45560"/>
                    <a:pt x="25199" y="45811"/>
                  </a:cubicBezTo>
                  <a:cubicBezTo>
                    <a:pt x="23739" y="45971"/>
                    <a:pt x="22209" y="45879"/>
                    <a:pt x="20726" y="45971"/>
                  </a:cubicBezTo>
                  <a:cubicBezTo>
                    <a:pt x="20460" y="45988"/>
                    <a:pt x="20159" y="46011"/>
                    <a:pt x="19857" y="46011"/>
                  </a:cubicBezTo>
                  <a:cubicBezTo>
                    <a:pt x="18990" y="46011"/>
                    <a:pt x="18111" y="45828"/>
                    <a:pt x="18009" y="44829"/>
                  </a:cubicBezTo>
                  <a:cubicBezTo>
                    <a:pt x="17918" y="44053"/>
                    <a:pt x="18306" y="39283"/>
                    <a:pt x="18215" y="37571"/>
                  </a:cubicBezTo>
                  <a:cubicBezTo>
                    <a:pt x="18055" y="34353"/>
                    <a:pt x="17804" y="33873"/>
                    <a:pt x="14426" y="33782"/>
                  </a:cubicBezTo>
                  <a:cubicBezTo>
                    <a:pt x="14042" y="33772"/>
                    <a:pt x="13500" y="33769"/>
                    <a:pt x="12868" y="33769"/>
                  </a:cubicBezTo>
                  <a:cubicBezTo>
                    <a:pt x="11460" y="33769"/>
                    <a:pt x="9607" y="33786"/>
                    <a:pt x="8077" y="33786"/>
                  </a:cubicBezTo>
                  <a:cubicBezTo>
                    <a:pt x="7149" y="33786"/>
                    <a:pt x="6340" y="33779"/>
                    <a:pt x="5821" y="33759"/>
                  </a:cubicBezTo>
                  <a:cubicBezTo>
                    <a:pt x="2922" y="33668"/>
                    <a:pt x="2169" y="33554"/>
                    <a:pt x="2146" y="30655"/>
                  </a:cubicBezTo>
                  <a:cubicBezTo>
                    <a:pt x="2123" y="27459"/>
                    <a:pt x="2123" y="2671"/>
                    <a:pt x="1895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4"/>
            <p:cNvSpPr/>
            <p:nvPr/>
          </p:nvSpPr>
          <p:spPr>
            <a:xfrm rot="538858">
              <a:off x="8261328" y="515289"/>
              <a:ext cx="212291" cy="384559"/>
            </a:xfrm>
            <a:custGeom>
              <a:avLst/>
              <a:gdLst/>
              <a:ahLst/>
              <a:cxnLst/>
              <a:rect l="l" t="t" r="r" b="b"/>
              <a:pathLst>
                <a:path w="8492" h="15383" extrusionOk="0">
                  <a:moveTo>
                    <a:pt x="1941" y="0"/>
                  </a:moveTo>
                  <a:cubicBezTo>
                    <a:pt x="1820" y="0"/>
                    <a:pt x="1692" y="75"/>
                    <a:pt x="1644" y="206"/>
                  </a:cubicBezTo>
                  <a:cubicBezTo>
                    <a:pt x="320" y="3949"/>
                    <a:pt x="1" y="8149"/>
                    <a:pt x="663" y="12098"/>
                  </a:cubicBezTo>
                  <a:cubicBezTo>
                    <a:pt x="1055" y="14491"/>
                    <a:pt x="2700" y="15383"/>
                    <a:pt x="4592" y="15383"/>
                  </a:cubicBezTo>
                  <a:cubicBezTo>
                    <a:pt x="5786" y="15383"/>
                    <a:pt x="7079" y="15028"/>
                    <a:pt x="8218" y="14472"/>
                  </a:cubicBezTo>
                  <a:cubicBezTo>
                    <a:pt x="8492" y="14335"/>
                    <a:pt x="8492" y="13878"/>
                    <a:pt x="8218" y="13741"/>
                  </a:cubicBezTo>
                  <a:cubicBezTo>
                    <a:pt x="6780" y="13057"/>
                    <a:pt x="5456" y="12897"/>
                    <a:pt x="3927" y="12532"/>
                  </a:cubicBezTo>
                  <a:cubicBezTo>
                    <a:pt x="3379" y="12395"/>
                    <a:pt x="3676" y="12554"/>
                    <a:pt x="3516" y="12029"/>
                  </a:cubicBezTo>
                  <a:cubicBezTo>
                    <a:pt x="3310" y="11390"/>
                    <a:pt x="3219" y="10706"/>
                    <a:pt x="3151" y="10044"/>
                  </a:cubicBezTo>
                  <a:cubicBezTo>
                    <a:pt x="2763" y="6711"/>
                    <a:pt x="2922" y="3493"/>
                    <a:pt x="2192" y="206"/>
                  </a:cubicBezTo>
                  <a:cubicBezTo>
                    <a:pt x="2159" y="64"/>
                    <a:pt x="2053" y="0"/>
                    <a:pt x="1941" y="0"/>
                  </a:cubicBezTo>
                  <a:close/>
                </a:path>
              </a:pathLst>
            </a:custGeom>
            <a:solidFill>
              <a:srgbClr val="F8F8F8">
                <a:alpha val="34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4"/>
            <p:cNvSpPr/>
            <p:nvPr/>
          </p:nvSpPr>
          <p:spPr>
            <a:xfrm rot="538858">
              <a:off x="8086182" y="189671"/>
              <a:ext cx="901588" cy="1222850"/>
            </a:xfrm>
            <a:custGeom>
              <a:avLst/>
              <a:gdLst/>
              <a:ahLst/>
              <a:cxnLst/>
              <a:rect l="l" t="t" r="r" b="b"/>
              <a:pathLst>
                <a:path w="36065" h="48916" extrusionOk="0">
                  <a:moveTo>
                    <a:pt x="11596" y="594"/>
                  </a:moveTo>
                  <a:lnTo>
                    <a:pt x="11596" y="24812"/>
                  </a:lnTo>
                  <a:cubicBezTo>
                    <a:pt x="11596" y="24949"/>
                    <a:pt x="11710" y="25086"/>
                    <a:pt x="11870" y="25086"/>
                  </a:cubicBezTo>
                  <a:lnTo>
                    <a:pt x="16983" y="25405"/>
                  </a:lnTo>
                  <a:cubicBezTo>
                    <a:pt x="17051" y="25405"/>
                    <a:pt x="17120" y="25382"/>
                    <a:pt x="17188" y="25337"/>
                  </a:cubicBezTo>
                  <a:cubicBezTo>
                    <a:pt x="17234" y="25291"/>
                    <a:pt x="17279" y="25200"/>
                    <a:pt x="17279" y="25131"/>
                  </a:cubicBezTo>
                  <a:lnTo>
                    <a:pt x="17576" y="13924"/>
                  </a:lnTo>
                  <a:lnTo>
                    <a:pt x="28738" y="10637"/>
                  </a:lnTo>
                  <a:lnTo>
                    <a:pt x="28669" y="25816"/>
                  </a:lnTo>
                  <a:cubicBezTo>
                    <a:pt x="28669" y="25976"/>
                    <a:pt x="28806" y="26090"/>
                    <a:pt x="28943" y="26090"/>
                  </a:cubicBezTo>
                  <a:lnTo>
                    <a:pt x="35494" y="26455"/>
                  </a:lnTo>
                  <a:lnTo>
                    <a:pt x="35494" y="36932"/>
                  </a:lnTo>
                  <a:lnTo>
                    <a:pt x="28966" y="36749"/>
                  </a:lnTo>
                  <a:cubicBezTo>
                    <a:pt x="28897" y="36749"/>
                    <a:pt x="28829" y="36772"/>
                    <a:pt x="28760" y="36818"/>
                  </a:cubicBezTo>
                  <a:cubicBezTo>
                    <a:pt x="28715" y="36886"/>
                    <a:pt x="28669" y="36955"/>
                    <a:pt x="28669" y="37023"/>
                  </a:cubicBezTo>
                  <a:lnTo>
                    <a:pt x="28624" y="47979"/>
                  </a:lnTo>
                  <a:lnTo>
                    <a:pt x="16709" y="48345"/>
                  </a:lnTo>
                  <a:lnTo>
                    <a:pt x="16709" y="48345"/>
                  </a:lnTo>
                  <a:lnTo>
                    <a:pt x="17028" y="36795"/>
                  </a:lnTo>
                  <a:cubicBezTo>
                    <a:pt x="17028" y="36704"/>
                    <a:pt x="17005" y="36635"/>
                    <a:pt x="16937" y="36590"/>
                  </a:cubicBezTo>
                  <a:cubicBezTo>
                    <a:pt x="16891" y="36521"/>
                    <a:pt x="16823" y="36498"/>
                    <a:pt x="16754" y="36498"/>
                  </a:cubicBezTo>
                  <a:lnTo>
                    <a:pt x="1187" y="36133"/>
                  </a:lnTo>
                  <a:lnTo>
                    <a:pt x="571" y="1325"/>
                  </a:lnTo>
                  <a:lnTo>
                    <a:pt x="11596" y="594"/>
                  </a:lnTo>
                  <a:close/>
                  <a:moveTo>
                    <a:pt x="11870" y="1"/>
                  </a:moveTo>
                  <a:lnTo>
                    <a:pt x="274" y="754"/>
                  </a:lnTo>
                  <a:cubicBezTo>
                    <a:pt x="115" y="777"/>
                    <a:pt x="1" y="891"/>
                    <a:pt x="1" y="1051"/>
                  </a:cubicBezTo>
                  <a:lnTo>
                    <a:pt x="640" y="36407"/>
                  </a:lnTo>
                  <a:cubicBezTo>
                    <a:pt x="640" y="36567"/>
                    <a:pt x="754" y="36681"/>
                    <a:pt x="914" y="36681"/>
                  </a:cubicBezTo>
                  <a:lnTo>
                    <a:pt x="16435" y="37069"/>
                  </a:lnTo>
                  <a:lnTo>
                    <a:pt x="16138" y="48618"/>
                  </a:lnTo>
                  <a:cubicBezTo>
                    <a:pt x="16138" y="48710"/>
                    <a:pt x="16161" y="48778"/>
                    <a:pt x="16229" y="48824"/>
                  </a:cubicBezTo>
                  <a:cubicBezTo>
                    <a:pt x="16275" y="48892"/>
                    <a:pt x="16344" y="48915"/>
                    <a:pt x="16412" y="48915"/>
                  </a:cubicBezTo>
                  <a:lnTo>
                    <a:pt x="16435" y="48915"/>
                  </a:lnTo>
                  <a:lnTo>
                    <a:pt x="28920" y="48527"/>
                  </a:lnTo>
                  <a:cubicBezTo>
                    <a:pt x="29057" y="48527"/>
                    <a:pt x="29194" y="48413"/>
                    <a:pt x="29194" y="48253"/>
                  </a:cubicBezTo>
                  <a:lnTo>
                    <a:pt x="29240" y="37320"/>
                  </a:lnTo>
                  <a:lnTo>
                    <a:pt x="35768" y="37503"/>
                  </a:lnTo>
                  <a:cubicBezTo>
                    <a:pt x="35836" y="37503"/>
                    <a:pt x="35905" y="37480"/>
                    <a:pt x="35973" y="37434"/>
                  </a:cubicBezTo>
                  <a:cubicBezTo>
                    <a:pt x="36019" y="37366"/>
                    <a:pt x="36065" y="37297"/>
                    <a:pt x="36065" y="37229"/>
                  </a:cubicBezTo>
                  <a:lnTo>
                    <a:pt x="36065" y="26204"/>
                  </a:lnTo>
                  <a:cubicBezTo>
                    <a:pt x="36065" y="26044"/>
                    <a:pt x="35928" y="25907"/>
                    <a:pt x="35791" y="25907"/>
                  </a:cubicBezTo>
                  <a:lnTo>
                    <a:pt x="29240" y="25542"/>
                  </a:lnTo>
                  <a:lnTo>
                    <a:pt x="29308" y="10249"/>
                  </a:lnTo>
                  <a:cubicBezTo>
                    <a:pt x="29308" y="10158"/>
                    <a:pt x="29263" y="10067"/>
                    <a:pt x="29194" y="10021"/>
                  </a:cubicBezTo>
                  <a:cubicBezTo>
                    <a:pt x="29144" y="9988"/>
                    <a:pt x="29082" y="9966"/>
                    <a:pt x="29016" y="9966"/>
                  </a:cubicBezTo>
                  <a:cubicBezTo>
                    <a:pt x="28992" y="9966"/>
                    <a:pt x="28968" y="9969"/>
                    <a:pt x="28943" y="9975"/>
                  </a:cubicBezTo>
                  <a:lnTo>
                    <a:pt x="17234" y="13445"/>
                  </a:lnTo>
                  <a:cubicBezTo>
                    <a:pt x="17097" y="13468"/>
                    <a:pt x="17028" y="13582"/>
                    <a:pt x="17028" y="13696"/>
                  </a:cubicBezTo>
                  <a:lnTo>
                    <a:pt x="16709" y="24812"/>
                  </a:lnTo>
                  <a:lnTo>
                    <a:pt x="12166" y="24538"/>
                  </a:lnTo>
                  <a:lnTo>
                    <a:pt x="12166" y="297"/>
                  </a:lnTo>
                  <a:cubicBezTo>
                    <a:pt x="12166" y="206"/>
                    <a:pt x="12144" y="138"/>
                    <a:pt x="12075" y="92"/>
                  </a:cubicBezTo>
                  <a:cubicBezTo>
                    <a:pt x="12030" y="23"/>
                    <a:pt x="11938" y="1"/>
                    <a:pt x="11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5" name="Google Shape;1455;p24"/>
          <p:cNvSpPr txBox="1">
            <a:spLocks noGrp="1"/>
          </p:cNvSpPr>
          <p:nvPr>
            <p:ph type="title"/>
          </p:nvPr>
        </p:nvSpPr>
        <p:spPr>
          <a:xfrm>
            <a:off x="960000" y="646176"/>
            <a:ext cx="10272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456" name="Google Shape;1456;p24"/>
          <p:cNvSpPr txBox="1">
            <a:spLocks noGrp="1"/>
          </p:cNvSpPr>
          <p:nvPr>
            <p:ph type="subTitle" idx="1"/>
          </p:nvPr>
        </p:nvSpPr>
        <p:spPr>
          <a:xfrm>
            <a:off x="1478869" y="3084805"/>
            <a:ext cx="26480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7" name="Google Shape;1457;p24"/>
          <p:cNvSpPr txBox="1">
            <a:spLocks noGrp="1"/>
          </p:cNvSpPr>
          <p:nvPr>
            <p:ph type="subTitle" idx="2"/>
          </p:nvPr>
        </p:nvSpPr>
        <p:spPr>
          <a:xfrm>
            <a:off x="4772000" y="3084805"/>
            <a:ext cx="26480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8" name="Google Shape;1458;p24"/>
          <p:cNvSpPr txBox="1">
            <a:spLocks noGrp="1"/>
          </p:cNvSpPr>
          <p:nvPr>
            <p:ph type="subTitle" idx="3"/>
          </p:nvPr>
        </p:nvSpPr>
        <p:spPr>
          <a:xfrm>
            <a:off x="1478869" y="5061881"/>
            <a:ext cx="26480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9" name="Google Shape;1459;p24"/>
          <p:cNvSpPr txBox="1">
            <a:spLocks noGrp="1"/>
          </p:cNvSpPr>
          <p:nvPr>
            <p:ph type="subTitle" idx="4"/>
          </p:nvPr>
        </p:nvSpPr>
        <p:spPr>
          <a:xfrm>
            <a:off x="4772000" y="5061881"/>
            <a:ext cx="26480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0" name="Google Shape;1460;p24"/>
          <p:cNvSpPr txBox="1">
            <a:spLocks noGrp="1"/>
          </p:cNvSpPr>
          <p:nvPr>
            <p:ph type="subTitle" idx="5"/>
          </p:nvPr>
        </p:nvSpPr>
        <p:spPr>
          <a:xfrm>
            <a:off x="8065131" y="3084805"/>
            <a:ext cx="26480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1" name="Google Shape;1461;p24"/>
          <p:cNvSpPr txBox="1">
            <a:spLocks noGrp="1"/>
          </p:cNvSpPr>
          <p:nvPr>
            <p:ph type="subTitle" idx="6"/>
          </p:nvPr>
        </p:nvSpPr>
        <p:spPr>
          <a:xfrm>
            <a:off x="8065131" y="5061881"/>
            <a:ext cx="26480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2" name="Google Shape;1462;p24"/>
          <p:cNvSpPr txBox="1">
            <a:spLocks noGrp="1"/>
          </p:cNvSpPr>
          <p:nvPr>
            <p:ph type="subTitle" idx="7"/>
          </p:nvPr>
        </p:nvSpPr>
        <p:spPr>
          <a:xfrm>
            <a:off x="1484069" y="2739047"/>
            <a:ext cx="26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63" name="Google Shape;1463;p24"/>
          <p:cNvSpPr txBox="1">
            <a:spLocks noGrp="1"/>
          </p:cNvSpPr>
          <p:nvPr>
            <p:ph type="subTitle" idx="8"/>
          </p:nvPr>
        </p:nvSpPr>
        <p:spPr>
          <a:xfrm>
            <a:off x="4777200" y="2739047"/>
            <a:ext cx="26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64" name="Google Shape;1464;p24"/>
          <p:cNvSpPr txBox="1">
            <a:spLocks noGrp="1"/>
          </p:cNvSpPr>
          <p:nvPr>
            <p:ph type="subTitle" idx="9"/>
          </p:nvPr>
        </p:nvSpPr>
        <p:spPr>
          <a:xfrm>
            <a:off x="8070331" y="2739047"/>
            <a:ext cx="26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65" name="Google Shape;1465;p24"/>
          <p:cNvSpPr txBox="1">
            <a:spLocks noGrp="1"/>
          </p:cNvSpPr>
          <p:nvPr>
            <p:ph type="subTitle" idx="13"/>
          </p:nvPr>
        </p:nvSpPr>
        <p:spPr>
          <a:xfrm>
            <a:off x="1484069" y="4717421"/>
            <a:ext cx="26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66" name="Google Shape;1466;p24"/>
          <p:cNvSpPr txBox="1">
            <a:spLocks noGrp="1"/>
          </p:cNvSpPr>
          <p:nvPr>
            <p:ph type="subTitle" idx="14"/>
          </p:nvPr>
        </p:nvSpPr>
        <p:spPr>
          <a:xfrm>
            <a:off x="4777200" y="4717421"/>
            <a:ext cx="26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67" name="Google Shape;1467;p24"/>
          <p:cNvSpPr txBox="1">
            <a:spLocks noGrp="1"/>
          </p:cNvSpPr>
          <p:nvPr>
            <p:ph type="subTitle" idx="15"/>
          </p:nvPr>
        </p:nvSpPr>
        <p:spPr>
          <a:xfrm>
            <a:off x="8070331" y="4717421"/>
            <a:ext cx="26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468" name="Google Shape;1468;p24"/>
          <p:cNvGrpSpPr/>
          <p:nvPr/>
        </p:nvGrpSpPr>
        <p:grpSpPr>
          <a:xfrm>
            <a:off x="11232004" y="6158771"/>
            <a:ext cx="691267" cy="600784"/>
            <a:chOff x="4405428" y="4619078"/>
            <a:chExt cx="518450" cy="450588"/>
          </a:xfrm>
        </p:grpSpPr>
        <p:sp>
          <p:nvSpPr>
            <p:cNvPr id="1469" name="Google Shape;1469;p24"/>
            <p:cNvSpPr/>
            <p:nvPr/>
          </p:nvSpPr>
          <p:spPr>
            <a:xfrm>
              <a:off x="4649925" y="4806358"/>
              <a:ext cx="273952" cy="263308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4"/>
            <p:cNvSpPr/>
            <p:nvPr/>
          </p:nvSpPr>
          <p:spPr>
            <a:xfrm rot="-1858438">
              <a:off x="4430053" y="4645488"/>
              <a:ext cx="139895" cy="134446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1" name="Google Shape;1471;p24"/>
          <p:cNvGrpSpPr/>
          <p:nvPr/>
        </p:nvGrpSpPr>
        <p:grpSpPr>
          <a:xfrm>
            <a:off x="85143" y="5809693"/>
            <a:ext cx="874861" cy="757967"/>
            <a:chOff x="636425" y="1093375"/>
            <a:chExt cx="1007750" cy="873100"/>
          </a:xfrm>
        </p:grpSpPr>
        <p:sp>
          <p:nvSpPr>
            <p:cNvPr id="1472" name="Google Shape;1472;p24"/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extrusionOk="0">
                  <a:moveTo>
                    <a:pt x="1" y="1"/>
                  </a:moveTo>
                  <a:lnTo>
                    <a:pt x="937" y="10363"/>
                  </a:ln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4"/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fill="none" extrusionOk="0">
                  <a:moveTo>
                    <a:pt x="937" y="10363"/>
                  </a:move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4"/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extrusionOk="0">
                  <a:moveTo>
                    <a:pt x="40310" y="1"/>
                  </a:moveTo>
                  <a:lnTo>
                    <a:pt x="0" y="14563"/>
                  </a:lnTo>
                  <a:lnTo>
                    <a:pt x="7920" y="19996"/>
                  </a:lnTo>
                  <a:lnTo>
                    <a:pt x="403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4"/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lnTo>
                    <a:pt x="26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4"/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fill="none" extrusionOk="0">
                  <a:moveTo>
                    <a:pt x="40310" y="1"/>
                  </a:moveTo>
                  <a:lnTo>
                    <a:pt x="7920" y="19996"/>
                  </a:lnTo>
                  <a:lnTo>
                    <a:pt x="0" y="14563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4"/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fill="none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4"/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extrusionOk="0">
                  <a:moveTo>
                    <a:pt x="32390" y="1"/>
                  </a:moveTo>
                  <a:lnTo>
                    <a:pt x="0" y="19996"/>
                  </a:ln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4"/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fill="none" extrusionOk="0">
                  <a:moveTo>
                    <a:pt x="0" y="19996"/>
                  </a:move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71048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1" name="Google Shape;1481;p25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482" name="Google Shape;1482;p25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483" name="Google Shape;1483;p25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25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25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25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25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25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25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25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25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25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25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25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25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25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7" name="Google Shape;1497;p25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8" name="Google Shape;1498;p25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9" name="Google Shape;1499;p25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0" name="Google Shape;1500;p25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1" name="Google Shape;1501;p25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2" name="Google Shape;1502;p25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3" name="Google Shape;1503;p25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04" name="Google Shape;1504;p25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05" name="Google Shape;1505;p25"/>
          <p:cNvGrpSpPr/>
          <p:nvPr/>
        </p:nvGrpSpPr>
        <p:grpSpPr>
          <a:xfrm>
            <a:off x="-2820799" y="-2219833"/>
            <a:ext cx="17791948" cy="13338631"/>
            <a:chOff x="-2115600" y="-1664875"/>
            <a:chExt cx="13343961" cy="10003973"/>
          </a:xfrm>
        </p:grpSpPr>
        <p:sp>
          <p:nvSpPr>
            <p:cNvPr id="1506" name="Google Shape;1506;p25"/>
            <p:cNvSpPr/>
            <p:nvPr/>
          </p:nvSpPr>
          <p:spPr>
            <a:xfrm>
              <a:off x="-2115600" y="-1664875"/>
              <a:ext cx="4668300" cy="5501400"/>
            </a:xfrm>
            <a:custGeom>
              <a:avLst/>
              <a:gdLst/>
              <a:ahLst/>
              <a:cxnLst/>
              <a:rect l="l" t="t" r="r" b="b"/>
              <a:pathLst>
                <a:path w="186732" h="220056" extrusionOk="0">
                  <a:moveTo>
                    <a:pt x="119783" y="0"/>
                  </a:moveTo>
                  <a:cubicBezTo>
                    <a:pt x="98653" y="0"/>
                    <a:pt x="77505" y="5483"/>
                    <a:pt x="59316" y="16262"/>
                  </a:cubicBezTo>
                  <a:cubicBezTo>
                    <a:pt x="27276" y="35232"/>
                    <a:pt x="5241" y="70171"/>
                    <a:pt x="1895" y="107254"/>
                  </a:cubicBezTo>
                  <a:cubicBezTo>
                    <a:pt x="0" y="128415"/>
                    <a:pt x="3939" y="150055"/>
                    <a:pt x="13103" y="169223"/>
                  </a:cubicBezTo>
                  <a:cubicBezTo>
                    <a:pt x="21327" y="186396"/>
                    <a:pt x="34017" y="201806"/>
                    <a:pt x="50630" y="211117"/>
                  </a:cubicBezTo>
                  <a:cubicBezTo>
                    <a:pt x="60854" y="216838"/>
                    <a:pt x="72632" y="220055"/>
                    <a:pt x="84309" y="220055"/>
                  </a:cubicBezTo>
                  <a:cubicBezTo>
                    <a:pt x="91606" y="220055"/>
                    <a:pt x="98863" y="218799"/>
                    <a:pt x="105677" y="216111"/>
                  </a:cubicBezTo>
                  <a:cubicBezTo>
                    <a:pt x="114973" y="212436"/>
                    <a:pt x="123823" y="205349"/>
                    <a:pt x="125718" y="195526"/>
                  </a:cubicBezTo>
                  <a:cubicBezTo>
                    <a:pt x="127169" y="187912"/>
                    <a:pt x="124169" y="180100"/>
                    <a:pt x="120131" y="173491"/>
                  </a:cubicBezTo>
                  <a:cubicBezTo>
                    <a:pt x="116077" y="166882"/>
                    <a:pt x="110918" y="160949"/>
                    <a:pt x="107375" y="154043"/>
                  </a:cubicBezTo>
                  <a:cubicBezTo>
                    <a:pt x="100205" y="140183"/>
                    <a:pt x="100304" y="122828"/>
                    <a:pt x="107589" y="109034"/>
                  </a:cubicBezTo>
                  <a:cubicBezTo>
                    <a:pt x="114890" y="95239"/>
                    <a:pt x="129179" y="85400"/>
                    <a:pt x="144672" y="83521"/>
                  </a:cubicBezTo>
                  <a:cubicBezTo>
                    <a:pt x="151132" y="82730"/>
                    <a:pt x="157725" y="83241"/>
                    <a:pt x="164169" y="82318"/>
                  </a:cubicBezTo>
                  <a:cubicBezTo>
                    <a:pt x="170613" y="81395"/>
                    <a:pt x="177271" y="78659"/>
                    <a:pt x="180716" y="73138"/>
                  </a:cubicBezTo>
                  <a:cubicBezTo>
                    <a:pt x="185396" y="65623"/>
                    <a:pt x="180551" y="60019"/>
                    <a:pt x="176596" y="54020"/>
                  </a:cubicBezTo>
                  <a:cubicBezTo>
                    <a:pt x="171981" y="46966"/>
                    <a:pt x="180007" y="42516"/>
                    <a:pt x="183386" y="37275"/>
                  </a:cubicBezTo>
                  <a:cubicBezTo>
                    <a:pt x="186731" y="32117"/>
                    <a:pt x="185413" y="24947"/>
                    <a:pt x="181705" y="20036"/>
                  </a:cubicBezTo>
                  <a:cubicBezTo>
                    <a:pt x="177980" y="15125"/>
                    <a:pt x="172343" y="12076"/>
                    <a:pt x="166707" y="9620"/>
                  </a:cubicBezTo>
                  <a:cubicBezTo>
                    <a:pt x="151952" y="3179"/>
                    <a:pt x="135872" y="0"/>
                    <a:pt x="119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5"/>
            <p:cNvSpPr/>
            <p:nvPr/>
          </p:nvSpPr>
          <p:spPr>
            <a:xfrm rot="3439522">
              <a:off x="6253369" y="3230225"/>
              <a:ext cx="4042266" cy="4425814"/>
            </a:xfrm>
            <a:custGeom>
              <a:avLst/>
              <a:gdLst/>
              <a:ahLst/>
              <a:cxnLst/>
              <a:rect l="l" t="t" r="r" b="b"/>
              <a:pathLst>
                <a:path w="161681" h="177022" extrusionOk="0">
                  <a:moveTo>
                    <a:pt x="82925" y="1"/>
                  </a:moveTo>
                  <a:cubicBezTo>
                    <a:pt x="70061" y="1"/>
                    <a:pt x="57191" y="3152"/>
                    <a:pt x="45901" y="9310"/>
                  </a:cubicBezTo>
                  <a:cubicBezTo>
                    <a:pt x="40791" y="12112"/>
                    <a:pt x="35847" y="15589"/>
                    <a:pt x="30046" y="16776"/>
                  </a:cubicBezTo>
                  <a:cubicBezTo>
                    <a:pt x="28589" y="17077"/>
                    <a:pt x="27158" y="17167"/>
                    <a:pt x="25735" y="17167"/>
                  </a:cubicBezTo>
                  <a:cubicBezTo>
                    <a:pt x="23663" y="17167"/>
                    <a:pt x="21610" y="16977"/>
                    <a:pt x="19522" y="16977"/>
                  </a:cubicBezTo>
                  <a:cubicBezTo>
                    <a:pt x="18891" y="16977"/>
                    <a:pt x="18257" y="16994"/>
                    <a:pt x="17619" y="17039"/>
                  </a:cubicBezTo>
                  <a:cubicBezTo>
                    <a:pt x="8488" y="17682"/>
                    <a:pt x="1" y="27587"/>
                    <a:pt x="7714" y="35762"/>
                  </a:cubicBezTo>
                  <a:cubicBezTo>
                    <a:pt x="13021" y="41398"/>
                    <a:pt x="22398" y="39783"/>
                    <a:pt x="29370" y="43145"/>
                  </a:cubicBezTo>
                  <a:cubicBezTo>
                    <a:pt x="36852" y="46771"/>
                    <a:pt x="40412" y="55869"/>
                    <a:pt x="39868" y="64159"/>
                  </a:cubicBezTo>
                  <a:cubicBezTo>
                    <a:pt x="39325" y="72465"/>
                    <a:pt x="35468" y="80145"/>
                    <a:pt x="31463" y="87430"/>
                  </a:cubicBezTo>
                  <a:cubicBezTo>
                    <a:pt x="27475" y="94715"/>
                    <a:pt x="23190" y="102065"/>
                    <a:pt x="21657" y="110240"/>
                  </a:cubicBezTo>
                  <a:cubicBezTo>
                    <a:pt x="19580" y="121282"/>
                    <a:pt x="22810" y="132819"/>
                    <a:pt x="28447" y="142543"/>
                  </a:cubicBezTo>
                  <a:cubicBezTo>
                    <a:pt x="40280" y="162946"/>
                    <a:pt x="63156" y="176477"/>
                    <a:pt x="86724" y="177004"/>
                  </a:cubicBezTo>
                  <a:cubicBezTo>
                    <a:pt x="87219" y="177016"/>
                    <a:pt x="87714" y="177021"/>
                    <a:pt x="88209" y="177021"/>
                  </a:cubicBezTo>
                  <a:cubicBezTo>
                    <a:pt x="111288" y="177021"/>
                    <a:pt x="134029" y="164656"/>
                    <a:pt x="146501" y="145229"/>
                  </a:cubicBezTo>
                  <a:cubicBezTo>
                    <a:pt x="155484" y="131253"/>
                    <a:pt x="159142" y="114475"/>
                    <a:pt x="160362" y="97912"/>
                  </a:cubicBezTo>
                  <a:cubicBezTo>
                    <a:pt x="161681" y="80030"/>
                    <a:pt x="160247" y="61555"/>
                    <a:pt x="152863" y="45222"/>
                  </a:cubicBezTo>
                  <a:cubicBezTo>
                    <a:pt x="144194" y="25972"/>
                    <a:pt x="127235" y="10628"/>
                    <a:pt x="107227" y="3920"/>
                  </a:cubicBezTo>
                  <a:cubicBezTo>
                    <a:pt x="99407" y="1295"/>
                    <a:pt x="91167" y="1"/>
                    <a:pt x="82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08" name="Google Shape;1508;p25"/>
          <p:cNvGrpSpPr/>
          <p:nvPr/>
        </p:nvGrpSpPr>
        <p:grpSpPr>
          <a:xfrm>
            <a:off x="9758003" y="-274948"/>
            <a:ext cx="2551819" cy="2929088"/>
            <a:chOff x="7318502" y="-206211"/>
            <a:chExt cx="1913864" cy="2196816"/>
          </a:xfrm>
        </p:grpSpPr>
        <p:grpSp>
          <p:nvGrpSpPr>
            <p:cNvPr id="1509" name="Google Shape;1509;p25"/>
            <p:cNvGrpSpPr/>
            <p:nvPr/>
          </p:nvGrpSpPr>
          <p:grpSpPr>
            <a:xfrm rot="-2700000">
              <a:off x="8204708" y="1072546"/>
              <a:ext cx="915541" cy="696343"/>
              <a:chOff x="131175" y="4309275"/>
              <a:chExt cx="915550" cy="696350"/>
            </a:xfrm>
          </p:grpSpPr>
          <p:sp>
            <p:nvSpPr>
              <p:cNvPr id="1510" name="Google Shape;1510;p25"/>
              <p:cNvSpPr/>
              <p:nvPr/>
            </p:nvSpPr>
            <p:spPr>
              <a:xfrm>
                <a:off x="131175" y="4309275"/>
                <a:ext cx="910600" cy="6934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738" extrusionOk="0">
                    <a:moveTo>
                      <a:pt x="25546" y="0"/>
                    </a:moveTo>
                    <a:cubicBezTo>
                      <a:pt x="19201" y="2885"/>
                      <a:pt x="6774" y="10763"/>
                      <a:pt x="5851" y="11339"/>
                    </a:cubicBezTo>
                    <a:cubicBezTo>
                      <a:pt x="5736" y="11405"/>
                      <a:pt x="5587" y="11488"/>
                      <a:pt x="5422" y="11587"/>
                    </a:cubicBezTo>
                    <a:cubicBezTo>
                      <a:pt x="5192" y="11702"/>
                      <a:pt x="4911" y="11834"/>
                      <a:pt x="4598" y="11999"/>
                    </a:cubicBezTo>
                    <a:cubicBezTo>
                      <a:pt x="4499" y="12048"/>
                      <a:pt x="4401" y="12098"/>
                      <a:pt x="4285" y="12147"/>
                    </a:cubicBezTo>
                    <a:cubicBezTo>
                      <a:pt x="4219" y="12180"/>
                      <a:pt x="4153" y="12213"/>
                      <a:pt x="4087" y="12246"/>
                    </a:cubicBezTo>
                    <a:cubicBezTo>
                      <a:pt x="3857" y="12361"/>
                      <a:pt x="3626" y="12493"/>
                      <a:pt x="3395" y="12608"/>
                    </a:cubicBezTo>
                    <a:cubicBezTo>
                      <a:pt x="3247" y="12691"/>
                      <a:pt x="3082" y="12790"/>
                      <a:pt x="2934" y="12872"/>
                    </a:cubicBezTo>
                    <a:cubicBezTo>
                      <a:pt x="2769" y="12971"/>
                      <a:pt x="2588" y="13070"/>
                      <a:pt x="2423" y="13185"/>
                    </a:cubicBezTo>
                    <a:cubicBezTo>
                      <a:pt x="1417" y="13828"/>
                      <a:pt x="527" y="14586"/>
                      <a:pt x="264" y="15443"/>
                    </a:cubicBezTo>
                    <a:cubicBezTo>
                      <a:pt x="0" y="16267"/>
                      <a:pt x="940" y="18558"/>
                      <a:pt x="2225" y="20931"/>
                    </a:cubicBezTo>
                    <a:cubicBezTo>
                      <a:pt x="3939" y="24129"/>
                      <a:pt x="6279" y="27474"/>
                      <a:pt x="7169" y="27705"/>
                    </a:cubicBezTo>
                    <a:cubicBezTo>
                      <a:pt x="7252" y="27727"/>
                      <a:pt x="7346" y="27737"/>
                      <a:pt x="7450" y="27737"/>
                    </a:cubicBezTo>
                    <a:cubicBezTo>
                      <a:pt x="8053" y="27737"/>
                      <a:pt x="8992" y="27389"/>
                      <a:pt x="10004" y="26898"/>
                    </a:cubicBezTo>
                    <a:cubicBezTo>
                      <a:pt x="10103" y="26848"/>
                      <a:pt x="10218" y="26799"/>
                      <a:pt x="10317" y="26749"/>
                    </a:cubicBezTo>
                    <a:cubicBezTo>
                      <a:pt x="10400" y="26700"/>
                      <a:pt x="10466" y="26667"/>
                      <a:pt x="10548" y="26617"/>
                    </a:cubicBezTo>
                    <a:cubicBezTo>
                      <a:pt x="10795" y="26502"/>
                      <a:pt x="11042" y="26370"/>
                      <a:pt x="11273" y="26238"/>
                    </a:cubicBezTo>
                    <a:cubicBezTo>
                      <a:pt x="11290" y="26222"/>
                      <a:pt x="11306" y="26222"/>
                      <a:pt x="11323" y="26205"/>
                    </a:cubicBezTo>
                    <a:cubicBezTo>
                      <a:pt x="11454" y="26139"/>
                      <a:pt x="11570" y="26073"/>
                      <a:pt x="11702" y="26008"/>
                    </a:cubicBezTo>
                    <a:cubicBezTo>
                      <a:pt x="11817" y="25942"/>
                      <a:pt x="11932" y="25876"/>
                      <a:pt x="12048" y="25810"/>
                    </a:cubicBezTo>
                    <a:cubicBezTo>
                      <a:pt x="12180" y="25727"/>
                      <a:pt x="12295" y="25661"/>
                      <a:pt x="12410" y="25596"/>
                    </a:cubicBezTo>
                    <a:cubicBezTo>
                      <a:pt x="12476" y="25563"/>
                      <a:pt x="12542" y="25513"/>
                      <a:pt x="12592" y="25480"/>
                    </a:cubicBezTo>
                    <a:cubicBezTo>
                      <a:pt x="12888" y="25315"/>
                      <a:pt x="13169" y="25151"/>
                      <a:pt x="13416" y="24986"/>
                    </a:cubicBezTo>
                    <a:cubicBezTo>
                      <a:pt x="14075" y="24590"/>
                      <a:pt x="14553" y="24277"/>
                      <a:pt x="14685" y="24211"/>
                    </a:cubicBezTo>
                    <a:cubicBezTo>
                      <a:pt x="15212" y="23914"/>
                      <a:pt x="32534" y="13268"/>
                      <a:pt x="32781" y="13037"/>
                    </a:cubicBezTo>
                    <a:cubicBezTo>
                      <a:pt x="32781" y="13037"/>
                      <a:pt x="32781" y="13037"/>
                      <a:pt x="32798" y="13004"/>
                    </a:cubicBezTo>
                    <a:cubicBezTo>
                      <a:pt x="32798" y="12988"/>
                      <a:pt x="32814" y="12971"/>
                      <a:pt x="32831" y="12955"/>
                    </a:cubicBezTo>
                    <a:cubicBezTo>
                      <a:pt x="32863" y="12856"/>
                      <a:pt x="32946" y="12691"/>
                      <a:pt x="33045" y="12460"/>
                    </a:cubicBezTo>
                    <a:cubicBezTo>
                      <a:pt x="33061" y="12427"/>
                      <a:pt x="33094" y="12378"/>
                      <a:pt x="33111" y="12328"/>
                    </a:cubicBezTo>
                    <a:cubicBezTo>
                      <a:pt x="33210" y="12131"/>
                      <a:pt x="33308" y="11883"/>
                      <a:pt x="33424" y="11620"/>
                    </a:cubicBezTo>
                    <a:cubicBezTo>
                      <a:pt x="33457" y="11554"/>
                      <a:pt x="33490" y="11488"/>
                      <a:pt x="33523" y="11422"/>
                    </a:cubicBezTo>
                    <a:cubicBezTo>
                      <a:pt x="33655" y="11142"/>
                      <a:pt x="33786" y="10829"/>
                      <a:pt x="33935" y="10499"/>
                    </a:cubicBezTo>
                    <a:cubicBezTo>
                      <a:pt x="33984" y="10384"/>
                      <a:pt x="34034" y="10252"/>
                      <a:pt x="34083" y="10136"/>
                    </a:cubicBezTo>
                    <a:cubicBezTo>
                      <a:pt x="34133" y="10037"/>
                      <a:pt x="34165" y="9955"/>
                      <a:pt x="34198" y="9873"/>
                    </a:cubicBezTo>
                    <a:cubicBezTo>
                      <a:pt x="34248" y="9757"/>
                      <a:pt x="34297" y="9642"/>
                      <a:pt x="34363" y="9510"/>
                    </a:cubicBezTo>
                    <a:cubicBezTo>
                      <a:pt x="34495" y="9197"/>
                      <a:pt x="34627" y="8867"/>
                      <a:pt x="34759" y="8554"/>
                    </a:cubicBezTo>
                    <a:cubicBezTo>
                      <a:pt x="34792" y="8488"/>
                      <a:pt x="34825" y="8406"/>
                      <a:pt x="34841" y="8340"/>
                    </a:cubicBezTo>
                    <a:cubicBezTo>
                      <a:pt x="34874" y="8274"/>
                      <a:pt x="34907" y="8208"/>
                      <a:pt x="34924" y="8142"/>
                    </a:cubicBezTo>
                    <a:cubicBezTo>
                      <a:pt x="35105" y="7697"/>
                      <a:pt x="35286" y="7252"/>
                      <a:pt x="35451" y="6840"/>
                    </a:cubicBezTo>
                    <a:lnTo>
                      <a:pt x="35451" y="6824"/>
                    </a:lnTo>
                    <a:cubicBezTo>
                      <a:pt x="35533" y="6593"/>
                      <a:pt x="35632" y="6362"/>
                      <a:pt x="35698" y="6148"/>
                    </a:cubicBezTo>
                    <a:cubicBezTo>
                      <a:pt x="35764" y="5967"/>
                      <a:pt x="35830" y="5785"/>
                      <a:pt x="35896" y="5620"/>
                    </a:cubicBezTo>
                    <a:cubicBezTo>
                      <a:pt x="36077" y="5077"/>
                      <a:pt x="36226" y="4582"/>
                      <a:pt x="36308" y="4203"/>
                    </a:cubicBezTo>
                    <a:cubicBezTo>
                      <a:pt x="36325" y="4154"/>
                      <a:pt x="36325" y="4121"/>
                      <a:pt x="36341" y="4071"/>
                    </a:cubicBezTo>
                    <a:cubicBezTo>
                      <a:pt x="36357" y="4022"/>
                      <a:pt x="36357" y="3989"/>
                      <a:pt x="36357" y="3939"/>
                    </a:cubicBezTo>
                    <a:cubicBezTo>
                      <a:pt x="36374" y="3890"/>
                      <a:pt x="36374" y="3857"/>
                      <a:pt x="36390" y="3808"/>
                    </a:cubicBezTo>
                    <a:cubicBezTo>
                      <a:pt x="36423" y="3511"/>
                      <a:pt x="36407" y="3313"/>
                      <a:pt x="36308" y="3247"/>
                    </a:cubicBezTo>
                    <a:cubicBezTo>
                      <a:pt x="36259" y="3214"/>
                      <a:pt x="36193" y="3181"/>
                      <a:pt x="36094" y="3132"/>
                    </a:cubicBezTo>
                    <a:cubicBezTo>
                      <a:pt x="36044" y="3115"/>
                      <a:pt x="36011" y="3099"/>
                      <a:pt x="35962" y="3082"/>
                    </a:cubicBezTo>
                    <a:cubicBezTo>
                      <a:pt x="35929" y="3082"/>
                      <a:pt x="35912" y="3066"/>
                      <a:pt x="35880" y="3049"/>
                    </a:cubicBezTo>
                    <a:cubicBezTo>
                      <a:pt x="35830" y="3033"/>
                      <a:pt x="35781" y="3016"/>
                      <a:pt x="35715" y="3000"/>
                    </a:cubicBezTo>
                    <a:cubicBezTo>
                      <a:pt x="35649" y="2967"/>
                      <a:pt x="35566" y="2934"/>
                      <a:pt x="35468" y="2901"/>
                    </a:cubicBezTo>
                    <a:cubicBezTo>
                      <a:pt x="35402" y="2885"/>
                      <a:pt x="35303" y="2852"/>
                      <a:pt x="35220" y="2819"/>
                    </a:cubicBezTo>
                    <a:cubicBezTo>
                      <a:pt x="35187" y="2802"/>
                      <a:pt x="35138" y="2786"/>
                      <a:pt x="35105" y="2786"/>
                    </a:cubicBezTo>
                    <a:cubicBezTo>
                      <a:pt x="35023" y="2753"/>
                      <a:pt x="34940" y="2720"/>
                      <a:pt x="34858" y="2703"/>
                    </a:cubicBezTo>
                    <a:cubicBezTo>
                      <a:pt x="34792" y="2670"/>
                      <a:pt x="34726" y="2654"/>
                      <a:pt x="34660" y="2637"/>
                    </a:cubicBezTo>
                    <a:cubicBezTo>
                      <a:pt x="34297" y="2522"/>
                      <a:pt x="33869" y="2390"/>
                      <a:pt x="33424" y="2242"/>
                    </a:cubicBezTo>
                    <a:cubicBezTo>
                      <a:pt x="33325" y="2225"/>
                      <a:pt x="33226" y="2192"/>
                      <a:pt x="33127" y="2159"/>
                    </a:cubicBezTo>
                    <a:cubicBezTo>
                      <a:pt x="33094" y="2143"/>
                      <a:pt x="33045" y="2127"/>
                      <a:pt x="33012" y="2127"/>
                    </a:cubicBezTo>
                    <a:cubicBezTo>
                      <a:pt x="32946" y="2094"/>
                      <a:pt x="32880" y="2077"/>
                      <a:pt x="32798" y="2061"/>
                    </a:cubicBezTo>
                    <a:cubicBezTo>
                      <a:pt x="32567" y="1995"/>
                      <a:pt x="32320" y="1912"/>
                      <a:pt x="32072" y="1846"/>
                    </a:cubicBezTo>
                    <a:cubicBezTo>
                      <a:pt x="31842" y="1780"/>
                      <a:pt x="31594" y="1698"/>
                      <a:pt x="31347" y="1632"/>
                    </a:cubicBezTo>
                    <a:cubicBezTo>
                      <a:pt x="31116" y="1566"/>
                      <a:pt x="30886" y="1500"/>
                      <a:pt x="30655" y="1434"/>
                    </a:cubicBezTo>
                    <a:cubicBezTo>
                      <a:pt x="30639" y="1434"/>
                      <a:pt x="30639" y="1418"/>
                      <a:pt x="30622" y="1418"/>
                    </a:cubicBezTo>
                    <a:cubicBezTo>
                      <a:pt x="30325" y="1335"/>
                      <a:pt x="30029" y="1253"/>
                      <a:pt x="29732" y="1171"/>
                    </a:cubicBezTo>
                    <a:cubicBezTo>
                      <a:pt x="29699" y="1154"/>
                      <a:pt x="29683" y="1154"/>
                      <a:pt x="29666" y="1154"/>
                    </a:cubicBezTo>
                    <a:cubicBezTo>
                      <a:pt x="29501" y="1105"/>
                      <a:pt x="29353" y="1055"/>
                      <a:pt x="29205" y="1022"/>
                    </a:cubicBezTo>
                    <a:cubicBezTo>
                      <a:pt x="28479" y="808"/>
                      <a:pt x="27804" y="627"/>
                      <a:pt x="27243" y="462"/>
                    </a:cubicBezTo>
                    <a:cubicBezTo>
                      <a:pt x="27161" y="445"/>
                      <a:pt x="27095" y="429"/>
                      <a:pt x="27013" y="412"/>
                    </a:cubicBezTo>
                    <a:cubicBezTo>
                      <a:pt x="26980" y="396"/>
                      <a:pt x="26947" y="380"/>
                      <a:pt x="26897" y="380"/>
                    </a:cubicBezTo>
                    <a:cubicBezTo>
                      <a:pt x="26831" y="363"/>
                      <a:pt x="26765" y="330"/>
                      <a:pt x="26700" y="314"/>
                    </a:cubicBezTo>
                    <a:cubicBezTo>
                      <a:pt x="26518" y="264"/>
                      <a:pt x="26353" y="231"/>
                      <a:pt x="26205" y="182"/>
                    </a:cubicBezTo>
                    <a:cubicBezTo>
                      <a:pt x="26172" y="165"/>
                      <a:pt x="26123" y="165"/>
                      <a:pt x="26090" y="149"/>
                    </a:cubicBezTo>
                    <a:cubicBezTo>
                      <a:pt x="25991" y="132"/>
                      <a:pt x="25908" y="99"/>
                      <a:pt x="25826" y="83"/>
                    </a:cubicBezTo>
                    <a:cubicBezTo>
                      <a:pt x="25793" y="66"/>
                      <a:pt x="25760" y="66"/>
                      <a:pt x="25727" y="50"/>
                    </a:cubicBezTo>
                    <a:cubicBezTo>
                      <a:pt x="25612" y="17"/>
                      <a:pt x="25546" y="0"/>
                      <a:pt x="25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25"/>
              <p:cNvSpPr/>
              <p:nvPr/>
            </p:nvSpPr>
            <p:spPr>
              <a:xfrm>
                <a:off x="131175" y="4631075"/>
                <a:ext cx="263725" cy="3716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866" extrusionOk="0">
                    <a:moveTo>
                      <a:pt x="2934" y="0"/>
                    </a:moveTo>
                    <a:cubicBezTo>
                      <a:pt x="2769" y="99"/>
                      <a:pt x="2588" y="198"/>
                      <a:pt x="2423" y="313"/>
                    </a:cubicBezTo>
                    <a:cubicBezTo>
                      <a:pt x="1417" y="956"/>
                      <a:pt x="527" y="1714"/>
                      <a:pt x="264" y="2571"/>
                    </a:cubicBezTo>
                    <a:cubicBezTo>
                      <a:pt x="0" y="3395"/>
                      <a:pt x="940" y="5686"/>
                      <a:pt x="2225" y="8059"/>
                    </a:cubicBezTo>
                    <a:cubicBezTo>
                      <a:pt x="3939" y="11257"/>
                      <a:pt x="6279" y="14602"/>
                      <a:pt x="7169" y="14833"/>
                    </a:cubicBezTo>
                    <a:cubicBezTo>
                      <a:pt x="7252" y="14855"/>
                      <a:pt x="7346" y="14865"/>
                      <a:pt x="7450" y="14865"/>
                    </a:cubicBezTo>
                    <a:cubicBezTo>
                      <a:pt x="8053" y="14865"/>
                      <a:pt x="8992" y="14517"/>
                      <a:pt x="10004" y="14026"/>
                    </a:cubicBezTo>
                    <a:cubicBezTo>
                      <a:pt x="10103" y="13976"/>
                      <a:pt x="10218" y="13927"/>
                      <a:pt x="10317" y="13877"/>
                    </a:cubicBezTo>
                    <a:cubicBezTo>
                      <a:pt x="10400" y="13828"/>
                      <a:pt x="10466" y="13795"/>
                      <a:pt x="10548" y="13745"/>
                    </a:cubicBezTo>
                    <a:cubicBezTo>
                      <a:pt x="9823" y="12460"/>
                      <a:pt x="8735" y="10532"/>
                      <a:pt x="7532" y="8373"/>
                    </a:cubicBezTo>
                    <a:cubicBezTo>
                      <a:pt x="6016" y="5686"/>
                      <a:pt x="4335" y="2637"/>
                      <a:pt x="29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25"/>
              <p:cNvSpPr/>
              <p:nvPr/>
            </p:nvSpPr>
            <p:spPr>
              <a:xfrm>
                <a:off x="131175" y="4631075"/>
                <a:ext cx="263725" cy="3745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982" fill="none" extrusionOk="0">
                    <a:moveTo>
                      <a:pt x="10548" y="13745"/>
                    </a:moveTo>
                    <a:cubicBezTo>
                      <a:pt x="10466" y="13795"/>
                      <a:pt x="10400" y="13828"/>
                      <a:pt x="10317" y="13877"/>
                    </a:cubicBezTo>
                    <a:cubicBezTo>
                      <a:pt x="10218" y="13927"/>
                      <a:pt x="10103" y="13976"/>
                      <a:pt x="10004" y="14026"/>
                    </a:cubicBezTo>
                    <a:cubicBezTo>
                      <a:pt x="8817" y="14602"/>
                      <a:pt x="7730" y="14981"/>
                      <a:pt x="7169" y="14833"/>
                    </a:cubicBezTo>
                    <a:cubicBezTo>
                      <a:pt x="6279" y="14602"/>
                      <a:pt x="3939" y="11257"/>
                      <a:pt x="2225" y="8059"/>
                    </a:cubicBezTo>
                    <a:cubicBezTo>
                      <a:pt x="940" y="5686"/>
                      <a:pt x="0" y="3395"/>
                      <a:pt x="264" y="2571"/>
                    </a:cubicBezTo>
                    <a:cubicBezTo>
                      <a:pt x="527" y="1714"/>
                      <a:pt x="1417" y="956"/>
                      <a:pt x="2423" y="313"/>
                    </a:cubicBezTo>
                    <a:cubicBezTo>
                      <a:pt x="2588" y="198"/>
                      <a:pt x="2769" y="99"/>
                      <a:pt x="2934" y="0"/>
                    </a:cubicBezTo>
                    <a:cubicBezTo>
                      <a:pt x="4335" y="2637"/>
                      <a:pt x="6016" y="5686"/>
                      <a:pt x="7532" y="8373"/>
                    </a:cubicBezTo>
                    <a:cubicBezTo>
                      <a:pt x="8735" y="10532"/>
                      <a:pt x="9823" y="12460"/>
                      <a:pt x="10548" y="13745"/>
                    </a:cubicBezTo>
                    <a:close/>
                  </a:path>
                </a:pathLst>
              </a:custGeom>
              <a:noFill/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25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extrusionOk="0">
                    <a:moveTo>
                      <a:pt x="1" y="0"/>
                    </a:moveTo>
                    <a:cubicBezTo>
                      <a:pt x="1" y="1"/>
                      <a:pt x="1962" y="1714"/>
                      <a:pt x="2028" y="1945"/>
                    </a:cubicBezTo>
                    <a:cubicBezTo>
                      <a:pt x="2094" y="2176"/>
                      <a:pt x="1468" y="3791"/>
                      <a:pt x="1929" y="4269"/>
                    </a:cubicBezTo>
                    <a:cubicBezTo>
                      <a:pt x="2374" y="4731"/>
                      <a:pt x="4138" y="5653"/>
                      <a:pt x="4286" y="6016"/>
                    </a:cubicBezTo>
                    <a:cubicBezTo>
                      <a:pt x="4434" y="6395"/>
                      <a:pt x="4138" y="8356"/>
                      <a:pt x="4335" y="8604"/>
                    </a:cubicBezTo>
                    <a:cubicBezTo>
                      <a:pt x="4533" y="8851"/>
                      <a:pt x="6280" y="9609"/>
                      <a:pt x="6428" y="9889"/>
                    </a:cubicBezTo>
                    <a:cubicBezTo>
                      <a:pt x="6478" y="9971"/>
                      <a:pt x="6593" y="10351"/>
                      <a:pt x="6709" y="10812"/>
                    </a:cubicBezTo>
                    <a:cubicBezTo>
                      <a:pt x="6939" y="11751"/>
                      <a:pt x="7236" y="13037"/>
                      <a:pt x="7236" y="13037"/>
                    </a:cubicBezTo>
                    <a:cubicBezTo>
                      <a:pt x="7236" y="13037"/>
                      <a:pt x="7236" y="13037"/>
                      <a:pt x="7253" y="13004"/>
                    </a:cubicBezTo>
                    <a:cubicBezTo>
                      <a:pt x="7269" y="12988"/>
                      <a:pt x="7269" y="12971"/>
                      <a:pt x="7286" y="12955"/>
                    </a:cubicBezTo>
                    <a:cubicBezTo>
                      <a:pt x="7318" y="12856"/>
                      <a:pt x="7401" y="12691"/>
                      <a:pt x="7500" y="12460"/>
                    </a:cubicBezTo>
                    <a:cubicBezTo>
                      <a:pt x="7516" y="12427"/>
                      <a:pt x="7549" y="12378"/>
                      <a:pt x="7566" y="12328"/>
                    </a:cubicBezTo>
                    <a:cubicBezTo>
                      <a:pt x="7665" y="12131"/>
                      <a:pt x="7763" y="11883"/>
                      <a:pt x="7879" y="11620"/>
                    </a:cubicBezTo>
                    <a:cubicBezTo>
                      <a:pt x="7912" y="11554"/>
                      <a:pt x="7945" y="11488"/>
                      <a:pt x="7978" y="11422"/>
                    </a:cubicBezTo>
                    <a:cubicBezTo>
                      <a:pt x="8110" y="11142"/>
                      <a:pt x="8241" y="10829"/>
                      <a:pt x="8390" y="10499"/>
                    </a:cubicBezTo>
                    <a:cubicBezTo>
                      <a:pt x="8439" y="10384"/>
                      <a:pt x="8489" y="10252"/>
                      <a:pt x="8538" y="10136"/>
                    </a:cubicBezTo>
                    <a:cubicBezTo>
                      <a:pt x="8588" y="10037"/>
                      <a:pt x="8620" y="9955"/>
                      <a:pt x="8653" y="9873"/>
                    </a:cubicBezTo>
                    <a:cubicBezTo>
                      <a:pt x="8703" y="9757"/>
                      <a:pt x="8752" y="9642"/>
                      <a:pt x="8818" y="9510"/>
                    </a:cubicBezTo>
                    <a:cubicBezTo>
                      <a:pt x="8950" y="9197"/>
                      <a:pt x="9082" y="8867"/>
                      <a:pt x="9214" y="8554"/>
                    </a:cubicBezTo>
                    <a:cubicBezTo>
                      <a:pt x="9247" y="8488"/>
                      <a:pt x="9280" y="8406"/>
                      <a:pt x="9296" y="8340"/>
                    </a:cubicBezTo>
                    <a:cubicBezTo>
                      <a:pt x="9329" y="8274"/>
                      <a:pt x="9362" y="8208"/>
                      <a:pt x="9379" y="8142"/>
                    </a:cubicBezTo>
                    <a:cubicBezTo>
                      <a:pt x="9560" y="7697"/>
                      <a:pt x="9741" y="7252"/>
                      <a:pt x="9906" y="6840"/>
                    </a:cubicBezTo>
                    <a:lnTo>
                      <a:pt x="9906" y="6824"/>
                    </a:lnTo>
                    <a:cubicBezTo>
                      <a:pt x="9988" y="6593"/>
                      <a:pt x="10087" y="6362"/>
                      <a:pt x="10153" y="6148"/>
                    </a:cubicBezTo>
                    <a:cubicBezTo>
                      <a:pt x="10219" y="5967"/>
                      <a:pt x="10285" y="5785"/>
                      <a:pt x="10351" y="5620"/>
                    </a:cubicBezTo>
                    <a:cubicBezTo>
                      <a:pt x="10532" y="5077"/>
                      <a:pt x="10681" y="4582"/>
                      <a:pt x="10763" y="4203"/>
                    </a:cubicBezTo>
                    <a:cubicBezTo>
                      <a:pt x="10780" y="4154"/>
                      <a:pt x="10780" y="4121"/>
                      <a:pt x="10796" y="4071"/>
                    </a:cubicBezTo>
                    <a:cubicBezTo>
                      <a:pt x="10812" y="4022"/>
                      <a:pt x="10812" y="3989"/>
                      <a:pt x="10812" y="3939"/>
                    </a:cubicBezTo>
                    <a:cubicBezTo>
                      <a:pt x="10829" y="3890"/>
                      <a:pt x="10829" y="3857"/>
                      <a:pt x="10845" y="3808"/>
                    </a:cubicBezTo>
                    <a:cubicBezTo>
                      <a:pt x="10878" y="3511"/>
                      <a:pt x="10862" y="3313"/>
                      <a:pt x="10763" y="3247"/>
                    </a:cubicBezTo>
                    <a:cubicBezTo>
                      <a:pt x="10714" y="3214"/>
                      <a:pt x="10648" y="3181"/>
                      <a:pt x="10549" y="3132"/>
                    </a:cubicBezTo>
                    <a:cubicBezTo>
                      <a:pt x="10499" y="3115"/>
                      <a:pt x="10466" y="3099"/>
                      <a:pt x="10417" y="3082"/>
                    </a:cubicBezTo>
                    <a:cubicBezTo>
                      <a:pt x="10384" y="3082"/>
                      <a:pt x="10367" y="3066"/>
                      <a:pt x="10335" y="3049"/>
                    </a:cubicBezTo>
                    <a:cubicBezTo>
                      <a:pt x="10285" y="3033"/>
                      <a:pt x="10236" y="3016"/>
                      <a:pt x="10170" y="3000"/>
                    </a:cubicBezTo>
                    <a:cubicBezTo>
                      <a:pt x="10104" y="2967"/>
                      <a:pt x="10021" y="2934"/>
                      <a:pt x="9923" y="2901"/>
                    </a:cubicBezTo>
                    <a:cubicBezTo>
                      <a:pt x="9857" y="2885"/>
                      <a:pt x="9758" y="2852"/>
                      <a:pt x="9675" y="2819"/>
                    </a:cubicBezTo>
                    <a:cubicBezTo>
                      <a:pt x="9642" y="2802"/>
                      <a:pt x="9593" y="2786"/>
                      <a:pt x="9560" y="2786"/>
                    </a:cubicBezTo>
                    <a:cubicBezTo>
                      <a:pt x="9478" y="2753"/>
                      <a:pt x="9395" y="2720"/>
                      <a:pt x="9313" y="2703"/>
                    </a:cubicBezTo>
                    <a:cubicBezTo>
                      <a:pt x="9247" y="2670"/>
                      <a:pt x="9181" y="2654"/>
                      <a:pt x="9115" y="2637"/>
                    </a:cubicBezTo>
                    <a:cubicBezTo>
                      <a:pt x="8752" y="2522"/>
                      <a:pt x="8324" y="2390"/>
                      <a:pt x="7879" y="2242"/>
                    </a:cubicBezTo>
                    <a:cubicBezTo>
                      <a:pt x="7780" y="2225"/>
                      <a:pt x="7681" y="2192"/>
                      <a:pt x="7582" y="2159"/>
                    </a:cubicBezTo>
                    <a:cubicBezTo>
                      <a:pt x="7549" y="2143"/>
                      <a:pt x="7500" y="2127"/>
                      <a:pt x="7467" y="2127"/>
                    </a:cubicBezTo>
                    <a:cubicBezTo>
                      <a:pt x="7401" y="2094"/>
                      <a:pt x="7318" y="2077"/>
                      <a:pt x="7253" y="2061"/>
                    </a:cubicBezTo>
                    <a:cubicBezTo>
                      <a:pt x="7022" y="1995"/>
                      <a:pt x="6775" y="1912"/>
                      <a:pt x="6527" y="1846"/>
                    </a:cubicBezTo>
                    <a:cubicBezTo>
                      <a:pt x="6297" y="1780"/>
                      <a:pt x="6049" y="1698"/>
                      <a:pt x="5802" y="1632"/>
                    </a:cubicBezTo>
                    <a:cubicBezTo>
                      <a:pt x="5571" y="1566"/>
                      <a:pt x="5341" y="1500"/>
                      <a:pt x="5110" y="1434"/>
                    </a:cubicBezTo>
                    <a:cubicBezTo>
                      <a:pt x="5094" y="1434"/>
                      <a:pt x="5094" y="1418"/>
                      <a:pt x="5077" y="1418"/>
                    </a:cubicBezTo>
                    <a:cubicBezTo>
                      <a:pt x="4780" y="1335"/>
                      <a:pt x="4484" y="1253"/>
                      <a:pt x="4187" y="1171"/>
                    </a:cubicBezTo>
                    <a:cubicBezTo>
                      <a:pt x="4154" y="1154"/>
                      <a:pt x="4138" y="1154"/>
                      <a:pt x="4121" y="1154"/>
                    </a:cubicBezTo>
                    <a:cubicBezTo>
                      <a:pt x="3956" y="1105"/>
                      <a:pt x="3808" y="1055"/>
                      <a:pt x="3660" y="1022"/>
                    </a:cubicBezTo>
                    <a:cubicBezTo>
                      <a:pt x="2934" y="808"/>
                      <a:pt x="2259" y="627"/>
                      <a:pt x="1698" y="462"/>
                    </a:cubicBezTo>
                    <a:cubicBezTo>
                      <a:pt x="1616" y="445"/>
                      <a:pt x="1550" y="429"/>
                      <a:pt x="1468" y="412"/>
                    </a:cubicBezTo>
                    <a:cubicBezTo>
                      <a:pt x="1435" y="396"/>
                      <a:pt x="1402" y="380"/>
                      <a:pt x="1352" y="380"/>
                    </a:cubicBezTo>
                    <a:cubicBezTo>
                      <a:pt x="1286" y="363"/>
                      <a:pt x="1220" y="330"/>
                      <a:pt x="1155" y="314"/>
                    </a:cubicBezTo>
                    <a:cubicBezTo>
                      <a:pt x="973" y="264"/>
                      <a:pt x="808" y="231"/>
                      <a:pt x="660" y="182"/>
                    </a:cubicBezTo>
                    <a:cubicBezTo>
                      <a:pt x="627" y="165"/>
                      <a:pt x="578" y="165"/>
                      <a:pt x="545" y="149"/>
                    </a:cubicBezTo>
                    <a:cubicBezTo>
                      <a:pt x="446" y="132"/>
                      <a:pt x="363" y="99"/>
                      <a:pt x="281" y="83"/>
                    </a:cubicBezTo>
                    <a:cubicBezTo>
                      <a:pt x="248" y="66"/>
                      <a:pt x="215" y="66"/>
                      <a:pt x="182" y="50"/>
                    </a:cubicBezTo>
                    <a:cubicBezTo>
                      <a:pt x="67" y="1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4" name="Google Shape;1514;p25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extrusionOk="0">
                    <a:moveTo>
                      <a:pt x="3000" y="1"/>
                    </a:moveTo>
                    <a:cubicBezTo>
                      <a:pt x="2770" y="116"/>
                      <a:pt x="2489" y="248"/>
                      <a:pt x="2176" y="413"/>
                    </a:cubicBezTo>
                    <a:cubicBezTo>
                      <a:pt x="2077" y="462"/>
                      <a:pt x="1979" y="512"/>
                      <a:pt x="1863" y="561"/>
                    </a:cubicBezTo>
                    <a:cubicBezTo>
                      <a:pt x="1797" y="594"/>
                      <a:pt x="1731" y="627"/>
                      <a:pt x="1665" y="660"/>
                    </a:cubicBezTo>
                    <a:cubicBezTo>
                      <a:pt x="1435" y="775"/>
                      <a:pt x="1204" y="907"/>
                      <a:pt x="973" y="1022"/>
                    </a:cubicBezTo>
                    <a:cubicBezTo>
                      <a:pt x="825" y="1105"/>
                      <a:pt x="660" y="1204"/>
                      <a:pt x="512" y="1286"/>
                    </a:cubicBezTo>
                    <a:cubicBezTo>
                      <a:pt x="347" y="1385"/>
                      <a:pt x="166" y="1484"/>
                      <a:pt x="1" y="1599"/>
                    </a:cubicBezTo>
                    <a:cubicBezTo>
                      <a:pt x="1" y="1632"/>
                      <a:pt x="1" y="1649"/>
                      <a:pt x="1" y="1649"/>
                    </a:cubicBezTo>
                    <a:cubicBezTo>
                      <a:pt x="1" y="1649"/>
                      <a:pt x="1187" y="4203"/>
                      <a:pt x="4319" y="9724"/>
                    </a:cubicBezTo>
                    <a:cubicBezTo>
                      <a:pt x="5242" y="11323"/>
                      <a:pt x="6313" y="13185"/>
                      <a:pt x="7582" y="15312"/>
                    </a:cubicBezTo>
                    <a:cubicBezTo>
                      <a:pt x="7681" y="15262"/>
                      <a:pt x="7796" y="15213"/>
                      <a:pt x="7895" y="15163"/>
                    </a:cubicBezTo>
                    <a:cubicBezTo>
                      <a:pt x="8208" y="14998"/>
                      <a:pt x="8538" y="14834"/>
                      <a:pt x="8851" y="14652"/>
                    </a:cubicBezTo>
                    <a:cubicBezTo>
                      <a:pt x="8868" y="14636"/>
                      <a:pt x="8884" y="14636"/>
                      <a:pt x="8901" y="14619"/>
                    </a:cubicBezTo>
                    <a:cubicBezTo>
                      <a:pt x="9032" y="14553"/>
                      <a:pt x="9148" y="14487"/>
                      <a:pt x="9280" y="14422"/>
                    </a:cubicBezTo>
                    <a:cubicBezTo>
                      <a:pt x="9395" y="14356"/>
                      <a:pt x="9510" y="14290"/>
                      <a:pt x="9626" y="14224"/>
                    </a:cubicBezTo>
                    <a:cubicBezTo>
                      <a:pt x="9758" y="14141"/>
                      <a:pt x="9873" y="14075"/>
                      <a:pt x="9988" y="14010"/>
                    </a:cubicBezTo>
                    <a:cubicBezTo>
                      <a:pt x="10054" y="13977"/>
                      <a:pt x="10120" y="13944"/>
                      <a:pt x="10170" y="13894"/>
                    </a:cubicBezTo>
                    <a:cubicBezTo>
                      <a:pt x="10466" y="13729"/>
                      <a:pt x="10747" y="13565"/>
                      <a:pt x="10994" y="13400"/>
                    </a:cubicBezTo>
                    <a:cubicBezTo>
                      <a:pt x="10994" y="13400"/>
                      <a:pt x="9906" y="11587"/>
                      <a:pt x="8390" y="9032"/>
                    </a:cubicBezTo>
                    <a:cubicBezTo>
                      <a:pt x="8373" y="8999"/>
                      <a:pt x="8357" y="8966"/>
                      <a:pt x="8340" y="8950"/>
                    </a:cubicBezTo>
                    <a:cubicBezTo>
                      <a:pt x="7500" y="7532"/>
                      <a:pt x="6527" y="5917"/>
                      <a:pt x="5538" y="4253"/>
                    </a:cubicBezTo>
                    <a:cubicBezTo>
                      <a:pt x="4681" y="2819"/>
                      <a:pt x="3808" y="1369"/>
                      <a:pt x="3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5" name="Google Shape;1515;p25"/>
              <p:cNvSpPr/>
              <p:nvPr/>
            </p:nvSpPr>
            <p:spPr>
              <a:xfrm>
                <a:off x="216050" y="4615400"/>
                <a:ext cx="216325" cy="34985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13994" extrusionOk="0">
                    <a:moveTo>
                      <a:pt x="692" y="1"/>
                    </a:moveTo>
                    <a:cubicBezTo>
                      <a:pt x="462" y="116"/>
                      <a:pt x="231" y="248"/>
                      <a:pt x="0" y="363"/>
                    </a:cubicBezTo>
                    <a:cubicBezTo>
                      <a:pt x="1401" y="2819"/>
                      <a:pt x="3263" y="6016"/>
                      <a:pt x="4928" y="8901"/>
                    </a:cubicBezTo>
                    <a:cubicBezTo>
                      <a:pt x="6065" y="10862"/>
                      <a:pt x="7104" y="12658"/>
                      <a:pt x="7878" y="13993"/>
                    </a:cubicBezTo>
                    <a:cubicBezTo>
                      <a:pt x="7895" y="13977"/>
                      <a:pt x="7911" y="13977"/>
                      <a:pt x="7928" y="13960"/>
                    </a:cubicBezTo>
                    <a:cubicBezTo>
                      <a:pt x="8059" y="13894"/>
                      <a:pt x="8175" y="13828"/>
                      <a:pt x="8307" y="13763"/>
                    </a:cubicBezTo>
                    <a:cubicBezTo>
                      <a:pt x="8422" y="13697"/>
                      <a:pt x="8537" y="13631"/>
                      <a:pt x="8653" y="13565"/>
                    </a:cubicBezTo>
                    <a:cubicBezTo>
                      <a:pt x="7812" y="12180"/>
                      <a:pt x="6807" y="10499"/>
                      <a:pt x="5785" y="8752"/>
                    </a:cubicBezTo>
                    <a:cubicBezTo>
                      <a:pt x="3956" y="5670"/>
                      <a:pt x="2027" y="2341"/>
                      <a:pt x="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6" name="Google Shape;1516;p25"/>
              <p:cNvSpPr/>
              <p:nvPr/>
            </p:nvSpPr>
            <p:spPr>
              <a:xfrm>
                <a:off x="186800" y="4556075"/>
                <a:ext cx="799350" cy="446650"/>
              </a:xfrm>
              <a:custGeom>
                <a:avLst/>
                <a:gdLst/>
                <a:ahLst/>
                <a:cxnLst/>
                <a:rect l="l" t="t" r="r" b="b"/>
                <a:pathLst>
                  <a:path w="31974" h="17866" extrusionOk="0">
                    <a:moveTo>
                      <a:pt x="31973" y="1"/>
                    </a:moveTo>
                    <a:lnTo>
                      <a:pt x="31973" y="1"/>
                    </a:lnTo>
                    <a:cubicBezTo>
                      <a:pt x="31331" y="314"/>
                      <a:pt x="30671" y="627"/>
                      <a:pt x="30029" y="940"/>
                    </a:cubicBezTo>
                    <a:cubicBezTo>
                      <a:pt x="25760" y="3017"/>
                      <a:pt x="21491" y="5110"/>
                      <a:pt x="17223" y="7186"/>
                    </a:cubicBezTo>
                    <a:cubicBezTo>
                      <a:pt x="14421" y="8538"/>
                      <a:pt x="11570" y="9922"/>
                      <a:pt x="8587" y="10746"/>
                    </a:cubicBezTo>
                    <a:cubicBezTo>
                      <a:pt x="8043" y="10895"/>
                      <a:pt x="7499" y="11010"/>
                      <a:pt x="6955" y="11125"/>
                    </a:cubicBezTo>
                    <a:cubicBezTo>
                      <a:pt x="6658" y="11175"/>
                      <a:pt x="6378" y="11224"/>
                      <a:pt x="6098" y="11274"/>
                    </a:cubicBezTo>
                    <a:cubicBezTo>
                      <a:pt x="5999" y="11290"/>
                      <a:pt x="5900" y="11307"/>
                      <a:pt x="5785" y="11323"/>
                    </a:cubicBezTo>
                    <a:cubicBezTo>
                      <a:pt x="5637" y="11340"/>
                      <a:pt x="5472" y="11356"/>
                      <a:pt x="5307" y="11373"/>
                    </a:cubicBezTo>
                    <a:cubicBezTo>
                      <a:pt x="5043" y="11405"/>
                      <a:pt x="4780" y="11422"/>
                      <a:pt x="4516" y="11438"/>
                    </a:cubicBezTo>
                    <a:cubicBezTo>
                      <a:pt x="4215" y="11455"/>
                      <a:pt x="3911" y="11464"/>
                      <a:pt x="3604" y="11464"/>
                    </a:cubicBezTo>
                    <a:cubicBezTo>
                      <a:pt x="2411" y="11464"/>
                      <a:pt x="1180" y="11335"/>
                      <a:pt x="0" y="11059"/>
                    </a:cubicBezTo>
                    <a:lnTo>
                      <a:pt x="0" y="11059"/>
                    </a:lnTo>
                    <a:cubicBezTo>
                      <a:pt x="1714" y="14257"/>
                      <a:pt x="4054" y="17602"/>
                      <a:pt x="4944" y="17833"/>
                    </a:cubicBezTo>
                    <a:cubicBezTo>
                      <a:pt x="5027" y="17855"/>
                      <a:pt x="5121" y="17865"/>
                      <a:pt x="5225" y="17865"/>
                    </a:cubicBezTo>
                    <a:cubicBezTo>
                      <a:pt x="5828" y="17865"/>
                      <a:pt x="6767" y="17517"/>
                      <a:pt x="7779" y="17026"/>
                    </a:cubicBezTo>
                    <a:cubicBezTo>
                      <a:pt x="7878" y="16976"/>
                      <a:pt x="7993" y="16927"/>
                      <a:pt x="8092" y="16877"/>
                    </a:cubicBezTo>
                    <a:cubicBezTo>
                      <a:pt x="8405" y="16712"/>
                      <a:pt x="8735" y="16548"/>
                      <a:pt x="9048" y="16366"/>
                    </a:cubicBezTo>
                    <a:cubicBezTo>
                      <a:pt x="9065" y="16350"/>
                      <a:pt x="9081" y="16350"/>
                      <a:pt x="9098" y="16333"/>
                    </a:cubicBezTo>
                    <a:cubicBezTo>
                      <a:pt x="9229" y="16267"/>
                      <a:pt x="9345" y="16201"/>
                      <a:pt x="9477" y="16136"/>
                    </a:cubicBezTo>
                    <a:cubicBezTo>
                      <a:pt x="9592" y="16070"/>
                      <a:pt x="9707" y="16004"/>
                      <a:pt x="9823" y="15938"/>
                    </a:cubicBezTo>
                    <a:cubicBezTo>
                      <a:pt x="9955" y="15855"/>
                      <a:pt x="10070" y="15789"/>
                      <a:pt x="10185" y="15724"/>
                    </a:cubicBezTo>
                    <a:cubicBezTo>
                      <a:pt x="10251" y="15691"/>
                      <a:pt x="10317" y="15658"/>
                      <a:pt x="10367" y="15608"/>
                    </a:cubicBezTo>
                    <a:cubicBezTo>
                      <a:pt x="10663" y="15443"/>
                      <a:pt x="10944" y="15279"/>
                      <a:pt x="11191" y="15114"/>
                    </a:cubicBezTo>
                    <a:cubicBezTo>
                      <a:pt x="11850" y="14718"/>
                      <a:pt x="12328" y="14405"/>
                      <a:pt x="12460" y="14339"/>
                    </a:cubicBezTo>
                    <a:cubicBezTo>
                      <a:pt x="12987" y="14042"/>
                      <a:pt x="30309" y="3396"/>
                      <a:pt x="30556" y="3165"/>
                    </a:cubicBezTo>
                    <a:cubicBezTo>
                      <a:pt x="30556" y="3165"/>
                      <a:pt x="30556" y="3165"/>
                      <a:pt x="30573" y="3132"/>
                    </a:cubicBezTo>
                    <a:cubicBezTo>
                      <a:pt x="30589" y="3116"/>
                      <a:pt x="30589" y="3099"/>
                      <a:pt x="30606" y="3083"/>
                    </a:cubicBezTo>
                    <a:cubicBezTo>
                      <a:pt x="30638" y="2984"/>
                      <a:pt x="30721" y="2819"/>
                      <a:pt x="30820" y="2588"/>
                    </a:cubicBezTo>
                    <a:cubicBezTo>
                      <a:pt x="30836" y="2555"/>
                      <a:pt x="30869" y="2506"/>
                      <a:pt x="30886" y="2456"/>
                    </a:cubicBezTo>
                    <a:cubicBezTo>
                      <a:pt x="30985" y="2259"/>
                      <a:pt x="31083" y="2011"/>
                      <a:pt x="31199" y="1748"/>
                    </a:cubicBezTo>
                    <a:cubicBezTo>
                      <a:pt x="31232" y="1682"/>
                      <a:pt x="31265" y="1616"/>
                      <a:pt x="31298" y="1550"/>
                    </a:cubicBezTo>
                    <a:cubicBezTo>
                      <a:pt x="31430" y="1270"/>
                      <a:pt x="31561" y="957"/>
                      <a:pt x="31710" y="627"/>
                    </a:cubicBezTo>
                    <a:cubicBezTo>
                      <a:pt x="31759" y="512"/>
                      <a:pt x="31809" y="380"/>
                      <a:pt x="31858" y="264"/>
                    </a:cubicBezTo>
                    <a:cubicBezTo>
                      <a:pt x="31908" y="165"/>
                      <a:pt x="31940" y="83"/>
                      <a:pt x="31973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7" name="Google Shape;1517;p25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fill="none" extrusionOk="0">
                    <a:moveTo>
                      <a:pt x="10845" y="3808"/>
                    </a:moveTo>
                    <a:cubicBezTo>
                      <a:pt x="10829" y="3857"/>
                      <a:pt x="10829" y="3890"/>
                      <a:pt x="10812" y="3939"/>
                    </a:cubicBezTo>
                    <a:cubicBezTo>
                      <a:pt x="10812" y="3989"/>
                      <a:pt x="10812" y="4022"/>
                      <a:pt x="10796" y="4071"/>
                    </a:cubicBezTo>
                    <a:cubicBezTo>
                      <a:pt x="10780" y="4121"/>
                      <a:pt x="10780" y="4154"/>
                      <a:pt x="10763" y="4203"/>
                    </a:cubicBezTo>
                    <a:cubicBezTo>
                      <a:pt x="10681" y="4582"/>
                      <a:pt x="10532" y="5077"/>
                      <a:pt x="10351" y="5620"/>
                    </a:cubicBezTo>
                    <a:cubicBezTo>
                      <a:pt x="10285" y="5785"/>
                      <a:pt x="10219" y="5967"/>
                      <a:pt x="10153" y="6148"/>
                    </a:cubicBezTo>
                    <a:cubicBezTo>
                      <a:pt x="10087" y="6362"/>
                      <a:pt x="9988" y="6593"/>
                      <a:pt x="9906" y="6824"/>
                    </a:cubicBezTo>
                    <a:lnTo>
                      <a:pt x="9906" y="6840"/>
                    </a:lnTo>
                    <a:cubicBezTo>
                      <a:pt x="9741" y="7252"/>
                      <a:pt x="9560" y="7697"/>
                      <a:pt x="9379" y="8142"/>
                    </a:cubicBezTo>
                    <a:cubicBezTo>
                      <a:pt x="9362" y="8208"/>
                      <a:pt x="9329" y="8274"/>
                      <a:pt x="9296" y="8340"/>
                    </a:cubicBezTo>
                    <a:cubicBezTo>
                      <a:pt x="9280" y="8406"/>
                      <a:pt x="9247" y="8488"/>
                      <a:pt x="9214" y="8554"/>
                    </a:cubicBezTo>
                    <a:cubicBezTo>
                      <a:pt x="9082" y="8867"/>
                      <a:pt x="8950" y="9197"/>
                      <a:pt x="8818" y="9510"/>
                    </a:cubicBezTo>
                    <a:cubicBezTo>
                      <a:pt x="8752" y="9642"/>
                      <a:pt x="8703" y="9757"/>
                      <a:pt x="8653" y="9873"/>
                    </a:cubicBezTo>
                    <a:cubicBezTo>
                      <a:pt x="8620" y="9955"/>
                      <a:pt x="8588" y="10037"/>
                      <a:pt x="8538" y="10136"/>
                    </a:cubicBezTo>
                    <a:cubicBezTo>
                      <a:pt x="8489" y="10252"/>
                      <a:pt x="8439" y="10384"/>
                      <a:pt x="8390" y="10499"/>
                    </a:cubicBezTo>
                    <a:cubicBezTo>
                      <a:pt x="8241" y="10829"/>
                      <a:pt x="8110" y="11142"/>
                      <a:pt x="7978" y="11422"/>
                    </a:cubicBezTo>
                    <a:cubicBezTo>
                      <a:pt x="7945" y="11488"/>
                      <a:pt x="7912" y="11554"/>
                      <a:pt x="7879" y="11620"/>
                    </a:cubicBezTo>
                    <a:cubicBezTo>
                      <a:pt x="7763" y="11883"/>
                      <a:pt x="7665" y="12131"/>
                      <a:pt x="7566" y="12328"/>
                    </a:cubicBezTo>
                    <a:cubicBezTo>
                      <a:pt x="7549" y="12378"/>
                      <a:pt x="7516" y="12427"/>
                      <a:pt x="7500" y="12460"/>
                    </a:cubicBezTo>
                    <a:cubicBezTo>
                      <a:pt x="7401" y="12691"/>
                      <a:pt x="7318" y="12856"/>
                      <a:pt x="7286" y="12955"/>
                    </a:cubicBezTo>
                    <a:cubicBezTo>
                      <a:pt x="7269" y="12971"/>
                      <a:pt x="7269" y="12988"/>
                      <a:pt x="7253" y="13004"/>
                    </a:cubicBezTo>
                    <a:cubicBezTo>
                      <a:pt x="7236" y="13037"/>
                      <a:pt x="7236" y="13037"/>
                      <a:pt x="7236" y="13037"/>
                    </a:cubicBezTo>
                    <a:cubicBezTo>
                      <a:pt x="7236" y="13037"/>
                      <a:pt x="6939" y="11751"/>
                      <a:pt x="6709" y="10812"/>
                    </a:cubicBezTo>
                    <a:cubicBezTo>
                      <a:pt x="6593" y="10351"/>
                      <a:pt x="6478" y="9971"/>
                      <a:pt x="6428" y="9889"/>
                    </a:cubicBezTo>
                    <a:cubicBezTo>
                      <a:pt x="6280" y="9609"/>
                      <a:pt x="4533" y="8851"/>
                      <a:pt x="4335" y="8604"/>
                    </a:cubicBezTo>
                    <a:cubicBezTo>
                      <a:pt x="4138" y="8356"/>
                      <a:pt x="4434" y="6395"/>
                      <a:pt x="4286" y="6016"/>
                    </a:cubicBezTo>
                    <a:cubicBezTo>
                      <a:pt x="4138" y="5653"/>
                      <a:pt x="2374" y="4731"/>
                      <a:pt x="1929" y="4269"/>
                    </a:cubicBezTo>
                    <a:cubicBezTo>
                      <a:pt x="1468" y="3791"/>
                      <a:pt x="2094" y="2176"/>
                      <a:pt x="2028" y="1945"/>
                    </a:cubicBezTo>
                    <a:cubicBezTo>
                      <a:pt x="1962" y="1714"/>
                      <a:pt x="1" y="0"/>
                      <a:pt x="1" y="0"/>
                    </a:cubicBezTo>
                    <a:cubicBezTo>
                      <a:pt x="1" y="0"/>
                      <a:pt x="67" y="17"/>
                      <a:pt x="182" y="50"/>
                    </a:cubicBezTo>
                    <a:cubicBezTo>
                      <a:pt x="215" y="66"/>
                      <a:pt x="248" y="66"/>
                      <a:pt x="281" y="83"/>
                    </a:cubicBezTo>
                    <a:cubicBezTo>
                      <a:pt x="363" y="99"/>
                      <a:pt x="446" y="132"/>
                      <a:pt x="545" y="149"/>
                    </a:cubicBezTo>
                    <a:cubicBezTo>
                      <a:pt x="578" y="165"/>
                      <a:pt x="627" y="165"/>
                      <a:pt x="660" y="182"/>
                    </a:cubicBezTo>
                    <a:cubicBezTo>
                      <a:pt x="808" y="231"/>
                      <a:pt x="973" y="264"/>
                      <a:pt x="1155" y="314"/>
                    </a:cubicBezTo>
                    <a:cubicBezTo>
                      <a:pt x="1220" y="330"/>
                      <a:pt x="1286" y="363"/>
                      <a:pt x="1352" y="380"/>
                    </a:cubicBezTo>
                    <a:cubicBezTo>
                      <a:pt x="1402" y="380"/>
                      <a:pt x="1435" y="396"/>
                      <a:pt x="1468" y="412"/>
                    </a:cubicBezTo>
                    <a:cubicBezTo>
                      <a:pt x="1550" y="429"/>
                      <a:pt x="1616" y="445"/>
                      <a:pt x="1698" y="462"/>
                    </a:cubicBezTo>
                    <a:cubicBezTo>
                      <a:pt x="2259" y="627"/>
                      <a:pt x="2934" y="808"/>
                      <a:pt x="3660" y="1022"/>
                    </a:cubicBezTo>
                    <a:cubicBezTo>
                      <a:pt x="3808" y="1055"/>
                      <a:pt x="3956" y="1105"/>
                      <a:pt x="4121" y="1154"/>
                    </a:cubicBezTo>
                    <a:cubicBezTo>
                      <a:pt x="4138" y="1154"/>
                      <a:pt x="4154" y="1154"/>
                      <a:pt x="4187" y="1171"/>
                    </a:cubicBezTo>
                    <a:cubicBezTo>
                      <a:pt x="4484" y="1253"/>
                      <a:pt x="4780" y="1335"/>
                      <a:pt x="5077" y="1418"/>
                    </a:cubicBezTo>
                    <a:cubicBezTo>
                      <a:pt x="5094" y="1418"/>
                      <a:pt x="5094" y="1434"/>
                      <a:pt x="5110" y="1434"/>
                    </a:cubicBezTo>
                    <a:cubicBezTo>
                      <a:pt x="5341" y="1500"/>
                      <a:pt x="5571" y="1566"/>
                      <a:pt x="5802" y="1632"/>
                    </a:cubicBezTo>
                    <a:cubicBezTo>
                      <a:pt x="6049" y="1698"/>
                      <a:pt x="6297" y="1780"/>
                      <a:pt x="6527" y="1846"/>
                    </a:cubicBezTo>
                    <a:cubicBezTo>
                      <a:pt x="6775" y="1912"/>
                      <a:pt x="7022" y="1995"/>
                      <a:pt x="7253" y="2061"/>
                    </a:cubicBezTo>
                    <a:cubicBezTo>
                      <a:pt x="7318" y="2077"/>
                      <a:pt x="7401" y="2094"/>
                      <a:pt x="7467" y="2127"/>
                    </a:cubicBezTo>
                    <a:cubicBezTo>
                      <a:pt x="7500" y="2127"/>
                      <a:pt x="7549" y="2143"/>
                      <a:pt x="7582" y="2159"/>
                    </a:cubicBezTo>
                    <a:cubicBezTo>
                      <a:pt x="7681" y="2192"/>
                      <a:pt x="7780" y="2225"/>
                      <a:pt x="7879" y="2242"/>
                    </a:cubicBezTo>
                    <a:cubicBezTo>
                      <a:pt x="8324" y="2390"/>
                      <a:pt x="8752" y="2522"/>
                      <a:pt x="9115" y="2637"/>
                    </a:cubicBezTo>
                    <a:cubicBezTo>
                      <a:pt x="9181" y="2654"/>
                      <a:pt x="9247" y="2670"/>
                      <a:pt x="9313" y="2703"/>
                    </a:cubicBezTo>
                    <a:cubicBezTo>
                      <a:pt x="9395" y="2720"/>
                      <a:pt x="9478" y="2753"/>
                      <a:pt x="9560" y="2786"/>
                    </a:cubicBezTo>
                    <a:cubicBezTo>
                      <a:pt x="9593" y="2786"/>
                      <a:pt x="9642" y="2802"/>
                      <a:pt x="9675" y="2819"/>
                    </a:cubicBezTo>
                    <a:cubicBezTo>
                      <a:pt x="9758" y="2852"/>
                      <a:pt x="9857" y="2885"/>
                      <a:pt x="9923" y="2901"/>
                    </a:cubicBezTo>
                    <a:cubicBezTo>
                      <a:pt x="10021" y="2934"/>
                      <a:pt x="10104" y="2967"/>
                      <a:pt x="10170" y="3000"/>
                    </a:cubicBezTo>
                    <a:cubicBezTo>
                      <a:pt x="10236" y="3016"/>
                      <a:pt x="10285" y="3033"/>
                      <a:pt x="10335" y="3049"/>
                    </a:cubicBezTo>
                    <a:cubicBezTo>
                      <a:pt x="10367" y="3066"/>
                      <a:pt x="10384" y="3082"/>
                      <a:pt x="10417" y="3082"/>
                    </a:cubicBezTo>
                    <a:cubicBezTo>
                      <a:pt x="10466" y="3099"/>
                      <a:pt x="10499" y="3115"/>
                      <a:pt x="10549" y="3132"/>
                    </a:cubicBezTo>
                    <a:cubicBezTo>
                      <a:pt x="10648" y="3181"/>
                      <a:pt x="10714" y="3214"/>
                      <a:pt x="10763" y="3247"/>
                    </a:cubicBezTo>
                    <a:cubicBezTo>
                      <a:pt x="10862" y="3313"/>
                      <a:pt x="10878" y="3511"/>
                      <a:pt x="10845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8" name="Google Shape;1518;p25"/>
              <p:cNvSpPr/>
              <p:nvPr/>
            </p:nvSpPr>
            <p:spPr>
              <a:xfrm>
                <a:off x="951100" y="4360775"/>
                <a:ext cx="9562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781" extrusionOk="0">
                    <a:moveTo>
                      <a:pt x="1" y="1"/>
                    </a:moveTo>
                    <a:cubicBezTo>
                      <a:pt x="1665" y="2539"/>
                      <a:pt x="2654" y="4780"/>
                      <a:pt x="2654" y="4780"/>
                    </a:cubicBezTo>
                    <a:cubicBezTo>
                      <a:pt x="3346" y="2967"/>
                      <a:pt x="3824" y="1401"/>
                      <a:pt x="3511" y="1187"/>
                    </a:cubicBezTo>
                    <a:cubicBezTo>
                      <a:pt x="3214" y="989"/>
                      <a:pt x="1764" y="52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9" name="Google Shape;1519;p25"/>
              <p:cNvSpPr/>
              <p:nvPr/>
            </p:nvSpPr>
            <p:spPr>
              <a:xfrm>
                <a:off x="400225" y="4524350"/>
                <a:ext cx="477975" cy="298325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1933" fill="none" extrusionOk="0">
                    <a:moveTo>
                      <a:pt x="19118" y="1"/>
                    </a:moveTo>
                    <a:cubicBezTo>
                      <a:pt x="19118" y="1"/>
                      <a:pt x="3560" y="10351"/>
                      <a:pt x="0" y="11933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0" name="Google Shape;1520;p25"/>
              <p:cNvSpPr/>
              <p:nvPr/>
            </p:nvSpPr>
            <p:spPr>
              <a:xfrm>
                <a:off x="330175" y="4416000"/>
                <a:ext cx="487875" cy="28925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11570" fill="none" extrusionOk="0">
                    <a:moveTo>
                      <a:pt x="19514" y="0"/>
                    </a:moveTo>
                    <a:cubicBezTo>
                      <a:pt x="19514" y="0"/>
                      <a:pt x="3610" y="9229"/>
                      <a:pt x="0" y="11570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1" name="Google Shape;1521;p25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fill="none" extrusionOk="0">
                    <a:moveTo>
                      <a:pt x="10994" y="13400"/>
                    </a:moveTo>
                    <a:cubicBezTo>
                      <a:pt x="10747" y="13565"/>
                      <a:pt x="10466" y="13729"/>
                      <a:pt x="10170" y="13894"/>
                    </a:cubicBezTo>
                    <a:cubicBezTo>
                      <a:pt x="10120" y="13944"/>
                      <a:pt x="10054" y="13977"/>
                      <a:pt x="9988" y="14010"/>
                    </a:cubicBezTo>
                    <a:cubicBezTo>
                      <a:pt x="9873" y="14075"/>
                      <a:pt x="9758" y="14141"/>
                      <a:pt x="9626" y="14224"/>
                    </a:cubicBezTo>
                    <a:cubicBezTo>
                      <a:pt x="9510" y="14290"/>
                      <a:pt x="9395" y="14356"/>
                      <a:pt x="9280" y="14422"/>
                    </a:cubicBezTo>
                    <a:cubicBezTo>
                      <a:pt x="9148" y="14487"/>
                      <a:pt x="9032" y="14553"/>
                      <a:pt x="8901" y="14619"/>
                    </a:cubicBezTo>
                    <a:cubicBezTo>
                      <a:pt x="8884" y="14636"/>
                      <a:pt x="8868" y="14636"/>
                      <a:pt x="8851" y="14652"/>
                    </a:cubicBezTo>
                    <a:cubicBezTo>
                      <a:pt x="8538" y="14834"/>
                      <a:pt x="8208" y="14998"/>
                      <a:pt x="7895" y="15163"/>
                    </a:cubicBezTo>
                    <a:cubicBezTo>
                      <a:pt x="7796" y="15213"/>
                      <a:pt x="7681" y="15262"/>
                      <a:pt x="7582" y="15312"/>
                    </a:cubicBezTo>
                    <a:cubicBezTo>
                      <a:pt x="6313" y="13185"/>
                      <a:pt x="5242" y="11323"/>
                      <a:pt x="4319" y="9724"/>
                    </a:cubicBezTo>
                    <a:cubicBezTo>
                      <a:pt x="1187" y="4203"/>
                      <a:pt x="1" y="1649"/>
                      <a:pt x="1" y="1649"/>
                    </a:cubicBezTo>
                    <a:cubicBezTo>
                      <a:pt x="1" y="1649"/>
                      <a:pt x="1" y="1632"/>
                      <a:pt x="1" y="1599"/>
                    </a:cubicBezTo>
                    <a:cubicBezTo>
                      <a:pt x="166" y="1484"/>
                      <a:pt x="347" y="1385"/>
                      <a:pt x="512" y="1286"/>
                    </a:cubicBezTo>
                    <a:cubicBezTo>
                      <a:pt x="660" y="1204"/>
                      <a:pt x="825" y="1105"/>
                      <a:pt x="973" y="1022"/>
                    </a:cubicBezTo>
                    <a:cubicBezTo>
                      <a:pt x="1204" y="907"/>
                      <a:pt x="1435" y="775"/>
                      <a:pt x="1665" y="660"/>
                    </a:cubicBezTo>
                    <a:cubicBezTo>
                      <a:pt x="1731" y="627"/>
                      <a:pt x="1797" y="594"/>
                      <a:pt x="1863" y="561"/>
                    </a:cubicBezTo>
                    <a:cubicBezTo>
                      <a:pt x="1979" y="512"/>
                      <a:pt x="2077" y="462"/>
                      <a:pt x="2176" y="413"/>
                    </a:cubicBezTo>
                    <a:cubicBezTo>
                      <a:pt x="2489" y="248"/>
                      <a:pt x="2770" y="116"/>
                      <a:pt x="3000" y="1"/>
                    </a:cubicBezTo>
                    <a:cubicBezTo>
                      <a:pt x="3808" y="1369"/>
                      <a:pt x="4681" y="2819"/>
                      <a:pt x="5538" y="4253"/>
                    </a:cubicBezTo>
                    <a:cubicBezTo>
                      <a:pt x="6527" y="5917"/>
                      <a:pt x="7500" y="7532"/>
                      <a:pt x="8340" y="8950"/>
                    </a:cubicBezTo>
                    <a:cubicBezTo>
                      <a:pt x="8357" y="8966"/>
                      <a:pt x="8373" y="8999"/>
                      <a:pt x="8390" y="9032"/>
                    </a:cubicBezTo>
                    <a:cubicBezTo>
                      <a:pt x="9906" y="11587"/>
                      <a:pt x="10994" y="13400"/>
                      <a:pt x="10994" y="13400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2" name="Google Shape;1522;p25"/>
              <p:cNvSpPr/>
              <p:nvPr/>
            </p:nvSpPr>
            <p:spPr>
              <a:xfrm>
                <a:off x="131175" y="4309275"/>
                <a:ext cx="910600" cy="6963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854" fill="none" extrusionOk="0">
                    <a:moveTo>
                      <a:pt x="36390" y="3808"/>
                    </a:moveTo>
                    <a:cubicBezTo>
                      <a:pt x="36374" y="3857"/>
                      <a:pt x="36374" y="3890"/>
                      <a:pt x="36357" y="3939"/>
                    </a:cubicBezTo>
                    <a:cubicBezTo>
                      <a:pt x="36357" y="3989"/>
                      <a:pt x="36357" y="4022"/>
                      <a:pt x="36341" y="4071"/>
                    </a:cubicBezTo>
                    <a:cubicBezTo>
                      <a:pt x="36325" y="4121"/>
                      <a:pt x="36325" y="4154"/>
                      <a:pt x="36308" y="4203"/>
                    </a:cubicBezTo>
                    <a:cubicBezTo>
                      <a:pt x="36226" y="4582"/>
                      <a:pt x="36077" y="5077"/>
                      <a:pt x="35896" y="5620"/>
                    </a:cubicBezTo>
                    <a:cubicBezTo>
                      <a:pt x="35830" y="5785"/>
                      <a:pt x="35764" y="5967"/>
                      <a:pt x="35698" y="6148"/>
                    </a:cubicBezTo>
                    <a:cubicBezTo>
                      <a:pt x="35632" y="6362"/>
                      <a:pt x="35533" y="6593"/>
                      <a:pt x="35451" y="6824"/>
                    </a:cubicBezTo>
                    <a:lnTo>
                      <a:pt x="35451" y="6840"/>
                    </a:lnTo>
                    <a:cubicBezTo>
                      <a:pt x="35286" y="7252"/>
                      <a:pt x="35105" y="7697"/>
                      <a:pt x="34924" y="8142"/>
                    </a:cubicBezTo>
                    <a:cubicBezTo>
                      <a:pt x="34907" y="8208"/>
                      <a:pt x="34874" y="8274"/>
                      <a:pt x="34841" y="8340"/>
                    </a:cubicBezTo>
                    <a:cubicBezTo>
                      <a:pt x="34825" y="8406"/>
                      <a:pt x="34792" y="8488"/>
                      <a:pt x="34759" y="8554"/>
                    </a:cubicBezTo>
                    <a:cubicBezTo>
                      <a:pt x="34627" y="8867"/>
                      <a:pt x="34495" y="9197"/>
                      <a:pt x="34363" y="9510"/>
                    </a:cubicBezTo>
                    <a:cubicBezTo>
                      <a:pt x="34297" y="9642"/>
                      <a:pt x="34248" y="9757"/>
                      <a:pt x="34198" y="9873"/>
                    </a:cubicBezTo>
                    <a:cubicBezTo>
                      <a:pt x="34165" y="9955"/>
                      <a:pt x="34133" y="10037"/>
                      <a:pt x="34083" y="10136"/>
                    </a:cubicBezTo>
                    <a:cubicBezTo>
                      <a:pt x="34034" y="10252"/>
                      <a:pt x="33984" y="10384"/>
                      <a:pt x="33935" y="10499"/>
                    </a:cubicBezTo>
                    <a:cubicBezTo>
                      <a:pt x="33786" y="10829"/>
                      <a:pt x="33655" y="11142"/>
                      <a:pt x="33523" y="11422"/>
                    </a:cubicBezTo>
                    <a:cubicBezTo>
                      <a:pt x="33490" y="11488"/>
                      <a:pt x="33457" y="11554"/>
                      <a:pt x="33424" y="11620"/>
                    </a:cubicBezTo>
                    <a:cubicBezTo>
                      <a:pt x="33308" y="11883"/>
                      <a:pt x="33210" y="12131"/>
                      <a:pt x="33111" y="12328"/>
                    </a:cubicBezTo>
                    <a:cubicBezTo>
                      <a:pt x="33094" y="12378"/>
                      <a:pt x="33061" y="12427"/>
                      <a:pt x="33045" y="12460"/>
                    </a:cubicBezTo>
                    <a:cubicBezTo>
                      <a:pt x="32946" y="12691"/>
                      <a:pt x="32863" y="12856"/>
                      <a:pt x="32831" y="12955"/>
                    </a:cubicBezTo>
                    <a:cubicBezTo>
                      <a:pt x="32814" y="12971"/>
                      <a:pt x="32798" y="12988"/>
                      <a:pt x="32798" y="13004"/>
                    </a:cubicBezTo>
                    <a:cubicBezTo>
                      <a:pt x="32781" y="13037"/>
                      <a:pt x="32781" y="13037"/>
                      <a:pt x="32781" y="13037"/>
                    </a:cubicBezTo>
                    <a:cubicBezTo>
                      <a:pt x="32534" y="13268"/>
                      <a:pt x="15212" y="23914"/>
                      <a:pt x="14685" y="24211"/>
                    </a:cubicBezTo>
                    <a:cubicBezTo>
                      <a:pt x="14553" y="24277"/>
                      <a:pt x="14075" y="24590"/>
                      <a:pt x="13416" y="24986"/>
                    </a:cubicBezTo>
                    <a:cubicBezTo>
                      <a:pt x="13169" y="25151"/>
                      <a:pt x="12888" y="25315"/>
                      <a:pt x="12592" y="25480"/>
                    </a:cubicBezTo>
                    <a:cubicBezTo>
                      <a:pt x="12542" y="25513"/>
                      <a:pt x="12476" y="25563"/>
                      <a:pt x="12410" y="25596"/>
                    </a:cubicBezTo>
                    <a:cubicBezTo>
                      <a:pt x="12295" y="25661"/>
                      <a:pt x="12180" y="25727"/>
                      <a:pt x="12048" y="25810"/>
                    </a:cubicBezTo>
                    <a:cubicBezTo>
                      <a:pt x="11932" y="25876"/>
                      <a:pt x="11817" y="25942"/>
                      <a:pt x="11702" y="26008"/>
                    </a:cubicBezTo>
                    <a:cubicBezTo>
                      <a:pt x="11570" y="26073"/>
                      <a:pt x="11454" y="26139"/>
                      <a:pt x="11323" y="26205"/>
                    </a:cubicBezTo>
                    <a:cubicBezTo>
                      <a:pt x="11306" y="26222"/>
                      <a:pt x="11290" y="26222"/>
                      <a:pt x="11273" y="26238"/>
                    </a:cubicBezTo>
                    <a:cubicBezTo>
                      <a:pt x="11042" y="26370"/>
                      <a:pt x="10795" y="26502"/>
                      <a:pt x="10548" y="26617"/>
                    </a:cubicBezTo>
                    <a:cubicBezTo>
                      <a:pt x="10466" y="26667"/>
                      <a:pt x="10400" y="26700"/>
                      <a:pt x="10317" y="26749"/>
                    </a:cubicBezTo>
                    <a:cubicBezTo>
                      <a:pt x="10218" y="26799"/>
                      <a:pt x="10103" y="26848"/>
                      <a:pt x="10004" y="26898"/>
                    </a:cubicBezTo>
                    <a:cubicBezTo>
                      <a:pt x="8817" y="27474"/>
                      <a:pt x="7730" y="27853"/>
                      <a:pt x="7169" y="27705"/>
                    </a:cubicBezTo>
                    <a:cubicBezTo>
                      <a:pt x="6279" y="27474"/>
                      <a:pt x="3939" y="24129"/>
                      <a:pt x="2225" y="20931"/>
                    </a:cubicBezTo>
                    <a:cubicBezTo>
                      <a:pt x="940" y="18558"/>
                      <a:pt x="0" y="16267"/>
                      <a:pt x="264" y="15443"/>
                    </a:cubicBezTo>
                    <a:cubicBezTo>
                      <a:pt x="527" y="14586"/>
                      <a:pt x="1417" y="13828"/>
                      <a:pt x="2423" y="13185"/>
                    </a:cubicBezTo>
                    <a:cubicBezTo>
                      <a:pt x="2588" y="13070"/>
                      <a:pt x="2769" y="12971"/>
                      <a:pt x="2934" y="12872"/>
                    </a:cubicBezTo>
                    <a:cubicBezTo>
                      <a:pt x="3082" y="12790"/>
                      <a:pt x="3247" y="12691"/>
                      <a:pt x="3395" y="12608"/>
                    </a:cubicBezTo>
                    <a:cubicBezTo>
                      <a:pt x="3626" y="12493"/>
                      <a:pt x="3857" y="12361"/>
                      <a:pt x="4087" y="12246"/>
                    </a:cubicBezTo>
                    <a:cubicBezTo>
                      <a:pt x="4153" y="12213"/>
                      <a:pt x="4219" y="12180"/>
                      <a:pt x="4285" y="12147"/>
                    </a:cubicBezTo>
                    <a:cubicBezTo>
                      <a:pt x="4401" y="12098"/>
                      <a:pt x="4499" y="12048"/>
                      <a:pt x="4598" y="11999"/>
                    </a:cubicBezTo>
                    <a:cubicBezTo>
                      <a:pt x="4911" y="11834"/>
                      <a:pt x="5192" y="11702"/>
                      <a:pt x="5422" y="11587"/>
                    </a:cubicBezTo>
                    <a:cubicBezTo>
                      <a:pt x="5587" y="11488"/>
                      <a:pt x="5736" y="11405"/>
                      <a:pt x="5851" y="11339"/>
                    </a:cubicBezTo>
                    <a:cubicBezTo>
                      <a:pt x="6774" y="10763"/>
                      <a:pt x="19201" y="2885"/>
                      <a:pt x="25546" y="0"/>
                    </a:cubicBezTo>
                    <a:cubicBezTo>
                      <a:pt x="25546" y="0"/>
                      <a:pt x="25612" y="17"/>
                      <a:pt x="25727" y="50"/>
                    </a:cubicBezTo>
                    <a:cubicBezTo>
                      <a:pt x="25760" y="66"/>
                      <a:pt x="25793" y="66"/>
                      <a:pt x="25826" y="83"/>
                    </a:cubicBezTo>
                    <a:cubicBezTo>
                      <a:pt x="25908" y="99"/>
                      <a:pt x="25991" y="132"/>
                      <a:pt x="26090" y="149"/>
                    </a:cubicBezTo>
                    <a:cubicBezTo>
                      <a:pt x="26123" y="165"/>
                      <a:pt x="26172" y="165"/>
                      <a:pt x="26205" y="182"/>
                    </a:cubicBezTo>
                    <a:cubicBezTo>
                      <a:pt x="26353" y="231"/>
                      <a:pt x="26518" y="264"/>
                      <a:pt x="26700" y="314"/>
                    </a:cubicBezTo>
                    <a:cubicBezTo>
                      <a:pt x="26765" y="330"/>
                      <a:pt x="26831" y="363"/>
                      <a:pt x="26897" y="380"/>
                    </a:cubicBezTo>
                    <a:cubicBezTo>
                      <a:pt x="26947" y="380"/>
                      <a:pt x="26980" y="396"/>
                      <a:pt x="27013" y="412"/>
                    </a:cubicBezTo>
                    <a:cubicBezTo>
                      <a:pt x="27095" y="429"/>
                      <a:pt x="27161" y="445"/>
                      <a:pt x="27243" y="462"/>
                    </a:cubicBezTo>
                    <a:cubicBezTo>
                      <a:pt x="27804" y="627"/>
                      <a:pt x="28479" y="808"/>
                      <a:pt x="29205" y="1022"/>
                    </a:cubicBezTo>
                    <a:cubicBezTo>
                      <a:pt x="29353" y="1055"/>
                      <a:pt x="29501" y="1105"/>
                      <a:pt x="29666" y="1154"/>
                    </a:cubicBezTo>
                    <a:cubicBezTo>
                      <a:pt x="29683" y="1154"/>
                      <a:pt x="29699" y="1154"/>
                      <a:pt x="29732" y="1171"/>
                    </a:cubicBezTo>
                    <a:cubicBezTo>
                      <a:pt x="30029" y="1253"/>
                      <a:pt x="30325" y="1335"/>
                      <a:pt x="30622" y="1418"/>
                    </a:cubicBezTo>
                    <a:cubicBezTo>
                      <a:pt x="30639" y="1418"/>
                      <a:pt x="30639" y="1434"/>
                      <a:pt x="30655" y="1434"/>
                    </a:cubicBezTo>
                    <a:cubicBezTo>
                      <a:pt x="30886" y="1500"/>
                      <a:pt x="31116" y="1566"/>
                      <a:pt x="31347" y="1632"/>
                    </a:cubicBezTo>
                    <a:cubicBezTo>
                      <a:pt x="31594" y="1698"/>
                      <a:pt x="31842" y="1780"/>
                      <a:pt x="32072" y="1846"/>
                    </a:cubicBezTo>
                    <a:cubicBezTo>
                      <a:pt x="32320" y="1912"/>
                      <a:pt x="32567" y="1995"/>
                      <a:pt x="32798" y="2061"/>
                    </a:cubicBezTo>
                    <a:lnTo>
                      <a:pt x="32798" y="2061"/>
                    </a:lnTo>
                    <a:cubicBezTo>
                      <a:pt x="32880" y="2077"/>
                      <a:pt x="32946" y="2094"/>
                      <a:pt x="33012" y="2127"/>
                    </a:cubicBezTo>
                    <a:cubicBezTo>
                      <a:pt x="33045" y="2127"/>
                      <a:pt x="33094" y="2143"/>
                      <a:pt x="33127" y="2159"/>
                    </a:cubicBezTo>
                    <a:cubicBezTo>
                      <a:pt x="33226" y="2192"/>
                      <a:pt x="33325" y="2225"/>
                      <a:pt x="33424" y="2242"/>
                    </a:cubicBezTo>
                    <a:cubicBezTo>
                      <a:pt x="33869" y="2390"/>
                      <a:pt x="34297" y="2522"/>
                      <a:pt x="34660" y="2637"/>
                    </a:cubicBezTo>
                    <a:cubicBezTo>
                      <a:pt x="34726" y="2654"/>
                      <a:pt x="34792" y="2670"/>
                      <a:pt x="34858" y="2703"/>
                    </a:cubicBezTo>
                    <a:cubicBezTo>
                      <a:pt x="34940" y="2720"/>
                      <a:pt x="35023" y="2753"/>
                      <a:pt x="35105" y="2786"/>
                    </a:cubicBezTo>
                    <a:cubicBezTo>
                      <a:pt x="35138" y="2786"/>
                      <a:pt x="35187" y="2802"/>
                      <a:pt x="35220" y="2819"/>
                    </a:cubicBezTo>
                    <a:cubicBezTo>
                      <a:pt x="35303" y="2852"/>
                      <a:pt x="35402" y="2885"/>
                      <a:pt x="35468" y="2901"/>
                    </a:cubicBezTo>
                    <a:cubicBezTo>
                      <a:pt x="35566" y="2934"/>
                      <a:pt x="35649" y="2967"/>
                      <a:pt x="35715" y="3000"/>
                    </a:cubicBezTo>
                    <a:cubicBezTo>
                      <a:pt x="35781" y="3016"/>
                      <a:pt x="35830" y="3033"/>
                      <a:pt x="35880" y="3049"/>
                    </a:cubicBezTo>
                    <a:cubicBezTo>
                      <a:pt x="35912" y="3066"/>
                      <a:pt x="35929" y="3082"/>
                      <a:pt x="35962" y="3082"/>
                    </a:cubicBezTo>
                    <a:cubicBezTo>
                      <a:pt x="36011" y="3099"/>
                      <a:pt x="36044" y="3115"/>
                      <a:pt x="36094" y="3132"/>
                    </a:cubicBezTo>
                    <a:cubicBezTo>
                      <a:pt x="36193" y="3181"/>
                      <a:pt x="36259" y="3214"/>
                      <a:pt x="36308" y="3247"/>
                    </a:cubicBezTo>
                    <a:cubicBezTo>
                      <a:pt x="36407" y="3313"/>
                      <a:pt x="36423" y="3511"/>
                      <a:pt x="36390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23" name="Google Shape;1523;p25"/>
            <p:cNvGrpSpPr/>
            <p:nvPr/>
          </p:nvGrpSpPr>
          <p:grpSpPr>
            <a:xfrm rot="1410558">
              <a:off x="7411910" y="-49059"/>
              <a:ext cx="925455" cy="660903"/>
              <a:chOff x="6969825" y="302175"/>
              <a:chExt cx="925450" cy="660900"/>
            </a:xfrm>
          </p:grpSpPr>
          <p:sp>
            <p:nvSpPr>
              <p:cNvPr id="1524" name="Google Shape;1524;p25"/>
              <p:cNvSpPr/>
              <p:nvPr/>
            </p:nvSpPr>
            <p:spPr>
              <a:xfrm>
                <a:off x="6969825" y="302575"/>
                <a:ext cx="925450" cy="6543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172" extrusionOk="0">
                    <a:moveTo>
                      <a:pt x="27608" y="6820"/>
                    </a:moveTo>
                    <a:cubicBezTo>
                      <a:pt x="27735" y="6820"/>
                      <a:pt x="27858" y="6902"/>
                      <a:pt x="27903" y="7038"/>
                    </a:cubicBezTo>
                    <a:cubicBezTo>
                      <a:pt x="28414" y="8554"/>
                      <a:pt x="29041" y="10680"/>
                      <a:pt x="29716" y="13449"/>
                    </a:cubicBezTo>
                    <a:cubicBezTo>
                      <a:pt x="30392" y="16168"/>
                      <a:pt x="30886" y="18575"/>
                      <a:pt x="31183" y="20289"/>
                    </a:cubicBezTo>
                    <a:cubicBezTo>
                      <a:pt x="31216" y="20470"/>
                      <a:pt x="31101" y="20618"/>
                      <a:pt x="30936" y="20651"/>
                    </a:cubicBezTo>
                    <a:cubicBezTo>
                      <a:pt x="29139" y="20915"/>
                      <a:pt x="26437" y="21212"/>
                      <a:pt x="22992" y="21442"/>
                    </a:cubicBezTo>
                    <a:cubicBezTo>
                      <a:pt x="21723" y="21525"/>
                      <a:pt x="20372" y="21591"/>
                      <a:pt x="18921" y="21657"/>
                    </a:cubicBezTo>
                    <a:cubicBezTo>
                      <a:pt x="16633" y="21751"/>
                      <a:pt x="14610" y="21785"/>
                      <a:pt x="12856" y="21785"/>
                    </a:cubicBezTo>
                    <a:cubicBezTo>
                      <a:pt x="11843" y="21785"/>
                      <a:pt x="10920" y="21774"/>
                      <a:pt x="10087" y="21756"/>
                    </a:cubicBezTo>
                    <a:cubicBezTo>
                      <a:pt x="9824" y="21739"/>
                      <a:pt x="9692" y="21409"/>
                      <a:pt x="9890" y="21228"/>
                    </a:cubicBezTo>
                    <a:cubicBezTo>
                      <a:pt x="11604" y="19629"/>
                      <a:pt x="13894" y="17619"/>
                      <a:pt x="16812" y="15196"/>
                    </a:cubicBezTo>
                    <a:cubicBezTo>
                      <a:pt x="20569" y="12048"/>
                      <a:pt x="24343" y="9098"/>
                      <a:pt x="27013" y="7186"/>
                    </a:cubicBezTo>
                    <a:cubicBezTo>
                      <a:pt x="27162" y="7087"/>
                      <a:pt x="27310" y="6972"/>
                      <a:pt x="27442" y="6873"/>
                    </a:cubicBezTo>
                    <a:cubicBezTo>
                      <a:pt x="27493" y="6837"/>
                      <a:pt x="27551" y="6820"/>
                      <a:pt x="27608" y="6820"/>
                    </a:cubicBezTo>
                    <a:close/>
                    <a:moveTo>
                      <a:pt x="29928" y="0"/>
                    </a:moveTo>
                    <a:cubicBezTo>
                      <a:pt x="29603" y="0"/>
                      <a:pt x="28837" y="394"/>
                      <a:pt x="27722" y="1105"/>
                    </a:cubicBezTo>
                    <a:cubicBezTo>
                      <a:pt x="20619" y="5654"/>
                      <a:pt x="1" y="22761"/>
                      <a:pt x="710" y="24755"/>
                    </a:cubicBezTo>
                    <a:cubicBezTo>
                      <a:pt x="1069" y="25766"/>
                      <a:pt x="5956" y="26172"/>
                      <a:pt x="12016" y="26172"/>
                    </a:cubicBezTo>
                    <a:cubicBezTo>
                      <a:pt x="14851" y="26172"/>
                      <a:pt x="17943" y="26083"/>
                      <a:pt x="20948" y="25925"/>
                    </a:cubicBezTo>
                    <a:cubicBezTo>
                      <a:pt x="28958" y="25513"/>
                      <a:pt x="36358" y="24623"/>
                      <a:pt x="36556" y="23651"/>
                    </a:cubicBezTo>
                    <a:cubicBezTo>
                      <a:pt x="37017" y="21525"/>
                      <a:pt x="32189" y="149"/>
                      <a:pt x="29947" y="1"/>
                    </a:cubicBezTo>
                    <a:cubicBezTo>
                      <a:pt x="29941" y="0"/>
                      <a:pt x="29934" y="0"/>
                      <a:pt x="29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5" name="Google Shape;1525;p25"/>
              <p:cNvSpPr/>
              <p:nvPr/>
            </p:nvSpPr>
            <p:spPr>
              <a:xfrm>
                <a:off x="7493525" y="302575"/>
                <a:ext cx="401750" cy="648150"/>
              </a:xfrm>
              <a:custGeom>
                <a:avLst/>
                <a:gdLst/>
                <a:ahLst/>
                <a:cxnLst/>
                <a:rect l="l" t="t" r="r" b="b"/>
                <a:pathLst>
                  <a:path w="16070" h="25926" extrusionOk="0">
                    <a:moveTo>
                      <a:pt x="8980" y="0"/>
                    </a:moveTo>
                    <a:cubicBezTo>
                      <a:pt x="8655" y="0"/>
                      <a:pt x="7889" y="394"/>
                      <a:pt x="6774" y="1105"/>
                    </a:cubicBezTo>
                    <a:cubicBezTo>
                      <a:pt x="6642" y="3148"/>
                      <a:pt x="6395" y="5176"/>
                      <a:pt x="6065" y="7186"/>
                    </a:cubicBezTo>
                    <a:cubicBezTo>
                      <a:pt x="6214" y="7087"/>
                      <a:pt x="6362" y="6972"/>
                      <a:pt x="6494" y="6873"/>
                    </a:cubicBezTo>
                    <a:cubicBezTo>
                      <a:pt x="6545" y="6837"/>
                      <a:pt x="6603" y="6820"/>
                      <a:pt x="6660" y="6820"/>
                    </a:cubicBezTo>
                    <a:cubicBezTo>
                      <a:pt x="6787" y="6820"/>
                      <a:pt x="6910" y="6902"/>
                      <a:pt x="6955" y="7038"/>
                    </a:cubicBezTo>
                    <a:cubicBezTo>
                      <a:pt x="7466" y="8554"/>
                      <a:pt x="8093" y="10680"/>
                      <a:pt x="8768" y="13449"/>
                    </a:cubicBezTo>
                    <a:cubicBezTo>
                      <a:pt x="9444" y="16168"/>
                      <a:pt x="9938" y="18575"/>
                      <a:pt x="10235" y="20289"/>
                    </a:cubicBezTo>
                    <a:cubicBezTo>
                      <a:pt x="10268" y="20470"/>
                      <a:pt x="10153" y="20618"/>
                      <a:pt x="9988" y="20651"/>
                    </a:cubicBezTo>
                    <a:cubicBezTo>
                      <a:pt x="8191" y="20915"/>
                      <a:pt x="5489" y="21212"/>
                      <a:pt x="2044" y="21442"/>
                    </a:cubicBezTo>
                    <a:cubicBezTo>
                      <a:pt x="1599" y="22530"/>
                      <a:pt x="1121" y="23634"/>
                      <a:pt x="610" y="24706"/>
                    </a:cubicBezTo>
                    <a:cubicBezTo>
                      <a:pt x="412" y="25118"/>
                      <a:pt x="215" y="25530"/>
                      <a:pt x="0" y="25925"/>
                    </a:cubicBezTo>
                    <a:cubicBezTo>
                      <a:pt x="8010" y="25513"/>
                      <a:pt x="15410" y="24623"/>
                      <a:pt x="15608" y="23651"/>
                    </a:cubicBezTo>
                    <a:cubicBezTo>
                      <a:pt x="16069" y="21525"/>
                      <a:pt x="11241" y="149"/>
                      <a:pt x="8999" y="1"/>
                    </a:cubicBezTo>
                    <a:cubicBezTo>
                      <a:pt x="8993" y="0"/>
                      <a:pt x="8986" y="0"/>
                      <a:pt x="8980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6" name="Google Shape;1526;p25"/>
              <p:cNvSpPr/>
              <p:nvPr/>
            </p:nvSpPr>
            <p:spPr>
              <a:xfrm>
                <a:off x="6969825" y="302175"/>
                <a:ext cx="925450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436" fill="none" extrusionOk="0">
                    <a:moveTo>
                      <a:pt x="30936" y="20667"/>
                    </a:moveTo>
                    <a:cubicBezTo>
                      <a:pt x="29139" y="20931"/>
                      <a:pt x="26437" y="21228"/>
                      <a:pt x="22992" y="21458"/>
                    </a:cubicBezTo>
                    <a:cubicBezTo>
                      <a:pt x="21723" y="21541"/>
                      <a:pt x="20372" y="21607"/>
                      <a:pt x="18921" y="21673"/>
                    </a:cubicBezTo>
                    <a:cubicBezTo>
                      <a:pt x="15312" y="21821"/>
                      <a:pt x="12362" y="21821"/>
                      <a:pt x="10087" y="21772"/>
                    </a:cubicBezTo>
                    <a:cubicBezTo>
                      <a:pt x="9824" y="21755"/>
                      <a:pt x="9692" y="21425"/>
                      <a:pt x="9890" y="21244"/>
                    </a:cubicBezTo>
                    <a:cubicBezTo>
                      <a:pt x="11604" y="19645"/>
                      <a:pt x="13894" y="17635"/>
                      <a:pt x="16812" y="15212"/>
                    </a:cubicBezTo>
                    <a:cubicBezTo>
                      <a:pt x="20569" y="12064"/>
                      <a:pt x="24343" y="9114"/>
                      <a:pt x="27013" y="7202"/>
                    </a:cubicBezTo>
                    <a:cubicBezTo>
                      <a:pt x="27162" y="7103"/>
                      <a:pt x="27310" y="6988"/>
                      <a:pt x="27442" y="6889"/>
                    </a:cubicBezTo>
                    <a:cubicBezTo>
                      <a:pt x="27607" y="6774"/>
                      <a:pt x="27837" y="6856"/>
                      <a:pt x="27903" y="7054"/>
                    </a:cubicBezTo>
                    <a:cubicBezTo>
                      <a:pt x="28414" y="8570"/>
                      <a:pt x="29041" y="10696"/>
                      <a:pt x="29716" y="13465"/>
                    </a:cubicBezTo>
                    <a:cubicBezTo>
                      <a:pt x="30392" y="16184"/>
                      <a:pt x="30886" y="18591"/>
                      <a:pt x="31183" y="20305"/>
                    </a:cubicBezTo>
                    <a:cubicBezTo>
                      <a:pt x="31216" y="20486"/>
                      <a:pt x="31101" y="20634"/>
                      <a:pt x="30936" y="20667"/>
                    </a:cubicBezTo>
                    <a:close/>
                    <a:moveTo>
                      <a:pt x="29947" y="17"/>
                    </a:moveTo>
                    <a:cubicBezTo>
                      <a:pt x="29634" y="0"/>
                      <a:pt x="28859" y="396"/>
                      <a:pt x="27722" y="1121"/>
                    </a:cubicBezTo>
                    <a:cubicBezTo>
                      <a:pt x="20619" y="5670"/>
                      <a:pt x="1" y="22777"/>
                      <a:pt x="710" y="24771"/>
                    </a:cubicBezTo>
                    <a:cubicBezTo>
                      <a:pt x="1237" y="26254"/>
                      <a:pt x="11521" y="26436"/>
                      <a:pt x="20948" y="25941"/>
                    </a:cubicBezTo>
                    <a:cubicBezTo>
                      <a:pt x="28958" y="25529"/>
                      <a:pt x="36358" y="24639"/>
                      <a:pt x="36556" y="23667"/>
                    </a:cubicBezTo>
                    <a:cubicBezTo>
                      <a:pt x="37017" y="21541"/>
                      <a:pt x="32189" y="165"/>
                      <a:pt x="29947" y="17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527" name="Google Shape;1527;p25"/>
          <p:cNvSpPr txBox="1">
            <a:spLocks noGrp="1"/>
          </p:cNvSpPr>
          <p:nvPr>
            <p:ph type="title" hasCustomPrompt="1"/>
          </p:nvPr>
        </p:nvSpPr>
        <p:spPr>
          <a:xfrm>
            <a:off x="2964800" y="851143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28" name="Google Shape;1528;p25"/>
          <p:cNvSpPr txBox="1">
            <a:spLocks noGrp="1"/>
          </p:cNvSpPr>
          <p:nvPr>
            <p:ph type="subTitle" idx="1"/>
          </p:nvPr>
        </p:nvSpPr>
        <p:spPr>
          <a:xfrm>
            <a:off x="2964800" y="1769701"/>
            <a:ext cx="6262400" cy="4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9" name="Google Shape;1529;p25"/>
          <p:cNvSpPr txBox="1">
            <a:spLocks noGrp="1"/>
          </p:cNvSpPr>
          <p:nvPr>
            <p:ph type="title" idx="2" hasCustomPrompt="1"/>
          </p:nvPr>
        </p:nvSpPr>
        <p:spPr>
          <a:xfrm>
            <a:off x="2964800" y="2654149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0" name="Google Shape;1530;p25"/>
          <p:cNvSpPr txBox="1">
            <a:spLocks noGrp="1"/>
          </p:cNvSpPr>
          <p:nvPr>
            <p:ph type="subTitle" idx="3"/>
          </p:nvPr>
        </p:nvSpPr>
        <p:spPr>
          <a:xfrm>
            <a:off x="2964800" y="3572715"/>
            <a:ext cx="6262400" cy="4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31" name="Google Shape;1531;p25"/>
          <p:cNvSpPr txBox="1">
            <a:spLocks noGrp="1"/>
          </p:cNvSpPr>
          <p:nvPr>
            <p:ph type="title" idx="4" hasCustomPrompt="1"/>
          </p:nvPr>
        </p:nvSpPr>
        <p:spPr>
          <a:xfrm>
            <a:off x="2964800" y="4457157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2" name="Google Shape;1532;p25"/>
          <p:cNvSpPr txBox="1">
            <a:spLocks noGrp="1"/>
          </p:cNvSpPr>
          <p:nvPr>
            <p:ph type="subTitle" idx="5"/>
          </p:nvPr>
        </p:nvSpPr>
        <p:spPr>
          <a:xfrm>
            <a:off x="2964800" y="5375728"/>
            <a:ext cx="6262400" cy="4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533" name="Google Shape;1533;p25"/>
          <p:cNvGrpSpPr/>
          <p:nvPr/>
        </p:nvGrpSpPr>
        <p:grpSpPr>
          <a:xfrm>
            <a:off x="350171" y="543204"/>
            <a:ext cx="11232677" cy="600784"/>
            <a:chOff x="262628" y="407403"/>
            <a:chExt cx="8424508" cy="450588"/>
          </a:xfrm>
        </p:grpSpPr>
        <p:sp>
          <p:nvSpPr>
            <p:cNvPr id="1534" name="Google Shape;1534;p25"/>
            <p:cNvSpPr/>
            <p:nvPr/>
          </p:nvSpPr>
          <p:spPr>
            <a:xfrm>
              <a:off x="8430764" y="519013"/>
              <a:ext cx="256372" cy="249983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35" name="Google Shape;1535;p25"/>
            <p:cNvGrpSpPr/>
            <p:nvPr/>
          </p:nvGrpSpPr>
          <p:grpSpPr>
            <a:xfrm>
              <a:off x="262628" y="407403"/>
              <a:ext cx="518450" cy="450588"/>
              <a:chOff x="4405428" y="4619078"/>
              <a:chExt cx="518450" cy="450588"/>
            </a:xfrm>
          </p:grpSpPr>
          <p:sp>
            <p:nvSpPr>
              <p:cNvPr id="1536" name="Google Shape;1536;p25"/>
              <p:cNvSpPr/>
              <p:nvPr/>
            </p:nvSpPr>
            <p:spPr>
              <a:xfrm>
                <a:off x="4649925" y="4806358"/>
                <a:ext cx="273952" cy="263308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6209" extrusionOk="0">
                    <a:moveTo>
                      <a:pt x="5090" y="0"/>
                    </a:moveTo>
                    <a:lnTo>
                      <a:pt x="3127" y="1119"/>
                    </a:lnTo>
                    <a:lnTo>
                      <a:pt x="1096" y="137"/>
                    </a:lnTo>
                    <a:lnTo>
                      <a:pt x="1552" y="2351"/>
                    </a:lnTo>
                    <a:lnTo>
                      <a:pt x="0" y="3995"/>
                    </a:lnTo>
                    <a:lnTo>
                      <a:pt x="2237" y="4223"/>
                    </a:lnTo>
                    <a:lnTo>
                      <a:pt x="3310" y="6209"/>
                    </a:lnTo>
                    <a:lnTo>
                      <a:pt x="4246" y="4155"/>
                    </a:lnTo>
                    <a:lnTo>
                      <a:pt x="6460" y="3744"/>
                    </a:lnTo>
                    <a:lnTo>
                      <a:pt x="4793" y="2237"/>
                    </a:lnTo>
                    <a:lnTo>
                      <a:pt x="50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5"/>
              <p:cNvSpPr/>
              <p:nvPr/>
            </p:nvSpPr>
            <p:spPr>
              <a:xfrm rot="-1858438">
                <a:off x="4430053" y="4645488"/>
                <a:ext cx="139895" cy="134446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6209" extrusionOk="0">
                    <a:moveTo>
                      <a:pt x="5090" y="0"/>
                    </a:moveTo>
                    <a:lnTo>
                      <a:pt x="3127" y="1119"/>
                    </a:lnTo>
                    <a:lnTo>
                      <a:pt x="1096" y="137"/>
                    </a:lnTo>
                    <a:lnTo>
                      <a:pt x="1552" y="2351"/>
                    </a:lnTo>
                    <a:lnTo>
                      <a:pt x="0" y="3995"/>
                    </a:lnTo>
                    <a:lnTo>
                      <a:pt x="2237" y="4223"/>
                    </a:lnTo>
                    <a:lnTo>
                      <a:pt x="3310" y="6209"/>
                    </a:lnTo>
                    <a:lnTo>
                      <a:pt x="4246" y="4155"/>
                    </a:lnTo>
                    <a:lnTo>
                      <a:pt x="6460" y="3744"/>
                    </a:lnTo>
                    <a:lnTo>
                      <a:pt x="4793" y="2237"/>
                    </a:lnTo>
                    <a:lnTo>
                      <a:pt x="50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999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9" name="Google Shape;1539;p26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540" name="Google Shape;1540;p26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541" name="Google Shape;1541;p26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26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26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26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5" name="Google Shape;1545;p26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6" name="Google Shape;1546;p26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7" name="Google Shape;1547;p26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8" name="Google Shape;1548;p26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9" name="Google Shape;1549;p26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0" name="Google Shape;1550;p26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1" name="Google Shape;1551;p26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2" name="Google Shape;1552;p26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3" name="Google Shape;1553;p26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4" name="Google Shape;1554;p26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5" name="Google Shape;1555;p26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6" name="Google Shape;1556;p26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7" name="Google Shape;1557;p26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8" name="Google Shape;1558;p26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9" name="Google Shape;1559;p26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0" name="Google Shape;1560;p26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26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62" name="Google Shape;1562;p26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63" name="Google Shape;1563;p26"/>
          <p:cNvSpPr txBox="1">
            <a:spLocks noGrp="1"/>
          </p:cNvSpPr>
          <p:nvPr>
            <p:ph type="title" hasCustomPrompt="1"/>
          </p:nvPr>
        </p:nvSpPr>
        <p:spPr>
          <a:xfrm>
            <a:off x="1767533" y="2616200"/>
            <a:ext cx="1865200" cy="5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64" name="Google Shape;1564;p26"/>
          <p:cNvSpPr txBox="1">
            <a:spLocks noGrp="1"/>
          </p:cNvSpPr>
          <p:nvPr>
            <p:ph type="subTitle" idx="1"/>
          </p:nvPr>
        </p:nvSpPr>
        <p:spPr>
          <a:xfrm>
            <a:off x="1251333" y="4830545"/>
            <a:ext cx="289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5" name="Google Shape;1565;p26"/>
          <p:cNvSpPr txBox="1">
            <a:spLocks noGrp="1"/>
          </p:cNvSpPr>
          <p:nvPr>
            <p:ph type="subTitle" idx="2"/>
          </p:nvPr>
        </p:nvSpPr>
        <p:spPr>
          <a:xfrm>
            <a:off x="1251333" y="4371045"/>
            <a:ext cx="28976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66" name="Google Shape;1566;p26"/>
          <p:cNvSpPr txBox="1">
            <a:spLocks noGrp="1"/>
          </p:cNvSpPr>
          <p:nvPr>
            <p:ph type="title" idx="3" hasCustomPrompt="1"/>
          </p:nvPr>
        </p:nvSpPr>
        <p:spPr>
          <a:xfrm>
            <a:off x="5164200" y="2616200"/>
            <a:ext cx="1863600" cy="5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67" name="Google Shape;1567;p26"/>
          <p:cNvSpPr txBox="1">
            <a:spLocks noGrp="1"/>
          </p:cNvSpPr>
          <p:nvPr>
            <p:ph type="subTitle" idx="4"/>
          </p:nvPr>
        </p:nvSpPr>
        <p:spPr>
          <a:xfrm>
            <a:off x="4647200" y="4830545"/>
            <a:ext cx="289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8" name="Google Shape;1568;p26"/>
          <p:cNvSpPr txBox="1">
            <a:spLocks noGrp="1"/>
          </p:cNvSpPr>
          <p:nvPr>
            <p:ph type="subTitle" idx="5"/>
          </p:nvPr>
        </p:nvSpPr>
        <p:spPr>
          <a:xfrm>
            <a:off x="4647200" y="4371045"/>
            <a:ext cx="28976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69" name="Google Shape;1569;p26"/>
          <p:cNvSpPr txBox="1">
            <a:spLocks noGrp="1"/>
          </p:cNvSpPr>
          <p:nvPr>
            <p:ph type="title" idx="6" hasCustomPrompt="1"/>
          </p:nvPr>
        </p:nvSpPr>
        <p:spPr>
          <a:xfrm>
            <a:off x="8560067" y="2616200"/>
            <a:ext cx="1863600" cy="5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0" name="Google Shape;1570;p26"/>
          <p:cNvSpPr txBox="1">
            <a:spLocks noGrp="1"/>
          </p:cNvSpPr>
          <p:nvPr>
            <p:ph type="subTitle" idx="7"/>
          </p:nvPr>
        </p:nvSpPr>
        <p:spPr>
          <a:xfrm>
            <a:off x="8043067" y="4830545"/>
            <a:ext cx="289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71" name="Google Shape;1571;p26"/>
          <p:cNvSpPr txBox="1">
            <a:spLocks noGrp="1"/>
          </p:cNvSpPr>
          <p:nvPr>
            <p:ph type="subTitle" idx="8"/>
          </p:nvPr>
        </p:nvSpPr>
        <p:spPr>
          <a:xfrm>
            <a:off x="8043067" y="4371045"/>
            <a:ext cx="28976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72" name="Google Shape;1572;p26"/>
          <p:cNvSpPr txBox="1">
            <a:spLocks noGrp="1"/>
          </p:cNvSpPr>
          <p:nvPr>
            <p:ph type="title" idx="9"/>
          </p:nvPr>
        </p:nvSpPr>
        <p:spPr>
          <a:xfrm>
            <a:off x="960000" y="646176"/>
            <a:ext cx="10272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1573" name="Google Shape;1573;p26"/>
          <p:cNvGrpSpPr/>
          <p:nvPr/>
        </p:nvGrpSpPr>
        <p:grpSpPr>
          <a:xfrm>
            <a:off x="-2846665" y="-2403667"/>
            <a:ext cx="16924349" cy="10153933"/>
            <a:chOff x="-2134999" y="-1802750"/>
            <a:chExt cx="12693262" cy="7615450"/>
          </a:xfrm>
        </p:grpSpPr>
        <p:sp>
          <p:nvSpPr>
            <p:cNvPr id="1574" name="Google Shape;1574;p26"/>
            <p:cNvSpPr/>
            <p:nvPr/>
          </p:nvSpPr>
          <p:spPr>
            <a:xfrm rot="10800000" flipH="1">
              <a:off x="7120138" y="2137252"/>
              <a:ext cx="3438125" cy="3675448"/>
            </a:xfrm>
            <a:custGeom>
              <a:avLst/>
              <a:gdLst/>
              <a:ahLst/>
              <a:cxnLst/>
              <a:rect l="l" t="t" r="r" b="b"/>
              <a:pathLst>
                <a:path w="161604" h="172759" extrusionOk="0">
                  <a:moveTo>
                    <a:pt x="68753" y="1"/>
                  </a:moveTo>
                  <a:cubicBezTo>
                    <a:pt x="63667" y="1"/>
                    <a:pt x="58581" y="114"/>
                    <a:pt x="53503" y="305"/>
                  </a:cubicBezTo>
                  <a:cubicBezTo>
                    <a:pt x="45195" y="625"/>
                    <a:pt x="36886" y="1150"/>
                    <a:pt x="28578" y="1743"/>
                  </a:cubicBezTo>
                  <a:cubicBezTo>
                    <a:pt x="27561" y="1813"/>
                    <a:pt x="26540" y="1835"/>
                    <a:pt x="25520" y="1835"/>
                  </a:cubicBezTo>
                  <a:cubicBezTo>
                    <a:pt x="23951" y="1835"/>
                    <a:pt x="22382" y="1784"/>
                    <a:pt x="20825" y="1784"/>
                  </a:cubicBezTo>
                  <a:cubicBezTo>
                    <a:pt x="17127" y="1784"/>
                    <a:pt x="13497" y="2068"/>
                    <a:pt x="10090" y="3980"/>
                  </a:cubicBezTo>
                  <a:cubicBezTo>
                    <a:pt x="4292" y="7244"/>
                    <a:pt x="1" y="13704"/>
                    <a:pt x="457" y="20506"/>
                  </a:cubicBezTo>
                  <a:cubicBezTo>
                    <a:pt x="1005" y="28723"/>
                    <a:pt x="7214" y="35548"/>
                    <a:pt x="14130" y="39999"/>
                  </a:cubicBezTo>
                  <a:cubicBezTo>
                    <a:pt x="21046" y="44449"/>
                    <a:pt x="28943" y="47234"/>
                    <a:pt x="35859" y="51662"/>
                  </a:cubicBezTo>
                  <a:cubicBezTo>
                    <a:pt x="50102" y="60770"/>
                    <a:pt x="59529" y="76930"/>
                    <a:pt x="60465" y="93798"/>
                  </a:cubicBezTo>
                  <a:cubicBezTo>
                    <a:pt x="61378" y="110551"/>
                    <a:pt x="54462" y="127670"/>
                    <a:pt x="59004" y="143808"/>
                  </a:cubicBezTo>
                  <a:cubicBezTo>
                    <a:pt x="63592" y="160128"/>
                    <a:pt x="80003" y="171677"/>
                    <a:pt x="96940" y="172682"/>
                  </a:cubicBezTo>
                  <a:cubicBezTo>
                    <a:pt x="97824" y="172733"/>
                    <a:pt x="98708" y="172758"/>
                    <a:pt x="99591" y="172758"/>
                  </a:cubicBezTo>
                  <a:cubicBezTo>
                    <a:pt x="115583" y="172758"/>
                    <a:pt x="131114" y="164452"/>
                    <a:pt x="141540" y="152230"/>
                  </a:cubicBezTo>
                  <a:cubicBezTo>
                    <a:pt x="152542" y="139334"/>
                    <a:pt x="158271" y="122535"/>
                    <a:pt x="159938" y="105667"/>
                  </a:cubicBezTo>
                  <a:cubicBezTo>
                    <a:pt x="161604" y="88799"/>
                    <a:pt x="159435" y="71771"/>
                    <a:pt x="156171" y="55132"/>
                  </a:cubicBezTo>
                  <a:cubicBezTo>
                    <a:pt x="153250" y="40364"/>
                    <a:pt x="148890" y="24797"/>
                    <a:pt x="137523" y="14936"/>
                  </a:cubicBezTo>
                  <a:cubicBezTo>
                    <a:pt x="128462" y="7085"/>
                    <a:pt x="116250" y="4049"/>
                    <a:pt x="104404" y="2337"/>
                  </a:cubicBezTo>
                  <a:cubicBezTo>
                    <a:pt x="92595" y="625"/>
                    <a:pt x="80675" y="1"/>
                    <a:pt x="68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 rot="9856168" flipH="1">
              <a:off x="-1858542" y="-1168247"/>
              <a:ext cx="5059001" cy="2738290"/>
            </a:xfrm>
            <a:custGeom>
              <a:avLst/>
              <a:gdLst/>
              <a:ahLst/>
              <a:cxnLst/>
              <a:rect l="l" t="t" r="r" b="b"/>
              <a:pathLst>
                <a:path w="202370" h="109537" extrusionOk="0">
                  <a:moveTo>
                    <a:pt x="46381" y="1"/>
                  </a:moveTo>
                  <a:cubicBezTo>
                    <a:pt x="45110" y="1"/>
                    <a:pt x="43839" y="48"/>
                    <a:pt x="42570" y="143"/>
                  </a:cubicBezTo>
                  <a:cubicBezTo>
                    <a:pt x="35106" y="714"/>
                    <a:pt x="27779" y="2928"/>
                    <a:pt x="21137" y="6512"/>
                  </a:cubicBezTo>
                  <a:cubicBezTo>
                    <a:pt x="12418" y="11214"/>
                    <a:pt x="1" y="19499"/>
                    <a:pt x="229" y="30775"/>
                  </a:cubicBezTo>
                  <a:cubicBezTo>
                    <a:pt x="548" y="45360"/>
                    <a:pt x="4908" y="59946"/>
                    <a:pt x="12577" y="72180"/>
                  </a:cubicBezTo>
                  <a:cubicBezTo>
                    <a:pt x="21685" y="86788"/>
                    <a:pt x="35562" y="98109"/>
                    <a:pt x="51358" y="103907"/>
                  </a:cubicBezTo>
                  <a:cubicBezTo>
                    <a:pt x="63441" y="108340"/>
                    <a:pt x="76281" y="109537"/>
                    <a:pt x="89162" y="109537"/>
                  </a:cubicBezTo>
                  <a:cubicBezTo>
                    <a:pt x="94190" y="109537"/>
                    <a:pt x="99223" y="109355"/>
                    <a:pt x="104221" y="109111"/>
                  </a:cubicBezTo>
                  <a:cubicBezTo>
                    <a:pt x="126179" y="108038"/>
                    <a:pt x="148228" y="105870"/>
                    <a:pt x="169342" y="99502"/>
                  </a:cubicBezTo>
                  <a:cubicBezTo>
                    <a:pt x="176532" y="97333"/>
                    <a:pt x="183722" y="94617"/>
                    <a:pt x="189725" y="89938"/>
                  </a:cubicBezTo>
                  <a:cubicBezTo>
                    <a:pt x="195728" y="85282"/>
                    <a:pt x="200475" y="78411"/>
                    <a:pt x="201274" y="70673"/>
                  </a:cubicBezTo>
                  <a:cubicBezTo>
                    <a:pt x="202370" y="60105"/>
                    <a:pt x="195819" y="49857"/>
                    <a:pt x="187031" y="44402"/>
                  </a:cubicBezTo>
                  <a:cubicBezTo>
                    <a:pt x="178593" y="39150"/>
                    <a:pt x="168462" y="37685"/>
                    <a:pt x="158594" y="37685"/>
                  </a:cubicBezTo>
                  <a:cubicBezTo>
                    <a:pt x="158212" y="37685"/>
                    <a:pt x="157830" y="37687"/>
                    <a:pt x="157450" y="37691"/>
                  </a:cubicBezTo>
                  <a:cubicBezTo>
                    <a:pt x="148249" y="37794"/>
                    <a:pt x="139048" y="38992"/>
                    <a:pt x="129830" y="38992"/>
                  </a:cubicBezTo>
                  <a:cubicBezTo>
                    <a:pt x="128826" y="38992"/>
                    <a:pt x="127822" y="38978"/>
                    <a:pt x="126818" y="38946"/>
                  </a:cubicBezTo>
                  <a:cubicBezTo>
                    <a:pt x="116615" y="38604"/>
                    <a:pt x="106047" y="36321"/>
                    <a:pt x="97990" y="29793"/>
                  </a:cubicBezTo>
                  <a:cubicBezTo>
                    <a:pt x="93151" y="25890"/>
                    <a:pt x="89476" y="20686"/>
                    <a:pt x="85093" y="16258"/>
                  </a:cubicBezTo>
                  <a:cubicBezTo>
                    <a:pt x="74867" y="5926"/>
                    <a:pt x="60638" y="1"/>
                    <a:pt x="46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 rot="4464100" flipH="1">
            <a:off x="367177" y="267579"/>
            <a:ext cx="1054865" cy="1275705"/>
            <a:chOff x="7835500" y="333075"/>
            <a:chExt cx="791125" cy="956750"/>
          </a:xfrm>
        </p:grpSpPr>
        <p:sp>
          <p:nvSpPr>
            <p:cNvPr id="1577" name="Google Shape;1577;p26"/>
            <p:cNvSpPr/>
            <p:nvPr/>
          </p:nvSpPr>
          <p:spPr>
            <a:xfrm>
              <a:off x="7835500" y="1181025"/>
              <a:ext cx="94375" cy="108800"/>
            </a:xfrm>
            <a:custGeom>
              <a:avLst/>
              <a:gdLst/>
              <a:ahLst/>
              <a:cxnLst/>
              <a:rect l="l" t="t" r="r" b="b"/>
              <a:pathLst>
                <a:path w="3775" h="4352" extrusionOk="0">
                  <a:moveTo>
                    <a:pt x="2193" y="0"/>
                  </a:moveTo>
                  <a:lnTo>
                    <a:pt x="1830" y="610"/>
                  </a:lnTo>
                  <a:lnTo>
                    <a:pt x="495" y="2917"/>
                  </a:lnTo>
                  <a:lnTo>
                    <a:pt x="133" y="3527"/>
                  </a:lnTo>
                  <a:cubicBezTo>
                    <a:pt x="1" y="3741"/>
                    <a:pt x="34" y="4005"/>
                    <a:pt x="215" y="4186"/>
                  </a:cubicBezTo>
                  <a:cubicBezTo>
                    <a:pt x="314" y="4285"/>
                    <a:pt x="462" y="4351"/>
                    <a:pt x="594" y="4351"/>
                  </a:cubicBezTo>
                  <a:cubicBezTo>
                    <a:pt x="742" y="4351"/>
                    <a:pt x="907" y="4285"/>
                    <a:pt x="1006" y="4153"/>
                  </a:cubicBezTo>
                  <a:lnTo>
                    <a:pt x="3198" y="1615"/>
                  </a:lnTo>
                  <a:lnTo>
                    <a:pt x="3775" y="940"/>
                  </a:lnTo>
                  <a:lnTo>
                    <a:pt x="2951" y="445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7867225" y="1019100"/>
              <a:ext cx="207700" cy="205250"/>
            </a:xfrm>
            <a:custGeom>
              <a:avLst/>
              <a:gdLst/>
              <a:ahLst/>
              <a:cxnLst/>
              <a:rect l="l" t="t" r="r" b="b"/>
              <a:pathLst>
                <a:path w="8308" h="8210" extrusionOk="0">
                  <a:moveTo>
                    <a:pt x="2077" y="0"/>
                  </a:moveTo>
                  <a:cubicBezTo>
                    <a:pt x="2077" y="0"/>
                    <a:pt x="1929" y="264"/>
                    <a:pt x="1698" y="758"/>
                  </a:cubicBezTo>
                  <a:cubicBezTo>
                    <a:pt x="1286" y="1632"/>
                    <a:pt x="627" y="3197"/>
                    <a:pt x="182" y="4961"/>
                  </a:cubicBezTo>
                  <a:cubicBezTo>
                    <a:pt x="1" y="5703"/>
                    <a:pt x="149" y="6477"/>
                    <a:pt x="561" y="7087"/>
                  </a:cubicBezTo>
                  <a:cubicBezTo>
                    <a:pt x="693" y="7252"/>
                    <a:pt x="825" y="7417"/>
                    <a:pt x="990" y="7565"/>
                  </a:cubicBezTo>
                  <a:cubicBezTo>
                    <a:pt x="1006" y="7581"/>
                    <a:pt x="1023" y="7598"/>
                    <a:pt x="1039" y="7614"/>
                  </a:cubicBezTo>
                  <a:cubicBezTo>
                    <a:pt x="1056" y="7614"/>
                    <a:pt x="1072" y="7631"/>
                    <a:pt x="1089" y="7631"/>
                  </a:cubicBezTo>
                  <a:cubicBezTo>
                    <a:pt x="1336" y="7845"/>
                    <a:pt x="1616" y="7993"/>
                    <a:pt x="1929" y="8092"/>
                  </a:cubicBezTo>
                  <a:cubicBezTo>
                    <a:pt x="2176" y="8170"/>
                    <a:pt x="2435" y="8209"/>
                    <a:pt x="2697" y="8209"/>
                  </a:cubicBezTo>
                  <a:cubicBezTo>
                    <a:pt x="3152" y="8209"/>
                    <a:pt x="3614" y="8092"/>
                    <a:pt x="4022" y="7862"/>
                  </a:cubicBezTo>
                  <a:cubicBezTo>
                    <a:pt x="5044" y="7285"/>
                    <a:pt x="6461" y="6395"/>
                    <a:pt x="7714" y="5373"/>
                  </a:cubicBezTo>
                  <a:cubicBezTo>
                    <a:pt x="7928" y="5208"/>
                    <a:pt x="8126" y="5043"/>
                    <a:pt x="8307" y="4878"/>
                  </a:cubicBezTo>
                  <a:cubicBezTo>
                    <a:pt x="8307" y="4878"/>
                    <a:pt x="7236" y="4368"/>
                    <a:pt x="5819" y="3379"/>
                  </a:cubicBezTo>
                  <a:cubicBezTo>
                    <a:pt x="4648" y="2571"/>
                    <a:pt x="3264" y="1417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7867225" y="1019100"/>
              <a:ext cx="207700" cy="207675"/>
            </a:xfrm>
            <a:custGeom>
              <a:avLst/>
              <a:gdLst/>
              <a:ahLst/>
              <a:cxnLst/>
              <a:rect l="l" t="t" r="r" b="b"/>
              <a:pathLst>
                <a:path w="8308" h="8307" fill="none" extrusionOk="0">
                  <a:moveTo>
                    <a:pt x="8307" y="4878"/>
                  </a:moveTo>
                  <a:cubicBezTo>
                    <a:pt x="8126" y="5043"/>
                    <a:pt x="7928" y="5208"/>
                    <a:pt x="7714" y="5373"/>
                  </a:cubicBezTo>
                  <a:cubicBezTo>
                    <a:pt x="6461" y="6395"/>
                    <a:pt x="5044" y="7285"/>
                    <a:pt x="4022" y="7862"/>
                  </a:cubicBezTo>
                  <a:cubicBezTo>
                    <a:pt x="3379" y="8224"/>
                    <a:pt x="2605" y="8307"/>
                    <a:pt x="1929" y="8092"/>
                  </a:cubicBezTo>
                  <a:cubicBezTo>
                    <a:pt x="1616" y="7993"/>
                    <a:pt x="1336" y="7845"/>
                    <a:pt x="1089" y="7631"/>
                  </a:cubicBezTo>
                  <a:cubicBezTo>
                    <a:pt x="1072" y="7631"/>
                    <a:pt x="1056" y="7614"/>
                    <a:pt x="1039" y="7614"/>
                  </a:cubicBezTo>
                  <a:cubicBezTo>
                    <a:pt x="1023" y="7598"/>
                    <a:pt x="1006" y="7581"/>
                    <a:pt x="990" y="7565"/>
                  </a:cubicBezTo>
                  <a:cubicBezTo>
                    <a:pt x="825" y="7417"/>
                    <a:pt x="693" y="7252"/>
                    <a:pt x="561" y="7087"/>
                  </a:cubicBezTo>
                  <a:cubicBezTo>
                    <a:pt x="149" y="6477"/>
                    <a:pt x="1" y="5703"/>
                    <a:pt x="182" y="4961"/>
                  </a:cubicBezTo>
                  <a:cubicBezTo>
                    <a:pt x="627" y="3197"/>
                    <a:pt x="1286" y="1632"/>
                    <a:pt x="1698" y="758"/>
                  </a:cubicBezTo>
                  <a:cubicBezTo>
                    <a:pt x="1929" y="264"/>
                    <a:pt x="2077" y="0"/>
                    <a:pt x="2077" y="0"/>
                  </a:cubicBezTo>
                  <a:cubicBezTo>
                    <a:pt x="3264" y="1417"/>
                    <a:pt x="4648" y="2571"/>
                    <a:pt x="5819" y="3379"/>
                  </a:cubicBezTo>
                  <a:cubicBezTo>
                    <a:pt x="7236" y="4368"/>
                    <a:pt x="8307" y="4878"/>
                    <a:pt x="8307" y="4878"/>
                  </a:cubicBez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8374025" y="538250"/>
              <a:ext cx="252600" cy="398225"/>
            </a:xfrm>
            <a:custGeom>
              <a:avLst/>
              <a:gdLst/>
              <a:ahLst/>
              <a:cxnLst/>
              <a:rect l="l" t="t" r="r" b="b"/>
              <a:pathLst>
                <a:path w="10104" h="15929" extrusionOk="0">
                  <a:moveTo>
                    <a:pt x="7120" y="1"/>
                  </a:moveTo>
                  <a:lnTo>
                    <a:pt x="6296" y="1863"/>
                  </a:lnTo>
                  <a:cubicBezTo>
                    <a:pt x="6296" y="1863"/>
                    <a:pt x="6675" y="2061"/>
                    <a:pt x="7022" y="2341"/>
                  </a:cubicBezTo>
                  <a:cubicBezTo>
                    <a:pt x="7384" y="2638"/>
                    <a:pt x="7714" y="3000"/>
                    <a:pt x="7598" y="3330"/>
                  </a:cubicBezTo>
                  <a:cubicBezTo>
                    <a:pt x="7384" y="3973"/>
                    <a:pt x="1" y="15015"/>
                    <a:pt x="182" y="15394"/>
                  </a:cubicBezTo>
                  <a:cubicBezTo>
                    <a:pt x="345" y="15735"/>
                    <a:pt x="1200" y="15929"/>
                    <a:pt x="1599" y="15929"/>
                  </a:cubicBezTo>
                  <a:cubicBezTo>
                    <a:pt x="1644" y="15929"/>
                    <a:pt x="1683" y="15926"/>
                    <a:pt x="1715" y="15921"/>
                  </a:cubicBezTo>
                  <a:cubicBezTo>
                    <a:pt x="2011" y="15872"/>
                    <a:pt x="10104" y="3396"/>
                    <a:pt x="10021" y="2654"/>
                  </a:cubicBezTo>
                  <a:cubicBezTo>
                    <a:pt x="9955" y="2094"/>
                    <a:pt x="8307" y="841"/>
                    <a:pt x="7516" y="281"/>
                  </a:cubicBezTo>
                  <a:cubicBezTo>
                    <a:pt x="7285" y="116"/>
                    <a:pt x="7120" y="1"/>
                    <a:pt x="7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26"/>
            <p:cNvSpPr/>
            <p:nvPr/>
          </p:nvSpPr>
          <p:spPr>
            <a:xfrm>
              <a:off x="8374025" y="538250"/>
              <a:ext cx="252600" cy="399275"/>
            </a:xfrm>
            <a:custGeom>
              <a:avLst/>
              <a:gdLst/>
              <a:ahLst/>
              <a:cxnLst/>
              <a:rect l="l" t="t" r="r" b="b"/>
              <a:pathLst>
                <a:path w="10104" h="15971" fill="none" extrusionOk="0">
                  <a:moveTo>
                    <a:pt x="10021" y="2654"/>
                  </a:moveTo>
                  <a:cubicBezTo>
                    <a:pt x="10104" y="3396"/>
                    <a:pt x="2011" y="15872"/>
                    <a:pt x="1715" y="15921"/>
                  </a:cubicBezTo>
                  <a:cubicBezTo>
                    <a:pt x="1401" y="15971"/>
                    <a:pt x="363" y="15773"/>
                    <a:pt x="182" y="15394"/>
                  </a:cubicBezTo>
                  <a:cubicBezTo>
                    <a:pt x="1" y="15015"/>
                    <a:pt x="7384" y="3973"/>
                    <a:pt x="7598" y="3330"/>
                  </a:cubicBezTo>
                  <a:cubicBezTo>
                    <a:pt x="7714" y="3000"/>
                    <a:pt x="7384" y="2638"/>
                    <a:pt x="7022" y="2341"/>
                  </a:cubicBezTo>
                  <a:cubicBezTo>
                    <a:pt x="6675" y="2061"/>
                    <a:pt x="6296" y="1863"/>
                    <a:pt x="6296" y="1863"/>
                  </a:cubicBezTo>
                  <a:lnTo>
                    <a:pt x="7120" y="1"/>
                  </a:lnTo>
                  <a:cubicBezTo>
                    <a:pt x="7120" y="1"/>
                    <a:pt x="7285" y="116"/>
                    <a:pt x="7516" y="281"/>
                  </a:cubicBezTo>
                  <a:cubicBezTo>
                    <a:pt x="8307" y="841"/>
                    <a:pt x="9955" y="2094"/>
                    <a:pt x="10021" y="2654"/>
                  </a:cubicBez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26"/>
            <p:cNvSpPr/>
            <p:nvPr/>
          </p:nvSpPr>
          <p:spPr>
            <a:xfrm>
              <a:off x="7897725" y="597175"/>
              <a:ext cx="513000" cy="561675"/>
            </a:xfrm>
            <a:custGeom>
              <a:avLst/>
              <a:gdLst/>
              <a:ahLst/>
              <a:cxnLst/>
              <a:rect l="l" t="t" r="r" b="b"/>
              <a:pathLst>
                <a:path w="20520" h="22467" extrusionOk="0">
                  <a:moveTo>
                    <a:pt x="11290" y="0"/>
                  </a:moveTo>
                  <a:cubicBezTo>
                    <a:pt x="11290" y="0"/>
                    <a:pt x="11043" y="281"/>
                    <a:pt x="10631" y="792"/>
                  </a:cubicBezTo>
                  <a:cubicBezTo>
                    <a:pt x="8917" y="2852"/>
                    <a:pt x="4236" y="8801"/>
                    <a:pt x="248" y="16037"/>
                  </a:cubicBezTo>
                  <a:cubicBezTo>
                    <a:pt x="0" y="16482"/>
                    <a:pt x="33" y="17058"/>
                    <a:pt x="346" y="17470"/>
                  </a:cubicBezTo>
                  <a:cubicBezTo>
                    <a:pt x="396" y="17520"/>
                    <a:pt x="445" y="17569"/>
                    <a:pt x="478" y="17635"/>
                  </a:cubicBezTo>
                  <a:cubicBezTo>
                    <a:pt x="1121" y="18426"/>
                    <a:pt x="2242" y="19629"/>
                    <a:pt x="3956" y="20800"/>
                  </a:cubicBezTo>
                  <a:cubicBezTo>
                    <a:pt x="4698" y="21310"/>
                    <a:pt x="5538" y="21805"/>
                    <a:pt x="6494" y="22250"/>
                  </a:cubicBezTo>
                  <a:cubicBezTo>
                    <a:pt x="6560" y="22283"/>
                    <a:pt x="6626" y="22316"/>
                    <a:pt x="6692" y="22349"/>
                  </a:cubicBezTo>
                  <a:cubicBezTo>
                    <a:pt x="6866" y="22428"/>
                    <a:pt x="7052" y="22466"/>
                    <a:pt x="7238" y="22466"/>
                  </a:cubicBezTo>
                  <a:cubicBezTo>
                    <a:pt x="7594" y="22466"/>
                    <a:pt x="7948" y="22323"/>
                    <a:pt x="8208" y="22052"/>
                  </a:cubicBezTo>
                  <a:cubicBezTo>
                    <a:pt x="10136" y="19992"/>
                    <a:pt x="16069" y="13515"/>
                    <a:pt x="19959" y="7763"/>
                  </a:cubicBezTo>
                  <a:cubicBezTo>
                    <a:pt x="20157" y="7483"/>
                    <a:pt x="20338" y="7203"/>
                    <a:pt x="20519" y="6939"/>
                  </a:cubicBezTo>
                  <a:lnTo>
                    <a:pt x="17124" y="4384"/>
                  </a:lnTo>
                  <a:lnTo>
                    <a:pt x="11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7897725" y="597175"/>
              <a:ext cx="513000" cy="564500"/>
            </a:xfrm>
            <a:custGeom>
              <a:avLst/>
              <a:gdLst/>
              <a:ahLst/>
              <a:cxnLst/>
              <a:rect l="l" t="t" r="r" b="b"/>
              <a:pathLst>
                <a:path w="20520" h="22580" fill="none" extrusionOk="0">
                  <a:moveTo>
                    <a:pt x="20519" y="6939"/>
                  </a:moveTo>
                  <a:cubicBezTo>
                    <a:pt x="20338" y="7203"/>
                    <a:pt x="20157" y="7483"/>
                    <a:pt x="19959" y="7763"/>
                  </a:cubicBezTo>
                  <a:cubicBezTo>
                    <a:pt x="16069" y="13515"/>
                    <a:pt x="10136" y="19992"/>
                    <a:pt x="8208" y="22052"/>
                  </a:cubicBezTo>
                  <a:cubicBezTo>
                    <a:pt x="7812" y="22464"/>
                    <a:pt x="7203" y="22580"/>
                    <a:pt x="6692" y="22349"/>
                  </a:cubicBezTo>
                  <a:cubicBezTo>
                    <a:pt x="6626" y="22316"/>
                    <a:pt x="6560" y="22283"/>
                    <a:pt x="6494" y="22250"/>
                  </a:cubicBezTo>
                  <a:cubicBezTo>
                    <a:pt x="5538" y="21805"/>
                    <a:pt x="4698" y="21310"/>
                    <a:pt x="3956" y="20800"/>
                  </a:cubicBezTo>
                  <a:cubicBezTo>
                    <a:pt x="2242" y="19629"/>
                    <a:pt x="1121" y="18426"/>
                    <a:pt x="478" y="17635"/>
                  </a:cubicBezTo>
                  <a:cubicBezTo>
                    <a:pt x="445" y="17569"/>
                    <a:pt x="396" y="17520"/>
                    <a:pt x="346" y="17470"/>
                  </a:cubicBezTo>
                  <a:cubicBezTo>
                    <a:pt x="33" y="17058"/>
                    <a:pt x="0" y="16482"/>
                    <a:pt x="248" y="16037"/>
                  </a:cubicBezTo>
                  <a:cubicBezTo>
                    <a:pt x="4236" y="8801"/>
                    <a:pt x="8917" y="2852"/>
                    <a:pt x="10631" y="792"/>
                  </a:cubicBezTo>
                  <a:cubicBezTo>
                    <a:pt x="11043" y="281"/>
                    <a:pt x="11290" y="0"/>
                    <a:pt x="11290" y="0"/>
                  </a:cubicBezTo>
                  <a:lnTo>
                    <a:pt x="17124" y="4384"/>
                  </a:ln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8408225" y="339700"/>
              <a:ext cx="181725" cy="185400"/>
            </a:xfrm>
            <a:custGeom>
              <a:avLst/>
              <a:gdLst/>
              <a:ahLst/>
              <a:cxnLst/>
              <a:rect l="l" t="t" r="r" b="b"/>
              <a:pathLst>
                <a:path w="7269" h="7416" extrusionOk="0">
                  <a:moveTo>
                    <a:pt x="3643" y="1"/>
                  </a:moveTo>
                  <a:cubicBezTo>
                    <a:pt x="2878" y="1"/>
                    <a:pt x="2114" y="268"/>
                    <a:pt x="1500" y="806"/>
                  </a:cubicBezTo>
                  <a:cubicBezTo>
                    <a:pt x="1270" y="1004"/>
                    <a:pt x="1039" y="1202"/>
                    <a:pt x="841" y="1400"/>
                  </a:cubicBezTo>
                  <a:cubicBezTo>
                    <a:pt x="792" y="1449"/>
                    <a:pt x="742" y="1499"/>
                    <a:pt x="693" y="1532"/>
                  </a:cubicBezTo>
                  <a:cubicBezTo>
                    <a:pt x="281" y="1927"/>
                    <a:pt x="1" y="2207"/>
                    <a:pt x="1" y="2207"/>
                  </a:cubicBezTo>
                  <a:cubicBezTo>
                    <a:pt x="248" y="2339"/>
                    <a:pt x="495" y="2504"/>
                    <a:pt x="742" y="2685"/>
                  </a:cubicBezTo>
                  <a:cubicBezTo>
                    <a:pt x="2885" y="4251"/>
                    <a:pt x="5126" y="7415"/>
                    <a:pt x="5126" y="7415"/>
                  </a:cubicBezTo>
                  <a:cubicBezTo>
                    <a:pt x="5472" y="6871"/>
                    <a:pt x="5785" y="6311"/>
                    <a:pt x="6066" y="5800"/>
                  </a:cubicBezTo>
                  <a:cubicBezTo>
                    <a:pt x="6263" y="5438"/>
                    <a:pt x="6445" y="5091"/>
                    <a:pt x="6609" y="4778"/>
                  </a:cubicBezTo>
                  <a:cubicBezTo>
                    <a:pt x="7269" y="3427"/>
                    <a:pt x="6956" y="1779"/>
                    <a:pt x="5802" y="823"/>
                  </a:cubicBezTo>
                  <a:cubicBezTo>
                    <a:pt x="5785" y="790"/>
                    <a:pt x="5752" y="773"/>
                    <a:pt x="5719" y="740"/>
                  </a:cubicBezTo>
                  <a:cubicBezTo>
                    <a:pt x="5114" y="248"/>
                    <a:pt x="4378" y="1"/>
                    <a:pt x="3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8408225" y="333075"/>
              <a:ext cx="181725" cy="192025"/>
            </a:xfrm>
            <a:custGeom>
              <a:avLst/>
              <a:gdLst/>
              <a:ahLst/>
              <a:cxnLst/>
              <a:rect l="l" t="t" r="r" b="b"/>
              <a:pathLst>
                <a:path w="7269" h="7681" fill="none" extrusionOk="0">
                  <a:moveTo>
                    <a:pt x="6609" y="5043"/>
                  </a:moveTo>
                  <a:cubicBezTo>
                    <a:pt x="6445" y="5356"/>
                    <a:pt x="6263" y="5703"/>
                    <a:pt x="6066" y="6065"/>
                  </a:cubicBezTo>
                  <a:cubicBezTo>
                    <a:pt x="5785" y="6576"/>
                    <a:pt x="5472" y="7136"/>
                    <a:pt x="5126" y="7680"/>
                  </a:cubicBezTo>
                  <a:cubicBezTo>
                    <a:pt x="5126" y="7680"/>
                    <a:pt x="2885" y="4516"/>
                    <a:pt x="742" y="2950"/>
                  </a:cubicBezTo>
                  <a:cubicBezTo>
                    <a:pt x="495" y="2769"/>
                    <a:pt x="248" y="2604"/>
                    <a:pt x="1" y="2472"/>
                  </a:cubicBezTo>
                  <a:cubicBezTo>
                    <a:pt x="1" y="2472"/>
                    <a:pt x="281" y="2192"/>
                    <a:pt x="693" y="1797"/>
                  </a:cubicBezTo>
                  <a:cubicBezTo>
                    <a:pt x="742" y="1764"/>
                    <a:pt x="792" y="1714"/>
                    <a:pt x="841" y="1665"/>
                  </a:cubicBezTo>
                  <a:cubicBezTo>
                    <a:pt x="1039" y="1467"/>
                    <a:pt x="1270" y="1269"/>
                    <a:pt x="1500" y="1071"/>
                  </a:cubicBezTo>
                  <a:cubicBezTo>
                    <a:pt x="2703" y="17"/>
                    <a:pt x="4483" y="0"/>
                    <a:pt x="5719" y="1005"/>
                  </a:cubicBezTo>
                  <a:cubicBezTo>
                    <a:pt x="5752" y="1038"/>
                    <a:pt x="5785" y="1055"/>
                    <a:pt x="5802" y="1088"/>
                  </a:cubicBezTo>
                  <a:cubicBezTo>
                    <a:pt x="6956" y="2044"/>
                    <a:pt x="7269" y="3692"/>
                    <a:pt x="6609" y="5043"/>
                  </a:cubicBez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6"/>
            <p:cNvSpPr/>
            <p:nvPr/>
          </p:nvSpPr>
          <p:spPr>
            <a:xfrm>
              <a:off x="8157700" y="374175"/>
              <a:ext cx="407125" cy="421625"/>
            </a:xfrm>
            <a:custGeom>
              <a:avLst/>
              <a:gdLst/>
              <a:ahLst/>
              <a:cxnLst/>
              <a:rect l="l" t="t" r="r" b="b"/>
              <a:pathLst>
                <a:path w="16285" h="16865" extrusionOk="0">
                  <a:moveTo>
                    <a:pt x="10494" y="1"/>
                  </a:moveTo>
                  <a:cubicBezTo>
                    <a:pt x="6157" y="1"/>
                    <a:pt x="2439" y="5612"/>
                    <a:pt x="34" y="9333"/>
                  </a:cubicBezTo>
                  <a:cubicBezTo>
                    <a:pt x="1" y="9398"/>
                    <a:pt x="67" y="9530"/>
                    <a:pt x="232" y="9712"/>
                  </a:cubicBezTo>
                  <a:cubicBezTo>
                    <a:pt x="973" y="10585"/>
                    <a:pt x="3709" y="12761"/>
                    <a:pt x="6115" y="14475"/>
                  </a:cubicBezTo>
                  <a:cubicBezTo>
                    <a:pt x="7533" y="15480"/>
                    <a:pt x="8835" y="16337"/>
                    <a:pt x="9560" y="16683"/>
                  </a:cubicBezTo>
                  <a:cubicBezTo>
                    <a:pt x="9807" y="16815"/>
                    <a:pt x="9989" y="16864"/>
                    <a:pt x="10087" y="16864"/>
                  </a:cubicBezTo>
                  <a:cubicBezTo>
                    <a:pt x="10714" y="16848"/>
                    <a:pt x="14274" y="13024"/>
                    <a:pt x="15675" y="8904"/>
                  </a:cubicBezTo>
                  <a:cubicBezTo>
                    <a:pt x="15905" y="8228"/>
                    <a:pt x="16087" y="7536"/>
                    <a:pt x="16169" y="6844"/>
                  </a:cubicBezTo>
                  <a:cubicBezTo>
                    <a:pt x="16284" y="6020"/>
                    <a:pt x="16268" y="5196"/>
                    <a:pt x="16087" y="4421"/>
                  </a:cubicBezTo>
                  <a:cubicBezTo>
                    <a:pt x="15806" y="3185"/>
                    <a:pt x="15114" y="2048"/>
                    <a:pt x="13812" y="1141"/>
                  </a:cubicBezTo>
                  <a:cubicBezTo>
                    <a:pt x="12807" y="433"/>
                    <a:pt x="11818" y="87"/>
                    <a:pt x="10862" y="21"/>
                  </a:cubicBezTo>
                  <a:cubicBezTo>
                    <a:pt x="10796" y="4"/>
                    <a:pt x="10747" y="4"/>
                    <a:pt x="10681" y="4"/>
                  </a:cubicBezTo>
                  <a:cubicBezTo>
                    <a:pt x="10618" y="2"/>
                    <a:pt x="10556" y="1"/>
                    <a:pt x="10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6"/>
            <p:cNvSpPr/>
            <p:nvPr/>
          </p:nvSpPr>
          <p:spPr>
            <a:xfrm>
              <a:off x="8157700" y="370150"/>
              <a:ext cx="407125" cy="425650"/>
            </a:xfrm>
            <a:custGeom>
              <a:avLst/>
              <a:gdLst/>
              <a:ahLst/>
              <a:cxnLst/>
              <a:rect l="l" t="t" r="r" b="b"/>
              <a:pathLst>
                <a:path w="16285" h="17026" fill="none" extrusionOk="0">
                  <a:moveTo>
                    <a:pt x="16169" y="7005"/>
                  </a:moveTo>
                  <a:cubicBezTo>
                    <a:pt x="16087" y="7697"/>
                    <a:pt x="15905" y="8389"/>
                    <a:pt x="15675" y="9065"/>
                  </a:cubicBezTo>
                  <a:cubicBezTo>
                    <a:pt x="14274" y="13185"/>
                    <a:pt x="10714" y="17009"/>
                    <a:pt x="10087" y="17025"/>
                  </a:cubicBezTo>
                  <a:cubicBezTo>
                    <a:pt x="9989" y="17025"/>
                    <a:pt x="9807" y="16976"/>
                    <a:pt x="9560" y="16844"/>
                  </a:cubicBezTo>
                  <a:cubicBezTo>
                    <a:pt x="8835" y="16498"/>
                    <a:pt x="7533" y="15641"/>
                    <a:pt x="6115" y="14636"/>
                  </a:cubicBezTo>
                  <a:cubicBezTo>
                    <a:pt x="3709" y="12922"/>
                    <a:pt x="973" y="10746"/>
                    <a:pt x="232" y="9873"/>
                  </a:cubicBezTo>
                  <a:cubicBezTo>
                    <a:pt x="67" y="9691"/>
                    <a:pt x="1" y="9559"/>
                    <a:pt x="34" y="9494"/>
                  </a:cubicBezTo>
                  <a:cubicBezTo>
                    <a:pt x="2473" y="5719"/>
                    <a:pt x="6264" y="0"/>
                    <a:pt x="10681" y="165"/>
                  </a:cubicBezTo>
                  <a:cubicBezTo>
                    <a:pt x="10747" y="165"/>
                    <a:pt x="10796" y="165"/>
                    <a:pt x="10862" y="182"/>
                  </a:cubicBezTo>
                  <a:cubicBezTo>
                    <a:pt x="11818" y="248"/>
                    <a:pt x="12807" y="594"/>
                    <a:pt x="13812" y="1302"/>
                  </a:cubicBezTo>
                  <a:cubicBezTo>
                    <a:pt x="15114" y="2209"/>
                    <a:pt x="15806" y="3346"/>
                    <a:pt x="16087" y="4582"/>
                  </a:cubicBezTo>
                  <a:cubicBezTo>
                    <a:pt x="16268" y="5357"/>
                    <a:pt x="16284" y="6181"/>
                    <a:pt x="16169" y="7005"/>
                  </a:cubicBez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7835500" y="339700"/>
              <a:ext cx="791125" cy="950125"/>
            </a:xfrm>
            <a:custGeom>
              <a:avLst/>
              <a:gdLst/>
              <a:ahLst/>
              <a:cxnLst/>
              <a:rect l="l" t="t" r="r" b="b"/>
              <a:pathLst>
                <a:path w="31645" h="38005" extrusionOk="0">
                  <a:moveTo>
                    <a:pt x="26552" y="1"/>
                  </a:moveTo>
                  <a:cubicBezTo>
                    <a:pt x="25787" y="1"/>
                    <a:pt x="25023" y="268"/>
                    <a:pt x="24409" y="806"/>
                  </a:cubicBezTo>
                  <a:cubicBezTo>
                    <a:pt x="24179" y="1004"/>
                    <a:pt x="23948" y="1202"/>
                    <a:pt x="23750" y="1400"/>
                  </a:cubicBezTo>
                  <a:cubicBezTo>
                    <a:pt x="23684" y="1383"/>
                    <a:pt x="23635" y="1383"/>
                    <a:pt x="23569" y="1383"/>
                  </a:cubicBezTo>
                  <a:cubicBezTo>
                    <a:pt x="23585" y="1433"/>
                    <a:pt x="23585" y="1482"/>
                    <a:pt x="23602" y="1532"/>
                  </a:cubicBezTo>
                  <a:cubicBezTo>
                    <a:pt x="23651" y="1911"/>
                    <a:pt x="23668" y="2306"/>
                    <a:pt x="23651" y="2685"/>
                  </a:cubicBezTo>
                  <a:cubicBezTo>
                    <a:pt x="23618" y="3921"/>
                    <a:pt x="23305" y="5157"/>
                    <a:pt x="22942" y="6344"/>
                  </a:cubicBezTo>
                  <a:cubicBezTo>
                    <a:pt x="22085" y="9212"/>
                    <a:pt x="20981" y="12014"/>
                    <a:pt x="19613" y="14683"/>
                  </a:cubicBezTo>
                  <a:cubicBezTo>
                    <a:pt x="19416" y="15079"/>
                    <a:pt x="19218" y="15458"/>
                    <a:pt x="19003" y="15854"/>
                  </a:cubicBezTo>
                  <a:cubicBezTo>
                    <a:pt x="16218" y="21029"/>
                    <a:pt x="12526" y="25726"/>
                    <a:pt x="8142" y="29648"/>
                  </a:cubicBezTo>
                  <a:cubicBezTo>
                    <a:pt x="7796" y="29961"/>
                    <a:pt x="7450" y="30258"/>
                    <a:pt x="7088" y="30555"/>
                  </a:cubicBezTo>
                  <a:cubicBezTo>
                    <a:pt x="6873" y="30736"/>
                    <a:pt x="6659" y="30917"/>
                    <a:pt x="6445" y="31099"/>
                  </a:cubicBezTo>
                  <a:cubicBezTo>
                    <a:pt x="5275" y="32104"/>
                    <a:pt x="4072" y="33076"/>
                    <a:pt x="2951" y="34098"/>
                  </a:cubicBezTo>
                  <a:cubicBezTo>
                    <a:pt x="2720" y="34312"/>
                    <a:pt x="2489" y="34527"/>
                    <a:pt x="2259" y="34741"/>
                  </a:cubicBezTo>
                  <a:cubicBezTo>
                    <a:pt x="1649" y="35318"/>
                    <a:pt x="1056" y="35928"/>
                    <a:pt x="495" y="36570"/>
                  </a:cubicBezTo>
                  <a:lnTo>
                    <a:pt x="133" y="37180"/>
                  </a:lnTo>
                  <a:cubicBezTo>
                    <a:pt x="1" y="37394"/>
                    <a:pt x="34" y="37658"/>
                    <a:pt x="215" y="37839"/>
                  </a:cubicBezTo>
                  <a:cubicBezTo>
                    <a:pt x="314" y="37938"/>
                    <a:pt x="462" y="38004"/>
                    <a:pt x="594" y="38004"/>
                  </a:cubicBezTo>
                  <a:cubicBezTo>
                    <a:pt x="742" y="38004"/>
                    <a:pt x="907" y="37938"/>
                    <a:pt x="1006" y="37806"/>
                  </a:cubicBezTo>
                  <a:lnTo>
                    <a:pt x="3198" y="35268"/>
                  </a:lnTo>
                  <a:cubicBezTo>
                    <a:pt x="3445" y="35346"/>
                    <a:pt x="3704" y="35385"/>
                    <a:pt x="3966" y="35385"/>
                  </a:cubicBezTo>
                  <a:cubicBezTo>
                    <a:pt x="4421" y="35385"/>
                    <a:pt x="4883" y="35268"/>
                    <a:pt x="5291" y="35038"/>
                  </a:cubicBezTo>
                  <a:cubicBezTo>
                    <a:pt x="6313" y="34461"/>
                    <a:pt x="7730" y="33571"/>
                    <a:pt x="8983" y="32549"/>
                  </a:cubicBezTo>
                  <a:cubicBezTo>
                    <a:pt x="9049" y="32582"/>
                    <a:pt x="9115" y="32615"/>
                    <a:pt x="9181" y="32648"/>
                  </a:cubicBezTo>
                  <a:cubicBezTo>
                    <a:pt x="9355" y="32727"/>
                    <a:pt x="9541" y="32765"/>
                    <a:pt x="9727" y="32765"/>
                  </a:cubicBezTo>
                  <a:cubicBezTo>
                    <a:pt x="10083" y="32765"/>
                    <a:pt x="10437" y="32622"/>
                    <a:pt x="10697" y="32351"/>
                  </a:cubicBezTo>
                  <a:cubicBezTo>
                    <a:pt x="12625" y="30291"/>
                    <a:pt x="18558" y="23814"/>
                    <a:pt x="22448" y="18062"/>
                  </a:cubicBezTo>
                  <a:cubicBezTo>
                    <a:pt x="22695" y="18194"/>
                    <a:pt x="22877" y="18243"/>
                    <a:pt x="22975" y="18243"/>
                  </a:cubicBezTo>
                  <a:cubicBezTo>
                    <a:pt x="23602" y="18227"/>
                    <a:pt x="27162" y="14403"/>
                    <a:pt x="28563" y="10283"/>
                  </a:cubicBezTo>
                  <a:cubicBezTo>
                    <a:pt x="28925" y="10580"/>
                    <a:pt x="29255" y="10942"/>
                    <a:pt x="29139" y="11272"/>
                  </a:cubicBezTo>
                  <a:cubicBezTo>
                    <a:pt x="28925" y="11915"/>
                    <a:pt x="21542" y="22957"/>
                    <a:pt x="21723" y="23336"/>
                  </a:cubicBezTo>
                  <a:cubicBezTo>
                    <a:pt x="21886" y="23677"/>
                    <a:pt x="22741" y="23871"/>
                    <a:pt x="23140" y="23871"/>
                  </a:cubicBezTo>
                  <a:cubicBezTo>
                    <a:pt x="23185" y="23871"/>
                    <a:pt x="23224" y="23868"/>
                    <a:pt x="23256" y="23863"/>
                  </a:cubicBezTo>
                  <a:cubicBezTo>
                    <a:pt x="23552" y="23814"/>
                    <a:pt x="31645" y="11338"/>
                    <a:pt x="31562" y="10596"/>
                  </a:cubicBezTo>
                  <a:cubicBezTo>
                    <a:pt x="31496" y="10036"/>
                    <a:pt x="29848" y="8783"/>
                    <a:pt x="29057" y="8223"/>
                  </a:cubicBezTo>
                  <a:cubicBezTo>
                    <a:pt x="29172" y="7399"/>
                    <a:pt x="29156" y="6575"/>
                    <a:pt x="28975" y="5800"/>
                  </a:cubicBezTo>
                  <a:cubicBezTo>
                    <a:pt x="29172" y="5438"/>
                    <a:pt x="29354" y="5091"/>
                    <a:pt x="29518" y="4778"/>
                  </a:cubicBezTo>
                  <a:cubicBezTo>
                    <a:pt x="30178" y="3427"/>
                    <a:pt x="29865" y="1779"/>
                    <a:pt x="28711" y="823"/>
                  </a:cubicBezTo>
                  <a:cubicBezTo>
                    <a:pt x="28694" y="790"/>
                    <a:pt x="28661" y="773"/>
                    <a:pt x="28628" y="740"/>
                  </a:cubicBezTo>
                  <a:cubicBezTo>
                    <a:pt x="28023" y="248"/>
                    <a:pt x="27287" y="1"/>
                    <a:pt x="26552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9" name="Google Shape;1589;p26"/>
          <p:cNvGrpSpPr/>
          <p:nvPr/>
        </p:nvGrpSpPr>
        <p:grpSpPr>
          <a:xfrm>
            <a:off x="472604" y="6158771"/>
            <a:ext cx="691267" cy="600784"/>
            <a:chOff x="4405428" y="4619078"/>
            <a:chExt cx="518450" cy="450588"/>
          </a:xfrm>
        </p:grpSpPr>
        <p:sp>
          <p:nvSpPr>
            <p:cNvPr id="1590" name="Google Shape;1590;p26"/>
            <p:cNvSpPr/>
            <p:nvPr/>
          </p:nvSpPr>
          <p:spPr>
            <a:xfrm>
              <a:off x="4649925" y="4806358"/>
              <a:ext cx="273952" cy="263308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6"/>
            <p:cNvSpPr/>
            <p:nvPr/>
          </p:nvSpPr>
          <p:spPr>
            <a:xfrm rot="-1858438">
              <a:off x="4430053" y="4645488"/>
              <a:ext cx="139895" cy="134446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96971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7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594" name="Google Shape;1594;p27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595" name="Google Shape;1595;p27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6" name="Google Shape;1596;p27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7" name="Google Shape;1597;p27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8" name="Google Shape;1598;p27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9" name="Google Shape;1599;p27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0" name="Google Shape;1600;p27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1" name="Google Shape;1601;p27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27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27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27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27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27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27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8" name="Google Shape;1608;p27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9" name="Google Shape;1609;p27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27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27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2" name="Google Shape;1612;p27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3" name="Google Shape;1613;p27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27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27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616" name="Google Shape;1616;p27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17" name="Google Shape;1617;p27"/>
          <p:cNvGrpSpPr/>
          <p:nvPr/>
        </p:nvGrpSpPr>
        <p:grpSpPr>
          <a:xfrm>
            <a:off x="-2261100" y="-568166"/>
            <a:ext cx="16745184" cy="9131233"/>
            <a:chOff x="-1695825" y="-426125"/>
            <a:chExt cx="12558888" cy="6848425"/>
          </a:xfrm>
        </p:grpSpPr>
        <p:sp>
          <p:nvSpPr>
            <p:cNvPr id="1618" name="Google Shape;1618;p27"/>
            <p:cNvSpPr/>
            <p:nvPr/>
          </p:nvSpPr>
          <p:spPr>
            <a:xfrm flipH="1">
              <a:off x="-1695825" y="-426125"/>
              <a:ext cx="3438125" cy="3675448"/>
            </a:xfrm>
            <a:custGeom>
              <a:avLst/>
              <a:gdLst/>
              <a:ahLst/>
              <a:cxnLst/>
              <a:rect l="l" t="t" r="r" b="b"/>
              <a:pathLst>
                <a:path w="161604" h="172759" extrusionOk="0">
                  <a:moveTo>
                    <a:pt x="68753" y="1"/>
                  </a:moveTo>
                  <a:cubicBezTo>
                    <a:pt x="63667" y="1"/>
                    <a:pt x="58581" y="114"/>
                    <a:pt x="53503" y="305"/>
                  </a:cubicBezTo>
                  <a:cubicBezTo>
                    <a:pt x="45195" y="625"/>
                    <a:pt x="36886" y="1150"/>
                    <a:pt x="28578" y="1743"/>
                  </a:cubicBezTo>
                  <a:cubicBezTo>
                    <a:pt x="27561" y="1813"/>
                    <a:pt x="26540" y="1835"/>
                    <a:pt x="25520" y="1835"/>
                  </a:cubicBezTo>
                  <a:cubicBezTo>
                    <a:pt x="23951" y="1835"/>
                    <a:pt x="22382" y="1784"/>
                    <a:pt x="20825" y="1784"/>
                  </a:cubicBezTo>
                  <a:cubicBezTo>
                    <a:pt x="17127" y="1784"/>
                    <a:pt x="13497" y="2068"/>
                    <a:pt x="10090" y="3980"/>
                  </a:cubicBezTo>
                  <a:cubicBezTo>
                    <a:pt x="4292" y="7244"/>
                    <a:pt x="1" y="13704"/>
                    <a:pt x="457" y="20506"/>
                  </a:cubicBezTo>
                  <a:cubicBezTo>
                    <a:pt x="1005" y="28723"/>
                    <a:pt x="7214" y="35548"/>
                    <a:pt x="14130" y="39999"/>
                  </a:cubicBezTo>
                  <a:cubicBezTo>
                    <a:pt x="21046" y="44449"/>
                    <a:pt x="28943" y="47234"/>
                    <a:pt x="35859" y="51662"/>
                  </a:cubicBezTo>
                  <a:cubicBezTo>
                    <a:pt x="50102" y="60770"/>
                    <a:pt x="59529" y="76930"/>
                    <a:pt x="60465" y="93798"/>
                  </a:cubicBezTo>
                  <a:cubicBezTo>
                    <a:pt x="61378" y="110551"/>
                    <a:pt x="54462" y="127670"/>
                    <a:pt x="59004" y="143808"/>
                  </a:cubicBezTo>
                  <a:cubicBezTo>
                    <a:pt x="63592" y="160128"/>
                    <a:pt x="80003" y="171677"/>
                    <a:pt x="96940" y="172682"/>
                  </a:cubicBezTo>
                  <a:cubicBezTo>
                    <a:pt x="97824" y="172733"/>
                    <a:pt x="98708" y="172758"/>
                    <a:pt x="99591" y="172758"/>
                  </a:cubicBezTo>
                  <a:cubicBezTo>
                    <a:pt x="115583" y="172758"/>
                    <a:pt x="131114" y="164452"/>
                    <a:pt x="141540" y="152230"/>
                  </a:cubicBezTo>
                  <a:cubicBezTo>
                    <a:pt x="152542" y="139334"/>
                    <a:pt x="158271" y="122535"/>
                    <a:pt x="159938" y="105667"/>
                  </a:cubicBezTo>
                  <a:cubicBezTo>
                    <a:pt x="161604" y="88799"/>
                    <a:pt x="159435" y="71771"/>
                    <a:pt x="156171" y="55132"/>
                  </a:cubicBezTo>
                  <a:cubicBezTo>
                    <a:pt x="153250" y="40364"/>
                    <a:pt x="148890" y="24797"/>
                    <a:pt x="137523" y="14936"/>
                  </a:cubicBezTo>
                  <a:cubicBezTo>
                    <a:pt x="128462" y="7085"/>
                    <a:pt x="116250" y="4049"/>
                    <a:pt x="104404" y="2337"/>
                  </a:cubicBezTo>
                  <a:cubicBezTo>
                    <a:pt x="92595" y="625"/>
                    <a:pt x="80675" y="1"/>
                    <a:pt x="68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7"/>
            <p:cNvSpPr/>
            <p:nvPr/>
          </p:nvSpPr>
          <p:spPr>
            <a:xfrm flipH="1">
              <a:off x="5803813" y="3683875"/>
              <a:ext cx="5059250" cy="2738425"/>
            </a:xfrm>
            <a:custGeom>
              <a:avLst/>
              <a:gdLst/>
              <a:ahLst/>
              <a:cxnLst/>
              <a:rect l="l" t="t" r="r" b="b"/>
              <a:pathLst>
                <a:path w="202370" h="109537" extrusionOk="0">
                  <a:moveTo>
                    <a:pt x="46381" y="1"/>
                  </a:moveTo>
                  <a:cubicBezTo>
                    <a:pt x="45110" y="1"/>
                    <a:pt x="43839" y="48"/>
                    <a:pt x="42570" y="143"/>
                  </a:cubicBezTo>
                  <a:cubicBezTo>
                    <a:pt x="35106" y="714"/>
                    <a:pt x="27779" y="2928"/>
                    <a:pt x="21137" y="6512"/>
                  </a:cubicBezTo>
                  <a:cubicBezTo>
                    <a:pt x="12418" y="11214"/>
                    <a:pt x="1" y="19499"/>
                    <a:pt x="229" y="30775"/>
                  </a:cubicBezTo>
                  <a:cubicBezTo>
                    <a:pt x="548" y="45360"/>
                    <a:pt x="4908" y="59946"/>
                    <a:pt x="12577" y="72180"/>
                  </a:cubicBezTo>
                  <a:cubicBezTo>
                    <a:pt x="21685" y="86788"/>
                    <a:pt x="35562" y="98109"/>
                    <a:pt x="51358" y="103907"/>
                  </a:cubicBezTo>
                  <a:cubicBezTo>
                    <a:pt x="63441" y="108340"/>
                    <a:pt x="76281" y="109537"/>
                    <a:pt x="89162" y="109537"/>
                  </a:cubicBezTo>
                  <a:cubicBezTo>
                    <a:pt x="94190" y="109537"/>
                    <a:pt x="99223" y="109355"/>
                    <a:pt x="104221" y="109111"/>
                  </a:cubicBezTo>
                  <a:cubicBezTo>
                    <a:pt x="126179" y="108038"/>
                    <a:pt x="148228" y="105870"/>
                    <a:pt x="169342" y="99502"/>
                  </a:cubicBezTo>
                  <a:cubicBezTo>
                    <a:pt x="176532" y="97333"/>
                    <a:pt x="183722" y="94617"/>
                    <a:pt x="189725" y="89938"/>
                  </a:cubicBezTo>
                  <a:cubicBezTo>
                    <a:pt x="195728" y="85282"/>
                    <a:pt x="200475" y="78411"/>
                    <a:pt x="201274" y="70673"/>
                  </a:cubicBezTo>
                  <a:cubicBezTo>
                    <a:pt x="202370" y="60105"/>
                    <a:pt x="195819" y="49857"/>
                    <a:pt x="187031" y="44402"/>
                  </a:cubicBezTo>
                  <a:cubicBezTo>
                    <a:pt x="178593" y="39150"/>
                    <a:pt x="168462" y="37685"/>
                    <a:pt x="158594" y="37685"/>
                  </a:cubicBezTo>
                  <a:cubicBezTo>
                    <a:pt x="158212" y="37685"/>
                    <a:pt x="157830" y="37687"/>
                    <a:pt x="157450" y="37691"/>
                  </a:cubicBezTo>
                  <a:cubicBezTo>
                    <a:pt x="148249" y="37794"/>
                    <a:pt x="139048" y="38992"/>
                    <a:pt x="129830" y="38992"/>
                  </a:cubicBezTo>
                  <a:cubicBezTo>
                    <a:pt x="128826" y="38992"/>
                    <a:pt x="127822" y="38978"/>
                    <a:pt x="126818" y="38946"/>
                  </a:cubicBezTo>
                  <a:cubicBezTo>
                    <a:pt x="116615" y="38604"/>
                    <a:pt x="106047" y="36321"/>
                    <a:pt x="97990" y="29793"/>
                  </a:cubicBezTo>
                  <a:cubicBezTo>
                    <a:pt x="93151" y="25890"/>
                    <a:pt x="89476" y="20686"/>
                    <a:pt x="85093" y="16258"/>
                  </a:cubicBezTo>
                  <a:cubicBezTo>
                    <a:pt x="74867" y="5926"/>
                    <a:pt x="60638" y="1"/>
                    <a:pt x="46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0" name="Google Shape;1620;p27"/>
          <p:cNvGrpSpPr/>
          <p:nvPr/>
        </p:nvGrpSpPr>
        <p:grpSpPr>
          <a:xfrm>
            <a:off x="217269" y="225912"/>
            <a:ext cx="12007252" cy="6317729"/>
            <a:chOff x="162951" y="169433"/>
            <a:chExt cx="9005439" cy="4738297"/>
          </a:xfrm>
        </p:grpSpPr>
        <p:grpSp>
          <p:nvGrpSpPr>
            <p:cNvPr id="1621" name="Google Shape;1621;p27"/>
            <p:cNvGrpSpPr/>
            <p:nvPr/>
          </p:nvGrpSpPr>
          <p:grpSpPr>
            <a:xfrm rot="-6164805" flipH="1">
              <a:off x="8377303" y="4007450"/>
              <a:ext cx="752408" cy="680524"/>
              <a:chOff x="694050" y="2481075"/>
              <a:chExt cx="865100" cy="782450"/>
            </a:xfrm>
          </p:grpSpPr>
          <p:sp>
            <p:nvSpPr>
              <p:cNvPr id="1622" name="Google Shape;1622;p27"/>
              <p:cNvSpPr/>
              <p:nvPr/>
            </p:nvSpPr>
            <p:spPr>
              <a:xfrm>
                <a:off x="694050" y="2499425"/>
                <a:ext cx="725300" cy="764100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30564" extrusionOk="0">
                    <a:moveTo>
                      <a:pt x="29011" y="0"/>
                    </a:moveTo>
                    <a:cubicBezTo>
                      <a:pt x="28966" y="0"/>
                      <a:pt x="28920" y="23"/>
                      <a:pt x="28874" y="23"/>
                    </a:cubicBezTo>
                    <a:cubicBezTo>
                      <a:pt x="28692" y="46"/>
                      <a:pt x="28532" y="91"/>
                      <a:pt x="28349" y="114"/>
                    </a:cubicBezTo>
                    <a:cubicBezTo>
                      <a:pt x="28190" y="137"/>
                      <a:pt x="28007" y="183"/>
                      <a:pt x="27824" y="206"/>
                    </a:cubicBezTo>
                    <a:cubicBezTo>
                      <a:pt x="27665" y="251"/>
                      <a:pt x="27482" y="274"/>
                      <a:pt x="27322" y="297"/>
                    </a:cubicBezTo>
                    <a:cubicBezTo>
                      <a:pt x="27163" y="320"/>
                      <a:pt x="27026" y="343"/>
                      <a:pt x="26889" y="388"/>
                    </a:cubicBezTo>
                    <a:cubicBezTo>
                      <a:pt x="26683" y="411"/>
                      <a:pt x="26501" y="457"/>
                      <a:pt x="26295" y="479"/>
                    </a:cubicBezTo>
                    <a:cubicBezTo>
                      <a:pt x="25884" y="571"/>
                      <a:pt x="25451" y="662"/>
                      <a:pt x="25063" y="731"/>
                    </a:cubicBezTo>
                    <a:cubicBezTo>
                      <a:pt x="24926" y="776"/>
                      <a:pt x="24789" y="799"/>
                      <a:pt x="24652" y="822"/>
                    </a:cubicBezTo>
                    <a:cubicBezTo>
                      <a:pt x="24606" y="822"/>
                      <a:pt x="24583" y="845"/>
                      <a:pt x="24538" y="845"/>
                    </a:cubicBezTo>
                    <a:cubicBezTo>
                      <a:pt x="24355" y="890"/>
                      <a:pt x="24195" y="913"/>
                      <a:pt x="24035" y="959"/>
                    </a:cubicBezTo>
                    <a:cubicBezTo>
                      <a:pt x="23762" y="1004"/>
                      <a:pt x="23510" y="1073"/>
                      <a:pt x="23282" y="1119"/>
                    </a:cubicBezTo>
                    <a:cubicBezTo>
                      <a:pt x="23191" y="1141"/>
                      <a:pt x="23100" y="1164"/>
                      <a:pt x="23008" y="1187"/>
                    </a:cubicBezTo>
                    <a:cubicBezTo>
                      <a:pt x="22461" y="1324"/>
                      <a:pt x="22095" y="1438"/>
                      <a:pt x="21958" y="1529"/>
                    </a:cubicBezTo>
                    <a:cubicBezTo>
                      <a:pt x="21296" y="1895"/>
                      <a:pt x="13285" y="8651"/>
                      <a:pt x="8081" y="13102"/>
                    </a:cubicBezTo>
                    <a:cubicBezTo>
                      <a:pt x="7145" y="13901"/>
                      <a:pt x="6300" y="14631"/>
                      <a:pt x="5593" y="15247"/>
                    </a:cubicBezTo>
                    <a:cubicBezTo>
                      <a:pt x="5342" y="15453"/>
                      <a:pt x="5113" y="15658"/>
                      <a:pt x="4885" y="15864"/>
                    </a:cubicBezTo>
                    <a:cubicBezTo>
                      <a:pt x="4839" y="15909"/>
                      <a:pt x="4771" y="15955"/>
                      <a:pt x="4725" y="16001"/>
                    </a:cubicBezTo>
                    <a:cubicBezTo>
                      <a:pt x="4634" y="16069"/>
                      <a:pt x="4565" y="16138"/>
                      <a:pt x="4474" y="16206"/>
                    </a:cubicBezTo>
                    <a:cubicBezTo>
                      <a:pt x="4451" y="16252"/>
                      <a:pt x="4429" y="16275"/>
                      <a:pt x="4383" y="16297"/>
                    </a:cubicBezTo>
                    <a:cubicBezTo>
                      <a:pt x="4314" y="16366"/>
                      <a:pt x="4246" y="16412"/>
                      <a:pt x="4200" y="16480"/>
                    </a:cubicBezTo>
                    <a:lnTo>
                      <a:pt x="4177" y="16480"/>
                    </a:lnTo>
                    <a:cubicBezTo>
                      <a:pt x="4086" y="16571"/>
                      <a:pt x="4018" y="16640"/>
                      <a:pt x="3949" y="16708"/>
                    </a:cubicBezTo>
                    <a:cubicBezTo>
                      <a:pt x="3812" y="16822"/>
                      <a:pt x="3721" y="16914"/>
                      <a:pt x="3675" y="16959"/>
                    </a:cubicBezTo>
                    <a:cubicBezTo>
                      <a:pt x="3447" y="17233"/>
                      <a:pt x="3219" y="17735"/>
                      <a:pt x="3105" y="18397"/>
                    </a:cubicBezTo>
                    <a:cubicBezTo>
                      <a:pt x="2968" y="18534"/>
                      <a:pt x="411" y="21205"/>
                      <a:pt x="206" y="21958"/>
                    </a:cubicBezTo>
                    <a:cubicBezTo>
                      <a:pt x="0" y="22711"/>
                      <a:pt x="548" y="26089"/>
                      <a:pt x="2785" y="28189"/>
                    </a:cubicBezTo>
                    <a:cubicBezTo>
                      <a:pt x="4999" y="30289"/>
                      <a:pt x="6711" y="30563"/>
                      <a:pt x="7213" y="30563"/>
                    </a:cubicBezTo>
                    <a:cubicBezTo>
                      <a:pt x="7578" y="30563"/>
                      <a:pt x="9587" y="29057"/>
                      <a:pt x="10728" y="28167"/>
                    </a:cubicBezTo>
                    <a:cubicBezTo>
                      <a:pt x="10837" y="28173"/>
                      <a:pt x="10943" y="28177"/>
                      <a:pt x="11046" y="28177"/>
                    </a:cubicBezTo>
                    <a:cubicBezTo>
                      <a:pt x="11631" y="28177"/>
                      <a:pt x="12110" y="28071"/>
                      <a:pt x="12440" y="27915"/>
                    </a:cubicBezTo>
                    <a:cubicBezTo>
                      <a:pt x="12600" y="27847"/>
                      <a:pt x="13011" y="27550"/>
                      <a:pt x="13604" y="27094"/>
                    </a:cubicBezTo>
                    <a:cubicBezTo>
                      <a:pt x="13673" y="27025"/>
                      <a:pt x="13741" y="26980"/>
                      <a:pt x="13833" y="26911"/>
                    </a:cubicBezTo>
                    <a:cubicBezTo>
                      <a:pt x="14038" y="26729"/>
                      <a:pt x="14289" y="26546"/>
                      <a:pt x="14563" y="26318"/>
                    </a:cubicBezTo>
                    <a:cubicBezTo>
                      <a:pt x="14517" y="25245"/>
                      <a:pt x="14540" y="24149"/>
                      <a:pt x="14654" y="23076"/>
                    </a:cubicBezTo>
                    <a:cubicBezTo>
                      <a:pt x="14860" y="20862"/>
                      <a:pt x="15362" y="18648"/>
                      <a:pt x="16115" y="16503"/>
                    </a:cubicBezTo>
                    <a:cubicBezTo>
                      <a:pt x="16800" y="14631"/>
                      <a:pt x="17644" y="12805"/>
                      <a:pt x="18694" y="11139"/>
                    </a:cubicBezTo>
                    <a:cubicBezTo>
                      <a:pt x="20201" y="8651"/>
                      <a:pt x="22004" y="6346"/>
                      <a:pt x="24035" y="4291"/>
                    </a:cubicBezTo>
                    <a:cubicBezTo>
                      <a:pt x="25565" y="2716"/>
                      <a:pt x="27231" y="1278"/>
                      <a:pt x="29011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extrusionOk="0">
                    <a:moveTo>
                      <a:pt x="3105" y="0"/>
                    </a:moveTo>
                    <a:cubicBezTo>
                      <a:pt x="2968" y="137"/>
                      <a:pt x="411" y="2808"/>
                      <a:pt x="206" y="3561"/>
                    </a:cubicBezTo>
                    <a:cubicBezTo>
                      <a:pt x="0" y="4314"/>
                      <a:pt x="548" y="7692"/>
                      <a:pt x="2785" y="9792"/>
                    </a:cubicBezTo>
                    <a:cubicBezTo>
                      <a:pt x="4999" y="11892"/>
                      <a:pt x="6711" y="12166"/>
                      <a:pt x="7213" y="12166"/>
                    </a:cubicBezTo>
                    <a:cubicBezTo>
                      <a:pt x="7578" y="12166"/>
                      <a:pt x="9587" y="10660"/>
                      <a:pt x="10728" y="9770"/>
                    </a:cubicBezTo>
                    <a:cubicBezTo>
                      <a:pt x="11185" y="9427"/>
                      <a:pt x="11504" y="9176"/>
                      <a:pt x="11504" y="9176"/>
                    </a:cubicBezTo>
                    <a:cubicBezTo>
                      <a:pt x="11504" y="9176"/>
                      <a:pt x="4611" y="7989"/>
                      <a:pt x="3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fill="none" extrusionOk="0">
                    <a:moveTo>
                      <a:pt x="11504" y="9176"/>
                    </a:moveTo>
                    <a:cubicBezTo>
                      <a:pt x="11504" y="9176"/>
                      <a:pt x="11185" y="9427"/>
                      <a:pt x="10728" y="9770"/>
                    </a:cubicBezTo>
                    <a:cubicBezTo>
                      <a:pt x="9587" y="10660"/>
                      <a:pt x="7578" y="12166"/>
                      <a:pt x="7213" y="12166"/>
                    </a:cubicBezTo>
                    <a:cubicBezTo>
                      <a:pt x="6711" y="12166"/>
                      <a:pt x="4999" y="11892"/>
                      <a:pt x="2785" y="9792"/>
                    </a:cubicBezTo>
                    <a:cubicBezTo>
                      <a:pt x="548" y="7692"/>
                      <a:pt x="0" y="4314"/>
                      <a:pt x="206" y="3561"/>
                    </a:cubicBezTo>
                    <a:cubicBezTo>
                      <a:pt x="411" y="2808"/>
                      <a:pt x="2968" y="137"/>
                      <a:pt x="3105" y="0"/>
                    </a:cubicBezTo>
                    <a:cubicBezTo>
                      <a:pt x="3105" y="0"/>
                      <a:pt x="3105" y="0"/>
                      <a:pt x="3105" y="0"/>
                    </a:cubicBezTo>
                    <a:cubicBezTo>
                      <a:pt x="4611" y="7989"/>
                      <a:pt x="11504" y="9176"/>
                      <a:pt x="11504" y="9176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765950" y="2481150"/>
                <a:ext cx="791500" cy="7227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08" extrusionOk="0">
                    <a:moveTo>
                      <a:pt x="31271" y="1"/>
                    </a:moveTo>
                    <a:cubicBezTo>
                      <a:pt x="31248" y="1"/>
                      <a:pt x="31203" y="1"/>
                      <a:pt x="31157" y="24"/>
                    </a:cubicBezTo>
                    <a:cubicBezTo>
                      <a:pt x="31020" y="24"/>
                      <a:pt x="30860" y="24"/>
                      <a:pt x="30678" y="46"/>
                    </a:cubicBezTo>
                    <a:cubicBezTo>
                      <a:pt x="30586" y="69"/>
                      <a:pt x="30518" y="69"/>
                      <a:pt x="30404" y="92"/>
                    </a:cubicBezTo>
                    <a:lnTo>
                      <a:pt x="30381" y="92"/>
                    </a:lnTo>
                    <a:cubicBezTo>
                      <a:pt x="30335" y="92"/>
                      <a:pt x="30267" y="92"/>
                      <a:pt x="30198" y="115"/>
                    </a:cubicBezTo>
                    <a:cubicBezTo>
                      <a:pt x="30130" y="115"/>
                      <a:pt x="30061" y="138"/>
                      <a:pt x="29993" y="138"/>
                    </a:cubicBezTo>
                    <a:cubicBezTo>
                      <a:pt x="29924" y="138"/>
                      <a:pt x="29856" y="161"/>
                      <a:pt x="29765" y="161"/>
                    </a:cubicBezTo>
                    <a:cubicBezTo>
                      <a:pt x="29628" y="183"/>
                      <a:pt x="29468" y="206"/>
                      <a:pt x="29308" y="229"/>
                    </a:cubicBezTo>
                    <a:cubicBezTo>
                      <a:pt x="29171" y="252"/>
                      <a:pt x="29034" y="275"/>
                      <a:pt x="28897" y="275"/>
                    </a:cubicBezTo>
                    <a:cubicBezTo>
                      <a:pt x="28783" y="297"/>
                      <a:pt x="28669" y="320"/>
                      <a:pt x="28555" y="343"/>
                    </a:cubicBezTo>
                    <a:cubicBezTo>
                      <a:pt x="28464" y="343"/>
                      <a:pt x="28395" y="366"/>
                      <a:pt x="28304" y="366"/>
                    </a:cubicBezTo>
                    <a:cubicBezTo>
                      <a:pt x="28121" y="412"/>
                      <a:pt x="27939" y="434"/>
                      <a:pt x="27733" y="457"/>
                    </a:cubicBezTo>
                    <a:cubicBezTo>
                      <a:pt x="27710" y="457"/>
                      <a:pt x="27665" y="480"/>
                      <a:pt x="27619" y="480"/>
                    </a:cubicBezTo>
                    <a:cubicBezTo>
                      <a:pt x="27459" y="503"/>
                      <a:pt x="27277" y="549"/>
                      <a:pt x="27094" y="571"/>
                    </a:cubicBezTo>
                    <a:cubicBezTo>
                      <a:pt x="26774" y="617"/>
                      <a:pt x="26455" y="686"/>
                      <a:pt x="26135" y="731"/>
                    </a:cubicBezTo>
                    <a:cubicBezTo>
                      <a:pt x="26090" y="731"/>
                      <a:pt x="26044" y="754"/>
                      <a:pt x="25998" y="754"/>
                    </a:cubicBezTo>
                    <a:cubicBezTo>
                      <a:pt x="25816" y="777"/>
                      <a:pt x="25656" y="822"/>
                      <a:pt x="25473" y="845"/>
                    </a:cubicBezTo>
                    <a:cubicBezTo>
                      <a:pt x="25314" y="868"/>
                      <a:pt x="25131" y="914"/>
                      <a:pt x="24948" y="937"/>
                    </a:cubicBezTo>
                    <a:cubicBezTo>
                      <a:pt x="24789" y="982"/>
                      <a:pt x="24606" y="1005"/>
                      <a:pt x="24446" y="1028"/>
                    </a:cubicBezTo>
                    <a:cubicBezTo>
                      <a:pt x="24287" y="1051"/>
                      <a:pt x="24150" y="1074"/>
                      <a:pt x="24013" y="1119"/>
                    </a:cubicBezTo>
                    <a:cubicBezTo>
                      <a:pt x="23807" y="1142"/>
                      <a:pt x="23625" y="1188"/>
                      <a:pt x="23419" y="1210"/>
                    </a:cubicBezTo>
                    <a:cubicBezTo>
                      <a:pt x="23008" y="1302"/>
                      <a:pt x="22575" y="1393"/>
                      <a:pt x="22187" y="1462"/>
                    </a:cubicBezTo>
                    <a:cubicBezTo>
                      <a:pt x="22050" y="1507"/>
                      <a:pt x="21913" y="1530"/>
                      <a:pt x="21776" y="1553"/>
                    </a:cubicBezTo>
                    <a:cubicBezTo>
                      <a:pt x="21730" y="1553"/>
                      <a:pt x="21707" y="1576"/>
                      <a:pt x="21662" y="1576"/>
                    </a:cubicBezTo>
                    <a:cubicBezTo>
                      <a:pt x="21479" y="1621"/>
                      <a:pt x="21319" y="1644"/>
                      <a:pt x="21159" y="1690"/>
                    </a:cubicBezTo>
                    <a:cubicBezTo>
                      <a:pt x="20886" y="1735"/>
                      <a:pt x="20634" y="1804"/>
                      <a:pt x="20406" y="1850"/>
                    </a:cubicBezTo>
                    <a:cubicBezTo>
                      <a:pt x="20315" y="1872"/>
                      <a:pt x="20224" y="1895"/>
                      <a:pt x="20132" y="1918"/>
                    </a:cubicBezTo>
                    <a:cubicBezTo>
                      <a:pt x="19585" y="2055"/>
                      <a:pt x="19219" y="2169"/>
                      <a:pt x="19082" y="2260"/>
                    </a:cubicBezTo>
                    <a:cubicBezTo>
                      <a:pt x="18420" y="2626"/>
                      <a:pt x="10409" y="9382"/>
                      <a:pt x="5205" y="13833"/>
                    </a:cubicBezTo>
                    <a:cubicBezTo>
                      <a:pt x="4269" y="14632"/>
                      <a:pt x="3424" y="15362"/>
                      <a:pt x="2717" y="15978"/>
                    </a:cubicBezTo>
                    <a:cubicBezTo>
                      <a:pt x="2466" y="16184"/>
                      <a:pt x="2237" y="16389"/>
                      <a:pt x="2009" y="16595"/>
                    </a:cubicBezTo>
                    <a:cubicBezTo>
                      <a:pt x="1963" y="16640"/>
                      <a:pt x="1895" y="16686"/>
                      <a:pt x="1849" y="16732"/>
                    </a:cubicBezTo>
                    <a:cubicBezTo>
                      <a:pt x="1758" y="16800"/>
                      <a:pt x="1689" y="16869"/>
                      <a:pt x="1598" y="16937"/>
                    </a:cubicBezTo>
                    <a:cubicBezTo>
                      <a:pt x="1575" y="16983"/>
                      <a:pt x="1553" y="17006"/>
                      <a:pt x="1507" y="17028"/>
                    </a:cubicBezTo>
                    <a:cubicBezTo>
                      <a:pt x="1438" y="17097"/>
                      <a:pt x="1370" y="17143"/>
                      <a:pt x="1324" y="17211"/>
                    </a:cubicBezTo>
                    <a:lnTo>
                      <a:pt x="1301" y="17211"/>
                    </a:lnTo>
                    <a:cubicBezTo>
                      <a:pt x="1210" y="17302"/>
                      <a:pt x="1142" y="17371"/>
                      <a:pt x="1073" y="17439"/>
                    </a:cubicBezTo>
                    <a:cubicBezTo>
                      <a:pt x="936" y="17553"/>
                      <a:pt x="845" y="17645"/>
                      <a:pt x="799" y="17690"/>
                    </a:cubicBezTo>
                    <a:cubicBezTo>
                      <a:pt x="571" y="17964"/>
                      <a:pt x="343" y="18466"/>
                      <a:pt x="229" y="19128"/>
                    </a:cubicBezTo>
                    <a:cubicBezTo>
                      <a:pt x="0" y="20543"/>
                      <a:pt x="274" y="22689"/>
                      <a:pt x="2192" y="25314"/>
                    </a:cubicBezTo>
                    <a:cubicBezTo>
                      <a:pt x="4155" y="27985"/>
                      <a:pt x="6300" y="28829"/>
                      <a:pt x="7852" y="28898"/>
                    </a:cubicBezTo>
                    <a:cubicBezTo>
                      <a:pt x="7961" y="28904"/>
                      <a:pt x="8067" y="28908"/>
                      <a:pt x="8170" y="28908"/>
                    </a:cubicBezTo>
                    <a:cubicBezTo>
                      <a:pt x="8755" y="28908"/>
                      <a:pt x="9234" y="28802"/>
                      <a:pt x="9564" y="28646"/>
                    </a:cubicBezTo>
                    <a:cubicBezTo>
                      <a:pt x="9724" y="28578"/>
                      <a:pt x="10135" y="28281"/>
                      <a:pt x="10728" y="27825"/>
                    </a:cubicBezTo>
                    <a:cubicBezTo>
                      <a:pt x="10797" y="27756"/>
                      <a:pt x="10865" y="27711"/>
                      <a:pt x="10957" y="27642"/>
                    </a:cubicBezTo>
                    <a:cubicBezTo>
                      <a:pt x="11162" y="27460"/>
                      <a:pt x="11413" y="27277"/>
                      <a:pt x="11687" y="27049"/>
                    </a:cubicBezTo>
                    <a:cubicBezTo>
                      <a:pt x="12440" y="26432"/>
                      <a:pt x="13353" y="25679"/>
                      <a:pt x="14358" y="24835"/>
                    </a:cubicBezTo>
                    <a:cubicBezTo>
                      <a:pt x="20041" y="20087"/>
                      <a:pt x="28669" y="12532"/>
                      <a:pt x="29011" y="11916"/>
                    </a:cubicBezTo>
                    <a:cubicBezTo>
                      <a:pt x="29011" y="11893"/>
                      <a:pt x="29034" y="11870"/>
                      <a:pt x="29034" y="11847"/>
                    </a:cubicBezTo>
                    <a:cubicBezTo>
                      <a:pt x="29057" y="11824"/>
                      <a:pt x="29057" y="11801"/>
                      <a:pt x="29080" y="11756"/>
                    </a:cubicBezTo>
                    <a:cubicBezTo>
                      <a:pt x="29148" y="11550"/>
                      <a:pt x="29262" y="11231"/>
                      <a:pt x="29377" y="10774"/>
                    </a:cubicBezTo>
                    <a:cubicBezTo>
                      <a:pt x="29399" y="10706"/>
                      <a:pt x="29422" y="10637"/>
                      <a:pt x="29445" y="10569"/>
                    </a:cubicBezTo>
                    <a:cubicBezTo>
                      <a:pt x="29445" y="10546"/>
                      <a:pt x="29445" y="10523"/>
                      <a:pt x="29468" y="10500"/>
                    </a:cubicBezTo>
                    <a:cubicBezTo>
                      <a:pt x="29514" y="10341"/>
                      <a:pt x="29559" y="10158"/>
                      <a:pt x="29605" y="9975"/>
                    </a:cubicBezTo>
                    <a:cubicBezTo>
                      <a:pt x="29719" y="9542"/>
                      <a:pt x="29856" y="9040"/>
                      <a:pt x="29993" y="8515"/>
                    </a:cubicBezTo>
                    <a:cubicBezTo>
                      <a:pt x="30016" y="8400"/>
                      <a:pt x="30039" y="8286"/>
                      <a:pt x="30061" y="8149"/>
                    </a:cubicBezTo>
                    <a:cubicBezTo>
                      <a:pt x="30084" y="8127"/>
                      <a:pt x="30084" y="8081"/>
                      <a:pt x="30084" y="8058"/>
                    </a:cubicBezTo>
                    <a:cubicBezTo>
                      <a:pt x="30153" y="7830"/>
                      <a:pt x="30198" y="7602"/>
                      <a:pt x="30267" y="7350"/>
                    </a:cubicBezTo>
                    <a:cubicBezTo>
                      <a:pt x="30358" y="6962"/>
                      <a:pt x="30449" y="6552"/>
                      <a:pt x="30541" y="6141"/>
                    </a:cubicBezTo>
                    <a:cubicBezTo>
                      <a:pt x="30563" y="6072"/>
                      <a:pt x="30586" y="5981"/>
                      <a:pt x="30609" y="5890"/>
                    </a:cubicBezTo>
                    <a:cubicBezTo>
                      <a:pt x="30609" y="5798"/>
                      <a:pt x="30632" y="5707"/>
                      <a:pt x="30655" y="5616"/>
                    </a:cubicBezTo>
                    <a:cubicBezTo>
                      <a:pt x="30678" y="5502"/>
                      <a:pt x="30723" y="5388"/>
                      <a:pt x="30746" y="5273"/>
                    </a:cubicBezTo>
                    <a:cubicBezTo>
                      <a:pt x="30769" y="5159"/>
                      <a:pt x="30792" y="5045"/>
                      <a:pt x="30815" y="4931"/>
                    </a:cubicBezTo>
                    <a:cubicBezTo>
                      <a:pt x="30837" y="4817"/>
                      <a:pt x="30860" y="4703"/>
                      <a:pt x="30883" y="4589"/>
                    </a:cubicBezTo>
                    <a:cubicBezTo>
                      <a:pt x="30929" y="4360"/>
                      <a:pt x="30974" y="4155"/>
                      <a:pt x="31020" y="3927"/>
                    </a:cubicBezTo>
                    <a:cubicBezTo>
                      <a:pt x="31043" y="3835"/>
                      <a:pt x="31066" y="3721"/>
                      <a:pt x="31088" y="3607"/>
                    </a:cubicBezTo>
                    <a:cubicBezTo>
                      <a:pt x="31111" y="3493"/>
                      <a:pt x="31134" y="3402"/>
                      <a:pt x="31157" y="3288"/>
                    </a:cubicBezTo>
                    <a:cubicBezTo>
                      <a:pt x="31271" y="2763"/>
                      <a:pt x="31362" y="2283"/>
                      <a:pt x="31431" y="1850"/>
                    </a:cubicBezTo>
                    <a:cubicBezTo>
                      <a:pt x="31454" y="1713"/>
                      <a:pt x="31477" y="1576"/>
                      <a:pt x="31499" y="1439"/>
                    </a:cubicBezTo>
                    <a:cubicBezTo>
                      <a:pt x="31636" y="617"/>
                      <a:pt x="31659" y="92"/>
                      <a:pt x="31591" y="24"/>
                    </a:cubicBezTo>
                    <a:cubicBezTo>
                      <a:pt x="31545" y="1"/>
                      <a:pt x="31431" y="1"/>
                      <a:pt x="31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765950" y="2481150"/>
                <a:ext cx="791500" cy="7236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44" fill="none" extrusionOk="0">
                    <a:moveTo>
                      <a:pt x="31499" y="1439"/>
                    </a:moveTo>
                    <a:cubicBezTo>
                      <a:pt x="31477" y="1576"/>
                      <a:pt x="31454" y="1713"/>
                      <a:pt x="31431" y="1850"/>
                    </a:cubicBezTo>
                    <a:cubicBezTo>
                      <a:pt x="31362" y="2283"/>
                      <a:pt x="31271" y="2763"/>
                      <a:pt x="31157" y="3288"/>
                    </a:cubicBezTo>
                    <a:cubicBezTo>
                      <a:pt x="31134" y="3402"/>
                      <a:pt x="31111" y="3493"/>
                      <a:pt x="31088" y="3607"/>
                    </a:cubicBezTo>
                    <a:cubicBezTo>
                      <a:pt x="31066" y="3721"/>
                      <a:pt x="31043" y="3835"/>
                      <a:pt x="31020" y="3927"/>
                    </a:cubicBezTo>
                    <a:cubicBezTo>
                      <a:pt x="30974" y="4155"/>
                      <a:pt x="30929" y="4360"/>
                      <a:pt x="30883" y="4589"/>
                    </a:cubicBezTo>
                    <a:cubicBezTo>
                      <a:pt x="30860" y="4703"/>
                      <a:pt x="30837" y="4817"/>
                      <a:pt x="30815" y="4931"/>
                    </a:cubicBezTo>
                    <a:cubicBezTo>
                      <a:pt x="30792" y="5045"/>
                      <a:pt x="30769" y="5159"/>
                      <a:pt x="30746" y="5273"/>
                    </a:cubicBezTo>
                    <a:cubicBezTo>
                      <a:pt x="30723" y="5388"/>
                      <a:pt x="30678" y="5502"/>
                      <a:pt x="30655" y="5616"/>
                    </a:cubicBezTo>
                    <a:cubicBezTo>
                      <a:pt x="30632" y="5707"/>
                      <a:pt x="30609" y="5798"/>
                      <a:pt x="30609" y="5890"/>
                    </a:cubicBezTo>
                    <a:cubicBezTo>
                      <a:pt x="30586" y="5981"/>
                      <a:pt x="30563" y="6072"/>
                      <a:pt x="30541" y="6141"/>
                    </a:cubicBezTo>
                    <a:cubicBezTo>
                      <a:pt x="30449" y="6552"/>
                      <a:pt x="30358" y="6962"/>
                      <a:pt x="30267" y="7350"/>
                    </a:cubicBezTo>
                    <a:cubicBezTo>
                      <a:pt x="30198" y="7602"/>
                      <a:pt x="30153" y="7830"/>
                      <a:pt x="30084" y="8058"/>
                    </a:cubicBezTo>
                    <a:cubicBezTo>
                      <a:pt x="30084" y="8081"/>
                      <a:pt x="30084" y="8127"/>
                      <a:pt x="30061" y="8149"/>
                    </a:cubicBezTo>
                    <a:cubicBezTo>
                      <a:pt x="30039" y="8286"/>
                      <a:pt x="30016" y="8400"/>
                      <a:pt x="29993" y="8515"/>
                    </a:cubicBezTo>
                    <a:cubicBezTo>
                      <a:pt x="29856" y="9040"/>
                      <a:pt x="29719" y="9542"/>
                      <a:pt x="29605" y="9975"/>
                    </a:cubicBezTo>
                    <a:cubicBezTo>
                      <a:pt x="29559" y="10158"/>
                      <a:pt x="29514" y="10341"/>
                      <a:pt x="29468" y="10500"/>
                    </a:cubicBezTo>
                    <a:cubicBezTo>
                      <a:pt x="29445" y="10523"/>
                      <a:pt x="29445" y="10546"/>
                      <a:pt x="29445" y="10569"/>
                    </a:cubicBezTo>
                    <a:cubicBezTo>
                      <a:pt x="29422" y="10637"/>
                      <a:pt x="29399" y="10706"/>
                      <a:pt x="29377" y="10774"/>
                    </a:cubicBezTo>
                    <a:cubicBezTo>
                      <a:pt x="29262" y="11231"/>
                      <a:pt x="29148" y="11550"/>
                      <a:pt x="29080" y="11756"/>
                    </a:cubicBezTo>
                    <a:cubicBezTo>
                      <a:pt x="29057" y="11801"/>
                      <a:pt x="29057" y="11824"/>
                      <a:pt x="29034" y="11847"/>
                    </a:cubicBezTo>
                    <a:cubicBezTo>
                      <a:pt x="29034" y="11870"/>
                      <a:pt x="29011" y="11893"/>
                      <a:pt x="29011" y="11916"/>
                    </a:cubicBezTo>
                    <a:cubicBezTo>
                      <a:pt x="28669" y="12532"/>
                      <a:pt x="20041" y="20087"/>
                      <a:pt x="14358" y="24835"/>
                    </a:cubicBezTo>
                    <a:cubicBezTo>
                      <a:pt x="13353" y="25679"/>
                      <a:pt x="12440" y="26432"/>
                      <a:pt x="11687" y="27049"/>
                    </a:cubicBezTo>
                    <a:cubicBezTo>
                      <a:pt x="11687" y="27049"/>
                      <a:pt x="11687" y="27049"/>
                      <a:pt x="11687" y="27049"/>
                    </a:cubicBezTo>
                    <a:cubicBezTo>
                      <a:pt x="11413" y="27277"/>
                      <a:pt x="11162" y="27460"/>
                      <a:pt x="10957" y="27642"/>
                    </a:cubicBezTo>
                    <a:cubicBezTo>
                      <a:pt x="10865" y="27711"/>
                      <a:pt x="10797" y="27756"/>
                      <a:pt x="10728" y="27825"/>
                    </a:cubicBezTo>
                    <a:lnTo>
                      <a:pt x="10728" y="27825"/>
                    </a:lnTo>
                    <a:cubicBezTo>
                      <a:pt x="10135" y="28281"/>
                      <a:pt x="9724" y="28578"/>
                      <a:pt x="9564" y="28646"/>
                    </a:cubicBezTo>
                    <a:cubicBezTo>
                      <a:pt x="9176" y="28829"/>
                      <a:pt x="8583" y="28943"/>
                      <a:pt x="7852" y="28898"/>
                    </a:cubicBezTo>
                    <a:cubicBezTo>
                      <a:pt x="6300" y="28829"/>
                      <a:pt x="4155" y="27985"/>
                      <a:pt x="2192" y="25314"/>
                    </a:cubicBezTo>
                    <a:cubicBezTo>
                      <a:pt x="274" y="22689"/>
                      <a:pt x="0" y="20543"/>
                      <a:pt x="229" y="19128"/>
                    </a:cubicBezTo>
                    <a:cubicBezTo>
                      <a:pt x="229" y="19128"/>
                      <a:pt x="229" y="19128"/>
                      <a:pt x="229" y="19128"/>
                    </a:cubicBezTo>
                    <a:cubicBezTo>
                      <a:pt x="343" y="18466"/>
                      <a:pt x="571" y="17964"/>
                      <a:pt x="799" y="17690"/>
                    </a:cubicBezTo>
                    <a:cubicBezTo>
                      <a:pt x="845" y="17645"/>
                      <a:pt x="936" y="17553"/>
                      <a:pt x="1073" y="17439"/>
                    </a:cubicBezTo>
                    <a:cubicBezTo>
                      <a:pt x="1142" y="17371"/>
                      <a:pt x="1210" y="17302"/>
                      <a:pt x="1301" y="17211"/>
                    </a:cubicBezTo>
                    <a:cubicBezTo>
                      <a:pt x="1301" y="17211"/>
                      <a:pt x="1301" y="17211"/>
                      <a:pt x="1324" y="17211"/>
                    </a:cubicBezTo>
                    <a:cubicBezTo>
                      <a:pt x="1370" y="17143"/>
                      <a:pt x="1438" y="17097"/>
                      <a:pt x="1507" y="17028"/>
                    </a:cubicBezTo>
                    <a:cubicBezTo>
                      <a:pt x="1553" y="17006"/>
                      <a:pt x="1575" y="16983"/>
                      <a:pt x="1598" y="16937"/>
                    </a:cubicBezTo>
                    <a:cubicBezTo>
                      <a:pt x="1689" y="16869"/>
                      <a:pt x="1758" y="16800"/>
                      <a:pt x="1849" y="16732"/>
                    </a:cubicBezTo>
                    <a:cubicBezTo>
                      <a:pt x="1895" y="16686"/>
                      <a:pt x="1963" y="16640"/>
                      <a:pt x="2009" y="16595"/>
                    </a:cubicBezTo>
                    <a:cubicBezTo>
                      <a:pt x="2237" y="16389"/>
                      <a:pt x="2466" y="16184"/>
                      <a:pt x="2717" y="15978"/>
                    </a:cubicBezTo>
                    <a:cubicBezTo>
                      <a:pt x="3424" y="15362"/>
                      <a:pt x="4269" y="14632"/>
                      <a:pt x="5205" y="13833"/>
                    </a:cubicBezTo>
                    <a:cubicBezTo>
                      <a:pt x="10409" y="9382"/>
                      <a:pt x="18420" y="2626"/>
                      <a:pt x="19082" y="2260"/>
                    </a:cubicBezTo>
                    <a:cubicBezTo>
                      <a:pt x="19219" y="2169"/>
                      <a:pt x="19585" y="2055"/>
                      <a:pt x="20132" y="1918"/>
                    </a:cubicBezTo>
                    <a:cubicBezTo>
                      <a:pt x="20224" y="1895"/>
                      <a:pt x="20315" y="1872"/>
                      <a:pt x="20406" y="1850"/>
                    </a:cubicBezTo>
                    <a:cubicBezTo>
                      <a:pt x="20634" y="1804"/>
                      <a:pt x="20886" y="1735"/>
                      <a:pt x="21159" y="1690"/>
                    </a:cubicBezTo>
                    <a:cubicBezTo>
                      <a:pt x="21319" y="1644"/>
                      <a:pt x="21479" y="1621"/>
                      <a:pt x="21662" y="1576"/>
                    </a:cubicBezTo>
                    <a:cubicBezTo>
                      <a:pt x="21707" y="1576"/>
                      <a:pt x="21730" y="1553"/>
                      <a:pt x="21776" y="1553"/>
                    </a:cubicBezTo>
                    <a:cubicBezTo>
                      <a:pt x="21913" y="1530"/>
                      <a:pt x="22050" y="1507"/>
                      <a:pt x="22187" y="1462"/>
                    </a:cubicBezTo>
                    <a:cubicBezTo>
                      <a:pt x="22575" y="1393"/>
                      <a:pt x="23008" y="1302"/>
                      <a:pt x="23419" y="1210"/>
                    </a:cubicBezTo>
                    <a:cubicBezTo>
                      <a:pt x="23625" y="1188"/>
                      <a:pt x="23807" y="1142"/>
                      <a:pt x="24013" y="1119"/>
                    </a:cubicBezTo>
                    <a:cubicBezTo>
                      <a:pt x="24150" y="1074"/>
                      <a:pt x="24287" y="1051"/>
                      <a:pt x="24446" y="1028"/>
                    </a:cubicBezTo>
                    <a:cubicBezTo>
                      <a:pt x="24606" y="1005"/>
                      <a:pt x="24789" y="982"/>
                      <a:pt x="24948" y="937"/>
                    </a:cubicBezTo>
                    <a:cubicBezTo>
                      <a:pt x="25131" y="914"/>
                      <a:pt x="25314" y="868"/>
                      <a:pt x="25473" y="845"/>
                    </a:cubicBezTo>
                    <a:cubicBezTo>
                      <a:pt x="25656" y="822"/>
                      <a:pt x="25816" y="777"/>
                      <a:pt x="25998" y="754"/>
                    </a:cubicBezTo>
                    <a:cubicBezTo>
                      <a:pt x="26044" y="754"/>
                      <a:pt x="26090" y="731"/>
                      <a:pt x="26135" y="731"/>
                    </a:cubicBezTo>
                    <a:cubicBezTo>
                      <a:pt x="26455" y="686"/>
                      <a:pt x="26774" y="617"/>
                      <a:pt x="27094" y="571"/>
                    </a:cubicBezTo>
                    <a:cubicBezTo>
                      <a:pt x="27277" y="549"/>
                      <a:pt x="27459" y="503"/>
                      <a:pt x="27619" y="480"/>
                    </a:cubicBezTo>
                    <a:cubicBezTo>
                      <a:pt x="27665" y="480"/>
                      <a:pt x="27710" y="457"/>
                      <a:pt x="27733" y="457"/>
                    </a:cubicBezTo>
                    <a:cubicBezTo>
                      <a:pt x="27939" y="434"/>
                      <a:pt x="28121" y="412"/>
                      <a:pt x="28304" y="366"/>
                    </a:cubicBezTo>
                    <a:lnTo>
                      <a:pt x="28304" y="366"/>
                    </a:lnTo>
                    <a:cubicBezTo>
                      <a:pt x="28395" y="366"/>
                      <a:pt x="28464" y="343"/>
                      <a:pt x="28555" y="343"/>
                    </a:cubicBezTo>
                    <a:cubicBezTo>
                      <a:pt x="28669" y="320"/>
                      <a:pt x="28783" y="297"/>
                      <a:pt x="28897" y="275"/>
                    </a:cubicBezTo>
                    <a:cubicBezTo>
                      <a:pt x="29034" y="275"/>
                      <a:pt x="29171" y="252"/>
                      <a:pt x="29308" y="229"/>
                    </a:cubicBezTo>
                    <a:cubicBezTo>
                      <a:pt x="29468" y="206"/>
                      <a:pt x="29628" y="183"/>
                      <a:pt x="29765" y="161"/>
                    </a:cubicBezTo>
                    <a:cubicBezTo>
                      <a:pt x="29856" y="161"/>
                      <a:pt x="29924" y="138"/>
                      <a:pt x="29993" y="138"/>
                    </a:cubicBezTo>
                    <a:cubicBezTo>
                      <a:pt x="30061" y="138"/>
                      <a:pt x="30130" y="115"/>
                      <a:pt x="30198" y="115"/>
                    </a:cubicBezTo>
                    <a:cubicBezTo>
                      <a:pt x="30267" y="92"/>
                      <a:pt x="30335" y="92"/>
                      <a:pt x="30381" y="92"/>
                    </a:cubicBezTo>
                    <a:cubicBezTo>
                      <a:pt x="30404" y="92"/>
                      <a:pt x="30404" y="92"/>
                      <a:pt x="30404" y="92"/>
                    </a:cubicBezTo>
                    <a:cubicBezTo>
                      <a:pt x="30518" y="69"/>
                      <a:pt x="30586" y="69"/>
                      <a:pt x="30678" y="46"/>
                    </a:cubicBezTo>
                    <a:cubicBezTo>
                      <a:pt x="30860" y="24"/>
                      <a:pt x="31020" y="24"/>
                      <a:pt x="31157" y="24"/>
                    </a:cubicBezTo>
                    <a:cubicBezTo>
                      <a:pt x="31203" y="1"/>
                      <a:pt x="31248" y="1"/>
                      <a:pt x="31271" y="1"/>
                    </a:cubicBezTo>
                    <a:cubicBezTo>
                      <a:pt x="31431" y="1"/>
                      <a:pt x="31545" y="1"/>
                      <a:pt x="31591" y="24"/>
                    </a:cubicBezTo>
                    <a:cubicBezTo>
                      <a:pt x="31659" y="92"/>
                      <a:pt x="31636" y="617"/>
                      <a:pt x="31499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extrusionOk="0">
                    <a:moveTo>
                      <a:pt x="12189" y="1"/>
                    </a:moveTo>
                    <a:cubicBezTo>
                      <a:pt x="12166" y="1"/>
                      <a:pt x="12121" y="1"/>
                      <a:pt x="12075" y="24"/>
                    </a:cubicBezTo>
                    <a:cubicBezTo>
                      <a:pt x="11938" y="24"/>
                      <a:pt x="11778" y="24"/>
                      <a:pt x="11596" y="46"/>
                    </a:cubicBezTo>
                    <a:cubicBezTo>
                      <a:pt x="11504" y="69"/>
                      <a:pt x="11436" y="69"/>
                      <a:pt x="11322" y="92"/>
                    </a:cubicBezTo>
                    <a:lnTo>
                      <a:pt x="11299" y="92"/>
                    </a:lnTo>
                    <a:cubicBezTo>
                      <a:pt x="11253" y="92"/>
                      <a:pt x="11185" y="92"/>
                      <a:pt x="11116" y="115"/>
                    </a:cubicBezTo>
                    <a:cubicBezTo>
                      <a:pt x="11048" y="115"/>
                      <a:pt x="10979" y="138"/>
                      <a:pt x="10911" y="138"/>
                    </a:cubicBezTo>
                    <a:cubicBezTo>
                      <a:pt x="10842" y="138"/>
                      <a:pt x="10774" y="161"/>
                      <a:pt x="10683" y="161"/>
                    </a:cubicBezTo>
                    <a:cubicBezTo>
                      <a:pt x="10546" y="183"/>
                      <a:pt x="10386" y="206"/>
                      <a:pt x="10226" y="229"/>
                    </a:cubicBezTo>
                    <a:cubicBezTo>
                      <a:pt x="10089" y="252"/>
                      <a:pt x="9952" y="275"/>
                      <a:pt x="9815" y="275"/>
                    </a:cubicBezTo>
                    <a:cubicBezTo>
                      <a:pt x="9701" y="297"/>
                      <a:pt x="9587" y="320"/>
                      <a:pt x="9473" y="343"/>
                    </a:cubicBezTo>
                    <a:cubicBezTo>
                      <a:pt x="9404" y="343"/>
                      <a:pt x="9313" y="366"/>
                      <a:pt x="9222" y="366"/>
                    </a:cubicBezTo>
                    <a:cubicBezTo>
                      <a:pt x="9039" y="412"/>
                      <a:pt x="8857" y="434"/>
                      <a:pt x="8651" y="457"/>
                    </a:cubicBezTo>
                    <a:cubicBezTo>
                      <a:pt x="8628" y="457"/>
                      <a:pt x="8583" y="480"/>
                      <a:pt x="8537" y="480"/>
                    </a:cubicBezTo>
                    <a:cubicBezTo>
                      <a:pt x="8377" y="503"/>
                      <a:pt x="8195" y="549"/>
                      <a:pt x="8012" y="571"/>
                    </a:cubicBezTo>
                    <a:cubicBezTo>
                      <a:pt x="7692" y="617"/>
                      <a:pt x="7373" y="686"/>
                      <a:pt x="7053" y="731"/>
                    </a:cubicBezTo>
                    <a:cubicBezTo>
                      <a:pt x="7008" y="731"/>
                      <a:pt x="6962" y="754"/>
                      <a:pt x="6916" y="754"/>
                    </a:cubicBezTo>
                    <a:cubicBezTo>
                      <a:pt x="6734" y="777"/>
                      <a:pt x="6574" y="822"/>
                      <a:pt x="6391" y="845"/>
                    </a:cubicBezTo>
                    <a:cubicBezTo>
                      <a:pt x="6232" y="868"/>
                      <a:pt x="6049" y="914"/>
                      <a:pt x="5866" y="937"/>
                    </a:cubicBezTo>
                    <a:cubicBezTo>
                      <a:pt x="5707" y="982"/>
                      <a:pt x="5524" y="1005"/>
                      <a:pt x="5364" y="1028"/>
                    </a:cubicBezTo>
                    <a:cubicBezTo>
                      <a:pt x="5205" y="1051"/>
                      <a:pt x="5068" y="1074"/>
                      <a:pt x="4931" y="1119"/>
                    </a:cubicBezTo>
                    <a:cubicBezTo>
                      <a:pt x="4725" y="1142"/>
                      <a:pt x="4543" y="1188"/>
                      <a:pt x="4337" y="1210"/>
                    </a:cubicBezTo>
                    <a:cubicBezTo>
                      <a:pt x="3926" y="1302"/>
                      <a:pt x="3493" y="1393"/>
                      <a:pt x="3105" y="1462"/>
                    </a:cubicBezTo>
                    <a:cubicBezTo>
                      <a:pt x="2968" y="1507"/>
                      <a:pt x="2831" y="1530"/>
                      <a:pt x="2694" y="1553"/>
                    </a:cubicBezTo>
                    <a:cubicBezTo>
                      <a:pt x="2648" y="1553"/>
                      <a:pt x="2625" y="1576"/>
                      <a:pt x="2580" y="1576"/>
                    </a:cubicBezTo>
                    <a:cubicBezTo>
                      <a:pt x="2397" y="1621"/>
                      <a:pt x="2237" y="1644"/>
                      <a:pt x="2077" y="1690"/>
                    </a:cubicBezTo>
                    <a:cubicBezTo>
                      <a:pt x="1804" y="1735"/>
                      <a:pt x="1552" y="1804"/>
                      <a:pt x="1324" y="1850"/>
                    </a:cubicBezTo>
                    <a:cubicBezTo>
                      <a:pt x="1233" y="1872"/>
                      <a:pt x="1142" y="1895"/>
                      <a:pt x="1050" y="1918"/>
                    </a:cubicBezTo>
                    <a:cubicBezTo>
                      <a:pt x="503" y="2055"/>
                      <a:pt x="137" y="2169"/>
                      <a:pt x="0" y="2260"/>
                    </a:cubicBezTo>
                    <a:cubicBezTo>
                      <a:pt x="0" y="2260"/>
                      <a:pt x="617" y="4406"/>
                      <a:pt x="754" y="4771"/>
                    </a:cubicBezTo>
                    <a:cubicBezTo>
                      <a:pt x="822" y="4931"/>
                      <a:pt x="1438" y="4977"/>
                      <a:pt x="2077" y="5022"/>
                    </a:cubicBezTo>
                    <a:cubicBezTo>
                      <a:pt x="2762" y="5068"/>
                      <a:pt x="3493" y="5091"/>
                      <a:pt x="3607" y="5251"/>
                    </a:cubicBezTo>
                    <a:cubicBezTo>
                      <a:pt x="3812" y="5524"/>
                      <a:pt x="3881" y="8035"/>
                      <a:pt x="4155" y="8309"/>
                    </a:cubicBezTo>
                    <a:cubicBezTo>
                      <a:pt x="4219" y="8373"/>
                      <a:pt x="4405" y="8396"/>
                      <a:pt x="4656" y="8396"/>
                    </a:cubicBezTo>
                    <a:cubicBezTo>
                      <a:pt x="5275" y="8396"/>
                      <a:pt x="6282" y="8256"/>
                      <a:pt x="6782" y="8256"/>
                    </a:cubicBezTo>
                    <a:cubicBezTo>
                      <a:pt x="6943" y="8256"/>
                      <a:pt x="7051" y="8271"/>
                      <a:pt x="7076" y="8309"/>
                    </a:cubicBezTo>
                    <a:cubicBezTo>
                      <a:pt x="7213" y="8515"/>
                      <a:pt x="7419" y="11139"/>
                      <a:pt x="7419" y="11139"/>
                    </a:cubicBezTo>
                    <a:lnTo>
                      <a:pt x="9929" y="11916"/>
                    </a:lnTo>
                    <a:cubicBezTo>
                      <a:pt x="9929" y="11893"/>
                      <a:pt x="9952" y="11870"/>
                      <a:pt x="9952" y="11847"/>
                    </a:cubicBezTo>
                    <a:cubicBezTo>
                      <a:pt x="9975" y="11824"/>
                      <a:pt x="9975" y="11801"/>
                      <a:pt x="9998" y="11756"/>
                    </a:cubicBezTo>
                    <a:cubicBezTo>
                      <a:pt x="10066" y="11550"/>
                      <a:pt x="10180" y="11231"/>
                      <a:pt x="10295" y="10774"/>
                    </a:cubicBezTo>
                    <a:cubicBezTo>
                      <a:pt x="10317" y="10706"/>
                      <a:pt x="10340" y="10637"/>
                      <a:pt x="10363" y="10569"/>
                    </a:cubicBezTo>
                    <a:cubicBezTo>
                      <a:pt x="10363" y="10546"/>
                      <a:pt x="10363" y="10523"/>
                      <a:pt x="10386" y="10500"/>
                    </a:cubicBezTo>
                    <a:cubicBezTo>
                      <a:pt x="10432" y="10341"/>
                      <a:pt x="10477" y="10158"/>
                      <a:pt x="10523" y="9975"/>
                    </a:cubicBezTo>
                    <a:cubicBezTo>
                      <a:pt x="10637" y="9542"/>
                      <a:pt x="10774" y="9040"/>
                      <a:pt x="10911" y="8515"/>
                    </a:cubicBezTo>
                    <a:cubicBezTo>
                      <a:pt x="10934" y="8400"/>
                      <a:pt x="10957" y="8286"/>
                      <a:pt x="10979" y="8149"/>
                    </a:cubicBezTo>
                    <a:cubicBezTo>
                      <a:pt x="11002" y="8127"/>
                      <a:pt x="11002" y="8081"/>
                      <a:pt x="11002" y="8058"/>
                    </a:cubicBezTo>
                    <a:cubicBezTo>
                      <a:pt x="11071" y="7830"/>
                      <a:pt x="11116" y="7602"/>
                      <a:pt x="11185" y="7350"/>
                    </a:cubicBezTo>
                    <a:cubicBezTo>
                      <a:pt x="11276" y="6962"/>
                      <a:pt x="11367" y="6552"/>
                      <a:pt x="11459" y="6141"/>
                    </a:cubicBezTo>
                    <a:cubicBezTo>
                      <a:pt x="11481" y="6072"/>
                      <a:pt x="11504" y="5981"/>
                      <a:pt x="11527" y="5890"/>
                    </a:cubicBezTo>
                    <a:cubicBezTo>
                      <a:pt x="11527" y="5798"/>
                      <a:pt x="11550" y="5707"/>
                      <a:pt x="11573" y="5616"/>
                    </a:cubicBezTo>
                    <a:cubicBezTo>
                      <a:pt x="11596" y="5502"/>
                      <a:pt x="11641" y="5388"/>
                      <a:pt x="11664" y="5273"/>
                    </a:cubicBezTo>
                    <a:cubicBezTo>
                      <a:pt x="11687" y="5159"/>
                      <a:pt x="11710" y="5045"/>
                      <a:pt x="11733" y="4931"/>
                    </a:cubicBezTo>
                    <a:cubicBezTo>
                      <a:pt x="11755" y="4817"/>
                      <a:pt x="11778" y="4703"/>
                      <a:pt x="11801" y="4589"/>
                    </a:cubicBezTo>
                    <a:cubicBezTo>
                      <a:pt x="11847" y="4360"/>
                      <a:pt x="11892" y="4155"/>
                      <a:pt x="11938" y="3927"/>
                    </a:cubicBezTo>
                    <a:cubicBezTo>
                      <a:pt x="11961" y="3835"/>
                      <a:pt x="11984" y="3721"/>
                      <a:pt x="12006" y="3607"/>
                    </a:cubicBezTo>
                    <a:cubicBezTo>
                      <a:pt x="12029" y="3493"/>
                      <a:pt x="12052" y="3402"/>
                      <a:pt x="12075" y="3288"/>
                    </a:cubicBezTo>
                    <a:cubicBezTo>
                      <a:pt x="12189" y="2763"/>
                      <a:pt x="12280" y="2283"/>
                      <a:pt x="12349" y="1850"/>
                    </a:cubicBezTo>
                    <a:cubicBezTo>
                      <a:pt x="12372" y="1713"/>
                      <a:pt x="12395" y="1576"/>
                      <a:pt x="12417" y="1439"/>
                    </a:cubicBezTo>
                    <a:cubicBezTo>
                      <a:pt x="12554" y="617"/>
                      <a:pt x="12577" y="92"/>
                      <a:pt x="12509" y="24"/>
                    </a:cubicBezTo>
                    <a:cubicBezTo>
                      <a:pt x="12463" y="1"/>
                      <a:pt x="12349" y="1"/>
                      <a:pt x="121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fill="none" extrusionOk="0">
                    <a:moveTo>
                      <a:pt x="12417" y="1439"/>
                    </a:moveTo>
                    <a:cubicBezTo>
                      <a:pt x="12395" y="1576"/>
                      <a:pt x="12372" y="1713"/>
                      <a:pt x="12349" y="1850"/>
                    </a:cubicBezTo>
                    <a:cubicBezTo>
                      <a:pt x="12280" y="2283"/>
                      <a:pt x="12189" y="2763"/>
                      <a:pt x="12075" y="3288"/>
                    </a:cubicBezTo>
                    <a:cubicBezTo>
                      <a:pt x="12052" y="3402"/>
                      <a:pt x="12029" y="3493"/>
                      <a:pt x="12006" y="3607"/>
                    </a:cubicBezTo>
                    <a:cubicBezTo>
                      <a:pt x="11984" y="3721"/>
                      <a:pt x="11961" y="3835"/>
                      <a:pt x="11938" y="3927"/>
                    </a:cubicBezTo>
                    <a:cubicBezTo>
                      <a:pt x="11892" y="4155"/>
                      <a:pt x="11847" y="4360"/>
                      <a:pt x="11801" y="4589"/>
                    </a:cubicBezTo>
                    <a:cubicBezTo>
                      <a:pt x="11778" y="4703"/>
                      <a:pt x="11755" y="4817"/>
                      <a:pt x="11733" y="4931"/>
                    </a:cubicBezTo>
                    <a:cubicBezTo>
                      <a:pt x="11710" y="5045"/>
                      <a:pt x="11687" y="5159"/>
                      <a:pt x="11664" y="5273"/>
                    </a:cubicBezTo>
                    <a:cubicBezTo>
                      <a:pt x="11641" y="5388"/>
                      <a:pt x="11596" y="5502"/>
                      <a:pt x="11573" y="5616"/>
                    </a:cubicBezTo>
                    <a:cubicBezTo>
                      <a:pt x="11550" y="5707"/>
                      <a:pt x="11527" y="5798"/>
                      <a:pt x="11527" y="5890"/>
                    </a:cubicBezTo>
                    <a:cubicBezTo>
                      <a:pt x="11504" y="5981"/>
                      <a:pt x="11481" y="6072"/>
                      <a:pt x="11459" y="6141"/>
                    </a:cubicBezTo>
                    <a:cubicBezTo>
                      <a:pt x="11367" y="6552"/>
                      <a:pt x="11276" y="6962"/>
                      <a:pt x="11185" y="7350"/>
                    </a:cubicBezTo>
                    <a:cubicBezTo>
                      <a:pt x="11116" y="7602"/>
                      <a:pt x="11071" y="7830"/>
                      <a:pt x="11002" y="8058"/>
                    </a:cubicBezTo>
                    <a:cubicBezTo>
                      <a:pt x="11002" y="8081"/>
                      <a:pt x="11002" y="8127"/>
                      <a:pt x="10979" y="8149"/>
                    </a:cubicBezTo>
                    <a:cubicBezTo>
                      <a:pt x="10957" y="8286"/>
                      <a:pt x="10934" y="8400"/>
                      <a:pt x="10911" y="8515"/>
                    </a:cubicBezTo>
                    <a:cubicBezTo>
                      <a:pt x="10774" y="9040"/>
                      <a:pt x="10637" y="9542"/>
                      <a:pt x="10523" y="9975"/>
                    </a:cubicBezTo>
                    <a:cubicBezTo>
                      <a:pt x="10477" y="10158"/>
                      <a:pt x="10432" y="10341"/>
                      <a:pt x="10386" y="10500"/>
                    </a:cubicBezTo>
                    <a:cubicBezTo>
                      <a:pt x="10363" y="10523"/>
                      <a:pt x="10363" y="10546"/>
                      <a:pt x="10363" y="10569"/>
                    </a:cubicBezTo>
                    <a:cubicBezTo>
                      <a:pt x="10340" y="10637"/>
                      <a:pt x="10317" y="10706"/>
                      <a:pt x="10295" y="10774"/>
                    </a:cubicBezTo>
                    <a:cubicBezTo>
                      <a:pt x="10180" y="11231"/>
                      <a:pt x="10066" y="11550"/>
                      <a:pt x="9998" y="11756"/>
                    </a:cubicBezTo>
                    <a:cubicBezTo>
                      <a:pt x="9975" y="11801"/>
                      <a:pt x="9975" y="11824"/>
                      <a:pt x="9952" y="11847"/>
                    </a:cubicBezTo>
                    <a:cubicBezTo>
                      <a:pt x="9952" y="11870"/>
                      <a:pt x="9929" y="11893"/>
                      <a:pt x="9929" y="11916"/>
                    </a:cubicBezTo>
                    <a:lnTo>
                      <a:pt x="7419" y="11139"/>
                    </a:lnTo>
                    <a:cubicBezTo>
                      <a:pt x="7419" y="11139"/>
                      <a:pt x="7213" y="8515"/>
                      <a:pt x="7076" y="8309"/>
                    </a:cubicBezTo>
                    <a:cubicBezTo>
                      <a:pt x="6939" y="8104"/>
                      <a:pt x="4428" y="8583"/>
                      <a:pt x="4155" y="8309"/>
                    </a:cubicBezTo>
                    <a:cubicBezTo>
                      <a:pt x="3881" y="8035"/>
                      <a:pt x="3812" y="5524"/>
                      <a:pt x="3607" y="5251"/>
                    </a:cubicBezTo>
                    <a:cubicBezTo>
                      <a:pt x="3493" y="5091"/>
                      <a:pt x="2762" y="5068"/>
                      <a:pt x="2077" y="5022"/>
                    </a:cubicBezTo>
                    <a:cubicBezTo>
                      <a:pt x="1438" y="4977"/>
                      <a:pt x="822" y="4931"/>
                      <a:pt x="754" y="4771"/>
                    </a:cubicBezTo>
                    <a:cubicBezTo>
                      <a:pt x="617" y="4406"/>
                      <a:pt x="0" y="2260"/>
                      <a:pt x="0" y="2260"/>
                    </a:cubicBezTo>
                    <a:cubicBezTo>
                      <a:pt x="137" y="2169"/>
                      <a:pt x="503" y="2055"/>
                      <a:pt x="1050" y="1918"/>
                    </a:cubicBezTo>
                    <a:cubicBezTo>
                      <a:pt x="1142" y="1895"/>
                      <a:pt x="1233" y="1872"/>
                      <a:pt x="1324" y="1850"/>
                    </a:cubicBezTo>
                    <a:cubicBezTo>
                      <a:pt x="1552" y="1804"/>
                      <a:pt x="1804" y="1735"/>
                      <a:pt x="2077" y="1690"/>
                    </a:cubicBezTo>
                    <a:cubicBezTo>
                      <a:pt x="2237" y="1644"/>
                      <a:pt x="2397" y="1621"/>
                      <a:pt x="2580" y="1576"/>
                    </a:cubicBezTo>
                    <a:cubicBezTo>
                      <a:pt x="2625" y="1576"/>
                      <a:pt x="2648" y="1553"/>
                      <a:pt x="2694" y="1553"/>
                    </a:cubicBezTo>
                    <a:cubicBezTo>
                      <a:pt x="2831" y="1530"/>
                      <a:pt x="2968" y="1507"/>
                      <a:pt x="3105" y="1462"/>
                    </a:cubicBezTo>
                    <a:cubicBezTo>
                      <a:pt x="3493" y="1393"/>
                      <a:pt x="3926" y="1302"/>
                      <a:pt x="4337" y="1210"/>
                    </a:cubicBezTo>
                    <a:cubicBezTo>
                      <a:pt x="4543" y="1188"/>
                      <a:pt x="4725" y="1142"/>
                      <a:pt x="4931" y="1119"/>
                    </a:cubicBezTo>
                    <a:cubicBezTo>
                      <a:pt x="5068" y="1074"/>
                      <a:pt x="5205" y="1051"/>
                      <a:pt x="5364" y="1028"/>
                    </a:cubicBezTo>
                    <a:cubicBezTo>
                      <a:pt x="5524" y="1005"/>
                      <a:pt x="5707" y="982"/>
                      <a:pt x="5866" y="937"/>
                    </a:cubicBezTo>
                    <a:cubicBezTo>
                      <a:pt x="6049" y="914"/>
                      <a:pt x="6232" y="868"/>
                      <a:pt x="6391" y="845"/>
                    </a:cubicBezTo>
                    <a:cubicBezTo>
                      <a:pt x="6574" y="822"/>
                      <a:pt x="6734" y="777"/>
                      <a:pt x="6916" y="754"/>
                    </a:cubicBezTo>
                    <a:cubicBezTo>
                      <a:pt x="6962" y="754"/>
                      <a:pt x="7008" y="731"/>
                      <a:pt x="7053" y="731"/>
                    </a:cubicBezTo>
                    <a:cubicBezTo>
                      <a:pt x="7373" y="686"/>
                      <a:pt x="7692" y="617"/>
                      <a:pt x="8012" y="571"/>
                    </a:cubicBezTo>
                    <a:cubicBezTo>
                      <a:pt x="8195" y="549"/>
                      <a:pt x="8377" y="503"/>
                      <a:pt x="8537" y="480"/>
                    </a:cubicBezTo>
                    <a:cubicBezTo>
                      <a:pt x="8583" y="480"/>
                      <a:pt x="8628" y="457"/>
                      <a:pt x="8651" y="457"/>
                    </a:cubicBezTo>
                    <a:cubicBezTo>
                      <a:pt x="8857" y="434"/>
                      <a:pt x="9039" y="412"/>
                      <a:pt x="9222" y="366"/>
                    </a:cubicBezTo>
                    <a:lnTo>
                      <a:pt x="9222" y="366"/>
                    </a:lnTo>
                    <a:cubicBezTo>
                      <a:pt x="9313" y="366"/>
                      <a:pt x="9404" y="343"/>
                      <a:pt x="9473" y="343"/>
                    </a:cubicBezTo>
                    <a:cubicBezTo>
                      <a:pt x="9587" y="320"/>
                      <a:pt x="9701" y="297"/>
                      <a:pt x="9815" y="275"/>
                    </a:cubicBezTo>
                    <a:cubicBezTo>
                      <a:pt x="9952" y="275"/>
                      <a:pt x="10089" y="252"/>
                      <a:pt x="10226" y="229"/>
                    </a:cubicBezTo>
                    <a:cubicBezTo>
                      <a:pt x="10386" y="206"/>
                      <a:pt x="10546" y="183"/>
                      <a:pt x="10683" y="161"/>
                    </a:cubicBezTo>
                    <a:cubicBezTo>
                      <a:pt x="10774" y="161"/>
                      <a:pt x="10842" y="138"/>
                      <a:pt x="10911" y="138"/>
                    </a:cubicBezTo>
                    <a:cubicBezTo>
                      <a:pt x="10979" y="138"/>
                      <a:pt x="11048" y="115"/>
                      <a:pt x="11116" y="115"/>
                    </a:cubicBezTo>
                    <a:cubicBezTo>
                      <a:pt x="11185" y="92"/>
                      <a:pt x="11253" y="92"/>
                      <a:pt x="11299" y="92"/>
                    </a:cubicBezTo>
                    <a:cubicBezTo>
                      <a:pt x="11322" y="92"/>
                      <a:pt x="11322" y="92"/>
                      <a:pt x="11322" y="92"/>
                    </a:cubicBezTo>
                    <a:cubicBezTo>
                      <a:pt x="11436" y="69"/>
                      <a:pt x="11504" y="69"/>
                      <a:pt x="11596" y="46"/>
                    </a:cubicBezTo>
                    <a:cubicBezTo>
                      <a:pt x="11778" y="24"/>
                      <a:pt x="11938" y="24"/>
                      <a:pt x="12075" y="24"/>
                    </a:cubicBezTo>
                    <a:cubicBezTo>
                      <a:pt x="12121" y="1"/>
                      <a:pt x="12166" y="1"/>
                      <a:pt x="12189" y="1"/>
                    </a:cubicBezTo>
                    <a:cubicBezTo>
                      <a:pt x="12349" y="1"/>
                      <a:pt x="12463" y="1"/>
                      <a:pt x="12509" y="24"/>
                    </a:cubicBezTo>
                    <a:cubicBezTo>
                      <a:pt x="12577" y="92"/>
                      <a:pt x="12554" y="617"/>
                      <a:pt x="12417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1473525" y="2481075"/>
                <a:ext cx="85625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291" extrusionOk="0">
                    <a:moveTo>
                      <a:pt x="3070" y="1"/>
                    </a:moveTo>
                    <a:cubicBezTo>
                      <a:pt x="2595" y="1"/>
                      <a:pt x="1440" y="148"/>
                      <a:pt x="1" y="369"/>
                    </a:cubicBezTo>
                    <a:cubicBezTo>
                      <a:pt x="1" y="369"/>
                      <a:pt x="206" y="3085"/>
                      <a:pt x="2854" y="3291"/>
                    </a:cubicBezTo>
                    <a:cubicBezTo>
                      <a:pt x="3219" y="1510"/>
                      <a:pt x="3425" y="141"/>
                      <a:pt x="3288" y="27"/>
                    </a:cubicBezTo>
                    <a:cubicBezTo>
                      <a:pt x="3257" y="9"/>
                      <a:pt x="3183" y="1"/>
                      <a:pt x="3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765950" y="2826950"/>
                <a:ext cx="358950" cy="3769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076" extrusionOk="0">
                    <a:moveTo>
                      <a:pt x="5205" y="1"/>
                    </a:moveTo>
                    <a:cubicBezTo>
                      <a:pt x="4269" y="800"/>
                      <a:pt x="3424" y="1530"/>
                      <a:pt x="2717" y="2146"/>
                    </a:cubicBezTo>
                    <a:cubicBezTo>
                      <a:pt x="2466" y="2352"/>
                      <a:pt x="2237" y="2557"/>
                      <a:pt x="2009" y="2763"/>
                    </a:cubicBezTo>
                    <a:cubicBezTo>
                      <a:pt x="1963" y="2808"/>
                      <a:pt x="1895" y="2854"/>
                      <a:pt x="1849" y="2900"/>
                    </a:cubicBezTo>
                    <a:cubicBezTo>
                      <a:pt x="1758" y="2968"/>
                      <a:pt x="1689" y="3037"/>
                      <a:pt x="1621" y="3105"/>
                    </a:cubicBezTo>
                    <a:cubicBezTo>
                      <a:pt x="1575" y="3151"/>
                      <a:pt x="1553" y="3174"/>
                      <a:pt x="1507" y="3196"/>
                    </a:cubicBezTo>
                    <a:cubicBezTo>
                      <a:pt x="1438" y="3265"/>
                      <a:pt x="1370" y="3311"/>
                      <a:pt x="1324" y="3379"/>
                    </a:cubicBezTo>
                    <a:lnTo>
                      <a:pt x="1301" y="3379"/>
                    </a:lnTo>
                    <a:cubicBezTo>
                      <a:pt x="1210" y="3470"/>
                      <a:pt x="1142" y="3539"/>
                      <a:pt x="1073" y="3607"/>
                    </a:cubicBezTo>
                    <a:cubicBezTo>
                      <a:pt x="936" y="3721"/>
                      <a:pt x="845" y="3813"/>
                      <a:pt x="799" y="3858"/>
                    </a:cubicBezTo>
                    <a:cubicBezTo>
                      <a:pt x="571" y="4132"/>
                      <a:pt x="343" y="4634"/>
                      <a:pt x="229" y="5296"/>
                    </a:cubicBezTo>
                    <a:cubicBezTo>
                      <a:pt x="0" y="6711"/>
                      <a:pt x="274" y="8857"/>
                      <a:pt x="2192" y="11482"/>
                    </a:cubicBezTo>
                    <a:cubicBezTo>
                      <a:pt x="4155" y="14153"/>
                      <a:pt x="6300" y="14997"/>
                      <a:pt x="7852" y="15066"/>
                    </a:cubicBezTo>
                    <a:cubicBezTo>
                      <a:pt x="7961" y="15072"/>
                      <a:pt x="8067" y="15076"/>
                      <a:pt x="8170" y="15076"/>
                    </a:cubicBezTo>
                    <a:cubicBezTo>
                      <a:pt x="8755" y="15076"/>
                      <a:pt x="9234" y="14970"/>
                      <a:pt x="9564" y="14814"/>
                    </a:cubicBezTo>
                    <a:cubicBezTo>
                      <a:pt x="9724" y="14746"/>
                      <a:pt x="10135" y="14449"/>
                      <a:pt x="10728" y="13993"/>
                    </a:cubicBezTo>
                    <a:cubicBezTo>
                      <a:pt x="10797" y="13924"/>
                      <a:pt x="10865" y="13879"/>
                      <a:pt x="10957" y="13810"/>
                    </a:cubicBezTo>
                    <a:cubicBezTo>
                      <a:pt x="11162" y="13628"/>
                      <a:pt x="11413" y="13445"/>
                      <a:pt x="11687" y="13217"/>
                    </a:cubicBezTo>
                    <a:cubicBezTo>
                      <a:pt x="12440" y="12600"/>
                      <a:pt x="13353" y="11847"/>
                      <a:pt x="14358" y="11003"/>
                    </a:cubicBezTo>
                    <a:cubicBezTo>
                      <a:pt x="13581" y="10797"/>
                      <a:pt x="12874" y="10523"/>
                      <a:pt x="12212" y="10204"/>
                    </a:cubicBezTo>
                    <a:cubicBezTo>
                      <a:pt x="12075" y="10135"/>
                      <a:pt x="11915" y="10067"/>
                      <a:pt x="11778" y="9975"/>
                    </a:cubicBezTo>
                    <a:cubicBezTo>
                      <a:pt x="10500" y="9291"/>
                      <a:pt x="9473" y="8446"/>
                      <a:pt x="8628" y="7533"/>
                    </a:cubicBezTo>
                    <a:cubicBezTo>
                      <a:pt x="5570" y="4201"/>
                      <a:pt x="5205" y="1"/>
                      <a:pt x="5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806475" y="2880600"/>
                <a:ext cx="25165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0066" h="11847" extrusionOk="0">
                    <a:moveTo>
                      <a:pt x="1096" y="0"/>
                    </a:moveTo>
                    <a:cubicBezTo>
                      <a:pt x="845" y="206"/>
                      <a:pt x="616" y="411"/>
                      <a:pt x="388" y="617"/>
                    </a:cubicBezTo>
                    <a:cubicBezTo>
                      <a:pt x="342" y="662"/>
                      <a:pt x="274" y="708"/>
                      <a:pt x="228" y="754"/>
                    </a:cubicBezTo>
                    <a:cubicBezTo>
                      <a:pt x="137" y="822"/>
                      <a:pt x="68" y="891"/>
                      <a:pt x="0" y="959"/>
                    </a:cubicBezTo>
                    <a:cubicBezTo>
                      <a:pt x="0" y="959"/>
                      <a:pt x="342" y="10660"/>
                      <a:pt x="9107" y="11847"/>
                    </a:cubicBezTo>
                    <a:cubicBezTo>
                      <a:pt x="9176" y="11778"/>
                      <a:pt x="9244" y="11733"/>
                      <a:pt x="9336" y="11664"/>
                    </a:cubicBezTo>
                    <a:cubicBezTo>
                      <a:pt x="9541" y="11482"/>
                      <a:pt x="9792" y="11299"/>
                      <a:pt x="10066" y="11071"/>
                    </a:cubicBezTo>
                    <a:cubicBezTo>
                      <a:pt x="9701" y="11048"/>
                      <a:pt x="1940" y="10272"/>
                      <a:pt x="10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765950" y="2826950"/>
                <a:ext cx="358950" cy="3778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112" fill="none" extrusionOk="0">
                    <a:moveTo>
                      <a:pt x="14358" y="11003"/>
                    </a:moveTo>
                    <a:cubicBezTo>
                      <a:pt x="13353" y="11847"/>
                      <a:pt x="12440" y="12600"/>
                      <a:pt x="11687" y="13217"/>
                    </a:cubicBezTo>
                    <a:cubicBezTo>
                      <a:pt x="11687" y="13217"/>
                      <a:pt x="11687" y="13217"/>
                      <a:pt x="11687" y="13217"/>
                    </a:cubicBezTo>
                    <a:cubicBezTo>
                      <a:pt x="11413" y="13445"/>
                      <a:pt x="11162" y="13628"/>
                      <a:pt x="10957" y="13810"/>
                    </a:cubicBezTo>
                    <a:cubicBezTo>
                      <a:pt x="10865" y="13879"/>
                      <a:pt x="10797" y="13924"/>
                      <a:pt x="10728" y="13993"/>
                    </a:cubicBezTo>
                    <a:lnTo>
                      <a:pt x="10728" y="13993"/>
                    </a:lnTo>
                    <a:cubicBezTo>
                      <a:pt x="10135" y="14449"/>
                      <a:pt x="9724" y="14746"/>
                      <a:pt x="9564" y="14814"/>
                    </a:cubicBezTo>
                    <a:cubicBezTo>
                      <a:pt x="9176" y="14997"/>
                      <a:pt x="8583" y="15111"/>
                      <a:pt x="7852" y="15066"/>
                    </a:cubicBezTo>
                    <a:cubicBezTo>
                      <a:pt x="6300" y="14997"/>
                      <a:pt x="4155" y="14153"/>
                      <a:pt x="2192" y="11482"/>
                    </a:cubicBezTo>
                    <a:cubicBezTo>
                      <a:pt x="274" y="8857"/>
                      <a:pt x="0" y="6711"/>
                      <a:pt x="229" y="5296"/>
                    </a:cubicBezTo>
                    <a:cubicBezTo>
                      <a:pt x="229" y="5296"/>
                      <a:pt x="229" y="5296"/>
                      <a:pt x="229" y="5296"/>
                    </a:cubicBezTo>
                    <a:cubicBezTo>
                      <a:pt x="343" y="4634"/>
                      <a:pt x="571" y="4132"/>
                      <a:pt x="799" y="3858"/>
                    </a:cubicBezTo>
                    <a:cubicBezTo>
                      <a:pt x="845" y="3813"/>
                      <a:pt x="936" y="3721"/>
                      <a:pt x="1073" y="3607"/>
                    </a:cubicBezTo>
                    <a:cubicBezTo>
                      <a:pt x="1142" y="3539"/>
                      <a:pt x="1210" y="3470"/>
                      <a:pt x="1301" y="3379"/>
                    </a:cubicBezTo>
                    <a:cubicBezTo>
                      <a:pt x="1301" y="3379"/>
                      <a:pt x="1301" y="3379"/>
                      <a:pt x="1324" y="3379"/>
                    </a:cubicBezTo>
                    <a:cubicBezTo>
                      <a:pt x="1370" y="3311"/>
                      <a:pt x="1438" y="3265"/>
                      <a:pt x="1507" y="3196"/>
                    </a:cubicBezTo>
                    <a:cubicBezTo>
                      <a:pt x="1553" y="3174"/>
                      <a:pt x="1575" y="3151"/>
                      <a:pt x="1621" y="3105"/>
                    </a:cubicBezTo>
                    <a:cubicBezTo>
                      <a:pt x="1689" y="3037"/>
                      <a:pt x="1758" y="2968"/>
                      <a:pt x="1849" y="2900"/>
                    </a:cubicBezTo>
                    <a:cubicBezTo>
                      <a:pt x="1895" y="2854"/>
                      <a:pt x="1963" y="2808"/>
                      <a:pt x="2009" y="2763"/>
                    </a:cubicBezTo>
                    <a:cubicBezTo>
                      <a:pt x="2237" y="2557"/>
                      <a:pt x="2466" y="2352"/>
                      <a:pt x="2717" y="2146"/>
                    </a:cubicBezTo>
                    <a:cubicBezTo>
                      <a:pt x="3424" y="1530"/>
                      <a:pt x="4269" y="800"/>
                      <a:pt x="5205" y="1"/>
                    </a:cubicBezTo>
                    <a:cubicBezTo>
                      <a:pt x="5205" y="1"/>
                      <a:pt x="5570" y="4201"/>
                      <a:pt x="8628" y="7533"/>
                    </a:cubicBezTo>
                    <a:cubicBezTo>
                      <a:pt x="9473" y="8446"/>
                      <a:pt x="10500" y="9291"/>
                      <a:pt x="11778" y="9975"/>
                    </a:cubicBezTo>
                    <a:lnTo>
                      <a:pt x="11778" y="9975"/>
                    </a:lnTo>
                    <a:cubicBezTo>
                      <a:pt x="11915" y="10067"/>
                      <a:pt x="12075" y="10135"/>
                      <a:pt x="12212" y="10204"/>
                    </a:cubicBezTo>
                    <a:cubicBezTo>
                      <a:pt x="12874" y="10523"/>
                      <a:pt x="13581" y="10797"/>
                      <a:pt x="14358" y="11003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915450" y="2600425"/>
                <a:ext cx="346400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12167" fill="none" extrusionOk="0">
                    <a:moveTo>
                      <a:pt x="13856" y="0"/>
                    </a:moveTo>
                    <a:lnTo>
                      <a:pt x="1" y="12166"/>
                    </a:lnTo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981650" y="2688875"/>
                <a:ext cx="365225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13057" fill="none" extrusionOk="0">
                    <a:moveTo>
                      <a:pt x="14609" y="0"/>
                    </a:moveTo>
                    <a:lnTo>
                      <a:pt x="0" y="13056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1071225" y="2759625"/>
                <a:ext cx="357250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4290" h="12897" fill="none" extrusionOk="0">
                    <a:moveTo>
                      <a:pt x="14290" y="0"/>
                    </a:moveTo>
                    <a:lnTo>
                      <a:pt x="1" y="12897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36" name="Google Shape;1636;p27"/>
            <p:cNvGrpSpPr/>
            <p:nvPr/>
          </p:nvGrpSpPr>
          <p:grpSpPr>
            <a:xfrm>
              <a:off x="162951" y="3917204"/>
              <a:ext cx="859889" cy="990526"/>
              <a:chOff x="2717500" y="635175"/>
              <a:chExt cx="859975" cy="990625"/>
            </a:xfrm>
          </p:grpSpPr>
          <p:sp>
            <p:nvSpPr>
              <p:cNvPr id="1637" name="Google Shape;1637;p27"/>
              <p:cNvSpPr/>
              <p:nvPr/>
            </p:nvSpPr>
            <p:spPr>
              <a:xfrm>
                <a:off x="3058175" y="1240025"/>
                <a:ext cx="49647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3044" extrusionOk="0">
                    <a:moveTo>
                      <a:pt x="19859" y="1"/>
                    </a:moveTo>
                    <a:cubicBezTo>
                      <a:pt x="19858" y="1"/>
                      <a:pt x="1" y="7122"/>
                      <a:pt x="366" y="10135"/>
                    </a:cubicBezTo>
                    <a:cubicBezTo>
                      <a:pt x="638" y="12384"/>
                      <a:pt x="1483" y="13043"/>
                      <a:pt x="2653" y="13043"/>
                    </a:cubicBezTo>
                    <a:cubicBezTo>
                      <a:pt x="3051" y="13043"/>
                      <a:pt x="3486" y="12967"/>
                      <a:pt x="3949" y="12851"/>
                    </a:cubicBezTo>
                    <a:cubicBezTo>
                      <a:pt x="5775" y="12395"/>
                      <a:pt x="19585" y="5273"/>
                      <a:pt x="19585" y="5273"/>
                    </a:cubicBezTo>
                    <a:cubicBezTo>
                      <a:pt x="18854" y="1987"/>
                      <a:pt x="19859" y="1"/>
                      <a:pt x="198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3058175" y="1240025"/>
                <a:ext cx="496475" cy="332700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3308" fill="none" extrusionOk="0">
                    <a:moveTo>
                      <a:pt x="19859" y="1"/>
                    </a:moveTo>
                    <a:cubicBezTo>
                      <a:pt x="19859" y="1"/>
                      <a:pt x="18854" y="1987"/>
                      <a:pt x="19585" y="5273"/>
                    </a:cubicBezTo>
                    <a:cubicBezTo>
                      <a:pt x="19585" y="5273"/>
                      <a:pt x="5775" y="12395"/>
                      <a:pt x="3949" y="12851"/>
                    </a:cubicBezTo>
                    <a:cubicBezTo>
                      <a:pt x="2123" y="13308"/>
                      <a:pt x="731" y="13148"/>
                      <a:pt x="366" y="10135"/>
                    </a:cubicBezTo>
                    <a:cubicBezTo>
                      <a:pt x="1" y="7122"/>
                      <a:pt x="19859" y="1"/>
                      <a:pt x="19859" y="1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rgbClr val="48060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9" name="Google Shape;1639;p27"/>
              <p:cNvSpPr/>
              <p:nvPr/>
            </p:nvSpPr>
            <p:spPr>
              <a:xfrm>
                <a:off x="2717500" y="637450"/>
                <a:ext cx="859975" cy="950225"/>
              </a:xfrm>
              <a:custGeom>
                <a:avLst/>
                <a:gdLst/>
                <a:ahLst/>
                <a:cxnLst/>
                <a:rect l="l" t="t" r="r" b="b"/>
                <a:pathLst>
                  <a:path w="34399" h="38009" extrusionOk="0">
                    <a:moveTo>
                      <a:pt x="19523" y="0"/>
                    </a:moveTo>
                    <a:cubicBezTo>
                      <a:pt x="19521" y="0"/>
                      <a:pt x="19519" y="0"/>
                      <a:pt x="19517" y="0"/>
                    </a:cubicBezTo>
                    <a:cubicBezTo>
                      <a:pt x="18604" y="69"/>
                      <a:pt x="7077" y="4725"/>
                      <a:pt x="2945" y="6506"/>
                    </a:cubicBezTo>
                    <a:cubicBezTo>
                      <a:pt x="2147" y="6825"/>
                      <a:pt x="1622" y="7076"/>
                      <a:pt x="1485" y="7145"/>
                    </a:cubicBezTo>
                    <a:cubicBezTo>
                      <a:pt x="503" y="7715"/>
                      <a:pt x="1" y="13285"/>
                      <a:pt x="92" y="14198"/>
                    </a:cubicBezTo>
                    <a:cubicBezTo>
                      <a:pt x="161" y="15111"/>
                      <a:pt x="8150" y="31727"/>
                      <a:pt x="11208" y="35631"/>
                    </a:cubicBezTo>
                    <a:cubicBezTo>
                      <a:pt x="12701" y="37521"/>
                      <a:pt x="14194" y="38009"/>
                      <a:pt x="15336" y="38009"/>
                    </a:cubicBezTo>
                    <a:cubicBezTo>
                      <a:pt x="16552" y="38009"/>
                      <a:pt x="17371" y="37457"/>
                      <a:pt x="17371" y="37457"/>
                    </a:cubicBezTo>
                    <a:lnTo>
                      <a:pt x="17371" y="37457"/>
                    </a:lnTo>
                    <a:cubicBezTo>
                      <a:pt x="17194" y="37506"/>
                      <a:pt x="16937" y="37546"/>
                      <a:pt x="16643" y="37546"/>
                    </a:cubicBezTo>
                    <a:cubicBezTo>
                      <a:pt x="15839" y="37546"/>
                      <a:pt x="14750" y="37243"/>
                      <a:pt x="14198" y="35973"/>
                    </a:cubicBezTo>
                    <a:cubicBezTo>
                      <a:pt x="13628" y="34603"/>
                      <a:pt x="14107" y="33188"/>
                      <a:pt x="14929" y="32367"/>
                    </a:cubicBezTo>
                    <a:cubicBezTo>
                      <a:pt x="15157" y="32138"/>
                      <a:pt x="15431" y="31956"/>
                      <a:pt x="15705" y="31819"/>
                    </a:cubicBezTo>
                    <a:cubicBezTo>
                      <a:pt x="16344" y="31522"/>
                      <a:pt x="21343" y="29331"/>
                      <a:pt x="25999" y="27231"/>
                    </a:cubicBezTo>
                    <a:cubicBezTo>
                      <a:pt x="30336" y="25291"/>
                      <a:pt x="34399" y="23419"/>
                      <a:pt x="34399" y="23259"/>
                    </a:cubicBezTo>
                    <a:cubicBezTo>
                      <a:pt x="34399" y="22918"/>
                      <a:pt x="20667" y="0"/>
                      <a:pt x="195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0" name="Google Shape;1640;p27"/>
              <p:cNvSpPr/>
              <p:nvPr/>
            </p:nvSpPr>
            <p:spPr>
              <a:xfrm>
                <a:off x="2717500" y="800075"/>
                <a:ext cx="649975" cy="787600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31504" extrusionOk="0">
                    <a:moveTo>
                      <a:pt x="2945" y="1"/>
                    </a:moveTo>
                    <a:cubicBezTo>
                      <a:pt x="2147" y="320"/>
                      <a:pt x="1622" y="571"/>
                      <a:pt x="1485" y="640"/>
                    </a:cubicBezTo>
                    <a:cubicBezTo>
                      <a:pt x="503" y="1210"/>
                      <a:pt x="1" y="6780"/>
                      <a:pt x="92" y="7693"/>
                    </a:cubicBezTo>
                    <a:cubicBezTo>
                      <a:pt x="161" y="8606"/>
                      <a:pt x="8150" y="25222"/>
                      <a:pt x="11208" y="29126"/>
                    </a:cubicBezTo>
                    <a:cubicBezTo>
                      <a:pt x="12701" y="31016"/>
                      <a:pt x="14194" y="31504"/>
                      <a:pt x="15336" y="31504"/>
                    </a:cubicBezTo>
                    <a:cubicBezTo>
                      <a:pt x="16552" y="31504"/>
                      <a:pt x="17371" y="30952"/>
                      <a:pt x="17371" y="30952"/>
                    </a:cubicBezTo>
                    <a:lnTo>
                      <a:pt x="17371" y="30952"/>
                    </a:lnTo>
                    <a:cubicBezTo>
                      <a:pt x="17194" y="31001"/>
                      <a:pt x="16937" y="31041"/>
                      <a:pt x="16643" y="31041"/>
                    </a:cubicBezTo>
                    <a:cubicBezTo>
                      <a:pt x="15839" y="31041"/>
                      <a:pt x="14750" y="30738"/>
                      <a:pt x="14198" y="29468"/>
                    </a:cubicBezTo>
                    <a:cubicBezTo>
                      <a:pt x="13628" y="28098"/>
                      <a:pt x="14107" y="26683"/>
                      <a:pt x="14929" y="25862"/>
                    </a:cubicBezTo>
                    <a:cubicBezTo>
                      <a:pt x="15157" y="25633"/>
                      <a:pt x="15431" y="25451"/>
                      <a:pt x="15705" y="25314"/>
                    </a:cubicBezTo>
                    <a:cubicBezTo>
                      <a:pt x="16344" y="25017"/>
                      <a:pt x="21343" y="22826"/>
                      <a:pt x="25999" y="20726"/>
                    </a:cubicBezTo>
                    <a:cubicBezTo>
                      <a:pt x="21594" y="18991"/>
                      <a:pt x="17485" y="16549"/>
                      <a:pt x="13879" y="13536"/>
                    </a:cubicBezTo>
                    <a:cubicBezTo>
                      <a:pt x="9382" y="9793"/>
                      <a:pt x="5662" y="5159"/>
                      <a:pt x="2945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1" name="Google Shape;1641;p27"/>
              <p:cNvSpPr/>
              <p:nvPr/>
            </p:nvSpPr>
            <p:spPr>
              <a:xfrm>
                <a:off x="2717500" y="635175"/>
                <a:ext cx="859975" cy="990625"/>
              </a:xfrm>
              <a:custGeom>
                <a:avLst/>
                <a:gdLst/>
                <a:ahLst/>
                <a:cxnLst/>
                <a:rect l="l" t="t" r="r" b="b"/>
                <a:pathLst>
                  <a:path w="34399" h="39625" fill="none" extrusionOk="0">
                    <a:moveTo>
                      <a:pt x="14929" y="32458"/>
                    </a:moveTo>
                    <a:cubicBezTo>
                      <a:pt x="14107" y="33279"/>
                      <a:pt x="13628" y="34694"/>
                      <a:pt x="14198" y="36064"/>
                    </a:cubicBezTo>
                    <a:cubicBezTo>
                      <a:pt x="14952" y="37799"/>
                      <a:pt x="16709" y="37730"/>
                      <a:pt x="17371" y="37548"/>
                    </a:cubicBezTo>
                    <a:cubicBezTo>
                      <a:pt x="17371" y="37548"/>
                      <a:pt x="14290" y="39625"/>
                      <a:pt x="11208" y="35722"/>
                    </a:cubicBezTo>
                    <a:cubicBezTo>
                      <a:pt x="8150" y="31818"/>
                      <a:pt x="161" y="15202"/>
                      <a:pt x="92" y="14289"/>
                    </a:cubicBezTo>
                    <a:cubicBezTo>
                      <a:pt x="1" y="13376"/>
                      <a:pt x="503" y="7806"/>
                      <a:pt x="1485" y="7236"/>
                    </a:cubicBezTo>
                    <a:cubicBezTo>
                      <a:pt x="2329" y="6756"/>
                      <a:pt x="18444" y="160"/>
                      <a:pt x="19517" y="91"/>
                    </a:cubicBezTo>
                    <a:cubicBezTo>
                      <a:pt x="20612" y="0"/>
                      <a:pt x="34399" y="23008"/>
                      <a:pt x="34399" y="23350"/>
                    </a:cubicBezTo>
                    <a:cubicBezTo>
                      <a:pt x="34399" y="23693"/>
                      <a:pt x="16937" y="31316"/>
                      <a:pt x="15705" y="31910"/>
                    </a:cubicBezTo>
                    <a:cubicBezTo>
                      <a:pt x="15431" y="32047"/>
                      <a:pt x="15157" y="32229"/>
                      <a:pt x="14929" y="32458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2" name="Google Shape;1642;p27"/>
              <p:cNvSpPr/>
              <p:nvPr/>
            </p:nvSpPr>
            <p:spPr>
              <a:xfrm>
                <a:off x="2717500" y="816050"/>
                <a:ext cx="434300" cy="77162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0865" extrusionOk="0">
                    <a:moveTo>
                      <a:pt x="1485" y="1"/>
                    </a:moveTo>
                    <a:cubicBezTo>
                      <a:pt x="503" y="571"/>
                      <a:pt x="1" y="6141"/>
                      <a:pt x="92" y="7054"/>
                    </a:cubicBezTo>
                    <a:cubicBezTo>
                      <a:pt x="161" y="7967"/>
                      <a:pt x="8150" y="24583"/>
                      <a:pt x="11208" y="28487"/>
                    </a:cubicBezTo>
                    <a:cubicBezTo>
                      <a:pt x="12701" y="30377"/>
                      <a:pt x="14194" y="30865"/>
                      <a:pt x="15336" y="30865"/>
                    </a:cubicBezTo>
                    <a:cubicBezTo>
                      <a:pt x="16552" y="30865"/>
                      <a:pt x="17371" y="30313"/>
                      <a:pt x="17371" y="30313"/>
                    </a:cubicBezTo>
                    <a:lnTo>
                      <a:pt x="17371" y="30313"/>
                    </a:lnTo>
                    <a:cubicBezTo>
                      <a:pt x="17194" y="30362"/>
                      <a:pt x="16937" y="30402"/>
                      <a:pt x="16643" y="30402"/>
                    </a:cubicBezTo>
                    <a:cubicBezTo>
                      <a:pt x="15839" y="30402"/>
                      <a:pt x="14750" y="30099"/>
                      <a:pt x="14198" y="28829"/>
                    </a:cubicBezTo>
                    <a:cubicBezTo>
                      <a:pt x="13628" y="27459"/>
                      <a:pt x="14107" y="26044"/>
                      <a:pt x="14929" y="25223"/>
                    </a:cubicBezTo>
                    <a:cubicBezTo>
                      <a:pt x="10158" y="18558"/>
                      <a:pt x="1485" y="1"/>
                      <a:pt x="1485" y="1"/>
                    </a:cubicBezTo>
                    <a:close/>
                  </a:path>
                </a:pathLst>
              </a:custGeom>
              <a:solidFill>
                <a:srgbClr val="636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3" name="Google Shape;1643;p27"/>
              <p:cNvSpPr/>
              <p:nvPr/>
            </p:nvSpPr>
            <p:spPr>
              <a:xfrm>
                <a:off x="2717500" y="816050"/>
                <a:ext cx="434300" cy="77162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0865" extrusionOk="0">
                    <a:moveTo>
                      <a:pt x="1485" y="1"/>
                    </a:moveTo>
                    <a:cubicBezTo>
                      <a:pt x="503" y="571"/>
                      <a:pt x="1" y="6141"/>
                      <a:pt x="92" y="7054"/>
                    </a:cubicBezTo>
                    <a:cubicBezTo>
                      <a:pt x="161" y="7967"/>
                      <a:pt x="8150" y="24583"/>
                      <a:pt x="11208" y="28487"/>
                    </a:cubicBezTo>
                    <a:cubicBezTo>
                      <a:pt x="12701" y="30377"/>
                      <a:pt x="14194" y="30865"/>
                      <a:pt x="15336" y="30865"/>
                    </a:cubicBezTo>
                    <a:cubicBezTo>
                      <a:pt x="16552" y="30865"/>
                      <a:pt x="17371" y="30313"/>
                      <a:pt x="17371" y="30313"/>
                    </a:cubicBezTo>
                    <a:lnTo>
                      <a:pt x="17371" y="30313"/>
                    </a:lnTo>
                    <a:cubicBezTo>
                      <a:pt x="17194" y="30362"/>
                      <a:pt x="16937" y="30402"/>
                      <a:pt x="16643" y="30402"/>
                    </a:cubicBezTo>
                    <a:cubicBezTo>
                      <a:pt x="15839" y="30402"/>
                      <a:pt x="14750" y="30099"/>
                      <a:pt x="14198" y="28829"/>
                    </a:cubicBezTo>
                    <a:cubicBezTo>
                      <a:pt x="13628" y="27459"/>
                      <a:pt x="14107" y="26044"/>
                      <a:pt x="14929" y="25223"/>
                    </a:cubicBezTo>
                    <a:cubicBezTo>
                      <a:pt x="10158" y="18558"/>
                      <a:pt x="1485" y="1"/>
                      <a:pt x="1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4" name="Google Shape;1644;p27"/>
              <p:cNvSpPr/>
              <p:nvPr/>
            </p:nvSpPr>
            <p:spPr>
              <a:xfrm>
                <a:off x="2717500" y="816050"/>
                <a:ext cx="434300" cy="80975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2390" fill="none" extrusionOk="0">
                    <a:moveTo>
                      <a:pt x="17371" y="30313"/>
                    </a:moveTo>
                    <a:cubicBezTo>
                      <a:pt x="17371" y="30313"/>
                      <a:pt x="14290" y="32390"/>
                      <a:pt x="11208" y="28487"/>
                    </a:cubicBezTo>
                    <a:cubicBezTo>
                      <a:pt x="8150" y="24583"/>
                      <a:pt x="161" y="7967"/>
                      <a:pt x="92" y="7054"/>
                    </a:cubicBezTo>
                    <a:cubicBezTo>
                      <a:pt x="1" y="6141"/>
                      <a:pt x="503" y="571"/>
                      <a:pt x="1485" y="1"/>
                    </a:cubicBezTo>
                    <a:cubicBezTo>
                      <a:pt x="1485" y="1"/>
                      <a:pt x="10158" y="18558"/>
                      <a:pt x="14929" y="25223"/>
                    </a:cubicBezTo>
                    <a:cubicBezTo>
                      <a:pt x="14107" y="26044"/>
                      <a:pt x="13628" y="27459"/>
                      <a:pt x="14198" y="28829"/>
                    </a:cubicBezTo>
                    <a:cubicBezTo>
                      <a:pt x="14952" y="30564"/>
                      <a:pt x="16709" y="30495"/>
                      <a:pt x="17371" y="30313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5" name="Google Shape;1645;p27"/>
              <p:cNvSpPr/>
              <p:nvPr/>
            </p:nvSpPr>
            <p:spPr>
              <a:xfrm>
                <a:off x="2923500" y="767300"/>
                <a:ext cx="368675" cy="282875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11315" extrusionOk="0">
                    <a:moveTo>
                      <a:pt x="10764" y="0"/>
                    </a:moveTo>
                    <a:cubicBezTo>
                      <a:pt x="10607" y="0"/>
                      <a:pt x="10448" y="26"/>
                      <a:pt x="10295" y="79"/>
                    </a:cubicBezTo>
                    <a:cubicBezTo>
                      <a:pt x="6392" y="1403"/>
                      <a:pt x="2717" y="3252"/>
                      <a:pt x="960" y="4188"/>
                    </a:cubicBezTo>
                    <a:cubicBezTo>
                      <a:pt x="298" y="4553"/>
                      <a:pt x="1" y="5329"/>
                      <a:pt x="275" y="6014"/>
                    </a:cubicBezTo>
                    <a:cubicBezTo>
                      <a:pt x="1119" y="8113"/>
                      <a:pt x="2055" y="9711"/>
                      <a:pt x="2649" y="10647"/>
                    </a:cubicBezTo>
                    <a:cubicBezTo>
                      <a:pt x="2918" y="11068"/>
                      <a:pt x="3386" y="11315"/>
                      <a:pt x="3879" y="11315"/>
                    </a:cubicBezTo>
                    <a:cubicBezTo>
                      <a:pt x="4054" y="11315"/>
                      <a:pt x="4232" y="11284"/>
                      <a:pt x="4406" y="11218"/>
                    </a:cubicBezTo>
                    <a:cubicBezTo>
                      <a:pt x="9496" y="9232"/>
                      <a:pt x="12464" y="7543"/>
                      <a:pt x="13902" y="6630"/>
                    </a:cubicBezTo>
                    <a:cubicBezTo>
                      <a:pt x="14518" y="6219"/>
                      <a:pt x="14746" y="5420"/>
                      <a:pt x="14404" y="4735"/>
                    </a:cubicBezTo>
                    <a:cubicBezTo>
                      <a:pt x="13491" y="2886"/>
                      <a:pt x="12555" y="1448"/>
                      <a:pt x="11939" y="604"/>
                    </a:cubicBezTo>
                    <a:cubicBezTo>
                      <a:pt x="11667" y="214"/>
                      <a:pt x="11220" y="0"/>
                      <a:pt x="107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6" name="Google Shape;1646;p27"/>
              <p:cNvSpPr/>
              <p:nvPr/>
            </p:nvSpPr>
            <p:spPr>
              <a:xfrm>
                <a:off x="2923500" y="764125"/>
                <a:ext cx="368675" cy="289900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11596" fill="none" extrusionOk="0">
                    <a:moveTo>
                      <a:pt x="960" y="4315"/>
                    </a:moveTo>
                    <a:cubicBezTo>
                      <a:pt x="2717" y="3379"/>
                      <a:pt x="6392" y="1530"/>
                      <a:pt x="10295" y="206"/>
                    </a:cubicBezTo>
                    <a:cubicBezTo>
                      <a:pt x="10889" y="1"/>
                      <a:pt x="11573" y="206"/>
                      <a:pt x="11939" y="731"/>
                    </a:cubicBezTo>
                    <a:cubicBezTo>
                      <a:pt x="12555" y="1575"/>
                      <a:pt x="13491" y="3013"/>
                      <a:pt x="14404" y="4862"/>
                    </a:cubicBezTo>
                    <a:cubicBezTo>
                      <a:pt x="14746" y="5547"/>
                      <a:pt x="14518" y="6346"/>
                      <a:pt x="13902" y="6757"/>
                    </a:cubicBezTo>
                    <a:cubicBezTo>
                      <a:pt x="12464" y="7670"/>
                      <a:pt x="9496" y="9359"/>
                      <a:pt x="4406" y="11345"/>
                    </a:cubicBezTo>
                    <a:cubicBezTo>
                      <a:pt x="3744" y="11596"/>
                      <a:pt x="3014" y="11345"/>
                      <a:pt x="2649" y="10774"/>
                    </a:cubicBezTo>
                    <a:cubicBezTo>
                      <a:pt x="2055" y="9838"/>
                      <a:pt x="1119" y="8240"/>
                      <a:pt x="275" y="6141"/>
                    </a:cubicBezTo>
                    <a:cubicBezTo>
                      <a:pt x="1" y="5456"/>
                      <a:pt x="298" y="4680"/>
                      <a:pt x="960" y="4315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7" name="Google Shape;1647;p27"/>
              <p:cNvSpPr/>
              <p:nvPr/>
            </p:nvSpPr>
            <p:spPr>
              <a:xfrm>
                <a:off x="3033075" y="1218925"/>
                <a:ext cx="544400" cy="364500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14580" extrusionOk="0">
                    <a:moveTo>
                      <a:pt x="21776" y="0"/>
                    </a:moveTo>
                    <a:cubicBezTo>
                      <a:pt x="21775" y="1"/>
                      <a:pt x="7533" y="6072"/>
                      <a:pt x="5136" y="6985"/>
                    </a:cubicBezTo>
                    <a:cubicBezTo>
                      <a:pt x="2717" y="7875"/>
                      <a:pt x="0" y="8971"/>
                      <a:pt x="868" y="12075"/>
                    </a:cubicBezTo>
                    <a:cubicBezTo>
                      <a:pt x="1418" y="14031"/>
                      <a:pt x="2180" y="14580"/>
                      <a:pt x="3078" y="14580"/>
                    </a:cubicBezTo>
                    <a:cubicBezTo>
                      <a:pt x="3594" y="14580"/>
                      <a:pt x="4156" y="14398"/>
                      <a:pt x="4748" y="14198"/>
                    </a:cubicBezTo>
                    <a:cubicBezTo>
                      <a:pt x="6346" y="13673"/>
                      <a:pt x="20726" y="6574"/>
                      <a:pt x="20908" y="6437"/>
                    </a:cubicBezTo>
                    <a:cubicBezTo>
                      <a:pt x="21091" y="6300"/>
                      <a:pt x="21365" y="5570"/>
                      <a:pt x="21274" y="5433"/>
                    </a:cubicBezTo>
                    <a:cubicBezTo>
                      <a:pt x="21273" y="5432"/>
                      <a:pt x="21271" y="5431"/>
                      <a:pt x="21268" y="5431"/>
                    </a:cubicBezTo>
                    <a:cubicBezTo>
                      <a:pt x="20916" y="5431"/>
                      <a:pt x="5633" y="13195"/>
                      <a:pt x="4999" y="13422"/>
                    </a:cubicBezTo>
                    <a:cubicBezTo>
                      <a:pt x="4758" y="13508"/>
                      <a:pt x="4413" y="13581"/>
                      <a:pt x="4044" y="13581"/>
                    </a:cubicBezTo>
                    <a:cubicBezTo>
                      <a:pt x="3437" y="13581"/>
                      <a:pt x="2766" y="13382"/>
                      <a:pt x="2397" y="12714"/>
                    </a:cubicBezTo>
                    <a:cubicBezTo>
                      <a:pt x="1826" y="11618"/>
                      <a:pt x="2055" y="10021"/>
                      <a:pt x="2990" y="9564"/>
                    </a:cubicBezTo>
                    <a:cubicBezTo>
                      <a:pt x="3926" y="9108"/>
                      <a:pt x="21228" y="1347"/>
                      <a:pt x="21410" y="1027"/>
                    </a:cubicBezTo>
                    <a:cubicBezTo>
                      <a:pt x="21593" y="708"/>
                      <a:pt x="21776" y="0"/>
                      <a:pt x="217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8" name="Google Shape;1648;p27"/>
              <p:cNvSpPr/>
              <p:nvPr/>
            </p:nvSpPr>
            <p:spPr>
              <a:xfrm>
                <a:off x="3033075" y="1218925"/>
                <a:ext cx="544400" cy="378925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15157" fill="none" extrusionOk="0">
                    <a:moveTo>
                      <a:pt x="21776" y="0"/>
                    </a:moveTo>
                    <a:cubicBezTo>
                      <a:pt x="21776" y="0"/>
                      <a:pt x="21593" y="708"/>
                      <a:pt x="21410" y="1027"/>
                    </a:cubicBezTo>
                    <a:cubicBezTo>
                      <a:pt x="21228" y="1347"/>
                      <a:pt x="3926" y="9108"/>
                      <a:pt x="2990" y="9564"/>
                    </a:cubicBezTo>
                    <a:cubicBezTo>
                      <a:pt x="2055" y="10021"/>
                      <a:pt x="1826" y="11618"/>
                      <a:pt x="2397" y="12714"/>
                    </a:cubicBezTo>
                    <a:cubicBezTo>
                      <a:pt x="2990" y="13787"/>
                      <a:pt x="4360" y="13650"/>
                      <a:pt x="4999" y="13422"/>
                    </a:cubicBezTo>
                    <a:cubicBezTo>
                      <a:pt x="5638" y="13193"/>
                      <a:pt x="21182" y="5296"/>
                      <a:pt x="21274" y="5433"/>
                    </a:cubicBezTo>
                    <a:cubicBezTo>
                      <a:pt x="21365" y="5570"/>
                      <a:pt x="21091" y="6300"/>
                      <a:pt x="20908" y="6437"/>
                    </a:cubicBezTo>
                    <a:cubicBezTo>
                      <a:pt x="20726" y="6574"/>
                      <a:pt x="6346" y="13673"/>
                      <a:pt x="4748" y="14198"/>
                    </a:cubicBezTo>
                    <a:cubicBezTo>
                      <a:pt x="3127" y="14745"/>
                      <a:pt x="1735" y="15156"/>
                      <a:pt x="868" y="12075"/>
                    </a:cubicBezTo>
                    <a:cubicBezTo>
                      <a:pt x="0" y="8971"/>
                      <a:pt x="2717" y="7875"/>
                      <a:pt x="5136" y="6985"/>
                    </a:cubicBezTo>
                    <a:cubicBezTo>
                      <a:pt x="7533" y="6072"/>
                      <a:pt x="21776" y="0"/>
                      <a:pt x="21776" y="0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9" name="Google Shape;1649;p27"/>
            <p:cNvGrpSpPr/>
            <p:nvPr/>
          </p:nvGrpSpPr>
          <p:grpSpPr>
            <a:xfrm rot="4464100" flipH="1">
              <a:off x="340881" y="200684"/>
              <a:ext cx="791149" cy="956779"/>
              <a:chOff x="7835500" y="333075"/>
              <a:chExt cx="791125" cy="956750"/>
            </a:xfrm>
          </p:grpSpPr>
          <p:sp>
            <p:nvSpPr>
              <p:cNvPr id="1650" name="Google Shape;1650;p27"/>
              <p:cNvSpPr/>
              <p:nvPr/>
            </p:nvSpPr>
            <p:spPr>
              <a:xfrm>
                <a:off x="7835500" y="1181025"/>
                <a:ext cx="94375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4352" extrusionOk="0">
                    <a:moveTo>
                      <a:pt x="2193" y="0"/>
                    </a:moveTo>
                    <a:lnTo>
                      <a:pt x="1830" y="610"/>
                    </a:lnTo>
                    <a:lnTo>
                      <a:pt x="495" y="2917"/>
                    </a:lnTo>
                    <a:lnTo>
                      <a:pt x="133" y="3527"/>
                    </a:lnTo>
                    <a:cubicBezTo>
                      <a:pt x="1" y="3741"/>
                      <a:pt x="34" y="4005"/>
                      <a:pt x="215" y="4186"/>
                    </a:cubicBezTo>
                    <a:cubicBezTo>
                      <a:pt x="314" y="4285"/>
                      <a:pt x="462" y="4351"/>
                      <a:pt x="594" y="4351"/>
                    </a:cubicBezTo>
                    <a:cubicBezTo>
                      <a:pt x="742" y="4351"/>
                      <a:pt x="907" y="4285"/>
                      <a:pt x="1006" y="4153"/>
                    </a:cubicBezTo>
                    <a:lnTo>
                      <a:pt x="3198" y="1615"/>
                    </a:lnTo>
                    <a:lnTo>
                      <a:pt x="3775" y="940"/>
                    </a:lnTo>
                    <a:lnTo>
                      <a:pt x="2951" y="445"/>
                    </a:lnTo>
                    <a:lnTo>
                      <a:pt x="21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27"/>
              <p:cNvSpPr/>
              <p:nvPr/>
            </p:nvSpPr>
            <p:spPr>
              <a:xfrm>
                <a:off x="7867225" y="1019100"/>
                <a:ext cx="20770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210" extrusionOk="0">
                    <a:moveTo>
                      <a:pt x="2077" y="0"/>
                    </a:moveTo>
                    <a:cubicBezTo>
                      <a:pt x="2077" y="0"/>
                      <a:pt x="1929" y="264"/>
                      <a:pt x="1698" y="758"/>
                    </a:cubicBezTo>
                    <a:cubicBezTo>
                      <a:pt x="1286" y="1632"/>
                      <a:pt x="627" y="3197"/>
                      <a:pt x="182" y="4961"/>
                    </a:cubicBezTo>
                    <a:cubicBezTo>
                      <a:pt x="1" y="5703"/>
                      <a:pt x="149" y="6477"/>
                      <a:pt x="561" y="7087"/>
                    </a:cubicBezTo>
                    <a:cubicBezTo>
                      <a:pt x="693" y="7252"/>
                      <a:pt x="825" y="7417"/>
                      <a:pt x="990" y="7565"/>
                    </a:cubicBezTo>
                    <a:cubicBezTo>
                      <a:pt x="1006" y="7581"/>
                      <a:pt x="1023" y="7598"/>
                      <a:pt x="1039" y="7614"/>
                    </a:cubicBezTo>
                    <a:cubicBezTo>
                      <a:pt x="1056" y="7614"/>
                      <a:pt x="1072" y="7631"/>
                      <a:pt x="1089" y="7631"/>
                    </a:cubicBezTo>
                    <a:cubicBezTo>
                      <a:pt x="1336" y="7845"/>
                      <a:pt x="1616" y="7993"/>
                      <a:pt x="1929" y="8092"/>
                    </a:cubicBezTo>
                    <a:cubicBezTo>
                      <a:pt x="2176" y="8170"/>
                      <a:pt x="2435" y="8209"/>
                      <a:pt x="2697" y="8209"/>
                    </a:cubicBezTo>
                    <a:cubicBezTo>
                      <a:pt x="3152" y="8209"/>
                      <a:pt x="3614" y="8092"/>
                      <a:pt x="4022" y="7862"/>
                    </a:cubicBezTo>
                    <a:cubicBezTo>
                      <a:pt x="5044" y="7285"/>
                      <a:pt x="6461" y="6395"/>
                      <a:pt x="7714" y="5373"/>
                    </a:cubicBezTo>
                    <a:cubicBezTo>
                      <a:pt x="7928" y="5208"/>
                      <a:pt x="8126" y="5043"/>
                      <a:pt x="8307" y="4878"/>
                    </a:cubicBezTo>
                    <a:cubicBezTo>
                      <a:pt x="8307" y="4878"/>
                      <a:pt x="7236" y="4368"/>
                      <a:pt x="5819" y="3379"/>
                    </a:cubicBezTo>
                    <a:cubicBezTo>
                      <a:pt x="4648" y="2571"/>
                      <a:pt x="3264" y="1417"/>
                      <a:pt x="20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27"/>
              <p:cNvSpPr/>
              <p:nvPr/>
            </p:nvSpPr>
            <p:spPr>
              <a:xfrm>
                <a:off x="7867225" y="1019100"/>
                <a:ext cx="207700" cy="207675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307" fill="none" extrusionOk="0">
                    <a:moveTo>
                      <a:pt x="8307" y="4878"/>
                    </a:moveTo>
                    <a:cubicBezTo>
                      <a:pt x="8126" y="5043"/>
                      <a:pt x="7928" y="5208"/>
                      <a:pt x="7714" y="5373"/>
                    </a:cubicBezTo>
                    <a:cubicBezTo>
                      <a:pt x="6461" y="6395"/>
                      <a:pt x="5044" y="7285"/>
                      <a:pt x="4022" y="7862"/>
                    </a:cubicBezTo>
                    <a:cubicBezTo>
                      <a:pt x="3379" y="8224"/>
                      <a:pt x="2605" y="8307"/>
                      <a:pt x="1929" y="8092"/>
                    </a:cubicBezTo>
                    <a:cubicBezTo>
                      <a:pt x="1616" y="7993"/>
                      <a:pt x="1336" y="7845"/>
                      <a:pt x="1089" y="7631"/>
                    </a:cubicBezTo>
                    <a:cubicBezTo>
                      <a:pt x="1072" y="7631"/>
                      <a:pt x="1056" y="7614"/>
                      <a:pt x="1039" y="7614"/>
                    </a:cubicBezTo>
                    <a:cubicBezTo>
                      <a:pt x="1023" y="7598"/>
                      <a:pt x="1006" y="7581"/>
                      <a:pt x="990" y="7565"/>
                    </a:cubicBezTo>
                    <a:cubicBezTo>
                      <a:pt x="825" y="7417"/>
                      <a:pt x="693" y="7252"/>
                      <a:pt x="561" y="7087"/>
                    </a:cubicBezTo>
                    <a:cubicBezTo>
                      <a:pt x="149" y="6477"/>
                      <a:pt x="1" y="5703"/>
                      <a:pt x="182" y="4961"/>
                    </a:cubicBezTo>
                    <a:cubicBezTo>
                      <a:pt x="627" y="3197"/>
                      <a:pt x="1286" y="1632"/>
                      <a:pt x="1698" y="758"/>
                    </a:cubicBezTo>
                    <a:cubicBezTo>
                      <a:pt x="1929" y="264"/>
                      <a:pt x="2077" y="0"/>
                      <a:pt x="2077" y="0"/>
                    </a:cubicBezTo>
                    <a:cubicBezTo>
                      <a:pt x="3264" y="1417"/>
                      <a:pt x="4648" y="2571"/>
                      <a:pt x="5819" y="3379"/>
                    </a:cubicBezTo>
                    <a:cubicBezTo>
                      <a:pt x="7236" y="4368"/>
                      <a:pt x="8307" y="4878"/>
                      <a:pt x="8307" y="4878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27"/>
              <p:cNvSpPr/>
              <p:nvPr/>
            </p:nvSpPr>
            <p:spPr>
              <a:xfrm>
                <a:off x="8374025" y="538250"/>
                <a:ext cx="252600" cy="39822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29" extrusionOk="0">
                    <a:moveTo>
                      <a:pt x="7120" y="1"/>
                    </a:moveTo>
                    <a:lnTo>
                      <a:pt x="6296" y="1863"/>
                    </a:lnTo>
                    <a:cubicBezTo>
                      <a:pt x="6296" y="1863"/>
                      <a:pt x="6675" y="2061"/>
                      <a:pt x="7022" y="2341"/>
                    </a:cubicBezTo>
                    <a:cubicBezTo>
                      <a:pt x="7384" y="2638"/>
                      <a:pt x="7714" y="3000"/>
                      <a:pt x="7598" y="3330"/>
                    </a:cubicBezTo>
                    <a:cubicBezTo>
                      <a:pt x="7384" y="3973"/>
                      <a:pt x="1" y="15015"/>
                      <a:pt x="182" y="15394"/>
                    </a:cubicBezTo>
                    <a:cubicBezTo>
                      <a:pt x="345" y="15735"/>
                      <a:pt x="1200" y="15929"/>
                      <a:pt x="1599" y="15929"/>
                    </a:cubicBezTo>
                    <a:cubicBezTo>
                      <a:pt x="1644" y="15929"/>
                      <a:pt x="1683" y="15926"/>
                      <a:pt x="1715" y="15921"/>
                    </a:cubicBezTo>
                    <a:cubicBezTo>
                      <a:pt x="2011" y="15872"/>
                      <a:pt x="10104" y="3396"/>
                      <a:pt x="10021" y="2654"/>
                    </a:cubicBezTo>
                    <a:cubicBezTo>
                      <a:pt x="9955" y="2094"/>
                      <a:pt x="8307" y="841"/>
                      <a:pt x="7516" y="281"/>
                    </a:cubicBezTo>
                    <a:cubicBezTo>
                      <a:pt x="7285" y="116"/>
                      <a:pt x="7120" y="1"/>
                      <a:pt x="71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4" name="Google Shape;1654;p27"/>
              <p:cNvSpPr/>
              <p:nvPr/>
            </p:nvSpPr>
            <p:spPr>
              <a:xfrm>
                <a:off x="8374025" y="538250"/>
                <a:ext cx="252600" cy="39927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71" fill="none" extrusionOk="0">
                    <a:moveTo>
                      <a:pt x="10021" y="2654"/>
                    </a:moveTo>
                    <a:cubicBezTo>
                      <a:pt x="10104" y="3396"/>
                      <a:pt x="2011" y="15872"/>
                      <a:pt x="1715" y="15921"/>
                    </a:cubicBezTo>
                    <a:cubicBezTo>
                      <a:pt x="1401" y="15971"/>
                      <a:pt x="363" y="15773"/>
                      <a:pt x="182" y="15394"/>
                    </a:cubicBezTo>
                    <a:cubicBezTo>
                      <a:pt x="1" y="15015"/>
                      <a:pt x="7384" y="3973"/>
                      <a:pt x="7598" y="3330"/>
                    </a:cubicBezTo>
                    <a:cubicBezTo>
                      <a:pt x="7714" y="3000"/>
                      <a:pt x="7384" y="2638"/>
                      <a:pt x="7022" y="2341"/>
                    </a:cubicBezTo>
                    <a:cubicBezTo>
                      <a:pt x="6675" y="2061"/>
                      <a:pt x="6296" y="1863"/>
                      <a:pt x="6296" y="1863"/>
                    </a:cubicBezTo>
                    <a:lnTo>
                      <a:pt x="7120" y="1"/>
                    </a:lnTo>
                    <a:cubicBezTo>
                      <a:pt x="7120" y="1"/>
                      <a:pt x="7285" y="116"/>
                      <a:pt x="7516" y="281"/>
                    </a:cubicBezTo>
                    <a:cubicBezTo>
                      <a:pt x="8307" y="841"/>
                      <a:pt x="9955" y="2094"/>
                      <a:pt x="10021" y="2654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5" name="Google Shape;1655;p27"/>
              <p:cNvSpPr/>
              <p:nvPr/>
            </p:nvSpPr>
            <p:spPr>
              <a:xfrm>
                <a:off x="7897725" y="597175"/>
                <a:ext cx="513000" cy="561675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467" extrusionOk="0">
                    <a:moveTo>
                      <a:pt x="11290" y="0"/>
                    </a:moveTo>
                    <a:cubicBezTo>
                      <a:pt x="11290" y="0"/>
                      <a:pt x="11043" y="281"/>
                      <a:pt x="10631" y="792"/>
                    </a:cubicBezTo>
                    <a:cubicBezTo>
                      <a:pt x="8917" y="2852"/>
                      <a:pt x="4236" y="8801"/>
                      <a:pt x="248" y="16037"/>
                    </a:cubicBezTo>
                    <a:cubicBezTo>
                      <a:pt x="0" y="16482"/>
                      <a:pt x="33" y="17058"/>
                      <a:pt x="346" y="17470"/>
                    </a:cubicBezTo>
                    <a:cubicBezTo>
                      <a:pt x="396" y="17520"/>
                      <a:pt x="445" y="17569"/>
                      <a:pt x="478" y="17635"/>
                    </a:cubicBezTo>
                    <a:cubicBezTo>
                      <a:pt x="1121" y="18426"/>
                      <a:pt x="2242" y="19629"/>
                      <a:pt x="3956" y="20800"/>
                    </a:cubicBezTo>
                    <a:cubicBezTo>
                      <a:pt x="4698" y="21310"/>
                      <a:pt x="5538" y="21805"/>
                      <a:pt x="6494" y="22250"/>
                    </a:cubicBezTo>
                    <a:cubicBezTo>
                      <a:pt x="6560" y="22283"/>
                      <a:pt x="6626" y="22316"/>
                      <a:pt x="6692" y="22349"/>
                    </a:cubicBezTo>
                    <a:cubicBezTo>
                      <a:pt x="6866" y="22428"/>
                      <a:pt x="7052" y="22466"/>
                      <a:pt x="7238" y="22466"/>
                    </a:cubicBezTo>
                    <a:cubicBezTo>
                      <a:pt x="7594" y="22466"/>
                      <a:pt x="7948" y="22323"/>
                      <a:pt x="8208" y="22052"/>
                    </a:cubicBezTo>
                    <a:cubicBezTo>
                      <a:pt x="10136" y="19992"/>
                      <a:pt x="16069" y="13515"/>
                      <a:pt x="19959" y="7763"/>
                    </a:cubicBezTo>
                    <a:cubicBezTo>
                      <a:pt x="20157" y="7483"/>
                      <a:pt x="20338" y="7203"/>
                      <a:pt x="20519" y="6939"/>
                    </a:cubicBezTo>
                    <a:lnTo>
                      <a:pt x="17124" y="4384"/>
                    </a:lnTo>
                    <a:lnTo>
                      <a:pt x="1129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27"/>
              <p:cNvSpPr/>
              <p:nvPr/>
            </p:nvSpPr>
            <p:spPr>
              <a:xfrm>
                <a:off x="7897725" y="597175"/>
                <a:ext cx="513000" cy="564500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580" fill="none" extrusionOk="0">
                    <a:moveTo>
                      <a:pt x="20519" y="6939"/>
                    </a:moveTo>
                    <a:cubicBezTo>
                      <a:pt x="20338" y="7203"/>
                      <a:pt x="20157" y="7483"/>
                      <a:pt x="19959" y="7763"/>
                    </a:cubicBezTo>
                    <a:cubicBezTo>
                      <a:pt x="16069" y="13515"/>
                      <a:pt x="10136" y="19992"/>
                      <a:pt x="8208" y="22052"/>
                    </a:cubicBezTo>
                    <a:cubicBezTo>
                      <a:pt x="7812" y="22464"/>
                      <a:pt x="7203" y="22580"/>
                      <a:pt x="6692" y="22349"/>
                    </a:cubicBezTo>
                    <a:cubicBezTo>
                      <a:pt x="6626" y="22316"/>
                      <a:pt x="6560" y="22283"/>
                      <a:pt x="6494" y="22250"/>
                    </a:cubicBezTo>
                    <a:cubicBezTo>
                      <a:pt x="5538" y="21805"/>
                      <a:pt x="4698" y="21310"/>
                      <a:pt x="3956" y="20800"/>
                    </a:cubicBezTo>
                    <a:cubicBezTo>
                      <a:pt x="2242" y="19629"/>
                      <a:pt x="1121" y="18426"/>
                      <a:pt x="478" y="17635"/>
                    </a:cubicBezTo>
                    <a:cubicBezTo>
                      <a:pt x="445" y="17569"/>
                      <a:pt x="396" y="17520"/>
                      <a:pt x="346" y="17470"/>
                    </a:cubicBezTo>
                    <a:cubicBezTo>
                      <a:pt x="33" y="17058"/>
                      <a:pt x="0" y="16482"/>
                      <a:pt x="248" y="16037"/>
                    </a:cubicBezTo>
                    <a:cubicBezTo>
                      <a:pt x="4236" y="8801"/>
                      <a:pt x="8917" y="2852"/>
                      <a:pt x="10631" y="792"/>
                    </a:cubicBezTo>
                    <a:cubicBezTo>
                      <a:pt x="11043" y="281"/>
                      <a:pt x="11290" y="0"/>
                      <a:pt x="11290" y="0"/>
                    </a:cubicBezTo>
                    <a:lnTo>
                      <a:pt x="17124" y="4384"/>
                    </a:ln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27"/>
              <p:cNvSpPr/>
              <p:nvPr/>
            </p:nvSpPr>
            <p:spPr>
              <a:xfrm>
                <a:off x="8408225" y="339700"/>
                <a:ext cx="181725" cy="185400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416" extrusionOk="0">
                    <a:moveTo>
                      <a:pt x="3643" y="1"/>
                    </a:moveTo>
                    <a:cubicBezTo>
                      <a:pt x="2878" y="1"/>
                      <a:pt x="2114" y="268"/>
                      <a:pt x="1500" y="806"/>
                    </a:cubicBezTo>
                    <a:cubicBezTo>
                      <a:pt x="1270" y="1004"/>
                      <a:pt x="1039" y="1202"/>
                      <a:pt x="841" y="1400"/>
                    </a:cubicBezTo>
                    <a:cubicBezTo>
                      <a:pt x="792" y="1449"/>
                      <a:pt x="742" y="1499"/>
                      <a:pt x="693" y="1532"/>
                    </a:cubicBezTo>
                    <a:cubicBezTo>
                      <a:pt x="281" y="1927"/>
                      <a:pt x="1" y="2207"/>
                      <a:pt x="1" y="2207"/>
                    </a:cubicBezTo>
                    <a:cubicBezTo>
                      <a:pt x="248" y="2339"/>
                      <a:pt x="495" y="2504"/>
                      <a:pt x="742" y="2685"/>
                    </a:cubicBezTo>
                    <a:cubicBezTo>
                      <a:pt x="2885" y="4251"/>
                      <a:pt x="5126" y="7415"/>
                      <a:pt x="5126" y="7415"/>
                    </a:cubicBezTo>
                    <a:cubicBezTo>
                      <a:pt x="5472" y="6871"/>
                      <a:pt x="5785" y="6311"/>
                      <a:pt x="6066" y="5800"/>
                    </a:cubicBezTo>
                    <a:cubicBezTo>
                      <a:pt x="6263" y="5438"/>
                      <a:pt x="6445" y="5091"/>
                      <a:pt x="6609" y="4778"/>
                    </a:cubicBezTo>
                    <a:cubicBezTo>
                      <a:pt x="7269" y="3427"/>
                      <a:pt x="6956" y="1779"/>
                      <a:pt x="5802" y="823"/>
                    </a:cubicBezTo>
                    <a:cubicBezTo>
                      <a:pt x="5785" y="790"/>
                      <a:pt x="5752" y="773"/>
                      <a:pt x="5719" y="740"/>
                    </a:cubicBezTo>
                    <a:cubicBezTo>
                      <a:pt x="5114" y="248"/>
                      <a:pt x="4378" y="1"/>
                      <a:pt x="36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27"/>
              <p:cNvSpPr/>
              <p:nvPr/>
            </p:nvSpPr>
            <p:spPr>
              <a:xfrm>
                <a:off x="8408225" y="333075"/>
                <a:ext cx="181725" cy="192025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681" fill="none" extrusionOk="0">
                    <a:moveTo>
                      <a:pt x="6609" y="5043"/>
                    </a:moveTo>
                    <a:cubicBezTo>
                      <a:pt x="6445" y="5356"/>
                      <a:pt x="6263" y="5703"/>
                      <a:pt x="6066" y="6065"/>
                    </a:cubicBezTo>
                    <a:cubicBezTo>
                      <a:pt x="5785" y="6576"/>
                      <a:pt x="5472" y="7136"/>
                      <a:pt x="5126" y="7680"/>
                    </a:cubicBezTo>
                    <a:cubicBezTo>
                      <a:pt x="5126" y="7680"/>
                      <a:pt x="2885" y="4516"/>
                      <a:pt x="742" y="2950"/>
                    </a:cubicBezTo>
                    <a:cubicBezTo>
                      <a:pt x="495" y="2769"/>
                      <a:pt x="248" y="2604"/>
                      <a:pt x="1" y="2472"/>
                    </a:cubicBezTo>
                    <a:cubicBezTo>
                      <a:pt x="1" y="2472"/>
                      <a:pt x="281" y="2192"/>
                      <a:pt x="693" y="1797"/>
                    </a:cubicBezTo>
                    <a:cubicBezTo>
                      <a:pt x="742" y="1764"/>
                      <a:pt x="792" y="1714"/>
                      <a:pt x="841" y="1665"/>
                    </a:cubicBezTo>
                    <a:cubicBezTo>
                      <a:pt x="1039" y="1467"/>
                      <a:pt x="1270" y="1269"/>
                      <a:pt x="1500" y="1071"/>
                    </a:cubicBezTo>
                    <a:cubicBezTo>
                      <a:pt x="2703" y="17"/>
                      <a:pt x="4483" y="0"/>
                      <a:pt x="5719" y="1005"/>
                    </a:cubicBezTo>
                    <a:cubicBezTo>
                      <a:pt x="5752" y="1038"/>
                      <a:pt x="5785" y="1055"/>
                      <a:pt x="5802" y="1088"/>
                    </a:cubicBezTo>
                    <a:cubicBezTo>
                      <a:pt x="6956" y="2044"/>
                      <a:pt x="7269" y="3692"/>
                      <a:pt x="6609" y="5043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27"/>
              <p:cNvSpPr/>
              <p:nvPr/>
            </p:nvSpPr>
            <p:spPr>
              <a:xfrm>
                <a:off x="8157700" y="374175"/>
                <a:ext cx="407125" cy="421625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6865" extrusionOk="0">
                    <a:moveTo>
                      <a:pt x="10494" y="1"/>
                    </a:moveTo>
                    <a:cubicBezTo>
                      <a:pt x="6157" y="1"/>
                      <a:pt x="2439" y="5612"/>
                      <a:pt x="34" y="9333"/>
                    </a:cubicBezTo>
                    <a:cubicBezTo>
                      <a:pt x="1" y="9398"/>
                      <a:pt x="67" y="9530"/>
                      <a:pt x="232" y="9712"/>
                    </a:cubicBezTo>
                    <a:cubicBezTo>
                      <a:pt x="973" y="10585"/>
                      <a:pt x="3709" y="12761"/>
                      <a:pt x="6115" y="14475"/>
                    </a:cubicBezTo>
                    <a:cubicBezTo>
                      <a:pt x="7533" y="15480"/>
                      <a:pt x="8835" y="16337"/>
                      <a:pt x="9560" y="16683"/>
                    </a:cubicBezTo>
                    <a:cubicBezTo>
                      <a:pt x="9807" y="16815"/>
                      <a:pt x="9989" y="16864"/>
                      <a:pt x="10087" y="16864"/>
                    </a:cubicBezTo>
                    <a:cubicBezTo>
                      <a:pt x="10714" y="16848"/>
                      <a:pt x="14274" y="13024"/>
                      <a:pt x="15675" y="8904"/>
                    </a:cubicBezTo>
                    <a:cubicBezTo>
                      <a:pt x="15905" y="8228"/>
                      <a:pt x="16087" y="7536"/>
                      <a:pt x="16169" y="6844"/>
                    </a:cubicBezTo>
                    <a:cubicBezTo>
                      <a:pt x="16284" y="6020"/>
                      <a:pt x="16268" y="5196"/>
                      <a:pt x="16087" y="4421"/>
                    </a:cubicBezTo>
                    <a:cubicBezTo>
                      <a:pt x="15806" y="3185"/>
                      <a:pt x="15114" y="2048"/>
                      <a:pt x="13812" y="1141"/>
                    </a:cubicBezTo>
                    <a:cubicBezTo>
                      <a:pt x="12807" y="433"/>
                      <a:pt x="11818" y="87"/>
                      <a:pt x="10862" y="21"/>
                    </a:cubicBezTo>
                    <a:cubicBezTo>
                      <a:pt x="10796" y="4"/>
                      <a:pt x="10747" y="4"/>
                      <a:pt x="10681" y="4"/>
                    </a:cubicBezTo>
                    <a:cubicBezTo>
                      <a:pt x="10618" y="2"/>
                      <a:pt x="10556" y="1"/>
                      <a:pt x="104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27"/>
              <p:cNvSpPr/>
              <p:nvPr/>
            </p:nvSpPr>
            <p:spPr>
              <a:xfrm>
                <a:off x="8157700" y="370150"/>
                <a:ext cx="407125" cy="425650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7026" fill="none" extrusionOk="0">
                    <a:moveTo>
                      <a:pt x="16169" y="7005"/>
                    </a:moveTo>
                    <a:cubicBezTo>
                      <a:pt x="16087" y="7697"/>
                      <a:pt x="15905" y="8389"/>
                      <a:pt x="15675" y="9065"/>
                    </a:cubicBezTo>
                    <a:cubicBezTo>
                      <a:pt x="14274" y="13185"/>
                      <a:pt x="10714" y="17009"/>
                      <a:pt x="10087" y="17025"/>
                    </a:cubicBezTo>
                    <a:cubicBezTo>
                      <a:pt x="9989" y="17025"/>
                      <a:pt x="9807" y="16976"/>
                      <a:pt x="9560" y="16844"/>
                    </a:cubicBezTo>
                    <a:cubicBezTo>
                      <a:pt x="8835" y="16498"/>
                      <a:pt x="7533" y="15641"/>
                      <a:pt x="6115" y="14636"/>
                    </a:cubicBezTo>
                    <a:cubicBezTo>
                      <a:pt x="3709" y="12922"/>
                      <a:pt x="973" y="10746"/>
                      <a:pt x="232" y="9873"/>
                    </a:cubicBezTo>
                    <a:cubicBezTo>
                      <a:pt x="67" y="9691"/>
                      <a:pt x="1" y="9559"/>
                      <a:pt x="34" y="9494"/>
                    </a:cubicBezTo>
                    <a:cubicBezTo>
                      <a:pt x="2473" y="5719"/>
                      <a:pt x="6264" y="0"/>
                      <a:pt x="10681" y="165"/>
                    </a:cubicBezTo>
                    <a:cubicBezTo>
                      <a:pt x="10747" y="165"/>
                      <a:pt x="10796" y="165"/>
                      <a:pt x="10862" y="182"/>
                    </a:cubicBezTo>
                    <a:cubicBezTo>
                      <a:pt x="11818" y="248"/>
                      <a:pt x="12807" y="594"/>
                      <a:pt x="13812" y="1302"/>
                    </a:cubicBezTo>
                    <a:cubicBezTo>
                      <a:pt x="15114" y="2209"/>
                      <a:pt x="15806" y="3346"/>
                      <a:pt x="16087" y="4582"/>
                    </a:cubicBezTo>
                    <a:cubicBezTo>
                      <a:pt x="16268" y="5357"/>
                      <a:pt x="16284" y="6181"/>
                      <a:pt x="16169" y="7005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27"/>
              <p:cNvSpPr/>
              <p:nvPr/>
            </p:nvSpPr>
            <p:spPr>
              <a:xfrm>
                <a:off x="7835500" y="339700"/>
                <a:ext cx="791125" cy="950125"/>
              </a:xfrm>
              <a:custGeom>
                <a:avLst/>
                <a:gdLst/>
                <a:ahLst/>
                <a:cxnLst/>
                <a:rect l="l" t="t" r="r" b="b"/>
                <a:pathLst>
                  <a:path w="31645" h="38005" extrusionOk="0">
                    <a:moveTo>
                      <a:pt x="26552" y="1"/>
                    </a:moveTo>
                    <a:cubicBezTo>
                      <a:pt x="25787" y="1"/>
                      <a:pt x="25023" y="268"/>
                      <a:pt x="24409" y="806"/>
                    </a:cubicBezTo>
                    <a:cubicBezTo>
                      <a:pt x="24179" y="1004"/>
                      <a:pt x="23948" y="1202"/>
                      <a:pt x="23750" y="1400"/>
                    </a:cubicBezTo>
                    <a:cubicBezTo>
                      <a:pt x="23684" y="1383"/>
                      <a:pt x="23635" y="1383"/>
                      <a:pt x="23569" y="1383"/>
                    </a:cubicBezTo>
                    <a:cubicBezTo>
                      <a:pt x="23585" y="1433"/>
                      <a:pt x="23585" y="1482"/>
                      <a:pt x="23602" y="1532"/>
                    </a:cubicBezTo>
                    <a:cubicBezTo>
                      <a:pt x="23651" y="1911"/>
                      <a:pt x="23668" y="2306"/>
                      <a:pt x="23651" y="2685"/>
                    </a:cubicBezTo>
                    <a:cubicBezTo>
                      <a:pt x="23618" y="3921"/>
                      <a:pt x="23305" y="5157"/>
                      <a:pt x="22942" y="6344"/>
                    </a:cubicBezTo>
                    <a:cubicBezTo>
                      <a:pt x="22085" y="9212"/>
                      <a:pt x="20981" y="12014"/>
                      <a:pt x="19613" y="14683"/>
                    </a:cubicBezTo>
                    <a:cubicBezTo>
                      <a:pt x="19416" y="15079"/>
                      <a:pt x="19218" y="15458"/>
                      <a:pt x="19003" y="15854"/>
                    </a:cubicBezTo>
                    <a:cubicBezTo>
                      <a:pt x="16218" y="21029"/>
                      <a:pt x="12526" y="25726"/>
                      <a:pt x="8142" y="29648"/>
                    </a:cubicBezTo>
                    <a:cubicBezTo>
                      <a:pt x="7796" y="29961"/>
                      <a:pt x="7450" y="30258"/>
                      <a:pt x="7088" y="30555"/>
                    </a:cubicBezTo>
                    <a:cubicBezTo>
                      <a:pt x="6873" y="30736"/>
                      <a:pt x="6659" y="30917"/>
                      <a:pt x="6445" y="31099"/>
                    </a:cubicBezTo>
                    <a:cubicBezTo>
                      <a:pt x="5275" y="32104"/>
                      <a:pt x="4072" y="33076"/>
                      <a:pt x="2951" y="34098"/>
                    </a:cubicBezTo>
                    <a:cubicBezTo>
                      <a:pt x="2720" y="34312"/>
                      <a:pt x="2489" y="34527"/>
                      <a:pt x="2259" y="34741"/>
                    </a:cubicBezTo>
                    <a:cubicBezTo>
                      <a:pt x="1649" y="35318"/>
                      <a:pt x="1056" y="35928"/>
                      <a:pt x="495" y="36570"/>
                    </a:cubicBezTo>
                    <a:lnTo>
                      <a:pt x="133" y="37180"/>
                    </a:lnTo>
                    <a:cubicBezTo>
                      <a:pt x="1" y="37394"/>
                      <a:pt x="34" y="37658"/>
                      <a:pt x="215" y="37839"/>
                    </a:cubicBezTo>
                    <a:cubicBezTo>
                      <a:pt x="314" y="37938"/>
                      <a:pt x="462" y="38004"/>
                      <a:pt x="594" y="38004"/>
                    </a:cubicBezTo>
                    <a:cubicBezTo>
                      <a:pt x="742" y="38004"/>
                      <a:pt x="907" y="37938"/>
                      <a:pt x="1006" y="37806"/>
                    </a:cubicBezTo>
                    <a:lnTo>
                      <a:pt x="3198" y="35268"/>
                    </a:lnTo>
                    <a:cubicBezTo>
                      <a:pt x="3445" y="35346"/>
                      <a:pt x="3704" y="35385"/>
                      <a:pt x="3966" y="35385"/>
                    </a:cubicBezTo>
                    <a:cubicBezTo>
                      <a:pt x="4421" y="35385"/>
                      <a:pt x="4883" y="35268"/>
                      <a:pt x="5291" y="35038"/>
                    </a:cubicBezTo>
                    <a:cubicBezTo>
                      <a:pt x="6313" y="34461"/>
                      <a:pt x="7730" y="33571"/>
                      <a:pt x="8983" y="32549"/>
                    </a:cubicBezTo>
                    <a:cubicBezTo>
                      <a:pt x="9049" y="32582"/>
                      <a:pt x="9115" y="32615"/>
                      <a:pt x="9181" y="32648"/>
                    </a:cubicBezTo>
                    <a:cubicBezTo>
                      <a:pt x="9355" y="32727"/>
                      <a:pt x="9541" y="32765"/>
                      <a:pt x="9727" y="32765"/>
                    </a:cubicBezTo>
                    <a:cubicBezTo>
                      <a:pt x="10083" y="32765"/>
                      <a:pt x="10437" y="32622"/>
                      <a:pt x="10697" y="32351"/>
                    </a:cubicBezTo>
                    <a:cubicBezTo>
                      <a:pt x="12625" y="30291"/>
                      <a:pt x="18558" y="23814"/>
                      <a:pt x="22448" y="18062"/>
                    </a:cubicBezTo>
                    <a:cubicBezTo>
                      <a:pt x="22695" y="18194"/>
                      <a:pt x="22877" y="18243"/>
                      <a:pt x="22975" y="18243"/>
                    </a:cubicBezTo>
                    <a:cubicBezTo>
                      <a:pt x="23602" y="18227"/>
                      <a:pt x="27162" y="14403"/>
                      <a:pt x="28563" y="10283"/>
                    </a:cubicBezTo>
                    <a:cubicBezTo>
                      <a:pt x="28925" y="10580"/>
                      <a:pt x="29255" y="10942"/>
                      <a:pt x="29139" y="11272"/>
                    </a:cubicBezTo>
                    <a:cubicBezTo>
                      <a:pt x="28925" y="11915"/>
                      <a:pt x="21542" y="22957"/>
                      <a:pt x="21723" y="23336"/>
                    </a:cubicBezTo>
                    <a:cubicBezTo>
                      <a:pt x="21886" y="23677"/>
                      <a:pt x="22741" y="23871"/>
                      <a:pt x="23140" y="23871"/>
                    </a:cubicBezTo>
                    <a:cubicBezTo>
                      <a:pt x="23185" y="23871"/>
                      <a:pt x="23224" y="23868"/>
                      <a:pt x="23256" y="23863"/>
                    </a:cubicBezTo>
                    <a:cubicBezTo>
                      <a:pt x="23552" y="23814"/>
                      <a:pt x="31645" y="11338"/>
                      <a:pt x="31562" y="10596"/>
                    </a:cubicBezTo>
                    <a:cubicBezTo>
                      <a:pt x="31496" y="10036"/>
                      <a:pt x="29848" y="8783"/>
                      <a:pt x="29057" y="8223"/>
                    </a:cubicBezTo>
                    <a:cubicBezTo>
                      <a:pt x="29172" y="7399"/>
                      <a:pt x="29156" y="6575"/>
                      <a:pt x="28975" y="5800"/>
                    </a:cubicBezTo>
                    <a:cubicBezTo>
                      <a:pt x="29172" y="5438"/>
                      <a:pt x="29354" y="5091"/>
                      <a:pt x="29518" y="4778"/>
                    </a:cubicBezTo>
                    <a:cubicBezTo>
                      <a:pt x="30178" y="3427"/>
                      <a:pt x="29865" y="1779"/>
                      <a:pt x="28711" y="823"/>
                    </a:cubicBezTo>
                    <a:cubicBezTo>
                      <a:pt x="28694" y="790"/>
                      <a:pt x="28661" y="773"/>
                      <a:pt x="28628" y="740"/>
                    </a:cubicBezTo>
                    <a:cubicBezTo>
                      <a:pt x="28023" y="248"/>
                      <a:pt x="27287" y="1"/>
                      <a:pt x="26552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662" name="Google Shape;1662;p27"/>
          <p:cNvSpPr txBox="1">
            <a:spLocks noGrp="1"/>
          </p:cNvSpPr>
          <p:nvPr>
            <p:ph type="title"/>
          </p:nvPr>
        </p:nvSpPr>
        <p:spPr>
          <a:xfrm>
            <a:off x="3846984" y="719333"/>
            <a:ext cx="4498000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63" name="Google Shape;1663;p27"/>
          <p:cNvSpPr txBox="1">
            <a:spLocks noGrp="1"/>
          </p:cNvSpPr>
          <p:nvPr>
            <p:ph type="subTitle" idx="1"/>
          </p:nvPr>
        </p:nvSpPr>
        <p:spPr>
          <a:xfrm>
            <a:off x="3846933" y="3404333"/>
            <a:ext cx="4498000" cy="1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4" name="Google Shape;1664;p27"/>
          <p:cNvSpPr txBox="1"/>
          <p:nvPr/>
        </p:nvSpPr>
        <p:spPr>
          <a:xfrm>
            <a:off x="3847067" y="4815933"/>
            <a:ext cx="4498000" cy="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This presentation template was created by </a:t>
            </a:r>
            <a:r>
              <a:rPr lang="en" sz="1600" b="1" u="sng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includes icons by </a:t>
            </a:r>
            <a:r>
              <a:rPr lang="en" sz="1600" b="1" u="sng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lang="en" sz="1600" b="1" u="sng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600" u="sng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endParaRPr sz="1600" b="1" u="sng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grpSp>
        <p:nvGrpSpPr>
          <p:cNvPr id="1665" name="Google Shape;1665;p27"/>
          <p:cNvGrpSpPr/>
          <p:nvPr/>
        </p:nvGrpSpPr>
        <p:grpSpPr>
          <a:xfrm>
            <a:off x="2767737" y="6158771"/>
            <a:ext cx="691267" cy="600784"/>
            <a:chOff x="4405428" y="4619078"/>
            <a:chExt cx="518450" cy="450588"/>
          </a:xfrm>
        </p:grpSpPr>
        <p:sp>
          <p:nvSpPr>
            <p:cNvPr id="1666" name="Google Shape;1666;p27"/>
            <p:cNvSpPr/>
            <p:nvPr/>
          </p:nvSpPr>
          <p:spPr>
            <a:xfrm>
              <a:off x="4649925" y="4806358"/>
              <a:ext cx="273952" cy="263308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7"/>
            <p:cNvSpPr/>
            <p:nvPr/>
          </p:nvSpPr>
          <p:spPr>
            <a:xfrm rot="-1858438">
              <a:off x="4430053" y="4645488"/>
              <a:ext cx="139895" cy="134446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85347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" name="Google Shape;1669;p28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670" name="Google Shape;1670;p28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671" name="Google Shape;1671;p28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28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28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28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28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6" name="Google Shape;1676;p28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7" name="Google Shape;1677;p28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8" name="Google Shape;1678;p28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9" name="Google Shape;1679;p28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0" name="Google Shape;1680;p28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1" name="Google Shape;1681;p28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2" name="Google Shape;1682;p28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3" name="Google Shape;1683;p28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4" name="Google Shape;1684;p28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5" name="Google Shape;1685;p28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6" name="Google Shape;1686;p28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7" name="Google Shape;1687;p28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8" name="Google Shape;1688;p28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9" name="Google Shape;1689;p28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0" name="Google Shape;1690;p28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1" name="Google Shape;1691;p28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692" name="Google Shape;1692;p28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93" name="Google Shape;1693;p28"/>
          <p:cNvGrpSpPr/>
          <p:nvPr/>
        </p:nvGrpSpPr>
        <p:grpSpPr>
          <a:xfrm>
            <a:off x="-2261100" y="-568166"/>
            <a:ext cx="16745184" cy="9131233"/>
            <a:chOff x="-1695825" y="-426125"/>
            <a:chExt cx="12558888" cy="6848425"/>
          </a:xfrm>
        </p:grpSpPr>
        <p:sp>
          <p:nvSpPr>
            <p:cNvPr id="1694" name="Google Shape;1694;p28"/>
            <p:cNvSpPr/>
            <p:nvPr/>
          </p:nvSpPr>
          <p:spPr>
            <a:xfrm>
              <a:off x="7424938" y="-426125"/>
              <a:ext cx="3438125" cy="3675448"/>
            </a:xfrm>
            <a:custGeom>
              <a:avLst/>
              <a:gdLst/>
              <a:ahLst/>
              <a:cxnLst/>
              <a:rect l="l" t="t" r="r" b="b"/>
              <a:pathLst>
                <a:path w="161604" h="172759" extrusionOk="0">
                  <a:moveTo>
                    <a:pt x="68753" y="1"/>
                  </a:moveTo>
                  <a:cubicBezTo>
                    <a:pt x="63667" y="1"/>
                    <a:pt x="58581" y="114"/>
                    <a:pt x="53503" y="305"/>
                  </a:cubicBezTo>
                  <a:cubicBezTo>
                    <a:pt x="45195" y="625"/>
                    <a:pt x="36886" y="1150"/>
                    <a:pt x="28578" y="1743"/>
                  </a:cubicBezTo>
                  <a:cubicBezTo>
                    <a:pt x="27561" y="1813"/>
                    <a:pt x="26540" y="1835"/>
                    <a:pt x="25520" y="1835"/>
                  </a:cubicBezTo>
                  <a:cubicBezTo>
                    <a:pt x="23951" y="1835"/>
                    <a:pt x="22382" y="1784"/>
                    <a:pt x="20825" y="1784"/>
                  </a:cubicBezTo>
                  <a:cubicBezTo>
                    <a:pt x="17127" y="1784"/>
                    <a:pt x="13497" y="2068"/>
                    <a:pt x="10090" y="3980"/>
                  </a:cubicBezTo>
                  <a:cubicBezTo>
                    <a:pt x="4292" y="7244"/>
                    <a:pt x="1" y="13704"/>
                    <a:pt x="457" y="20506"/>
                  </a:cubicBezTo>
                  <a:cubicBezTo>
                    <a:pt x="1005" y="28723"/>
                    <a:pt x="7214" y="35548"/>
                    <a:pt x="14130" y="39999"/>
                  </a:cubicBezTo>
                  <a:cubicBezTo>
                    <a:pt x="21046" y="44449"/>
                    <a:pt x="28943" y="47234"/>
                    <a:pt x="35859" y="51662"/>
                  </a:cubicBezTo>
                  <a:cubicBezTo>
                    <a:pt x="50102" y="60770"/>
                    <a:pt x="59529" y="76930"/>
                    <a:pt x="60465" y="93798"/>
                  </a:cubicBezTo>
                  <a:cubicBezTo>
                    <a:pt x="61378" y="110551"/>
                    <a:pt x="54462" y="127670"/>
                    <a:pt x="59004" y="143808"/>
                  </a:cubicBezTo>
                  <a:cubicBezTo>
                    <a:pt x="63592" y="160128"/>
                    <a:pt x="80003" y="171677"/>
                    <a:pt x="96940" y="172682"/>
                  </a:cubicBezTo>
                  <a:cubicBezTo>
                    <a:pt x="97824" y="172733"/>
                    <a:pt x="98708" y="172758"/>
                    <a:pt x="99591" y="172758"/>
                  </a:cubicBezTo>
                  <a:cubicBezTo>
                    <a:pt x="115583" y="172758"/>
                    <a:pt x="131114" y="164452"/>
                    <a:pt x="141540" y="152230"/>
                  </a:cubicBezTo>
                  <a:cubicBezTo>
                    <a:pt x="152542" y="139334"/>
                    <a:pt x="158271" y="122535"/>
                    <a:pt x="159938" y="105667"/>
                  </a:cubicBezTo>
                  <a:cubicBezTo>
                    <a:pt x="161604" y="88799"/>
                    <a:pt x="159435" y="71771"/>
                    <a:pt x="156171" y="55132"/>
                  </a:cubicBezTo>
                  <a:cubicBezTo>
                    <a:pt x="153250" y="40364"/>
                    <a:pt x="148890" y="24797"/>
                    <a:pt x="137523" y="14936"/>
                  </a:cubicBezTo>
                  <a:cubicBezTo>
                    <a:pt x="128462" y="7085"/>
                    <a:pt x="116250" y="4049"/>
                    <a:pt x="104404" y="2337"/>
                  </a:cubicBezTo>
                  <a:cubicBezTo>
                    <a:pt x="92595" y="625"/>
                    <a:pt x="80675" y="1"/>
                    <a:pt x="687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8"/>
            <p:cNvSpPr/>
            <p:nvPr/>
          </p:nvSpPr>
          <p:spPr>
            <a:xfrm>
              <a:off x="-1695825" y="3683875"/>
              <a:ext cx="5059250" cy="2738425"/>
            </a:xfrm>
            <a:custGeom>
              <a:avLst/>
              <a:gdLst/>
              <a:ahLst/>
              <a:cxnLst/>
              <a:rect l="l" t="t" r="r" b="b"/>
              <a:pathLst>
                <a:path w="202370" h="109537" extrusionOk="0">
                  <a:moveTo>
                    <a:pt x="46381" y="1"/>
                  </a:moveTo>
                  <a:cubicBezTo>
                    <a:pt x="45110" y="1"/>
                    <a:pt x="43839" y="48"/>
                    <a:pt x="42570" y="143"/>
                  </a:cubicBezTo>
                  <a:cubicBezTo>
                    <a:pt x="35106" y="714"/>
                    <a:pt x="27779" y="2928"/>
                    <a:pt x="21137" y="6512"/>
                  </a:cubicBezTo>
                  <a:cubicBezTo>
                    <a:pt x="12418" y="11214"/>
                    <a:pt x="1" y="19499"/>
                    <a:pt x="229" y="30775"/>
                  </a:cubicBezTo>
                  <a:cubicBezTo>
                    <a:pt x="548" y="45360"/>
                    <a:pt x="4908" y="59946"/>
                    <a:pt x="12577" y="72180"/>
                  </a:cubicBezTo>
                  <a:cubicBezTo>
                    <a:pt x="21685" y="86788"/>
                    <a:pt x="35562" y="98109"/>
                    <a:pt x="51358" y="103907"/>
                  </a:cubicBezTo>
                  <a:cubicBezTo>
                    <a:pt x="63441" y="108340"/>
                    <a:pt x="76281" y="109537"/>
                    <a:pt x="89162" y="109537"/>
                  </a:cubicBezTo>
                  <a:cubicBezTo>
                    <a:pt x="94190" y="109537"/>
                    <a:pt x="99223" y="109355"/>
                    <a:pt x="104221" y="109111"/>
                  </a:cubicBezTo>
                  <a:cubicBezTo>
                    <a:pt x="126179" y="108038"/>
                    <a:pt x="148228" y="105870"/>
                    <a:pt x="169342" y="99502"/>
                  </a:cubicBezTo>
                  <a:cubicBezTo>
                    <a:pt x="176532" y="97333"/>
                    <a:pt x="183722" y="94617"/>
                    <a:pt x="189725" y="89938"/>
                  </a:cubicBezTo>
                  <a:cubicBezTo>
                    <a:pt x="195728" y="85282"/>
                    <a:pt x="200475" y="78411"/>
                    <a:pt x="201274" y="70673"/>
                  </a:cubicBezTo>
                  <a:cubicBezTo>
                    <a:pt x="202370" y="60105"/>
                    <a:pt x="195819" y="49857"/>
                    <a:pt x="187031" y="44402"/>
                  </a:cubicBezTo>
                  <a:cubicBezTo>
                    <a:pt x="178593" y="39150"/>
                    <a:pt x="168462" y="37685"/>
                    <a:pt x="158594" y="37685"/>
                  </a:cubicBezTo>
                  <a:cubicBezTo>
                    <a:pt x="158212" y="37685"/>
                    <a:pt x="157830" y="37687"/>
                    <a:pt x="157450" y="37691"/>
                  </a:cubicBezTo>
                  <a:cubicBezTo>
                    <a:pt x="148249" y="37794"/>
                    <a:pt x="139048" y="38992"/>
                    <a:pt x="129830" y="38992"/>
                  </a:cubicBezTo>
                  <a:cubicBezTo>
                    <a:pt x="128826" y="38992"/>
                    <a:pt x="127822" y="38978"/>
                    <a:pt x="126818" y="38946"/>
                  </a:cubicBezTo>
                  <a:cubicBezTo>
                    <a:pt x="116615" y="38604"/>
                    <a:pt x="106047" y="36321"/>
                    <a:pt x="97990" y="29793"/>
                  </a:cubicBezTo>
                  <a:cubicBezTo>
                    <a:pt x="93151" y="25890"/>
                    <a:pt x="89476" y="20686"/>
                    <a:pt x="85093" y="16258"/>
                  </a:cubicBezTo>
                  <a:cubicBezTo>
                    <a:pt x="74867" y="5926"/>
                    <a:pt x="60638" y="1"/>
                    <a:pt x="46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6" name="Google Shape;1696;p28"/>
          <p:cNvGrpSpPr/>
          <p:nvPr/>
        </p:nvGrpSpPr>
        <p:grpSpPr>
          <a:xfrm>
            <a:off x="34235" y="228287"/>
            <a:ext cx="12271952" cy="6524532"/>
            <a:chOff x="25676" y="171215"/>
            <a:chExt cx="9203964" cy="4893399"/>
          </a:xfrm>
        </p:grpSpPr>
        <p:sp>
          <p:nvSpPr>
            <p:cNvPr id="1697" name="Google Shape;1697;p28"/>
            <p:cNvSpPr/>
            <p:nvPr/>
          </p:nvSpPr>
          <p:spPr>
            <a:xfrm rot="6164805">
              <a:off x="103952" y="3954373"/>
              <a:ext cx="630819" cy="664564"/>
            </a:xfrm>
            <a:custGeom>
              <a:avLst/>
              <a:gdLst/>
              <a:ahLst/>
              <a:cxnLst/>
              <a:rect l="l" t="t" r="r" b="b"/>
              <a:pathLst>
                <a:path w="29012" h="30564" extrusionOk="0">
                  <a:moveTo>
                    <a:pt x="29011" y="0"/>
                  </a:moveTo>
                  <a:cubicBezTo>
                    <a:pt x="28966" y="0"/>
                    <a:pt x="28920" y="23"/>
                    <a:pt x="28874" y="23"/>
                  </a:cubicBezTo>
                  <a:cubicBezTo>
                    <a:pt x="28692" y="46"/>
                    <a:pt x="28532" y="91"/>
                    <a:pt x="28349" y="114"/>
                  </a:cubicBezTo>
                  <a:cubicBezTo>
                    <a:pt x="28190" y="137"/>
                    <a:pt x="28007" y="183"/>
                    <a:pt x="27824" y="206"/>
                  </a:cubicBezTo>
                  <a:cubicBezTo>
                    <a:pt x="27665" y="251"/>
                    <a:pt x="27482" y="274"/>
                    <a:pt x="27322" y="297"/>
                  </a:cubicBezTo>
                  <a:cubicBezTo>
                    <a:pt x="27163" y="320"/>
                    <a:pt x="27026" y="343"/>
                    <a:pt x="26889" y="388"/>
                  </a:cubicBezTo>
                  <a:cubicBezTo>
                    <a:pt x="26683" y="411"/>
                    <a:pt x="26501" y="457"/>
                    <a:pt x="26295" y="479"/>
                  </a:cubicBezTo>
                  <a:cubicBezTo>
                    <a:pt x="25884" y="571"/>
                    <a:pt x="25451" y="662"/>
                    <a:pt x="25063" y="731"/>
                  </a:cubicBezTo>
                  <a:cubicBezTo>
                    <a:pt x="24926" y="776"/>
                    <a:pt x="24789" y="799"/>
                    <a:pt x="24652" y="822"/>
                  </a:cubicBezTo>
                  <a:cubicBezTo>
                    <a:pt x="24606" y="822"/>
                    <a:pt x="24583" y="845"/>
                    <a:pt x="24538" y="845"/>
                  </a:cubicBezTo>
                  <a:cubicBezTo>
                    <a:pt x="24355" y="890"/>
                    <a:pt x="24195" y="913"/>
                    <a:pt x="24035" y="959"/>
                  </a:cubicBezTo>
                  <a:cubicBezTo>
                    <a:pt x="23762" y="1004"/>
                    <a:pt x="23510" y="1073"/>
                    <a:pt x="23282" y="1119"/>
                  </a:cubicBezTo>
                  <a:cubicBezTo>
                    <a:pt x="23191" y="1141"/>
                    <a:pt x="23100" y="1164"/>
                    <a:pt x="23008" y="1187"/>
                  </a:cubicBezTo>
                  <a:cubicBezTo>
                    <a:pt x="22461" y="1324"/>
                    <a:pt x="22095" y="1438"/>
                    <a:pt x="21958" y="1529"/>
                  </a:cubicBezTo>
                  <a:cubicBezTo>
                    <a:pt x="21296" y="1895"/>
                    <a:pt x="13285" y="8651"/>
                    <a:pt x="8081" y="13102"/>
                  </a:cubicBezTo>
                  <a:cubicBezTo>
                    <a:pt x="7145" y="13901"/>
                    <a:pt x="6300" y="14631"/>
                    <a:pt x="5593" y="15247"/>
                  </a:cubicBezTo>
                  <a:cubicBezTo>
                    <a:pt x="5342" y="15453"/>
                    <a:pt x="5113" y="15658"/>
                    <a:pt x="4885" y="15864"/>
                  </a:cubicBezTo>
                  <a:cubicBezTo>
                    <a:pt x="4839" y="15909"/>
                    <a:pt x="4771" y="15955"/>
                    <a:pt x="4725" y="16001"/>
                  </a:cubicBezTo>
                  <a:cubicBezTo>
                    <a:pt x="4634" y="16069"/>
                    <a:pt x="4565" y="16138"/>
                    <a:pt x="4474" y="16206"/>
                  </a:cubicBezTo>
                  <a:cubicBezTo>
                    <a:pt x="4451" y="16252"/>
                    <a:pt x="4429" y="16275"/>
                    <a:pt x="4383" y="16297"/>
                  </a:cubicBezTo>
                  <a:cubicBezTo>
                    <a:pt x="4314" y="16366"/>
                    <a:pt x="4246" y="16412"/>
                    <a:pt x="4200" y="16480"/>
                  </a:cubicBezTo>
                  <a:lnTo>
                    <a:pt x="4177" y="16480"/>
                  </a:lnTo>
                  <a:cubicBezTo>
                    <a:pt x="4086" y="16571"/>
                    <a:pt x="4018" y="16640"/>
                    <a:pt x="3949" y="16708"/>
                  </a:cubicBezTo>
                  <a:cubicBezTo>
                    <a:pt x="3812" y="16822"/>
                    <a:pt x="3721" y="16914"/>
                    <a:pt x="3675" y="16959"/>
                  </a:cubicBezTo>
                  <a:cubicBezTo>
                    <a:pt x="3447" y="17233"/>
                    <a:pt x="3219" y="17735"/>
                    <a:pt x="3105" y="18397"/>
                  </a:cubicBezTo>
                  <a:cubicBezTo>
                    <a:pt x="2968" y="18534"/>
                    <a:pt x="411" y="21205"/>
                    <a:pt x="206" y="21958"/>
                  </a:cubicBezTo>
                  <a:cubicBezTo>
                    <a:pt x="0" y="22711"/>
                    <a:pt x="548" y="26089"/>
                    <a:pt x="2785" y="28189"/>
                  </a:cubicBezTo>
                  <a:cubicBezTo>
                    <a:pt x="4999" y="30289"/>
                    <a:pt x="6711" y="30563"/>
                    <a:pt x="7213" y="30563"/>
                  </a:cubicBezTo>
                  <a:cubicBezTo>
                    <a:pt x="7578" y="30563"/>
                    <a:pt x="9587" y="29057"/>
                    <a:pt x="10728" y="28167"/>
                  </a:cubicBezTo>
                  <a:cubicBezTo>
                    <a:pt x="10837" y="28173"/>
                    <a:pt x="10943" y="28177"/>
                    <a:pt x="11046" y="28177"/>
                  </a:cubicBezTo>
                  <a:cubicBezTo>
                    <a:pt x="11631" y="28177"/>
                    <a:pt x="12110" y="28071"/>
                    <a:pt x="12440" y="27915"/>
                  </a:cubicBezTo>
                  <a:cubicBezTo>
                    <a:pt x="12600" y="27847"/>
                    <a:pt x="13011" y="27550"/>
                    <a:pt x="13604" y="27094"/>
                  </a:cubicBezTo>
                  <a:cubicBezTo>
                    <a:pt x="13673" y="27025"/>
                    <a:pt x="13741" y="26980"/>
                    <a:pt x="13833" y="26911"/>
                  </a:cubicBezTo>
                  <a:cubicBezTo>
                    <a:pt x="14038" y="26729"/>
                    <a:pt x="14289" y="26546"/>
                    <a:pt x="14563" y="26318"/>
                  </a:cubicBezTo>
                  <a:cubicBezTo>
                    <a:pt x="14517" y="25245"/>
                    <a:pt x="14540" y="24149"/>
                    <a:pt x="14654" y="23076"/>
                  </a:cubicBezTo>
                  <a:cubicBezTo>
                    <a:pt x="14860" y="20862"/>
                    <a:pt x="15362" y="18648"/>
                    <a:pt x="16115" y="16503"/>
                  </a:cubicBezTo>
                  <a:cubicBezTo>
                    <a:pt x="16800" y="14631"/>
                    <a:pt x="17644" y="12805"/>
                    <a:pt x="18694" y="11139"/>
                  </a:cubicBezTo>
                  <a:cubicBezTo>
                    <a:pt x="20201" y="8651"/>
                    <a:pt x="22004" y="6346"/>
                    <a:pt x="24035" y="4291"/>
                  </a:cubicBezTo>
                  <a:cubicBezTo>
                    <a:pt x="25565" y="2716"/>
                    <a:pt x="27231" y="1278"/>
                    <a:pt x="29011" y="0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8"/>
            <p:cNvSpPr/>
            <p:nvPr/>
          </p:nvSpPr>
          <p:spPr>
            <a:xfrm rot="6164805">
              <a:off x="141200" y="3924610"/>
              <a:ext cx="250157" cy="264552"/>
            </a:xfrm>
            <a:custGeom>
              <a:avLst/>
              <a:gdLst/>
              <a:ahLst/>
              <a:cxnLst/>
              <a:rect l="l" t="t" r="r" b="b"/>
              <a:pathLst>
                <a:path w="11505" h="12167" extrusionOk="0">
                  <a:moveTo>
                    <a:pt x="3105" y="0"/>
                  </a:moveTo>
                  <a:cubicBezTo>
                    <a:pt x="2968" y="137"/>
                    <a:pt x="411" y="2808"/>
                    <a:pt x="206" y="3561"/>
                  </a:cubicBezTo>
                  <a:cubicBezTo>
                    <a:pt x="0" y="4314"/>
                    <a:pt x="548" y="7692"/>
                    <a:pt x="2785" y="9792"/>
                  </a:cubicBezTo>
                  <a:cubicBezTo>
                    <a:pt x="4999" y="11892"/>
                    <a:pt x="6711" y="12166"/>
                    <a:pt x="7213" y="12166"/>
                  </a:cubicBezTo>
                  <a:cubicBezTo>
                    <a:pt x="7578" y="12166"/>
                    <a:pt x="9587" y="10660"/>
                    <a:pt x="10728" y="9770"/>
                  </a:cubicBezTo>
                  <a:cubicBezTo>
                    <a:pt x="11185" y="9427"/>
                    <a:pt x="11504" y="9176"/>
                    <a:pt x="11504" y="9176"/>
                  </a:cubicBezTo>
                  <a:cubicBezTo>
                    <a:pt x="11504" y="9176"/>
                    <a:pt x="4611" y="7989"/>
                    <a:pt x="3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8"/>
            <p:cNvSpPr/>
            <p:nvPr/>
          </p:nvSpPr>
          <p:spPr>
            <a:xfrm rot="6164805">
              <a:off x="141200" y="3924610"/>
              <a:ext cx="250157" cy="264552"/>
            </a:xfrm>
            <a:custGeom>
              <a:avLst/>
              <a:gdLst/>
              <a:ahLst/>
              <a:cxnLst/>
              <a:rect l="l" t="t" r="r" b="b"/>
              <a:pathLst>
                <a:path w="11505" h="12167" fill="none" extrusionOk="0">
                  <a:moveTo>
                    <a:pt x="11504" y="9176"/>
                  </a:moveTo>
                  <a:cubicBezTo>
                    <a:pt x="11504" y="9176"/>
                    <a:pt x="11185" y="9427"/>
                    <a:pt x="10728" y="9770"/>
                  </a:cubicBezTo>
                  <a:cubicBezTo>
                    <a:pt x="9587" y="10660"/>
                    <a:pt x="7578" y="12166"/>
                    <a:pt x="7213" y="12166"/>
                  </a:cubicBezTo>
                  <a:cubicBezTo>
                    <a:pt x="6711" y="12166"/>
                    <a:pt x="4999" y="11892"/>
                    <a:pt x="2785" y="9792"/>
                  </a:cubicBezTo>
                  <a:cubicBezTo>
                    <a:pt x="548" y="7692"/>
                    <a:pt x="0" y="4314"/>
                    <a:pt x="206" y="3561"/>
                  </a:cubicBezTo>
                  <a:cubicBezTo>
                    <a:pt x="411" y="2808"/>
                    <a:pt x="2968" y="137"/>
                    <a:pt x="3105" y="0"/>
                  </a:cubicBezTo>
                  <a:cubicBezTo>
                    <a:pt x="3105" y="0"/>
                    <a:pt x="3105" y="0"/>
                    <a:pt x="3105" y="0"/>
                  </a:cubicBezTo>
                  <a:cubicBezTo>
                    <a:pt x="4611" y="7989"/>
                    <a:pt x="11504" y="9176"/>
                    <a:pt x="11504" y="9176"/>
                  </a:cubicBezTo>
                  <a:close/>
                </a:path>
              </a:pathLst>
            </a:custGeom>
            <a:noFill/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8"/>
            <p:cNvSpPr/>
            <p:nvPr/>
          </p:nvSpPr>
          <p:spPr>
            <a:xfrm rot="6164805">
              <a:off x="88077" y="4068927"/>
              <a:ext cx="688395" cy="628557"/>
            </a:xfrm>
            <a:custGeom>
              <a:avLst/>
              <a:gdLst/>
              <a:ahLst/>
              <a:cxnLst/>
              <a:rect l="l" t="t" r="r" b="b"/>
              <a:pathLst>
                <a:path w="31660" h="28908" extrusionOk="0">
                  <a:moveTo>
                    <a:pt x="31271" y="1"/>
                  </a:moveTo>
                  <a:cubicBezTo>
                    <a:pt x="31248" y="1"/>
                    <a:pt x="31203" y="1"/>
                    <a:pt x="31157" y="24"/>
                  </a:cubicBezTo>
                  <a:cubicBezTo>
                    <a:pt x="31020" y="24"/>
                    <a:pt x="30860" y="24"/>
                    <a:pt x="30678" y="46"/>
                  </a:cubicBezTo>
                  <a:cubicBezTo>
                    <a:pt x="30586" y="69"/>
                    <a:pt x="30518" y="69"/>
                    <a:pt x="30404" y="92"/>
                  </a:cubicBezTo>
                  <a:lnTo>
                    <a:pt x="30381" y="92"/>
                  </a:lnTo>
                  <a:cubicBezTo>
                    <a:pt x="30335" y="92"/>
                    <a:pt x="30267" y="92"/>
                    <a:pt x="30198" y="115"/>
                  </a:cubicBezTo>
                  <a:cubicBezTo>
                    <a:pt x="30130" y="115"/>
                    <a:pt x="30061" y="138"/>
                    <a:pt x="29993" y="138"/>
                  </a:cubicBezTo>
                  <a:cubicBezTo>
                    <a:pt x="29924" y="138"/>
                    <a:pt x="29856" y="161"/>
                    <a:pt x="29765" y="161"/>
                  </a:cubicBezTo>
                  <a:cubicBezTo>
                    <a:pt x="29628" y="183"/>
                    <a:pt x="29468" y="206"/>
                    <a:pt x="29308" y="229"/>
                  </a:cubicBezTo>
                  <a:cubicBezTo>
                    <a:pt x="29171" y="252"/>
                    <a:pt x="29034" y="275"/>
                    <a:pt x="28897" y="275"/>
                  </a:cubicBezTo>
                  <a:cubicBezTo>
                    <a:pt x="28783" y="297"/>
                    <a:pt x="28669" y="320"/>
                    <a:pt x="28555" y="343"/>
                  </a:cubicBezTo>
                  <a:cubicBezTo>
                    <a:pt x="28464" y="343"/>
                    <a:pt x="28395" y="366"/>
                    <a:pt x="28304" y="366"/>
                  </a:cubicBezTo>
                  <a:cubicBezTo>
                    <a:pt x="28121" y="412"/>
                    <a:pt x="27939" y="434"/>
                    <a:pt x="27733" y="457"/>
                  </a:cubicBezTo>
                  <a:cubicBezTo>
                    <a:pt x="27710" y="457"/>
                    <a:pt x="27665" y="480"/>
                    <a:pt x="27619" y="480"/>
                  </a:cubicBezTo>
                  <a:cubicBezTo>
                    <a:pt x="27459" y="503"/>
                    <a:pt x="27277" y="549"/>
                    <a:pt x="27094" y="571"/>
                  </a:cubicBezTo>
                  <a:cubicBezTo>
                    <a:pt x="26774" y="617"/>
                    <a:pt x="26455" y="686"/>
                    <a:pt x="26135" y="731"/>
                  </a:cubicBezTo>
                  <a:cubicBezTo>
                    <a:pt x="26090" y="731"/>
                    <a:pt x="26044" y="754"/>
                    <a:pt x="25998" y="754"/>
                  </a:cubicBezTo>
                  <a:cubicBezTo>
                    <a:pt x="25816" y="777"/>
                    <a:pt x="25656" y="822"/>
                    <a:pt x="25473" y="845"/>
                  </a:cubicBezTo>
                  <a:cubicBezTo>
                    <a:pt x="25314" y="868"/>
                    <a:pt x="25131" y="914"/>
                    <a:pt x="24948" y="937"/>
                  </a:cubicBezTo>
                  <a:cubicBezTo>
                    <a:pt x="24789" y="982"/>
                    <a:pt x="24606" y="1005"/>
                    <a:pt x="24446" y="1028"/>
                  </a:cubicBezTo>
                  <a:cubicBezTo>
                    <a:pt x="24287" y="1051"/>
                    <a:pt x="24150" y="1074"/>
                    <a:pt x="24013" y="1119"/>
                  </a:cubicBezTo>
                  <a:cubicBezTo>
                    <a:pt x="23807" y="1142"/>
                    <a:pt x="23625" y="1188"/>
                    <a:pt x="23419" y="1210"/>
                  </a:cubicBezTo>
                  <a:cubicBezTo>
                    <a:pt x="23008" y="1302"/>
                    <a:pt x="22575" y="1393"/>
                    <a:pt x="22187" y="1462"/>
                  </a:cubicBezTo>
                  <a:cubicBezTo>
                    <a:pt x="22050" y="1507"/>
                    <a:pt x="21913" y="1530"/>
                    <a:pt x="21776" y="1553"/>
                  </a:cubicBezTo>
                  <a:cubicBezTo>
                    <a:pt x="21730" y="1553"/>
                    <a:pt x="21707" y="1576"/>
                    <a:pt x="21662" y="1576"/>
                  </a:cubicBezTo>
                  <a:cubicBezTo>
                    <a:pt x="21479" y="1621"/>
                    <a:pt x="21319" y="1644"/>
                    <a:pt x="21159" y="1690"/>
                  </a:cubicBezTo>
                  <a:cubicBezTo>
                    <a:pt x="20886" y="1735"/>
                    <a:pt x="20634" y="1804"/>
                    <a:pt x="20406" y="1850"/>
                  </a:cubicBezTo>
                  <a:cubicBezTo>
                    <a:pt x="20315" y="1872"/>
                    <a:pt x="20224" y="1895"/>
                    <a:pt x="20132" y="1918"/>
                  </a:cubicBezTo>
                  <a:cubicBezTo>
                    <a:pt x="19585" y="2055"/>
                    <a:pt x="19219" y="2169"/>
                    <a:pt x="19082" y="2260"/>
                  </a:cubicBezTo>
                  <a:cubicBezTo>
                    <a:pt x="18420" y="2626"/>
                    <a:pt x="10409" y="9382"/>
                    <a:pt x="5205" y="13833"/>
                  </a:cubicBezTo>
                  <a:cubicBezTo>
                    <a:pt x="4269" y="14632"/>
                    <a:pt x="3424" y="15362"/>
                    <a:pt x="2717" y="15978"/>
                  </a:cubicBezTo>
                  <a:cubicBezTo>
                    <a:pt x="2466" y="16184"/>
                    <a:pt x="2237" y="16389"/>
                    <a:pt x="2009" y="16595"/>
                  </a:cubicBezTo>
                  <a:cubicBezTo>
                    <a:pt x="1963" y="16640"/>
                    <a:pt x="1895" y="16686"/>
                    <a:pt x="1849" y="16732"/>
                  </a:cubicBezTo>
                  <a:cubicBezTo>
                    <a:pt x="1758" y="16800"/>
                    <a:pt x="1689" y="16869"/>
                    <a:pt x="1598" y="16937"/>
                  </a:cubicBezTo>
                  <a:cubicBezTo>
                    <a:pt x="1575" y="16983"/>
                    <a:pt x="1553" y="17006"/>
                    <a:pt x="1507" y="17028"/>
                  </a:cubicBezTo>
                  <a:cubicBezTo>
                    <a:pt x="1438" y="17097"/>
                    <a:pt x="1370" y="17143"/>
                    <a:pt x="1324" y="17211"/>
                  </a:cubicBezTo>
                  <a:lnTo>
                    <a:pt x="1301" y="17211"/>
                  </a:lnTo>
                  <a:cubicBezTo>
                    <a:pt x="1210" y="17302"/>
                    <a:pt x="1142" y="17371"/>
                    <a:pt x="1073" y="17439"/>
                  </a:cubicBezTo>
                  <a:cubicBezTo>
                    <a:pt x="936" y="17553"/>
                    <a:pt x="845" y="17645"/>
                    <a:pt x="799" y="17690"/>
                  </a:cubicBezTo>
                  <a:cubicBezTo>
                    <a:pt x="571" y="17964"/>
                    <a:pt x="343" y="18466"/>
                    <a:pt x="229" y="19128"/>
                  </a:cubicBezTo>
                  <a:cubicBezTo>
                    <a:pt x="0" y="20543"/>
                    <a:pt x="274" y="22689"/>
                    <a:pt x="2192" y="25314"/>
                  </a:cubicBezTo>
                  <a:cubicBezTo>
                    <a:pt x="4155" y="27985"/>
                    <a:pt x="6300" y="28829"/>
                    <a:pt x="7852" y="28898"/>
                  </a:cubicBezTo>
                  <a:cubicBezTo>
                    <a:pt x="7961" y="28904"/>
                    <a:pt x="8067" y="28908"/>
                    <a:pt x="8170" y="28908"/>
                  </a:cubicBezTo>
                  <a:cubicBezTo>
                    <a:pt x="8755" y="28908"/>
                    <a:pt x="9234" y="28802"/>
                    <a:pt x="9564" y="28646"/>
                  </a:cubicBezTo>
                  <a:cubicBezTo>
                    <a:pt x="9724" y="28578"/>
                    <a:pt x="10135" y="28281"/>
                    <a:pt x="10728" y="27825"/>
                  </a:cubicBezTo>
                  <a:cubicBezTo>
                    <a:pt x="10797" y="27756"/>
                    <a:pt x="10865" y="27711"/>
                    <a:pt x="10957" y="27642"/>
                  </a:cubicBezTo>
                  <a:cubicBezTo>
                    <a:pt x="11162" y="27460"/>
                    <a:pt x="11413" y="27277"/>
                    <a:pt x="11687" y="27049"/>
                  </a:cubicBezTo>
                  <a:cubicBezTo>
                    <a:pt x="12440" y="26432"/>
                    <a:pt x="13353" y="25679"/>
                    <a:pt x="14358" y="24835"/>
                  </a:cubicBezTo>
                  <a:cubicBezTo>
                    <a:pt x="20041" y="20087"/>
                    <a:pt x="28669" y="12532"/>
                    <a:pt x="29011" y="11916"/>
                  </a:cubicBezTo>
                  <a:cubicBezTo>
                    <a:pt x="29011" y="11893"/>
                    <a:pt x="29034" y="11870"/>
                    <a:pt x="29034" y="11847"/>
                  </a:cubicBezTo>
                  <a:cubicBezTo>
                    <a:pt x="29057" y="11824"/>
                    <a:pt x="29057" y="11801"/>
                    <a:pt x="29080" y="11756"/>
                  </a:cubicBezTo>
                  <a:cubicBezTo>
                    <a:pt x="29148" y="11550"/>
                    <a:pt x="29262" y="11231"/>
                    <a:pt x="29377" y="10774"/>
                  </a:cubicBezTo>
                  <a:cubicBezTo>
                    <a:pt x="29399" y="10706"/>
                    <a:pt x="29422" y="10637"/>
                    <a:pt x="29445" y="10569"/>
                  </a:cubicBezTo>
                  <a:cubicBezTo>
                    <a:pt x="29445" y="10546"/>
                    <a:pt x="29445" y="10523"/>
                    <a:pt x="29468" y="10500"/>
                  </a:cubicBezTo>
                  <a:cubicBezTo>
                    <a:pt x="29514" y="10341"/>
                    <a:pt x="29559" y="10158"/>
                    <a:pt x="29605" y="9975"/>
                  </a:cubicBezTo>
                  <a:cubicBezTo>
                    <a:pt x="29719" y="9542"/>
                    <a:pt x="29856" y="9040"/>
                    <a:pt x="29993" y="8515"/>
                  </a:cubicBezTo>
                  <a:cubicBezTo>
                    <a:pt x="30016" y="8400"/>
                    <a:pt x="30039" y="8286"/>
                    <a:pt x="30061" y="8149"/>
                  </a:cubicBezTo>
                  <a:cubicBezTo>
                    <a:pt x="30084" y="8127"/>
                    <a:pt x="30084" y="8081"/>
                    <a:pt x="30084" y="8058"/>
                  </a:cubicBezTo>
                  <a:cubicBezTo>
                    <a:pt x="30153" y="7830"/>
                    <a:pt x="30198" y="7602"/>
                    <a:pt x="30267" y="7350"/>
                  </a:cubicBezTo>
                  <a:cubicBezTo>
                    <a:pt x="30358" y="6962"/>
                    <a:pt x="30449" y="6552"/>
                    <a:pt x="30541" y="6141"/>
                  </a:cubicBezTo>
                  <a:cubicBezTo>
                    <a:pt x="30563" y="6072"/>
                    <a:pt x="30586" y="5981"/>
                    <a:pt x="30609" y="5890"/>
                  </a:cubicBezTo>
                  <a:cubicBezTo>
                    <a:pt x="30609" y="5798"/>
                    <a:pt x="30632" y="5707"/>
                    <a:pt x="30655" y="5616"/>
                  </a:cubicBezTo>
                  <a:cubicBezTo>
                    <a:pt x="30678" y="5502"/>
                    <a:pt x="30723" y="5388"/>
                    <a:pt x="30746" y="5273"/>
                  </a:cubicBezTo>
                  <a:cubicBezTo>
                    <a:pt x="30769" y="5159"/>
                    <a:pt x="30792" y="5045"/>
                    <a:pt x="30815" y="4931"/>
                  </a:cubicBezTo>
                  <a:cubicBezTo>
                    <a:pt x="30837" y="4817"/>
                    <a:pt x="30860" y="4703"/>
                    <a:pt x="30883" y="4589"/>
                  </a:cubicBezTo>
                  <a:cubicBezTo>
                    <a:pt x="30929" y="4360"/>
                    <a:pt x="30974" y="4155"/>
                    <a:pt x="31020" y="3927"/>
                  </a:cubicBezTo>
                  <a:cubicBezTo>
                    <a:pt x="31043" y="3835"/>
                    <a:pt x="31066" y="3721"/>
                    <a:pt x="31088" y="3607"/>
                  </a:cubicBezTo>
                  <a:cubicBezTo>
                    <a:pt x="31111" y="3493"/>
                    <a:pt x="31134" y="3402"/>
                    <a:pt x="31157" y="3288"/>
                  </a:cubicBezTo>
                  <a:cubicBezTo>
                    <a:pt x="31271" y="2763"/>
                    <a:pt x="31362" y="2283"/>
                    <a:pt x="31431" y="1850"/>
                  </a:cubicBezTo>
                  <a:cubicBezTo>
                    <a:pt x="31454" y="1713"/>
                    <a:pt x="31477" y="1576"/>
                    <a:pt x="31499" y="1439"/>
                  </a:cubicBezTo>
                  <a:cubicBezTo>
                    <a:pt x="31636" y="617"/>
                    <a:pt x="31659" y="92"/>
                    <a:pt x="31591" y="24"/>
                  </a:cubicBezTo>
                  <a:cubicBezTo>
                    <a:pt x="31545" y="1"/>
                    <a:pt x="31431" y="1"/>
                    <a:pt x="31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8"/>
            <p:cNvSpPr/>
            <p:nvPr/>
          </p:nvSpPr>
          <p:spPr>
            <a:xfrm rot="6164805">
              <a:off x="87695" y="4068450"/>
              <a:ext cx="688395" cy="629340"/>
            </a:xfrm>
            <a:custGeom>
              <a:avLst/>
              <a:gdLst/>
              <a:ahLst/>
              <a:cxnLst/>
              <a:rect l="l" t="t" r="r" b="b"/>
              <a:pathLst>
                <a:path w="31660" h="28944" fill="none" extrusionOk="0">
                  <a:moveTo>
                    <a:pt x="31499" y="1439"/>
                  </a:moveTo>
                  <a:cubicBezTo>
                    <a:pt x="31477" y="1576"/>
                    <a:pt x="31454" y="1713"/>
                    <a:pt x="31431" y="1850"/>
                  </a:cubicBezTo>
                  <a:cubicBezTo>
                    <a:pt x="31362" y="2283"/>
                    <a:pt x="31271" y="2763"/>
                    <a:pt x="31157" y="3288"/>
                  </a:cubicBezTo>
                  <a:cubicBezTo>
                    <a:pt x="31134" y="3402"/>
                    <a:pt x="31111" y="3493"/>
                    <a:pt x="31088" y="3607"/>
                  </a:cubicBezTo>
                  <a:cubicBezTo>
                    <a:pt x="31066" y="3721"/>
                    <a:pt x="31043" y="3835"/>
                    <a:pt x="31020" y="3927"/>
                  </a:cubicBezTo>
                  <a:cubicBezTo>
                    <a:pt x="30974" y="4155"/>
                    <a:pt x="30929" y="4360"/>
                    <a:pt x="30883" y="4589"/>
                  </a:cubicBezTo>
                  <a:cubicBezTo>
                    <a:pt x="30860" y="4703"/>
                    <a:pt x="30837" y="4817"/>
                    <a:pt x="30815" y="4931"/>
                  </a:cubicBezTo>
                  <a:cubicBezTo>
                    <a:pt x="30792" y="5045"/>
                    <a:pt x="30769" y="5159"/>
                    <a:pt x="30746" y="5273"/>
                  </a:cubicBezTo>
                  <a:cubicBezTo>
                    <a:pt x="30723" y="5388"/>
                    <a:pt x="30678" y="5502"/>
                    <a:pt x="30655" y="5616"/>
                  </a:cubicBezTo>
                  <a:cubicBezTo>
                    <a:pt x="30632" y="5707"/>
                    <a:pt x="30609" y="5798"/>
                    <a:pt x="30609" y="5890"/>
                  </a:cubicBezTo>
                  <a:cubicBezTo>
                    <a:pt x="30586" y="5981"/>
                    <a:pt x="30563" y="6072"/>
                    <a:pt x="30541" y="6141"/>
                  </a:cubicBezTo>
                  <a:cubicBezTo>
                    <a:pt x="30449" y="6552"/>
                    <a:pt x="30358" y="6962"/>
                    <a:pt x="30267" y="7350"/>
                  </a:cubicBezTo>
                  <a:cubicBezTo>
                    <a:pt x="30198" y="7602"/>
                    <a:pt x="30153" y="7830"/>
                    <a:pt x="30084" y="8058"/>
                  </a:cubicBezTo>
                  <a:cubicBezTo>
                    <a:pt x="30084" y="8081"/>
                    <a:pt x="30084" y="8127"/>
                    <a:pt x="30061" y="8149"/>
                  </a:cubicBezTo>
                  <a:cubicBezTo>
                    <a:pt x="30039" y="8286"/>
                    <a:pt x="30016" y="8400"/>
                    <a:pt x="29993" y="8515"/>
                  </a:cubicBezTo>
                  <a:cubicBezTo>
                    <a:pt x="29856" y="9040"/>
                    <a:pt x="29719" y="9542"/>
                    <a:pt x="29605" y="9975"/>
                  </a:cubicBezTo>
                  <a:cubicBezTo>
                    <a:pt x="29559" y="10158"/>
                    <a:pt x="29514" y="10341"/>
                    <a:pt x="29468" y="10500"/>
                  </a:cubicBezTo>
                  <a:cubicBezTo>
                    <a:pt x="29445" y="10523"/>
                    <a:pt x="29445" y="10546"/>
                    <a:pt x="29445" y="10569"/>
                  </a:cubicBezTo>
                  <a:cubicBezTo>
                    <a:pt x="29422" y="10637"/>
                    <a:pt x="29399" y="10706"/>
                    <a:pt x="29377" y="10774"/>
                  </a:cubicBezTo>
                  <a:cubicBezTo>
                    <a:pt x="29262" y="11231"/>
                    <a:pt x="29148" y="11550"/>
                    <a:pt x="29080" y="11756"/>
                  </a:cubicBezTo>
                  <a:cubicBezTo>
                    <a:pt x="29057" y="11801"/>
                    <a:pt x="29057" y="11824"/>
                    <a:pt x="29034" y="11847"/>
                  </a:cubicBezTo>
                  <a:cubicBezTo>
                    <a:pt x="29034" y="11870"/>
                    <a:pt x="29011" y="11893"/>
                    <a:pt x="29011" y="11916"/>
                  </a:cubicBezTo>
                  <a:cubicBezTo>
                    <a:pt x="28669" y="12532"/>
                    <a:pt x="20041" y="20087"/>
                    <a:pt x="14358" y="24835"/>
                  </a:cubicBezTo>
                  <a:cubicBezTo>
                    <a:pt x="13353" y="25679"/>
                    <a:pt x="12440" y="26432"/>
                    <a:pt x="11687" y="27049"/>
                  </a:cubicBezTo>
                  <a:cubicBezTo>
                    <a:pt x="11687" y="27049"/>
                    <a:pt x="11687" y="27049"/>
                    <a:pt x="11687" y="27049"/>
                  </a:cubicBezTo>
                  <a:cubicBezTo>
                    <a:pt x="11413" y="27277"/>
                    <a:pt x="11162" y="27460"/>
                    <a:pt x="10957" y="27642"/>
                  </a:cubicBezTo>
                  <a:cubicBezTo>
                    <a:pt x="10865" y="27711"/>
                    <a:pt x="10797" y="27756"/>
                    <a:pt x="10728" y="27825"/>
                  </a:cubicBezTo>
                  <a:lnTo>
                    <a:pt x="10728" y="27825"/>
                  </a:lnTo>
                  <a:cubicBezTo>
                    <a:pt x="10135" y="28281"/>
                    <a:pt x="9724" y="28578"/>
                    <a:pt x="9564" y="28646"/>
                  </a:cubicBezTo>
                  <a:cubicBezTo>
                    <a:pt x="9176" y="28829"/>
                    <a:pt x="8583" y="28943"/>
                    <a:pt x="7852" y="28898"/>
                  </a:cubicBezTo>
                  <a:cubicBezTo>
                    <a:pt x="6300" y="28829"/>
                    <a:pt x="4155" y="27985"/>
                    <a:pt x="2192" y="25314"/>
                  </a:cubicBezTo>
                  <a:cubicBezTo>
                    <a:pt x="274" y="22689"/>
                    <a:pt x="0" y="20543"/>
                    <a:pt x="229" y="19128"/>
                  </a:cubicBezTo>
                  <a:cubicBezTo>
                    <a:pt x="229" y="19128"/>
                    <a:pt x="229" y="19128"/>
                    <a:pt x="229" y="19128"/>
                  </a:cubicBezTo>
                  <a:cubicBezTo>
                    <a:pt x="343" y="18466"/>
                    <a:pt x="571" y="17964"/>
                    <a:pt x="799" y="17690"/>
                  </a:cubicBezTo>
                  <a:cubicBezTo>
                    <a:pt x="845" y="17645"/>
                    <a:pt x="936" y="17553"/>
                    <a:pt x="1073" y="17439"/>
                  </a:cubicBezTo>
                  <a:cubicBezTo>
                    <a:pt x="1142" y="17371"/>
                    <a:pt x="1210" y="17302"/>
                    <a:pt x="1301" y="17211"/>
                  </a:cubicBezTo>
                  <a:cubicBezTo>
                    <a:pt x="1301" y="17211"/>
                    <a:pt x="1301" y="17211"/>
                    <a:pt x="1324" y="17211"/>
                  </a:cubicBezTo>
                  <a:cubicBezTo>
                    <a:pt x="1370" y="17143"/>
                    <a:pt x="1438" y="17097"/>
                    <a:pt x="1507" y="17028"/>
                  </a:cubicBezTo>
                  <a:cubicBezTo>
                    <a:pt x="1553" y="17006"/>
                    <a:pt x="1575" y="16983"/>
                    <a:pt x="1598" y="16937"/>
                  </a:cubicBezTo>
                  <a:cubicBezTo>
                    <a:pt x="1689" y="16869"/>
                    <a:pt x="1758" y="16800"/>
                    <a:pt x="1849" y="16732"/>
                  </a:cubicBezTo>
                  <a:cubicBezTo>
                    <a:pt x="1895" y="16686"/>
                    <a:pt x="1963" y="16640"/>
                    <a:pt x="2009" y="16595"/>
                  </a:cubicBezTo>
                  <a:cubicBezTo>
                    <a:pt x="2237" y="16389"/>
                    <a:pt x="2466" y="16184"/>
                    <a:pt x="2717" y="15978"/>
                  </a:cubicBezTo>
                  <a:cubicBezTo>
                    <a:pt x="3424" y="15362"/>
                    <a:pt x="4269" y="14632"/>
                    <a:pt x="5205" y="13833"/>
                  </a:cubicBezTo>
                  <a:cubicBezTo>
                    <a:pt x="10409" y="9382"/>
                    <a:pt x="18420" y="2626"/>
                    <a:pt x="19082" y="2260"/>
                  </a:cubicBezTo>
                  <a:cubicBezTo>
                    <a:pt x="19219" y="2169"/>
                    <a:pt x="19585" y="2055"/>
                    <a:pt x="20132" y="1918"/>
                  </a:cubicBezTo>
                  <a:cubicBezTo>
                    <a:pt x="20224" y="1895"/>
                    <a:pt x="20315" y="1872"/>
                    <a:pt x="20406" y="1850"/>
                  </a:cubicBezTo>
                  <a:cubicBezTo>
                    <a:pt x="20634" y="1804"/>
                    <a:pt x="20886" y="1735"/>
                    <a:pt x="21159" y="1690"/>
                  </a:cubicBezTo>
                  <a:cubicBezTo>
                    <a:pt x="21319" y="1644"/>
                    <a:pt x="21479" y="1621"/>
                    <a:pt x="21662" y="1576"/>
                  </a:cubicBezTo>
                  <a:cubicBezTo>
                    <a:pt x="21707" y="1576"/>
                    <a:pt x="21730" y="1553"/>
                    <a:pt x="21776" y="1553"/>
                  </a:cubicBezTo>
                  <a:cubicBezTo>
                    <a:pt x="21913" y="1530"/>
                    <a:pt x="22050" y="1507"/>
                    <a:pt x="22187" y="1462"/>
                  </a:cubicBezTo>
                  <a:cubicBezTo>
                    <a:pt x="22575" y="1393"/>
                    <a:pt x="23008" y="1302"/>
                    <a:pt x="23419" y="1210"/>
                  </a:cubicBezTo>
                  <a:cubicBezTo>
                    <a:pt x="23625" y="1188"/>
                    <a:pt x="23807" y="1142"/>
                    <a:pt x="24013" y="1119"/>
                  </a:cubicBezTo>
                  <a:cubicBezTo>
                    <a:pt x="24150" y="1074"/>
                    <a:pt x="24287" y="1051"/>
                    <a:pt x="24446" y="1028"/>
                  </a:cubicBezTo>
                  <a:cubicBezTo>
                    <a:pt x="24606" y="1005"/>
                    <a:pt x="24789" y="982"/>
                    <a:pt x="24948" y="937"/>
                  </a:cubicBezTo>
                  <a:cubicBezTo>
                    <a:pt x="25131" y="914"/>
                    <a:pt x="25314" y="868"/>
                    <a:pt x="25473" y="845"/>
                  </a:cubicBezTo>
                  <a:cubicBezTo>
                    <a:pt x="25656" y="822"/>
                    <a:pt x="25816" y="777"/>
                    <a:pt x="25998" y="754"/>
                  </a:cubicBezTo>
                  <a:cubicBezTo>
                    <a:pt x="26044" y="754"/>
                    <a:pt x="26090" y="731"/>
                    <a:pt x="26135" y="731"/>
                  </a:cubicBezTo>
                  <a:cubicBezTo>
                    <a:pt x="26455" y="686"/>
                    <a:pt x="26774" y="617"/>
                    <a:pt x="27094" y="571"/>
                  </a:cubicBezTo>
                  <a:cubicBezTo>
                    <a:pt x="27277" y="549"/>
                    <a:pt x="27459" y="503"/>
                    <a:pt x="27619" y="480"/>
                  </a:cubicBezTo>
                  <a:cubicBezTo>
                    <a:pt x="27665" y="480"/>
                    <a:pt x="27710" y="457"/>
                    <a:pt x="27733" y="457"/>
                  </a:cubicBezTo>
                  <a:cubicBezTo>
                    <a:pt x="27939" y="434"/>
                    <a:pt x="28121" y="412"/>
                    <a:pt x="28304" y="366"/>
                  </a:cubicBezTo>
                  <a:lnTo>
                    <a:pt x="28304" y="366"/>
                  </a:lnTo>
                  <a:cubicBezTo>
                    <a:pt x="28395" y="366"/>
                    <a:pt x="28464" y="343"/>
                    <a:pt x="28555" y="343"/>
                  </a:cubicBezTo>
                  <a:cubicBezTo>
                    <a:pt x="28669" y="320"/>
                    <a:pt x="28783" y="297"/>
                    <a:pt x="28897" y="275"/>
                  </a:cubicBezTo>
                  <a:cubicBezTo>
                    <a:pt x="29034" y="275"/>
                    <a:pt x="29171" y="252"/>
                    <a:pt x="29308" y="229"/>
                  </a:cubicBezTo>
                  <a:cubicBezTo>
                    <a:pt x="29468" y="206"/>
                    <a:pt x="29628" y="183"/>
                    <a:pt x="29765" y="161"/>
                  </a:cubicBezTo>
                  <a:cubicBezTo>
                    <a:pt x="29856" y="161"/>
                    <a:pt x="29924" y="138"/>
                    <a:pt x="29993" y="138"/>
                  </a:cubicBezTo>
                  <a:cubicBezTo>
                    <a:pt x="30061" y="138"/>
                    <a:pt x="30130" y="115"/>
                    <a:pt x="30198" y="115"/>
                  </a:cubicBezTo>
                  <a:cubicBezTo>
                    <a:pt x="30267" y="92"/>
                    <a:pt x="30335" y="92"/>
                    <a:pt x="30381" y="92"/>
                  </a:cubicBezTo>
                  <a:cubicBezTo>
                    <a:pt x="30404" y="92"/>
                    <a:pt x="30404" y="92"/>
                    <a:pt x="30404" y="92"/>
                  </a:cubicBezTo>
                  <a:cubicBezTo>
                    <a:pt x="30518" y="69"/>
                    <a:pt x="30586" y="69"/>
                    <a:pt x="30678" y="46"/>
                  </a:cubicBezTo>
                  <a:cubicBezTo>
                    <a:pt x="30860" y="24"/>
                    <a:pt x="31020" y="24"/>
                    <a:pt x="31157" y="24"/>
                  </a:cubicBezTo>
                  <a:cubicBezTo>
                    <a:pt x="31203" y="1"/>
                    <a:pt x="31248" y="1"/>
                    <a:pt x="31271" y="1"/>
                  </a:cubicBezTo>
                  <a:cubicBezTo>
                    <a:pt x="31431" y="1"/>
                    <a:pt x="31545" y="1"/>
                    <a:pt x="31591" y="24"/>
                  </a:cubicBezTo>
                  <a:cubicBezTo>
                    <a:pt x="31659" y="92"/>
                    <a:pt x="31636" y="617"/>
                    <a:pt x="31499" y="1439"/>
                  </a:cubicBezTo>
                  <a:close/>
                </a:path>
              </a:pathLst>
            </a:custGeom>
            <a:solidFill>
              <a:schemeClr val="dk1"/>
            </a:solidFill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8"/>
            <p:cNvSpPr/>
            <p:nvPr/>
          </p:nvSpPr>
          <p:spPr>
            <a:xfrm rot="6164805">
              <a:off x="429936" y="4496759"/>
              <a:ext cx="273488" cy="259094"/>
            </a:xfrm>
            <a:custGeom>
              <a:avLst/>
              <a:gdLst/>
              <a:ahLst/>
              <a:cxnLst/>
              <a:rect l="l" t="t" r="r" b="b"/>
              <a:pathLst>
                <a:path w="12578" h="11916" extrusionOk="0">
                  <a:moveTo>
                    <a:pt x="12189" y="1"/>
                  </a:moveTo>
                  <a:cubicBezTo>
                    <a:pt x="12166" y="1"/>
                    <a:pt x="12121" y="1"/>
                    <a:pt x="12075" y="24"/>
                  </a:cubicBezTo>
                  <a:cubicBezTo>
                    <a:pt x="11938" y="24"/>
                    <a:pt x="11778" y="24"/>
                    <a:pt x="11596" y="46"/>
                  </a:cubicBezTo>
                  <a:cubicBezTo>
                    <a:pt x="11504" y="69"/>
                    <a:pt x="11436" y="69"/>
                    <a:pt x="11322" y="92"/>
                  </a:cubicBezTo>
                  <a:lnTo>
                    <a:pt x="11299" y="92"/>
                  </a:lnTo>
                  <a:cubicBezTo>
                    <a:pt x="11253" y="92"/>
                    <a:pt x="11185" y="92"/>
                    <a:pt x="11116" y="115"/>
                  </a:cubicBezTo>
                  <a:cubicBezTo>
                    <a:pt x="11048" y="115"/>
                    <a:pt x="10979" y="138"/>
                    <a:pt x="10911" y="138"/>
                  </a:cubicBezTo>
                  <a:cubicBezTo>
                    <a:pt x="10842" y="138"/>
                    <a:pt x="10774" y="161"/>
                    <a:pt x="10683" y="161"/>
                  </a:cubicBezTo>
                  <a:cubicBezTo>
                    <a:pt x="10546" y="183"/>
                    <a:pt x="10386" y="206"/>
                    <a:pt x="10226" y="229"/>
                  </a:cubicBezTo>
                  <a:cubicBezTo>
                    <a:pt x="10089" y="252"/>
                    <a:pt x="9952" y="275"/>
                    <a:pt x="9815" y="275"/>
                  </a:cubicBezTo>
                  <a:cubicBezTo>
                    <a:pt x="9701" y="297"/>
                    <a:pt x="9587" y="320"/>
                    <a:pt x="9473" y="343"/>
                  </a:cubicBezTo>
                  <a:cubicBezTo>
                    <a:pt x="9404" y="343"/>
                    <a:pt x="9313" y="366"/>
                    <a:pt x="9222" y="366"/>
                  </a:cubicBezTo>
                  <a:cubicBezTo>
                    <a:pt x="9039" y="412"/>
                    <a:pt x="8857" y="434"/>
                    <a:pt x="8651" y="457"/>
                  </a:cubicBezTo>
                  <a:cubicBezTo>
                    <a:pt x="8628" y="457"/>
                    <a:pt x="8583" y="480"/>
                    <a:pt x="8537" y="480"/>
                  </a:cubicBezTo>
                  <a:cubicBezTo>
                    <a:pt x="8377" y="503"/>
                    <a:pt x="8195" y="549"/>
                    <a:pt x="8012" y="571"/>
                  </a:cubicBezTo>
                  <a:cubicBezTo>
                    <a:pt x="7692" y="617"/>
                    <a:pt x="7373" y="686"/>
                    <a:pt x="7053" y="731"/>
                  </a:cubicBezTo>
                  <a:cubicBezTo>
                    <a:pt x="7008" y="731"/>
                    <a:pt x="6962" y="754"/>
                    <a:pt x="6916" y="754"/>
                  </a:cubicBezTo>
                  <a:cubicBezTo>
                    <a:pt x="6734" y="777"/>
                    <a:pt x="6574" y="822"/>
                    <a:pt x="6391" y="845"/>
                  </a:cubicBezTo>
                  <a:cubicBezTo>
                    <a:pt x="6232" y="868"/>
                    <a:pt x="6049" y="914"/>
                    <a:pt x="5866" y="937"/>
                  </a:cubicBezTo>
                  <a:cubicBezTo>
                    <a:pt x="5707" y="982"/>
                    <a:pt x="5524" y="1005"/>
                    <a:pt x="5364" y="1028"/>
                  </a:cubicBezTo>
                  <a:cubicBezTo>
                    <a:pt x="5205" y="1051"/>
                    <a:pt x="5068" y="1074"/>
                    <a:pt x="4931" y="1119"/>
                  </a:cubicBezTo>
                  <a:cubicBezTo>
                    <a:pt x="4725" y="1142"/>
                    <a:pt x="4543" y="1188"/>
                    <a:pt x="4337" y="1210"/>
                  </a:cubicBezTo>
                  <a:cubicBezTo>
                    <a:pt x="3926" y="1302"/>
                    <a:pt x="3493" y="1393"/>
                    <a:pt x="3105" y="1462"/>
                  </a:cubicBezTo>
                  <a:cubicBezTo>
                    <a:pt x="2968" y="1507"/>
                    <a:pt x="2831" y="1530"/>
                    <a:pt x="2694" y="1553"/>
                  </a:cubicBezTo>
                  <a:cubicBezTo>
                    <a:pt x="2648" y="1553"/>
                    <a:pt x="2625" y="1576"/>
                    <a:pt x="2580" y="1576"/>
                  </a:cubicBezTo>
                  <a:cubicBezTo>
                    <a:pt x="2397" y="1621"/>
                    <a:pt x="2237" y="1644"/>
                    <a:pt x="2077" y="1690"/>
                  </a:cubicBezTo>
                  <a:cubicBezTo>
                    <a:pt x="1804" y="1735"/>
                    <a:pt x="1552" y="1804"/>
                    <a:pt x="1324" y="1850"/>
                  </a:cubicBezTo>
                  <a:cubicBezTo>
                    <a:pt x="1233" y="1872"/>
                    <a:pt x="1142" y="1895"/>
                    <a:pt x="1050" y="1918"/>
                  </a:cubicBezTo>
                  <a:cubicBezTo>
                    <a:pt x="503" y="2055"/>
                    <a:pt x="137" y="2169"/>
                    <a:pt x="0" y="2260"/>
                  </a:cubicBezTo>
                  <a:cubicBezTo>
                    <a:pt x="0" y="2260"/>
                    <a:pt x="617" y="4406"/>
                    <a:pt x="754" y="4771"/>
                  </a:cubicBezTo>
                  <a:cubicBezTo>
                    <a:pt x="822" y="4931"/>
                    <a:pt x="1438" y="4977"/>
                    <a:pt x="2077" y="5022"/>
                  </a:cubicBezTo>
                  <a:cubicBezTo>
                    <a:pt x="2762" y="5068"/>
                    <a:pt x="3493" y="5091"/>
                    <a:pt x="3607" y="5251"/>
                  </a:cubicBezTo>
                  <a:cubicBezTo>
                    <a:pt x="3812" y="5524"/>
                    <a:pt x="3881" y="8035"/>
                    <a:pt x="4155" y="8309"/>
                  </a:cubicBezTo>
                  <a:cubicBezTo>
                    <a:pt x="4219" y="8373"/>
                    <a:pt x="4405" y="8396"/>
                    <a:pt x="4656" y="8396"/>
                  </a:cubicBezTo>
                  <a:cubicBezTo>
                    <a:pt x="5275" y="8396"/>
                    <a:pt x="6282" y="8256"/>
                    <a:pt x="6782" y="8256"/>
                  </a:cubicBezTo>
                  <a:cubicBezTo>
                    <a:pt x="6943" y="8256"/>
                    <a:pt x="7051" y="8271"/>
                    <a:pt x="7076" y="8309"/>
                  </a:cubicBezTo>
                  <a:cubicBezTo>
                    <a:pt x="7213" y="8515"/>
                    <a:pt x="7419" y="11139"/>
                    <a:pt x="7419" y="11139"/>
                  </a:cubicBezTo>
                  <a:lnTo>
                    <a:pt x="9929" y="11916"/>
                  </a:lnTo>
                  <a:cubicBezTo>
                    <a:pt x="9929" y="11893"/>
                    <a:pt x="9952" y="11870"/>
                    <a:pt x="9952" y="11847"/>
                  </a:cubicBezTo>
                  <a:cubicBezTo>
                    <a:pt x="9975" y="11824"/>
                    <a:pt x="9975" y="11801"/>
                    <a:pt x="9998" y="11756"/>
                  </a:cubicBezTo>
                  <a:cubicBezTo>
                    <a:pt x="10066" y="11550"/>
                    <a:pt x="10180" y="11231"/>
                    <a:pt x="10295" y="10774"/>
                  </a:cubicBezTo>
                  <a:cubicBezTo>
                    <a:pt x="10317" y="10706"/>
                    <a:pt x="10340" y="10637"/>
                    <a:pt x="10363" y="10569"/>
                  </a:cubicBezTo>
                  <a:cubicBezTo>
                    <a:pt x="10363" y="10546"/>
                    <a:pt x="10363" y="10523"/>
                    <a:pt x="10386" y="10500"/>
                  </a:cubicBezTo>
                  <a:cubicBezTo>
                    <a:pt x="10432" y="10341"/>
                    <a:pt x="10477" y="10158"/>
                    <a:pt x="10523" y="9975"/>
                  </a:cubicBezTo>
                  <a:cubicBezTo>
                    <a:pt x="10637" y="9542"/>
                    <a:pt x="10774" y="9040"/>
                    <a:pt x="10911" y="8515"/>
                  </a:cubicBezTo>
                  <a:cubicBezTo>
                    <a:pt x="10934" y="8400"/>
                    <a:pt x="10957" y="8286"/>
                    <a:pt x="10979" y="8149"/>
                  </a:cubicBezTo>
                  <a:cubicBezTo>
                    <a:pt x="11002" y="8127"/>
                    <a:pt x="11002" y="8081"/>
                    <a:pt x="11002" y="8058"/>
                  </a:cubicBezTo>
                  <a:cubicBezTo>
                    <a:pt x="11071" y="7830"/>
                    <a:pt x="11116" y="7602"/>
                    <a:pt x="11185" y="7350"/>
                  </a:cubicBezTo>
                  <a:cubicBezTo>
                    <a:pt x="11276" y="6962"/>
                    <a:pt x="11367" y="6552"/>
                    <a:pt x="11459" y="6141"/>
                  </a:cubicBezTo>
                  <a:cubicBezTo>
                    <a:pt x="11481" y="6072"/>
                    <a:pt x="11504" y="5981"/>
                    <a:pt x="11527" y="5890"/>
                  </a:cubicBezTo>
                  <a:cubicBezTo>
                    <a:pt x="11527" y="5798"/>
                    <a:pt x="11550" y="5707"/>
                    <a:pt x="11573" y="5616"/>
                  </a:cubicBezTo>
                  <a:cubicBezTo>
                    <a:pt x="11596" y="5502"/>
                    <a:pt x="11641" y="5388"/>
                    <a:pt x="11664" y="5273"/>
                  </a:cubicBezTo>
                  <a:cubicBezTo>
                    <a:pt x="11687" y="5159"/>
                    <a:pt x="11710" y="5045"/>
                    <a:pt x="11733" y="4931"/>
                  </a:cubicBezTo>
                  <a:cubicBezTo>
                    <a:pt x="11755" y="4817"/>
                    <a:pt x="11778" y="4703"/>
                    <a:pt x="11801" y="4589"/>
                  </a:cubicBezTo>
                  <a:cubicBezTo>
                    <a:pt x="11847" y="4360"/>
                    <a:pt x="11892" y="4155"/>
                    <a:pt x="11938" y="3927"/>
                  </a:cubicBezTo>
                  <a:cubicBezTo>
                    <a:pt x="11961" y="3835"/>
                    <a:pt x="11984" y="3721"/>
                    <a:pt x="12006" y="3607"/>
                  </a:cubicBezTo>
                  <a:cubicBezTo>
                    <a:pt x="12029" y="3493"/>
                    <a:pt x="12052" y="3402"/>
                    <a:pt x="12075" y="3288"/>
                  </a:cubicBezTo>
                  <a:cubicBezTo>
                    <a:pt x="12189" y="2763"/>
                    <a:pt x="12280" y="2283"/>
                    <a:pt x="12349" y="1850"/>
                  </a:cubicBezTo>
                  <a:cubicBezTo>
                    <a:pt x="12372" y="1713"/>
                    <a:pt x="12395" y="1576"/>
                    <a:pt x="12417" y="1439"/>
                  </a:cubicBezTo>
                  <a:cubicBezTo>
                    <a:pt x="12554" y="617"/>
                    <a:pt x="12577" y="92"/>
                    <a:pt x="12509" y="24"/>
                  </a:cubicBezTo>
                  <a:cubicBezTo>
                    <a:pt x="12463" y="1"/>
                    <a:pt x="12349" y="1"/>
                    <a:pt x="12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8"/>
            <p:cNvSpPr/>
            <p:nvPr/>
          </p:nvSpPr>
          <p:spPr>
            <a:xfrm rot="6164805">
              <a:off x="429936" y="4496759"/>
              <a:ext cx="273488" cy="259094"/>
            </a:xfrm>
            <a:custGeom>
              <a:avLst/>
              <a:gdLst/>
              <a:ahLst/>
              <a:cxnLst/>
              <a:rect l="l" t="t" r="r" b="b"/>
              <a:pathLst>
                <a:path w="12578" h="11916" fill="none" extrusionOk="0">
                  <a:moveTo>
                    <a:pt x="12417" y="1439"/>
                  </a:moveTo>
                  <a:cubicBezTo>
                    <a:pt x="12395" y="1576"/>
                    <a:pt x="12372" y="1713"/>
                    <a:pt x="12349" y="1850"/>
                  </a:cubicBezTo>
                  <a:cubicBezTo>
                    <a:pt x="12280" y="2283"/>
                    <a:pt x="12189" y="2763"/>
                    <a:pt x="12075" y="3288"/>
                  </a:cubicBezTo>
                  <a:cubicBezTo>
                    <a:pt x="12052" y="3402"/>
                    <a:pt x="12029" y="3493"/>
                    <a:pt x="12006" y="3607"/>
                  </a:cubicBezTo>
                  <a:cubicBezTo>
                    <a:pt x="11984" y="3721"/>
                    <a:pt x="11961" y="3835"/>
                    <a:pt x="11938" y="3927"/>
                  </a:cubicBezTo>
                  <a:cubicBezTo>
                    <a:pt x="11892" y="4155"/>
                    <a:pt x="11847" y="4360"/>
                    <a:pt x="11801" y="4589"/>
                  </a:cubicBezTo>
                  <a:cubicBezTo>
                    <a:pt x="11778" y="4703"/>
                    <a:pt x="11755" y="4817"/>
                    <a:pt x="11733" y="4931"/>
                  </a:cubicBezTo>
                  <a:cubicBezTo>
                    <a:pt x="11710" y="5045"/>
                    <a:pt x="11687" y="5159"/>
                    <a:pt x="11664" y="5273"/>
                  </a:cubicBezTo>
                  <a:cubicBezTo>
                    <a:pt x="11641" y="5388"/>
                    <a:pt x="11596" y="5502"/>
                    <a:pt x="11573" y="5616"/>
                  </a:cubicBezTo>
                  <a:cubicBezTo>
                    <a:pt x="11550" y="5707"/>
                    <a:pt x="11527" y="5798"/>
                    <a:pt x="11527" y="5890"/>
                  </a:cubicBezTo>
                  <a:cubicBezTo>
                    <a:pt x="11504" y="5981"/>
                    <a:pt x="11481" y="6072"/>
                    <a:pt x="11459" y="6141"/>
                  </a:cubicBezTo>
                  <a:cubicBezTo>
                    <a:pt x="11367" y="6552"/>
                    <a:pt x="11276" y="6962"/>
                    <a:pt x="11185" y="7350"/>
                  </a:cubicBezTo>
                  <a:cubicBezTo>
                    <a:pt x="11116" y="7602"/>
                    <a:pt x="11071" y="7830"/>
                    <a:pt x="11002" y="8058"/>
                  </a:cubicBezTo>
                  <a:cubicBezTo>
                    <a:pt x="11002" y="8081"/>
                    <a:pt x="11002" y="8127"/>
                    <a:pt x="10979" y="8149"/>
                  </a:cubicBezTo>
                  <a:cubicBezTo>
                    <a:pt x="10957" y="8286"/>
                    <a:pt x="10934" y="8400"/>
                    <a:pt x="10911" y="8515"/>
                  </a:cubicBezTo>
                  <a:cubicBezTo>
                    <a:pt x="10774" y="9040"/>
                    <a:pt x="10637" y="9542"/>
                    <a:pt x="10523" y="9975"/>
                  </a:cubicBezTo>
                  <a:cubicBezTo>
                    <a:pt x="10477" y="10158"/>
                    <a:pt x="10432" y="10341"/>
                    <a:pt x="10386" y="10500"/>
                  </a:cubicBezTo>
                  <a:cubicBezTo>
                    <a:pt x="10363" y="10523"/>
                    <a:pt x="10363" y="10546"/>
                    <a:pt x="10363" y="10569"/>
                  </a:cubicBezTo>
                  <a:cubicBezTo>
                    <a:pt x="10340" y="10637"/>
                    <a:pt x="10317" y="10706"/>
                    <a:pt x="10295" y="10774"/>
                  </a:cubicBezTo>
                  <a:cubicBezTo>
                    <a:pt x="10180" y="11231"/>
                    <a:pt x="10066" y="11550"/>
                    <a:pt x="9998" y="11756"/>
                  </a:cubicBezTo>
                  <a:cubicBezTo>
                    <a:pt x="9975" y="11801"/>
                    <a:pt x="9975" y="11824"/>
                    <a:pt x="9952" y="11847"/>
                  </a:cubicBezTo>
                  <a:cubicBezTo>
                    <a:pt x="9952" y="11870"/>
                    <a:pt x="9929" y="11893"/>
                    <a:pt x="9929" y="11916"/>
                  </a:cubicBezTo>
                  <a:lnTo>
                    <a:pt x="7419" y="11139"/>
                  </a:lnTo>
                  <a:cubicBezTo>
                    <a:pt x="7419" y="11139"/>
                    <a:pt x="7213" y="8515"/>
                    <a:pt x="7076" y="8309"/>
                  </a:cubicBezTo>
                  <a:cubicBezTo>
                    <a:pt x="6939" y="8104"/>
                    <a:pt x="4428" y="8583"/>
                    <a:pt x="4155" y="8309"/>
                  </a:cubicBezTo>
                  <a:cubicBezTo>
                    <a:pt x="3881" y="8035"/>
                    <a:pt x="3812" y="5524"/>
                    <a:pt x="3607" y="5251"/>
                  </a:cubicBezTo>
                  <a:cubicBezTo>
                    <a:pt x="3493" y="5091"/>
                    <a:pt x="2762" y="5068"/>
                    <a:pt x="2077" y="5022"/>
                  </a:cubicBezTo>
                  <a:cubicBezTo>
                    <a:pt x="1438" y="4977"/>
                    <a:pt x="822" y="4931"/>
                    <a:pt x="754" y="4771"/>
                  </a:cubicBezTo>
                  <a:cubicBezTo>
                    <a:pt x="617" y="4406"/>
                    <a:pt x="0" y="2260"/>
                    <a:pt x="0" y="2260"/>
                  </a:cubicBezTo>
                  <a:cubicBezTo>
                    <a:pt x="137" y="2169"/>
                    <a:pt x="503" y="2055"/>
                    <a:pt x="1050" y="1918"/>
                  </a:cubicBezTo>
                  <a:cubicBezTo>
                    <a:pt x="1142" y="1895"/>
                    <a:pt x="1233" y="1872"/>
                    <a:pt x="1324" y="1850"/>
                  </a:cubicBezTo>
                  <a:cubicBezTo>
                    <a:pt x="1552" y="1804"/>
                    <a:pt x="1804" y="1735"/>
                    <a:pt x="2077" y="1690"/>
                  </a:cubicBezTo>
                  <a:cubicBezTo>
                    <a:pt x="2237" y="1644"/>
                    <a:pt x="2397" y="1621"/>
                    <a:pt x="2580" y="1576"/>
                  </a:cubicBezTo>
                  <a:cubicBezTo>
                    <a:pt x="2625" y="1576"/>
                    <a:pt x="2648" y="1553"/>
                    <a:pt x="2694" y="1553"/>
                  </a:cubicBezTo>
                  <a:cubicBezTo>
                    <a:pt x="2831" y="1530"/>
                    <a:pt x="2968" y="1507"/>
                    <a:pt x="3105" y="1462"/>
                  </a:cubicBezTo>
                  <a:cubicBezTo>
                    <a:pt x="3493" y="1393"/>
                    <a:pt x="3926" y="1302"/>
                    <a:pt x="4337" y="1210"/>
                  </a:cubicBezTo>
                  <a:cubicBezTo>
                    <a:pt x="4543" y="1188"/>
                    <a:pt x="4725" y="1142"/>
                    <a:pt x="4931" y="1119"/>
                  </a:cubicBezTo>
                  <a:cubicBezTo>
                    <a:pt x="5068" y="1074"/>
                    <a:pt x="5205" y="1051"/>
                    <a:pt x="5364" y="1028"/>
                  </a:cubicBezTo>
                  <a:cubicBezTo>
                    <a:pt x="5524" y="1005"/>
                    <a:pt x="5707" y="982"/>
                    <a:pt x="5866" y="937"/>
                  </a:cubicBezTo>
                  <a:cubicBezTo>
                    <a:pt x="6049" y="914"/>
                    <a:pt x="6232" y="868"/>
                    <a:pt x="6391" y="845"/>
                  </a:cubicBezTo>
                  <a:cubicBezTo>
                    <a:pt x="6574" y="822"/>
                    <a:pt x="6734" y="777"/>
                    <a:pt x="6916" y="754"/>
                  </a:cubicBezTo>
                  <a:cubicBezTo>
                    <a:pt x="6962" y="754"/>
                    <a:pt x="7008" y="731"/>
                    <a:pt x="7053" y="731"/>
                  </a:cubicBezTo>
                  <a:cubicBezTo>
                    <a:pt x="7373" y="686"/>
                    <a:pt x="7692" y="617"/>
                    <a:pt x="8012" y="571"/>
                  </a:cubicBezTo>
                  <a:cubicBezTo>
                    <a:pt x="8195" y="549"/>
                    <a:pt x="8377" y="503"/>
                    <a:pt x="8537" y="480"/>
                  </a:cubicBezTo>
                  <a:cubicBezTo>
                    <a:pt x="8583" y="480"/>
                    <a:pt x="8628" y="457"/>
                    <a:pt x="8651" y="457"/>
                  </a:cubicBezTo>
                  <a:cubicBezTo>
                    <a:pt x="8857" y="434"/>
                    <a:pt x="9039" y="412"/>
                    <a:pt x="9222" y="366"/>
                  </a:cubicBezTo>
                  <a:lnTo>
                    <a:pt x="9222" y="366"/>
                  </a:lnTo>
                  <a:cubicBezTo>
                    <a:pt x="9313" y="366"/>
                    <a:pt x="9404" y="343"/>
                    <a:pt x="9473" y="343"/>
                  </a:cubicBezTo>
                  <a:cubicBezTo>
                    <a:pt x="9587" y="320"/>
                    <a:pt x="9701" y="297"/>
                    <a:pt x="9815" y="275"/>
                  </a:cubicBezTo>
                  <a:cubicBezTo>
                    <a:pt x="9952" y="275"/>
                    <a:pt x="10089" y="252"/>
                    <a:pt x="10226" y="229"/>
                  </a:cubicBezTo>
                  <a:cubicBezTo>
                    <a:pt x="10386" y="206"/>
                    <a:pt x="10546" y="183"/>
                    <a:pt x="10683" y="161"/>
                  </a:cubicBezTo>
                  <a:cubicBezTo>
                    <a:pt x="10774" y="161"/>
                    <a:pt x="10842" y="138"/>
                    <a:pt x="10911" y="138"/>
                  </a:cubicBezTo>
                  <a:cubicBezTo>
                    <a:pt x="10979" y="138"/>
                    <a:pt x="11048" y="115"/>
                    <a:pt x="11116" y="115"/>
                  </a:cubicBezTo>
                  <a:cubicBezTo>
                    <a:pt x="11185" y="92"/>
                    <a:pt x="11253" y="92"/>
                    <a:pt x="11299" y="92"/>
                  </a:cubicBezTo>
                  <a:cubicBezTo>
                    <a:pt x="11322" y="92"/>
                    <a:pt x="11322" y="92"/>
                    <a:pt x="11322" y="92"/>
                  </a:cubicBezTo>
                  <a:cubicBezTo>
                    <a:pt x="11436" y="69"/>
                    <a:pt x="11504" y="69"/>
                    <a:pt x="11596" y="46"/>
                  </a:cubicBezTo>
                  <a:cubicBezTo>
                    <a:pt x="11778" y="24"/>
                    <a:pt x="11938" y="24"/>
                    <a:pt x="12075" y="24"/>
                  </a:cubicBezTo>
                  <a:cubicBezTo>
                    <a:pt x="12121" y="1"/>
                    <a:pt x="12166" y="1"/>
                    <a:pt x="12189" y="1"/>
                  </a:cubicBezTo>
                  <a:cubicBezTo>
                    <a:pt x="12349" y="1"/>
                    <a:pt x="12463" y="1"/>
                    <a:pt x="12509" y="24"/>
                  </a:cubicBezTo>
                  <a:cubicBezTo>
                    <a:pt x="12577" y="92"/>
                    <a:pt x="12554" y="617"/>
                    <a:pt x="12417" y="1439"/>
                  </a:cubicBezTo>
                  <a:close/>
                </a:path>
              </a:pathLst>
            </a:custGeom>
            <a:solidFill>
              <a:schemeClr val="dk1"/>
            </a:solidFill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8"/>
            <p:cNvSpPr/>
            <p:nvPr/>
          </p:nvSpPr>
          <p:spPr>
            <a:xfrm rot="6164805">
              <a:off x="598684" y="4709729"/>
              <a:ext cx="74471" cy="71557"/>
            </a:xfrm>
            <a:custGeom>
              <a:avLst/>
              <a:gdLst/>
              <a:ahLst/>
              <a:cxnLst/>
              <a:rect l="l" t="t" r="r" b="b"/>
              <a:pathLst>
                <a:path w="3425" h="3291" extrusionOk="0">
                  <a:moveTo>
                    <a:pt x="3070" y="1"/>
                  </a:moveTo>
                  <a:cubicBezTo>
                    <a:pt x="2595" y="1"/>
                    <a:pt x="1440" y="148"/>
                    <a:pt x="1" y="369"/>
                  </a:cubicBezTo>
                  <a:cubicBezTo>
                    <a:pt x="1" y="369"/>
                    <a:pt x="206" y="3085"/>
                    <a:pt x="2854" y="3291"/>
                  </a:cubicBezTo>
                  <a:cubicBezTo>
                    <a:pt x="3219" y="1510"/>
                    <a:pt x="3425" y="141"/>
                    <a:pt x="3288" y="27"/>
                  </a:cubicBezTo>
                  <a:cubicBezTo>
                    <a:pt x="3257" y="9"/>
                    <a:pt x="3183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8"/>
            <p:cNvSpPr/>
            <p:nvPr/>
          </p:nvSpPr>
          <p:spPr>
            <a:xfrm rot="6164805">
              <a:off x="171011" y="4002659"/>
              <a:ext cx="312191" cy="327803"/>
            </a:xfrm>
            <a:custGeom>
              <a:avLst/>
              <a:gdLst/>
              <a:ahLst/>
              <a:cxnLst/>
              <a:rect l="l" t="t" r="r" b="b"/>
              <a:pathLst>
                <a:path w="14358" h="15076" extrusionOk="0">
                  <a:moveTo>
                    <a:pt x="5205" y="1"/>
                  </a:moveTo>
                  <a:cubicBezTo>
                    <a:pt x="4269" y="800"/>
                    <a:pt x="3424" y="1530"/>
                    <a:pt x="2717" y="2146"/>
                  </a:cubicBezTo>
                  <a:cubicBezTo>
                    <a:pt x="2466" y="2352"/>
                    <a:pt x="2237" y="2557"/>
                    <a:pt x="2009" y="2763"/>
                  </a:cubicBezTo>
                  <a:cubicBezTo>
                    <a:pt x="1963" y="2808"/>
                    <a:pt x="1895" y="2854"/>
                    <a:pt x="1849" y="2900"/>
                  </a:cubicBezTo>
                  <a:cubicBezTo>
                    <a:pt x="1758" y="2968"/>
                    <a:pt x="1689" y="3037"/>
                    <a:pt x="1621" y="3105"/>
                  </a:cubicBezTo>
                  <a:cubicBezTo>
                    <a:pt x="1575" y="3151"/>
                    <a:pt x="1553" y="3174"/>
                    <a:pt x="1507" y="3196"/>
                  </a:cubicBezTo>
                  <a:cubicBezTo>
                    <a:pt x="1438" y="3265"/>
                    <a:pt x="1370" y="3311"/>
                    <a:pt x="1324" y="3379"/>
                  </a:cubicBezTo>
                  <a:lnTo>
                    <a:pt x="1301" y="3379"/>
                  </a:lnTo>
                  <a:cubicBezTo>
                    <a:pt x="1210" y="3470"/>
                    <a:pt x="1142" y="3539"/>
                    <a:pt x="1073" y="3607"/>
                  </a:cubicBezTo>
                  <a:cubicBezTo>
                    <a:pt x="936" y="3721"/>
                    <a:pt x="845" y="3813"/>
                    <a:pt x="799" y="3858"/>
                  </a:cubicBezTo>
                  <a:cubicBezTo>
                    <a:pt x="571" y="4132"/>
                    <a:pt x="343" y="4634"/>
                    <a:pt x="229" y="5296"/>
                  </a:cubicBezTo>
                  <a:cubicBezTo>
                    <a:pt x="0" y="6711"/>
                    <a:pt x="274" y="8857"/>
                    <a:pt x="2192" y="11482"/>
                  </a:cubicBezTo>
                  <a:cubicBezTo>
                    <a:pt x="4155" y="14153"/>
                    <a:pt x="6300" y="14997"/>
                    <a:pt x="7852" y="15066"/>
                  </a:cubicBezTo>
                  <a:cubicBezTo>
                    <a:pt x="7961" y="15072"/>
                    <a:pt x="8067" y="15076"/>
                    <a:pt x="8170" y="15076"/>
                  </a:cubicBezTo>
                  <a:cubicBezTo>
                    <a:pt x="8755" y="15076"/>
                    <a:pt x="9234" y="14970"/>
                    <a:pt x="9564" y="14814"/>
                  </a:cubicBezTo>
                  <a:cubicBezTo>
                    <a:pt x="9724" y="14746"/>
                    <a:pt x="10135" y="14449"/>
                    <a:pt x="10728" y="13993"/>
                  </a:cubicBezTo>
                  <a:cubicBezTo>
                    <a:pt x="10797" y="13924"/>
                    <a:pt x="10865" y="13879"/>
                    <a:pt x="10957" y="13810"/>
                  </a:cubicBezTo>
                  <a:cubicBezTo>
                    <a:pt x="11162" y="13628"/>
                    <a:pt x="11413" y="13445"/>
                    <a:pt x="11687" y="13217"/>
                  </a:cubicBezTo>
                  <a:cubicBezTo>
                    <a:pt x="12440" y="12600"/>
                    <a:pt x="13353" y="11847"/>
                    <a:pt x="14358" y="11003"/>
                  </a:cubicBezTo>
                  <a:cubicBezTo>
                    <a:pt x="13581" y="10797"/>
                    <a:pt x="12874" y="10523"/>
                    <a:pt x="12212" y="10204"/>
                  </a:cubicBezTo>
                  <a:cubicBezTo>
                    <a:pt x="12075" y="10135"/>
                    <a:pt x="11915" y="10067"/>
                    <a:pt x="11778" y="9975"/>
                  </a:cubicBezTo>
                  <a:cubicBezTo>
                    <a:pt x="10500" y="9291"/>
                    <a:pt x="9473" y="8446"/>
                    <a:pt x="8628" y="7533"/>
                  </a:cubicBezTo>
                  <a:cubicBezTo>
                    <a:pt x="5570" y="4201"/>
                    <a:pt x="5205" y="1"/>
                    <a:pt x="5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8"/>
            <p:cNvSpPr/>
            <p:nvPr/>
          </p:nvSpPr>
          <p:spPr>
            <a:xfrm rot="6164805">
              <a:off x="208919" y="4024080"/>
              <a:ext cx="218869" cy="257594"/>
            </a:xfrm>
            <a:custGeom>
              <a:avLst/>
              <a:gdLst/>
              <a:ahLst/>
              <a:cxnLst/>
              <a:rect l="l" t="t" r="r" b="b"/>
              <a:pathLst>
                <a:path w="10066" h="11847" extrusionOk="0">
                  <a:moveTo>
                    <a:pt x="1096" y="0"/>
                  </a:moveTo>
                  <a:cubicBezTo>
                    <a:pt x="845" y="206"/>
                    <a:pt x="616" y="411"/>
                    <a:pt x="388" y="617"/>
                  </a:cubicBezTo>
                  <a:cubicBezTo>
                    <a:pt x="342" y="662"/>
                    <a:pt x="274" y="708"/>
                    <a:pt x="228" y="754"/>
                  </a:cubicBezTo>
                  <a:cubicBezTo>
                    <a:pt x="137" y="822"/>
                    <a:pt x="68" y="891"/>
                    <a:pt x="0" y="959"/>
                  </a:cubicBezTo>
                  <a:cubicBezTo>
                    <a:pt x="0" y="959"/>
                    <a:pt x="342" y="10660"/>
                    <a:pt x="9107" y="11847"/>
                  </a:cubicBezTo>
                  <a:cubicBezTo>
                    <a:pt x="9176" y="11778"/>
                    <a:pt x="9244" y="11733"/>
                    <a:pt x="9336" y="11664"/>
                  </a:cubicBezTo>
                  <a:cubicBezTo>
                    <a:pt x="9541" y="11482"/>
                    <a:pt x="9792" y="11299"/>
                    <a:pt x="10066" y="11071"/>
                  </a:cubicBezTo>
                  <a:cubicBezTo>
                    <a:pt x="9701" y="11048"/>
                    <a:pt x="1940" y="10272"/>
                    <a:pt x="1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8"/>
            <p:cNvSpPr/>
            <p:nvPr/>
          </p:nvSpPr>
          <p:spPr>
            <a:xfrm rot="6164805">
              <a:off x="170629" y="4002181"/>
              <a:ext cx="312191" cy="328586"/>
            </a:xfrm>
            <a:custGeom>
              <a:avLst/>
              <a:gdLst/>
              <a:ahLst/>
              <a:cxnLst/>
              <a:rect l="l" t="t" r="r" b="b"/>
              <a:pathLst>
                <a:path w="14358" h="15112" fill="none" extrusionOk="0">
                  <a:moveTo>
                    <a:pt x="14358" y="11003"/>
                  </a:moveTo>
                  <a:cubicBezTo>
                    <a:pt x="13353" y="11847"/>
                    <a:pt x="12440" y="12600"/>
                    <a:pt x="11687" y="13217"/>
                  </a:cubicBezTo>
                  <a:cubicBezTo>
                    <a:pt x="11687" y="13217"/>
                    <a:pt x="11687" y="13217"/>
                    <a:pt x="11687" y="13217"/>
                  </a:cubicBezTo>
                  <a:cubicBezTo>
                    <a:pt x="11413" y="13445"/>
                    <a:pt x="11162" y="13628"/>
                    <a:pt x="10957" y="13810"/>
                  </a:cubicBezTo>
                  <a:cubicBezTo>
                    <a:pt x="10865" y="13879"/>
                    <a:pt x="10797" y="13924"/>
                    <a:pt x="10728" y="13993"/>
                  </a:cubicBezTo>
                  <a:lnTo>
                    <a:pt x="10728" y="13993"/>
                  </a:lnTo>
                  <a:cubicBezTo>
                    <a:pt x="10135" y="14449"/>
                    <a:pt x="9724" y="14746"/>
                    <a:pt x="9564" y="14814"/>
                  </a:cubicBezTo>
                  <a:cubicBezTo>
                    <a:pt x="9176" y="14997"/>
                    <a:pt x="8583" y="15111"/>
                    <a:pt x="7852" y="15066"/>
                  </a:cubicBezTo>
                  <a:cubicBezTo>
                    <a:pt x="6300" y="14997"/>
                    <a:pt x="4155" y="14153"/>
                    <a:pt x="2192" y="11482"/>
                  </a:cubicBezTo>
                  <a:cubicBezTo>
                    <a:pt x="274" y="8857"/>
                    <a:pt x="0" y="6711"/>
                    <a:pt x="229" y="5296"/>
                  </a:cubicBezTo>
                  <a:cubicBezTo>
                    <a:pt x="229" y="5296"/>
                    <a:pt x="229" y="5296"/>
                    <a:pt x="229" y="5296"/>
                  </a:cubicBezTo>
                  <a:cubicBezTo>
                    <a:pt x="343" y="4634"/>
                    <a:pt x="571" y="4132"/>
                    <a:pt x="799" y="3858"/>
                  </a:cubicBezTo>
                  <a:cubicBezTo>
                    <a:pt x="845" y="3813"/>
                    <a:pt x="936" y="3721"/>
                    <a:pt x="1073" y="3607"/>
                  </a:cubicBezTo>
                  <a:cubicBezTo>
                    <a:pt x="1142" y="3539"/>
                    <a:pt x="1210" y="3470"/>
                    <a:pt x="1301" y="3379"/>
                  </a:cubicBezTo>
                  <a:cubicBezTo>
                    <a:pt x="1301" y="3379"/>
                    <a:pt x="1301" y="3379"/>
                    <a:pt x="1324" y="3379"/>
                  </a:cubicBezTo>
                  <a:cubicBezTo>
                    <a:pt x="1370" y="3311"/>
                    <a:pt x="1438" y="3265"/>
                    <a:pt x="1507" y="3196"/>
                  </a:cubicBezTo>
                  <a:cubicBezTo>
                    <a:pt x="1553" y="3174"/>
                    <a:pt x="1575" y="3151"/>
                    <a:pt x="1621" y="3105"/>
                  </a:cubicBezTo>
                  <a:cubicBezTo>
                    <a:pt x="1689" y="3037"/>
                    <a:pt x="1758" y="2968"/>
                    <a:pt x="1849" y="2900"/>
                  </a:cubicBezTo>
                  <a:cubicBezTo>
                    <a:pt x="1895" y="2854"/>
                    <a:pt x="1963" y="2808"/>
                    <a:pt x="2009" y="2763"/>
                  </a:cubicBezTo>
                  <a:cubicBezTo>
                    <a:pt x="2237" y="2557"/>
                    <a:pt x="2466" y="2352"/>
                    <a:pt x="2717" y="2146"/>
                  </a:cubicBezTo>
                  <a:cubicBezTo>
                    <a:pt x="3424" y="1530"/>
                    <a:pt x="4269" y="800"/>
                    <a:pt x="5205" y="1"/>
                  </a:cubicBezTo>
                  <a:cubicBezTo>
                    <a:pt x="5205" y="1"/>
                    <a:pt x="5570" y="4201"/>
                    <a:pt x="8628" y="7533"/>
                  </a:cubicBezTo>
                  <a:cubicBezTo>
                    <a:pt x="9473" y="8446"/>
                    <a:pt x="10500" y="9291"/>
                    <a:pt x="11778" y="9975"/>
                  </a:cubicBezTo>
                  <a:lnTo>
                    <a:pt x="11778" y="9975"/>
                  </a:lnTo>
                  <a:cubicBezTo>
                    <a:pt x="11915" y="10067"/>
                    <a:pt x="12075" y="10135"/>
                    <a:pt x="12212" y="10204"/>
                  </a:cubicBezTo>
                  <a:cubicBezTo>
                    <a:pt x="12874" y="10523"/>
                    <a:pt x="13581" y="10797"/>
                    <a:pt x="14358" y="11003"/>
                  </a:cubicBezTo>
                  <a:close/>
                </a:path>
              </a:pathLst>
            </a:custGeom>
            <a:noFill/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8"/>
            <p:cNvSpPr/>
            <p:nvPr/>
          </p:nvSpPr>
          <p:spPr>
            <a:xfrm rot="6164805">
              <a:off x="371991" y="4206230"/>
              <a:ext cx="301276" cy="264552"/>
            </a:xfrm>
            <a:custGeom>
              <a:avLst/>
              <a:gdLst/>
              <a:ahLst/>
              <a:cxnLst/>
              <a:rect l="l" t="t" r="r" b="b"/>
              <a:pathLst>
                <a:path w="13856" h="12167" fill="none" extrusionOk="0">
                  <a:moveTo>
                    <a:pt x="13856" y="0"/>
                  </a:moveTo>
                  <a:lnTo>
                    <a:pt x="1" y="12166"/>
                  </a:lnTo>
                </a:path>
              </a:pathLst>
            </a:custGeom>
            <a:noFill/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8"/>
            <p:cNvSpPr/>
            <p:nvPr/>
          </p:nvSpPr>
          <p:spPr>
            <a:xfrm rot="6164805">
              <a:off x="264825" y="4241588"/>
              <a:ext cx="317649" cy="283903"/>
            </a:xfrm>
            <a:custGeom>
              <a:avLst/>
              <a:gdLst/>
              <a:ahLst/>
              <a:cxnLst/>
              <a:rect l="l" t="t" r="r" b="b"/>
              <a:pathLst>
                <a:path w="14609" h="13057" fill="none" extrusionOk="0">
                  <a:moveTo>
                    <a:pt x="14609" y="0"/>
                  </a:moveTo>
                  <a:lnTo>
                    <a:pt x="0" y="13056"/>
                  </a:lnTo>
                </a:path>
              </a:pathLst>
            </a:custGeom>
            <a:solidFill>
              <a:schemeClr val="dk1"/>
            </a:solidFill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8"/>
            <p:cNvSpPr/>
            <p:nvPr/>
          </p:nvSpPr>
          <p:spPr>
            <a:xfrm rot="6164805">
              <a:off x="193548" y="4302738"/>
              <a:ext cx="310713" cy="280424"/>
            </a:xfrm>
            <a:custGeom>
              <a:avLst/>
              <a:gdLst/>
              <a:ahLst/>
              <a:cxnLst/>
              <a:rect l="l" t="t" r="r" b="b"/>
              <a:pathLst>
                <a:path w="14290" h="12897" fill="none" extrusionOk="0">
                  <a:moveTo>
                    <a:pt x="14290" y="0"/>
                  </a:moveTo>
                  <a:lnTo>
                    <a:pt x="1" y="12897"/>
                  </a:lnTo>
                </a:path>
              </a:pathLst>
            </a:custGeom>
            <a:solidFill>
              <a:schemeClr val="dk1"/>
            </a:solidFill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8"/>
            <p:cNvSpPr/>
            <p:nvPr/>
          </p:nvSpPr>
          <p:spPr>
            <a:xfrm rot="2827410">
              <a:off x="8234262" y="4551392"/>
              <a:ext cx="496460" cy="326090"/>
            </a:xfrm>
            <a:custGeom>
              <a:avLst/>
              <a:gdLst/>
              <a:ahLst/>
              <a:cxnLst/>
              <a:rect l="l" t="t" r="r" b="b"/>
              <a:pathLst>
                <a:path w="19859" h="13044" extrusionOk="0">
                  <a:moveTo>
                    <a:pt x="19859" y="1"/>
                  </a:moveTo>
                  <a:cubicBezTo>
                    <a:pt x="19858" y="1"/>
                    <a:pt x="1" y="7122"/>
                    <a:pt x="366" y="10135"/>
                  </a:cubicBezTo>
                  <a:cubicBezTo>
                    <a:pt x="638" y="12384"/>
                    <a:pt x="1483" y="13043"/>
                    <a:pt x="2653" y="13043"/>
                  </a:cubicBezTo>
                  <a:cubicBezTo>
                    <a:pt x="3051" y="13043"/>
                    <a:pt x="3486" y="12967"/>
                    <a:pt x="3949" y="12851"/>
                  </a:cubicBezTo>
                  <a:cubicBezTo>
                    <a:pt x="5775" y="12395"/>
                    <a:pt x="19585" y="5273"/>
                    <a:pt x="19585" y="5273"/>
                  </a:cubicBezTo>
                  <a:cubicBezTo>
                    <a:pt x="18854" y="1987"/>
                    <a:pt x="19859" y="1"/>
                    <a:pt x="19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8"/>
            <p:cNvSpPr/>
            <p:nvPr/>
          </p:nvSpPr>
          <p:spPr>
            <a:xfrm rot="2827410">
              <a:off x="8231844" y="4550337"/>
              <a:ext cx="496460" cy="332690"/>
            </a:xfrm>
            <a:custGeom>
              <a:avLst/>
              <a:gdLst/>
              <a:ahLst/>
              <a:cxnLst/>
              <a:rect l="l" t="t" r="r" b="b"/>
              <a:pathLst>
                <a:path w="19859" h="13308" fill="none" extrusionOk="0">
                  <a:moveTo>
                    <a:pt x="19859" y="1"/>
                  </a:moveTo>
                  <a:cubicBezTo>
                    <a:pt x="19859" y="1"/>
                    <a:pt x="18854" y="1987"/>
                    <a:pt x="19585" y="5273"/>
                  </a:cubicBezTo>
                  <a:cubicBezTo>
                    <a:pt x="19585" y="5273"/>
                    <a:pt x="5775" y="12395"/>
                    <a:pt x="3949" y="12851"/>
                  </a:cubicBezTo>
                  <a:cubicBezTo>
                    <a:pt x="2123" y="13308"/>
                    <a:pt x="731" y="13148"/>
                    <a:pt x="366" y="10135"/>
                  </a:cubicBezTo>
                  <a:cubicBezTo>
                    <a:pt x="1" y="7122"/>
                    <a:pt x="19859" y="1"/>
                    <a:pt x="19859" y="1"/>
                  </a:cubicBezTo>
                  <a:close/>
                </a:path>
              </a:pathLst>
            </a:custGeom>
            <a:noFill/>
            <a:ln w="12550" cap="rnd" cmpd="sng">
              <a:solidFill>
                <a:srgbClr val="4806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28"/>
            <p:cNvSpPr/>
            <p:nvPr/>
          </p:nvSpPr>
          <p:spPr>
            <a:xfrm rot="2827410">
              <a:off x="8157272" y="3925214"/>
              <a:ext cx="859949" cy="950196"/>
            </a:xfrm>
            <a:custGeom>
              <a:avLst/>
              <a:gdLst/>
              <a:ahLst/>
              <a:cxnLst/>
              <a:rect l="l" t="t" r="r" b="b"/>
              <a:pathLst>
                <a:path w="34399" h="38009" extrusionOk="0">
                  <a:moveTo>
                    <a:pt x="19523" y="0"/>
                  </a:moveTo>
                  <a:cubicBezTo>
                    <a:pt x="19521" y="0"/>
                    <a:pt x="19519" y="0"/>
                    <a:pt x="19517" y="0"/>
                  </a:cubicBezTo>
                  <a:cubicBezTo>
                    <a:pt x="18604" y="69"/>
                    <a:pt x="7077" y="4725"/>
                    <a:pt x="2945" y="6506"/>
                  </a:cubicBezTo>
                  <a:cubicBezTo>
                    <a:pt x="2147" y="6825"/>
                    <a:pt x="1622" y="7076"/>
                    <a:pt x="1485" y="7145"/>
                  </a:cubicBezTo>
                  <a:cubicBezTo>
                    <a:pt x="503" y="7715"/>
                    <a:pt x="1" y="13285"/>
                    <a:pt x="92" y="14198"/>
                  </a:cubicBezTo>
                  <a:cubicBezTo>
                    <a:pt x="161" y="15111"/>
                    <a:pt x="8150" y="31727"/>
                    <a:pt x="11208" y="35631"/>
                  </a:cubicBezTo>
                  <a:cubicBezTo>
                    <a:pt x="12701" y="37521"/>
                    <a:pt x="14194" y="38009"/>
                    <a:pt x="15336" y="38009"/>
                  </a:cubicBezTo>
                  <a:cubicBezTo>
                    <a:pt x="16552" y="38009"/>
                    <a:pt x="17371" y="37457"/>
                    <a:pt x="17371" y="37457"/>
                  </a:cubicBezTo>
                  <a:lnTo>
                    <a:pt x="17371" y="37457"/>
                  </a:lnTo>
                  <a:cubicBezTo>
                    <a:pt x="17194" y="37506"/>
                    <a:pt x="16937" y="37546"/>
                    <a:pt x="16643" y="37546"/>
                  </a:cubicBezTo>
                  <a:cubicBezTo>
                    <a:pt x="15839" y="37546"/>
                    <a:pt x="14750" y="37243"/>
                    <a:pt x="14198" y="35973"/>
                  </a:cubicBezTo>
                  <a:cubicBezTo>
                    <a:pt x="13628" y="34603"/>
                    <a:pt x="14107" y="33188"/>
                    <a:pt x="14929" y="32367"/>
                  </a:cubicBezTo>
                  <a:cubicBezTo>
                    <a:pt x="15157" y="32138"/>
                    <a:pt x="15431" y="31956"/>
                    <a:pt x="15705" y="31819"/>
                  </a:cubicBezTo>
                  <a:cubicBezTo>
                    <a:pt x="16344" y="31522"/>
                    <a:pt x="21343" y="29331"/>
                    <a:pt x="25999" y="27231"/>
                  </a:cubicBezTo>
                  <a:cubicBezTo>
                    <a:pt x="30336" y="25291"/>
                    <a:pt x="34399" y="23419"/>
                    <a:pt x="34399" y="23259"/>
                  </a:cubicBezTo>
                  <a:cubicBezTo>
                    <a:pt x="34399" y="22918"/>
                    <a:pt x="20667" y="0"/>
                    <a:pt x="19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28"/>
            <p:cNvSpPr/>
            <p:nvPr/>
          </p:nvSpPr>
          <p:spPr>
            <a:xfrm rot="2827410">
              <a:off x="8131241" y="3984905"/>
              <a:ext cx="649956" cy="787576"/>
            </a:xfrm>
            <a:custGeom>
              <a:avLst/>
              <a:gdLst/>
              <a:ahLst/>
              <a:cxnLst/>
              <a:rect l="l" t="t" r="r" b="b"/>
              <a:pathLst>
                <a:path w="25999" h="31504" extrusionOk="0">
                  <a:moveTo>
                    <a:pt x="2945" y="1"/>
                  </a:moveTo>
                  <a:cubicBezTo>
                    <a:pt x="2147" y="320"/>
                    <a:pt x="1622" y="571"/>
                    <a:pt x="1485" y="640"/>
                  </a:cubicBezTo>
                  <a:cubicBezTo>
                    <a:pt x="503" y="1210"/>
                    <a:pt x="1" y="6780"/>
                    <a:pt x="92" y="7693"/>
                  </a:cubicBezTo>
                  <a:cubicBezTo>
                    <a:pt x="161" y="8606"/>
                    <a:pt x="8150" y="25222"/>
                    <a:pt x="11208" y="29126"/>
                  </a:cubicBezTo>
                  <a:cubicBezTo>
                    <a:pt x="12701" y="31016"/>
                    <a:pt x="14194" y="31504"/>
                    <a:pt x="15336" y="31504"/>
                  </a:cubicBezTo>
                  <a:cubicBezTo>
                    <a:pt x="16552" y="31504"/>
                    <a:pt x="17371" y="30952"/>
                    <a:pt x="17371" y="30952"/>
                  </a:cubicBezTo>
                  <a:lnTo>
                    <a:pt x="17371" y="30952"/>
                  </a:lnTo>
                  <a:cubicBezTo>
                    <a:pt x="17194" y="31001"/>
                    <a:pt x="16937" y="31041"/>
                    <a:pt x="16643" y="31041"/>
                  </a:cubicBezTo>
                  <a:cubicBezTo>
                    <a:pt x="15839" y="31041"/>
                    <a:pt x="14750" y="30738"/>
                    <a:pt x="14198" y="29468"/>
                  </a:cubicBezTo>
                  <a:cubicBezTo>
                    <a:pt x="13628" y="28098"/>
                    <a:pt x="14107" y="26683"/>
                    <a:pt x="14929" y="25862"/>
                  </a:cubicBezTo>
                  <a:cubicBezTo>
                    <a:pt x="15157" y="25633"/>
                    <a:pt x="15431" y="25451"/>
                    <a:pt x="15705" y="25314"/>
                  </a:cubicBezTo>
                  <a:cubicBezTo>
                    <a:pt x="16344" y="25017"/>
                    <a:pt x="21343" y="22826"/>
                    <a:pt x="25999" y="20726"/>
                  </a:cubicBezTo>
                  <a:cubicBezTo>
                    <a:pt x="21594" y="18991"/>
                    <a:pt x="17485" y="16549"/>
                    <a:pt x="13879" y="13536"/>
                  </a:cubicBezTo>
                  <a:cubicBezTo>
                    <a:pt x="9382" y="9793"/>
                    <a:pt x="5662" y="5159"/>
                    <a:pt x="2945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28"/>
            <p:cNvSpPr/>
            <p:nvPr/>
          </p:nvSpPr>
          <p:spPr>
            <a:xfrm rot="2827410">
              <a:off x="8144137" y="3917211"/>
              <a:ext cx="859949" cy="990595"/>
            </a:xfrm>
            <a:custGeom>
              <a:avLst/>
              <a:gdLst/>
              <a:ahLst/>
              <a:cxnLst/>
              <a:rect l="l" t="t" r="r" b="b"/>
              <a:pathLst>
                <a:path w="34399" h="39625" fill="none" extrusionOk="0">
                  <a:moveTo>
                    <a:pt x="14929" y="32458"/>
                  </a:moveTo>
                  <a:cubicBezTo>
                    <a:pt x="14107" y="33279"/>
                    <a:pt x="13628" y="34694"/>
                    <a:pt x="14198" y="36064"/>
                  </a:cubicBezTo>
                  <a:cubicBezTo>
                    <a:pt x="14952" y="37799"/>
                    <a:pt x="16709" y="37730"/>
                    <a:pt x="17371" y="37548"/>
                  </a:cubicBezTo>
                  <a:cubicBezTo>
                    <a:pt x="17371" y="37548"/>
                    <a:pt x="14290" y="39625"/>
                    <a:pt x="11208" y="35722"/>
                  </a:cubicBezTo>
                  <a:cubicBezTo>
                    <a:pt x="8150" y="31818"/>
                    <a:pt x="161" y="15202"/>
                    <a:pt x="92" y="14289"/>
                  </a:cubicBezTo>
                  <a:cubicBezTo>
                    <a:pt x="1" y="13376"/>
                    <a:pt x="503" y="7806"/>
                    <a:pt x="1485" y="7236"/>
                  </a:cubicBezTo>
                  <a:cubicBezTo>
                    <a:pt x="2329" y="6756"/>
                    <a:pt x="18444" y="160"/>
                    <a:pt x="19517" y="91"/>
                  </a:cubicBezTo>
                  <a:cubicBezTo>
                    <a:pt x="20612" y="0"/>
                    <a:pt x="34399" y="23008"/>
                    <a:pt x="34399" y="23350"/>
                  </a:cubicBezTo>
                  <a:cubicBezTo>
                    <a:pt x="34399" y="23693"/>
                    <a:pt x="16937" y="31316"/>
                    <a:pt x="15705" y="31910"/>
                  </a:cubicBezTo>
                  <a:cubicBezTo>
                    <a:pt x="15431" y="32047"/>
                    <a:pt x="15157" y="32229"/>
                    <a:pt x="14929" y="32458"/>
                  </a:cubicBez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28"/>
            <p:cNvSpPr/>
            <p:nvPr/>
          </p:nvSpPr>
          <p:spPr>
            <a:xfrm rot="2827410">
              <a:off x="8159850" y="3919304"/>
              <a:ext cx="434287" cy="771602"/>
            </a:xfrm>
            <a:custGeom>
              <a:avLst/>
              <a:gdLst/>
              <a:ahLst/>
              <a:cxnLst/>
              <a:rect l="l" t="t" r="r" b="b"/>
              <a:pathLst>
                <a:path w="17372" h="30865" extrusionOk="0">
                  <a:moveTo>
                    <a:pt x="1485" y="1"/>
                  </a:moveTo>
                  <a:cubicBezTo>
                    <a:pt x="503" y="571"/>
                    <a:pt x="1" y="6141"/>
                    <a:pt x="92" y="7054"/>
                  </a:cubicBezTo>
                  <a:cubicBezTo>
                    <a:pt x="161" y="7967"/>
                    <a:pt x="8150" y="24583"/>
                    <a:pt x="11208" y="28487"/>
                  </a:cubicBezTo>
                  <a:cubicBezTo>
                    <a:pt x="12701" y="30377"/>
                    <a:pt x="14194" y="30865"/>
                    <a:pt x="15336" y="30865"/>
                  </a:cubicBezTo>
                  <a:cubicBezTo>
                    <a:pt x="16552" y="30865"/>
                    <a:pt x="17371" y="30313"/>
                    <a:pt x="17371" y="30313"/>
                  </a:cubicBezTo>
                  <a:lnTo>
                    <a:pt x="17371" y="30313"/>
                  </a:lnTo>
                  <a:cubicBezTo>
                    <a:pt x="17194" y="30362"/>
                    <a:pt x="16937" y="30402"/>
                    <a:pt x="16643" y="30402"/>
                  </a:cubicBezTo>
                  <a:cubicBezTo>
                    <a:pt x="15839" y="30402"/>
                    <a:pt x="14750" y="30099"/>
                    <a:pt x="14198" y="28829"/>
                  </a:cubicBezTo>
                  <a:cubicBezTo>
                    <a:pt x="13628" y="27459"/>
                    <a:pt x="14107" y="26044"/>
                    <a:pt x="14929" y="25223"/>
                  </a:cubicBezTo>
                  <a:cubicBezTo>
                    <a:pt x="10158" y="18558"/>
                    <a:pt x="1485" y="1"/>
                    <a:pt x="1485" y="1"/>
                  </a:cubicBezTo>
                  <a:close/>
                </a:path>
              </a:pathLst>
            </a:custGeom>
            <a:solidFill>
              <a:srgbClr val="636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28"/>
            <p:cNvSpPr/>
            <p:nvPr/>
          </p:nvSpPr>
          <p:spPr>
            <a:xfrm rot="2827410">
              <a:off x="8159850" y="3919304"/>
              <a:ext cx="434287" cy="771602"/>
            </a:xfrm>
            <a:custGeom>
              <a:avLst/>
              <a:gdLst/>
              <a:ahLst/>
              <a:cxnLst/>
              <a:rect l="l" t="t" r="r" b="b"/>
              <a:pathLst>
                <a:path w="17372" h="30865" extrusionOk="0">
                  <a:moveTo>
                    <a:pt x="1485" y="1"/>
                  </a:moveTo>
                  <a:cubicBezTo>
                    <a:pt x="503" y="571"/>
                    <a:pt x="1" y="6141"/>
                    <a:pt x="92" y="7054"/>
                  </a:cubicBezTo>
                  <a:cubicBezTo>
                    <a:pt x="161" y="7967"/>
                    <a:pt x="8150" y="24583"/>
                    <a:pt x="11208" y="28487"/>
                  </a:cubicBezTo>
                  <a:cubicBezTo>
                    <a:pt x="12701" y="30377"/>
                    <a:pt x="14194" y="30865"/>
                    <a:pt x="15336" y="30865"/>
                  </a:cubicBezTo>
                  <a:cubicBezTo>
                    <a:pt x="16552" y="30865"/>
                    <a:pt x="17371" y="30313"/>
                    <a:pt x="17371" y="30313"/>
                  </a:cubicBezTo>
                  <a:lnTo>
                    <a:pt x="17371" y="30313"/>
                  </a:lnTo>
                  <a:cubicBezTo>
                    <a:pt x="17194" y="30362"/>
                    <a:pt x="16937" y="30402"/>
                    <a:pt x="16643" y="30402"/>
                  </a:cubicBezTo>
                  <a:cubicBezTo>
                    <a:pt x="15839" y="30402"/>
                    <a:pt x="14750" y="30099"/>
                    <a:pt x="14198" y="28829"/>
                  </a:cubicBezTo>
                  <a:cubicBezTo>
                    <a:pt x="13628" y="27459"/>
                    <a:pt x="14107" y="26044"/>
                    <a:pt x="14929" y="25223"/>
                  </a:cubicBezTo>
                  <a:cubicBezTo>
                    <a:pt x="10158" y="18558"/>
                    <a:pt x="1485" y="1"/>
                    <a:pt x="14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28"/>
            <p:cNvSpPr/>
            <p:nvPr/>
          </p:nvSpPr>
          <p:spPr>
            <a:xfrm rot="2827410">
              <a:off x="8145881" y="3913212"/>
              <a:ext cx="434287" cy="809726"/>
            </a:xfrm>
            <a:custGeom>
              <a:avLst/>
              <a:gdLst/>
              <a:ahLst/>
              <a:cxnLst/>
              <a:rect l="l" t="t" r="r" b="b"/>
              <a:pathLst>
                <a:path w="17372" h="32390" fill="none" extrusionOk="0">
                  <a:moveTo>
                    <a:pt x="17371" y="30313"/>
                  </a:moveTo>
                  <a:cubicBezTo>
                    <a:pt x="17371" y="30313"/>
                    <a:pt x="14290" y="32390"/>
                    <a:pt x="11208" y="28487"/>
                  </a:cubicBezTo>
                  <a:cubicBezTo>
                    <a:pt x="8150" y="24583"/>
                    <a:pt x="161" y="7967"/>
                    <a:pt x="92" y="7054"/>
                  </a:cubicBezTo>
                  <a:cubicBezTo>
                    <a:pt x="1" y="6141"/>
                    <a:pt x="503" y="571"/>
                    <a:pt x="1485" y="1"/>
                  </a:cubicBezTo>
                  <a:cubicBezTo>
                    <a:pt x="1485" y="1"/>
                    <a:pt x="10158" y="18558"/>
                    <a:pt x="14929" y="25223"/>
                  </a:cubicBezTo>
                  <a:cubicBezTo>
                    <a:pt x="14107" y="26044"/>
                    <a:pt x="13628" y="27459"/>
                    <a:pt x="14198" y="28829"/>
                  </a:cubicBezTo>
                  <a:cubicBezTo>
                    <a:pt x="14952" y="30564"/>
                    <a:pt x="16709" y="30495"/>
                    <a:pt x="17371" y="30313"/>
                  </a:cubicBez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28"/>
            <p:cNvSpPr/>
            <p:nvPr/>
          </p:nvSpPr>
          <p:spPr>
            <a:xfrm rot="2827410">
              <a:off x="8525300" y="4091141"/>
              <a:ext cx="368664" cy="282867"/>
            </a:xfrm>
            <a:custGeom>
              <a:avLst/>
              <a:gdLst/>
              <a:ahLst/>
              <a:cxnLst/>
              <a:rect l="l" t="t" r="r" b="b"/>
              <a:pathLst>
                <a:path w="14747" h="11315" extrusionOk="0">
                  <a:moveTo>
                    <a:pt x="10764" y="0"/>
                  </a:moveTo>
                  <a:cubicBezTo>
                    <a:pt x="10607" y="0"/>
                    <a:pt x="10448" y="26"/>
                    <a:pt x="10295" y="79"/>
                  </a:cubicBezTo>
                  <a:cubicBezTo>
                    <a:pt x="6392" y="1403"/>
                    <a:pt x="2717" y="3252"/>
                    <a:pt x="960" y="4188"/>
                  </a:cubicBezTo>
                  <a:cubicBezTo>
                    <a:pt x="298" y="4553"/>
                    <a:pt x="1" y="5329"/>
                    <a:pt x="275" y="6014"/>
                  </a:cubicBezTo>
                  <a:cubicBezTo>
                    <a:pt x="1119" y="8113"/>
                    <a:pt x="2055" y="9711"/>
                    <a:pt x="2649" y="10647"/>
                  </a:cubicBezTo>
                  <a:cubicBezTo>
                    <a:pt x="2918" y="11068"/>
                    <a:pt x="3386" y="11315"/>
                    <a:pt x="3879" y="11315"/>
                  </a:cubicBezTo>
                  <a:cubicBezTo>
                    <a:pt x="4054" y="11315"/>
                    <a:pt x="4232" y="11284"/>
                    <a:pt x="4406" y="11218"/>
                  </a:cubicBezTo>
                  <a:cubicBezTo>
                    <a:pt x="9496" y="9232"/>
                    <a:pt x="12464" y="7543"/>
                    <a:pt x="13902" y="6630"/>
                  </a:cubicBezTo>
                  <a:cubicBezTo>
                    <a:pt x="14518" y="6219"/>
                    <a:pt x="14746" y="5420"/>
                    <a:pt x="14404" y="4735"/>
                  </a:cubicBezTo>
                  <a:cubicBezTo>
                    <a:pt x="13491" y="2886"/>
                    <a:pt x="12555" y="1448"/>
                    <a:pt x="11939" y="604"/>
                  </a:cubicBezTo>
                  <a:cubicBezTo>
                    <a:pt x="11667" y="214"/>
                    <a:pt x="11220" y="0"/>
                    <a:pt x="107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28"/>
            <p:cNvSpPr/>
            <p:nvPr/>
          </p:nvSpPr>
          <p:spPr>
            <a:xfrm rot="2827410">
              <a:off x="8525053" y="4087858"/>
              <a:ext cx="368664" cy="289891"/>
            </a:xfrm>
            <a:custGeom>
              <a:avLst/>
              <a:gdLst/>
              <a:ahLst/>
              <a:cxnLst/>
              <a:rect l="l" t="t" r="r" b="b"/>
              <a:pathLst>
                <a:path w="14747" h="11596" fill="none" extrusionOk="0">
                  <a:moveTo>
                    <a:pt x="960" y="4315"/>
                  </a:moveTo>
                  <a:cubicBezTo>
                    <a:pt x="2717" y="3379"/>
                    <a:pt x="6392" y="1530"/>
                    <a:pt x="10295" y="206"/>
                  </a:cubicBezTo>
                  <a:cubicBezTo>
                    <a:pt x="10889" y="1"/>
                    <a:pt x="11573" y="206"/>
                    <a:pt x="11939" y="731"/>
                  </a:cubicBezTo>
                  <a:cubicBezTo>
                    <a:pt x="12555" y="1575"/>
                    <a:pt x="13491" y="3013"/>
                    <a:pt x="14404" y="4862"/>
                  </a:cubicBezTo>
                  <a:cubicBezTo>
                    <a:pt x="14746" y="5547"/>
                    <a:pt x="14518" y="6346"/>
                    <a:pt x="13902" y="6757"/>
                  </a:cubicBezTo>
                  <a:cubicBezTo>
                    <a:pt x="12464" y="7670"/>
                    <a:pt x="9496" y="9359"/>
                    <a:pt x="4406" y="11345"/>
                  </a:cubicBezTo>
                  <a:cubicBezTo>
                    <a:pt x="3744" y="11596"/>
                    <a:pt x="3014" y="11345"/>
                    <a:pt x="2649" y="10774"/>
                  </a:cubicBezTo>
                  <a:cubicBezTo>
                    <a:pt x="2055" y="9838"/>
                    <a:pt x="1119" y="8240"/>
                    <a:pt x="275" y="6141"/>
                  </a:cubicBezTo>
                  <a:cubicBezTo>
                    <a:pt x="1" y="5456"/>
                    <a:pt x="298" y="4680"/>
                    <a:pt x="960" y="4315"/>
                  </a:cubicBez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28"/>
            <p:cNvSpPr/>
            <p:nvPr/>
          </p:nvSpPr>
          <p:spPr>
            <a:xfrm rot="2827410">
              <a:off x="8210918" y="4530066"/>
              <a:ext cx="544384" cy="364489"/>
            </a:xfrm>
            <a:custGeom>
              <a:avLst/>
              <a:gdLst/>
              <a:ahLst/>
              <a:cxnLst/>
              <a:rect l="l" t="t" r="r" b="b"/>
              <a:pathLst>
                <a:path w="21776" h="14580" extrusionOk="0">
                  <a:moveTo>
                    <a:pt x="21776" y="0"/>
                  </a:moveTo>
                  <a:cubicBezTo>
                    <a:pt x="21775" y="1"/>
                    <a:pt x="7533" y="6072"/>
                    <a:pt x="5136" y="6985"/>
                  </a:cubicBezTo>
                  <a:cubicBezTo>
                    <a:pt x="2717" y="7875"/>
                    <a:pt x="0" y="8971"/>
                    <a:pt x="868" y="12075"/>
                  </a:cubicBezTo>
                  <a:cubicBezTo>
                    <a:pt x="1418" y="14031"/>
                    <a:pt x="2180" y="14580"/>
                    <a:pt x="3078" y="14580"/>
                  </a:cubicBezTo>
                  <a:cubicBezTo>
                    <a:pt x="3594" y="14580"/>
                    <a:pt x="4156" y="14398"/>
                    <a:pt x="4748" y="14198"/>
                  </a:cubicBezTo>
                  <a:cubicBezTo>
                    <a:pt x="6346" y="13673"/>
                    <a:pt x="20726" y="6574"/>
                    <a:pt x="20908" y="6437"/>
                  </a:cubicBezTo>
                  <a:cubicBezTo>
                    <a:pt x="21091" y="6300"/>
                    <a:pt x="21365" y="5570"/>
                    <a:pt x="21274" y="5433"/>
                  </a:cubicBezTo>
                  <a:cubicBezTo>
                    <a:pt x="21273" y="5432"/>
                    <a:pt x="21271" y="5431"/>
                    <a:pt x="21268" y="5431"/>
                  </a:cubicBezTo>
                  <a:cubicBezTo>
                    <a:pt x="20916" y="5431"/>
                    <a:pt x="5633" y="13195"/>
                    <a:pt x="4999" y="13422"/>
                  </a:cubicBezTo>
                  <a:cubicBezTo>
                    <a:pt x="4758" y="13508"/>
                    <a:pt x="4413" y="13581"/>
                    <a:pt x="4044" y="13581"/>
                  </a:cubicBezTo>
                  <a:cubicBezTo>
                    <a:pt x="3437" y="13581"/>
                    <a:pt x="2766" y="13382"/>
                    <a:pt x="2397" y="12714"/>
                  </a:cubicBezTo>
                  <a:cubicBezTo>
                    <a:pt x="1826" y="11618"/>
                    <a:pt x="2055" y="10021"/>
                    <a:pt x="2990" y="9564"/>
                  </a:cubicBezTo>
                  <a:cubicBezTo>
                    <a:pt x="3926" y="9108"/>
                    <a:pt x="21228" y="1347"/>
                    <a:pt x="21410" y="1027"/>
                  </a:cubicBezTo>
                  <a:cubicBezTo>
                    <a:pt x="21593" y="708"/>
                    <a:pt x="21776" y="0"/>
                    <a:pt x="21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28"/>
            <p:cNvSpPr/>
            <p:nvPr/>
          </p:nvSpPr>
          <p:spPr>
            <a:xfrm rot="2827410">
              <a:off x="8205633" y="4527761"/>
              <a:ext cx="544384" cy="378914"/>
            </a:xfrm>
            <a:custGeom>
              <a:avLst/>
              <a:gdLst/>
              <a:ahLst/>
              <a:cxnLst/>
              <a:rect l="l" t="t" r="r" b="b"/>
              <a:pathLst>
                <a:path w="21776" h="15157" fill="none" extrusionOk="0">
                  <a:moveTo>
                    <a:pt x="21776" y="0"/>
                  </a:moveTo>
                  <a:cubicBezTo>
                    <a:pt x="21776" y="0"/>
                    <a:pt x="21593" y="708"/>
                    <a:pt x="21410" y="1027"/>
                  </a:cubicBezTo>
                  <a:cubicBezTo>
                    <a:pt x="21228" y="1347"/>
                    <a:pt x="3926" y="9108"/>
                    <a:pt x="2990" y="9564"/>
                  </a:cubicBezTo>
                  <a:cubicBezTo>
                    <a:pt x="2055" y="10021"/>
                    <a:pt x="1826" y="11618"/>
                    <a:pt x="2397" y="12714"/>
                  </a:cubicBezTo>
                  <a:cubicBezTo>
                    <a:pt x="2990" y="13787"/>
                    <a:pt x="4360" y="13650"/>
                    <a:pt x="4999" y="13422"/>
                  </a:cubicBezTo>
                  <a:cubicBezTo>
                    <a:pt x="5638" y="13193"/>
                    <a:pt x="21182" y="5296"/>
                    <a:pt x="21274" y="5433"/>
                  </a:cubicBezTo>
                  <a:cubicBezTo>
                    <a:pt x="21365" y="5570"/>
                    <a:pt x="21091" y="6300"/>
                    <a:pt x="20908" y="6437"/>
                  </a:cubicBezTo>
                  <a:cubicBezTo>
                    <a:pt x="20726" y="6574"/>
                    <a:pt x="6346" y="13673"/>
                    <a:pt x="4748" y="14198"/>
                  </a:cubicBezTo>
                  <a:cubicBezTo>
                    <a:pt x="3127" y="14745"/>
                    <a:pt x="1735" y="15156"/>
                    <a:pt x="868" y="12075"/>
                  </a:cubicBezTo>
                  <a:cubicBezTo>
                    <a:pt x="0" y="8971"/>
                    <a:pt x="2717" y="7875"/>
                    <a:pt x="5136" y="6985"/>
                  </a:cubicBezTo>
                  <a:cubicBezTo>
                    <a:pt x="7533" y="6072"/>
                    <a:pt x="21776" y="0"/>
                    <a:pt x="21776" y="0"/>
                  </a:cubicBez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28"/>
            <p:cNvSpPr/>
            <p:nvPr/>
          </p:nvSpPr>
          <p:spPr>
            <a:xfrm rot="-4464100">
              <a:off x="8698288" y="1074234"/>
              <a:ext cx="94378" cy="108803"/>
            </a:xfrm>
            <a:custGeom>
              <a:avLst/>
              <a:gdLst/>
              <a:ahLst/>
              <a:cxnLst/>
              <a:rect l="l" t="t" r="r" b="b"/>
              <a:pathLst>
                <a:path w="3775" h="4352" extrusionOk="0">
                  <a:moveTo>
                    <a:pt x="2193" y="0"/>
                  </a:moveTo>
                  <a:lnTo>
                    <a:pt x="1830" y="610"/>
                  </a:lnTo>
                  <a:lnTo>
                    <a:pt x="495" y="2917"/>
                  </a:lnTo>
                  <a:lnTo>
                    <a:pt x="133" y="3527"/>
                  </a:lnTo>
                  <a:cubicBezTo>
                    <a:pt x="1" y="3741"/>
                    <a:pt x="34" y="4005"/>
                    <a:pt x="215" y="4186"/>
                  </a:cubicBezTo>
                  <a:cubicBezTo>
                    <a:pt x="314" y="4285"/>
                    <a:pt x="462" y="4351"/>
                    <a:pt x="594" y="4351"/>
                  </a:cubicBezTo>
                  <a:cubicBezTo>
                    <a:pt x="742" y="4351"/>
                    <a:pt x="907" y="4285"/>
                    <a:pt x="1006" y="4153"/>
                  </a:cubicBezTo>
                  <a:lnTo>
                    <a:pt x="3198" y="1615"/>
                  </a:lnTo>
                  <a:lnTo>
                    <a:pt x="3775" y="940"/>
                  </a:lnTo>
                  <a:lnTo>
                    <a:pt x="2951" y="445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28"/>
            <p:cNvSpPr/>
            <p:nvPr/>
          </p:nvSpPr>
          <p:spPr>
            <a:xfrm rot="-4464100">
              <a:off x="8555875" y="910299"/>
              <a:ext cx="207706" cy="205256"/>
            </a:xfrm>
            <a:custGeom>
              <a:avLst/>
              <a:gdLst/>
              <a:ahLst/>
              <a:cxnLst/>
              <a:rect l="l" t="t" r="r" b="b"/>
              <a:pathLst>
                <a:path w="8308" h="8210" extrusionOk="0">
                  <a:moveTo>
                    <a:pt x="2077" y="0"/>
                  </a:moveTo>
                  <a:cubicBezTo>
                    <a:pt x="2077" y="0"/>
                    <a:pt x="1929" y="264"/>
                    <a:pt x="1698" y="758"/>
                  </a:cubicBezTo>
                  <a:cubicBezTo>
                    <a:pt x="1286" y="1632"/>
                    <a:pt x="627" y="3197"/>
                    <a:pt x="182" y="4961"/>
                  </a:cubicBezTo>
                  <a:cubicBezTo>
                    <a:pt x="1" y="5703"/>
                    <a:pt x="149" y="6477"/>
                    <a:pt x="561" y="7087"/>
                  </a:cubicBezTo>
                  <a:cubicBezTo>
                    <a:pt x="693" y="7252"/>
                    <a:pt x="825" y="7417"/>
                    <a:pt x="990" y="7565"/>
                  </a:cubicBezTo>
                  <a:cubicBezTo>
                    <a:pt x="1006" y="7581"/>
                    <a:pt x="1023" y="7598"/>
                    <a:pt x="1039" y="7614"/>
                  </a:cubicBezTo>
                  <a:cubicBezTo>
                    <a:pt x="1056" y="7614"/>
                    <a:pt x="1072" y="7631"/>
                    <a:pt x="1089" y="7631"/>
                  </a:cubicBezTo>
                  <a:cubicBezTo>
                    <a:pt x="1336" y="7845"/>
                    <a:pt x="1616" y="7993"/>
                    <a:pt x="1929" y="8092"/>
                  </a:cubicBezTo>
                  <a:cubicBezTo>
                    <a:pt x="2176" y="8170"/>
                    <a:pt x="2435" y="8209"/>
                    <a:pt x="2697" y="8209"/>
                  </a:cubicBezTo>
                  <a:cubicBezTo>
                    <a:pt x="3152" y="8209"/>
                    <a:pt x="3614" y="8092"/>
                    <a:pt x="4022" y="7862"/>
                  </a:cubicBezTo>
                  <a:cubicBezTo>
                    <a:pt x="5044" y="7285"/>
                    <a:pt x="6461" y="6395"/>
                    <a:pt x="7714" y="5373"/>
                  </a:cubicBezTo>
                  <a:cubicBezTo>
                    <a:pt x="7928" y="5208"/>
                    <a:pt x="8126" y="5043"/>
                    <a:pt x="8307" y="4878"/>
                  </a:cubicBezTo>
                  <a:cubicBezTo>
                    <a:pt x="8307" y="4878"/>
                    <a:pt x="7236" y="4368"/>
                    <a:pt x="5819" y="3379"/>
                  </a:cubicBezTo>
                  <a:cubicBezTo>
                    <a:pt x="4648" y="2571"/>
                    <a:pt x="3264" y="1417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28"/>
            <p:cNvSpPr/>
            <p:nvPr/>
          </p:nvSpPr>
          <p:spPr>
            <a:xfrm rot="-4464100">
              <a:off x="8557043" y="909412"/>
              <a:ext cx="207706" cy="207681"/>
            </a:xfrm>
            <a:custGeom>
              <a:avLst/>
              <a:gdLst/>
              <a:ahLst/>
              <a:cxnLst/>
              <a:rect l="l" t="t" r="r" b="b"/>
              <a:pathLst>
                <a:path w="8308" h="8307" fill="none" extrusionOk="0">
                  <a:moveTo>
                    <a:pt x="8307" y="4878"/>
                  </a:moveTo>
                  <a:cubicBezTo>
                    <a:pt x="8126" y="5043"/>
                    <a:pt x="7928" y="5208"/>
                    <a:pt x="7714" y="5373"/>
                  </a:cubicBezTo>
                  <a:cubicBezTo>
                    <a:pt x="6461" y="6395"/>
                    <a:pt x="5044" y="7285"/>
                    <a:pt x="4022" y="7862"/>
                  </a:cubicBezTo>
                  <a:cubicBezTo>
                    <a:pt x="3379" y="8224"/>
                    <a:pt x="2605" y="8307"/>
                    <a:pt x="1929" y="8092"/>
                  </a:cubicBezTo>
                  <a:cubicBezTo>
                    <a:pt x="1616" y="7993"/>
                    <a:pt x="1336" y="7845"/>
                    <a:pt x="1089" y="7631"/>
                  </a:cubicBezTo>
                  <a:cubicBezTo>
                    <a:pt x="1072" y="7631"/>
                    <a:pt x="1056" y="7614"/>
                    <a:pt x="1039" y="7614"/>
                  </a:cubicBezTo>
                  <a:cubicBezTo>
                    <a:pt x="1023" y="7598"/>
                    <a:pt x="1006" y="7581"/>
                    <a:pt x="990" y="7565"/>
                  </a:cubicBezTo>
                  <a:cubicBezTo>
                    <a:pt x="825" y="7417"/>
                    <a:pt x="693" y="7252"/>
                    <a:pt x="561" y="7087"/>
                  </a:cubicBezTo>
                  <a:cubicBezTo>
                    <a:pt x="149" y="6477"/>
                    <a:pt x="1" y="5703"/>
                    <a:pt x="182" y="4961"/>
                  </a:cubicBezTo>
                  <a:cubicBezTo>
                    <a:pt x="627" y="3197"/>
                    <a:pt x="1286" y="1632"/>
                    <a:pt x="1698" y="758"/>
                  </a:cubicBezTo>
                  <a:cubicBezTo>
                    <a:pt x="1929" y="264"/>
                    <a:pt x="2077" y="0"/>
                    <a:pt x="2077" y="0"/>
                  </a:cubicBezTo>
                  <a:cubicBezTo>
                    <a:pt x="3264" y="1417"/>
                    <a:pt x="4648" y="2571"/>
                    <a:pt x="5819" y="3379"/>
                  </a:cubicBezTo>
                  <a:cubicBezTo>
                    <a:pt x="7236" y="4368"/>
                    <a:pt x="8307" y="4878"/>
                    <a:pt x="8307" y="4878"/>
                  </a:cubicBez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28"/>
            <p:cNvSpPr/>
            <p:nvPr/>
          </p:nvSpPr>
          <p:spPr>
            <a:xfrm rot="-4464100">
              <a:off x="8305522" y="200680"/>
              <a:ext cx="252608" cy="398237"/>
            </a:xfrm>
            <a:custGeom>
              <a:avLst/>
              <a:gdLst/>
              <a:ahLst/>
              <a:cxnLst/>
              <a:rect l="l" t="t" r="r" b="b"/>
              <a:pathLst>
                <a:path w="10104" h="15929" extrusionOk="0">
                  <a:moveTo>
                    <a:pt x="7120" y="1"/>
                  </a:moveTo>
                  <a:lnTo>
                    <a:pt x="6296" y="1863"/>
                  </a:lnTo>
                  <a:cubicBezTo>
                    <a:pt x="6296" y="1863"/>
                    <a:pt x="6675" y="2061"/>
                    <a:pt x="7022" y="2341"/>
                  </a:cubicBezTo>
                  <a:cubicBezTo>
                    <a:pt x="7384" y="2638"/>
                    <a:pt x="7714" y="3000"/>
                    <a:pt x="7598" y="3330"/>
                  </a:cubicBezTo>
                  <a:cubicBezTo>
                    <a:pt x="7384" y="3973"/>
                    <a:pt x="1" y="15015"/>
                    <a:pt x="182" y="15394"/>
                  </a:cubicBezTo>
                  <a:cubicBezTo>
                    <a:pt x="345" y="15735"/>
                    <a:pt x="1200" y="15929"/>
                    <a:pt x="1599" y="15929"/>
                  </a:cubicBezTo>
                  <a:cubicBezTo>
                    <a:pt x="1644" y="15929"/>
                    <a:pt x="1683" y="15926"/>
                    <a:pt x="1715" y="15921"/>
                  </a:cubicBezTo>
                  <a:cubicBezTo>
                    <a:pt x="2011" y="15872"/>
                    <a:pt x="10104" y="3396"/>
                    <a:pt x="10021" y="2654"/>
                  </a:cubicBezTo>
                  <a:cubicBezTo>
                    <a:pt x="9955" y="2094"/>
                    <a:pt x="8307" y="841"/>
                    <a:pt x="7516" y="281"/>
                  </a:cubicBezTo>
                  <a:cubicBezTo>
                    <a:pt x="7285" y="116"/>
                    <a:pt x="7120" y="1"/>
                    <a:pt x="7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28"/>
            <p:cNvSpPr/>
            <p:nvPr/>
          </p:nvSpPr>
          <p:spPr>
            <a:xfrm rot="-4464100">
              <a:off x="8306027" y="200296"/>
              <a:ext cx="252608" cy="399287"/>
            </a:xfrm>
            <a:custGeom>
              <a:avLst/>
              <a:gdLst/>
              <a:ahLst/>
              <a:cxnLst/>
              <a:rect l="l" t="t" r="r" b="b"/>
              <a:pathLst>
                <a:path w="10104" h="15971" fill="none" extrusionOk="0">
                  <a:moveTo>
                    <a:pt x="10021" y="2654"/>
                  </a:moveTo>
                  <a:cubicBezTo>
                    <a:pt x="10104" y="3396"/>
                    <a:pt x="2011" y="15872"/>
                    <a:pt x="1715" y="15921"/>
                  </a:cubicBezTo>
                  <a:cubicBezTo>
                    <a:pt x="1401" y="15971"/>
                    <a:pt x="363" y="15773"/>
                    <a:pt x="182" y="15394"/>
                  </a:cubicBezTo>
                  <a:cubicBezTo>
                    <a:pt x="1" y="15015"/>
                    <a:pt x="7384" y="3973"/>
                    <a:pt x="7598" y="3330"/>
                  </a:cubicBezTo>
                  <a:cubicBezTo>
                    <a:pt x="7714" y="3000"/>
                    <a:pt x="7384" y="2638"/>
                    <a:pt x="7022" y="2341"/>
                  </a:cubicBezTo>
                  <a:cubicBezTo>
                    <a:pt x="6675" y="2061"/>
                    <a:pt x="6296" y="1863"/>
                    <a:pt x="6296" y="1863"/>
                  </a:cubicBezTo>
                  <a:lnTo>
                    <a:pt x="7120" y="1"/>
                  </a:lnTo>
                  <a:cubicBezTo>
                    <a:pt x="7120" y="1"/>
                    <a:pt x="7285" y="116"/>
                    <a:pt x="7516" y="281"/>
                  </a:cubicBezTo>
                  <a:cubicBezTo>
                    <a:pt x="8307" y="841"/>
                    <a:pt x="9955" y="2094"/>
                    <a:pt x="10021" y="2654"/>
                  </a:cubicBez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28"/>
            <p:cNvSpPr/>
            <p:nvPr/>
          </p:nvSpPr>
          <p:spPr>
            <a:xfrm rot="-4464100">
              <a:off x="8217725" y="490136"/>
              <a:ext cx="513016" cy="561692"/>
            </a:xfrm>
            <a:custGeom>
              <a:avLst/>
              <a:gdLst/>
              <a:ahLst/>
              <a:cxnLst/>
              <a:rect l="l" t="t" r="r" b="b"/>
              <a:pathLst>
                <a:path w="20520" h="22467" extrusionOk="0">
                  <a:moveTo>
                    <a:pt x="11290" y="0"/>
                  </a:moveTo>
                  <a:cubicBezTo>
                    <a:pt x="11290" y="0"/>
                    <a:pt x="11043" y="281"/>
                    <a:pt x="10631" y="792"/>
                  </a:cubicBezTo>
                  <a:cubicBezTo>
                    <a:pt x="8917" y="2852"/>
                    <a:pt x="4236" y="8801"/>
                    <a:pt x="248" y="16037"/>
                  </a:cubicBezTo>
                  <a:cubicBezTo>
                    <a:pt x="0" y="16482"/>
                    <a:pt x="33" y="17058"/>
                    <a:pt x="346" y="17470"/>
                  </a:cubicBezTo>
                  <a:cubicBezTo>
                    <a:pt x="396" y="17520"/>
                    <a:pt x="445" y="17569"/>
                    <a:pt x="478" y="17635"/>
                  </a:cubicBezTo>
                  <a:cubicBezTo>
                    <a:pt x="1121" y="18426"/>
                    <a:pt x="2242" y="19629"/>
                    <a:pt x="3956" y="20800"/>
                  </a:cubicBezTo>
                  <a:cubicBezTo>
                    <a:pt x="4698" y="21310"/>
                    <a:pt x="5538" y="21805"/>
                    <a:pt x="6494" y="22250"/>
                  </a:cubicBezTo>
                  <a:cubicBezTo>
                    <a:pt x="6560" y="22283"/>
                    <a:pt x="6626" y="22316"/>
                    <a:pt x="6692" y="22349"/>
                  </a:cubicBezTo>
                  <a:cubicBezTo>
                    <a:pt x="6866" y="22428"/>
                    <a:pt x="7052" y="22466"/>
                    <a:pt x="7238" y="22466"/>
                  </a:cubicBezTo>
                  <a:cubicBezTo>
                    <a:pt x="7594" y="22466"/>
                    <a:pt x="7948" y="22323"/>
                    <a:pt x="8208" y="22052"/>
                  </a:cubicBezTo>
                  <a:cubicBezTo>
                    <a:pt x="10136" y="19992"/>
                    <a:pt x="16069" y="13515"/>
                    <a:pt x="19959" y="7763"/>
                  </a:cubicBezTo>
                  <a:cubicBezTo>
                    <a:pt x="20157" y="7483"/>
                    <a:pt x="20338" y="7203"/>
                    <a:pt x="20519" y="6939"/>
                  </a:cubicBezTo>
                  <a:lnTo>
                    <a:pt x="17124" y="4384"/>
                  </a:lnTo>
                  <a:lnTo>
                    <a:pt x="11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28"/>
            <p:cNvSpPr/>
            <p:nvPr/>
          </p:nvSpPr>
          <p:spPr>
            <a:xfrm rot="-4464100">
              <a:off x="8219086" y="489104"/>
              <a:ext cx="513016" cy="564517"/>
            </a:xfrm>
            <a:custGeom>
              <a:avLst/>
              <a:gdLst/>
              <a:ahLst/>
              <a:cxnLst/>
              <a:rect l="l" t="t" r="r" b="b"/>
              <a:pathLst>
                <a:path w="20520" h="22580" fill="none" extrusionOk="0">
                  <a:moveTo>
                    <a:pt x="20519" y="6939"/>
                  </a:moveTo>
                  <a:cubicBezTo>
                    <a:pt x="20338" y="7203"/>
                    <a:pt x="20157" y="7483"/>
                    <a:pt x="19959" y="7763"/>
                  </a:cubicBezTo>
                  <a:cubicBezTo>
                    <a:pt x="16069" y="13515"/>
                    <a:pt x="10136" y="19992"/>
                    <a:pt x="8208" y="22052"/>
                  </a:cubicBezTo>
                  <a:cubicBezTo>
                    <a:pt x="7812" y="22464"/>
                    <a:pt x="7203" y="22580"/>
                    <a:pt x="6692" y="22349"/>
                  </a:cubicBezTo>
                  <a:cubicBezTo>
                    <a:pt x="6626" y="22316"/>
                    <a:pt x="6560" y="22283"/>
                    <a:pt x="6494" y="22250"/>
                  </a:cubicBezTo>
                  <a:cubicBezTo>
                    <a:pt x="5538" y="21805"/>
                    <a:pt x="4698" y="21310"/>
                    <a:pt x="3956" y="20800"/>
                  </a:cubicBezTo>
                  <a:cubicBezTo>
                    <a:pt x="2242" y="19629"/>
                    <a:pt x="1121" y="18426"/>
                    <a:pt x="478" y="17635"/>
                  </a:cubicBezTo>
                  <a:cubicBezTo>
                    <a:pt x="445" y="17569"/>
                    <a:pt x="396" y="17520"/>
                    <a:pt x="346" y="17470"/>
                  </a:cubicBezTo>
                  <a:cubicBezTo>
                    <a:pt x="33" y="17058"/>
                    <a:pt x="0" y="16482"/>
                    <a:pt x="248" y="16037"/>
                  </a:cubicBezTo>
                  <a:cubicBezTo>
                    <a:pt x="4236" y="8801"/>
                    <a:pt x="8917" y="2852"/>
                    <a:pt x="10631" y="792"/>
                  </a:cubicBezTo>
                  <a:cubicBezTo>
                    <a:pt x="11043" y="281"/>
                    <a:pt x="11290" y="0"/>
                    <a:pt x="11290" y="0"/>
                  </a:cubicBezTo>
                  <a:lnTo>
                    <a:pt x="17124" y="4384"/>
                  </a:ln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28"/>
            <p:cNvSpPr/>
            <p:nvPr/>
          </p:nvSpPr>
          <p:spPr>
            <a:xfrm rot="-4464100">
              <a:off x="8046887" y="226283"/>
              <a:ext cx="181731" cy="185406"/>
            </a:xfrm>
            <a:custGeom>
              <a:avLst/>
              <a:gdLst/>
              <a:ahLst/>
              <a:cxnLst/>
              <a:rect l="l" t="t" r="r" b="b"/>
              <a:pathLst>
                <a:path w="7269" h="7416" extrusionOk="0">
                  <a:moveTo>
                    <a:pt x="3643" y="1"/>
                  </a:moveTo>
                  <a:cubicBezTo>
                    <a:pt x="2878" y="1"/>
                    <a:pt x="2114" y="268"/>
                    <a:pt x="1500" y="806"/>
                  </a:cubicBezTo>
                  <a:cubicBezTo>
                    <a:pt x="1270" y="1004"/>
                    <a:pt x="1039" y="1202"/>
                    <a:pt x="841" y="1400"/>
                  </a:cubicBezTo>
                  <a:cubicBezTo>
                    <a:pt x="792" y="1449"/>
                    <a:pt x="742" y="1499"/>
                    <a:pt x="693" y="1532"/>
                  </a:cubicBezTo>
                  <a:cubicBezTo>
                    <a:pt x="281" y="1927"/>
                    <a:pt x="1" y="2207"/>
                    <a:pt x="1" y="2207"/>
                  </a:cubicBezTo>
                  <a:cubicBezTo>
                    <a:pt x="248" y="2339"/>
                    <a:pt x="495" y="2504"/>
                    <a:pt x="742" y="2685"/>
                  </a:cubicBezTo>
                  <a:cubicBezTo>
                    <a:pt x="2885" y="4251"/>
                    <a:pt x="5126" y="7415"/>
                    <a:pt x="5126" y="7415"/>
                  </a:cubicBezTo>
                  <a:cubicBezTo>
                    <a:pt x="5472" y="6871"/>
                    <a:pt x="5785" y="6311"/>
                    <a:pt x="6066" y="5800"/>
                  </a:cubicBezTo>
                  <a:cubicBezTo>
                    <a:pt x="6263" y="5438"/>
                    <a:pt x="6445" y="5091"/>
                    <a:pt x="6609" y="4778"/>
                  </a:cubicBezTo>
                  <a:cubicBezTo>
                    <a:pt x="7269" y="3427"/>
                    <a:pt x="6956" y="1779"/>
                    <a:pt x="5802" y="823"/>
                  </a:cubicBezTo>
                  <a:cubicBezTo>
                    <a:pt x="5785" y="790"/>
                    <a:pt x="5752" y="773"/>
                    <a:pt x="5719" y="740"/>
                  </a:cubicBezTo>
                  <a:cubicBezTo>
                    <a:pt x="5114" y="248"/>
                    <a:pt x="4378" y="1"/>
                    <a:pt x="3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28"/>
            <p:cNvSpPr/>
            <p:nvPr/>
          </p:nvSpPr>
          <p:spPr>
            <a:xfrm rot="-4464100">
              <a:off x="8043697" y="222080"/>
              <a:ext cx="181731" cy="192031"/>
            </a:xfrm>
            <a:custGeom>
              <a:avLst/>
              <a:gdLst/>
              <a:ahLst/>
              <a:cxnLst/>
              <a:rect l="l" t="t" r="r" b="b"/>
              <a:pathLst>
                <a:path w="7269" h="7681" fill="none" extrusionOk="0">
                  <a:moveTo>
                    <a:pt x="6609" y="5043"/>
                  </a:moveTo>
                  <a:cubicBezTo>
                    <a:pt x="6445" y="5356"/>
                    <a:pt x="6263" y="5703"/>
                    <a:pt x="6066" y="6065"/>
                  </a:cubicBezTo>
                  <a:cubicBezTo>
                    <a:pt x="5785" y="6576"/>
                    <a:pt x="5472" y="7136"/>
                    <a:pt x="5126" y="7680"/>
                  </a:cubicBezTo>
                  <a:cubicBezTo>
                    <a:pt x="5126" y="7680"/>
                    <a:pt x="2885" y="4516"/>
                    <a:pt x="742" y="2950"/>
                  </a:cubicBezTo>
                  <a:cubicBezTo>
                    <a:pt x="495" y="2769"/>
                    <a:pt x="248" y="2604"/>
                    <a:pt x="1" y="2472"/>
                  </a:cubicBezTo>
                  <a:cubicBezTo>
                    <a:pt x="1" y="2472"/>
                    <a:pt x="281" y="2192"/>
                    <a:pt x="693" y="1797"/>
                  </a:cubicBezTo>
                  <a:cubicBezTo>
                    <a:pt x="742" y="1764"/>
                    <a:pt x="792" y="1714"/>
                    <a:pt x="841" y="1665"/>
                  </a:cubicBezTo>
                  <a:cubicBezTo>
                    <a:pt x="1039" y="1467"/>
                    <a:pt x="1270" y="1269"/>
                    <a:pt x="1500" y="1071"/>
                  </a:cubicBezTo>
                  <a:cubicBezTo>
                    <a:pt x="2703" y="17"/>
                    <a:pt x="4483" y="0"/>
                    <a:pt x="5719" y="1005"/>
                  </a:cubicBezTo>
                  <a:cubicBezTo>
                    <a:pt x="5752" y="1038"/>
                    <a:pt x="5785" y="1055"/>
                    <a:pt x="5802" y="1088"/>
                  </a:cubicBezTo>
                  <a:cubicBezTo>
                    <a:pt x="6956" y="2044"/>
                    <a:pt x="7269" y="3692"/>
                    <a:pt x="6609" y="5043"/>
                  </a:cubicBez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28"/>
            <p:cNvSpPr/>
            <p:nvPr/>
          </p:nvSpPr>
          <p:spPr>
            <a:xfrm rot="-4464100">
              <a:off x="8044095" y="281951"/>
              <a:ext cx="407138" cy="421638"/>
            </a:xfrm>
            <a:custGeom>
              <a:avLst/>
              <a:gdLst/>
              <a:ahLst/>
              <a:cxnLst/>
              <a:rect l="l" t="t" r="r" b="b"/>
              <a:pathLst>
                <a:path w="16285" h="16865" extrusionOk="0">
                  <a:moveTo>
                    <a:pt x="10494" y="1"/>
                  </a:moveTo>
                  <a:cubicBezTo>
                    <a:pt x="6157" y="1"/>
                    <a:pt x="2439" y="5612"/>
                    <a:pt x="34" y="9333"/>
                  </a:cubicBezTo>
                  <a:cubicBezTo>
                    <a:pt x="1" y="9398"/>
                    <a:pt x="67" y="9530"/>
                    <a:pt x="232" y="9712"/>
                  </a:cubicBezTo>
                  <a:cubicBezTo>
                    <a:pt x="973" y="10585"/>
                    <a:pt x="3709" y="12761"/>
                    <a:pt x="6115" y="14475"/>
                  </a:cubicBezTo>
                  <a:cubicBezTo>
                    <a:pt x="7533" y="15480"/>
                    <a:pt x="8835" y="16337"/>
                    <a:pt x="9560" y="16683"/>
                  </a:cubicBezTo>
                  <a:cubicBezTo>
                    <a:pt x="9807" y="16815"/>
                    <a:pt x="9989" y="16864"/>
                    <a:pt x="10087" y="16864"/>
                  </a:cubicBezTo>
                  <a:cubicBezTo>
                    <a:pt x="10714" y="16848"/>
                    <a:pt x="14274" y="13024"/>
                    <a:pt x="15675" y="8904"/>
                  </a:cubicBezTo>
                  <a:cubicBezTo>
                    <a:pt x="15905" y="8228"/>
                    <a:pt x="16087" y="7536"/>
                    <a:pt x="16169" y="6844"/>
                  </a:cubicBezTo>
                  <a:cubicBezTo>
                    <a:pt x="16284" y="6020"/>
                    <a:pt x="16268" y="5196"/>
                    <a:pt x="16087" y="4421"/>
                  </a:cubicBezTo>
                  <a:cubicBezTo>
                    <a:pt x="15806" y="3185"/>
                    <a:pt x="15114" y="2048"/>
                    <a:pt x="13812" y="1141"/>
                  </a:cubicBezTo>
                  <a:cubicBezTo>
                    <a:pt x="12807" y="433"/>
                    <a:pt x="11818" y="87"/>
                    <a:pt x="10862" y="21"/>
                  </a:cubicBezTo>
                  <a:cubicBezTo>
                    <a:pt x="10796" y="4"/>
                    <a:pt x="10747" y="4"/>
                    <a:pt x="10681" y="4"/>
                  </a:cubicBezTo>
                  <a:cubicBezTo>
                    <a:pt x="10618" y="2"/>
                    <a:pt x="10556" y="1"/>
                    <a:pt x="10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28"/>
            <p:cNvSpPr/>
            <p:nvPr/>
          </p:nvSpPr>
          <p:spPr>
            <a:xfrm rot="-4464100">
              <a:off x="8042157" y="279397"/>
              <a:ext cx="407138" cy="425663"/>
            </a:xfrm>
            <a:custGeom>
              <a:avLst/>
              <a:gdLst/>
              <a:ahLst/>
              <a:cxnLst/>
              <a:rect l="l" t="t" r="r" b="b"/>
              <a:pathLst>
                <a:path w="16285" h="17026" fill="none" extrusionOk="0">
                  <a:moveTo>
                    <a:pt x="16169" y="7005"/>
                  </a:moveTo>
                  <a:cubicBezTo>
                    <a:pt x="16087" y="7697"/>
                    <a:pt x="15905" y="8389"/>
                    <a:pt x="15675" y="9065"/>
                  </a:cubicBezTo>
                  <a:cubicBezTo>
                    <a:pt x="14274" y="13185"/>
                    <a:pt x="10714" y="17009"/>
                    <a:pt x="10087" y="17025"/>
                  </a:cubicBezTo>
                  <a:cubicBezTo>
                    <a:pt x="9989" y="17025"/>
                    <a:pt x="9807" y="16976"/>
                    <a:pt x="9560" y="16844"/>
                  </a:cubicBezTo>
                  <a:cubicBezTo>
                    <a:pt x="8835" y="16498"/>
                    <a:pt x="7533" y="15641"/>
                    <a:pt x="6115" y="14636"/>
                  </a:cubicBezTo>
                  <a:cubicBezTo>
                    <a:pt x="3709" y="12922"/>
                    <a:pt x="973" y="10746"/>
                    <a:pt x="232" y="9873"/>
                  </a:cubicBezTo>
                  <a:cubicBezTo>
                    <a:pt x="67" y="9691"/>
                    <a:pt x="1" y="9559"/>
                    <a:pt x="34" y="9494"/>
                  </a:cubicBezTo>
                  <a:cubicBezTo>
                    <a:pt x="2473" y="5719"/>
                    <a:pt x="6264" y="0"/>
                    <a:pt x="10681" y="165"/>
                  </a:cubicBezTo>
                  <a:cubicBezTo>
                    <a:pt x="10747" y="165"/>
                    <a:pt x="10796" y="165"/>
                    <a:pt x="10862" y="182"/>
                  </a:cubicBezTo>
                  <a:cubicBezTo>
                    <a:pt x="11818" y="248"/>
                    <a:pt x="12807" y="594"/>
                    <a:pt x="13812" y="1302"/>
                  </a:cubicBezTo>
                  <a:cubicBezTo>
                    <a:pt x="15114" y="2209"/>
                    <a:pt x="15806" y="3346"/>
                    <a:pt x="16087" y="4582"/>
                  </a:cubicBezTo>
                  <a:cubicBezTo>
                    <a:pt x="16268" y="5357"/>
                    <a:pt x="16284" y="6181"/>
                    <a:pt x="16169" y="7005"/>
                  </a:cubicBez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28"/>
            <p:cNvSpPr/>
            <p:nvPr/>
          </p:nvSpPr>
          <p:spPr>
            <a:xfrm rot="-4464100">
              <a:off x="8038398" y="204888"/>
              <a:ext cx="791149" cy="950154"/>
            </a:xfrm>
            <a:custGeom>
              <a:avLst/>
              <a:gdLst/>
              <a:ahLst/>
              <a:cxnLst/>
              <a:rect l="l" t="t" r="r" b="b"/>
              <a:pathLst>
                <a:path w="31645" h="38005" extrusionOk="0">
                  <a:moveTo>
                    <a:pt x="26552" y="1"/>
                  </a:moveTo>
                  <a:cubicBezTo>
                    <a:pt x="25787" y="1"/>
                    <a:pt x="25023" y="268"/>
                    <a:pt x="24409" y="806"/>
                  </a:cubicBezTo>
                  <a:cubicBezTo>
                    <a:pt x="24179" y="1004"/>
                    <a:pt x="23948" y="1202"/>
                    <a:pt x="23750" y="1400"/>
                  </a:cubicBezTo>
                  <a:cubicBezTo>
                    <a:pt x="23684" y="1383"/>
                    <a:pt x="23635" y="1383"/>
                    <a:pt x="23569" y="1383"/>
                  </a:cubicBezTo>
                  <a:cubicBezTo>
                    <a:pt x="23585" y="1433"/>
                    <a:pt x="23585" y="1482"/>
                    <a:pt x="23602" y="1532"/>
                  </a:cubicBezTo>
                  <a:cubicBezTo>
                    <a:pt x="23651" y="1911"/>
                    <a:pt x="23668" y="2306"/>
                    <a:pt x="23651" y="2685"/>
                  </a:cubicBezTo>
                  <a:cubicBezTo>
                    <a:pt x="23618" y="3921"/>
                    <a:pt x="23305" y="5157"/>
                    <a:pt x="22942" y="6344"/>
                  </a:cubicBezTo>
                  <a:cubicBezTo>
                    <a:pt x="22085" y="9212"/>
                    <a:pt x="20981" y="12014"/>
                    <a:pt x="19613" y="14683"/>
                  </a:cubicBezTo>
                  <a:cubicBezTo>
                    <a:pt x="19416" y="15079"/>
                    <a:pt x="19218" y="15458"/>
                    <a:pt x="19003" y="15854"/>
                  </a:cubicBezTo>
                  <a:cubicBezTo>
                    <a:pt x="16218" y="21029"/>
                    <a:pt x="12526" y="25726"/>
                    <a:pt x="8142" y="29648"/>
                  </a:cubicBezTo>
                  <a:cubicBezTo>
                    <a:pt x="7796" y="29961"/>
                    <a:pt x="7450" y="30258"/>
                    <a:pt x="7088" y="30555"/>
                  </a:cubicBezTo>
                  <a:cubicBezTo>
                    <a:pt x="6873" y="30736"/>
                    <a:pt x="6659" y="30917"/>
                    <a:pt x="6445" y="31099"/>
                  </a:cubicBezTo>
                  <a:cubicBezTo>
                    <a:pt x="5275" y="32104"/>
                    <a:pt x="4072" y="33076"/>
                    <a:pt x="2951" y="34098"/>
                  </a:cubicBezTo>
                  <a:cubicBezTo>
                    <a:pt x="2720" y="34312"/>
                    <a:pt x="2489" y="34527"/>
                    <a:pt x="2259" y="34741"/>
                  </a:cubicBezTo>
                  <a:cubicBezTo>
                    <a:pt x="1649" y="35318"/>
                    <a:pt x="1056" y="35928"/>
                    <a:pt x="495" y="36570"/>
                  </a:cubicBezTo>
                  <a:lnTo>
                    <a:pt x="133" y="37180"/>
                  </a:lnTo>
                  <a:cubicBezTo>
                    <a:pt x="1" y="37394"/>
                    <a:pt x="34" y="37658"/>
                    <a:pt x="215" y="37839"/>
                  </a:cubicBezTo>
                  <a:cubicBezTo>
                    <a:pt x="314" y="37938"/>
                    <a:pt x="462" y="38004"/>
                    <a:pt x="594" y="38004"/>
                  </a:cubicBezTo>
                  <a:cubicBezTo>
                    <a:pt x="742" y="38004"/>
                    <a:pt x="907" y="37938"/>
                    <a:pt x="1006" y="37806"/>
                  </a:cubicBezTo>
                  <a:lnTo>
                    <a:pt x="3198" y="35268"/>
                  </a:lnTo>
                  <a:cubicBezTo>
                    <a:pt x="3445" y="35346"/>
                    <a:pt x="3704" y="35385"/>
                    <a:pt x="3966" y="35385"/>
                  </a:cubicBezTo>
                  <a:cubicBezTo>
                    <a:pt x="4421" y="35385"/>
                    <a:pt x="4883" y="35268"/>
                    <a:pt x="5291" y="35038"/>
                  </a:cubicBezTo>
                  <a:cubicBezTo>
                    <a:pt x="6313" y="34461"/>
                    <a:pt x="7730" y="33571"/>
                    <a:pt x="8983" y="32549"/>
                  </a:cubicBezTo>
                  <a:cubicBezTo>
                    <a:pt x="9049" y="32582"/>
                    <a:pt x="9115" y="32615"/>
                    <a:pt x="9181" y="32648"/>
                  </a:cubicBezTo>
                  <a:cubicBezTo>
                    <a:pt x="9355" y="32727"/>
                    <a:pt x="9541" y="32765"/>
                    <a:pt x="9727" y="32765"/>
                  </a:cubicBezTo>
                  <a:cubicBezTo>
                    <a:pt x="10083" y="32765"/>
                    <a:pt x="10437" y="32622"/>
                    <a:pt x="10697" y="32351"/>
                  </a:cubicBezTo>
                  <a:cubicBezTo>
                    <a:pt x="12625" y="30291"/>
                    <a:pt x="18558" y="23814"/>
                    <a:pt x="22448" y="18062"/>
                  </a:cubicBezTo>
                  <a:cubicBezTo>
                    <a:pt x="22695" y="18194"/>
                    <a:pt x="22877" y="18243"/>
                    <a:pt x="22975" y="18243"/>
                  </a:cubicBezTo>
                  <a:cubicBezTo>
                    <a:pt x="23602" y="18227"/>
                    <a:pt x="27162" y="14403"/>
                    <a:pt x="28563" y="10283"/>
                  </a:cubicBezTo>
                  <a:cubicBezTo>
                    <a:pt x="28925" y="10580"/>
                    <a:pt x="29255" y="10942"/>
                    <a:pt x="29139" y="11272"/>
                  </a:cubicBezTo>
                  <a:cubicBezTo>
                    <a:pt x="28925" y="11915"/>
                    <a:pt x="21542" y="22957"/>
                    <a:pt x="21723" y="23336"/>
                  </a:cubicBezTo>
                  <a:cubicBezTo>
                    <a:pt x="21886" y="23677"/>
                    <a:pt x="22741" y="23871"/>
                    <a:pt x="23140" y="23871"/>
                  </a:cubicBezTo>
                  <a:cubicBezTo>
                    <a:pt x="23185" y="23871"/>
                    <a:pt x="23224" y="23868"/>
                    <a:pt x="23256" y="23863"/>
                  </a:cubicBezTo>
                  <a:cubicBezTo>
                    <a:pt x="23552" y="23814"/>
                    <a:pt x="31645" y="11338"/>
                    <a:pt x="31562" y="10596"/>
                  </a:cubicBezTo>
                  <a:cubicBezTo>
                    <a:pt x="31496" y="10036"/>
                    <a:pt x="29848" y="8783"/>
                    <a:pt x="29057" y="8223"/>
                  </a:cubicBezTo>
                  <a:cubicBezTo>
                    <a:pt x="29172" y="7399"/>
                    <a:pt x="29156" y="6575"/>
                    <a:pt x="28975" y="5800"/>
                  </a:cubicBezTo>
                  <a:cubicBezTo>
                    <a:pt x="29172" y="5438"/>
                    <a:pt x="29354" y="5091"/>
                    <a:pt x="29518" y="4778"/>
                  </a:cubicBezTo>
                  <a:cubicBezTo>
                    <a:pt x="30178" y="3427"/>
                    <a:pt x="29865" y="1779"/>
                    <a:pt x="28711" y="823"/>
                  </a:cubicBezTo>
                  <a:cubicBezTo>
                    <a:pt x="28694" y="790"/>
                    <a:pt x="28661" y="773"/>
                    <a:pt x="28628" y="740"/>
                  </a:cubicBezTo>
                  <a:cubicBezTo>
                    <a:pt x="28023" y="248"/>
                    <a:pt x="27287" y="1"/>
                    <a:pt x="26552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96238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6" name="Google Shape;1736;p29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737" name="Google Shape;1737;p29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738" name="Google Shape;1738;p29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9" name="Google Shape;1739;p29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0" name="Google Shape;1740;p29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1" name="Google Shape;1741;p29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2" name="Google Shape;1742;p29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3" name="Google Shape;1743;p29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4" name="Google Shape;1744;p29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5" name="Google Shape;1745;p29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6" name="Google Shape;1746;p29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7" name="Google Shape;1747;p29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8" name="Google Shape;1748;p29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9" name="Google Shape;1749;p29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0" name="Google Shape;1750;p29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1" name="Google Shape;1751;p29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2" name="Google Shape;1752;p29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3" name="Google Shape;1753;p29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4" name="Google Shape;1754;p29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5" name="Google Shape;1755;p29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6" name="Google Shape;1756;p29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7" name="Google Shape;1757;p29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8" name="Google Shape;1758;p29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9" name="Google Shape;1759;p29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60" name="Google Shape;1760;p29"/>
          <p:cNvGrpSpPr/>
          <p:nvPr/>
        </p:nvGrpSpPr>
        <p:grpSpPr>
          <a:xfrm>
            <a:off x="-2820799" y="-2219833"/>
            <a:ext cx="17791948" cy="13338631"/>
            <a:chOff x="-2115600" y="-1664875"/>
            <a:chExt cx="13343961" cy="10003973"/>
          </a:xfrm>
        </p:grpSpPr>
        <p:sp>
          <p:nvSpPr>
            <p:cNvPr id="1761" name="Google Shape;1761;p29"/>
            <p:cNvSpPr/>
            <p:nvPr/>
          </p:nvSpPr>
          <p:spPr>
            <a:xfrm rot="3439522">
              <a:off x="6253369" y="3230225"/>
              <a:ext cx="4042266" cy="4425814"/>
            </a:xfrm>
            <a:custGeom>
              <a:avLst/>
              <a:gdLst/>
              <a:ahLst/>
              <a:cxnLst/>
              <a:rect l="l" t="t" r="r" b="b"/>
              <a:pathLst>
                <a:path w="161681" h="177022" extrusionOk="0">
                  <a:moveTo>
                    <a:pt x="82925" y="1"/>
                  </a:moveTo>
                  <a:cubicBezTo>
                    <a:pt x="70061" y="1"/>
                    <a:pt x="57191" y="3152"/>
                    <a:pt x="45901" y="9310"/>
                  </a:cubicBezTo>
                  <a:cubicBezTo>
                    <a:pt x="40791" y="12112"/>
                    <a:pt x="35847" y="15589"/>
                    <a:pt x="30046" y="16776"/>
                  </a:cubicBezTo>
                  <a:cubicBezTo>
                    <a:pt x="28589" y="17077"/>
                    <a:pt x="27158" y="17167"/>
                    <a:pt x="25735" y="17167"/>
                  </a:cubicBezTo>
                  <a:cubicBezTo>
                    <a:pt x="23663" y="17167"/>
                    <a:pt x="21610" y="16977"/>
                    <a:pt x="19522" y="16977"/>
                  </a:cubicBezTo>
                  <a:cubicBezTo>
                    <a:pt x="18891" y="16977"/>
                    <a:pt x="18257" y="16994"/>
                    <a:pt x="17619" y="17039"/>
                  </a:cubicBezTo>
                  <a:cubicBezTo>
                    <a:pt x="8488" y="17682"/>
                    <a:pt x="1" y="27587"/>
                    <a:pt x="7714" y="35762"/>
                  </a:cubicBezTo>
                  <a:cubicBezTo>
                    <a:pt x="13021" y="41398"/>
                    <a:pt x="22398" y="39783"/>
                    <a:pt x="29370" y="43145"/>
                  </a:cubicBezTo>
                  <a:cubicBezTo>
                    <a:pt x="36852" y="46771"/>
                    <a:pt x="40412" y="55869"/>
                    <a:pt x="39868" y="64159"/>
                  </a:cubicBezTo>
                  <a:cubicBezTo>
                    <a:pt x="39325" y="72465"/>
                    <a:pt x="35468" y="80145"/>
                    <a:pt x="31463" y="87430"/>
                  </a:cubicBezTo>
                  <a:cubicBezTo>
                    <a:pt x="27475" y="94715"/>
                    <a:pt x="23190" y="102065"/>
                    <a:pt x="21657" y="110240"/>
                  </a:cubicBezTo>
                  <a:cubicBezTo>
                    <a:pt x="19580" y="121282"/>
                    <a:pt x="22810" y="132819"/>
                    <a:pt x="28447" y="142543"/>
                  </a:cubicBezTo>
                  <a:cubicBezTo>
                    <a:pt x="40280" y="162946"/>
                    <a:pt x="63156" y="176477"/>
                    <a:pt x="86724" y="177004"/>
                  </a:cubicBezTo>
                  <a:cubicBezTo>
                    <a:pt x="87219" y="177016"/>
                    <a:pt x="87714" y="177021"/>
                    <a:pt x="88209" y="177021"/>
                  </a:cubicBezTo>
                  <a:cubicBezTo>
                    <a:pt x="111288" y="177021"/>
                    <a:pt x="134029" y="164656"/>
                    <a:pt x="146501" y="145229"/>
                  </a:cubicBezTo>
                  <a:cubicBezTo>
                    <a:pt x="155484" y="131253"/>
                    <a:pt x="159142" y="114475"/>
                    <a:pt x="160362" y="97912"/>
                  </a:cubicBezTo>
                  <a:cubicBezTo>
                    <a:pt x="161681" y="80030"/>
                    <a:pt x="160247" y="61555"/>
                    <a:pt x="152863" y="45222"/>
                  </a:cubicBezTo>
                  <a:cubicBezTo>
                    <a:pt x="144194" y="25972"/>
                    <a:pt x="127235" y="10628"/>
                    <a:pt x="107227" y="3920"/>
                  </a:cubicBezTo>
                  <a:cubicBezTo>
                    <a:pt x="99407" y="1295"/>
                    <a:pt x="91167" y="1"/>
                    <a:pt x="82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29"/>
            <p:cNvSpPr/>
            <p:nvPr/>
          </p:nvSpPr>
          <p:spPr>
            <a:xfrm>
              <a:off x="-2115600" y="-1664875"/>
              <a:ext cx="4668300" cy="5501400"/>
            </a:xfrm>
            <a:custGeom>
              <a:avLst/>
              <a:gdLst/>
              <a:ahLst/>
              <a:cxnLst/>
              <a:rect l="l" t="t" r="r" b="b"/>
              <a:pathLst>
                <a:path w="186732" h="220056" extrusionOk="0">
                  <a:moveTo>
                    <a:pt x="119783" y="0"/>
                  </a:moveTo>
                  <a:cubicBezTo>
                    <a:pt x="98653" y="0"/>
                    <a:pt x="77505" y="5483"/>
                    <a:pt x="59316" y="16262"/>
                  </a:cubicBezTo>
                  <a:cubicBezTo>
                    <a:pt x="27276" y="35232"/>
                    <a:pt x="5241" y="70171"/>
                    <a:pt x="1895" y="107254"/>
                  </a:cubicBezTo>
                  <a:cubicBezTo>
                    <a:pt x="0" y="128415"/>
                    <a:pt x="3939" y="150055"/>
                    <a:pt x="13103" y="169223"/>
                  </a:cubicBezTo>
                  <a:cubicBezTo>
                    <a:pt x="21327" y="186396"/>
                    <a:pt x="34017" y="201806"/>
                    <a:pt x="50630" y="211117"/>
                  </a:cubicBezTo>
                  <a:cubicBezTo>
                    <a:pt x="60854" y="216838"/>
                    <a:pt x="72632" y="220055"/>
                    <a:pt x="84309" y="220055"/>
                  </a:cubicBezTo>
                  <a:cubicBezTo>
                    <a:pt x="91606" y="220055"/>
                    <a:pt x="98863" y="218799"/>
                    <a:pt x="105677" y="216111"/>
                  </a:cubicBezTo>
                  <a:cubicBezTo>
                    <a:pt x="114973" y="212436"/>
                    <a:pt x="123823" y="205349"/>
                    <a:pt x="125718" y="195526"/>
                  </a:cubicBezTo>
                  <a:cubicBezTo>
                    <a:pt x="127169" y="187912"/>
                    <a:pt x="124169" y="180100"/>
                    <a:pt x="120131" y="173491"/>
                  </a:cubicBezTo>
                  <a:cubicBezTo>
                    <a:pt x="116077" y="166882"/>
                    <a:pt x="110918" y="160949"/>
                    <a:pt x="107375" y="154043"/>
                  </a:cubicBezTo>
                  <a:cubicBezTo>
                    <a:pt x="100205" y="140183"/>
                    <a:pt x="100304" y="122828"/>
                    <a:pt x="107589" y="109034"/>
                  </a:cubicBezTo>
                  <a:cubicBezTo>
                    <a:pt x="114890" y="95239"/>
                    <a:pt x="129179" y="85400"/>
                    <a:pt x="144672" y="83521"/>
                  </a:cubicBezTo>
                  <a:cubicBezTo>
                    <a:pt x="151132" y="82730"/>
                    <a:pt x="157725" y="83241"/>
                    <a:pt x="164169" y="82318"/>
                  </a:cubicBezTo>
                  <a:cubicBezTo>
                    <a:pt x="170613" y="81395"/>
                    <a:pt x="177271" y="78659"/>
                    <a:pt x="180716" y="73138"/>
                  </a:cubicBezTo>
                  <a:cubicBezTo>
                    <a:pt x="185396" y="65623"/>
                    <a:pt x="180551" y="60019"/>
                    <a:pt x="176596" y="54020"/>
                  </a:cubicBezTo>
                  <a:cubicBezTo>
                    <a:pt x="171981" y="46966"/>
                    <a:pt x="180007" y="42516"/>
                    <a:pt x="183386" y="37275"/>
                  </a:cubicBezTo>
                  <a:cubicBezTo>
                    <a:pt x="186731" y="32117"/>
                    <a:pt x="185413" y="24947"/>
                    <a:pt x="181705" y="20036"/>
                  </a:cubicBezTo>
                  <a:cubicBezTo>
                    <a:pt x="177980" y="15125"/>
                    <a:pt x="172343" y="12076"/>
                    <a:pt x="166707" y="9620"/>
                  </a:cubicBezTo>
                  <a:cubicBezTo>
                    <a:pt x="151952" y="3179"/>
                    <a:pt x="135872" y="0"/>
                    <a:pt x="1197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3" name="Google Shape;1763;p29"/>
          <p:cNvGrpSpPr/>
          <p:nvPr/>
        </p:nvGrpSpPr>
        <p:grpSpPr>
          <a:xfrm>
            <a:off x="472605" y="692018"/>
            <a:ext cx="11440263" cy="6067537"/>
            <a:chOff x="354453" y="519013"/>
            <a:chExt cx="8580197" cy="4550653"/>
          </a:xfrm>
        </p:grpSpPr>
        <p:grpSp>
          <p:nvGrpSpPr>
            <p:cNvPr id="1764" name="Google Shape;1764;p29"/>
            <p:cNvGrpSpPr/>
            <p:nvPr/>
          </p:nvGrpSpPr>
          <p:grpSpPr>
            <a:xfrm>
              <a:off x="7926900" y="4167450"/>
              <a:ext cx="1007750" cy="873100"/>
              <a:chOff x="636425" y="1093375"/>
              <a:chExt cx="1007750" cy="873100"/>
            </a:xfrm>
          </p:grpSpPr>
          <p:sp>
            <p:nvSpPr>
              <p:cNvPr id="1765" name="Google Shape;1765;p29"/>
              <p:cNvSpPr/>
              <p:nvPr/>
            </p:nvSpPr>
            <p:spPr>
              <a:xfrm>
                <a:off x="954250" y="1707375"/>
                <a:ext cx="161525" cy="259100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10364" extrusionOk="0">
                    <a:moveTo>
                      <a:pt x="1" y="1"/>
                    </a:moveTo>
                    <a:lnTo>
                      <a:pt x="937" y="10363"/>
                    </a:lnTo>
                    <a:lnTo>
                      <a:pt x="6460" y="31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6" name="Google Shape;1766;p29"/>
              <p:cNvSpPr/>
              <p:nvPr/>
            </p:nvSpPr>
            <p:spPr>
              <a:xfrm>
                <a:off x="954250" y="1707375"/>
                <a:ext cx="161525" cy="259100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10364" fill="none" extrusionOk="0">
                    <a:moveTo>
                      <a:pt x="937" y="10363"/>
                    </a:moveTo>
                    <a:lnTo>
                      <a:pt x="6460" y="3151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7" name="Google Shape;1767;p29"/>
              <p:cNvSpPr/>
              <p:nvPr/>
            </p:nvSpPr>
            <p:spPr>
              <a:xfrm>
                <a:off x="636425" y="1093375"/>
                <a:ext cx="1007750" cy="499900"/>
              </a:xfrm>
              <a:custGeom>
                <a:avLst/>
                <a:gdLst/>
                <a:ahLst/>
                <a:cxnLst/>
                <a:rect l="l" t="t" r="r" b="b"/>
                <a:pathLst>
                  <a:path w="40310" h="19996" extrusionOk="0">
                    <a:moveTo>
                      <a:pt x="40310" y="1"/>
                    </a:moveTo>
                    <a:lnTo>
                      <a:pt x="0" y="14563"/>
                    </a:lnTo>
                    <a:lnTo>
                      <a:pt x="7920" y="19996"/>
                    </a:lnTo>
                    <a:lnTo>
                      <a:pt x="403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8" name="Google Shape;1768;p29"/>
              <p:cNvSpPr/>
              <p:nvPr/>
            </p:nvSpPr>
            <p:spPr>
              <a:xfrm>
                <a:off x="982225" y="1093375"/>
                <a:ext cx="661950" cy="765250"/>
              </a:xfrm>
              <a:custGeom>
                <a:avLst/>
                <a:gdLst/>
                <a:ahLst/>
                <a:cxnLst/>
                <a:rect l="l" t="t" r="r" b="b"/>
                <a:pathLst>
                  <a:path w="26478" h="30610" extrusionOk="0">
                    <a:moveTo>
                      <a:pt x="26478" y="1"/>
                    </a:moveTo>
                    <a:lnTo>
                      <a:pt x="0" y="24880"/>
                    </a:lnTo>
                    <a:lnTo>
                      <a:pt x="9541" y="30609"/>
                    </a:lnTo>
                    <a:lnTo>
                      <a:pt x="264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9" name="Google Shape;1769;p29"/>
              <p:cNvSpPr/>
              <p:nvPr/>
            </p:nvSpPr>
            <p:spPr>
              <a:xfrm>
                <a:off x="636425" y="1093375"/>
                <a:ext cx="1007750" cy="499900"/>
              </a:xfrm>
              <a:custGeom>
                <a:avLst/>
                <a:gdLst/>
                <a:ahLst/>
                <a:cxnLst/>
                <a:rect l="l" t="t" r="r" b="b"/>
                <a:pathLst>
                  <a:path w="40310" h="19996" fill="none" extrusionOk="0">
                    <a:moveTo>
                      <a:pt x="40310" y="1"/>
                    </a:moveTo>
                    <a:lnTo>
                      <a:pt x="7920" y="19996"/>
                    </a:lnTo>
                    <a:lnTo>
                      <a:pt x="0" y="14563"/>
                    </a:ln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0" name="Google Shape;1770;p29"/>
              <p:cNvSpPr/>
              <p:nvPr/>
            </p:nvSpPr>
            <p:spPr>
              <a:xfrm>
                <a:off x="982225" y="1093375"/>
                <a:ext cx="661950" cy="765250"/>
              </a:xfrm>
              <a:custGeom>
                <a:avLst/>
                <a:gdLst/>
                <a:ahLst/>
                <a:cxnLst/>
                <a:rect l="l" t="t" r="r" b="b"/>
                <a:pathLst>
                  <a:path w="26478" h="30610" fill="none" extrusionOk="0">
                    <a:moveTo>
                      <a:pt x="26478" y="1"/>
                    </a:moveTo>
                    <a:lnTo>
                      <a:pt x="0" y="24880"/>
                    </a:lnTo>
                    <a:lnTo>
                      <a:pt x="9541" y="30609"/>
                    </a:ln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1" name="Google Shape;1771;p29"/>
              <p:cNvSpPr/>
              <p:nvPr/>
            </p:nvSpPr>
            <p:spPr>
              <a:xfrm>
                <a:off x="834425" y="1093375"/>
                <a:ext cx="809750" cy="873100"/>
              </a:xfrm>
              <a:custGeom>
                <a:avLst/>
                <a:gdLst/>
                <a:ahLst/>
                <a:cxnLst/>
                <a:rect l="l" t="t" r="r" b="b"/>
                <a:pathLst>
                  <a:path w="32390" h="34924" extrusionOk="0">
                    <a:moveTo>
                      <a:pt x="32390" y="1"/>
                    </a:moveTo>
                    <a:lnTo>
                      <a:pt x="0" y="19996"/>
                    </a:lnTo>
                    <a:lnTo>
                      <a:pt x="5730" y="34923"/>
                    </a:lnTo>
                    <a:lnTo>
                      <a:pt x="5912" y="24880"/>
                    </a:lnTo>
                    <a:lnTo>
                      <a:pt x="3239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2" name="Google Shape;1772;p29"/>
              <p:cNvSpPr/>
              <p:nvPr/>
            </p:nvSpPr>
            <p:spPr>
              <a:xfrm>
                <a:off x="834425" y="1093375"/>
                <a:ext cx="809750" cy="873100"/>
              </a:xfrm>
              <a:custGeom>
                <a:avLst/>
                <a:gdLst/>
                <a:ahLst/>
                <a:cxnLst/>
                <a:rect l="l" t="t" r="r" b="b"/>
                <a:pathLst>
                  <a:path w="32390" h="34924" fill="none" extrusionOk="0">
                    <a:moveTo>
                      <a:pt x="0" y="19996"/>
                    </a:moveTo>
                    <a:lnTo>
                      <a:pt x="5730" y="34923"/>
                    </a:lnTo>
                    <a:lnTo>
                      <a:pt x="5912" y="24880"/>
                    </a:lnTo>
                    <a:lnTo>
                      <a:pt x="32390" y="1"/>
                    </a:ln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73" name="Google Shape;1773;p29"/>
            <p:cNvGrpSpPr/>
            <p:nvPr/>
          </p:nvGrpSpPr>
          <p:grpSpPr>
            <a:xfrm>
              <a:off x="354453" y="519013"/>
              <a:ext cx="8332683" cy="4550653"/>
              <a:chOff x="354453" y="519013"/>
              <a:chExt cx="8332683" cy="4550653"/>
            </a:xfrm>
          </p:grpSpPr>
          <p:sp>
            <p:nvSpPr>
              <p:cNvPr id="1774" name="Google Shape;1774;p29"/>
              <p:cNvSpPr/>
              <p:nvPr/>
            </p:nvSpPr>
            <p:spPr>
              <a:xfrm>
                <a:off x="8430764" y="519013"/>
                <a:ext cx="256372" cy="249983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121" extrusionOk="0">
                    <a:moveTo>
                      <a:pt x="5539" y="0"/>
                    </a:moveTo>
                    <a:lnTo>
                      <a:pt x="3396" y="1368"/>
                    </a:lnTo>
                    <a:lnTo>
                      <a:pt x="1039" y="379"/>
                    </a:lnTo>
                    <a:lnTo>
                      <a:pt x="1039" y="379"/>
                    </a:lnTo>
                    <a:lnTo>
                      <a:pt x="1682" y="2851"/>
                    </a:lnTo>
                    <a:lnTo>
                      <a:pt x="1" y="4780"/>
                    </a:lnTo>
                    <a:lnTo>
                      <a:pt x="2555" y="4928"/>
                    </a:lnTo>
                    <a:lnTo>
                      <a:pt x="3874" y="7120"/>
                    </a:lnTo>
                    <a:lnTo>
                      <a:pt x="4813" y="4747"/>
                    </a:lnTo>
                    <a:lnTo>
                      <a:pt x="7302" y="4170"/>
                    </a:lnTo>
                    <a:lnTo>
                      <a:pt x="5324" y="2538"/>
                    </a:lnTo>
                    <a:lnTo>
                      <a:pt x="55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775" name="Google Shape;1775;p29"/>
              <p:cNvGrpSpPr/>
              <p:nvPr/>
            </p:nvGrpSpPr>
            <p:grpSpPr>
              <a:xfrm>
                <a:off x="354453" y="4619078"/>
                <a:ext cx="518450" cy="450588"/>
                <a:chOff x="4405428" y="4619078"/>
                <a:chExt cx="518450" cy="450588"/>
              </a:xfrm>
            </p:grpSpPr>
            <p:sp>
              <p:nvSpPr>
                <p:cNvPr id="1776" name="Google Shape;1776;p29"/>
                <p:cNvSpPr/>
                <p:nvPr/>
              </p:nvSpPr>
              <p:spPr>
                <a:xfrm>
                  <a:off x="4649925" y="4806358"/>
                  <a:ext cx="273952" cy="263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6209" extrusionOk="0">
                      <a:moveTo>
                        <a:pt x="5090" y="0"/>
                      </a:moveTo>
                      <a:lnTo>
                        <a:pt x="3127" y="1119"/>
                      </a:lnTo>
                      <a:lnTo>
                        <a:pt x="1096" y="137"/>
                      </a:lnTo>
                      <a:lnTo>
                        <a:pt x="1552" y="2351"/>
                      </a:lnTo>
                      <a:lnTo>
                        <a:pt x="0" y="3995"/>
                      </a:lnTo>
                      <a:lnTo>
                        <a:pt x="2237" y="4223"/>
                      </a:lnTo>
                      <a:lnTo>
                        <a:pt x="3310" y="6209"/>
                      </a:lnTo>
                      <a:lnTo>
                        <a:pt x="4246" y="4155"/>
                      </a:lnTo>
                      <a:lnTo>
                        <a:pt x="6460" y="3744"/>
                      </a:lnTo>
                      <a:lnTo>
                        <a:pt x="4793" y="2237"/>
                      </a:lnTo>
                      <a:lnTo>
                        <a:pt x="509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77" name="Google Shape;1777;p29"/>
                <p:cNvSpPr/>
                <p:nvPr/>
              </p:nvSpPr>
              <p:spPr>
                <a:xfrm rot="-1858438">
                  <a:off x="4430053" y="4645488"/>
                  <a:ext cx="139895" cy="134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6209" extrusionOk="0">
                      <a:moveTo>
                        <a:pt x="5090" y="0"/>
                      </a:moveTo>
                      <a:lnTo>
                        <a:pt x="3127" y="1119"/>
                      </a:lnTo>
                      <a:lnTo>
                        <a:pt x="1096" y="137"/>
                      </a:lnTo>
                      <a:lnTo>
                        <a:pt x="1552" y="2351"/>
                      </a:lnTo>
                      <a:lnTo>
                        <a:pt x="0" y="3995"/>
                      </a:lnTo>
                      <a:lnTo>
                        <a:pt x="2237" y="4223"/>
                      </a:lnTo>
                      <a:lnTo>
                        <a:pt x="3310" y="6209"/>
                      </a:lnTo>
                      <a:lnTo>
                        <a:pt x="4246" y="4155"/>
                      </a:lnTo>
                      <a:lnTo>
                        <a:pt x="6460" y="3744"/>
                      </a:lnTo>
                      <a:lnTo>
                        <a:pt x="4793" y="2237"/>
                      </a:lnTo>
                      <a:lnTo>
                        <a:pt x="509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19390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048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" name="Google Shape;32;p2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" name="Google Shape;33;p2"/>
          <p:cNvGrpSpPr/>
          <p:nvPr/>
        </p:nvGrpSpPr>
        <p:grpSpPr>
          <a:xfrm>
            <a:off x="-2674133" y="-1674999"/>
            <a:ext cx="18110648" cy="12865395"/>
            <a:chOff x="-2005600" y="-1256249"/>
            <a:chExt cx="13582986" cy="9649046"/>
          </a:xfrm>
        </p:grpSpPr>
        <p:sp>
          <p:nvSpPr>
            <p:cNvPr id="34" name="Google Shape;34;p2"/>
            <p:cNvSpPr/>
            <p:nvPr/>
          </p:nvSpPr>
          <p:spPr>
            <a:xfrm>
              <a:off x="-2005600" y="-1256249"/>
              <a:ext cx="3893362" cy="4588168"/>
            </a:xfrm>
            <a:custGeom>
              <a:avLst/>
              <a:gdLst/>
              <a:ahLst/>
              <a:cxnLst/>
              <a:rect l="l" t="t" r="r" b="b"/>
              <a:pathLst>
                <a:path w="186732" h="220056" extrusionOk="0">
                  <a:moveTo>
                    <a:pt x="119783" y="0"/>
                  </a:moveTo>
                  <a:cubicBezTo>
                    <a:pt x="98653" y="0"/>
                    <a:pt x="77505" y="5483"/>
                    <a:pt x="59316" y="16262"/>
                  </a:cubicBezTo>
                  <a:cubicBezTo>
                    <a:pt x="27276" y="35232"/>
                    <a:pt x="5241" y="70171"/>
                    <a:pt x="1895" y="107254"/>
                  </a:cubicBezTo>
                  <a:cubicBezTo>
                    <a:pt x="0" y="128415"/>
                    <a:pt x="3939" y="150055"/>
                    <a:pt x="13103" y="169223"/>
                  </a:cubicBezTo>
                  <a:cubicBezTo>
                    <a:pt x="21327" y="186396"/>
                    <a:pt x="34017" y="201806"/>
                    <a:pt x="50630" y="211117"/>
                  </a:cubicBezTo>
                  <a:cubicBezTo>
                    <a:pt x="60854" y="216838"/>
                    <a:pt x="72632" y="220055"/>
                    <a:pt x="84309" y="220055"/>
                  </a:cubicBezTo>
                  <a:cubicBezTo>
                    <a:pt x="91606" y="220055"/>
                    <a:pt x="98863" y="218799"/>
                    <a:pt x="105677" y="216111"/>
                  </a:cubicBezTo>
                  <a:cubicBezTo>
                    <a:pt x="114973" y="212436"/>
                    <a:pt x="123823" y="205349"/>
                    <a:pt x="125718" y="195526"/>
                  </a:cubicBezTo>
                  <a:cubicBezTo>
                    <a:pt x="127169" y="187912"/>
                    <a:pt x="124169" y="180100"/>
                    <a:pt x="120131" y="173491"/>
                  </a:cubicBezTo>
                  <a:cubicBezTo>
                    <a:pt x="116077" y="166882"/>
                    <a:pt x="110918" y="160949"/>
                    <a:pt x="107375" y="154043"/>
                  </a:cubicBezTo>
                  <a:cubicBezTo>
                    <a:pt x="100205" y="140183"/>
                    <a:pt x="100304" y="122828"/>
                    <a:pt x="107589" y="109034"/>
                  </a:cubicBezTo>
                  <a:cubicBezTo>
                    <a:pt x="114890" y="95239"/>
                    <a:pt x="129179" y="85400"/>
                    <a:pt x="144672" y="83521"/>
                  </a:cubicBezTo>
                  <a:cubicBezTo>
                    <a:pt x="151132" y="82730"/>
                    <a:pt x="157725" y="83241"/>
                    <a:pt x="164169" y="82318"/>
                  </a:cubicBezTo>
                  <a:cubicBezTo>
                    <a:pt x="170613" y="81395"/>
                    <a:pt x="177271" y="78659"/>
                    <a:pt x="180716" y="73138"/>
                  </a:cubicBezTo>
                  <a:cubicBezTo>
                    <a:pt x="185396" y="65623"/>
                    <a:pt x="180551" y="60019"/>
                    <a:pt x="176596" y="54020"/>
                  </a:cubicBezTo>
                  <a:cubicBezTo>
                    <a:pt x="171981" y="46966"/>
                    <a:pt x="180007" y="42516"/>
                    <a:pt x="183386" y="37275"/>
                  </a:cubicBezTo>
                  <a:cubicBezTo>
                    <a:pt x="186731" y="32117"/>
                    <a:pt x="185413" y="24947"/>
                    <a:pt x="181705" y="20036"/>
                  </a:cubicBezTo>
                  <a:cubicBezTo>
                    <a:pt x="177980" y="15125"/>
                    <a:pt x="172343" y="12076"/>
                    <a:pt x="166707" y="9620"/>
                  </a:cubicBezTo>
                  <a:cubicBezTo>
                    <a:pt x="151952" y="3179"/>
                    <a:pt x="135872" y="0"/>
                    <a:pt x="1197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 rot="3439522">
              <a:off x="6602394" y="3283925"/>
              <a:ext cx="4042266" cy="4425814"/>
            </a:xfrm>
            <a:custGeom>
              <a:avLst/>
              <a:gdLst/>
              <a:ahLst/>
              <a:cxnLst/>
              <a:rect l="l" t="t" r="r" b="b"/>
              <a:pathLst>
                <a:path w="161681" h="177022" extrusionOk="0">
                  <a:moveTo>
                    <a:pt x="82925" y="1"/>
                  </a:moveTo>
                  <a:cubicBezTo>
                    <a:pt x="70061" y="1"/>
                    <a:pt x="57191" y="3152"/>
                    <a:pt x="45901" y="9310"/>
                  </a:cubicBezTo>
                  <a:cubicBezTo>
                    <a:pt x="40791" y="12112"/>
                    <a:pt x="35847" y="15589"/>
                    <a:pt x="30046" y="16776"/>
                  </a:cubicBezTo>
                  <a:cubicBezTo>
                    <a:pt x="28589" y="17077"/>
                    <a:pt x="27158" y="17167"/>
                    <a:pt x="25735" y="17167"/>
                  </a:cubicBezTo>
                  <a:cubicBezTo>
                    <a:pt x="23663" y="17167"/>
                    <a:pt x="21610" y="16977"/>
                    <a:pt x="19522" y="16977"/>
                  </a:cubicBezTo>
                  <a:cubicBezTo>
                    <a:pt x="18891" y="16977"/>
                    <a:pt x="18257" y="16994"/>
                    <a:pt x="17619" y="17039"/>
                  </a:cubicBezTo>
                  <a:cubicBezTo>
                    <a:pt x="8488" y="17682"/>
                    <a:pt x="1" y="27587"/>
                    <a:pt x="7714" y="35762"/>
                  </a:cubicBezTo>
                  <a:cubicBezTo>
                    <a:pt x="13021" y="41398"/>
                    <a:pt x="22398" y="39783"/>
                    <a:pt x="29370" y="43145"/>
                  </a:cubicBezTo>
                  <a:cubicBezTo>
                    <a:pt x="36852" y="46771"/>
                    <a:pt x="40412" y="55869"/>
                    <a:pt x="39868" y="64159"/>
                  </a:cubicBezTo>
                  <a:cubicBezTo>
                    <a:pt x="39325" y="72465"/>
                    <a:pt x="35468" y="80145"/>
                    <a:pt x="31463" y="87430"/>
                  </a:cubicBezTo>
                  <a:cubicBezTo>
                    <a:pt x="27475" y="94715"/>
                    <a:pt x="23190" y="102065"/>
                    <a:pt x="21657" y="110240"/>
                  </a:cubicBezTo>
                  <a:cubicBezTo>
                    <a:pt x="19580" y="121282"/>
                    <a:pt x="22810" y="132819"/>
                    <a:pt x="28447" y="142543"/>
                  </a:cubicBezTo>
                  <a:cubicBezTo>
                    <a:pt x="40280" y="162946"/>
                    <a:pt x="63156" y="176477"/>
                    <a:pt x="86724" y="177004"/>
                  </a:cubicBezTo>
                  <a:cubicBezTo>
                    <a:pt x="87219" y="177016"/>
                    <a:pt x="87714" y="177021"/>
                    <a:pt x="88209" y="177021"/>
                  </a:cubicBezTo>
                  <a:cubicBezTo>
                    <a:pt x="111288" y="177021"/>
                    <a:pt x="134029" y="164656"/>
                    <a:pt x="146501" y="145229"/>
                  </a:cubicBezTo>
                  <a:cubicBezTo>
                    <a:pt x="155484" y="131253"/>
                    <a:pt x="159142" y="114475"/>
                    <a:pt x="160362" y="97912"/>
                  </a:cubicBezTo>
                  <a:cubicBezTo>
                    <a:pt x="161681" y="80030"/>
                    <a:pt x="160247" y="61555"/>
                    <a:pt x="152863" y="45222"/>
                  </a:cubicBezTo>
                  <a:cubicBezTo>
                    <a:pt x="144194" y="25972"/>
                    <a:pt x="127235" y="10628"/>
                    <a:pt x="107227" y="3920"/>
                  </a:cubicBezTo>
                  <a:cubicBezTo>
                    <a:pt x="99407" y="1295"/>
                    <a:pt x="91167" y="1"/>
                    <a:pt x="82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-148279" y="-9"/>
            <a:ext cx="11902245" cy="6800055"/>
            <a:chOff x="-111209" y="-7"/>
            <a:chExt cx="8926684" cy="5100041"/>
          </a:xfrm>
        </p:grpSpPr>
        <p:grpSp>
          <p:nvGrpSpPr>
            <p:cNvPr id="37" name="Google Shape;37;p2"/>
            <p:cNvGrpSpPr/>
            <p:nvPr/>
          </p:nvGrpSpPr>
          <p:grpSpPr>
            <a:xfrm rot="-1454574">
              <a:off x="1028617" y="4537005"/>
              <a:ext cx="693440" cy="440069"/>
              <a:chOff x="1028575" y="4537125"/>
              <a:chExt cx="693450" cy="440075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1028575" y="4542500"/>
                <a:ext cx="693450" cy="434700"/>
              </a:xfrm>
              <a:custGeom>
                <a:avLst/>
                <a:gdLst/>
                <a:ahLst/>
                <a:cxnLst/>
                <a:rect l="l" t="t" r="r" b="b"/>
                <a:pathLst>
                  <a:path w="27738" h="17388" extrusionOk="0">
                    <a:moveTo>
                      <a:pt x="24462" y="0"/>
                    </a:moveTo>
                    <a:cubicBezTo>
                      <a:pt x="24232" y="0"/>
                      <a:pt x="23976" y="6"/>
                      <a:pt x="23700" y="16"/>
                    </a:cubicBezTo>
                    <a:cubicBezTo>
                      <a:pt x="23519" y="33"/>
                      <a:pt x="23354" y="33"/>
                      <a:pt x="23172" y="49"/>
                    </a:cubicBezTo>
                    <a:cubicBezTo>
                      <a:pt x="23074" y="49"/>
                      <a:pt x="22975" y="49"/>
                      <a:pt x="22876" y="66"/>
                    </a:cubicBezTo>
                    <a:cubicBezTo>
                      <a:pt x="22777" y="66"/>
                      <a:pt x="22662" y="66"/>
                      <a:pt x="22563" y="82"/>
                    </a:cubicBezTo>
                    <a:cubicBezTo>
                      <a:pt x="20981" y="181"/>
                      <a:pt x="18970" y="362"/>
                      <a:pt x="16827" y="610"/>
                    </a:cubicBezTo>
                    <a:cubicBezTo>
                      <a:pt x="16564" y="642"/>
                      <a:pt x="16283" y="675"/>
                      <a:pt x="16003" y="692"/>
                    </a:cubicBezTo>
                    <a:cubicBezTo>
                      <a:pt x="15838" y="725"/>
                      <a:pt x="15674" y="741"/>
                      <a:pt x="15509" y="758"/>
                    </a:cubicBezTo>
                    <a:cubicBezTo>
                      <a:pt x="15295" y="791"/>
                      <a:pt x="15064" y="807"/>
                      <a:pt x="14850" y="840"/>
                    </a:cubicBezTo>
                    <a:cubicBezTo>
                      <a:pt x="14322" y="906"/>
                      <a:pt x="13811" y="972"/>
                      <a:pt x="13284" y="1038"/>
                    </a:cubicBezTo>
                    <a:cubicBezTo>
                      <a:pt x="13004" y="1071"/>
                      <a:pt x="12740" y="1104"/>
                      <a:pt x="12476" y="1137"/>
                    </a:cubicBezTo>
                    <a:cubicBezTo>
                      <a:pt x="10515" y="1401"/>
                      <a:pt x="8603" y="1664"/>
                      <a:pt x="6988" y="1928"/>
                    </a:cubicBezTo>
                    <a:cubicBezTo>
                      <a:pt x="4466" y="2324"/>
                      <a:pt x="2621" y="2686"/>
                      <a:pt x="2291" y="2884"/>
                    </a:cubicBezTo>
                    <a:cubicBezTo>
                      <a:pt x="2274" y="2900"/>
                      <a:pt x="2258" y="2900"/>
                      <a:pt x="2258" y="2900"/>
                    </a:cubicBezTo>
                    <a:cubicBezTo>
                      <a:pt x="1368" y="3560"/>
                      <a:pt x="313" y="5274"/>
                      <a:pt x="148" y="6576"/>
                    </a:cubicBezTo>
                    <a:cubicBezTo>
                      <a:pt x="0" y="7894"/>
                      <a:pt x="1154" y="15986"/>
                      <a:pt x="1912" y="16860"/>
                    </a:cubicBezTo>
                    <a:cubicBezTo>
                      <a:pt x="1961" y="16909"/>
                      <a:pt x="2011" y="16959"/>
                      <a:pt x="2077" y="16992"/>
                    </a:cubicBezTo>
                    <a:cubicBezTo>
                      <a:pt x="2110" y="17008"/>
                      <a:pt x="2143" y="17041"/>
                      <a:pt x="2176" y="17058"/>
                    </a:cubicBezTo>
                    <a:cubicBezTo>
                      <a:pt x="2258" y="17091"/>
                      <a:pt x="2357" y="17124"/>
                      <a:pt x="2456" y="17156"/>
                    </a:cubicBezTo>
                    <a:cubicBezTo>
                      <a:pt x="2555" y="17189"/>
                      <a:pt x="2670" y="17206"/>
                      <a:pt x="2802" y="17239"/>
                    </a:cubicBezTo>
                    <a:cubicBezTo>
                      <a:pt x="3000" y="17272"/>
                      <a:pt x="3214" y="17288"/>
                      <a:pt x="3445" y="17321"/>
                    </a:cubicBezTo>
                    <a:cubicBezTo>
                      <a:pt x="3675" y="17338"/>
                      <a:pt x="3939" y="17354"/>
                      <a:pt x="4219" y="17371"/>
                    </a:cubicBezTo>
                    <a:cubicBezTo>
                      <a:pt x="4664" y="17387"/>
                      <a:pt x="5159" y="17387"/>
                      <a:pt x="5686" y="17387"/>
                    </a:cubicBezTo>
                    <a:cubicBezTo>
                      <a:pt x="5884" y="17371"/>
                      <a:pt x="6082" y="17371"/>
                      <a:pt x="6279" y="17371"/>
                    </a:cubicBezTo>
                    <a:cubicBezTo>
                      <a:pt x="7136" y="17338"/>
                      <a:pt x="8076" y="17288"/>
                      <a:pt x="9065" y="17206"/>
                    </a:cubicBezTo>
                    <a:cubicBezTo>
                      <a:pt x="9394" y="17189"/>
                      <a:pt x="9724" y="17156"/>
                      <a:pt x="10054" y="17124"/>
                    </a:cubicBezTo>
                    <a:cubicBezTo>
                      <a:pt x="10878" y="17058"/>
                      <a:pt x="11735" y="16975"/>
                      <a:pt x="12608" y="16876"/>
                    </a:cubicBezTo>
                    <a:cubicBezTo>
                      <a:pt x="12740" y="16876"/>
                      <a:pt x="12888" y="16860"/>
                      <a:pt x="13037" y="16843"/>
                    </a:cubicBezTo>
                    <a:cubicBezTo>
                      <a:pt x="13992" y="16728"/>
                      <a:pt x="14948" y="16629"/>
                      <a:pt x="15871" y="16514"/>
                    </a:cubicBezTo>
                    <a:cubicBezTo>
                      <a:pt x="16003" y="16497"/>
                      <a:pt x="16119" y="16481"/>
                      <a:pt x="16250" y="16464"/>
                    </a:cubicBezTo>
                    <a:cubicBezTo>
                      <a:pt x="16382" y="16448"/>
                      <a:pt x="16514" y="16431"/>
                      <a:pt x="16646" y="16415"/>
                    </a:cubicBezTo>
                    <a:cubicBezTo>
                      <a:pt x="16679" y="16398"/>
                      <a:pt x="16712" y="16398"/>
                      <a:pt x="16728" y="16398"/>
                    </a:cubicBezTo>
                    <a:cubicBezTo>
                      <a:pt x="17025" y="16365"/>
                      <a:pt x="17322" y="16316"/>
                      <a:pt x="17602" y="16283"/>
                    </a:cubicBezTo>
                    <a:cubicBezTo>
                      <a:pt x="17866" y="16250"/>
                      <a:pt x="18129" y="16217"/>
                      <a:pt x="18393" y="16184"/>
                    </a:cubicBezTo>
                    <a:cubicBezTo>
                      <a:pt x="18624" y="16151"/>
                      <a:pt x="18838" y="16118"/>
                      <a:pt x="19069" y="16085"/>
                    </a:cubicBezTo>
                    <a:cubicBezTo>
                      <a:pt x="19283" y="16052"/>
                      <a:pt x="19497" y="16019"/>
                      <a:pt x="19711" y="16003"/>
                    </a:cubicBezTo>
                    <a:cubicBezTo>
                      <a:pt x="19926" y="15970"/>
                      <a:pt x="20123" y="15937"/>
                      <a:pt x="20321" y="15904"/>
                    </a:cubicBezTo>
                    <a:cubicBezTo>
                      <a:pt x="20354" y="15904"/>
                      <a:pt x="20404" y="15904"/>
                      <a:pt x="20437" y="15887"/>
                    </a:cubicBezTo>
                    <a:cubicBezTo>
                      <a:pt x="20832" y="15838"/>
                      <a:pt x="21195" y="15789"/>
                      <a:pt x="21541" y="15723"/>
                    </a:cubicBezTo>
                    <a:cubicBezTo>
                      <a:pt x="21772" y="15690"/>
                      <a:pt x="21986" y="15657"/>
                      <a:pt x="22184" y="15624"/>
                    </a:cubicBezTo>
                    <a:cubicBezTo>
                      <a:pt x="22497" y="15591"/>
                      <a:pt x="22777" y="15541"/>
                      <a:pt x="23024" y="15492"/>
                    </a:cubicBezTo>
                    <a:cubicBezTo>
                      <a:pt x="23140" y="15475"/>
                      <a:pt x="23255" y="15459"/>
                      <a:pt x="23354" y="15442"/>
                    </a:cubicBezTo>
                    <a:cubicBezTo>
                      <a:pt x="23453" y="15426"/>
                      <a:pt x="23552" y="15410"/>
                      <a:pt x="23634" y="15393"/>
                    </a:cubicBezTo>
                    <a:cubicBezTo>
                      <a:pt x="23700" y="15377"/>
                      <a:pt x="23749" y="15377"/>
                      <a:pt x="23799" y="15360"/>
                    </a:cubicBezTo>
                    <a:cubicBezTo>
                      <a:pt x="23865" y="15344"/>
                      <a:pt x="23931" y="15344"/>
                      <a:pt x="23980" y="15327"/>
                    </a:cubicBezTo>
                    <a:cubicBezTo>
                      <a:pt x="24013" y="15327"/>
                      <a:pt x="24046" y="15311"/>
                      <a:pt x="24062" y="15311"/>
                    </a:cubicBezTo>
                    <a:cubicBezTo>
                      <a:pt x="24095" y="15311"/>
                      <a:pt x="24112" y="15294"/>
                      <a:pt x="24128" y="15294"/>
                    </a:cubicBezTo>
                    <a:cubicBezTo>
                      <a:pt x="25018" y="15047"/>
                      <a:pt x="27062" y="13646"/>
                      <a:pt x="27622" y="12344"/>
                    </a:cubicBezTo>
                    <a:cubicBezTo>
                      <a:pt x="27655" y="12245"/>
                      <a:pt x="27688" y="12113"/>
                      <a:pt x="27705" y="11948"/>
                    </a:cubicBezTo>
                    <a:cubicBezTo>
                      <a:pt x="27721" y="11784"/>
                      <a:pt x="27738" y="11569"/>
                      <a:pt x="27721" y="11339"/>
                    </a:cubicBezTo>
                    <a:lnTo>
                      <a:pt x="27721" y="11322"/>
                    </a:lnTo>
                    <a:cubicBezTo>
                      <a:pt x="27721" y="10943"/>
                      <a:pt x="27705" y="10515"/>
                      <a:pt x="27672" y="10020"/>
                    </a:cubicBezTo>
                    <a:cubicBezTo>
                      <a:pt x="27655" y="9954"/>
                      <a:pt x="27655" y="9888"/>
                      <a:pt x="27655" y="9822"/>
                    </a:cubicBezTo>
                    <a:cubicBezTo>
                      <a:pt x="27573" y="9015"/>
                      <a:pt x="27474" y="8108"/>
                      <a:pt x="27326" y="7152"/>
                    </a:cubicBezTo>
                    <a:cubicBezTo>
                      <a:pt x="27326" y="7087"/>
                      <a:pt x="27309" y="7004"/>
                      <a:pt x="27293" y="6922"/>
                    </a:cubicBezTo>
                    <a:cubicBezTo>
                      <a:pt x="27243" y="6543"/>
                      <a:pt x="27177" y="6147"/>
                      <a:pt x="27111" y="5768"/>
                    </a:cubicBezTo>
                    <a:cubicBezTo>
                      <a:pt x="27111" y="5686"/>
                      <a:pt x="27095" y="5603"/>
                      <a:pt x="27079" y="5537"/>
                    </a:cubicBezTo>
                    <a:cubicBezTo>
                      <a:pt x="27062" y="5438"/>
                      <a:pt x="27046" y="5340"/>
                      <a:pt x="27029" y="5241"/>
                    </a:cubicBezTo>
                    <a:cubicBezTo>
                      <a:pt x="26996" y="5109"/>
                      <a:pt x="26980" y="4977"/>
                      <a:pt x="26963" y="4845"/>
                    </a:cubicBezTo>
                    <a:cubicBezTo>
                      <a:pt x="26914" y="4598"/>
                      <a:pt x="26864" y="4351"/>
                      <a:pt x="26815" y="4120"/>
                    </a:cubicBezTo>
                    <a:cubicBezTo>
                      <a:pt x="26798" y="4005"/>
                      <a:pt x="26782" y="3889"/>
                      <a:pt x="26749" y="3774"/>
                    </a:cubicBezTo>
                    <a:cubicBezTo>
                      <a:pt x="26699" y="3477"/>
                      <a:pt x="26634" y="3181"/>
                      <a:pt x="26568" y="2900"/>
                    </a:cubicBezTo>
                    <a:cubicBezTo>
                      <a:pt x="26535" y="2769"/>
                      <a:pt x="26518" y="2653"/>
                      <a:pt x="26485" y="2538"/>
                    </a:cubicBezTo>
                    <a:cubicBezTo>
                      <a:pt x="26452" y="2389"/>
                      <a:pt x="26419" y="2274"/>
                      <a:pt x="26386" y="2142"/>
                    </a:cubicBezTo>
                    <a:cubicBezTo>
                      <a:pt x="26370" y="2076"/>
                      <a:pt x="26353" y="2027"/>
                      <a:pt x="26353" y="1961"/>
                    </a:cubicBezTo>
                    <a:cubicBezTo>
                      <a:pt x="26287" y="1730"/>
                      <a:pt x="26222" y="1500"/>
                      <a:pt x="26172" y="1302"/>
                    </a:cubicBezTo>
                    <a:cubicBezTo>
                      <a:pt x="26139" y="1219"/>
                      <a:pt x="26106" y="1137"/>
                      <a:pt x="26090" y="1055"/>
                    </a:cubicBezTo>
                    <a:cubicBezTo>
                      <a:pt x="26024" y="857"/>
                      <a:pt x="25958" y="675"/>
                      <a:pt x="25908" y="544"/>
                    </a:cubicBezTo>
                    <a:cubicBezTo>
                      <a:pt x="25892" y="494"/>
                      <a:pt x="25875" y="461"/>
                      <a:pt x="25859" y="428"/>
                    </a:cubicBezTo>
                    <a:lnTo>
                      <a:pt x="25842" y="395"/>
                    </a:lnTo>
                    <a:cubicBezTo>
                      <a:pt x="25809" y="346"/>
                      <a:pt x="25793" y="296"/>
                      <a:pt x="25760" y="263"/>
                    </a:cubicBezTo>
                    <a:cubicBezTo>
                      <a:pt x="25694" y="148"/>
                      <a:pt x="25645" y="99"/>
                      <a:pt x="25579" y="82"/>
                    </a:cubicBezTo>
                    <a:cubicBezTo>
                      <a:pt x="25342" y="26"/>
                      <a:pt x="24959" y="0"/>
                      <a:pt x="24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076350" y="4840800"/>
                <a:ext cx="644850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25794" h="5456" extrusionOk="0">
                    <a:moveTo>
                      <a:pt x="25497" y="0"/>
                    </a:moveTo>
                    <a:cubicBezTo>
                      <a:pt x="25481" y="16"/>
                      <a:pt x="25448" y="33"/>
                      <a:pt x="25431" y="49"/>
                    </a:cubicBezTo>
                    <a:cubicBezTo>
                      <a:pt x="25415" y="66"/>
                      <a:pt x="25382" y="82"/>
                      <a:pt x="25365" y="99"/>
                    </a:cubicBezTo>
                    <a:cubicBezTo>
                      <a:pt x="25332" y="99"/>
                      <a:pt x="25316" y="115"/>
                      <a:pt x="25283" y="115"/>
                    </a:cubicBezTo>
                    <a:cubicBezTo>
                      <a:pt x="25283" y="132"/>
                      <a:pt x="25266" y="132"/>
                      <a:pt x="25266" y="132"/>
                    </a:cubicBezTo>
                    <a:lnTo>
                      <a:pt x="25200" y="148"/>
                    </a:lnTo>
                    <a:cubicBezTo>
                      <a:pt x="25151" y="165"/>
                      <a:pt x="25085" y="165"/>
                      <a:pt x="25019" y="181"/>
                    </a:cubicBezTo>
                    <a:cubicBezTo>
                      <a:pt x="24821" y="231"/>
                      <a:pt x="24624" y="264"/>
                      <a:pt x="24426" y="297"/>
                    </a:cubicBezTo>
                    <a:cubicBezTo>
                      <a:pt x="24327" y="330"/>
                      <a:pt x="24228" y="346"/>
                      <a:pt x="24129" y="363"/>
                    </a:cubicBezTo>
                    <a:cubicBezTo>
                      <a:pt x="23734" y="445"/>
                      <a:pt x="23338" y="511"/>
                      <a:pt x="22926" y="593"/>
                    </a:cubicBezTo>
                    <a:cubicBezTo>
                      <a:pt x="22399" y="676"/>
                      <a:pt x="21871" y="775"/>
                      <a:pt x="21344" y="857"/>
                    </a:cubicBezTo>
                    <a:cubicBezTo>
                      <a:pt x="21080" y="906"/>
                      <a:pt x="20817" y="939"/>
                      <a:pt x="20553" y="989"/>
                    </a:cubicBezTo>
                    <a:cubicBezTo>
                      <a:pt x="20273" y="1022"/>
                      <a:pt x="20009" y="1071"/>
                      <a:pt x="19745" y="1104"/>
                    </a:cubicBezTo>
                    <a:cubicBezTo>
                      <a:pt x="19465" y="1154"/>
                      <a:pt x="19201" y="1187"/>
                      <a:pt x="18938" y="1236"/>
                    </a:cubicBezTo>
                    <a:cubicBezTo>
                      <a:pt x="18657" y="1269"/>
                      <a:pt x="18394" y="1302"/>
                      <a:pt x="18114" y="1335"/>
                    </a:cubicBezTo>
                    <a:cubicBezTo>
                      <a:pt x="17570" y="1417"/>
                      <a:pt x="17042" y="1483"/>
                      <a:pt x="16498" y="1549"/>
                    </a:cubicBezTo>
                    <a:cubicBezTo>
                      <a:pt x="16235" y="1599"/>
                      <a:pt x="15955" y="1632"/>
                      <a:pt x="15691" y="1665"/>
                    </a:cubicBezTo>
                    <a:cubicBezTo>
                      <a:pt x="15411" y="1698"/>
                      <a:pt x="15147" y="1731"/>
                      <a:pt x="14883" y="1763"/>
                    </a:cubicBezTo>
                    <a:cubicBezTo>
                      <a:pt x="14620" y="1780"/>
                      <a:pt x="14356" y="1813"/>
                      <a:pt x="14092" y="1846"/>
                    </a:cubicBezTo>
                    <a:cubicBezTo>
                      <a:pt x="13779" y="1879"/>
                      <a:pt x="13466" y="1912"/>
                      <a:pt x="13153" y="1945"/>
                    </a:cubicBezTo>
                    <a:cubicBezTo>
                      <a:pt x="12955" y="1978"/>
                      <a:pt x="12741" y="1994"/>
                      <a:pt x="12543" y="2011"/>
                    </a:cubicBezTo>
                    <a:cubicBezTo>
                      <a:pt x="12395" y="2027"/>
                      <a:pt x="12263" y="2044"/>
                      <a:pt x="12131" y="2060"/>
                    </a:cubicBezTo>
                    <a:cubicBezTo>
                      <a:pt x="12065" y="2060"/>
                      <a:pt x="11999" y="2077"/>
                      <a:pt x="11933" y="2077"/>
                    </a:cubicBezTo>
                    <a:cubicBezTo>
                      <a:pt x="11587" y="2110"/>
                      <a:pt x="11241" y="2143"/>
                      <a:pt x="10895" y="2175"/>
                    </a:cubicBezTo>
                    <a:cubicBezTo>
                      <a:pt x="10763" y="2192"/>
                      <a:pt x="10631" y="2208"/>
                      <a:pt x="10499" y="2225"/>
                    </a:cubicBezTo>
                    <a:cubicBezTo>
                      <a:pt x="10334" y="2241"/>
                      <a:pt x="10170" y="2258"/>
                      <a:pt x="10005" y="2274"/>
                    </a:cubicBezTo>
                    <a:cubicBezTo>
                      <a:pt x="9939" y="2274"/>
                      <a:pt x="9857" y="2274"/>
                      <a:pt x="9791" y="2291"/>
                    </a:cubicBezTo>
                    <a:cubicBezTo>
                      <a:pt x="9626" y="2307"/>
                      <a:pt x="9477" y="2324"/>
                      <a:pt x="9329" y="2324"/>
                    </a:cubicBezTo>
                    <a:cubicBezTo>
                      <a:pt x="9313" y="2340"/>
                      <a:pt x="9296" y="2340"/>
                      <a:pt x="9280" y="2340"/>
                    </a:cubicBezTo>
                    <a:cubicBezTo>
                      <a:pt x="8917" y="2373"/>
                      <a:pt x="8555" y="2406"/>
                      <a:pt x="8208" y="2423"/>
                    </a:cubicBezTo>
                    <a:cubicBezTo>
                      <a:pt x="7978" y="2456"/>
                      <a:pt x="7763" y="2472"/>
                      <a:pt x="7549" y="2489"/>
                    </a:cubicBezTo>
                    <a:cubicBezTo>
                      <a:pt x="7434" y="2505"/>
                      <a:pt x="7318" y="2505"/>
                      <a:pt x="7220" y="2522"/>
                    </a:cubicBezTo>
                    <a:cubicBezTo>
                      <a:pt x="7005" y="2538"/>
                      <a:pt x="6791" y="2555"/>
                      <a:pt x="6593" y="2571"/>
                    </a:cubicBezTo>
                    <a:cubicBezTo>
                      <a:pt x="5555" y="2653"/>
                      <a:pt x="4665" y="2719"/>
                      <a:pt x="3956" y="2769"/>
                    </a:cubicBezTo>
                    <a:lnTo>
                      <a:pt x="3742" y="2769"/>
                    </a:lnTo>
                    <a:cubicBezTo>
                      <a:pt x="3330" y="2802"/>
                      <a:pt x="2984" y="2818"/>
                      <a:pt x="2720" y="2835"/>
                    </a:cubicBezTo>
                    <a:cubicBezTo>
                      <a:pt x="2694" y="2838"/>
                      <a:pt x="2668" y="2839"/>
                      <a:pt x="2643" y="2839"/>
                    </a:cubicBezTo>
                    <a:cubicBezTo>
                      <a:pt x="2526" y="2839"/>
                      <a:pt x="2420" y="2810"/>
                      <a:pt x="2325" y="2769"/>
                    </a:cubicBezTo>
                    <a:cubicBezTo>
                      <a:pt x="2308" y="2769"/>
                      <a:pt x="2292" y="2752"/>
                      <a:pt x="2275" y="2736"/>
                    </a:cubicBezTo>
                    <a:cubicBezTo>
                      <a:pt x="2209" y="2719"/>
                      <a:pt x="2160" y="2686"/>
                      <a:pt x="2110" y="2637"/>
                    </a:cubicBezTo>
                    <a:cubicBezTo>
                      <a:pt x="2077" y="2703"/>
                      <a:pt x="1764" y="3313"/>
                      <a:pt x="1" y="4928"/>
                    </a:cubicBezTo>
                    <a:cubicBezTo>
                      <a:pt x="50" y="4977"/>
                      <a:pt x="100" y="5027"/>
                      <a:pt x="166" y="5060"/>
                    </a:cubicBezTo>
                    <a:cubicBezTo>
                      <a:pt x="199" y="5076"/>
                      <a:pt x="232" y="5109"/>
                      <a:pt x="265" y="5126"/>
                    </a:cubicBezTo>
                    <a:cubicBezTo>
                      <a:pt x="347" y="5159"/>
                      <a:pt x="446" y="5192"/>
                      <a:pt x="545" y="5224"/>
                    </a:cubicBezTo>
                    <a:cubicBezTo>
                      <a:pt x="644" y="5257"/>
                      <a:pt x="759" y="5274"/>
                      <a:pt x="891" y="5307"/>
                    </a:cubicBezTo>
                    <a:cubicBezTo>
                      <a:pt x="1089" y="5340"/>
                      <a:pt x="1303" y="5356"/>
                      <a:pt x="1534" y="5389"/>
                    </a:cubicBezTo>
                    <a:cubicBezTo>
                      <a:pt x="1764" y="5406"/>
                      <a:pt x="2028" y="5422"/>
                      <a:pt x="2308" y="5439"/>
                    </a:cubicBezTo>
                    <a:cubicBezTo>
                      <a:pt x="2753" y="5455"/>
                      <a:pt x="3248" y="5455"/>
                      <a:pt x="3775" y="5455"/>
                    </a:cubicBezTo>
                    <a:cubicBezTo>
                      <a:pt x="3973" y="5439"/>
                      <a:pt x="4171" y="5439"/>
                      <a:pt x="4368" y="5439"/>
                    </a:cubicBezTo>
                    <a:cubicBezTo>
                      <a:pt x="5225" y="5406"/>
                      <a:pt x="6165" y="5356"/>
                      <a:pt x="7154" y="5274"/>
                    </a:cubicBezTo>
                    <a:cubicBezTo>
                      <a:pt x="7483" y="5257"/>
                      <a:pt x="7813" y="5224"/>
                      <a:pt x="8143" y="5192"/>
                    </a:cubicBezTo>
                    <a:cubicBezTo>
                      <a:pt x="8967" y="5126"/>
                      <a:pt x="9824" y="5043"/>
                      <a:pt x="10697" y="4944"/>
                    </a:cubicBezTo>
                    <a:cubicBezTo>
                      <a:pt x="10829" y="4944"/>
                      <a:pt x="10977" y="4928"/>
                      <a:pt x="11126" y="4911"/>
                    </a:cubicBezTo>
                    <a:cubicBezTo>
                      <a:pt x="12081" y="4796"/>
                      <a:pt x="13037" y="4697"/>
                      <a:pt x="13960" y="4582"/>
                    </a:cubicBezTo>
                    <a:cubicBezTo>
                      <a:pt x="14092" y="4565"/>
                      <a:pt x="14208" y="4549"/>
                      <a:pt x="14339" y="4532"/>
                    </a:cubicBezTo>
                    <a:lnTo>
                      <a:pt x="14735" y="4483"/>
                    </a:lnTo>
                    <a:cubicBezTo>
                      <a:pt x="14768" y="4483"/>
                      <a:pt x="14801" y="4466"/>
                      <a:pt x="14834" y="4466"/>
                    </a:cubicBezTo>
                    <a:cubicBezTo>
                      <a:pt x="15114" y="4433"/>
                      <a:pt x="15411" y="4400"/>
                      <a:pt x="15691" y="4351"/>
                    </a:cubicBezTo>
                    <a:cubicBezTo>
                      <a:pt x="15955" y="4318"/>
                      <a:pt x="16218" y="4285"/>
                      <a:pt x="16482" y="4252"/>
                    </a:cubicBezTo>
                    <a:cubicBezTo>
                      <a:pt x="16713" y="4219"/>
                      <a:pt x="16927" y="4186"/>
                      <a:pt x="17158" y="4153"/>
                    </a:cubicBezTo>
                    <a:cubicBezTo>
                      <a:pt x="17372" y="4120"/>
                      <a:pt x="17586" y="4104"/>
                      <a:pt x="17800" y="4071"/>
                    </a:cubicBezTo>
                    <a:cubicBezTo>
                      <a:pt x="17998" y="4038"/>
                      <a:pt x="18212" y="4005"/>
                      <a:pt x="18410" y="3972"/>
                    </a:cubicBezTo>
                    <a:cubicBezTo>
                      <a:pt x="18443" y="3972"/>
                      <a:pt x="18493" y="3972"/>
                      <a:pt x="18526" y="3955"/>
                    </a:cubicBezTo>
                    <a:cubicBezTo>
                      <a:pt x="18921" y="3906"/>
                      <a:pt x="19284" y="3857"/>
                      <a:pt x="19630" y="3791"/>
                    </a:cubicBezTo>
                    <a:cubicBezTo>
                      <a:pt x="19861" y="3758"/>
                      <a:pt x="20075" y="3725"/>
                      <a:pt x="20273" y="3692"/>
                    </a:cubicBezTo>
                    <a:cubicBezTo>
                      <a:pt x="20586" y="3659"/>
                      <a:pt x="20866" y="3609"/>
                      <a:pt x="21113" y="3560"/>
                    </a:cubicBezTo>
                    <a:cubicBezTo>
                      <a:pt x="21229" y="3543"/>
                      <a:pt x="21344" y="3527"/>
                      <a:pt x="21443" y="3510"/>
                    </a:cubicBezTo>
                    <a:cubicBezTo>
                      <a:pt x="21542" y="3494"/>
                      <a:pt x="21641" y="3478"/>
                      <a:pt x="21723" y="3461"/>
                    </a:cubicBezTo>
                    <a:cubicBezTo>
                      <a:pt x="21789" y="3445"/>
                      <a:pt x="21838" y="3445"/>
                      <a:pt x="21888" y="3428"/>
                    </a:cubicBezTo>
                    <a:cubicBezTo>
                      <a:pt x="21954" y="3412"/>
                      <a:pt x="22020" y="3412"/>
                      <a:pt x="22069" y="3395"/>
                    </a:cubicBezTo>
                    <a:cubicBezTo>
                      <a:pt x="22102" y="3395"/>
                      <a:pt x="22135" y="3379"/>
                      <a:pt x="22151" y="3379"/>
                    </a:cubicBezTo>
                    <a:cubicBezTo>
                      <a:pt x="22184" y="3379"/>
                      <a:pt x="22201" y="3362"/>
                      <a:pt x="22217" y="3362"/>
                    </a:cubicBezTo>
                    <a:cubicBezTo>
                      <a:pt x="23107" y="3115"/>
                      <a:pt x="25151" y="1714"/>
                      <a:pt x="25711" y="412"/>
                    </a:cubicBezTo>
                    <a:cubicBezTo>
                      <a:pt x="25744" y="313"/>
                      <a:pt x="25777" y="181"/>
                      <a:pt x="25794" y="16"/>
                    </a:cubicBezTo>
                    <a:cubicBezTo>
                      <a:pt x="25794" y="16"/>
                      <a:pt x="25695" y="16"/>
                      <a:pt x="25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076350" y="4840800"/>
                <a:ext cx="644850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25794" h="5456" fill="none" extrusionOk="0">
                    <a:moveTo>
                      <a:pt x="25794" y="16"/>
                    </a:moveTo>
                    <a:cubicBezTo>
                      <a:pt x="25777" y="181"/>
                      <a:pt x="25744" y="313"/>
                      <a:pt x="25711" y="412"/>
                    </a:cubicBezTo>
                    <a:cubicBezTo>
                      <a:pt x="25151" y="1714"/>
                      <a:pt x="23107" y="3115"/>
                      <a:pt x="22217" y="3362"/>
                    </a:cubicBezTo>
                    <a:cubicBezTo>
                      <a:pt x="22201" y="3362"/>
                      <a:pt x="22184" y="3379"/>
                      <a:pt x="22151" y="3379"/>
                    </a:cubicBezTo>
                    <a:cubicBezTo>
                      <a:pt x="22135" y="3379"/>
                      <a:pt x="22102" y="3395"/>
                      <a:pt x="22069" y="3395"/>
                    </a:cubicBezTo>
                    <a:cubicBezTo>
                      <a:pt x="22020" y="3412"/>
                      <a:pt x="21954" y="3412"/>
                      <a:pt x="21888" y="3428"/>
                    </a:cubicBezTo>
                    <a:cubicBezTo>
                      <a:pt x="21838" y="3445"/>
                      <a:pt x="21789" y="3445"/>
                      <a:pt x="21723" y="3461"/>
                    </a:cubicBezTo>
                    <a:cubicBezTo>
                      <a:pt x="21641" y="3478"/>
                      <a:pt x="21542" y="3494"/>
                      <a:pt x="21443" y="3510"/>
                    </a:cubicBezTo>
                    <a:cubicBezTo>
                      <a:pt x="21344" y="3527"/>
                      <a:pt x="21229" y="3543"/>
                      <a:pt x="21113" y="3560"/>
                    </a:cubicBezTo>
                    <a:cubicBezTo>
                      <a:pt x="20866" y="3609"/>
                      <a:pt x="20586" y="3659"/>
                      <a:pt x="20273" y="3692"/>
                    </a:cubicBezTo>
                    <a:cubicBezTo>
                      <a:pt x="20075" y="3725"/>
                      <a:pt x="19861" y="3758"/>
                      <a:pt x="19630" y="3791"/>
                    </a:cubicBezTo>
                    <a:cubicBezTo>
                      <a:pt x="19284" y="3857"/>
                      <a:pt x="18921" y="3906"/>
                      <a:pt x="18526" y="3955"/>
                    </a:cubicBezTo>
                    <a:cubicBezTo>
                      <a:pt x="18493" y="3972"/>
                      <a:pt x="18443" y="3972"/>
                      <a:pt x="18410" y="3972"/>
                    </a:cubicBezTo>
                    <a:cubicBezTo>
                      <a:pt x="18212" y="4005"/>
                      <a:pt x="17998" y="4038"/>
                      <a:pt x="17800" y="4071"/>
                    </a:cubicBezTo>
                    <a:cubicBezTo>
                      <a:pt x="17586" y="4104"/>
                      <a:pt x="17372" y="4120"/>
                      <a:pt x="17158" y="4153"/>
                    </a:cubicBezTo>
                    <a:cubicBezTo>
                      <a:pt x="16927" y="4186"/>
                      <a:pt x="16713" y="4219"/>
                      <a:pt x="16482" y="4252"/>
                    </a:cubicBezTo>
                    <a:cubicBezTo>
                      <a:pt x="16218" y="4285"/>
                      <a:pt x="15955" y="4318"/>
                      <a:pt x="15691" y="4351"/>
                    </a:cubicBezTo>
                    <a:cubicBezTo>
                      <a:pt x="15411" y="4400"/>
                      <a:pt x="15114" y="4433"/>
                      <a:pt x="14834" y="4466"/>
                    </a:cubicBezTo>
                    <a:cubicBezTo>
                      <a:pt x="14801" y="4466"/>
                      <a:pt x="14768" y="4483"/>
                      <a:pt x="14735" y="4483"/>
                    </a:cubicBezTo>
                    <a:lnTo>
                      <a:pt x="14339" y="4532"/>
                    </a:lnTo>
                    <a:cubicBezTo>
                      <a:pt x="14208" y="4549"/>
                      <a:pt x="14092" y="4565"/>
                      <a:pt x="13960" y="4582"/>
                    </a:cubicBezTo>
                    <a:cubicBezTo>
                      <a:pt x="13037" y="4697"/>
                      <a:pt x="12081" y="4796"/>
                      <a:pt x="11126" y="4911"/>
                    </a:cubicBezTo>
                    <a:cubicBezTo>
                      <a:pt x="10977" y="4928"/>
                      <a:pt x="10829" y="4944"/>
                      <a:pt x="10697" y="4944"/>
                    </a:cubicBezTo>
                    <a:cubicBezTo>
                      <a:pt x="9824" y="5043"/>
                      <a:pt x="8967" y="5126"/>
                      <a:pt x="8143" y="5192"/>
                    </a:cubicBezTo>
                    <a:cubicBezTo>
                      <a:pt x="7813" y="5224"/>
                      <a:pt x="7483" y="5257"/>
                      <a:pt x="7154" y="5274"/>
                    </a:cubicBezTo>
                    <a:cubicBezTo>
                      <a:pt x="6165" y="5356"/>
                      <a:pt x="5225" y="5406"/>
                      <a:pt x="4368" y="5439"/>
                    </a:cubicBezTo>
                    <a:cubicBezTo>
                      <a:pt x="4171" y="5439"/>
                      <a:pt x="3973" y="5439"/>
                      <a:pt x="3775" y="5455"/>
                    </a:cubicBezTo>
                    <a:cubicBezTo>
                      <a:pt x="3248" y="5455"/>
                      <a:pt x="2753" y="5455"/>
                      <a:pt x="2308" y="5439"/>
                    </a:cubicBezTo>
                    <a:cubicBezTo>
                      <a:pt x="2028" y="5422"/>
                      <a:pt x="1764" y="5406"/>
                      <a:pt x="1534" y="5389"/>
                    </a:cubicBezTo>
                    <a:cubicBezTo>
                      <a:pt x="1303" y="5356"/>
                      <a:pt x="1089" y="5340"/>
                      <a:pt x="891" y="5307"/>
                    </a:cubicBezTo>
                    <a:cubicBezTo>
                      <a:pt x="759" y="5274"/>
                      <a:pt x="644" y="5257"/>
                      <a:pt x="545" y="5224"/>
                    </a:cubicBezTo>
                    <a:cubicBezTo>
                      <a:pt x="446" y="5192"/>
                      <a:pt x="347" y="5159"/>
                      <a:pt x="265" y="5126"/>
                    </a:cubicBezTo>
                    <a:cubicBezTo>
                      <a:pt x="232" y="5109"/>
                      <a:pt x="199" y="5076"/>
                      <a:pt x="166" y="5060"/>
                    </a:cubicBezTo>
                    <a:cubicBezTo>
                      <a:pt x="100" y="5027"/>
                      <a:pt x="50" y="4977"/>
                      <a:pt x="1" y="4928"/>
                    </a:cubicBezTo>
                    <a:cubicBezTo>
                      <a:pt x="1764" y="3313"/>
                      <a:pt x="2077" y="2703"/>
                      <a:pt x="2110" y="2637"/>
                    </a:cubicBezTo>
                    <a:cubicBezTo>
                      <a:pt x="2160" y="2686"/>
                      <a:pt x="2209" y="2719"/>
                      <a:pt x="2275" y="2736"/>
                    </a:cubicBezTo>
                    <a:cubicBezTo>
                      <a:pt x="2292" y="2752"/>
                      <a:pt x="2308" y="2769"/>
                      <a:pt x="2325" y="2769"/>
                    </a:cubicBezTo>
                    <a:cubicBezTo>
                      <a:pt x="2440" y="2818"/>
                      <a:pt x="2572" y="2851"/>
                      <a:pt x="2720" y="2835"/>
                    </a:cubicBezTo>
                    <a:cubicBezTo>
                      <a:pt x="2984" y="2818"/>
                      <a:pt x="3330" y="2802"/>
                      <a:pt x="3742" y="2769"/>
                    </a:cubicBezTo>
                    <a:cubicBezTo>
                      <a:pt x="3808" y="2769"/>
                      <a:pt x="3874" y="2769"/>
                      <a:pt x="3956" y="2769"/>
                    </a:cubicBezTo>
                    <a:cubicBezTo>
                      <a:pt x="4665" y="2719"/>
                      <a:pt x="5555" y="2653"/>
                      <a:pt x="6593" y="2571"/>
                    </a:cubicBezTo>
                    <a:cubicBezTo>
                      <a:pt x="6791" y="2555"/>
                      <a:pt x="7005" y="2538"/>
                      <a:pt x="7220" y="2522"/>
                    </a:cubicBezTo>
                    <a:cubicBezTo>
                      <a:pt x="7318" y="2505"/>
                      <a:pt x="7434" y="2505"/>
                      <a:pt x="7549" y="2489"/>
                    </a:cubicBezTo>
                    <a:cubicBezTo>
                      <a:pt x="7763" y="2472"/>
                      <a:pt x="7978" y="2456"/>
                      <a:pt x="8208" y="2423"/>
                    </a:cubicBezTo>
                    <a:cubicBezTo>
                      <a:pt x="8208" y="2439"/>
                      <a:pt x="8208" y="2439"/>
                      <a:pt x="8208" y="2423"/>
                    </a:cubicBezTo>
                    <a:cubicBezTo>
                      <a:pt x="8555" y="2406"/>
                      <a:pt x="8917" y="2373"/>
                      <a:pt x="9280" y="2340"/>
                    </a:cubicBezTo>
                    <a:cubicBezTo>
                      <a:pt x="9296" y="2340"/>
                      <a:pt x="9313" y="2340"/>
                      <a:pt x="9329" y="2324"/>
                    </a:cubicBezTo>
                    <a:cubicBezTo>
                      <a:pt x="9477" y="2324"/>
                      <a:pt x="9626" y="2307"/>
                      <a:pt x="9791" y="2291"/>
                    </a:cubicBezTo>
                    <a:cubicBezTo>
                      <a:pt x="9857" y="2274"/>
                      <a:pt x="9939" y="2274"/>
                      <a:pt x="10005" y="2274"/>
                    </a:cubicBezTo>
                    <a:cubicBezTo>
                      <a:pt x="10170" y="2258"/>
                      <a:pt x="10334" y="2241"/>
                      <a:pt x="10499" y="2225"/>
                    </a:cubicBezTo>
                    <a:cubicBezTo>
                      <a:pt x="10631" y="2208"/>
                      <a:pt x="10763" y="2192"/>
                      <a:pt x="10895" y="2175"/>
                    </a:cubicBezTo>
                    <a:cubicBezTo>
                      <a:pt x="11241" y="2143"/>
                      <a:pt x="11587" y="2110"/>
                      <a:pt x="11933" y="2077"/>
                    </a:cubicBezTo>
                    <a:cubicBezTo>
                      <a:pt x="11999" y="2077"/>
                      <a:pt x="12065" y="2060"/>
                      <a:pt x="12131" y="2060"/>
                    </a:cubicBezTo>
                    <a:cubicBezTo>
                      <a:pt x="12263" y="2044"/>
                      <a:pt x="12395" y="2027"/>
                      <a:pt x="12543" y="2011"/>
                    </a:cubicBezTo>
                    <a:cubicBezTo>
                      <a:pt x="12741" y="1994"/>
                      <a:pt x="12955" y="1978"/>
                      <a:pt x="13153" y="1945"/>
                    </a:cubicBezTo>
                    <a:cubicBezTo>
                      <a:pt x="13466" y="1912"/>
                      <a:pt x="13779" y="1879"/>
                      <a:pt x="14092" y="1846"/>
                    </a:cubicBezTo>
                    <a:cubicBezTo>
                      <a:pt x="14356" y="1813"/>
                      <a:pt x="14620" y="1780"/>
                      <a:pt x="14883" y="1763"/>
                    </a:cubicBezTo>
                    <a:cubicBezTo>
                      <a:pt x="15147" y="1731"/>
                      <a:pt x="15411" y="1698"/>
                      <a:pt x="15691" y="1665"/>
                    </a:cubicBezTo>
                    <a:cubicBezTo>
                      <a:pt x="15955" y="1632"/>
                      <a:pt x="16235" y="1599"/>
                      <a:pt x="16498" y="1549"/>
                    </a:cubicBezTo>
                    <a:cubicBezTo>
                      <a:pt x="17042" y="1483"/>
                      <a:pt x="17570" y="1417"/>
                      <a:pt x="18114" y="1335"/>
                    </a:cubicBezTo>
                    <a:cubicBezTo>
                      <a:pt x="18394" y="1302"/>
                      <a:pt x="18657" y="1269"/>
                      <a:pt x="18938" y="1236"/>
                    </a:cubicBezTo>
                    <a:cubicBezTo>
                      <a:pt x="19201" y="1187"/>
                      <a:pt x="19465" y="1154"/>
                      <a:pt x="19745" y="1104"/>
                    </a:cubicBezTo>
                    <a:cubicBezTo>
                      <a:pt x="20009" y="1071"/>
                      <a:pt x="20273" y="1022"/>
                      <a:pt x="20553" y="989"/>
                    </a:cubicBezTo>
                    <a:cubicBezTo>
                      <a:pt x="20817" y="939"/>
                      <a:pt x="21080" y="906"/>
                      <a:pt x="21344" y="857"/>
                    </a:cubicBezTo>
                    <a:cubicBezTo>
                      <a:pt x="21871" y="775"/>
                      <a:pt x="22399" y="676"/>
                      <a:pt x="22926" y="593"/>
                    </a:cubicBezTo>
                    <a:cubicBezTo>
                      <a:pt x="23338" y="511"/>
                      <a:pt x="23734" y="445"/>
                      <a:pt x="24129" y="363"/>
                    </a:cubicBezTo>
                    <a:cubicBezTo>
                      <a:pt x="24228" y="346"/>
                      <a:pt x="24327" y="330"/>
                      <a:pt x="24426" y="297"/>
                    </a:cubicBezTo>
                    <a:cubicBezTo>
                      <a:pt x="24624" y="264"/>
                      <a:pt x="24821" y="231"/>
                      <a:pt x="25019" y="181"/>
                    </a:cubicBezTo>
                    <a:cubicBezTo>
                      <a:pt x="25085" y="165"/>
                      <a:pt x="25151" y="165"/>
                      <a:pt x="25200" y="148"/>
                    </a:cubicBezTo>
                    <a:lnTo>
                      <a:pt x="25266" y="132"/>
                    </a:lnTo>
                    <a:cubicBezTo>
                      <a:pt x="25266" y="132"/>
                      <a:pt x="25283" y="132"/>
                      <a:pt x="25283" y="115"/>
                    </a:cubicBezTo>
                    <a:cubicBezTo>
                      <a:pt x="25316" y="115"/>
                      <a:pt x="25332" y="99"/>
                      <a:pt x="25365" y="99"/>
                    </a:cubicBezTo>
                    <a:cubicBezTo>
                      <a:pt x="25382" y="82"/>
                      <a:pt x="25415" y="66"/>
                      <a:pt x="25431" y="49"/>
                    </a:cubicBezTo>
                    <a:cubicBezTo>
                      <a:pt x="25448" y="33"/>
                      <a:pt x="25481" y="16"/>
                      <a:pt x="25497" y="0"/>
                    </a:cubicBezTo>
                    <a:lnTo>
                      <a:pt x="25514" y="0"/>
                    </a:lnTo>
                    <a:cubicBezTo>
                      <a:pt x="25695" y="16"/>
                      <a:pt x="25794" y="16"/>
                      <a:pt x="25794" y="16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rgbClr val="48060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074700" y="4542500"/>
                <a:ext cx="646925" cy="369300"/>
              </a:xfrm>
              <a:custGeom>
                <a:avLst/>
                <a:gdLst/>
                <a:ahLst/>
                <a:cxnLst/>
                <a:rect l="l" t="t" r="r" b="b"/>
                <a:pathLst>
                  <a:path w="25877" h="14772" extrusionOk="0">
                    <a:moveTo>
                      <a:pt x="22617" y="0"/>
                    </a:moveTo>
                    <a:cubicBezTo>
                      <a:pt x="22387" y="0"/>
                      <a:pt x="22131" y="6"/>
                      <a:pt x="21855" y="16"/>
                    </a:cubicBezTo>
                    <a:cubicBezTo>
                      <a:pt x="21674" y="33"/>
                      <a:pt x="21509" y="33"/>
                      <a:pt x="21327" y="49"/>
                    </a:cubicBezTo>
                    <a:cubicBezTo>
                      <a:pt x="21229" y="49"/>
                      <a:pt x="21130" y="49"/>
                      <a:pt x="21031" y="66"/>
                    </a:cubicBezTo>
                    <a:cubicBezTo>
                      <a:pt x="20932" y="66"/>
                      <a:pt x="20817" y="66"/>
                      <a:pt x="20718" y="82"/>
                    </a:cubicBezTo>
                    <a:cubicBezTo>
                      <a:pt x="19136" y="181"/>
                      <a:pt x="17125" y="362"/>
                      <a:pt x="14982" y="610"/>
                    </a:cubicBezTo>
                    <a:cubicBezTo>
                      <a:pt x="14719" y="642"/>
                      <a:pt x="14438" y="675"/>
                      <a:pt x="14158" y="692"/>
                    </a:cubicBezTo>
                    <a:cubicBezTo>
                      <a:pt x="13993" y="725"/>
                      <a:pt x="13829" y="741"/>
                      <a:pt x="13664" y="758"/>
                    </a:cubicBezTo>
                    <a:cubicBezTo>
                      <a:pt x="13450" y="791"/>
                      <a:pt x="13219" y="807"/>
                      <a:pt x="13005" y="840"/>
                    </a:cubicBezTo>
                    <a:cubicBezTo>
                      <a:pt x="12477" y="906"/>
                      <a:pt x="11966" y="972"/>
                      <a:pt x="11439" y="1038"/>
                    </a:cubicBezTo>
                    <a:cubicBezTo>
                      <a:pt x="11159" y="1071"/>
                      <a:pt x="10895" y="1104"/>
                      <a:pt x="10631" y="1137"/>
                    </a:cubicBezTo>
                    <a:cubicBezTo>
                      <a:pt x="8670" y="1401"/>
                      <a:pt x="6758" y="1664"/>
                      <a:pt x="5143" y="1928"/>
                    </a:cubicBezTo>
                    <a:cubicBezTo>
                      <a:pt x="2621" y="2324"/>
                      <a:pt x="776" y="2686"/>
                      <a:pt x="446" y="2884"/>
                    </a:cubicBezTo>
                    <a:cubicBezTo>
                      <a:pt x="429" y="2900"/>
                      <a:pt x="413" y="2900"/>
                      <a:pt x="413" y="2900"/>
                    </a:cubicBezTo>
                    <a:cubicBezTo>
                      <a:pt x="1" y="3263"/>
                      <a:pt x="841" y="9921"/>
                      <a:pt x="1929" y="14157"/>
                    </a:cubicBezTo>
                    <a:cubicBezTo>
                      <a:pt x="1962" y="14322"/>
                      <a:pt x="2061" y="14470"/>
                      <a:pt x="2176" y="14569"/>
                    </a:cubicBezTo>
                    <a:cubicBezTo>
                      <a:pt x="2226" y="14618"/>
                      <a:pt x="2275" y="14651"/>
                      <a:pt x="2341" y="14668"/>
                    </a:cubicBezTo>
                    <a:cubicBezTo>
                      <a:pt x="2358" y="14684"/>
                      <a:pt x="2374" y="14701"/>
                      <a:pt x="2391" y="14701"/>
                    </a:cubicBezTo>
                    <a:cubicBezTo>
                      <a:pt x="2486" y="14742"/>
                      <a:pt x="2592" y="14771"/>
                      <a:pt x="2709" y="14771"/>
                    </a:cubicBezTo>
                    <a:cubicBezTo>
                      <a:pt x="2734" y="14771"/>
                      <a:pt x="2760" y="14770"/>
                      <a:pt x="2786" y="14767"/>
                    </a:cubicBezTo>
                    <a:cubicBezTo>
                      <a:pt x="3050" y="14750"/>
                      <a:pt x="3396" y="14734"/>
                      <a:pt x="3808" y="14701"/>
                    </a:cubicBezTo>
                    <a:lnTo>
                      <a:pt x="4022" y="14701"/>
                    </a:lnTo>
                    <a:cubicBezTo>
                      <a:pt x="4731" y="14651"/>
                      <a:pt x="5621" y="14585"/>
                      <a:pt x="6659" y="14503"/>
                    </a:cubicBezTo>
                    <a:cubicBezTo>
                      <a:pt x="6857" y="14487"/>
                      <a:pt x="7071" y="14470"/>
                      <a:pt x="7286" y="14454"/>
                    </a:cubicBezTo>
                    <a:cubicBezTo>
                      <a:pt x="7384" y="14437"/>
                      <a:pt x="7500" y="14437"/>
                      <a:pt x="7615" y="14421"/>
                    </a:cubicBezTo>
                    <a:cubicBezTo>
                      <a:pt x="7829" y="14404"/>
                      <a:pt x="8044" y="14388"/>
                      <a:pt x="8274" y="14355"/>
                    </a:cubicBezTo>
                    <a:cubicBezTo>
                      <a:pt x="8621" y="14338"/>
                      <a:pt x="8983" y="14305"/>
                      <a:pt x="9346" y="14272"/>
                    </a:cubicBezTo>
                    <a:cubicBezTo>
                      <a:pt x="9362" y="14272"/>
                      <a:pt x="9379" y="14272"/>
                      <a:pt x="9395" y="14256"/>
                    </a:cubicBezTo>
                    <a:cubicBezTo>
                      <a:pt x="9543" y="14256"/>
                      <a:pt x="9692" y="14239"/>
                      <a:pt x="9857" y="14223"/>
                    </a:cubicBezTo>
                    <a:cubicBezTo>
                      <a:pt x="9923" y="14206"/>
                      <a:pt x="10005" y="14206"/>
                      <a:pt x="10071" y="14206"/>
                    </a:cubicBezTo>
                    <a:cubicBezTo>
                      <a:pt x="10236" y="14190"/>
                      <a:pt x="10400" y="14173"/>
                      <a:pt x="10565" y="14157"/>
                    </a:cubicBezTo>
                    <a:cubicBezTo>
                      <a:pt x="10697" y="14140"/>
                      <a:pt x="10829" y="14124"/>
                      <a:pt x="10961" y="14107"/>
                    </a:cubicBezTo>
                    <a:cubicBezTo>
                      <a:pt x="11307" y="14075"/>
                      <a:pt x="11653" y="14042"/>
                      <a:pt x="11999" y="14009"/>
                    </a:cubicBezTo>
                    <a:cubicBezTo>
                      <a:pt x="12065" y="14009"/>
                      <a:pt x="12131" y="13992"/>
                      <a:pt x="12197" y="13992"/>
                    </a:cubicBezTo>
                    <a:cubicBezTo>
                      <a:pt x="12329" y="13976"/>
                      <a:pt x="12461" y="13959"/>
                      <a:pt x="12609" y="13943"/>
                    </a:cubicBezTo>
                    <a:cubicBezTo>
                      <a:pt x="12807" y="13926"/>
                      <a:pt x="13021" y="13910"/>
                      <a:pt x="13219" y="13877"/>
                    </a:cubicBezTo>
                    <a:cubicBezTo>
                      <a:pt x="13532" y="13844"/>
                      <a:pt x="13845" y="13811"/>
                      <a:pt x="14158" y="13778"/>
                    </a:cubicBezTo>
                    <a:cubicBezTo>
                      <a:pt x="14422" y="13745"/>
                      <a:pt x="14686" y="13712"/>
                      <a:pt x="14949" y="13695"/>
                    </a:cubicBezTo>
                    <a:cubicBezTo>
                      <a:pt x="15213" y="13663"/>
                      <a:pt x="15477" y="13630"/>
                      <a:pt x="15757" y="13597"/>
                    </a:cubicBezTo>
                    <a:cubicBezTo>
                      <a:pt x="16021" y="13564"/>
                      <a:pt x="16301" y="13531"/>
                      <a:pt x="16564" y="13481"/>
                    </a:cubicBezTo>
                    <a:cubicBezTo>
                      <a:pt x="17108" y="13415"/>
                      <a:pt x="17636" y="13349"/>
                      <a:pt x="18180" y="13267"/>
                    </a:cubicBezTo>
                    <a:cubicBezTo>
                      <a:pt x="18460" y="13234"/>
                      <a:pt x="18723" y="13201"/>
                      <a:pt x="19004" y="13168"/>
                    </a:cubicBezTo>
                    <a:cubicBezTo>
                      <a:pt x="19267" y="13119"/>
                      <a:pt x="19531" y="13086"/>
                      <a:pt x="19811" y="13036"/>
                    </a:cubicBezTo>
                    <a:cubicBezTo>
                      <a:pt x="20075" y="13003"/>
                      <a:pt x="20339" y="12954"/>
                      <a:pt x="20619" y="12921"/>
                    </a:cubicBezTo>
                    <a:cubicBezTo>
                      <a:pt x="20883" y="12871"/>
                      <a:pt x="21146" y="12838"/>
                      <a:pt x="21410" y="12789"/>
                    </a:cubicBezTo>
                    <a:cubicBezTo>
                      <a:pt x="21937" y="12707"/>
                      <a:pt x="22465" y="12608"/>
                      <a:pt x="22992" y="12525"/>
                    </a:cubicBezTo>
                    <a:cubicBezTo>
                      <a:pt x="23404" y="12443"/>
                      <a:pt x="23800" y="12377"/>
                      <a:pt x="24195" y="12295"/>
                    </a:cubicBezTo>
                    <a:cubicBezTo>
                      <a:pt x="24294" y="12278"/>
                      <a:pt x="24393" y="12262"/>
                      <a:pt x="24492" y="12229"/>
                    </a:cubicBezTo>
                    <a:cubicBezTo>
                      <a:pt x="24690" y="12196"/>
                      <a:pt x="24887" y="12163"/>
                      <a:pt x="25085" y="12113"/>
                    </a:cubicBezTo>
                    <a:cubicBezTo>
                      <a:pt x="25151" y="12097"/>
                      <a:pt x="25217" y="12097"/>
                      <a:pt x="25266" y="12080"/>
                    </a:cubicBezTo>
                    <a:cubicBezTo>
                      <a:pt x="25283" y="12064"/>
                      <a:pt x="25316" y="12064"/>
                      <a:pt x="25332" y="12064"/>
                    </a:cubicBezTo>
                    <a:cubicBezTo>
                      <a:pt x="25332" y="12064"/>
                      <a:pt x="25349" y="12064"/>
                      <a:pt x="25349" y="12047"/>
                    </a:cubicBezTo>
                    <a:cubicBezTo>
                      <a:pt x="25365" y="12047"/>
                      <a:pt x="25382" y="12047"/>
                      <a:pt x="25398" y="12031"/>
                    </a:cubicBezTo>
                    <a:cubicBezTo>
                      <a:pt x="25415" y="12031"/>
                      <a:pt x="25431" y="12014"/>
                      <a:pt x="25464" y="12014"/>
                    </a:cubicBezTo>
                    <a:cubicBezTo>
                      <a:pt x="25481" y="11998"/>
                      <a:pt x="25497" y="11981"/>
                      <a:pt x="25514" y="11981"/>
                    </a:cubicBezTo>
                    <a:cubicBezTo>
                      <a:pt x="25530" y="11965"/>
                      <a:pt x="25547" y="11948"/>
                      <a:pt x="25580" y="11932"/>
                    </a:cubicBezTo>
                    <a:cubicBezTo>
                      <a:pt x="25761" y="11800"/>
                      <a:pt x="25876" y="11586"/>
                      <a:pt x="25876" y="11339"/>
                    </a:cubicBezTo>
                    <a:lnTo>
                      <a:pt x="25876" y="11322"/>
                    </a:lnTo>
                    <a:cubicBezTo>
                      <a:pt x="25876" y="10943"/>
                      <a:pt x="25860" y="10515"/>
                      <a:pt x="25827" y="10020"/>
                    </a:cubicBezTo>
                    <a:cubicBezTo>
                      <a:pt x="25810" y="9954"/>
                      <a:pt x="25810" y="9888"/>
                      <a:pt x="25810" y="9822"/>
                    </a:cubicBezTo>
                    <a:cubicBezTo>
                      <a:pt x="25728" y="9015"/>
                      <a:pt x="25629" y="8108"/>
                      <a:pt x="25481" y="7152"/>
                    </a:cubicBezTo>
                    <a:cubicBezTo>
                      <a:pt x="25481" y="7087"/>
                      <a:pt x="25464" y="7004"/>
                      <a:pt x="25448" y="6922"/>
                    </a:cubicBezTo>
                    <a:cubicBezTo>
                      <a:pt x="25398" y="6543"/>
                      <a:pt x="25332" y="6147"/>
                      <a:pt x="25266" y="5768"/>
                    </a:cubicBezTo>
                    <a:cubicBezTo>
                      <a:pt x="25266" y="5686"/>
                      <a:pt x="25250" y="5603"/>
                      <a:pt x="25234" y="5537"/>
                    </a:cubicBezTo>
                    <a:cubicBezTo>
                      <a:pt x="25217" y="5438"/>
                      <a:pt x="25201" y="5340"/>
                      <a:pt x="25184" y="5241"/>
                    </a:cubicBezTo>
                    <a:cubicBezTo>
                      <a:pt x="25151" y="5109"/>
                      <a:pt x="25135" y="4977"/>
                      <a:pt x="25118" y="4845"/>
                    </a:cubicBezTo>
                    <a:cubicBezTo>
                      <a:pt x="25069" y="4598"/>
                      <a:pt x="25019" y="4351"/>
                      <a:pt x="24970" y="4120"/>
                    </a:cubicBezTo>
                    <a:cubicBezTo>
                      <a:pt x="24953" y="4005"/>
                      <a:pt x="24937" y="3889"/>
                      <a:pt x="24904" y="3774"/>
                    </a:cubicBezTo>
                    <a:cubicBezTo>
                      <a:pt x="24854" y="3477"/>
                      <a:pt x="24789" y="3181"/>
                      <a:pt x="24723" y="2900"/>
                    </a:cubicBezTo>
                    <a:cubicBezTo>
                      <a:pt x="24690" y="2769"/>
                      <a:pt x="24673" y="2653"/>
                      <a:pt x="24640" y="2538"/>
                    </a:cubicBezTo>
                    <a:cubicBezTo>
                      <a:pt x="24607" y="2389"/>
                      <a:pt x="24574" y="2274"/>
                      <a:pt x="24541" y="2142"/>
                    </a:cubicBezTo>
                    <a:cubicBezTo>
                      <a:pt x="24525" y="2076"/>
                      <a:pt x="24508" y="2027"/>
                      <a:pt x="24508" y="1961"/>
                    </a:cubicBezTo>
                    <a:cubicBezTo>
                      <a:pt x="24442" y="1730"/>
                      <a:pt x="24377" y="1500"/>
                      <a:pt x="24327" y="1302"/>
                    </a:cubicBezTo>
                    <a:cubicBezTo>
                      <a:pt x="24294" y="1219"/>
                      <a:pt x="24261" y="1137"/>
                      <a:pt x="24245" y="1055"/>
                    </a:cubicBezTo>
                    <a:cubicBezTo>
                      <a:pt x="24179" y="857"/>
                      <a:pt x="24113" y="675"/>
                      <a:pt x="24063" y="544"/>
                    </a:cubicBezTo>
                    <a:cubicBezTo>
                      <a:pt x="24047" y="494"/>
                      <a:pt x="24030" y="461"/>
                      <a:pt x="24014" y="428"/>
                    </a:cubicBezTo>
                    <a:lnTo>
                      <a:pt x="23997" y="395"/>
                    </a:lnTo>
                    <a:cubicBezTo>
                      <a:pt x="23964" y="346"/>
                      <a:pt x="23948" y="296"/>
                      <a:pt x="23915" y="263"/>
                    </a:cubicBezTo>
                    <a:cubicBezTo>
                      <a:pt x="23849" y="148"/>
                      <a:pt x="23800" y="99"/>
                      <a:pt x="23734" y="82"/>
                    </a:cubicBezTo>
                    <a:cubicBezTo>
                      <a:pt x="23497" y="26"/>
                      <a:pt x="23114" y="0"/>
                      <a:pt x="226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028575" y="4590700"/>
                <a:ext cx="418625" cy="386500"/>
              </a:xfrm>
              <a:custGeom>
                <a:avLst/>
                <a:gdLst/>
                <a:ahLst/>
                <a:cxnLst/>
                <a:rect l="l" t="t" r="r" b="b"/>
                <a:pathLst>
                  <a:path w="16745" h="15460" extrusionOk="0">
                    <a:moveTo>
                      <a:pt x="6988" y="0"/>
                    </a:moveTo>
                    <a:lnTo>
                      <a:pt x="6988" y="0"/>
                    </a:lnTo>
                    <a:cubicBezTo>
                      <a:pt x="4466" y="396"/>
                      <a:pt x="2621" y="758"/>
                      <a:pt x="2291" y="956"/>
                    </a:cubicBezTo>
                    <a:lnTo>
                      <a:pt x="2258" y="972"/>
                    </a:lnTo>
                    <a:cubicBezTo>
                      <a:pt x="1368" y="1632"/>
                      <a:pt x="313" y="3346"/>
                      <a:pt x="148" y="4648"/>
                    </a:cubicBezTo>
                    <a:cubicBezTo>
                      <a:pt x="0" y="5966"/>
                      <a:pt x="1154" y="14058"/>
                      <a:pt x="1912" y="14932"/>
                    </a:cubicBezTo>
                    <a:cubicBezTo>
                      <a:pt x="1961" y="14981"/>
                      <a:pt x="2011" y="15031"/>
                      <a:pt x="2077" y="15064"/>
                    </a:cubicBezTo>
                    <a:cubicBezTo>
                      <a:pt x="2110" y="15080"/>
                      <a:pt x="2143" y="15113"/>
                      <a:pt x="2176" y="15130"/>
                    </a:cubicBezTo>
                    <a:cubicBezTo>
                      <a:pt x="2258" y="15163"/>
                      <a:pt x="2357" y="15196"/>
                      <a:pt x="2456" y="15228"/>
                    </a:cubicBezTo>
                    <a:cubicBezTo>
                      <a:pt x="2555" y="15261"/>
                      <a:pt x="2670" y="15278"/>
                      <a:pt x="2802" y="15311"/>
                    </a:cubicBezTo>
                    <a:cubicBezTo>
                      <a:pt x="3000" y="15344"/>
                      <a:pt x="3214" y="15360"/>
                      <a:pt x="3445" y="15393"/>
                    </a:cubicBezTo>
                    <a:cubicBezTo>
                      <a:pt x="3675" y="15410"/>
                      <a:pt x="3939" y="15426"/>
                      <a:pt x="4219" y="15443"/>
                    </a:cubicBezTo>
                    <a:cubicBezTo>
                      <a:pt x="4664" y="15459"/>
                      <a:pt x="5159" y="15459"/>
                      <a:pt x="5686" y="15459"/>
                    </a:cubicBezTo>
                    <a:cubicBezTo>
                      <a:pt x="5884" y="15443"/>
                      <a:pt x="6082" y="15443"/>
                      <a:pt x="6279" y="15443"/>
                    </a:cubicBezTo>
                    <a:cubicBezTo>
                      <a:pt x="7136" y="15410"/>
                      <a:pt x="8076" y="15360"/>
                      <a:pt x="9065" y="15278"/>
                    </a:cubicBezTo>
                    <a:cubicBezTo>
                      <a:pt x="9394" y="15261"/>
                      <a:pt x="9724" y="15228"/>
                      <a:pt x="10054" y="15196"/>
                    </a:cubicBezTo>
                    <a:cubicBezTo>
                      <a:pt x="10878" y="15130"/>
                      <a:pt x="11735" y="15047"/>
                      <a:pt x="12608" y="14948"/>
                    </a:cubicBezTo>
                    <a:cubicBezTo>
                      <a:pt x="12740" y="14948"/>
                      <a:pt x="12888" y="14932"/>
                      <a:pt x="13037" y="14915"/>
                    </a:cubicBezTo>
                    <a:cubicBezTo>
                      <a:pt x="13992" y="14800"/>
                      <a:pt x="14948" y="14701"/>
                      <a:pt x="15871" y="14586"/>
                    </a:cubicBezTo>
                    <a:cubicBezTo>
                      <a:pt x="16003" y="14569"/>
                      <a:pt x="16119" y="14553"/>
                      <a:pt x="16250" y="14536"/>
                    </a:cubicBezTo>
                    <a:lnTo>
                      <a:pt x="16646" y="14487"/>
                    </a:lnTo>
                    <a:cubicBezTo>
                      <a:pt x="16679" y="14487"/>
                      <a:pt x="16712" y="14470"/>
                      <a:pt x="16745" y="14470"/>
                    </a:cubicBezTo>
                    <a:lnTo>
                      <a:pt x="16728" y="14470"/>
                    </a:lnTo>
                    <a:cubicBezTo>
                      <a:pt x="15674" y="14190"/>
                      <a:pt x="14635" y="13877"/>
                      <a:pt x="13630" y="13416"/>
                    </a:cubicBezTo>
                    <a:cubicBezTo>
                      <a:pt x="13564" y="13383"/>
                      <a:pt x="13498" y="13350"/>
                      <a:pt x="13432" y="13317"/>
                    </a:cubicBezTo>
                    <a:cubicBezTo>
                      <a:pt x="12822" y="13037"/>
                      <a:pt x="12245" y="12690"/>
                      <a:pt x="11702" y="12295"/>
                    </a:cubicBezTo>
                    <a:cubicBezTo>
                      <a:pt x="9394" y="10647"/>
                      <a:pt x="7664" y="8175"/>
                      <a:pt x="6972" y="5422"/>
                    </a:cubicBezTo>
                    <a:cubicBezTo>
                      <a:pt x="6494" y="3494"/>
                      <a:pt x="6576" y="1731"/>
                      <a:pt x="6988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340475" y="4537125"/>
                <a:ext cx="381150" cy="3539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4158" fill="none" extrusionOk="0">
                    <a:moveTo>
                      <a:pt x="13103" y="297"/>
                    </a:moveTo>
                    <a:cubicBezTo>
                      <a:pt x="13811" y="445"/>
                      <a:pt x="15245" y="8488"/>
                      <a:pt x="15245" y="11537"/>
                    </a:cubicBezTo>
                    <a:cubicBezTo>
                      <a:pt x="15245" y="11900"/>
                      <a:pt x="14998" y="12213"/>
                      <a:pt x="14635" y="12295"/>
                    </a:cubicBezTo>
                    <a:cubicBezTo>
                      <a:pt x="10696" y="13119"/>
                      <a:pt x="6065" y="13729"/>
                      <a:pt x="1978" y="14158"/>
                    </a:cubicBezTo>
                    <a:cubicBezTo>
                      <a:pt x="2011" y="11422"/>
                      <a:pt x="0" y="1352"/>
                      <a:pt x="0" y="1352"/>
                    </a:cubicBezTo>
                    <a:cubicBezTo>
                      <a:pt x="5620" y="610"/>
                      <a:pt x="11735" y="0"/>
                      <a:pt x="13103" y="297"/>
                    </a:cubicBezTo>
                    <a:close/>
                  </a:path>
                </a:pathLst>
              </a:custGeom>
              <a:noFill/>
              <a:ln w="103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340475" y="4542625"/>
                <a:ext cx="381150" cy="3484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3938" extrusionOk="0">
                    <a:moveTo>
                      <a:pt x="11959" y="1"/>
                    </a:moveTo>
                    <a:cubicBezTo>
                      <a:pt x="9585" y="1"/>
                      <a:pt x="4625" y="522"/>
                      <a:pt x="0" y="1132"/>
                    </a:cubicBezTo>
                    <a:cubicBezTo>
                      <a:pt x="0" y="1132"/>
                      <a:pt x="2011" y="11202"/>
                      <a:pt x="1978" y="13938"/>
                    </a:cubicBezTo>
                    <a:cubicBezTo>
                      <a:pt x="6065" y="13509"/>
                      <a:pt x="10696" y="12899"/>
                      <a:pt x="14635" y="12075"/>
                    </a:cubicBezTo>
                    <a:cubicBezTo>
                      <a:pt x="14998" y="11993"/>
                      <a:pt x="15245" y="11680"/>
                      <a:pt x="15245" y="11317"/>
                    </a:cubicBezTo>
                    <a:cubicBezTo>
                      <a:pt x="15245" y="8268"/>
                      <a:pt x="13811" y="225"/>
                      <a:pt x="13103" y="77"/>
                    </a:cubicBezTo>
                    <a:cubicBezTo>
                      <a:pt x="12861" y="25"/>
                      <a:pt x="12470" y="1"/>
                      <a:pt x="119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343775" y="4840800"/>
                <a:ext cx="377425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15097" h="4945" extrusionOk="0">
                    <a:moveTo>
                      <a:pt x="14800" y="0"/>
                    </a:moveTo>
                    <a:cubicBezTo>
                      <a:pt x="14784" y="16"/>
                      <a:pt x="14751" y="33"/>
                      <a:pt x="14734" y="49"/>
                    </a:cubicBezTo>
                    <a:cubicBezTo>
                      <a:pt x="14718" y="66"/>
                      <a:pt x="14685" y="82"/>
                      <a:pt x="14668" y="99"/>
                    </a:cubicBezTo>
                    <a:cubicBezTo>
                      <a:pt x="14635" y="99"/>
                      <a:pt x="14619" y="115"/>
                      <a:pt x="14586" y="115"/>
                    </a:cubicBezTo>
                    <a:cubicBezTo>
                      <a:pt x="14586" y="132"/>
                      <a:pt x="14569" y="132"/>
                      <a:pt x="14569" y="132"/>
                    </a:cubicBezTo>
                    <a:lnTo>
                      <a:pt x="14503" y="148"/>
                    </a:lnTo>
                    <a:cubicBezTo>
                      <a:pt x="14454" y="165"/>
                      <a:pt x="14388" y="165"/>
                      <a:pt x="14322" y="181"/>
                    </a:cubicBezTo>
                    <a:cubicBezTo>
                      <a:pt x="14124" y="231"/>
                      <a:pt x="13927" y="264"/>
                      <a:pt x="13729" y="297"/>
                    </a:cubicBezTo>
                    <a:cubicBezTo>
                      <a:pt x="13630" y="330"/>
                      <a:pt x="13531" y="346"/>
                      <a:pt x="13432" y="363"/>
                    </a:cubicBezTo>
                    <a:cubicBezTo>
                      <a:pt x="13037" y="445"/>
                      <a:pt x="12641" y="511"/>
                      <a:pt x="12229" y="593"/>
                    </a:cubicBezTo>
                    <a:cubicBezTo>
                      <a:pt x="11702" y="676"/>
                      <a:pt x="11174" y="775"/>
                      <a:pt x="10647" y="857"/>
                    </a:cubicBezTo>
                    <a:cubicBezTo>
                      <a:pt x="10383" y="906"/>
                      <a:pt x="10120" y="939"/>
                      <a:pt x="9856" y="989"/>
                    </a:cubicBezTo>
                    <a:cubicBezTo>
                      <a:pt x="9576" y="1022"/>
                      <a:pt x="9312" y="1071"/>
                      <a:pt x="9048" y="1104"/>
                    </a:cubicBezTo>
                    <a:cubicBezTo>
                      <a:pt x="8768" y="1154"/>
                      <a:pt x="8504" y="1187"/>
                      <a:pt x="8241" y="1236"/>
                    </a:cubicBezTo>
                    <a:cubicBezTo>
                      <a:pt x="7960" y="1269"/>
                      <a:pt x="7697" y="1302"/>
                      <a:pt x="7417" y="1335"/>
                    </a:cubicBezTo>
                    <a:cubicBezTo>
                      <a:pt x="6873" y="1417"/>
                      <a:pt x="6345" y="1483"/>
                      <a:pt x="5801" y="1549"/>
                    </a:cubicBezTo>
                    <a:cubicBezTo>
                      <a:pt x="5538" y="1599"/>
                      <a:pt x="5258" y="1632"/>
                      <a:pt x="4994" y="1665"/>
                    </a:cubicBezTo>
                    <a:cubicBezTo>
                      <a:pt x="4714" y="1698"/>
                      <a:pt x="4450" y="1731"/>
                      <a:pt x="4186" y="1763"/>
                    </a:cubicBezTo>
                    <a:cubicBezTo>
                      <a:pt x="3923" y="1780"/>
                      <a:pt x="3659" y="1813"/>
                      <a:pt x="3395" y="1846"/>
                    </a:cubicBezTo>
                    <a:cubicBezTo>
                      <a:pt x="3082" y="1879"/>
                      <a:pt x="2769" y="1912"/>
                      <a:pt x="2456" y="1945"/>
                    </a:cubicBezTo>
                    <a:cubicBezTo>
                      <a:pt x="2258" y="1978"/>
                      <a:pt x="2044" y="1994"/>
                      <a:pt x="1846" y="2011"/>
                    </a:cubicBezTo>
                    <a:cubicBezTo>
                      <a:pt x="1813" y="2060"/>
                      <a:pt x="1483" y="2686"/>
                      <a:pt x="1022" y="3412"/>
                    </a:cubicBezTo>
                    <a:cubicBezTo>
                      <a:pt x="709" y="3922"/>
                      <a:pt x="346" y="4499"/>
                      <a:pt x="0" y="4944"/>
                    </a:cubicBezTo>
                    <a:cubicBezTo>
                      <a:pt x="132" y="4944"/>
                      <a:pt x="280" y="4928"/>
                      <a:pt x="429" y="4911"/>
                    </a:cubicBezTo>
                    <a:cubicBezTo>
                      <a:pt x="1384" y="4796"/>
                      <a:pt x="2340" y="4697"/>
                      <a:pt x="3263" y="4582"/>
                    </a:cubicBezTo>
                    <a:cubicBezTo>
                      <a:pt x="3395" y="4565"/>
                      <a:pt x="3511" y="4549"/>
                      <a:pt x="3642" y="4532"/>
                    </a:cubicBezTo>
                    <a:lnTo>
                      <a:pt x="4038" y="4483"/>
                    </a:lnTo>
                    <a:cubicBezTo>
                      <a:pt x="4071" y="4483"/>
                      <a:pt x="4104" y="4466"/>
                      <a:pt x="4137" y="4466"/>
                    </a:cubicBezTo>
                    <a:cubicBezTo>
                      <a:pt x="4417" y="4433"/>
                      <a:pt x="4714" y="4400"/>
                      <a:pt x="4994" y="4351"/>
                    </a:cubicBezTo>
                    <a:cubicBezTo>
                      <a:pt x="5258" y="4318"/>
                      <a:pt x="5521" y="4285"/>
                      <a:pt x="5785" y="4252"/>
                    </a:cubicBezTo>
                    <a:cubicBezTo>
                      <a:pt x="6016" y="4219"/>
                      <a:pt x="6230" y="4186"/>
                      <a:pt x="6461" y="4153"/>
                    </a:cubicBezTo>
                    <a:cubicBezTo>
                      <a:pt x="6675" y="4120"/>
                      <a:pt x="6889" y="4104"/>
                      <a:pt x="7103" y="4071"/>
                    </a:cubicBezTo>
                    <a:cubicBezTo>
                      <a:pt x="7301" y="4038"/>
                      <a:pt x="7515" y="4005"/>
                      <a:pt x="7713" y="3972"/>
                    </a:cubicBezTo>
                    <a:cubicBezTo>
                      <a:pt x="7746" y="3972"/>
                      <a:pt x="7796" y="3972"/>
                      <a:pt x="7829" y="3955"/>
                    </a:cubicBezTo>
                    <a:cubicBezTo>
                      <a:pt x="8224" y="3906"/>
                      <a:pt x="8587" y="3857"/>
                      <a:pt x="8933" y="3791"/>
                    </a:cubicBezTo>
                    <a:cubicBezTo>
                      <a:pt x="9164" y="3758"/>
                      <a:pt x="9378" y="3725"/>
                      <a:pt x="9576" y="3692"/>
                    </a:cubicBezTo>
                    <a:cubicBezTo>
                      <a:pt x="9889" y="3659"/>
                      <a:pt x="10169" y="3609"/>
                      <a:pt x="10416" y="3560"/>
                    </a:cubicBezTo>
                    <a:cubicBezTo>
                      <a:pt x="10532" y="3543"/>
                      <a:pt x="10647" y="3527"/>
                      <a:pt x="10746" y="3510"/>
                    </a:cubicBezTo>
                    <a:cubicBezTo>
                      <a:pt x="10845" y="3494"/>
                      <a:pt x="10944" y="3478"/>
                      <a:pt x="11026" y="3461"/>
                    </a:cubicBezTo>
                    <a:cubicBezTo>
                      <a:pt x="11092" y="3445"/>
                      <a:pt x="11141" y="3445"/>
                      <a:pt x="11191" y="3428"/>
                    </a:cubicBezTo>
                    <a:cubicBezTo>
                      <a:pt x="11257" y="3412"/>
                      <a:pt x="11323" y="3412"/>
                      <a:pt x="11372" y="3395"/>
                    </a:cubicBezTo>
                    <a:cubicBezTo>
                      <a:pt x="11405" y="3395"/>
                      <a:pt x="11438" y="3379"/>
                      <a:pt x="11454" y="3379"/>
                    </a:cubicBezTo>
                    <a:cubicBezTo>
                      <a:pt x="11487" y="3379"/>
                      <a:pt x="11504" y="3362"/>
                      <a:pt x="11520" y="3362"/>
                    </a:cubicBezTo>
                    <a:cubicBezTo>
                      <a:pt x="12410" y="3115"/>
                      <a:pt x="14454" y="1714"/>
                      <a:pt x="15014" y="412"/>
                    </a:cubicBezTo>
                    <a:cubicBezTo>
                      <a:pt x="15047" y="313"/>
                      <a:pt x="15080" y="181"/>
                      <a:pt x="15097" y="16"/>
                    </a:cubicBezTo>
                    <a:cubicBezTo>
                      <a:pt x="15097" y="16"/>
                      <a:pt x="14998" y="16"/>
                      <a:pt x="148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074700" y="4542075"/>
                <a:ext cx="646925" cy="370025"/>
              </a:xfrm>
              <a:custGeom>
                <a:avLst/>
                <a:gdLst/>
                <a:ahLst/>
                <a:cxnLst/>
                <a:rect l="l" t="t" r="r" b="b"/>
                <a:pathLst>
                  <a:path w="25877" h="14801" fill="none" extrusionOk="0">
                    <a:moveTo>
                      <a:pt x="25876" y="11339"/>
                    </a:moveTo>
                    <a:lnTo>
                      <a:pt x="25876" y="11356"/>
                    </a:lnTo>
                    <a:cubicBezTo>
                      <a:pt x="25876" y="11603"/>
                      <a:pt x="25761" y="11817"/>
                      <a:pt x="25580" y="11949"/>
                    </a:cubicBezTo>
                    <a:cubicBezTo>
                      <a:pt x="25547" y="11965"/>
                      <a:pt x="25530" y="11982"/>
                      <a:pt x="25514" y="11998"/>
                    </a:cubicBezTo>
                    <a:cubicBezTo>
                      <a:pt x="25497" y="11998"/>
                      <a:pt x="25481" y="12015"/>
                      <a:pt x="25464" y="12031"/>
                    </a:cubicBezTo>
                    <a:cubicBezTo>
                      <a:pt x="25464" y="12031"/>
                      <a:pt x="25464" y="12031"/>
                      <a:pt x="25464" y="12031"/>
                    </a:cubicBezTo>
                    <a:cubicBezTo>
                      <a:pt x="25431" y="12031"/>
                      <a:pt x="25415" y="12048"/>
                      <a:pt x="25398" y="12048"/>
                    </a:cubicBezTo>
                    <a:cubicBezTo>
                      <a:pt x="25382" y="12064"/>
                      <a:pt x="25365" y="12064"/>
                      <a:pt x="25349" y="12064"/>
                    </a:cubicBezTo>
                    <a:cubicBezTo>
                      <a:pt x="25349" y="12081"/>
                      <a:pt x="25332" y="12081"/>
                      <a:pt x="25332" y="12081"/>
                    </a:cubicBezTo>
                    <a:cubicBezTo>
                      <a:pt x="25316" y="12081"/>
                      <a:pt x="25283" y="12081"/>
                      <a:pt x="25266" y="12097"/>
                    </a:cubicBezTo>
                    <a:cubicBezTo>
                      <a:pt x="25217" y="12114"/>
                      <a:pt x="25151" y="12114"/>
                      <a:pt x="25085" y="12130"/>
                    </a:cubicBezTo>
                    <a:cubicBezTo>
                      <a:pt x="24887" y="12180"/>
                      <a:pt x="24690" y="12213"/>
                      <a:pt x="24492" y="12246"/>
                    </a:cubicBezTo>
                    <a:cubicBezTo>
                      <a:pt x="24393" y="12279"/>
                      <a:pt x="24294" y="12295"/>
                      <a:pt x="24195" y="12312"/>
                    </a:cubicBezTo>
                    <a:cubicBezTo>
                      <a:pt x="23800" y="12394"/>
                      <a:pt x="23404" y="12460"/>
                      <a:pt x="22992" y="12542"/>
                    </a:cubicBezTo>
                    <a:cubicBezTo>
                      <a:pt x="22465" y="12625"/>
                      <a:pt x="21937" y="12724"/>
                      <a:pt x="21410" y="12806"/>
                    </a:cubicBezTo>
                    <a:cubicBezTo>
                      <a:pt x="21146" y="12855"/>
                      <a:pt x="20883" y="12888"/>
                      <a:pt x="20619" y="12938"/>
                    </a:cubicBezTo>
                    <a:cubicBezTo>
                      <a:pt x="20339" y="12971"/>
                      <a:pt x="20075" y="13020"/>
                      <a:pt x="19811" y="13053"/>
                    </a:cubicBezTo>
                    <a:cubicBezTo>
                      <a:pt x="19531" y="13103"/>
                      <a:pt x="19267" y="13136"/>
                      <a:pt x="19004" y="13185"/>
                    </a:cubicBezTo>
                    <a:cubicBezTo>
                      <a:pt x="18723" y="13218"/>
                      <a:pt x="18460" y="13251"/>
                      <a:pt x="18180" y="13284"/>
                    </a:cubicBezTo>
                    <a:cubicBezTo>
                      <a:pt x="17636" y="13366"/>
                      <a:pt x="17108" y="13432"/>
                      <a:pt x="16564" y="13498"/>
                    </a:cubicBezTo>
                    <a:cubicBezTo>
                      <a:pt x="16301" y="13548"/>
                      <a:pt x="16021" y="13581"/>
                      <a:pt x="15757" y="13614"/>
                    </a:cubicBezTo>
                    <a:cubicBezTo>
                      <a:pt x="15477" y="13647"/>
                      <a:pt x="15213" y="13680"/>
                      <a:pt x="14949" y="13712"/>
                    </a:cubicBezTo>
                    <a:cubicBezTo>
                      <a:pt x="14686" y="13729"/>
                      <a:pt x="14422" y="13762"/>
                      <a:pt x="14158" y="13795"/>
                    </a:cubicBezTo>
                    <a:cubicBezTo>
                      <a:pt x="13845" y="13828"/>
                      <a:pt x="13532" y="13861"/>
                      <a:pt x="13219" y="13894"/>
                    </a:cubicBezTo>
                    <a:cubicBezTo>
                      <a:pt x="13021" y="13927"/>
                      <a:pt x="12807" y="13943"/>
                      <a:pt x="12609" y="13960"/>
                    </a:cubicBezTo>
                    <a:lnTo>
                      <a:pt x="12609" y="13960"/>
                    </a:lnTo>
                    <a:cubicBezTo>
                      <a:pt x="12461" y="13976"/>
                      <a:pt x="12329" y="13993"/>
                      <a:pt x="12197" y="14009"/>
                    </a:cubicBezTo>
                    <a:cubicBezTo>
                      <a:pt x="12131" y="14009"/>
                      <a:pt x="12065" y="14026"/>
                      <a:pt x="11999" y="14026"/>
                    </a:cubicBezTo>
                    <a:cubicBezTo>
                      <a:pt x="11653" y="14059"/>
                      <a:pt x="11307" y="14092"/>
                      <a:pt x="10961" y="14124"/>
                    </a:cubicBezTo>
                    <a:cubicBezTo>
                      <a:pt x="10829" y="14141"/>
                      <a:pt x="10697" y="14157"/>
                      <a:pt x="10565" y="14174"/>
                    </a:cubicBezTo>
                    <a:cubicBezTo>
                      <a:pt x="10400" y="14190"/>
                      <a:pt x="10236" y="14207"/>
                      <a:pt x="10071" y="14223"/>
                    </a:cubicBezTo>
                    <a:cubicBezTo>
                      <a:pt x="10005" y="14223"/>
                      <a:pt x="9923" y="14223"/>
                      <a:pt x="9857" y="14240"/>
                    </a:cubicBezTo>
                    <a:cubicBezTo>
                      <a:pt x="9692" y="14256"/>
                      <a:pt x="9543" y="14273"/>
                      <a:pt x="9395" y="14273"/>
                    </a:cubicBezTo>
                    <a:cubicBezTo>
                      <a:pt x="9379" y="14289"/>
                      <a:pt x="9362" y="14289"/>
                      <a:pt x="9346" y="14289"/>
                    </a:cubicBezTo>
                    <a:cubicBezTo>
                      <a:pt x="8983" y="14322"/>
                      <a:pt x="8621" y="14355"/>
                      <a:pt x="8274" y="14372"/>
                    </a:cubicBezTo>
                    <a:cubicBezTo>
                      <a:pt x="8274" y="14388"/>
                      <a:pt x="8274" y="14388"/>
                      <a:pt x="8274" y="14372"/>
                    </a:cubicBezTo>
                    <a:cubicBezTo>
                      <a:pt x="8044" y="14405"/>
                      <a:pt x="7829" y="14421"/>
                      <a:pt x="7615" y="14438"/>
                    </a:cubicBezTo>
                    <a:cubicBezTo>
                      <a:pt x="7500" y="14454"/>
                      <a:pt x="7384" y="14454"/>
                      <a:pt x="7286" y="14471"/>
                    </a:cubicBezTo>
                    <a:cubicBezTo>
                      <a:pt x="7071" y="14487"/>
                      <a:pt x="6857" y="14504"/>
                      <a:pt x="6659" y="14520"/>
                    </a:cubicBezTo>
                    <a:cubicBezTo>
                      <a:pt x="5621" y="14602"/>
                      <a:pt x="4731" y="14668"/>
                      <a:pt x="4022" y="14718"/>
                    </a:cubicBezTo>
                    <a:cubicBezTo>
                      <a:pt x="3940" y="14718"/>
                      <a:pt x="3874" y="14718"/>
                      <a:pt x="3808" y="14718"/>
                    </a:cubicBezTo>
                    <a:cubicBezTo>
                      <a:pt x="3396" y="14751"/>
                      <a:pt x="3050" y="14767"/>
                      <a:pt x="2786" y="14784"/>
                    </a:cubicBezTo>
                    <a:cubicBezTo>
                      <a:pt x="2638" y="14800"/>
                      <a:pt x="2506" y="14767"/>
                      <a:pt x="2391" y="14718"/>
                    </a:cubicBezTo>
                    <a:cubicBezTo>
                      <a:pt x="2374" y="14718"/>
                      <a:pt x="2358" y="14701"/>
                      <a:pt x="2341" y="14685"/>
                    </a:cubicBezTo>
                    <a:cubicBezTo>
                      <a:pt x="2275" y="14668"/>
                      <a:pt x="2226" y="14635"/>
                      <a:pt x="2176" y="14586"/>
                    </a:cubicBezTo>
                    <a:cubicBezTo>
                      <a:pt x="2061" y="14487"/>
                      <a:pt x="1962" y="14339"/>
                      <a:pt x="1929" y="14174"/>
                    </a:cubicBezTo>
                    <a:cubicBezTo>
                      <a:pt x="841" y="9938"/>
                      <a:pt x="1" y="3280"/>
                      <a:pt x="413" y="2917"/>
                    </a:cubicBezTo>
                    <a:cubicBezTo>
                      <a:pt x="413" y="2917"/>
                      <a:pt x="429" y="2917"/>
                      <a:pt x="446" y="2901"/>
                    </a:cubicBezTo>
                    <a:cubicBezTo>
                      <a:pt x="776" y="2703"/>
                      <a:pt x="2621" y="2341"/>
                      <a:pt x="5143" y="1945"/>
                    </a:cubicBezTo>
                    <a:cubicBezTo>
                      <a:pt x="6758" y="1681"/>
                      <a:pt x="8670" y="1418"/>
                      <a:pt x="10631" y="1154"/>
                    </a:cubicBezTo>
                    <a:lnTo>
                      <a:pt x="10631" y="1154"/>
                    </a:lnTo>
                    <a:cubicBezTo>
                      <a:pt x="10895" y="1121"/>
                      <a:pt x="11159" y="1088"/>
                      <a:pt x="11439" y="1055"/>
                    </a:cubicBezTo>
                    <a:cubicBezTo>
                      <a:pt x="11966" y="989"/>
                      <a:pt x="12477" y="923"/>
                      <a:pt x="13005" y="857"/>
                    </a:cubicBezTo>
                    <a:cubicBezTo>
                      <a:pt x="13219" y="824"/>
                      <a:pt x="13450" y="808"/>
                      <a:pt x="13664" y="775"/>
                    </a:cubicBezTo>
                    <a:cubicBezTo>
                      <a:pt x="13829" y="758"/>
                      <a:pt x="13993" y="742"/>
                      <a:pt x="14158" y="709"/>
                    </a:cubicBezTo>
                    <a:cubicBezTo>
                      <a:pt x="14438" y="692"/>
                      <a:pt x="14719" y="659"/>
                      <a:pt x="14982" y="627"/>
                    </a:cubicBezTo>
                    <a:cubicBezTo>
                      <a:pt x="17125" y="379"/>
                      <a:pt x="19136" y="198"/>
                      <a:pt x="20718" y="99"/>
                    </a:cubicBezTo>
                    <a:cubicBezTo>
                      <a:pt x="20817" y="83"/>
                      <a:pt x="20932" y="83"/>
                      <a:pt x="21031" y="83"/>
                    </a:cubicBezTo>
                    <a:cubicBezTo>
                      <a:pt x="21130" y="66"/>
                      <a:pt x="21229" y="66"/>
                      <a:pt x="21327" y="66"/>
                    </a:cubicBezTo>
                    <a:cubicBezTo>
                      <a:pt x="21509" y="50"/>
                      <a:pt x="21674" y="50"/>
                      <a:pt x="21855" y="33"/>
                    </a:cubicBezTo>
                    <a:cubicBezTo>
                      <a:pt x="22728" y="0"/>
                      <a:pt x="23388" y="17"/>
                      <a:pt x="23734" y="99"/>
                    </a:cubicBezTo>
                    <a:cubicBezTo>
                      <a:pt x="23800" y="116"/>
                      <a:pt x="23849" y="165"/>
                      <a:pt x="23915" y="280"/>
                    </a:cubicBezTo>
                    <a:cubicBezTo>
                      <a:pt x="23948" y="313"/>
                      <a:pt x="23964" y="363"/>
                      <a:pt x="23997" y="412"/>
                    </a:cubicBezTo>
                    <a:lnTo>
                      <a:pt x="24014" y="445"/>
                    </a:lnTo>
                    <a:cubicBezTo>
                      <a:pt x="24030" y="478"/>
                      <a:pt x="24047" y="511"/>
                      <a:pt x="24063" y="561"/>
                    </a:cubicBezTo>
                    <a:cubicBezTo>
                      <a:pt x="24113" y="692"/>
                      <a:pt x="24179" y="874"/>
                      <a:pt x="24245" y="1072"/>
                    </a:cubicBezTo>
                    <a:cubicBezTo>
                      <a:pt x="24261" y="1154"/>
                      <a:pt x="24294" y="1236"/>
                      <a:pt x="24327" y="1319"/>
                    </a:cubicBezTo>
                    <a:cubicBezTo>
                      <a:pt x="24377" y="1517"/>
                      <a:pt x="24442" y="1747"/>
                      <a:pt x="24508" y="1978"/>
                    </a:cubicBezTo>
                    <a:cubicBezTo>
                      <a:pt x="24508" y="2044"/>
                      <a:pt x="24525" y="2093"/>
                      <a:pt x="24541" y="2159"/>
                    </a:cubicBezTo>
                    <a:cubicBezTo>
                      <a:pt x="24574" y="2291"/>
                      <a:pt x="24607" y="2406"/>
                      <a:pt x="24640" y="2555"/>
                    </a:cubicBezTo>
                    <a:cubicBezTo>
                      <a:pt x="24673" y="2670"/>
                      <a:pt x="24690" y="2786"/>
                      <a:pt x="24723" y="2917"/>
                    </a:cubicBezTo>
                    <a:cubicBezTo>
                      <a:pt x="24789" y="3198"/>
                      <a:pt x="24854" y="3494"/>
                      <a:pt x="24904" y="3791"/>
                    </a:cubicBezTo>
                    <a:cubicBezTo>
                      <a:pt x="24937" y="3906"/>
                      <a:pt x="24953" y="4022"/>
                      <a:pt x="24970" y="4137"/>
                    </a:cubicBezTo>
                    <a:cubicBezTo>
                      <a:pt x="25019" y="4368"/>
                      <a:pt x="25069" y="4615"/>
                      <a:pt x="25118" y="4862"/>
                    </a:cubicBezTo>
                    <a:cubicBezTo>
                      <a:pt x="25135" y="4994"/>
                      <a:pt x="25151" y="5126"/>
                      <a:pt x="25184" y="5258"/>
                    </a:cubicBezTo>
                    <a:cubicBezTo>
                      <a:pt x="25201" y="5357"/>
                      <a:pt x="25217" y="5455"/>
                      <a:pt x="25234" y="5554"/>
                    </a:cubicBezTo>
                    <a:cubicBezTo>
                      <a:pt x="25250" y="5620"/>
                      <a:pt x="25266" y="5703"/>
                      <a:pt x="25266" y="5785"/>
                    </a:cubicBezTo>
                    <a:cubicBezTo>
                      <a:pt x="25332" y="6164"/>
                      <a:pt x="25398" y="6560"/>
                      <a:pt x="25448" y="6939"/>
                    </a:cubicBezTo>
                    <a:cubicBezTo>
                      <a:pt x="25464" y="7021"/>
                      <a:pt x="25481" y="7104"/>
                      <a:pt x="25481" y="7169"/>
                    </a:cubicBezTo>
                    <a:cubicBezTo>
                      <a:pt x="25629" y="8125"/>
                      <a:pt x="25728" y="9032"/>
                      <a:pt x="25810" y="9839"/>
                    </a:cubicBezTo>
                    <a:cubicBezTo>
                      <a:pt x="25810" y="9905"/>
                      <a:pt x="25810" y="9971"/>
                      <a:pt x="25827" y="10037"/>
                    </a:cubicBezTo>
                    <a:cubicBezTo>
                      <a:pt x="25860" y="10532"/>
                      <a:pt x="25876" y="10960"/>
                      <a:pt x="25876" y="11339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340475" y="4537125"/>
                <a:ext cx="381150" cy="3539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4158" fill="none" extrusionOk="0">
                    <a:moveTo>
                      <a:pt x="13103" y="297"/>
                    </a:moveTo>
                    <a:cubicBezTo>
                      <a:pt x="13811" y="445"/>
                      <a:pt x="15245" y="8488"/>
                      <a:pt x="15245" y="11537"/>
                    </a:cubicBezTo>
                    <a:cubicBezTo>
                      <a:pt x="15245" y="11900"/>
                      <a:pt x="14998" y="12213"/>
                      <a:pt x="14635" y="12295"/>
                    </a:cubicBezTo>
                    <a:cubicBezTo>
                      <a:pt x="10696" y="13119"/>
                      <a:pt x="6065" y="13729"/>
                      <a:pt x="1978" y="14158"/>
                    </a:cubicBezTo>
                    <a:cubicBezTo>
                      <a:pt x="2011" y="11422"/>
                      <a:pt x="0" y="1352"/>
                      <a:pt x="0" y="1352"/>
                    </a:cubicBezTo>
                    <a:cubicBezTo>
                      <a:pt x="5620" y="610"/>
                      <a:pt x="11735" y="0"/>
                      <a:pt x="13103" y="297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343775" y="4840800"/>
                <a:ext cx="377425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15097" h="4945" fill="none" extrusionOk="0">
                    <a:moveTo>
                      <a:pt x="15097" y="16"/>
                    </a:moveTo>
                    <a:cubicBezTo>
                      <a:pt x="15080" y="181"/>
                      <a:pt x="15047" y="313"/>
                      <a:pt x="15014" y="412"/>
                    </a:cubicBezTo>
                    <a:cubicBezTo>
                      <a:pt x="14454" y="1714"/>
                      <a:pt x="12410" y="3115"/>
                      <a:pt x="11520" y="3362"/>
                    </a:cubicBezTo>
                    <a:cubicBezTo>
                      <a:pt x="11504" y="3362"/>
                      <a:pt x="11487" y="3379"/>
                      <a:pt x="11454" y="3379"/>
                    </a:cubicBezTo>
                    <a:cubicBezTo>
                      <a:pt x="11438" y="3379"/>
                      <a:pt x="11405" y="3395"/>
                      <a:pt x="11372" y="3395"/>
                    </a:cubicBezTo>
                    <a:cubicBezTo>
                      <a:pt x="11323" y="3412"/>
                      <a:pt x="11257" y="3412"/>
                      <a:pt x="11191" y="3428"/>
                    </a:cubicBezTo>
                    <a:cubicBezTo>
                      <a:pt x="11141" y="3445"/>
                      <a:pt x="11092" y="3445"/>
                      <a:pt x="11026" y="3461"/>
                    </a:cubicBezTo>
                    <a:cubicBezTo>
                      <a:pt x="10944" y="3478"/>
                      <a:pt x="10845" y="3494"/>
                      <a:pt x="10746" y="3510"/>
                    </a:cubicBezTo>
                    <a:cubicBezTo>
                      <a:pt x="10647" y="3527"/>
                      <a:pt x="10532" y="3543"/>
                      <a:pt x="10416" y="3560"/>
                    </a:cubicBezTo>
                    <a:cubicBezTo>
                      <a:pt x="10169" y="3609"/>
                      <a:pt x="9889" y="3659"/>
                      <a:pt x="9576" y="3692"/>
                    </a:cubicBezTo>
                    <a:cubicBezTo>
                      <a:pt x="9378" y="3725"/>
                      <a:pt x="9164" y="3758"/>
                      <a:pt x="8933" y="3791"/>
                    </a:cubicBezTo>
                    <a:cubicBezTo>
                      <a:pt x="8587" y="3857"/>
                      <a:pt x="8224" y="3906"/>
                      <a:pt x="7829" y="3955"/>
                    </a:cubicBezTo>
                    <a:cubicBezTo>
                      <a:pt x="7796" y="3972"/>
                      <a:pt x="7746" y="3972"/>
                      <a:pt x="7713" y="3972"/>
                    </a:cubicBezTo>
                    <a:cubicBezTo>
                      <a:pt x="7515" y="4005"/>
                      <a:pt x="7301" y="4038"/>
                      <a:pt x="7103" y="4071"/>
                    </a:cubicBezTo>
                    <a:cubicBezTo>
                      <a:pt x="6889" y="4104"/>
                      <a:pt x="6675" y="4120"/>
                      <a:pt x="6461" y="4153"/>
                    </a:cubicBezTo>
                    <a:cubicBezTo>
                      <a:pt x="6230" y="4186"/>
                      <a:pt x="6016" y="4219"/>
                      <a:pt x="5785" y="4252"/>
                    </a:cubicBezTo>
                    <a:cubicBezTo>
                      <a:pt x="5521" y="4285"/>
                      <a:pt x="5258" y="4318"/>
                      <a:pt x="4994" y="4351"/>
                    </a:cubicBezTo>
                    <a:cubicBezTo>
                      <a:pt x="4714" y="4400"/>
                      <a:pt x="4417" y="4433"/>
                      <a:pt x="4137" y="4466"/>
                    </a:cubicBezTo>
                    <a:cubicBezTo>
                      <a:pt x="4104" y="4466"/>
                      <a:pt x="4071" y="4483"/>
                      <a:pt x="4038" y="4483"/>
                    </a:cubicBezTo>
                    <a:lnTo>
                      <a:pt x="3642" y="4532"/>
                    </a:lnTo>
                    <a:cubicBezTo>
                      <a:pt x="3511" y="4549"/>
                      <a:pt x="3395" y="4565"/>
                      <a:pt x="3263" y="4582"/>
                    </a:cubicBezTo>
                    <a:cubicBezTo>
                      <a:pt x="2340" y="4697"/>
                      <a:pt x="1384" y="4796"/>
                      <a:pt x="429" y="4911"/>
                    </a:cubicBezTo>
                    <a:cubicBezTo>
                      <a:pt x="280" y="4928"/>
                      <a:pt x="132" y="4944"/>
                      <a:pt x="0" y="4944"/>
                    </a:cubicBezTo>
                    <a:cubicBezTo>
                      <a:pt x="346" y="4499"/>
                      <a:pt x="709" y="3922"/>
                      <a:pt x="1022" y="3412"/>
                    </a:cubicBezTo>
                    <a:cubicBezTo>
                      <a:pt x="1483" y="2686"/>
                      <a:pt x="1813" y="2060"/>
                      <a:pt x="1846" y="2011"/>
                    </a:cubicBezTo>
                    <a:lnTo>
                      <a:pt x="1846" y="2011"/>
                    </a:lnTo>
                    <a:cubicBezTo>
                      <a:pt x="2044" y="1994"/>
                      <a:pt x="2258" y="1978"/>
                      <a:pt x="2456" y="1945"/>
                    </a:cubicBezTo>
                    <a:cubicBezTo>
                      <a:pt x="2769" y="1912"/>
                      <a:pt x="3082" y="1879"/>
                      <a:pt x="3395" y="1846"/>
                    </a:cubicBezTo>
                    <a:cubicBezTo>
                      <a:pt x="3659" y="1813"/>
                      <a:pt x="3923" y="1780"/>
                      <a:pt x="4186" y="1763"/>
                    </a:cubicBezTo>
                    <a:cubicBezTo>
                      <a:pt x="4450" y="1731"/>
                      <a:pt x="4714" y="1698"/>
                      <a:pt x="4994" y="1665"/>
                    </a:cubicBezTo>
                    <a:cubicBezTo>
                      <a:pt x="5258" y="1632"/>
                      <a:pt x="5538" y="1599"/>
                      <a:pt x="5801" y="1549"/>
                    </a:cubicBezTo>
                    <a:cubicBezTo>
                      <a:pt x="6345" y="1483"/>
                      <a:pt x="6873" y="1417"/>
                      <a:pt x="7417" y="1335"/>
                    </a:cubicBezTo>
                    <a:cubicBezTo>
                      <a:pt x="7697" y="1302"/>
                      <a:pt x="7960" y="1269"/>
                      <a:pt x="8241" y="1236"/>
                    </a:cubicBezTo>
                    <a:cubicBezTo>
                      <a:pt x="8504" y="1187"/>
                      <a:pt x="8768" y="1154"/>
                      <a:pt x="9048" y="1104"/>
                    </a:cubicBezTo>
                    <a:cubicBezTo>
                      <a:pt x="9312" y="1071"/>
                      <a:pt x="9576" y="1022"/>
                      <a:pt x="9856" y="989"/>
                    </a:cubicBezTo>
                    <a:cubicBezTo>
                      <a:pt x="10120" y="939"/>
                      <a:pt x="10383" y="906"/>
                      <a:pt x="10647" y="857"/>
                    </a:cubicBezTo>
                    <a:cubicBezTo>
                      <a:pt x="11174" y="775"/>
                      <a:pt x="11702" y="676"/>
                      <a:pt x="12229" y="593"/>
                    </a:cubicBezTo>
                    <a:cubicBezTo>
                      <a:pt x="12641" y="511"/>
                      <a:pt x="13037" y="445"/>
                      <a:pt x="13432" y="363"/>
                    </a:cubicBezTo>
                    <a:cubicBezTo>
                      <a:pt x="13531" y="346"/>
                      <a:pt x="13630" y="330"/>
                      <a:pt x="13729" y="297"/>
                    </a:cubicBezTo>
                    <a:cubicBezTo>
                      <a:pt x="13927" y="264"/>
                      <a:pt x="14124" y="231"/>
                      <a:pt x="14322" y="181"/>
                    </a:cubicBezTo>
                    <a:cubicBezTo>
                      <a:pt x="14388" y="165"/>
                      <a:pt x="14454" y="165"/>
                      <a:pt x="14503" y="148"/>
                    </a:cubicBezTo>
                    <a:lnTo>
                      <a:pt x="14569" y="132"/>
                    </a:lnTo>
                    <a:cubicBezTo>
                      <a:pt x="14569" y="132"/>
                      <a:pt x="14586" y="132"/>
                      <a:pt x="14586" y="115"/>
                    </a:cubicBezTo>
                    <a:cubicBezTo>
                      <a:pt x="14619" y="115"/>
                      <a:pt x="14635" y="99"/>
                      <a:pt x="14668" y="99"/>
                    </a:cubicBezTo>
                    <a:cubicBezTo>
                      <a:pt x="14685" y="82"/>
                      <a:pt x="14718" y="66"/>
                      <a:pt x="14734" y="49"/>
                    </a:cubicBezTo>
                    <a:cubicBezTo>
                      <a:pt x="14751" y="33"/>
                      <a:pt x="14784" y="16"/>
                      <a:pt x="14800" y="0"/>
                    </a:cubicBezTo>
                    <a:lnTo>
                      <a:pt x="14817" y="0"/>
                    </a:lnTo>
                    <a:cubicBezTo>
                      <a:pt x="14998" y="16"/>
                      <a:pt x="15097" y="16"/>
                      <a:pt x="15097" y="16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028575" y="4542075"/>
                <a:ext cx="693450" cy="435125"/>
              </a:xfrm>
              <a:custGeom>
                <a:avLst/>
                <a:gdLst/>
                <a:ahLst/>
                <a:cxnLst/>
                <a:rect l="l" t="t" r="r" b="b"/>
                <a:pathLst>
                  <a:path w="27738" h="17405" fill="none" extrusionOk="0">
                    <a:moveTo>
                      <a:pt x="27721" y="11339"/>
                    </a:moveTo>
                    <a:lnTo>
                      <a:pt x="27721" y="11356"/>
                    </a:lnTo>
                    <a:cubicBezTo>
                      <a:pt x="27738" y="11586"/>
                      <a:pt x="27721" y="11801"/>
                      <a:pt x="27705" y="11965"/>
                    </a:cubicBezTo>
                    <a:cubicBezTo>
                      <a:pt x="27688" y="12130"/>
                      <a:pt x="27655" y="12262"/>
                      <a:pt x="27622" y="12361"/>
                    </a:cubicBezTo>
                    <a:cubicBezTo>
                      <a:pt x="27062" y="13663"/>
                      <a:pt x="25018" y="15064"/>
                      <a:pt x="24128" y="15311"/>
                    </a:cubicBezTo>
                    <a:cubicBezTo>
                      <a:pt x="24112" y="15311"/>
                      <a:pt x="24095" y="15328"/>
                      <a:pt x="24062" y="15328"/>
                    </a:cubicBezTo>
                    <a:cubicBezTo>
                      <a:pt x="24046" y="15328"/>
                      <a:pt x="24013" y="15344"/>
                      <a:pt x="23980" y="15344"/>
                    </a:cubicBezTo>
                    <a:cubicBezTo>
                      <a:pt x="23931" y="15361"/>
                      <a:pt x="23865" y="15361"/>
                      <a:pt x="23799" y="15377"/>
                    </a:cubicBezTo>
                    <a:cubicBezTo>
                      <a:pt x="23749" y="15394"/>
                      <a:pt x="23700" y="15394"/>
                      <a:pt x="23634" y="15410"/>
                    </a:cubicBezTo>
                    <a:cubicBezTo>
                      <a:pt x="23552" y="15427"/>
                      <a:pt x="23453" y="15443"/>
                      <a:pt x="23354" y="15459"/>
                    </a:cubicBezTo>
                    <a:cubicBezTo>
                      <a:pt x="23255" y="15476"/>
                      <a:pt x="23140" y="15492"/>
                      <a:pt x="23024" y="15509"/>
                    </a:cubicBezTo>
                    <a:cubicBezTo>
                      <a:pt x="22777" y="15558"/>
                      <a:pt x="22497" y="15608"/>
                      <a:pt x="22184" y="15641"/>
                    </a:cubicBezTo>
                    <a:cubicBezTo>
                      <a:pt x="21986" y="15674"/>
                      <a:pt x="21772" y="15707"/>
                      <a:pt x="21541" y="15740"/>
                    </a:cubicBezTo>
                    <a:cubicBezTo>
                      <a:pt x="21195" y="15806"/>
                      <a:pt x="20832" y="15855"/>
                      <a:pt x="20437" y="15904"/>
                    </a:cubicBezTo>
                    <a:cubicBezTo>
                      <a:pt x="20404" y="15921"/>
                      <a:pt x="20354" y="15921"/>
                      <a:pt x="20321" y="15921"/>
                    </a:cubicBezTo>
                    <a:cubicBezTo>
                      <a:pt x="20123" y="15954"/>
                      <a:pt x="19926" y="15987"/>
                      <a:pt x="19711" y="16020"/>
                    </a:cubicBezTo>
                    <a:cubicBezTo>
                      <a:pt x="19497" y="16036"/>
                      <a:pt x="19283" y="16069"/>
                      <a:pt x="19069" y="16102"/>
                    </a:cubicBezTo>
                    <a:cubicBezTo>
                      <a:pt x="18838" y="16135"/>
                      <a:pt x="18624" y="16168"/>
                      <a:pt x="18393" y="16201"/>
                    </a:cubicBezTo>
                    <a:cubicBezTo>
                      <a:pt x="18129" y="16234"/>
                      <a:pt x="17866" y="16267"/>
                      <a:pt x="17602" y="16300"/>
                    </a:cubicBezTo>
                    <a:cubicBezTo>
                      <a:pt x="17322" y="16333"/>
                      <a:pt x="17025" y="16382"/>
                      <a:pt x="16728" y="16415"/>
                    </a:cubicBezTo>
                    <a:cubicBezTo>
                      <a:pt x="16712" y="16415"/>
                      <a:pt x="16679" y="16415"/>
                      <a:pt x="16646" y="16432"/>
                    </a:cubicBezTo>
                    <a:cubicBezTo>
                      <a:pt x="16514" y="16448"/>
                      <a:pt x="16382" y="16465"/>
                      <a:pt x="16250" y="16481"/>
                    </a:cubicBezTo>
                    <a:cubicBezTo>
                      <a:pt x="16119" y="16498"/>
                      <a:pt x="16003" y="16514"/>
                      <a:pt x="15871" y="16531"/>
                    </a:cubicBezTo>
                    <a:cubicBezTo>
                      <a:pt x="14948" y="16646"/>
                      <a:pt x="13992" y="16745"/>
                      <a:pt x="13037" y="16860"/>
                    </a:cubicBezTo>
                    <a:cubicBezTo>
                      <a:pt x="12888" y="16877"/>
                      <a:pt x="12740" y="16893"/>
                      <a:pt x="12608" y="16893"/>
                    </a:cubicBezTo>
                    <a:cubicBezTo>
                      <a:pt x="11735" y="16992"/>
                      <a:pt x="10878" y="17075"/>
                      <a:pt x="10054" y="17141"/>
                    </a:cubicBezTo>
                    <a:cubicBezTo>
                      <a:pt x="9724" y="17173"/>
                      <a:pt x="9394" y="17206"/>
                      <a:pt x="9065" y="17223"/>
                    </a:cubicBezTo>
                    <a:cubicBezTo>
                      <a:pt x="8076" y="17305"/>
                      <a:pt x="7136" y="17355"/>
                      <a:pt x="6279" y="17388"/>
                    </a:cubicBezTo>
                    <a:cubicBezTo>
                      <a:pt x="6082" y="17388"/>
                      <a:pt x="5884" y="17388"/>
                      <a:pt x="5686" y="17404"/>
                    </a:cubicBezTo>
                    <a:cubicBezTo>
                      <a:pt x="5159" y="17404"/>
                      <a:pt x="4664" y="17404"/>
                      <a:pt x="4219" y="17388"/>
                    </a:cubicBezTo>
                    <a:cubicBezTo>
                      <a:pt x="3939" y="17371"/>
                      <a:pt x="3675" y="17355"/>
                      <a:pt x="3445" y="17338"/>
                    </a:cubicBezTo>
                    <a:cubicBezTo>
                      <a:pt x="3214" y="17305"/>
                      <a:pt x="3000" y="17289"/>
                      <a:pt x="2802" y="17256"/>
                    </a:cubicBezTo>
                    <a:cubicBezTo>
                      <a:pt x="2670" y="17223"/>
                      <a:pt x="2555" y="17206"/>
                      <a:pt x="2456" y="17173"/>
                    </a:cubicBezTo>
                    <a:cubicBezTo>
                      <a:pt x="2357" y="17141"/>
                      <a:pt x="2258" y="17108"/>
                      <a:pt x="2176" y="17075"/>
                    </a:cubicBezTo>
                    <a:cubicBezTo>
                      <a:pt x="2143" y="17058"/>
                      <a:pt x="2110" y="17025"/>
                      <a:pt x="2077" y="17009"/>
                    </a:cubicBezTo>
                    <a:cubicBezTo>
                      <a:pt x="2011" y="16976"/>
                      <a:pt x="1961" y="16926"/>
                      <a:pt x="1912" y="16877"/>
                    </a:cubicBezTo>
                    <a:cubicBezTo>
                      <a:pt x="1154" y="16003"/>
                      <a:pt x="0" y="7911"/>
                      <a:pt x="148" y="6593"/>
                    </a:cubicBezTo>
                    <a:cubicBezTo>
                      <a:pt x="313" y="5291"/>
                      <a:pt x="1368" y="3577"/>
                      <a:pt x="2258" y="2917"/>
                    </a:cubicBezTo>
                    <a:cubicBezTo>
                      <a:pt x="2258" y="2917"/>
                      <a:pt x="2274" y="2917"/>
                      <a:pt x="2291" y="2901"/>
                    </a:cubicBezTo>
                    <a:cubicBezTo>
                      <a:pt x="2621" y="2703"/>
                      <a:pt x="4466" y="2341"/>
                      <a:pt x="6988" y="1945"/>
                    </a:cubicBezTo>
                    <a:cubicBezTo>
                      <a:pt x="8603" y="1681"/>
                      <a:pt x="10515" y="1418"/>
                      <a:pt x="12476" y="1154"/>
                    </a:cubicBezTo>
                    <a:lnTo>
                      <a:pt x="12476" y="1154"/>
                    </a:lnTo>
                    <a:cubicBezTo>
                      <a:pt x="12740" y="1121"/>
                      <a:pt x="13004" y="1088"/>
                      <a:pt x="13284" y="1055"/>
                    </a:cubicBezTo>
                    <a:cubicBezTo>
                      <a:pt x="13811" y="989"/>
                      <a:pt x="14322" y="923"/>
                      <a:pt x="14850" y="857"/>
                    </a:cubicBezTo>
                    <a:cubicBezTo>
                      <a:pt x="15064" y="824"/>
                      <a:pt x="15295" y="808"/>
                      <a:pt x="15509" y="775"/>
                    </a:cubicBezTo>
                    <a:cubicBezTo>
                      <a:pt x="15674" y="758"/>
                      <a:pt x="15838" y="742"/>
                      <a:pt x="16003" y="709"/>
                    </a:cubicBezTo>
                    <a:cubicBezTo>
                      <a:pt x="16283" y="692"/>
                      <a:pt x="16564" y="659"/>
                      <a:pt x="16827" y="627"/>
                    </a:cubicBezTo>
                    <a:cubicBezTo>
                      <a:pt x="18970" y="379"/>
                      <a:pt x="20981" y="198"/>
                      <a:pt x="22563" y="99"/>
                    </a:cubicBezTo>
                    <a:cubicBezTo>
                      <a:pt x="22662" y="83"/>
                      <a:pt x="22777" y="83"/>
                      <a:pt x="22876" y="83"/>
                    </a:cubicBezTo>
                    <a:cubicBezTo>
                      <a:pt x="22975" y="66"/>
                      <a:pt x="23074" y="66"/>
                      <a:pt x="23172" y="66"/>
                    </a:cubicBezTo>
                    <a:cubicBezTo>
                      <a:pt x="23354" y="50"/>
                      <a:pt x="23519" y="50"/>
                      <a:pt x="23700" y="33"/>
                    </a:cubicBezTo>
                    <a:cubicBezTo>
                      <a:pt x="24573" y="0"/>
                      <a:pt x="25233" y="17"/>
                      <a:pt x="25579" y="99"/>
                    </a:cubicBezTo>
                    <a:cubicBezTo>
                      <a:pt x="25645" y="116"/>
                      <a:pt x="25694" y="165"/>
                      <a:pt x="25760" y="280"/>
                    </a:cubicBezTo>
                    <a:cubicBezTo>
                      <a:pt x="25793" y="313"/>
                      <a:pt x="25809" y="363"/>
                      <a:pt x="25842" y="412"/>
                    </a:cubicBezTo>
                    <a:lnTo>
                      <a:pt x="25859" y="445"/>
                    </a:lnTo>
                    <a:cubicBezTo>
                      <a:pt x="25875" y="478"/>
                      <a:pt x="25892" y="511"/>
                      <a:pt x="25908" y="561"/>
                    </a:cubicBezTo>
                    <a:cubicBezTo>
                      <a:pt x="25958" y="692"/>
                      <a:pt x="26024" y="874"/>
                      <a:pt x="26090" y="1072"/>
                    </a:cubicBezTo>
                    <a:cubicBezTo>
                      <a:pt x="26106" y="1154"/>
                      <a:pt x="26139" y="1236"/>
                      <a:pt x="26172" y="1319"/>
                    </a:cubicBezTo>
                    <a:cubicBezTo>
                      <a:pt x="26222" y="1517"/>
                      <a:pt x="26287" y="1747"/>
                      <a:pt x="26353" y="1978"/>
                    </a:cubicBezTo>
                    <a:cubicBezTo>
                      <a:pt x="26353" y="2044"/>
                      <a:pt x="26370" y="2093"/>
                      <a:pt x="26386" y="2159"/>
                    </a:cubicBezTo>
                    <a:cubicBezTo>
                      <a:pt x="26419" y="2291"/>
                      <a:pt x="26452" y="2406"/>
                      <a:pt x="26485" y="2555"/>
                    </a:cubicBezTo>
                    <a:cubicBezTo>
                      <a:pt x="26518" y="2670"/>
                      <a:pt x="26535" y="2786"/>
                      <a:pt x="26568" y="2917"/>
                    </a:cubicBezTo>
                    <a:cubicBezTo>
                      <a:pt x="26634" y="3198"/>
                      <a:pt x="26699" y="3494"/>
                      <a:pt x="26749" y="3791"/>
                    </a:cubicBezTo>
                    <a:cubicBezTo>
                      <a:pt x="26782" y="3906"/>
                      <a:pt x="26798" y="4022"/>
                      <a:pt x="26815" y="4137"/>
                    </a:cubicBezTo>
                    <a:cubicBezTo>
                      <a:pt x="26864" y="4368"/>
                      <a:pt x="26914" y="4615"/>
                      <a:pt x="26963" y="4862"/>
                    </a:cubicBezTo>
                    <a:cubicBezTo>
                      <a:pt x="26980" y="4994"/>
                      <a:pt x="26996" y="5126"/>
                      <a:pt x="27029" y="5258"/>
                    </a:cubicBezTo>
                    <a:cubicBezTo>
                      <a:pt x="27046" y="5357"/>
                      <a:pt x="27062" y="5455"/>
                      <a:pt x="27079" y="5554"/>
                    </a:cubicBezTo>
                    <a:cubicBezTo>
                      <a:pt x="27095" y="5620"/>
                      <a:pt x="27111" y="5703"/>
                      <a:pt x="27111" y="5785"/>
                    </a:cubicBezTo>
                    <a:cubicBezTo>
                      <a:pt x="27177" y="6164"/>
                      <a:pt x="27243" y="6560"/>
                      <a:pt x="27293" y="6939"/>
                    </a:cubicBezTo>
                    <a:cubicBezTo>
                      <a:pt x="27309" y="7021"/>
                      <a:pt x="27326" y="7104"/>
                      <a:pt x="27326" y="7169"/>
                    </a:cubicBezTo>
                    <a:cubicBezTo>
                      <a:pt x="27474" y="8125"/>
                      <a:pt x="27573" y="9032"/>
                      <a:pt x="27655" y="9839"/>
                    </a:cubicBezTo>
                    <a:cubicBezTo>
                      <a:pt x="27655" y="9905"/>
                      <a:pt x="27655" y="9971"/>
                      <a:pt x="27672" y="10037"/>
                    </a:cubicBezTo>
                    <a:cubicBezTo>
                      <a:pt x="27705" y="10532"/>
                      <a:pt x="27721" y="10960"/>
                      <a:pt x="27721" y="11339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" name="Google Shape;50;p2"/>
            <p:cNvGrpSpPr/>
            <p:nvPr/>
          </p:nvGrpSpPr>
          <p:grpSpPr>
            <a:xfrm rot="-2700000">
              <a:off x="908" y="4092171"/>
              <a:ext cx="915541" cy="696343"/>
              <a:chOff x="131175" y="4309275"/>
              <a:chExt cx="915550" cy="696350"/>
            </a:xfrm>
          </p:grpSpPr>
          <p:sp>
            <p:nvSpPr>
              <p:cNvPr id="51" name="Google Shape;51;p2"/>
              <p:cNvSpPr/>
              <p:nvPr/>
            </p:nvSpPr>
            <p:spPr>
              <a:xfrm>
                <a:off x="131175" y="4309275"/>
                <a:ext cx="910600" cy="6934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738" extrusionOk="0">
                    <a:moveTo>
                      <a:pt x="25546" y="0"/>
                    </a:moveTo>
                    <a:cubicBezTo>
                      <a:pt x="19201" y="2885"/>
                      <a:pt x="6774" y="10763"/>
                      <a:pt x="5851" y="11339"/>
                    </a:cubicBezTo>
                    <a:cubicBezTo>
                      <a:pt x="5736" y="11405"/>
                      <a:pt x="5587" y="11488"/>
                      <a:pt x="5422" y="11587"/>
                    </a:cubicBezTo>
                    <a:cubicBezTo>
                      <a:pt x="5192" y="11702"/>
                      <a:pt x="4911" y="11834"/>
                      <a:pt x="4598" y="11999"/>
                    </a:cubicBezTo>
                    <a:cubicBezTo>
                      <a:pt x="4499" y="12048"/>
                      <a:pt x="4401" y="12098"/>
                      <a:pt x="4285" y="12147"/>
                    </a:cubicBezTo>
                    <a:cubicBezTo>
                      <a:pt x="4219" y="12180"/>
                      <a:pt x="4153" y="12213"/>
                      <a:pt x="4087" y="12246"/>
                    </a:cubicBezTo>
                    <a:cubicBezTo>
                      <a:pt x="3857" y="12361"/>
                      <a:pt x="3626" y="12493"/>
                      <a:pt x="3395" y="12608"/>
                    </a:cubicBezTo>
                    <a:cubicBezTo>
                      <a:pt x="3247" y="12691"/>
                      <a:pt x="3082" y="12790"/>
                      <a:pt x="2934" y="12872"/>
                    </a:cubicBezTo>
                    <a:cubicBezTo>
                      <a:pt x="2769" y="12971"/>
                      <a:pt x="2588" y="13070"/>
                      <a:pt x="2423" y="13185"/>
                    </a:cubicBezTo>
                    <a:cubicBezTo>
                      <a:pt x="1417" y="13828"/>
                      <a:pt x="527" y="14586"/>
                      <a:pt x="264" y="15443"/>
                    </a:cubicBezTo>
                    <a:cubicBezTo>
                      <a:pt x="0" y="16267"/>
                      <a:pt x="940" y="18558"/>
                      <a:pt x="2225" y="20931"/>
                    </a:cubicBezTo>
                    <a:cubicBezTo>
                      <a:pt x="3939" y="24129"/>
                      <a:pt x="6279" y="27474"/>
                      <a:pt x="7169" y="27705"/>
                    </a:cubicBezTo>
                    <a:cubicBezTo>
                      <a:pt x="7252" y="27727"/>
                      <a:pt x="7346" y="27737"/>
                      <a:pt x="7450" y="27737"/>
                    </a:cubicBezTo>
                    <a:cubicBezTo>
                      <a:pt x="8053" y="27737"/>
                      <a:pt x="8992" y="27389"/>
                      <a:pt x="10004" y="26898"/>
                    </a:cubicBezTo>
                    <a:cubicBezTo>
                      <a:pt x="10103" y="26848"/>
                      <a:pt x="10218" y="26799"/>
                      <a:pt x="10317" y="26749"/>
                    </a:cubicBezTo>
                    <a:cubicBezTo>
                      <a:pt x="10400" y="26700"/>
                      <a:pt x="10466" y="26667"/>
                      <a:pt x="10548" y="26617"/>
                    </a:cubicBezTo>
                    <a:cubicBezTo>
                      <a:pt x="10795" y="26502"/>
                      <a:pt x="11042" y="26370"/>
                      <a:pt x="11273" y="26238"/>
                    </a:cubicBezTo>
                    <a:cubicBezTo>
                      <a:pt x="11290" y="26222"/>
                      <a:pt x="11306" y="26222"/>
                      <a:pt x="11323" y="26205"/>
                    </a:cubicBezTo>
                    <a:cubicBezTo>
                      <a:pt x="11454" y="26139"/>
                      <a:pt x="11570" y="26073"/>
                      <a:pt x="11702" y="26008"/>
                    </a:cubicBezTo>
                    <a:cubicBezTo>
                      <a:pt x="11817" y="25942"/>
                      <a:pt x="11932" y="25876"/>
                      <a:pt x="12048" y="25810"/>
                    </a:cubicBezTo>
                    <a:cubicBezTo>
                      <a:pt x="12180" y="25727"/>
                      <a:pt x="12295" y="25661"/>
                      <a:pt x="12410" y="25596"/>
                    </a:cubicBezTo>
                    <a:cubicBezTo>
                      <a:pt x="12476" y="25563"/>
                      <a:pt x="12542" y="25513"/>
                      <a:pt x="12592" y="25480"/>
                    </a:cubicBezTo>
                    <a:cubicBezTo>
                      <a:pt x="12888" y="25315"/>
                      <a:pt x="13169" y="25151"/>
                      <a:pt x="13416" y="24986"/>
                    </a:cubicBezTo>
                    <a:cubicBezTo>
                      <a:pt x="14075" y="24590"/>
                      <a:pt x="14553" y="24277"/>
                      <a:pt x="14685" y="24211"/>
                    </a:cubicBezTo>
                    <a:cubicBezTo>
                      <a:pt x="15212" y="23914"/>
                      <a:pt x="32534" y="13268"/>
                      <a:pt x="32781" y="13037"/>
                    </a:cubicBezTo>
                    <a:cubicBezTo>
                      <a:pt x="32781" y="13037"/>
                      <a:pt x="32781" y="13037"/>
                      <a:pt x="32798" y="13004"/>
                    </a:cubicBezTo>
                    <a:cubicBezTo>
                      <a:pt x="32798" y="12988"/>
                      <a:pt x="32814" y="12971"/>
                      <a:pt x="32831" y="12955"/>
                    </a:cubicBezTo>
                    <a:cubicBezTo>
                      <a:pt x="32863" y="12856"/>
                      <a:pt x="32946" y="12691"/>
                      <a:pt x="33045" y="12460"/>
                    </a:cubicBezTo>
                    <a:cubicBezTo>
                      <a:pt x="33061" y="12427"/>
                      <a:pt x="33094" y="12378"/>
                      <a:pt x="33111" y="12328"/>
                    </a:cubicBezTo>
                    <a:cubicBezTo>
                      <a:pt x="33210" y="12131"/>
                      <a:pt x="33308" y="11883"/>
                      <a:pt x="33424" y="11620"/>
                    </a:cubicBezTo>
                    <a:cubicBezTo>
                      <a:pt x="33457" y="11554"/>
                      <a:pt x="33490" y="11488"/>
                      <a:pt x="33523" y="11422"/>
                    </a:cubicBezTo>
                    <a:cubicBezTo>
                      <a:pt x="33655" y="11142"/>
                      <a:pt x="33786" y="10829"/>
                      <a:pt x="33935" y="10499"/>
                    </a:cubicBezTo>
                    <a:cubicBezTo>
                      <a:pt x="33984" y="10384"/>
                      <a:pt x="34034" y="10252"/>
                      <a:pt x="34083" y="10136"/>
                    </a:cubicBezTo>
                    <a:cubicBezTo>
                      <a:pt x="34133" y="10037"/>
                      <a:pt x="34165" y="9955"/>
                      <a:pt x="34198" y="9873"/>
                    </a:cubicBezTo>
                    <a:cubicBezTo>
                      <a:pt x="34248" y="9757"/>
                      <a:pt x="34297" y="9642"/>
                      <a:pt x="34363" y="9510"/>
                    </a:cubicBezTo>
                    <a:cubicBezTo>
                      <a:pt x="34495" y="9197"/>
                      <a:pt x="34627" y="8867"/>
                      <a:pt x="34759" y="8554"/>
                    </a:cubicBezTo>
                    <a:cubicBezTo>
                      <a:pt x="34792" y="8488"/>
                      <a:pt x="34825" y="8406"/>
                      <a:pt x="34841" y="8340"/>
                    </a:cubicBezTo>
                    <a:cubicBezTo>
                      <a:pt x="34874" y="8274"/>
                      <a:pt x="34907" y="8208"/>
                      <a:pt x="34924" y="8142"/>
                    </a:cubicBezTo>
                    <a:cubicBezTo>
                      <a:pt x="35105" y="7697"/>
                      <a:pt x="35286" y="7252"/>
                      <a:pt x="35451" y="6840"/>
                    </a:cubicBezTo>
                    <a:lnTo>
                      <a:pt x="35451" y="6824"/>
                    </a:lnTo>
                    <a:cubicBezTo>
                      <a:pt x="35533" y="6593"/>
                      <a:pt x="35632" y="6362"/>
                      <a:pt x="35698" y="6148"/>
                    </a:cubicBezTo>
                    <a:cubicBezTo>
                      <a:pt x="35764" y="5967"/>
                      <a:pt x="35830" y="5785"/>
                      <a:pt x="35896" y="5620"/>
                    </a:cubicBezTo>
                    <a:cubicBezTo>
                      <a:pt x="36077" y="5077"/>
                      <a:pt x="36226" y="4582"/>
                      <a:pt x="36308" y="4203"/>
                    </a:cubicBezTo>
                    <a:cubicBezTo>
                      <a:pt x="36325" y="4154"/>
                      <a:pt x="36325" y="4121"/>
                      <a:pt x="36341" y="4071"/>
                    </a:cubicBezTo>
                    <a:cubicBezTo>
                      <a:pt x="36357" y="4022"/>
                      <a:pt x="36357" y="3989"/>
                      <a:pt x="36357" y="3939"/>
                    </a:cubicBezTo>
                    <a:cubicBezTo>
                      <a:pt x="36374" y="3890"/>
                      <a:pt x="36374" y="3857"/>
                      <a:pt x="36390" y="3808"/>
                    </a:cubicBezTo>
                    <a:cubicBezTo>
                      <a:pt x="36423" y="3511"/>
                      <a:pt x="36407" y="3313"/>
                      <a:pt x="36308" y="3247"/>
                    </a:cubicBezTo>
                    <a:cubicBezTo>
                      <a:pt x="36259" y="3214"/>
                      <a:pt x="36193" y="3181"/>
                      <a:pt x="36094" y="3132"/>
                    </a:cubicBezTo>
                    <a:cubicBezTo>
                      <a:pt x="36044" y="3115"/>
                      <a:pt x="36011" y="3099"/>
                      <a:pt x="35962" y="3082"/>
                    </a:cubicBezTo>
                    <a:cubicBezTo>
                      <a:pt x="35929" y="3082"/>
                      <a:pt x="35912" y="3066"/>
                      <a:pt x="35880" y="3049"/>
                    </a:cubicBezTo>
                    <a:cubicBezTo>
                      <a:pt x="35830" y="3033"/>
                      <a:pt x="35781" y="3016"/>
                      <a:pt x="35715" y="3000"/>
                    </a:cubicBezTo>
                    <a:cubicBezTo>
                      <a:pt x="35649" y="2967"/>
                      <a:pt x="35566" y="2934"/>
                      <a:pt x="35468" y="2901"/>
                    </a:cubicBezTo>
                    <a:cubicBezTo>
                      <a:pt x="35402" y="2885"/>
                      <a:pt x="35303" y="2852"/>
                      <a:pt x="35220" y="2819"/>
                    </a:cubicBezTo>
                    <a:cubicBezTo>
                      <a:pt x="35187" y="2802"/>
                      <a:pt x="35138" y="2786"/>
                      <a:pt x="35105" y="2786"/>
                    </a:cubicBezTo>
                    <a:cubicBezTo>
                      <a:pt x="35023" y="2753"/>
                      <a:pt x="34940" y="2720"/>
                      <a:pt x="34858" y="2703"/>
                    </a:cubicBezTo>
                    <a:cubicBezTo>
                      <a:pt x="34792" y="2670"/>
                      <a:pt x="34726" y="2654"/>
                      <a:pt x="34660" y="2637"/>
                    </a:cubicBezTo>
                    <a:cubicBezTo>
                      <a:pt x="34297" y="2522"/>
                      <a:pt x="33869" y="2390"/>
                      <a:pt x="33424" y="2242"/>
                    </a:cubicBezTo>
                    <a:cubicBezTo>
                      <a:pt x="33325" y="2225"/>
                      <a:pt x="33226" y="2192"/>
                      <a:pt x="33127" y="2159"/>
                    </a:cubicBezTo>
                    <a:cubicBezTo>
                      <a:pt x="33094" y="2143"/>
                      <a:pt x="33045" y="2127"/>
                      <a:pt x="33012" y="2127"/>
                    </a:cubicBezTo>
                    <a:cubicBezTo>
                      <a:pt x="32946" y="2094"/>
                      <a:pt x="32880" y="2077"/>
                      <a:pt x="32798" y="2061"/>
                    </a:cubicBezTo>
                    <a:cubicBezTo>
                      <a:pt x="32567" y="1995"/>
                      <a:pt x="32320" y="1912"/>
                      <a:pt x="32072" y="1846"/>
                    </a:cubicBezTo>
                    <a:cubicBezTo>
                      <a:pt x="31842" y="1780"/>
                      <a:pt x="31594" y="1698"/>
                      <a:pt x="31347" y="1632"/>
                    </a:cubicBezTo>
                    <a:cubicBezTo>
                      <a:pt x="31116" y="1566"/>
                      <a:pt x="30886" y="1500"/>
                      <a:pt x="30655" y="1434"/>
                    </a:cubicBezTo>
                    <a:cubicBezTo>
                      <a:pt x="30639" y="1434"/>
                      <a:pt x="30639" y="1418"/>
                      <a:pt x="30622" y="1418"/>
                    </a:cubicBezTo>
                    <a:cubicBezTo>
                      <a:pt x="30325" y="1335"/>
                      <a:pt x="30029" y="1253"/>
                      <a:pt x="29732" y="1171"/>
                    </a:cubicBezTo>
                    <a:cubicBezTo>
                      <a:pt x="29699" y="1154"/>
                      <a:pt x="29683" y="1154"/>
                      <a:pt x="29666" y="1154"/>
                    </a:cubicBezTo>
                    <a:cubicBezTo>
                      <a:pt x="29501" y="1105"/>
                      <a:pt x="29353" y="1055"/>
                      <a:pt x="29205" y="1022"/>
                    </a:cubicBezTo>
                    <a:cubicBezTo>
                      <a:pt x="28479" y="808"/>
                      <a:pt x="27804" y="627"/>
                      <a:pt x="27243" y="462"/>
                    </a:cubicBezTo>
                    <a:cubicBezTo>
                      <a:pt x="27161" y="445"/>
                      <a:pt x="27095" y="429"/>
                      <a:pt x="27013" y="412"/>
                    </a:cubicBezTo>
                    <a:cubicBezTo>
                      <a:pt x="26980" y="396"/>
                      <a:pt x="26947" y="380"/>
                      <a:pt x="26897" y="380"/>
                    </a:cubicBezTo>
                    <a:cubicBezTo>
                      <a:pt x="26831" y="363"/>
                      <a:pt x="26765" y="330"/>
                      <a:pt x="26700" y="314"/>
                    </a:cubicBezTo>
                    <a:cubicBezTo>
                      <a:pt x="26518" y="264"/>
                      <a:pt x="26353" y="231"/>
                      <a:pt x="26205" y="182"/>
                    </a:cubicBezTo>
                    <a:cubicBezTo>
                      <a:pt x="26172" y="165"/>
                      <a:pt x="26123" y="165"/>
                      <a:pt x="26090" y="149"/>
                    </a:cubicBezTo>
                    <a:cubicBezTo>
                      <a:pt x="25991" y="132"/>
                      <a:pt x="25908" y="99"/>
                      <a:pt x="25826" y="83"/>
                    </a:cubicBezTo>
                    <a:cubicBezTo>
                      <a:pt x="25793" y="66"/>
                      <a:pt x="25760" y="66"/>
                      <a:pt x="25727" y="50"/>
                    </a:cubicBezTo>
                    <a:cubicBezTo>
                      <a:pt x="25612" y="17"/>
                      <a:pt x="25546" y="0"/>
                      <a:pt x="25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31175" y="4631075"/>
                <a:ext cx="263725" cy="3716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866" extrusionOk="0">
                    <a:moveTo>
                      <a:pt x="2934" y="0"/>
                    </a:moveTo>
                    <a:cubicBezTo>
                      <a:pt x="2769" y="99"/>
                      <a:pt x="2588" y="198"/>
                      <a:pt x="2423" y="313"/>
                    </a:cubicBezTo>
                    <a:cubicBezTo>
                      <a:pt x="1417" y="956"/>
                      <a:pt x="527" y="1714"/>
                      <a:pt x="264" y="2571"/>
                    </a:cubicBezTo>
                    <a:cubicBezTo>
                      <a:pt x="0" y="3395"/>
                      <a:pt x="940" y="5686"/>
                      <a:pt x="2225" y="8059"/>
                    </a:cubicBezTo>
                    <a:cubicBezTo>
                      <a:pt x="3939" y="11257"/>
                      <a:pt x="6279" y="14602"/>
                      <a:pt x="7169" y="14833"/>
                    </a:cubicBezTo>
                    <a:cubicBezTo>
                      <a:pt x="7252" y="14855"/>
                      <a:pt x="7346" y="14865"/>
                      <a:pt x="7450" y="14865"/>
                    </a:cubicBezTo>
                    <a:cubicBezTo>
                      <a:pt x="8053" y="14865"/>
                      <a:pt x="8992" y="14517"/>
                      <a:pt x="10004" y="14026"/>
                    </a:cubicBezTo>
                    <a:cubicBezTo>
                      <a:pt x="10103" y="13976"/>
                      <a:pt x="10218" y="13927"/>
                      <a:pt x="10317" y="13877"/>
                    </a:cubicBezTo>
                    <a:cubicBezTo>
                      <a:pt x="10400" y="13828"/>
                      <a:pt x="10466" y="13795"/>
                      <a:pt x="10548" y="13745"/>
                    </a:cubicBezTo>
                    <a:cubicBezTo>
                      <a:pt x="9823" y="12460"/>
                      <a:pt x="8735" y="10532"/>
                      <a:pt x="7532" y="8373"/>
                    </a:cubicBezTo>
                    <a:cubicBezTo>
                      <a:pt x="6016" y="5686"/>
                      <a:pt x="4335" y="2637"/>
                      <a:pt x="29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31175" y="4631075"/>
                <a:ext cx="263725" cy="3745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982" fill="none" extrusionOk="0">
                    <a:moveTo>
                      <a:pt x="10548" y="13745"/>
                    </a:moveTo>
                    <a:cubicBezTo>
                      <a:pt x="10466" y="13795"/>
                      <a:pt x="10400" y="13828"/>
                      <a:pt x="10317" y="13877"/>
                    </a:cubicBezTo>
                    <a:cubicBezTo>
                      <a:pt x="10218" y="13927"/>
                      <a:pt x="10103" y="13976"/>
                      <a:pt x="10004" y="14026"/>
                    </a:cubicBezTo>
                    <a:cubicBezTo>
                      <a:pt x="8817" y="14602"/>
                      <a:pt x="7730" y="14981"/>
                      <a:pt x="7169" y="14833"/>
                    </a:cubicBezTo>
                    <a:cubicBezTo>
                      <a:pt x="6279" y="14602"/>
                      <a:pt x="3939" y="11257"/>
                      <a:pt x="2225" y="8059"/>
                    </a:cubicBezTo>
                    <a:cubicBezTo>
                      <a:pt x="940" y="5686"/>
                      <a:pt x="0" y="3395"/>
                      <a:pt x="264" y="2571"/>
                    </a:cubicBezTo>
                    <a:cubicBezTo>
                      <a:pt x="527" y="1714"/>
                      <a:pt x="1417" y="956"/>
                      <a:pt x="2423" y="313"/>
                    </a:cubicBezTo>
                    <a:cubicBezTo>
                      <a:pt x="2588" y="198"/>
                      <a:pt x="2769" y="99"/>
                      <a:pt x="2934" y="0"/>
                    </a:cubicBezTo>
                    <a:cubicBezTo>
                      <a:pt x="4335" y="2637"/>
                      <a:pt x="6016" y="5686"/>
                      <a:pt x="7532" y="8373"/>
                    </a:cubicBezTo>
                    <a:cubicBezTo>
                      <a:pt x="8735" y="10532"/>
                      <a:pt x="9823" y="12460"/>
                      <a:pt x="10548" y="13745"/>
                    </a:cubicBezTo>
                    <a:close/>
                  </a:path>
                </a:pathLst>
              </a:custGeom>
              <a:noFill/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extrusionOk="0">
                    <a:moveTo>
                      <a:pt x="1" y="0"/>
                    </a:moveTo>
                    <a:cubicBezTo>
                      <a:pt x="1" y="1"/>
                      <a:pt x="1962" y="1714"/>
                      <a:pt x="2028" y="1945"/>
                    </a:cubicBezTo>
                    <a:cubicBezTo>
                      <a:pt x="2094" y="2176"/>
                      <a:pt x="1468" y="3791"/>
                      <a:pt x="1929" y="4269"/>
                    </a:cubicBezTo>
                    <a:cubicBezTo>
                      <a:pt x="2374" y="4731"/>
                      <a:pt x="4138" y="5653"/>
                      <a:pt x="4286" y="6016"/>
                    </a:cubicBezTo>
                    <a:cubicBezTo>
                      <a:pt x="4434" y="6395"/>
                      <a:pt x="4138" y="8356"/>
                      <a:pt x="4335" y="8604"/>
                    </a:cubicBezTo>
                    <a:cubicBezTo>
                      <a:pt x="4533" y="8851"/>
                      <a:pt x="6280" y="9609"/>
                      <a:pt x="6428" y="9889"/>
                    </a:cubicBezTo>
                    <a:cubicBezTo>
                      <a:pt x="6478" y="9971"/>
                      <a:pt x="6593" y="10351"/>
                      <a:pt x="6709" y="10812"/>
                    </a:cubicBezTo>
                    <a:cubicBezTo>
                      <a:pt x="6939" y="11751"/>
                      <a:pt x="7236" y="13037"/>
                      <a:pt x="7236" y="13037"/>
                    </a:cubicBezTo>
                    <a:cubicBezTo>
                      <a:pt x="7236" y="13037"/>
                      <a:pt x="7236" y="13037"/>
                      <a:pt x="7253" y="13004"/>
                    </a:cubicBezTo>
                    <a:cubicBezTo>
                      <a:pt x="7269" y="12988"/>
                      <a:pt x="7269" y="12971"/>
                      <a:pt x="7286" y="12955"/>
                    </a:cubicBezTo>
                    <a:cubicBezTo>
                      <a:pt x="7318" y="12856"/>
                      <a:pt x="7401" y="12691"/>
                      <a:pt x="7500" y="12460"/>
                    </a:cubicBezTo>
                    <a:cubicBezTo>
                      <a:pt x="7516" y="12427"/>
                      <a:pt x="7549" y="12378"/>
                      <a:pt x="7566" y="12328"/>
                    </a:cubicBezTo>
                    <a:cubicBezTo>
                      <a:pt x="7665" y="12131"/>
                      <a:pt x="7763" y="11883"/>
                      <a:pt x="7879" y="11620"/>
                    </a:cubicBezTo>
                    <a:cubicBezTo>
                      <a:pt x="7912" y="11554"/>
                      <a:pt x="7945" y="11488"/>
                      <a:pt x="7978" y="11422"/>
                    </a:cubicBezTo>
                    <a:cubicBezTo>
                      <a:pt x="8110" y="11142"/>
                      <a:pt x="8241" y="10829"/>
                      <a:pt x="8390" y="10499"/>
                    </a:cubicBezTo>
                    <a:cubicBezTo>
                      <a:pt x="8439" y="10384"/>
                      <a:pt x="8489" y="10252"/>
                      <a:pt x="8538" y="10136"/>
                    </a:cubicBezTo>
                    <a:cubicBezTo>
                      <a:pt x="8588" y="10037"/>
                      <a:pt x="8620" y="9955"/>
                      <a:pt x="8653" y="9873"/>
                    </a:cubicBezTo>
                    <a:cubicBezTo>
                      <a:pt x="8703" y="9757"/>
                      <a:pt x="8752" y="9642"/>
                      <a:pt x="8818" y="9510"/>
                    </a:cubicBezTo>
                    <a:cubicBezTo>
                      <a:pt x="8950" y="9197"/>
                      <a:pt x="9082" y="8867"/>
                      <a:pt x="9214" y="8554"/>
                    </a:cubicBezTo>
                    <a:cubicBezTo>
                      <a:pt x="9247" y="8488"/>
                      <a:pt x="9280" y="8406"/>
                      <a:pt x="9296" y="8340"/>
                    </a:cubicBezTo>
                    <a:cubicBezTo>
                      <a:pt x="9329" y="8274"/>
                      <a:pt x="9362" y="8208"/>
                      <a:pt x="9379" y="8142"/>
                    </a:cubicBezTo>
                    <a:cubicBezTo>
                      <a:pt x="9560" y="7697"/>
                      <a:pt x="9741" y="7252"/>
                      <a:pt x="9906" y="6840"/>
                    </a:cubicBezTo>
                    <a:lnTo>
                      <a:pt x="9906" y="6824"/>
                    </a:lnTo>
                    <a:cubicBezTo>
                      <a:pt x="9988" y="6593"/>
                      <a:pt x="10087" y="6362"/>
                      <a:pt x="10153" y="6148"/>
                    </a:cubicBezTo>
                    <a:cubicBezTo>
                      <a:pt x="10219" y="5967"/>
                      <a:pt x="10285" y="5785"/>
                      <a:pt x="10351" y="5620"/>
                    </a:cubicBezTo>
                    <a:cubicBezTo>
                      <a:pt x="10532" y="5077"/>
                      <a:pt x="10681" y="4582"/>
                      <a:pt x="10763" y="4203"/>
                    </a:cubicBezTo>
                    <a:cubicBezTo>
                      <a:pt x="10780" y="4154"/>
                      <a:pt x="10780" y="4121"/>
                      <a:pt x="10796" y="4071"/>
                    </a:cubicBezTo>
                    <a:cubicBezTo>
                      <a:pt x="10812" y="4022"/>
                      <a:pt x="10812" y="3989"/>
                      <a:pt x="10812" y="3939"/>
                    </a:cubicBezTo>
                    <a:cubicBezTo>
                      <a:pt x="10829" y="3890"/>
                      <a:pt x="10829" y="3857"/>
                      <a:pt x="10845" y="3808"/>
                    </a:cubicBezTo>
                    <a:cubicBezTo>
                      <a:pt x="10878" y="3511"/>
                      <a:pt x="10862" y="3313"/>
                      <a:pt x="10763" y="3247"/>
                    </a:cubicBezTo>
                    <a:cubicBezTo>
                      <a:pt x="10714" y="3214"/>
                      <a:pt x="10648" y="3181"/>
                      <a:pt x="10549" y="3132"/>
                    </a:cubicBezTo>
                    <a:cubicBezTo>
                      <a:pt x="10499" y="3115"/>
                      <a:pt x="10466" y="3099"/>
                      <a:pt x="10417" y="3082"/>
                    </a:cubicBezTo>
                    <a:cubicBezTo>
                      <a:pt x="10384" y="3082"/>
                      <a:pt x="10367" y="3066"/>
                      <a:pt x="10335" y="3049"/>
                    </a:cubicBezTo>
                    <a:cubicBezTo>
                      <a:pt x="10285" y="3033"/>
                      <a:pt x="10236" y="3016"/>
                      <a:pt x="10170" y="3000"/>
                    </a:cubicBezTo>
                    <a:cubicBezTo>
                      <a:pt x="10104" y="2967"/>
                      <a:pt x="10021" y="2934"/>
                      <a:pt x="9923" y="2901"/>
                    </a:cubicBezTo>
                    <a:cubicBezTo>
                      <a:pt x="9857" y="2885"/>
                      <a:pt x="9758" y="2852"/>
                      <a:pt x="9675" y="2819"/>
                    </a:cubicBezTo>
                    <a:cubicBezTo>
                      <a:pt x="9642" y="2802"/>
                      <a:pt x="9593" y="2786"/>
                      <a:pt x="9560" y="2786"/>
                    </a:cubicBezTo>
                    <a:cubicBezTo>
                      <a:pt x="9478" y="2753"/>
                      <a:pt x="9395" y="2720"/>
                      <a:pt x="9313" y="2703"/>
                    </a:cubicBezTo>
                    <a:cubicBezTo>
                      <a:pt x="9247" y="2670"/>
                      <a:pt x="9181" y="2654"/>
                      <a:pt x="9115" y="2637"/>
                    </a:cubicBezTo>
                    <a:cubicBezTo>
                      <a:pt x="8752" y="2522"/>
                      <a:pt x="8324" y="2390"/>
                      <a:pt x="7879" y="2242"/>
                    </a:cubicBezTo>
                    <a:cubicBezTo>
                      <a:pt x="7780" y="2225"/>
                      <a:pt x="7681" y="2192"/>
                      <a:pt x="7582" y="2159"/>
                    </a:cubicBezTo>
                    <a:cubicBezTo>
                      <a:pt x="7549" y="2143"/>
                      <a:pt x="7500" y="2127"/>
                      <a:pt x="7467" y="2127"/>
                    </a:cubicBezTo>
                    <a:cubicBezTo>
                      <a:pt x="7401" y="2094"/>
                      <a:pt x="7318" y="2077"/>
                      <a:pt x="7253" y="2061"/>
                    </a:cubicBezTo>
                    <a:cubicBezTo>
                      <a:pt x="7022" y="1995"/>
                      <a:pt x="6775" y="1912"/>
                      <a:pt x="6527" y="1846"/>
                    </a:cubicBezTo>
                    <a:cubicBezTo>
                      <a:pt x="6297" y="1780"/>
                      <a:pt x="6049" y="1698"/>
                      <a:pt x="5802" y="1632"/>
                    </a:cubicBezTo>
                    <a:cubicBezTo>
                      <a:pt x="5571" y="1566"/>
                      <a:pt x="5341" y="1500"/>
                      <a:pt x="5110" y="1434"/>
                    </a:cubicBezTo>
                    <a:cubicBezTo>
                      <a:pt x="5094" y="1434"/>
                      <a:pt x="5094" y="1418"/>
                      <a:pt x="5077" y="1418"/>
                    </a:cubicBezTo>
                    <a:cubicBezTo>
                      <a:pt x="4780" y="1335"/>
                      <a:pt x="4484" y="1253"/>
                      <a:pt x="4187" y="1171"/>
                    </a:cubicBezTo>
                    <a:cubicBezTo>
                      <a:pt x="4154" y="1154"/>
                      <a:pt x="4138" y="1154"/>
                      <a:pt x="4121" y="1154"/>
                    </a:cubicBezTo>
                    <a:cubicBezTo>
                      <a:pt x="3956" y="1105"/>
                      <a:pt x="3808" y="1055"/>
                      <a:pt x="3660" y="1022"/>
                    </a:cubicBezTo>
                    <a:cubicBezTo>
                      <a:pt x="2934" y="808"/>
                      <a:pt x="2259" y="627"/>
                      <a:pt x="1698" y="462"/>
                    </a:cubicBezTo>
                    <a:cubicBezTo>
                      <a:pt x="1616" y="445"/>
                      <a:pt x="1550" y="429"/>
                      <a:pt x="1468" y="412"/>
                    </a:cubicBezTo>
                    <a:cubicBezTo>
                      <a:pt x="1435" y="396"/>
                      <a:pt x="1402" y="380"/>
                      <a:pt x="1352" y="380"/>
                    </a:cubicBezTo>
                    <a:cubicBezTo>
                      <a:pt x="1286" y="363"/>
                      <a:pt x="1220" y="330"/>
                      <a:pt x="1155" y="314"/>
                    </a:cubicBezTo>
                    <a:cubicBezTo>
                      <a:pt x="973" y="264"/>
                      <a:pt x="808" y="231"/>
                      <a:pt x="660" y="182"/>
                    </a:cubicBezTo>
                    <a:cubicBezTo>
                      <a:pt x="627" y="165"/>
                      <a:pt x="578" y="165"/>
                      <a:pt x="545" y="149"/>
                    </a:cubicBezTo>
                    <a:cubicBezTo>
                      <a:pt x="446" y="132"/>
                      <a:pt x="363" y="99"/>
                      <a:pt x="281" y="83"/>
                    </a:cubicBezTo>
                    <a:cubicBezTo>
                      <a:pt x="248" y="66"/>
                      <a:pt x="215" y="66"/>
                      <a:pt x="182" y="50"/>
                    </a:cubicBezTo>
                    <a:cubicBezTo>
                      <a:pt x="67" y="1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B9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extrusionOk="0">
                    <a:moveTo>
                      <a:pt x="3000" y="1"/>
                    </a:moveTo>
                    <a:cubicBezTo>
                      <a:pt x="2770" y="116"/>
                      <a:pt x="2489" y="248"/>
                      <a:pt x="2176" y="413"/>
                    </a:cubicBezTo>
                    <a:cubicBezTo>
                      <a:pt x="2077" y="462"/>
                      <a:pt x="1979" y="512"/>
                      <a:pt x="1863" y="561"/>
                    </a:cubicBezTo>
                    <a:cubicBezTo>
                      <a:pt x="1797" y="594"/>
                      <a:pt x="1731" y="627"/>
                      <a:pt x="1665" y="660"/>
                    </a:cubicBezTo>
                    <a:cubicBezTo>
                      <a:pt x="1435" y="775"/>
                      <a:pt x="1204" y="907"/>
                      <a:pt x="973" y="1022"/>
                    </a:cubicBezTo>
                    <a:cubicBezTo>
                      <a:pt x="825" y="1105"/>
                      <a:pt x="660" y="1204"/>
                      <a:pt x="512" y="1286"/>
                    </a:cubicBezTo>
                    <a:cubicBezTo>
                      <a:pt x="347" y="1385"/>
                      <a:pt x="166" y="1484"/>
                      <a:pt x="1" y="1599"/>
                    </a:cubicBezTo>
                    <a:cubicBezTo>
                      <a:pt x="1" y="1632"/>
                      <a:pt x="1" y="1649"/>
                      <a:pt x="1" y="1649"/>
                    </a:cubicBezTo>
                    <a:cubicBezTo>
                      <a:pt x="1" y="1649"/>
                      <a:pt x="1187" y="4203"/>
                      <a:pt x="4319" y="9724"/>
                    </a:cubicBezTo>
                    <a:cubicBezTo>
                      <a:pt x="5242" y="11323"/>
                      <a:pt x="6313" y="13185"/>
                      <a:pt x="7582" y="15312"/>
                    </a:cubicBezTo>
                    <a:cubicBezTo>
                      <a:pt x="7681" y="15262"/>
                      <a:pt x="7796" y="15213"/>
                      <a:pt x="7895" y="15163"/>
                    </a:cubicBezTo>
                    <a:cubicBezTo>
                      <a:pt x="8208" y="14998"/>
                      <a:pt x="8538" y="14834"/>
                      <a:pt x="8851" y="14652"/>
                    </a:cubicBezTo>
                    <a:cubicBezTo>
                      <a:pt x="8868" y="14636"/>
                      <a:pt x="8884" y="14636"/>
                      <a:pt x="8901" y="14619"/>
                    </a:cubicBezTo>
                    <a:cubicBezTo>
                      <a:pt x="9032" y="14553"/>
                      <a:pt x="9148" y="14487"/>
                      <a:pt x="9280" y="14422"/>
                    </a:cubicBezTo>
                    <a:cubicBezTo>
                      <a:pt x="9395" y="14356"/>
                      <a:pt x="9510" y="14290"/>
                      <a:pt x="9626" y="14224"/>
                    </a:cubicBezTo>
                    <a:cubicBezTo>
                      <a:pt x="9758" y="14141"/>
                      <a:pt x="9873" y="14075"/>
                      <a:pt x="9988" y="14010"/>
                    </a:cubicBezTo>
                    <a:cubicBezTo>
                      <a:pt x="10054" y="13977"/>
                      <a:pt x="10120" y="13944"/>
                      <a:pt x="10170" y="13894"/>
                    </a:cubicBezTo>
                    <a:cubicBezTo>
                      <a:pt x="10466" y="13729"/>
                      <a:pt x="10747" y="13565"/>
                      <a:pt x="10994" y="13400"/>
                    </a:cubicBezTo>
                    <a:cubicBezTo>
                      <a:pt x="10994" y="13400"/>
                      <a:pt x="9906" y="11587"/>
                      <a:pt x="8390" y="9032"/>
                    </a:cubicBezTo>
                    <a:cubicBezTo>
                      <a:pt x="8373" y="8999"/>
                      <a:pt x="8357" y="8966"/>
                      <a:pt x="8340" y="8950"/>
                    </a:cubicBezTo>
                    <a:cubicBezTo>
                      <a:pt x="7500" y="7532"/>
                      <a:pt x="6527" y="5917"/>
                      <a:pt x="5538" y="4253"/>
                    </a:cubicBezTo>
                    <a:cubicBezTo>
                      <a:pt x="4681" y="2819"/>
                      <a:pt x="3808" y="1369"/>
                      <a:pt x="3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16050" y="4615400"/>
                <a:ext cx="216325" cy="34985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13994" extrusionOk="0">
                    <a:moveTo>
                      <a:pt x="692" y="1"/>
                    </a:moveTo>
                    <a:cubicBezTo>
                      <a:pt x="462" y="116"/>
                      <a:pt x="231" y="248"/>
                      <a:pt x="0" y="363"/>
                    </a:cubicBezTo>
                    <a:cubicBezTo>
                      <a:pt x="1401" y="2819"/>
                      <a:pt x="3263" y="6016"/>
                      <a:pt x="4928" y="8901"/>
                    </a:cubicBezTo>
                    <a:cubicBezTo>
                      <a:pt x="6065" y="10862"/>
                      <a:pt x="7104" y="12658"/>
                      <a:pt x="7878" y="13993"/>
                    </a:cubicBezTo>
                    <a:cubicBezTo>
                      <a:pt x="7895" y="13977"/>
                      <a:pt x="7911" y="13977"/>
                      <a:pt x="7928" y="13960"/>
                    </a:cubicBezTo>
                    <a:cubicBezTo>
                      <a:pt x="8059" y="13894"/>
                      <a:pt x="8175" y="13828"/>
                      <a:pt x="8307" y="13763"/>
                    </a:cubicBezTo>
                    <a:cubicBezTo>
                      <a:pt x="8422" y="13697"/>
                      <a:pt x="8537" y="13631"/>
                      <a:pt x="8653" y="13565"/>
                    </a:cubicBezTo>
                    <a:cubicBezTo>
                      <a:pt x="7812" y="12180"/>
                      <a:pt x="6807" y="10499"/>
                      <a:pt x="5785" y="8752"/>
                    </a:cubicBezTo>
                    <a:cubicBezTo>
                      <a:pt x="3956" y="5670"/>
                      <a:pt x="2027" y="2341"/>
                      <a:pt x="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86800" y="4556075"/>
                <a:ext cx="799350" cy="446650"/>
              </a:xfrm>
              <a:custGeom>
                <a:avLst/>
                <a:gdLst/>
                <a:ahLst/>
                <a:cxnLst/>
                <a:rect l="l" t="t" r="r" b="b"/>
                <a:pathLst>
                  <a:path w="31974" h="17866" extrusionOk="0">
                    <a:moveTo>
                      <a:pt x="31973" y="1"/>
                    </a:moveTo>
                    <a:lnTo>
                      <a:pt x="31973" y="1"/>
                    </a:lnTo>
                    <a:cubicBezTo>
                      <a:pt x="31331" y="314"/>
                      <a:pt x="30671" y="627"/>
                      <a:pt x="30029" y="940"/>
                    </a:cubicBezTo>
                    <a:cubicBezTo>
                      <a:pt x="25760" y="3017"/>
                      <a:pt x="21491" y="5110"/>
                      <a:pt x="17223" y="7186"/>
                    </a:cubicBezTo>
                    <a:cubicBezTo>
                      <a:pt x="14421" y="8538"/>
                      <a:pt x="11570" y="9922"/>
                      <a:pt x="8587" y="10746"/>
                    </a:cubicBezTo>
                    <a:cubicBezTo>
                      <a:pt x="8043" y="10895"/>
                      <a:pt x="7499" y="11010"/>
                      <a:pt x="6955" y="11125"/>
                    </a:cubicBezTo>
                    <a:cubicBezTo>
                      <a:pt x="6658" y="11175"/>
                      <a:pt x="6378" y="11224"/>
                      <a:pt x="6098" y="11274"/>
                    </a:cubicBezTo>
                    <a:cubicBezTo>
                      <a:pt x="5999" y="11290"/>
                      <a:pt x="5900" y="11307"/>
                      <a:pt x="5785" y="11323"/>
                    </a:cubicBezTo>
                    <a:cubicBezTo>
                      <a:pt x="5637" y="11340"/>
                      <a:pt x="5472" y="11356"/>
                      <a:pt x="5307" y="11373"/>
                    </a:cubicBezTo>
                    <a:cubicBezTo>
                      <a:pt x="5043" y="11405"/>
                      <a:pt x="4780" y="11422"/>
                      <a:pt x="4516" y="11438"/>
                    </a:cubicBezTo>
                    <a:cubicBezTo>
                      <a:pt x="4215" y="11455"/>
                      <a:pt x="3911" y="11464"/>
                      <a:pt x="3604" y="11464"/>
                    </a:cubicBezTo>
                    <a:cubicBezTo>
                      <a:pt x="2411" y="11464"/>
                      <a:pt x="1180" y="11335"/>
                      <a:pt x="0" y="11059"/>
                    </a:cubicBezTo>
                    <a:lnTo>
                      <a:pt x="0" y="11059"/>
                    </a:lnTo>
                    <a:cubicBezTo>
                      <a:pt x="1714" y="14257"/>
                      <a:pt x="4054" y="17602"/>
                      <a:pt x="4944" y="17833"/>
                    </a:cubicBezTo>
                    <a:cubicBezTo>
                      <a:pt x="5027" y="17855"/>
                      <a:pt x="5121" y="17865"/>
                      <a:pt x="5225" y="17865"/>
                    </a:cubicBezTo>
                    <a:cubicBezTo>
                      <a:pt x="5828" y="17865"/>
                      <a:pt x="6767" y="17517"/>
                      <a:pt x="7779" y="17026"/>
                    </a:cubicBezTo>
                    <a:cubicBezTo>
                      <a:pt x="7878" y="16976"/>
                      <a:pt x="7993" y="16927"/>
                      <a:pt x="8092" y="16877"/>
                    </a:cubicBezTo>
                    <a:cubicBezTo>
                      <a:pt x="8405" y="16712"/>
                      <a:pt x="8735" y="16548"/>
                      <a:pt x="9048" y="16366"/>
                    </a:cubicBezTo>
                    <a:cubicBezTo>
                      <a:pt x="9065" y="16350"/>
                      <a:pt x="9081" y="16350"/>
                      <a:pt x="9098" y="16333"/>
                    </a:cubicBezTo>
                    <a:cubicBezTo>
                      <a:pt x="9229" y="16267"/>
                      <a:pt x="9345" y="16201"/>
                      <a:pt x="9477" y="16136"/>
                    </a:cubicBezTo>
                    <a:cubicBezTo>
                      <a:pt x="9592" y="16070"/>
                      <a:pt x="9707" y="16004"/>
                      <a:pt x="9823" y="15938"/>
                    </a:cubicBezTo>
                    <a:cubicBezTo>
                      <a:pt x="9955" y="15855"/>
                      <a:pt x="10070" y="15789"/>
                      <a:pt x="10185" y="15724"/>
                    </a:cubicBezTo>
                    <a:cubicBezTo>
                      <a:pt x="10251" y="15691"/>
                      <a:pt x="10317" y="15658"/>
                      <a:pt x="10367" y="15608"/>
                    </a:cubicBezTo>
                    <a:cubicBezTo>
                      <a:pt x="10663" y="15443"/>
                      <a:pt x="10944" y="15279"/>
                      <a:pt x="11191" y="15114"/>
                    </a:cubicBezTo>
                    <a:cubicBezTo>
                      <a:pt x="11850" y="14718"/>
                      <a:pt x="12328" y="14405"/>
                      <a:pt x="12460" y="14339"/>
                    </a:cubicBezTo>
                    <a:cubicBezTo>
                      <a:pt x="12987" y="14042"/>
                      <a:pt x="30309" y="3396"/>
                      <a:pt x="30556" y="3165"/>
                    </a:cubicBezTo>
                    <a:cubicBezTo>
                      <a:pt x="30556" y="3165"/>
                      <a:pt x="30556" y="3165"/>
                      <a:pt x="30573" y="3132"/>
                    </a:cubicBezTo>
                    <a:cubicBezTo>
                      <a:pt x="30589" y="3116"/>
                      <a:pt x="30589" y="3099"/>
                      <a:pt x="30606" y="3083"/>
                    </a:cubicBezTo>
                    <a:cubicBezTo>
                      <a:pt x="30638" y="2984"/>
                      <a:pt x="30721" y="2819"/>
                      <a:pt x="30820" y="2588"/>
                    </a:cubicBezTo>
                    <a:cubicBezTo>
                      <a:pt x="30836" y="2555"/>
                      <a:pt x="30869" y="2506"/>
                      <a:pt x="30886" y="2456"/>
                    </a:cubicBezTo>
                    <a:cubicBezTo>
                      <a:pt x="30985" y="2259"/>
                      <a:pt x="31083" y="2011"/>
                      <a:pt x="31199" y="1748"/>
                    </a:cubicBezTo>
                    <a:cubicBezTo>
                      <a:pt x="31232" y="1682"/>
                      <a:pt x="31265" y="1616"/>
                      <a:pt x="31298" y="1550"/>
                    </a:cubicBezTo>
                    <a:cubicBezTo>
                      <a:pt x="31430" y="1270"/>
                      <a:pt x="31561" y="957"/>
                      <a:pt x="31710" y="627"/>
                    </a:cubicBezTo>
                    <a:cubicBezTo>
                      <a:pt x="31759" y="512"/>
                      <a:pt x="31809" y="380"/>
                      <a:pt x="31858" y="264"/>
                    </a:cubicBezTo>
                    <a:cubicBezTo>
                      <a:pt x="31908" y="165"/>
                      <a:pt x="31940" y="83"/>
                      <a:pt x="31973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fill="none" extrusionOk="0">
                    <a:moveTo>
                      <a:pt x="10845" y="3808"/>
                    </a:moveTo>
                    <a:cubicBezTo>
                      <a:pt x="10829" y="3857"/>
                      <a:pt x="10829" y="3890"/>
                      <a:pt x="10812" y="3939"/>
                    </a:cubicBezTo>
                    <a:cubicBezTo>
                      <a:pt x="10812" y="3989"/>
                      <a:pt x="10812" y="4022"/>
                      <a:pt x="10796" y="4071"/>
                    </a:cubicBezTo>
                    <a:cubicBezTo>
                      <a:pt x="10780" y="4121"/>
                      <a:pt x="10780" y="4154"/>
                      <a:pt x="10763" y="4203"/>
                    </a:cubicBezTo>
                    <a:cubicBezTo>
                      <a:pt x="10681" y="4582"/>
                      <a:pt x="10532" y="5077"/>
                      <a:pt x="10351" y="5620"/>
                    </a:cubicBezTo>
                    <a:cubicBezTo>
                      <a:pt x="10285" y="5785"/>
                      <a:pt x="10219" y="5967"/>
                      <a:pt x="10153" y="6148"/>
                    </a:cubicBezTo>
                    <a:cubicBezTo>
                      <a:pt x="10087" y="6362"/>
                      <a:pt x="9988" y="6593"/>
                      <a:pt x="9906" y="6824"/>
                    </a:cubicBezTo>
                    <a:lnTo>
                      <a:pt x="9906" y="6840"/>
                    </a:lnTo>
                    <a:cubicBezTo>
                      <a:pt x="9741" y="7252"/>
                      <a:pt x="9560" y="7697"/>
                      <a:pt x="9379" y="8142"/>
                    </a:cubicBezTo>
                    <a:cubicBezTo>
                      <a:pt x="9362" y="8208"/>
                      <a:pt x="9329" y="8274"/>
                      <a:pt x="9296" y="8340"/>
                    </a:cubicBezTo>
                    <a:cubicBezTo>
                      <a:pt x="9280" y="8406"/>
                      <a:pt x="9247" y="8488"/>
                      <a:pt x="9214" y="8554"/>
                    </a:cubicBezTo>
                    <a:cubicBezTo>
                      <a:pt x="9082" y="8867"/>
                      <a:pt x="8950" y="9197"/>
                      <a:pt x="8818" y="9510"/>
                    </a:cubicBezTo>
                    <a:cubicBezTo>
                      <a:pt x="8752" y="9642"/>
                      <a:pt x="8703" y="9757"/>
                      <a:pt x="8653" y="9873"/>
                    </a:cubicBezTo>
                    <a:cubicBezTo>
                      <a:pt x="8620" y="9955"/>
                      <a:pt x="8588" y="10037"/>
                      <a:pt x="8538" y="10136"/>
                    </a:cubicBezTo>
                    <a:cubicBezTo>
                      <a:pt x="8489" y="10252"/>
                      <a:pt x="8439" y="10384"/>
                      <a:pt x="8390" y="10499"/>
                    </a:cubicBezTo>
                    <a:cubicBezTo>
                      <a:pt x="8241" y="10829"/>
                      <a:pt x="8110" y="11142"/>
                      <a:pt x="7978" y="11422"/>
                    </a:cubicBezTo>
                    <a:cubicBezTo>
                      <a:pt x="7945" y="11488"/>
                      <a:pt x="7912" y="11554"/>
                      <a:pt x="7879" y="11620"/>
                    </a:cubicBezTo>
                    <a:cubicBezTo>
                      <a:pt x="7763" y="11883"/>
                      <a:pt x="7665" y="12131"/>
                      <a:pt x="7566" y="12328"/>
                    </a:cubicBezTo>
                    <a:cubicBezTo>
                      <a:pt x="7549" y="12378"/>
                      <a:pt x="7516" y="12427"/>
                      <a:pt x="7500" y="12460"/>
                    </a:cubicBezTo>
                    <a:cubicBezTo>
                      <a:pt x="7401" y="12691"/>
                      <a:pt x="7318" y="12856"/>
                      <a:pt x="7286" y="12955"/>
                    </a:cubicBezTo>
                    <a:cubicBezTo>
                      <a:pt x="7269" y="12971"/>
                      <a:pt x="7269" y="12988"/>
                      <a:pt x="7253" y="13004"/>
                    </a:cubicBezTo>
                    <a:cubicBezTo>
                      <a:pt x="7236" y="13037"/>
                      <a:pt x="7236" y="13037"/>
                      <a:pt x="7236" y="13037"/>
                    </a:cubicBezTo>
                    <a:cubicBezTo>
                      <a:pt x="7236" y="13037"/>
                      <a:pt x="6939" y="11751"/>
                      <a:pt x="6709" y="10812"/>
                    </a:cubicBezTo>
                    <a:cubicBezTo>
                      <a:pt x="6593" y="10351"/>
                      <a:pt x="6478" y="9971"/>
                      <a:pt x="6428" y="9889"/>
                    </a:cubicBezTo>
                    <a:cubicBezTo>
                      <a:pt x="6280" y="9609"/>
                      <a:pt x="4533" y="8851"/>
                      <a:pt x="4335" y="8604"/>
                    </a:cubicBezTo>
                    <a:cubicBezTo>
                      <a:pt x="4138" y="8356"/>
                      <a:pt x="4434" y="6395"/>
                      <a:pt x="4286" y="6016"/>
                    </a:cubicBezTo>
                    <a:cubicBezTo>
                      <a:pt x="4138" y="5653"/>
                      <a:pt x="2374" y="4731"/>
                      <a:pt x="1929" y="4269"/>
                    </a:cubicBezTo>
                    <a:cubicBezTo>
                      <a:pt x="1468" y="3791"/>
                      <a:pt x="2094" y="2176"/>
                      <a:pt x="2028" y="1945"/>
                    </a:cubicBezTo>
                    <a:cubicBezTo>
                      <a:pt x="1962" y="1714"/>
                      <a:pt x="1" y="0"/>
                      <a:pt x="1" y="0"/>
                    </a:cubicBezTo>
                    <a:cubicBezTo>
                      <a:pt x="1" y="0"/>
                      <a:pt x="67" y="17"/>
                      <a:pt x="182" y="50"/>
                    </a:cubicBezTo>
                    <a:cubicBezTo>
                      <a:pt x="215" y="66"/>
                      <a:pt x="248" y="66"/>
                      <a:pt x="281" y="83"/>
                    </a:cubicBezTo>
                    <a:cubicBezTo>
                      <a:pt x="363" y="99"/>
                      <a:pt x="446" y="132"/>
                      <a:pt x="545" y="149"/>
                    </a:cubicBezTo>
                    <a:cubicBezTo>
                      <a:pt x="578" y="165"/>
                      <a:pt x="627" y="165"/>
                      <a:pt x="660" y="182"/>
                    </a:cubicBezTo>
                    <a:cubicBezTo>
                      <a:pt x="808" y="231"/>
                      <a:pt x="973" y="264"/>
                      <a:pt x="1155" y="314"/>
                    </a:cubicBezTo>
                    <a:cubicBezTo>
                      <a:pt x="1220" y="330"/>
                      <a:pt x="1286" y="363"/>
                      <a:pt x="1352" y="380"/>
                    </a:cubicBezTo>
                    <a:cubicBezTo>
                      <a:pt x="1402" y="380"/>
                      <a:pt x="1435" y="396"/>
                      <a:pt x="1468" y="412"/>
                    </a:cubicBezTo>
                    <a:cubicBezTo>
                      <a:pt x="1550" y="429"/>
                      <a:pt x="1616" y="445"/>
                      <a:pt x="1698" y="462"/>
                    </a:cubicBezTo>
                    <a:cubicBezTo>
                      <a:pt x="2259" y="627"/>
                      <a:pt x="2934" y="808"/>
                      <a:pt x="3660" y="1022"/>
                    </a:cubicBezTo>
                    <a:cubicBezTo>
                      <a:pt x="3808" y="1055"/>
                      <a:pt x="3956" y="1105"/>
                      <a:pt x="4121" y="1154"/>
                    </a:cubicBezTo>
                    <a:cubicBezTo>
                      <a:pt x="4138" y="1154"/>
                      <a:pt x="4154" y="1154"/>
                      <a:pt x="4187" y="1171"/>
                    </a:cubicBezTo>
                    <a:cubicBezTo>
                      <a:pt x="4484" y="1253"/>
                      <a:pt x="4780" y="1335"/>
                      <a:pt x="5077" y="1418"/>
                    </a:cubicBezTo>
                    <a:cubicBezTo>
                      <a:pt x="5094" y="1418"/>
                      <a:pt x="5094" y="1434"/>
                      <a:pt x="5110" y="1434"/>
                    </a:cubicBezTo>
                    <a:cubicBezTo>
                      <a:pt x="5341" y="1500"/>
                      <a:pt x="5571" y="1566"/>
                      <a:pt x="5802" y="1632"/>
                    </a:cubicBezTo>
                    <a:cubicBezTo>
                      <a:pt x="6049" y="1698"/>
                      <a:pt x="6297" y="1780"/>
                      <a:pt x="6527" y="1846"/>
                    </a:cubicBezTo>
                    <a:cubicBezTo>
                      <a:pt x="6775" y="1912"/>
                      <a:pt x="7022" y="1995"/>
                      <a:pt x="7253" y="2061"/>
                    </a:cubicBezTo>
                    <a:cubicBezTo>
                      <a:pt x="7318" y="2077"/>
                      <a:pt x="7401" y="2094"/>
                      <a:pt x="7467" y="2127"/>
                    </a:cubicBezTo>
                    <a:cubicBezTo>
                      <a:pt x="7500" y="2127"/>
                      <a:pt x="7549" y="2143"/>
                      <a:pt x="7582" y="2159"/>
                    </a:cubicBezTo>
                    <a:cubicBezTo>
                      <a:pt x="7681" y="2192"/>
                      <a:pt x="7780" y="2225"/>
                      <a:pt x="7879" y="2242"/>
                    </a:cubicBezTo>
                    <a:cubicBezTo>
                      <a:pt x="8324" y="2390"/>
                      <a:pt x="8752" y="2522"/>
                      <a:pt x="9115" y="2637"/>
                    </a:cubicBezTo>
                    <a:cubicBezTo>
                      <a:pt x="9181" y="2654"/>
                      <a:pt x="9247" y="2670"/>
                      <a:pt x="9313" y="2703"/>
                    </a:cubicBezTo>
                    <a:cubicBezTo>
                      <a:pt x="9395" y="2720"/>
                      <a:pt x="9478" y="2753"/>
                      <a:pt x="9560" y="2786"/>
                    </a:cubicBezTo>
                    <a:cubicBezTo>
                      <a:pt x="9593" y="2786"/>
                      <a:pt x="9642" y="2802"/>
                      <a:pt x="9675" y="2819"/>
                    </a:cubicBezTo>
                    <a:cubicBezTo>
                      <a:pt x="9758" y="2852"/>
                      <a:pt x="9857" y="2885"/>
                      <a:pt x="9923" y="2901"/>
                    </a:cubicBezTo>
                    <a:cubicBezTo>
                      <a:pt x="10021" y="2934"/>
                      <a:pt x="10104" y="2967"/>
                      <a:pt x="10170" y="3000"/>
                    </a:cubicBezTo>
                    <a:cubicBezTo>
                      <a:pt x="10236" y="3016"/>
                      <a:pt x="10285" y="3033"/>
                      <a:pt x="10335" y="3049"/>
                    </a:cubicBezTo>
                    <a:cubicBezTo>
                      <a:pt x="10367" y="3066"/>
                      <a:pt x="10384" y="3082"/>
                      <a:pt x="10417" y="3082"/>
                    </a:cubicBezTo>
                    <a:cubicBezTo>
                      <a:pt x="10466" y="3099"/>
                      <a:pt x="10499" y="3115"/>
                      <a:pt x="10549" y="3132"/>
                    </a:cubicBezTo>
                    <a:cubicBezTo>
                      <a:pt x="10648" y="3181"/>
                      <a:pt x="10714" y="3214"/>
                      <a:pt x="10763" y="3247"/>
                    </a:cubicBezTo>
                    <a:cubicBezTo>
                      <a:pt x="10862" y="3313"/>
                      <a:pt x="10878" y="3511"/>
                      <a:pt x="10845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951100" y="4360775"/>
                <a:ext cx="9562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781" extrusionOk="0">
                    <a:moveTo>
                      <a:pt x="1" y="1"/>
                    </a:moveTo>
                    <a:cubicBezTo>
                      <a:pt x="1665" y="2539"/>
                      <a:pt x="2654" y="4780"/>
                      <a:pt x="2654" y="4780"/>
                    </a:cubicBezTo>
                    <a:cubicBezTo>
                      <a:pt x="3346" y="2967"/>
                      <a:pt x="3824" y="1401"/>
                      <a:pt x="3511" y="1187"/>
                    </a:cubicBezTo>
                    <a:cubicBezTo>
                      <a:pt x="3214" y="989"/>
                      <a:pt x="1764" y="52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00225" y="4524350"/>
                <a:ext cx="477975" cy="298325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1933" fill="none" extrusionOk="0">
                    <a:moveTo>
                      <a:pt x="19118" y="1"/>
                    </a:moveTo>
                    <a:cubicBezTo>
                      <a:pt x="19118" y="1"/>
                      <a:pt x="3560" y="10351"/>
                      <a:pt x="0" y="11933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30175" y="4416000"/>
                <a:ext cx="487875" cy="28925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11570" fill="none" extrusionOk="0">
                    <a:moveTo>
                      <a:pt x="19514" y="0"/>
                    </a:moveTo>
                    <a:cubicBezTo>
                      <a:pt x="19514" y="0"/>
                      <a:pt x="3610" y="9229"/>
                      <a:pt x="0" y="11570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fill="none" extrusionOk="0">
                    <a:moveTo>
                      <a:pt x="10994" y="13400"/>
                    </a:moveTo>
                    <a:cubicBezTo>
                      <a:pt x="10747" y="13565"/>
                      <a:pt x="10466" y="13729"/>
                      <a:pt x="10170" y="13894"/>
                    </a:cubicBezTo>
                    <a:cubicBezTo>
                      <a:pt x="10120" y="13944"/>
                      <a:pt x="10054" y="13977"/>
                      <a:pt x="9988" y="14010"/>
                    </a:cubicBezTo>
                    <a:cubicBezTo>
                      <a:pt x="9873" y="14075"/>
                      <a:pt x="9758" y="14141"/>
                      <a:pt x="9626" y="14224"/>
                    </a:cubicBezTo>
                    <a:cubicBezTo>
                      <a:pt x="9510" y="14290"/>
                      <a:pt x="9395" y="14356"/>
                      <a:pt x="9280" y="14422"/>
                    </a:cubicBezTo>
                    <a:cubicBezTo>
                      <a:pt x="9148" y="14487"/>
                      <a:pt x="9032" y="14553"/>
                      <a:pt x="8901" y="14619"/>
                    </a:cubicBezTo>
                    <a:cubicBezTo>
                      <a:pt x="8884" y="14636"/>
                      <a:pt x="8868" y="14636"/>
                      <a:pt x="8851" y="14652"/>
                    </a:cubicBezTo>
                    <a:cubicBezTo>
                      <a:pt x="8538" y="14834"/>
                      <a:pt x="8208" y="14998"/>
                      <a:pt x="7895" y="15163"/>
                    </a:cubicBezTo>
                    <a:cubicBezTo>
                      <a:pt x="7796" y="15213"/>
                      <a:pt x="7681" y="15262"/>
                      <a:pt x="7582" y="15312"/>
                    </a:cubicBezTo>
                    <a:cubicBezTo>
                      <a:pt x="6313" y="13185"/>
                      <a:pt x="5242" y="11323"/>
                      <a:pt x="4319" y="9724"/>
                    </a:cubicBezTo>
                    <a:cubicBezTo>
                      <a:pt x="1187" y="4203"/>
                      <a:pt x="1" y="1649"/>
                      <a:pt x="1" y="1649"/>
                    </a:cubicBezTo>
                    <a:cubicBezTo>
                      <a:pt x="1" y="1649"/>
                      <a:pt x="1" y="1632"/>
                      <a:pt x="1" y="1599"/>
                    </a:cubicBezTo>
                    <a:cubicBezTo>
                      <a:pt x="166" y="1484"/>
                      <a:pt x="347" y="1385"/>
                      <a:pt x="512" y="1286"/>
                    </a:cubicBezTo>
                    <a:cubicBezTo>
                      <a:pt x="660" y="1204"/>
                      <a:pt x="825" y="1105"/>
                      <a:pt x="973" y="1022"/>
                    </a:cubicBezTo>
                    <a:cubicBezTo>
                      <a:pt x="1204" y="907"/>
                      <a:pt x="1435" y="775"/>
                      <a:pt x="1665" y="660"/>
                    </a:cubicBezTo>
                    <a:cubicBezTo>
                      <a:pt x="1731" y="627"/>
                      <a:pt x="1797" y="594"/>
                      <a:pt x="1863" y="561"/>
                    </a:cubicBezTo>
                    <a:cubicBezTo>
                      <a:pt x="1979" y="512"/>
                      <a:pt x="2077" y="462"/>
                      <a:pt x="2176" y="413"/>
                    </a:cubicBezTo>
                    <a:cubicBezTo>
                      <a:pt x="2489" y="248"/>
                      <a:pt x="2770" y="116"/>
                      <a:pt x="3000" y="1"/>
                    </a:cubicBezTo>
                    <a:cubicBezTo>
                      <a:pt x="3808" y="1369"/>
                      <a:pt x="4681" y="2819"/>
                      <a:pt x="5538" y="4253"/>
                    </a:cubicBezTo>
                    <a:cubicBezTo>
                      <a:pt x="6527" y="5917"/>
                      <a:pt x="7500" y="7532"/>
                      <a:pt x="8340" y="8950"/>
                    </a:cubicBezTo>
                    <a:cubicBezTo>
                      <a:pt x="8357" y="8966"/>
                      <a:pt x="8373" y="8999"/>
                      <a:pt x="8390" y="9032"/>
                    </a:cubicBezTo>
                    <a:cubicBezTo>
                      <a:pt x="9906" y="11587"/>
                      <a:pt x="10994" y="13400"/>
                      <a:pt x="10994" y="13400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31175" y="4309275"/>
                <a:ext cx="910600" cy="6963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854" fill="none" extrusionOk="0">
                    <a:moveTo>
                      <a:pt x="36390" y="3808"/>
                    </a:moveTo>
                    <a:cubicBezTo>
                      <a:pt x="36374" y="3857"/>
                      <a:pt x="36374" y="3890"/>
                      <a:pt x="36357" y="3939"/>
                    </a:cubicBezTo>
                    <a:cubicBezTo>
                      <a:pt x="36357" y="3989"/>
                      <a:pt x="36357" y="4022"/>
                      <a:pt x="36341" y="4071"/>
                    </a:cubicBezTo>
                    <a:cubicBezTo>
                      <a:pt x="36325" y="4121"/>
                      <a:pt x="36325" y="4154"/>
                      <a:pt x="36308" y="4203"/>
                    </a:cubicBezTo>
                    <a:cubicBezTo>
                      <a:pt x="36226" y="4582"/>
                      <a:pt x="36077" y="5077"/>
                      <a:pt x="35896" y="5620"/>
                    </a:cubicBezTo>
                    <a:cubicBezTo>
                      <a:pt x="35830" y="5785"/>
                      <a:pt x="35764" y="5967"/>
                      <a:pt x="35698" y="6148"/>
                    </a:cubicBezTo>
                    <a:cubicBezTo>
                      <a:pt x="35632" y="6362"/>
                      <a:pt x="35533" y="6593"/>
                      <a:pt x="35451" y="6824"/>
                    </a:cubicBezTo>
                    <a:lnTo>
                      <a:pt x="35451" y="6840"/>
                    </a:lnTo>
                    <a:cubicBezTo>
                      <a:pt x="35286" y="7252"/>
                      <a:pt x="35105" y="7697"/>
                      <a:pt x="34924" y="8142"/>
                    </a:cubicBezTo>
                    <a:cubicBezTo>
                      <a:pt x="34907" y="8208"/>
                      <a:pt x="34874" y="8274"/>
                      <a:pt x="34841" y="8340"/>
                    </a:cubicBezTo>
                    <a:cubicBezTo>
                      <a:pt x="34825" y="8406"/>
                      <a:pt x="34792" y="8488"/>
                      <a:pt x="34759" y="8554"/>
                    </a:cubicBezTo>
                    <a:cubicBezTo>
                      <a:pt x="34627" y="8867"/>
                      <a:pt x="34495" y="9197"/>
                      <a:pt x="34363" y="9510"/>
                    </a:cubicBezTo>
                    <a:cubicBezTo>
                      <a:pt x="34297" y="9642"/>
                      <a:pt x="34248" y="9757"/>
                      <a:pt x="34198" y="9873"/>
                    </a:cubicBezTo>
                    <a:cubicBezTo>
                      <a:pt x="34165" y="9955"/>
                      <a:pt x="34133" y="10037"/>
                      <a:pt x="34083" y="10136"/>
                    </a:cubicBezTo>
                    <a:cubicBezTo>
                      <a:pt x="34034" y="10252"/>
                      <a:pt x="33984" y="10384"/>
                      <a:pt x="33935" y="10499"/>
                    </a:cubicBezTo>
                    <a:cubicBezTo>
                      <a:pt x="33786" y="10829"/>
                      <a:pt x="33655" y="11142"/>
                      <a:pt x="33523" y="11422"/>
                    </a:cubicBezTo>
                    <a:cubicBezTo>
                      <a:pt x="33490" y="11488"/>
                      <a:pt x="33457" y="11554"/>
                      <a:pt x="33424" y="11620"/>
                    </a:cubicBezTo>
                    <a:cubicBezTo>
                      <a:pt x="33308" y="11883"/>
                      <a:pt x="33210" y="12131"/>
                      <a:pt x="33111" y="12328"/>
                    </a:cubicBezTo>
                    <a:cubicBezTo>
                      <a:pt x="33094" y="12378"/>
                      <a:pt x="33061" y="12427"/>
                      <a:pt x="33045" y="12460"/>
                    </a:cubicBezTo>
                    <a:cubicBezTo>
                      <a:pt x="32946" y="12691"/>
                      <a:pt x="32863" y="12856"/>
                      <a:pt x="32831" y="12955"/>
                    </a:cubicBezTo>
                    <a:cubicBezTo>
                      <a:pt x="32814" y="12971"/>
                      <a:pt x="32798" y="12988"/>
                      <a:pt x="32798" y="13004"/>
                    </a:cubicBezTo>
                    <a:cubicBezTo>
                      <a:pt x="32781" y="13037"/>
                      <a:pt x="32781" y="13037"/>
                      <a:pt x="32781" y="13037"/>
                    </a:cubicBezTo>
                    <a:cubicBezTo>
                      <a:pt x="32534" y="13268"/>
                      <a:pt x="15212" y="23914"/>
                      <a:pt x="14685" y="24211"/>
                    </a:cubicBezTo>
                    <a:cubicBezTo>
                      <a:pt x="14553" y="24277"/>
                      <a:pt x="14075" y="24590"/>
                      <a:pt x="13416" y="24986"/>
                    </a:cubicBezTo>
                    <a:cubicBezTo>
                      <a:pt x="13169" y="25151"/>
                      <a:pt x="12888" y="25315"/>
                      <a:pt x="12592" y="25480"/>
                    </a:cubicBezTo>
                    <a:cubicBezTo>
                      <a:pt x="12542" y="25513"/>
                      <a:pt x="12476" y="25563"/>
                      <a:pt x="12410" y="25596"/>
                    </a:cubicBezTo>
                    <a:cubicBezTo>
                      <a:pt x="12295" y="25661"/>
                      <a:pt x="12180" y="25727"/>
                      <a:pt x="12048" y="25810"/>
                    </a:cubicBezTo>
                    <a:cubicBezTo>
                      <a:pt x="11932" y="25876"/>
                      <a:pt x="11817" y="25942"/>
                      <a:pt x="11702" y="26008"/>
                    </a:cubicBezTo>
                    <a:cubicBezTo>
                      <a:pt x="11570" y="26073"/>
                      <a:pt x="11454" y="26139"/>
                      <a:pt x="11323" y="26205"/>
                    </a:cubicBezTo>
                    <a:cubicBezTo>
                      <a:pt x="11306" y="26222"/>
                      <a:pt x="11290" y="26222"/>
                      <a:pt x="11273" y="26238"/>
                    </a:cubicBezTo>
                    <a:cubicBezTo>
                      <a:pt x="11042" y="26370"/>
                      <a:pt x="10795" y="26502"/>
                      <a:pt x="10548" y="26617"/>
                    </a:cubicBezTo>
                    <a:cubicBezTo>
                      <a:pt x="10466" y="26667"/>
                      <a:pt x="10400" y="26700"/>
                      <a:pt x="10317" y="26749"/>
                    </a:cubicBezTo>
                    <a:cubicBezTo>
                      <a:pt x="10218" y="26799"/>
                      <a:pt x="10103" y="26848"/>
                      <a:pt x="10004" y="26898"/>
                    </a:cubicBezTo>
                    <a:cubicBezTo>
                      <a:pt x="8817" y="27474"/>
                      <a:pt x="7730" y="27853"/>
                      <a:pt x="7169" y="27705"/>
                    </a:cubicBezTo>
                    <a:cubicBezTo>
                      <a:pt x="6279" y="27474"/>
                      <a:pt x="3939" y="24129"/>
                      <a:pt x="2225" y="20931"/>
                    </a:cubicBezTo>
                    <a:cubicBezTo>
                      <a:pt x="940" y="18558"/>
                      <a:pt x="0" y="16267"/>
                      <a:pt x="264" y="15443"/>
                    </a:cubicBezTo>
                    <a:cubicBezTo>
                      <a:pt x="527" y="14586"/>
                      <a:pt x="1417" y="13828"/>
                      <a:pt x="2423" y="13185"/>
                    </a:cubicBezTo>
                    <a:cubicBezTo>
                      <a:pt x="2588" y="13070"/>
                      <a:pt x="2769" y="12971"/>
                      <a:pt x="2934" y="12872"/>
                    </a:cubicBezTo>
                    <a:cubicBezTo>
                      <a:pt x="3082" y="12790"/>
                      <a:pt x="3247" y="12691"/>
                      <a:pt x="3395" y="12608"/>
                    </a:cubicBezTo>
                    <a:cubicBezTo>
                      <a:pt x="3626" y="12493"/>
                      <a:pt x="3857" y="12361"/>
                      <a:pt x="4087" y="12246"/>
                    </a:cubicBezTo>
                    <a:cubicBezTo>
                      <a:pt x="4153" y="12213"/>
                      <a:pt x="4219" y="12180"/>
                      <a:pt x="4285" y="12147"/>
                    </a:cubicBezTo>
                    <a:cubicBezTo>
                      <a:pt x="4401" y="12098"/>
                      <a:pt x="4499" y="12048"/>
                      <a:pt x="4598" y="11999"/>
                    </a:cubicBezTo>
                    <a:cubicBezTo>
                      <a:pt x="4911" y="11834"/>
                      <a:pt x="5192" y="11702"/>
                      <a:pt x="5422" y="11587"/>
                    </a:cubicBezTo>
                    <a:cubicBezTo>
                      <a:pt x="5587" y="11488"/>
                      <a:pt x="5736" y="11405"/>
                      <a:pt x="5851" y="11339"/>
                    </a:cubicBezTo>
                    <a:cubicBezTo>
                      <a:pt x="6774" y="10763"/>
                      <a:pt x="19201" y="2885"/>
                      <a:pt x="25546" y="0"/>
                    </a:cubicBezTo>
                    <a:cubicBezTo>
                      <a:pt x="25546" y="0"/>
                      <a:pt x="25612" y="17"/>
                      <a:pt x="25727" y="50"/>
                    </a:cubicBezTo>
                    <a:cubicBezTo>
                      <a:pt x="25760" y="66"/>
                      <a:pt x="25793" y="66"/>
                      <a:pt x="25826" y="83"/>
                    </a:cubicBezTo>
                    <a:cubicBezTo>
                      <a:pt x="25908" y="99"/>
                      <a:pt x="25991" y="132"/>
                      <a:pt x="26090" y="149"/>
                    </a:cubicBezTo>
                    <a:cubicBezTo>
                      <a:pt x="26123" y="165"/>
                      <a:pt x="26172" y="165"/>
                      <a:pt x="26205" y="182"/>
                    </a:cubicBezTo>
                    <a:cubicBezTo>
                      <a:pt x="26353" y="231"/>
                      <a:pt x="26518" y="264"/>
                      <a:pt x="26700" y="314"/>
                    </a:cubicBezTo>
                    <a:cubicBezTo>
                      <a:pt x="26765" y="330"/>
                      <a:pt x="26831" y="363"/>
                      <a:pt x="26897" y="380"/>
                    </a:cubicBezTo>
                    <a:cubicBezTo>
                      <a:pt x="26947" y="380"/>
                      <a:pt x="26980" y="396"/>
                      <a:pt x="27013" y="412"/>
                    </a:cubicBezTo>
                    <a:cubicBezTo>
                      <a:pt x="27095" y="429"/>
                      <a:pt x="27161" y="445"/>
                      <a:pt x="27243" y="462"/>
                    </a:cubicBezTo>
                    <a:cubicBezTo>
                      <a:pt x="27804" y="627"/>
                      <a:pt x="28479" y="808"/>
                      <a:pt x="29205" y="1022"/>
                    </a:cubicBezTo>
                    <a:cubicBezTo>
                      <a:pt x="29353" y="1055"/>
                      <a:pt x="29501" y="1105"/>
                      <a:pt x="29666" y="1154"/>
                    </a:cubicBezTo>
                    <a:cubicBezTo>
                      <a:pt x="29683" y="1154"/>
                      <a:pt x="29699" y="1154"/>
                      <a:pt x="29732" y="1171"/>
                    </a:cubicBezTo>
                    <a:cubicBezTo>
                      <a:pt x="30029" y="1253"/>
                      <a:pt x="30325" y="1335"/>
                      <a:pt x="30622" y="1418"/>
                    </a:cubicBezTo>
                    <a:cubicBezTo>
                      <a:pt x="30639" y="1418"/>
                      <a:pt x="30639" y="1434"/>
                      <a:pt x="30655" y="1434"/>
                    </a:cubicBezTo>
                    <a:cubicBezTo>
                      <a:pt x="30886" y="1500"/>
                      <a:pt x="31116" y="1566"/>
                      <a:pt x="31347" y="1632"/>
                    </a:cubicBezTo>
                    <a:cubicBezTo>
                      <a:pt x="31594" y="1698"/>
                      <a:pt x="31842" y="1780"/>
                      <a:pt x="32072" y="1846"/>
                    </a:cubicBezTo>
                    <a:cubicBezTo>
                      <a:pt x="32320" y="1912"/>
                      <a:pt x="32567" y="1995"/>
                      <a:pt x="32798" y="2061"/>
                    </a:cubicBezTo>
                    <a:lnTo>
                      <a:pt x="32798" y="2061"/>
                    </a:lnTo>
                    <a:cubicBezTo>
                      <a:pt x="32880" y="2077"/>
                      <a:pt x="32946" y="2094"/>
                      <a:pt x="33012" y="2127"/>
                    </a:cubicBezTo>
                    <a:cubicBezTo>
                      <a:pt x="33045" y="2127"/>
                      <a:pt x="33094" y="2143"/>
                      <a:pt x="33127" y="2159"/>
                    </a:cubicBezTo>
                    <a:cubicBezTo>
                      <a:pt x="33226" y="2192"/>
                      <a:pt x="33325" y="2225"/>
                      <a:pt x="33424" y="2242"/>
                    </a:cubicBezTo>
                    <a:cubicBezTo>
                      <a:pt x="33869" y="2390"/>
                      <a:pt x="34297" y="2522"/>
                      <a:pt x="34660" y="2637"/>
                    </a:cubicBezTo>
                    <a:cubicBezTo>
                      <a:pt x="34726" y="2654"/>
                      <a:pt x="34792" y="2670"/>
                      <a:pt x="34858" y="2703"/>
                    </a:cubicBezTo>
                    <a:cubicBezTo>
                      <a:pt x="34940" y="2720"/>
                      <a:pt x="35023" y="2753"/>
                      <a:pt x="35105" y="2786"/>
                    </a:cubicBezTo>
                    <a:cubicBezTo>
                      <a:pt x="35138" y="2786"/>
                      <a:pt x="35187" y="2802"/>
                      <a:pt x="35220" y="2819"/>
                    </a:cubicBezTo>
                    <a:cubicBezTo>
                      <a:pt x="35303" y="2852"/>
                      <a:pt x="35402" y="2885"/>
                      <a:pt x="35468" y="2901"/>
                    </a:cubicBezTo>
                    <a:cubicBezTo>
                      <a:pt x="35566" y="2934"/>
                      <a:pt x="35649" y="2967"/>
                      <a:pt x="35715" y="3000"/>
                    </a:cubicBezTo>
                    <a:cubicBezTo>
                      <a:pt x="35781" y="3016"/>
                      <a:pt x="35830" y="3033"/>
                      <a:pt x="35880" y="3049"/>
                    </a:cubicBezTo>
                    <a:cubicBezTo>
                      <a:pt x="35912" y="3066"/>
                      <a:pt x="35929" y="3082"/>
                      <a:pt x="35962" y="3082"/>
                    </a:cubicBezTo>
                    <a:cubicBezTo>
                      <a:pt x="36011" y="3099"/>
                      <a:pt x="36044" y="3115"/>
                      <a:pt x="36094" y="3132"/>
                    </a:cubicBezTo>
                    <a:cubicBezTo>
                      <a:pt x="36193" y="3181"/>
                      <a:pt x="36259" y="3214"/>
                      <a:pt x="36308" y="3247"/>
                    </a:cubicBezTo>
                    <a:cubicBezTo>
                      <a:pt x="36407" y="3313"/>
                      <a:pt x="36423" y="3511"/>
                      <a:pt x="36390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3599956">
              <a:off x="5087215" y="-9008"/>
              <a:ext cx="451165" cy="817457"/>
              <a:chOff x="8317175" y="769825"/>
              <a:chExt cx="451175" cy="817475"/>
            </a:xfrm>
          </p:grpSpPr>
          <p:sp>
            <p:nvSpPr>
              <p:cNvPr id="65" name="Google Shape;65;p2"/>
              <p:cNvSpPr/>
              <p:nvPr/>
            </p:nvSpPr>
            <p:spPr>
              <a:xfrm>
                <a:off x="8317175" y="771550"/>
                <a:ext cx="451175" cy="815750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32630" extrusionOk="0">
                    <a:moveTo>
                      <a:pt x="10615" y="0"/>
                    </a:moveTo>
                    <a:cubicBezTo>
                      <a:pt x="10307" y="0"/>
                      <a:pt x="10136" y="13"/>
                      <a:pt x="10136" y="13"/>
                    </a:cubicBezTo>
                    <a:cubicBezTo>
                      <a:pt x="10103" y="228"/>
                      <a:pt x="10070" y="458"/>
                      <a:pt x="10021" y="673"/>
                    </a:cubicBezTo>
                    <a:cubicBezTo>
                      <a:pt x="9773" y="1991"/>
                      <a:pt x="9427" y="3376"/>
                      <a:pt x="9032" y="4826"/>
                    </a:cubicBezTo>
                    <a:cubicBezTo>
                      <a:pt x="8653" y="6227"/>
                      <a:pt x="8208" y="7661"/>
                      <a:pt x="7730" y="9111"/>
                    </a:cubicBezTo>
                    <a:cubicBezTo>
                      <a:pt x="7219" y="10660"/>
                      <a:pt x="6675" y="12226"/>
                      <a:pt x="6098" y="13759"/>
                    </a:cubicBezTo>
                    <a:cubicBezTo>
                      <a:pt x="5554" y="15242"/>
                      <a:pt x="4994" y="16676"/>
                      <a:pt x="4450" y="18060"/>
                    </a:cubicBezTo>
                    <a:cubicBezTo>
                      <a:pt x="3923" y="19362"/>
                      <a:pt x="3412" y="20598"/>
                      <a:pt x="2934" y="21719"/>
                    </a:cubicBezTo>
                    <a:cubicBezTo>
                      <a:pt x="2308" y="23219"/>
                      <a:pt x="1731" y="24521"/>
                      <a:pt x="1253" y="25576"/>
                    </a:cubicBezTo>
                    <a:cubicBezTo>
                      <a:pt x="495" y="27306"/>
                      <a:pt x="0" y="28344"/>
                      <a:pt x="0" y="28344"/>
                    </a:cubicBezTo>
                    <a:cubicBezTo>
                      <a:pt x="2077" y="30322"/>
                      <a:pt x="4631" y="31509"/>
                      <a:pt x="6263" y="32102"/>
                    </a:cubicBezTo>
                    <a:cubicBezTo>
                      <a:pt x="7235" y="32465"/>
                      <a:pt x="7878" y="32629"/>
                      <a:pt x="7878" y="32629"/>
                    </a:cubicBezTo>
                    <a:cubicBezTo>
                      <a:pt x="15328" y="16313"/>
                      <a:pt x="18047" y="1958"/>
                      <a:pt x="18047" y="1958"/>
                    </a:cubicBezTo>
                    <a:cubicBezTo>
                      <a:pt x="16152" y="903"/>
                      <a:pt x="14256" y="409"/>
                      <a:pt x="12806" y="178"/>
                    </a:cubicBezTo>
                    <a:cubicBezTo>
                      <a:pt x="11847" y="30"/>
                      <a:pt x="11077" y="0"/>
                      <a:pt x="106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8473750" y="776000"/>
                <a:ext cx="294600" cy="811300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2452" extrusionOk="0">
                    <a:moveTo>
                      <a:pt x="6543" y="0"/>
                    </a:moveTo>
                    <a:cubicBezTo>
                      <a:pt x="6098" y="8290"/>
                      <a:pt x="4714" y="16531"/>
                      <a:pt x="2423" y="24508"/>
                    </a:cubicBezTo>
                    <a:cubicBezTo>
                      <a:pt x="1698" y="27013"/>
                      <a:pt x="890" y="29485"/>
                      <a:pt x="0" y="31924"/>
                    </a:cubicBezTo>
                    <a:cubicBezTo>
                      <a:pt x="972" y="32287"/>
                      <a:pt x="1615" y="32451"/>
                      <a:pt x="1615" y="32451"/>
                    </a:cubicBezTo>
                    <a:cubicBezTo>
                      <a:pt x="9065" y="16135"/>
                      <a:pt x="11784" y="1780"/>
                      <a:pt x="11784" y="1780"/>
                    </a:cubicBezTo>
                    <a:cubicBezTo>
                      <a:pt x="9889" y="725"/>
                      <a:pt x="7993" y="231"/>
                      <a:pt x="6543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8317175" y="769825"/>
                <a:ext cx="451175" cy="817475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32699" fill="none" extrusionOk="0">
                    <a:moveTo>
                      <a:pt x="18047" y="2027"/>
                    </a:moveTo>
                    <a:cubicBezTo>
                      <a:pt x="18047" y="2027"/>
                      <a:pt x="15328" y="16382"/>
                      <a:pt x="7878" y="32698"/>
                    </a:cubicBezTo>
                    <a:cubicBezTo>
                      <a:pt x="7878" y="32698"/>
                      <a:pt x="7235" y="32534"/>
                      <a:pt x="6263" y="32171"/>
                    </a:cubicBezTo>
                    <a:cubicBezTo>
                      <a:pt x="4631" y="31578"/>
                      <a:pt x="2077" y="30391"/>
                      <a:pt x="0" y="28413"/>
                    </a:cubicBezTo>
                    <a:cubicBezTo>
                      <a:pt x="0" y="28413"/>
                      <a:pt x="495" y="27375"/>
                      <a:pt x="1253" y="25645"/>
                    </a:cubicBezTo>
                    <a:cubicBezTo>
                      <a:pt x="1731" y="24590"/>
                      <a:pt x="2308" y="23288"/>
                      <a:pt x="2934" y="21788"/>
                    </a:cubicBezTo>
                    <a:cubicBezTo>
                      <a:pt x="3412" y="20667"/>
                      <a:pt x="3923" y="19431"/>
                      <a:pt x="4450" y="18129"/>
                    </a:cubicBezTo>
                    <a:cubicBezTo>
                      <a:pt x="4994" y="16745"/>
                      <a:pt x="5554" y="15311"/>
                      <a:pt x="6098" y="13828"/>
                    </a:cubicBezTo>
                    <a:cubicBezTo>
                      <a:pt x="6675" y="12295"/>
                      <a:pt x="7219" y="10729"/>
                      <a:pt x="7730" y="9180"/>
                    </a:cubicBezTo>
                    <a:cubicBezTo>
                      <a:pt x="8208" y="7730"/>
                      <a:pt x="8653" y="6296"/>
                      <a:pt x="9032" y="4895"/>
                    </a:cubicBezTo>
                    <a:cubicBezTo>
                      <a:pt x="9427" y="3445"/>
                      <a:pt x="9773" y="2060"/>
                      <a:pt x="10021" y="742"/>
                    </a:cubicBezTo>
                    <a:cubicBezTo>
                      <a:pt x="10070" y="527"/>
                      <a:pt x="10103" y="297"/>
                      <a:pt x="10136" y="82"/>
                    </a:cubicBezTo>
                    <a:cubicBezTo>
                      <a:pt x="10136" y="82"/>
                      <a:pt x="11207" y="0"/>
                      <a:pt x="12806" y="247"/>
                    </a:cubicBezTo>
                    <a:cubicBezTo>
                      <a:pt x="14256" y="478"/>
                      <a:pt x="16152" y="972"/>
                      <a:pt x="18047" y="2027"/>
                    </a:cubicBezTo>
                    <a:close/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8390500" y="1314500"/>
                <a:ext cx="41225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056" fill="none" extrusionOk="0">
                    <a:moveTo>
                      <a:pt x="1" y="1"/>
                    </a:moveTo>
                    <a:cubicBezTo>
                      <a:pt x="1" y="1"/>
                      <a:pt x="990" y="874"/>
                      <a:pt x="1649" y="1056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8428425" y="1223050"/>
                <a:ext cx="391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874" fill="none" extrusionOk="0">
                    <a:moveTo>
                      <a:pt x="0" y="0"/>
                    </a:moveTo>
                    <a:cubicBezTo>
                      <a:pt x="0" y="0"/>
                      <a:pt x="907" y="676"/>
                      <a:pt x="1566" y="87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8469625" y="1115500"/>
                <a:ext cx="40800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710" fill="none" extrusionOk="0">
                    <a:moveTo>
                      <a:pt x="0" y="1"/>
                    </a:moveTo>
                    <a:cubicBezTo>
                      <a:pt x="0" y="1"/>
                      <a:pt x="1236" y="610"/>
                      <a:pt x="1632" y="709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8510400" y="999300"/>
                <a:ext cx="3957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61" fill="none" extrusionOk="0">
                    <a:moveTo>
                      <a:pt x="1" y="1"/>
                    </a:moveTo>
                    <a:cubicBezTo>
                      <a:pt x="1" y="1"/>
                      <a:pt x="990" y="660"/>
                      <a:pt x="1583" y="59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542950" y="892175"/>
                <a:ext cx="371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644" fill="none" extrusionOk="0">
                    <a:moveTo>
                      <a:pt x="1" y="1"/>
                    </a:moveTo>
                    <a:cubicBezTo>
                      <a:pt x="1" y="1"/>
                      <a:pt x="1023" y="578"/>
                      <a:pt x="1484" y="64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8567675" y="788350"/>
                <a:ext cx="3710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595" fill="none" extrusionOk="0">
                    <a:moveTo>
                      <a:pt x="1" y="1"/>
                    </a:moveTo>
                    <a:cubicBezTo>
                      <a:pt x="1" y="1"/>
                      <a:pt x="825" y="330"/>
                      <a:pt x="1484" y="59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" name="Google Shape;74;p2"/>
            <p:cNvSpPr/>
            <p:nvPr/>
          </p:nvSpPr>
          <p:spPr>
            <a:xfrm>
              <a:off x="8651875" y="2491588"/>
              <a:ext cx="163600" cy="160300"/>
            </a:xfrm>
            <a:custGeom>
              <a:avLst/>
              <a:gdLst/>
              <a:ahLst/>
              <a:cxnLst/>
              <a:rect l="l" t="t" r="r" b="b"/>
              <a:pathLst>
                <a:path w="6544" h="6412" extrusionOk="0">
                  <a:moveTo>
                    <a:pt x="3494" y="0"/>
                  </a:moveTo>
                  <a:lnTo>
                    <a:pt x="2291" y="1945"/>
                  </a:lnTo>
                  <a:lnTo>
                    <a:pt x="0" y="2060"/>
                  </a:lnTo>
                  <a:lnTo>
                    <a:pt x="1483" y="3807"/>
                  </a:lnTo>
                  <a:lnTo>
                    <a:pt x="890" y="6032"/>
                  </a:lnTo>
                  <a:lnTo>
                    <a:pt x="3016" y="5159"/>
                  </a:lnTo>
                  <a:lnTo>
                    <a:pt x="4928" y="6411"/>
                  </a:lnTo>
                  <a:lnTo>
                    <a:pt x="4763" y="4120"/>
                  </a:lnTo>
                  <a:lnTo>
                    <a:pt x="6543" y="2687"/>
                  </a:lnTo>
                  <a:lnTo>
                    <a:pt x="4318" y="2143"/>
                  </a:lnTo>
                  <a:lnTo>
                    <a:pt x="3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2"/>
          <p:cNvSpPr txBox="1">
            <a:spLocks noGrp="1"/>
          </p:cNvSpPr>
          <p:nvPr>
            <p:ph type="ctrTitle"/>
          </p:nvPr>
        </p:nvSpPr>
        <p:spPr>
          <a:xfrm>
            <a:off x="2078800" y="1614433"/>
            <a:ext cx="7628000" cy="33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333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2"/>
          <p:cNvSpPr txBox="1">
            <a:spLocks noGrp="1"/>
          </p:cNvSpPr>
          <p:nvPr>
            <p:ph type="subTitle" idx="1"/>
          </p:nvPr>
        </p:nvSpPr>
        <p:spPr>
          <a:xfrm>
            <a:off x="2873600" y="5041067"/>
            <a:ext cx="60384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5956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3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79" name="Google Shape;79;p3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80" name="Google Shape;80;p3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3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3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" name="Google Shape;101;p3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2" name="Google Shape;102;p3"/>
          <p:cNvGrpSpPr/>
          <p:nvPr/>
        </p:nvGrpSpPr>
        <p:grpSpPr>
          <a:xfrm>
            <a:off x="-2261100" y="-568166"/>
            <a:ext cx="16745184" cy="9131233"/>
            <a:chOff x="-1695825" y="-426125"/>
            <a:chExt cx="12558888" cy="6848425"/>
          </a:xfrm>
        </p:grpSpPr>
        <p:sp>
          <p:nvSpPr>
            <p:cNvPr id="103" name="Google Shape;103;p3"/>
            <p:cNvSpPr/>
            <p:nvPr/>
          </p:nvSpPr>
          <p:spPr>
            <a:xfrm>
              <a:off x="7424938" y="-426125"/>
              <a:ext cx="3438125" cy="3675448"/>
            </a:xfrm>
            <a:custGeom>
              <a:avLst/>
              <a:gdLst/>
              <a:ahLst/>
              <a:cxnLst/>
              <a:rect l="l" t="t" r="r" b="b"/>
              <a:pathLst>
                <a:path w="161604" h="172759" extrusionOk="0">
                  <a:moveTo>
                    <a:pt x="68753" y="1"/>
                  </a:moveTo>
                  <a:cubicBezTo>
                    <a:pt x="63667" y="1"/>
                    <a:pt x="58581" y="114"/>
                    <a:pt x="53503" y="305"/>
                  </a:cubicBezTo>
                  <a:cubicBezTo>
                    <a:pt x="45195" y="625"/>
                    <a:pt x="36886" y="1150"/>
                    <a:pt x="28578" y="1743"/>
                  </a:cubicBezTo>
                  <a:cubicBezTo>
                    <a:pt x="27561" y="1813"/>
                    <a:pt x="26540" y="1835"/>
                    <a:pt x="25520" y="1835"/>
                  </a:cubicBezTo>
                  <a:cubicBezTo>
                    <a:pt x="23951" y="1835"/>
                    <a:pt x="22382" y="1784"/>
                    <a:pt x="20825" y="1784"/>
                  </a:cubicBezTo>
                  <a:cubicBezTo>
                    <a:pt x="17127" y="1784"/>
                    <a:pt x="13497" y="2068"/>
                    <a:pt x="10090" y="3980"/>
                  </a:cubicBezTo>
                  <a:cubicBezTo>
                    <a:pt x="4292" y="7244"/>
                    <a:pt x="1" y="13704"/>
                    <a:pt x="457" y="20506"/>
                  </a:cubicBezTo>
                  <a:cubicBezTo>
                    <a:pt x="1005" y="28723"/>
                    <a:pt x="7214" y="35548"/>
                    <a:pt x="14130" y="39999"/>
                  </a:cubicBezTo>
                  <a:cubicBezTo>
                    <a:pt x="21046" y="44449"/>
                    <a:pt x="28943" y="47234"/>
                    <a:pt x="35859" y="51662"/>
                  </a:cubicBezTo>
                  <a:cubicBezTo>
                    <a:pt x="50102" y="60770"/>
                    <a:pt x="59529" y="76930"/>
                    <a:pt x="60465" y="93798"/>
                  </a:cubicBezTo>
                  <a:cubicBezTo>
                    <a:pt x="61378" y="110551"/>
                    <a:pt x="54462" y="127670"/>
                    <a:pt x="59004" y="143808"/>
                  </a:cubicBezTo>
                  <a:cubicBezTo>
                    <a:pt x="63592" y="160128"/>
                    <a:pt x="80003" y="171677"/>
                    <a:pt x="96940" y="172682"/>
                  </a:cubicBezTo>
                  <a:cubicBezTo>
                    <a:pt x="97824" y="172733"/>
                    <a:pt x="98708" y="172758"/>
                    <a:pt x="99591" y="172758"/>
                  </a:cubicBezTo>
                  <a:cubicBezTo>
                    <a:pt x="115583" y="172758"/>
                    <a:pt x="131114" y="164452"/>
                    <a:pt x="141540" y="152230"/>
                  </a:cubicBezTo>
                  <a:cubicBezTo>
                    <a:pt x="152542" y="139334"/>
                    <a:pt x="158271" y="122535"/>
                    <a:pt x="159938" y="105667"/>
                  </a:cubicBezTo>
                  <a:cubicBezTo>
                    <a:pt x="161604" y="88799"/>
                    <a:pt x="159435" y="71771"/>
                    <a:pt x="156171" y="55132"/>
                  </a:cubicBezTo>
                  <a:cubicBezTo>
                    <a:pt x="153250" y="40364"/>
                    <a:pt x="148890" y="24797"/>
                    <a:pt x="137523" y="14936"/>
                  </a:cubicBezTo>
                  <a:cubicBezTo>
                    <a:pt x="128462" y="7085"/>
                    <a:pt x="116250" y="4049"/>
                    <a:pt x="104404" y="2337"/>
                  </a:cubicBezTo>
                  <a:cubicBezTo>
                    <a:pt x="92595" y="625"/>
                    <a:pt x="80675" y="1"/>
                    <a:pt x="68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-1695825" y="3683875"/>
              <a:ext cx="5059250" cy="2738425"/>
            </a:xfrm>
            <a:custGeom>
              <a:avLst/>
              <a:gdLst/>
              <a:ahLst/>
              <a:cxnLst/>
              <a:rect l="l" t="t" r="r" b="b"/>
              <a:pathLst>
                <a:path w="202370" h="109537" extrusionOk="0">
                  <a:moveTo>
                    <a:pt x="46381" y="1"/>
                  </a:moveTo>
                  <a:cubicBezTo>
                    <a:pt x="45110" y="1"/>
                    <a:pt x="43839" y="48"/>
                    <a:pt x="42570" y="143"/>
                  </a:cubicBezTo>
                  <a:cubicBezTo>
                    <a:pt x="35106" y="714"/>
                    <a:pt x="27779" y="2928"/>
                    <a:pt x="21137" y="6512"/>
                  </a:cubicBezTo>
                  <a:cubicBezTo>
                    <a:pt x="12418" y="11214"/>
                    <a:pt x="1" y="19499"/>
                    <a:pt x="229" y="30775"/>
                  </a:cubicBezTo>
                  <a:cubicBezTo>
                    <a:pt x="548" y="45360"/>
                    <a:pt x="4908" y="59946"/>
                    <a:pt x="12577" y="72180"/>
                  </a:cubicBezTo>
                  <a:cubicBezTo>
                    <a:pt x="21685" y="86788"/>
                    <a:pt x="35562" y="98109"/>
                    <a:pt x="51358" y="103907"/>
                  </a:cubicBezTo>
                  <a:cubicBezTo>
                    <a:pt x="63441" y="108340"/>
                    <a:pt x="76281" y="109537"/>
                    <a:pt x="89162" y="109537"/>
                  </a:cubicBezTo>
                  <a:cubicBezTo>
                    <a:pt x="94190" y="109537"/>
                    <a:pt x="99223" y="109355"/>
                    <a:pt x="104221" y="109111"/>
                  </a:cubicBezTo>
                  <a:cubicBezTo>
                    <a:pt x="126179" y="108038"/>
                    <a:pt x="148228" y="105870"/>
                    <a:pt x="169342" y="99502"/>
                  </a:cubicBezTo>
                  <a:cubicBezTo>
                    <a:pt x="176532" y="97333"/>
                    <a:pt x="183722" y="94617"/>
                    <a:pt x="189725" y="89938"/>
                  </a:cubicBezTo>
                  <a:cubicBezTo>
                    <a:pt x="195728" y="85282"/>
                    <a:pt x="200475" y="78411"/>
                    <a:pt x="201274" y="70673"/>
                  </a:cubicBezTo>
                  <a:cubicBezTo>
                    <a:pt x="202370" y="60105"/>
                    <a:pt x="195819" y="49857"/>
                    <a:pt x="187031" y="44402"/>
                  </a:cubicBezTo>
                  <a:cubicBezTo>
                    <a:pt x="178593" y="39150"/>
                    <a:pt x="168462" y="37685"/>
                    <a:pt x="158594" y="37685"/>
                  </a:cubicBezTo>
                  <a:cubicBezTo>
                    <a:pt x="158212" y="37685"/>
                    <a:pt x="157830" y="37687"/>
                    <a:pt x="157450" y="37691"/>
                  </a:cubicBezTo>
                  <a:cubicBezTo>
                    <a:pt x="148249" y="37794"/>
                    <a:pt x="139048" y="38992"/>
                    <a:pt x="129830" y="38992"/>
                  </a:cubicBezTo>
                  <a:cubicBezTo>
                    <a:pt x="128826" y="38992"/>
                    <a:pt x="127822" y="38978"/>
                    <a:pt x="126818" y="38946"/>
                  </a:cubicBezTo>
                  <a:cubicBezTo>
                    <a:pt x="116615" y="38604"/>
                    <a:pt x="106047" y="36321"/>
                    <a:pt x="97990" y="29793"/>
                  </a:cubicBezTo>
                  <a:cubicBezTo>
                    <a:pt x="93151" y="25890"/>
                    <a:pt x="89476" y="20686"/>
                    <a:pt x="85093" y="16258"/>
                  </a:cubicBezTo>
                  <a:cubicBezTo>
                    <a:pt x="74867" y="5926"/>
                    <a:pt x="60638" y="1"/>
                    <a:pt x="46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-1536" y="225911"/>
            <a:ext cx="12307723" cy="6526908"/>
            <a:chOff x="-1152" y="169433"/>
            <a:chExt cx="9230792" cy="4895181"/>
          </a:xfrm>
        </p:grpSpPr>
        <p:grpSp>
          <p:nvGrpSpPr>
            <p:cNvPr id="106" name="Google Shape;106;p3"/>
            <p:cNvGrpSpPr/>
            <p:nvPr/>
          </p:nvGrpSpPr>
          <p:grpSpPr>
            <a:xfrm rot="6164805">
              <a:off x="37527" y="4007450"/>
              <a:ext cx="752408" cy="680524"/>
              <a:chOff x="694050" y="2481075"/>
              <a:chExt cx="865100" cy="782450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694050" y="2499425"/>
                <a:ext cx="725300" cy="764100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30564" extrusionOk="0">
                    <a:moveTo>
                      <a:pt x="29011" y="0"/>
                    </a:moveTo>
                    <a:cubicBezTo>
                      <a:pt x="28966" y="0"/>
                      <a:pt x="28920" y="23"/>
                      <a:pt x="28874" y="23"/>
                    </a:cubicBezTo>
                    <a:cubicBezTo>
                      <a:pt x="28692" y="46"/>
                      <a:pt x="28532" y="91"/>
                      <a:pt x="28349" y="114"/>
                    </a:cubicBezTo>
                    <a:cubicBezTo>
                      <a:pt x="28190" y="137"/>
                      <a:pt x="28007" y="183"/>
                      <a:pt x="27824" y="206"/>
                    </a:cubicBezTo>
                    <a:cubicBezTo>
                      <a:pt x="27665" y="251"/>
                      <a:pt x="27482" y="274"/>
                      <a:pt x="27322" y="297"/>
                    </a:cubicBezTo>
                    <a:cubicBezTo>
                      <a:pt x="27163" y="320"/>
                      <a:pt x="27026" y="343"/>
                      <a:pt x="26889" y="388"/>
                    </a:cubicBezTo>
                    <a:cubicBezTo>
                      <a:pt x="26683" y="411"/>
                      <a:pt x="26501" y="457"/>
                      <a:pt x="26295" y="479"/>
                    </a:cubicBezTo>
                    <a:cubicBezTo>
                      <a:pt x="25884" y="571"/>
                      <a:pt x="25451" y="662"/>
                      <a:pt x="25063" y="731"/>
                    </a:cubicBezTo>
                    <a:cubicBezTo>
                      <a:pt x="24926" y="776"/>
                      <a:pt x="24789" y="799"/>
                      <a:pt x="24652" y="822"/>
                    </a:cubicBezTo>
                    <a:cubicBezTo>
                      <a:pt x="24606" y="822"/>
                      <a:pt x="24583" y="845"/>
                      <a:pt x="24538" y="845"/>
                    </a:cubicBezTo>
                    <a:cubicBezTo>
                      <a:pt x="24355" y="890"/>
                      <a:pt x="24195" y="913"/>
                      <a:pt x="24035" y="959"/>
                    </a:cubicBezTo>
                    <a:cubicBezTo>
                      <a:pt x="23762" y="1004"/>
                      <a:pt x="23510" y="1073"/>
                      <a:pt x="23282" y="1119"/>
                    </a:cubicBezTo>
                    <a:cubicBezTo>
                      <a:pt x="23191" y="1141"/>
                      <a:pt x="23100" y="1164"/>
                      <a:pt x="23008" y="1187"/>
                    </a:cubicBezTo>
                    <a:cubicBezTo>
                      <a:pt x="22461" y="1324"/>
                      <a:pt x="22095" y="1438"/>
                      <a:pt x="21958" y="1529"/>
                    </a:cubicBezTo>
                    <a:cubicBezTo>
                      <a:pt x="21296" y="1895"/>
                      <a:pt x="13285" y="8651"/>
                      <a:pt x="8081" y="13102"/>
                    </a:cubicBezTo>
                    <a:cubicBezTo>
                      <a:pt x="7145" y="13901"/>
                      <a:pt x="6300" y="14631"/>
                      <a:pt x="5593" y="15247"/>
                    </a:cubicBezTo>
                    <a:cubicBezTo>
                      <a:pt x="5342" y="15453"/>
                      <a:pt x="5113" y="15658"/>
                      <a:pt x="4885" y="15864"/>
                    </a:cubicBezTo>
                    <a:cubicBezTo>
                      <a:pt x="4839" y="15909"/>
                      <a:pt x="4771" y="15955"/>
                      <a:pt x="4725" y="16001"/>
                    </a:cubicBezTo>
                    <a:cubicBezTo>
                      <a:pt x="4634" y="16069"/>
                      <a:pt x="4565" y="16138"/>
                      <a:pt x="4474" y="16206"/>
                    </a:cubicBezTo>
                    <a:cubicBezTo>
                      <a:pt x="4451" y="16252"/>
                      <a:pt x="4429" y="16275"/>
                      <a:pt x="4383" y="16297"/>
                    </a:cubicBezTo>
                    <a:cubicBezTo>
                      <a:pt x="4314" y="16366"/>
                      <a:pt x="4246" y="16412"/>
                      <a:pt x="4200" y="16480"/>
                    </a:cubicBezTo>
                    <a:lnTo>
                      <a:pt x="4177" y="16480"/>
                    </a:lnTo>
                    <a:cubicBezTo>
                      <a:pt x="4086" y="16571"/>
                      <a:pt x="4018" y="16640"/>
                      <a:pt x="3949" y="16708"/>
                    </a:cubicBezTo>
                    <a:cubicBezTo>
                      <a:pt x="3812" y="16822"/>
                      <a:pt x="3721" y="16914"/>
                      <a:pt x="3675" y="16959"/>
                    </a:cubicBezTo>
                    <a:cubicBezTo>
                      <a:pt x="3447" y="17233"/>
                      <a:pt x="3219" y="17735"/>
                      <a:pt x="3105" y="18397"/>
                    </a:cubicBezTo>
                    <a:cubicBezTo>
                      <a:pt x="2968" y="18534"/>
                      <a:pt x="411" y="21205"/>
                      <a:pt x="206" y="21958"/>
                    </a:cubicBezTo>
                    <a:cubicBezTo>
                      <a:pt x="0" y="22711"/>
                      <a:pt x="548" y="26089"/>
                      <a:pt x="2785" y="28189"/>
                    </a:cubicBezTo>
                    <a:cubicBezTo>
                      <a:pt x="4999" y="30289"/>
                      <a:pt x="6711" y="30563"/>
                      <a:pt x="7213" y="30563"/>
                    </a:cubicBezTo>
                    <a:cubicBezTo>
                      <a:pt x="7578" y="30563"/>
                      <a:pt x="9587" y="29057"/>
                      <a:pt x="10728" y="28167"/>
                    </a:cubicBezTo>
                    <a:cubicBezTo>
                      <a:pt x="10837" y="28173"/>
                      <a:pt x="10943" y="28177"/>
                      <a:pt x="11046" y="28177"/>
                    </a:cubicBezTo>
                    <a:cubicBezTo>
                      <a:pt x="11631" y="28177"/>
                      <a:pt x="12110" y="28071"/>
                      <a:pt x="12440" y="27915"/>
                    </a:cubicBezTo>
                    <a:cubicBezTo>
                      <a:pt x="12600" y="27847"/>
                      <a:pt x="13011" y="27550"/>
                      <a:pt x="13604" y="27094"/>
                    </a:cubicBezTo>
                    <a:cubicBezTo>
                      <a:pt x="13673" y="27025"/>
                      <a:pt x="13741" y="26980"/>
                      <a:pt x="13833" y="26911"/>
                    </a:cubicBezTo>
                    <a:cubicBezTo>
                      <a:pt x="14038" y="26729"/>
                      <a:pt x="14289" y="26546"/>
                      <a:pt x="14563" y="26318"/>
                    </a:cubicBezTo>
                    <a:cubicBezTo>
                      <a:pt x="14517" y="25245"/>
                      <a:pt x="14540" y="24149"/>
                      <a:pt x="14654" y="23076"/>
                    </a:cubicBezTo>
                    <a:cubicBezTo>
                      <a:pt x="14860" y="20862"/>
                      <a:pt x="15362" y="18648"/>
                      <a:pt x="16115" y="16503"/>
                    </a:cubicBezTo>
                    <a:cubicBezTo>
                      <a:pt x="16800" y="14631"/>
                      <a:pt x="17644" y="12805"/>
                      <a:pt x="18694" y="11139"/>
                    </a:cubicBezTo>
                    <a:cubicBezTo>
                      <a:pt x="20201" y="8651"/>
                      <a:pt x="22004" y="6346"/>
                      <a:pt x="24035" y="4291"/>
                    </a:cubicBezTo>
                    <a:cubicBezTo>
                      <a:pt x="25565" y="2716"/>
                      <a:pt x="27231" y="1278"/>
                      <a:pt x="29011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extrusionOk="0">
                    <a:moveTo>
                      <a:pt x="3105" y="0"/>
                    </a:moveTo>
                    <a:cubicBezTo>
                      <a:pt x="2968" y="137"/>
                      <a:pt x="411" y="2808"/>
                      <a:pt x="206" y="3561"/>
                    </a:cubicBezTo>
                    <a:cubicBezTo>
                      <a:pt x="0" y="4314"/>
                      <a:pt x="548" y="7692"/>
                      <a:pt x="2785" y="9792"/>
                    </a:cubicBezTo>
                    <a:cubicBezTo>
                      <a:pt x="4999" y="11892"/>
                      <a:pt x="6711" y="12166"/>
                      <a:pt x="7213" y="12166"/>
                    </a:cubicBezTo>
                    <a:cubicBezTo>
                      <a:pt x="7578" y="12166"/>
                      <a:pt x="9587" y="10660"/>
                      <a:pt x="10728" y="9770"/>
                    </a:cubicBezTo>
                    <a:cubicBezTo>
                      <a:pt x="11185" y="9427"/>
                      <a:pt x="11504" y="9176"/>
                      <a:pt x="11504" y="9176"/>
                    </a:cubicBezTo>
                    <a:cubicBezTo>
                      <a:pt x="11504" y="9176"/>
                      <a:pt x="4611" y="7989"/>
                      <a:pt x="3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fill="none" extrusionOk="0">
                    <a:moveTo>
                      <a:pt x="11504" y="9176"/>
                    </a:moveTo>
                    <a:cubicBezTo>
                      <a:pt x="11504" y="9176"/>
                      <a:pt x="11185" y="9427"/>
                      <a:pt x="10728" y="9770"/>
                    </a:cubicBezTo>
                    <a:cubicBezTo>
                      <a:pt x="9587" y="10660"/>
                      <a:pt x="7578" y="12166"/>
                      <a:pt x="7213" y="12166"/>
                    </a:cubicBezTo>
                    <a:cubicBezTo>
                      <a:pt x="6711" y="12166"/>
                      <a:pt x="4999" y="11892"/>
                      <a:pt x="2785" y="9792"/>
                    </a:cubicBezTo>
                    <a:cubicBezTo>
                      <a:pt x="548" y="7692"/>
                      <a:pt x="0" y="4314"/>
                      <a:pt x="206" y="3561"/>
                    </a:cubicBezTo>
                    <a:cubicBezTo>
                      <a:pt x="411" y="2808"/>
                      <a:pt x="2968" y="137"/>
                      <a:pt x="3105" y="0"/>
                    </a:cubicBezTo>
                    <a:cubicBezTo>
                      <a:pt x="3105" y="0"/>
                      <a:pt x="3105" y="0"/>
                      <a:pt x="3105" y="0"/>
                    </a:cubicBezTo>
                    <a:cubicBezTo>
                      <a:pt x="4611" y="7989"/>
                      <a:pt x="11504" y="9176"/>
                      <a:pt x="11504" y="9176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765950" y="2481150"/>
                <a:ext cx="791500" cy="7227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08" extrusionOk="0">
                    <a:moveTo>
                      <a:pt x="31271" y="1"/>
                    </a:moveTo>
                    <a:cubicBezTo>
                      <a:pt x="31248" y="1"/>
                      <a:pt x="31203" y="1"/>
                      <a:pt x="31157" y="24"/>
                    </a:cubicBezTo>
                    <a:cubicBezTo>
                      <a:pt x="31020" y="24"/>
                      <a:pt x="30860" y="24"/>
                      <a:pt x="30678" y="46"/>
                    </a:cubicBezTo>
                    <a:cubicBezTo>
                      <a:pt x="30586" y="69"/>
                      <a:pt x="30518" y="69"/>
                      <a:pt x="30404" y="92"/>
                    </a:cubicBezTo>
                    <a:lnTo>
                      <a:pt x="30381" y="92"/>
                    </a:lnTo>
                    <a:cubicBezTo>
                      <a:pt x="30335" y="92"/>
                      <a:pt x="30267" y="92"/>
                      <a:pt x="30198" y="115"/>
                    </a:cubicBezTo>
                    <a:cubicBezTo>
                      <a:pt x="30130" y="115"/>
                      <a:pt x="30061" y="138"/>
                      <a:pt x="29993" y="138"/>
                    </a:cubicBezTo>
                    <a:cubicBezTo>
                      <a:pt x="29924" y="138"/>
                      <a:pt x="29856" y="161"/>
                      <a:pt x="29765" y="161"/>
                    </a:cubicBezTo>
                    <a:cubicBezTo>
                      <a:pt x="29628" y="183"/>
                      <a:pt x="29468" y="206"/>
                      <a:pt x="29308" y="229"/>
                    </a:cubicBezTo>
                    <a:cubicBezTo>
                      <a:pt x="29171" y="252"/>
                      <a:pt x="29034" y="275"/>
                      <a:pt x="28897" y="275"/>
                    </a:cubicBezTo>
                    <a:cubicBezTo>
                      <a:pt x="28783" y="297"/>
                      <a:pt x="28669" y="320"/>
                      <a:pt x="28555" y="343"/>
                    </a:cubicBezTo>
                    <a:cubicBezTo>
                      <a:pt x="28464" y="343"/>
                      <a:pt x="28395" y="366"/>
                      <a:pt x="28304" y="366"/>
                    </a:cubicBezTo>
                    <a:cubicBezTo>
                      <a:pt x="28121" y="412"/>
                      <a:pt x="27939" y="434"/>
                      <a:pt x="27733" y="457"/>
                    </a:cubicBezTo>
                    <a:cubicBezTo>
                      <a:pt x="27710" y="457"/>
                      <a:pt x="27665" y="480"/>
                      <a:pt x="27619" y="480"/>
                    </a:cubicBezTo>
                    <a:cubicBezTo>
                      <a:pt x="27459" y="503"/>
                      <a:pt x="27277" y="549"/>
                      <a:pt x="27094" y="571"/>
                    </a:cubicBezTo>
                    <a:cubicBezTo>
                      <a:pt x="26774" y="617"/>
                      <a:pt x="26455" y="686"/>
                      <a:pt x="26135" y="731"/>
                    </a:cubicBezTo>
                    <a:cubicBezTo>
                      <a:pt x="26090" y="731"/>
                      <a:pt x="26044" y="754"/>
                      <a:pt x="25998" y="754"/>
                    </a:cubicBezTo>
                    <a:cubicBezTo>
                      <a:pt x="25816" y="777"/>
                      <a:pt x="25656" y="822"/>
                      <a:pt x="25473" y="845"/>
                    </a:cubicBezTo>
                    <a:cubicBezTo>
                      <a:pt x="25314" y="868"/>
                      <a:pt x="25131" y="914"/>
                      <a:pt x="24948" y="937"/>
                    </a:cubicBezTo>
                    <a:cubicBezTo>
                      <a:pt x="24789" y="982"/>
                      <a:pt x="24606" y="1005"/>
                      <a:pt x="24446" y="1028"/>
                    </a:cubicBezTo>
                    <a:cubicBezTo>
                      <a:pt x="24287" y="1051"/>
                      <a:pt x="24150" y="1074"/>
                      <a:pt x="24013" y="1119"/>
                    </a:cubicBezTo>
                    <a:cubicBezTo>
                      <a:pt x="23807" y="1142"/>
                      <a:pt x="23625" y="1188"/>
                      <a:pt x="23419" y="1210"/>
                    </a:cubicBezTo>
                    <a:cubicBezTo>
                      <a:pt x="23008" y="1302"/>
                      <a:pt x="22575" y="1393"/>
                      <a:pt x="22187" y="1462"/>
                    </a:cubicBezTo>
                    <a:cubicBezTo>
                      <a:pt x="22050" y="1507"/>
                      <a:pt x="21913" y="1530"/>
                      <a:pt x="21776" y="1553"/>
                    </a:cubicBezTo>
                    <a:cubicBezTo>
                      <a:pt x="21730" y="1553"/>
                      <a:pt x="21707" y="1576"/>
                      <a:pt x="21662" y="1576"/>
                    </a:cubicBezTo>
                    <a:cubicBezTo>
                      <a:pt x="21479" y="1621"/>
                      <a:pt x="21319" y="1644"/>
                      <a:pt x="21159" y="1690"/>
                    </a:cubicBezTo>
                    <a:cubicBezTo>
                      <a:pt x="20886" y="1735"/>
                      <a:pt x="20634" y="1804"/>
                      <a:pt x="20406" y="1850"/>
                    </a:cubicBezTo>
                    <a:cubicBezTo>
                      <a:pt x="20315" y="1872"/>
                      <a:pt x="20224" y="1895"/>
                      <a:pt x="20132" y="1918"/>
                    </a:cubicBezTo>
                    <a:cubicBezTo>
                      <a:pt x="19585" y="2055"/>
                      <a:pt x="19219" y="2169"/>
                      <a:pt x="19082" y="2260"/>
                    </a:cubicBezTo>
                    <a:cubicBezTo>
                      <a:pt x="18420" y="2626"/>
                      <a:pt x="10409" y="9382"/>
                      <a:pt x="5205" y="13833"/>
                    </a:cubicBezTo>
                    <a:cubicBezTo>
                      <a:pt x="4269" y="14632"/>
                      <a:pt x="3424" y="15362"/>
                      <a:pt x="2717" y="15978"/>
                    </a:cubicBezTo>
                    <a:cubicBezTo>
                      <a:pt x="2466" y="16184"/>
                      <a:pt x="2237" y="16389"/>
                      <a:pt x="2009" y="16595"/>
                    </a:cubicBezTo>
                    <a:cubicBezTo>
                      <a:pt x="1963" y="16640"/>
                      <a:pt x="1895" y="16686"/>
                      <a:pt x="1849" y="16732"/>
                    </a:cubicBezTo>
                    <a:cubicBezTo>
                      <a:pt x="1758" y="16800"/>
                      <a:pt x="1689" y="16869"/>
                      <a:pt x="1598" y="16937"/>
                    </a:cubicBezTo>
                    <a:cubicBezTo>
                      <a:pt x="1575" y="16983"/>
                      <a:pt x="1553" y="17006"/>
                      <a:pt x="1507" y="17028"/>
                    </a:cubicBezTo>
                    <a:cubicBezTo>
                      <a:pt x="1438" y="17097"/>
                      <a:pt x="1370" y="17143"/>
                      <a:pt x="1324" y="17211"/>
                    </a:cubicBezTo>
                    <a:lnTo>
                      <a:pt x="1301" y="17211"/>
                    </a:lnTo>
                    <a:cubicBezTo>
                      <a:pt x="1210" y="17302"/>
                      <a:pt x="1142" y="17371"/>
                      <a:pt x="1073" y="17439"/>
                    </a:cubicBezTo>
                    <a:cubicBezTo>
                      <a:pt x="936" y="17553"/>
                      <a:pt x="845" y="17645"/>
                      <a:pt x="799" y="17690"/>
                    </a:cubicBezTo>
                    <a:cubicBezTo>
                      <a:pt x="571" y="17964"/>
                      <a:pt x="343" y="18466"/>
                      <a:pt x="229" y="19128"/>
                    </a:cubicBezTo>
                    <a:cubicBezTo>
                      <a:pt x="0" y="20543"/>
                      <a:pt x="274" y="22689"/>
                      <a:pt x="2192" y="25314"/>
                    </a:cubicBezTo>
                    <a:cubicBezTo>
                      <a:pt x="4155" y="27985"/>
                      <a:pt x="6300" y="28829"/>
                      <a:pt x="7852" y="28898"/>
                    </a:cubicBezTo>
                    <a:cubicBezTo>
                      <a:pt x="7961" y="28904"/>
                      <a:pt x="8067" y="28908"/>
                      <a:pt x="8170" y="28908"/>
                    </a:cubicBezTo>
                    <a:cubicBezTo>
                      <a:pt x="8755" y="28908"/>
                      <a:pt x="9234" y="28802"/>
                      <a:pt x="9564" y="28646"/>
                    </a:cubicBezTo>
                    <a:cubicBezTo>
                      <a:pt x="9724" y="28578"/>
                      <a:pt x="10135" y="28281"/>
                      <a:pt x="10728" y="27825"/>
                    </a:cubicBezTo>
                    <a:cubicBezTo>
                      <a:pt x="10797" y="27756"/>
                      <a:pt x="10865" y="27711"/>
                      <a:pt x="10957" y="27642"/>
                    </a:cubicBezTo>
                    <a:cubicBezTo>
                      <a:pt x="11162" y="27460"/>
                      <a:pt x="11413" y="27277"/>
                      <a:pt x="11687" y="27049"/>
                    </a:cubicBezTo>
                    <a:cubicBezTo>
                      <a:pt x="12440" y="26432"/>
                      <a:pt x="13353" y="25679"/>
                      <a:pt x="14358" y="24835"/>
                    </a:cubicBezTo>
                    <a:cubicBezTo>
                      <a:pt x="20041" y="20087"/>
                      <a:pt x="28669" y="12532"/>
                      <a:pt x="29011" y="11916"/>
                    </a:cubicBezTo>
                    <a:cubicBezTo>
                      <a:pt x="29011" y="11893"/>
                      <a:pt x="29034" y="11870"/>
                      <a:pt x="29034" y="11847"/>
                    </a:cubicBezTo>
                    <a:cubicBezTo>
                      <a:pt x="29057" y="11824"/>
                      <a:pt x="29057" y="11801"/>
                      <a:pt x="29080" y="11756"/>
                    </a:cubicBezTo>
                    <a:cubicBezTo>
                      <a:pt x="29148" y="11550"/>
                      <a:pt x="29262" y="11231"/>
                      <a:pt x="29377" y="10774"/>
                    </a:cubicBezTo>
                    <a:cubicBezTo>
                      <a:pt x="29399" y="10706"/>
                      <a:pt x="29422" y="10637"/>
                      <a:pt x="29445" y="10569"/>
                    </a:cubicBezTo>
                    <a:cubicBezTo>
                      <a:pt x="29445" y="10546"/>
                      <a:pt x="29445" y="10523"/>
                      <a:pt x="29468" y="10500"/>
                    </a:cubicBezTo>
                    <a:cubicBezTo>
                      <a:pt x="29514" y="10341"/>
                      <a:pt x="29559" y="10158"/>
                      <a:pt x="29605" y="9975"/>
                    </a:cubicBezTo>
                    <a:cubicBezTo>
                      <a:pt x="29719" y="9542"/>
                      <a:pt x="29856" y="9040"/>
                      <a:pt x="29993" y="8515"/>
                    </a:cubicBezTo>
                    <a:cubicBezTo>
                      <a:pt x="30016" y="8400"/>
                      <a:pt x="30039" y="8286"/>
                      <a:pt x="30061" y="8149"/>
                    </a:cubicBezTo>
                    <a:cubicBezTo>
                      <a:pt x="30084" y="8127"/>
                      <a:pt x="30084" y="8081"/>
                      <a:pt x="30084" y="8058"/>
                    </a:cubicBezTo>
                    <a:cubicBezTo>
                      <a:pt x="30153" y="7830"/>
                      <a:pt x="30198" y="7602"/>
                      <a:pt x="30267" y="7350"/>
                    </a:cubicBezTo>
                    <a:cubicBezTo>
                      <a:pt x="30358" y="6962"/>
                      <a:pt x="30449" y="6552"/>
                      <a:pt x="30541" y="6141"/>
                    </a:cubicBezTo>
                    <a:cubicBezTo>
                      <a:pt x="30563" y="6072"/>
                      <a:pt x="30586" y="5981"/>
                      <a:pt x="30609" y="5890"/>
                    </a:cubicBezTo>
                    <a:cubicBezTo>
                      <a:pt x="30609" y="5798"/>
                      <a:pt x="30632" y="5707"/>
                      <a:pt x="30655" y="5616"/>
                    </a:cubicBezTo>
                    <a:cubicBezTo>
                      <a:pt x="30678" y="5502"/>
                      <a:pt x="30723" y="5388"/>
                      <a:pt x="30746" y="5273"/>
                    </a:cubicBezTo>
                    <a:cubicBezTo>
                      <a:pt x="30769" y="5159"/>
                      <a:pt x="30792" y="5045"/>
                      <a:pt x="30815" y="4931"/>
                    </a:cubicBezTo>
                    <a:cubicBezTo>
                      <a:pt x="30837" y="4817"/>
                      <a:pt x="30860" y="4703"/>
                      <a:pt x="30883" y="4589"/>
                    </a:cubicBezTo>
                    <a:cubicBezTo>
                      <a:pt x="30929" y="4360"/>
                      <a:pt x="30974" y="4155"/>
                      <a:pt x="31020" y="3927"/>
                    </a:cubicBezTo>
                    <a:cubicBezTo>
                      <a:pt x="31043" y="3835"/>
                      <a:pt x="31066" y="3721"/>
                      <a:pt x="31088" y="3607"/>
                    </a:cubicBezTo>
                    <a:cubicBezTo>
                      <a:pt x="31111" y="3493"/>
                      <a:pt x="31134" y="3402"/>
                      <a:pt x="31157" y="3288"/>
                    </a:cubicBezTo>
                    <a:cubicBezTo>
                      <a:pt x="31271" y="2763"/>
                      <a:pt x="31362" y="2283"/>
                      <a:pt x="31431" y="1850"/>
                    </a:cubicBezTo>
                    <a:cubicBezTo>
                      <a:pt x="31454" y="1713"/>
                      <a:pt x="31477" y="1576"/>
                      <a:pt x="31499" y="1439"/>
                    </a:cubicBezTo>
                    <a:cubicBezTo>
                      <a:pt x="31636" y="617"/>
                      <a:pt x="31659" y="92"/>
                      <a:pt x="31591" y="24"/>
                    </a:cubicBezTo>
                    <a:cubicBezTo>
                      <a:pt x="31545" y="1"/>
                      <a:pt x="31431" y="1"/>
                      <a:pt x="31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765950" y="2481150"/>
                <a:ext cx="791500" cy="7236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44" fill="none" extrusionOk="0">
                    <a:moveTo>
                      <a:pt x="31499" y="1439"/>
                    </a:moveTo>
                    <a:cubicBezTo>
                      <a:pt x="31477" y="1576"/>
                      <a:pt x="31454" y="1713"/>
                      <a:pt x="31431" y="1850"/>
                    </a:cubicBezTo>
                    <a:cubicBezTo>
                      <a:pt x="31362" y="2283"/>
                      <a:pt x="31271" y="2763"/>
                      <a:pt x="31157" y="3288"/>
                    </a:cubicBezTo>
                    <a:cubicBezTo>
                      <a:pt x="31134" y="3402"/>
                      <a:pt x="31111" y="3493"/>
                      <a:pt x="31088" y="3607"/>
                    </a:cubicBezTo>
                    <a:cubicBezTo>
                      <a:pt x="31066" y="3721"/>
                      <a:pt x="31043" y="3835"/>
                      <a:pt x="31020" y="3927"/>
                    </a:cubicBezTo>
                    <a:cubicBezTo>
                      <a:pt x="30974" y="4155"/>
                      <a:pt x="30929" y="4360"/>
                      <a:pt x="30883" y="4589"/>
                    </a:cubicBezTo>
                    <a:cubicBezTo>
                      <a:pt x="30860" y="4703"/>
                      <a:pt x="30837" y="4817"/>
                      <a:pt x="30815" y="4931"/>
                    </a:cubicBezTo>
                    <a:cubicBezTo>
                      <a:pt x="30792" y="5045"/>
                      <a:pt x="30769" y="5159"/>
                      <a:pt x="30746" y="5273"/>
                    </a:cubicBezTo>
                    <a:cubicBezTo>
                      <a:pt x="30723" y="5388"/>
                      <a:pt x="30678" y="5502"/>
                      <a:pt x="30655" y="5616"/>
                    </a:cubicBezTo>
                    <a:cubicBezTo>
                      <a:pt x="30632" y="5707"/>
                      <a:pt x="30609" y="5798"/>
                      <a:pt x="30609" y="5890"/>
                    </a:cubicBezTo>
                    <a:cubicBezTo>
                      <a:pt x="30586" y="5981"/>
                      <a:pt x="30563" y="6072"/>
                      <a:pt x="30541" y="6141"/>
                    </a:cubicBezTo>
                    <a:cubicBezTo>
                      <a:pt x="30449" y="6552"/>
                      <a:pt x="30358" y="6962"/>
                      <a:pt x="30267" y="7350"/>
                    </a:cubicBezTo>
                    <a:cubicBezTo>
                      <a:pt x="30198" y="7602"/>
                      <a:pt x="30153" y="7830"/>
                      <a:pt x="30084" y="8058"/>
                    </a:cubicBezTo>
                    <a:cubicBezTo>
                      <a:pt x="30084" y="8081"/>
                      <a:pt x="30084" y="8127"/>
                      <a:pt x="30061" y="8149"/>
                    </a:cubicBezTo>
                    <a:cubicBezTo>
                      <a:pt x="30039" y="8286"/>
                      <a:pt x="30016" y="8400"/>
                      <a:pt x="29993" y="8515"/>
                    </a:cubicBezTo>
                    <a:cubicBezTo>
                      <a:pt x="29856" y="9040"/>
                      <a:pt x="29719" y="9542"/>
                      <a:pt x="29605" y="9975"/>
                    </a:cubicBezTo>
                    <a:cubicBezTo>
                      <a:pt x="29559" y="10158"/>
                      <a:pt x="29514" y="10341"/>
                      <a:pt x="29468" y="10500"/>
                    </a:cubicBezTo>
                    <a:cubicBezTo>
                      <a:pt x="29445" y="10523"/>
                      <a:pt x="29445" y="10546"/>
                      <a:pt x="29445" y="10569"/>
                    </a:cubicBezTo>
                    <a:cubicBezTo>
                      <a:pt x="29422" y="10637"/>
                      <a:pt x="29399" y="10706"/>
                      <a:pt x="29377" y="10774"/>
                    </a:cubicBezTo>
                    <a:cubicBezTo>
                      <a:pt x="29262" y="11231"/>
                      <a:pt x="29148" y="11550"/>
                      <a:pt x="29080" y="11756"/>
                    </a:cubicBezTo>
                    <a:cubicBezTo>
                      <a:pt x="29057" y="11801"/>
                      <a:pt x="29057" y="11824"/>
                      <a:pt x="29034" y="11847"/>
                    </a:cubicBezTo>
                    <a:cubicBezTo>
                      <a:pt x="29034" y="11870"/>
                      <a:pt x="29011" y="11893"/>
                      <a:pt x="29011" y="11916"/>
                    </a:cubicBezTo>
                    <a:cubicBezTo>
                      <a:pt x="28669" y="12532"/>
                      <a:pt x="20041" y="20087"/>
                      <a:pt x="14358" y="24835"/>
                    </a:cubicBezTo>
                    <a:cubicBezTo>
                      <a:pt x="13353" y="25679"/>
                      <a:pt x="12440" y="26432"/>
                      <a:pt x="11687" y="27049"/>
                    </a:cubicBezTo>
                    <a:cubicBezTo>
                      <a:pt x="11687" y="27049"/>
                      <a:pt x="11687" y="27049"/>
                      <a:pt x="11687" y="27049"/>
                    </a:cubicBezTo>
                    <a:cubicBezTo>
                      <a:pt x="11413" y="27277"/>
                      <a:pt x="11162" y="27460"/>
                      <a:pt x="10957" y="27642"/>
                    </a:cubicBezTo>
                    <a:cubicBezTo>
                      <a:pt x="10865" y="27711"/>
                      <a:pt x="10797" y="27756"/>
                      <a:pt x="10728" y="27825"/>
                    </a:cubicBezTo>
                    <a:lnTo>
                      <a:pt x="10728" y="27825"/>
                    </a:lnTo>
                    <a:cubicBezTo>
                      <a:pt x="10135" y="28281"/>
                      <a:pt x="9724" y="28578"/>
                      <a:pt x="9564" y="28646"/>
                    </a:cubicBezTo>
                    <a:cubicBezTo>
                      <a:pt x="9176" y="28829"/>
                      <a:pt x="8583" y="28943"/>
                      <a:pt x="7852" y="28898"/>
                    </a:cubicBezTo>
                    <a:cubicBezTo>
                      <a:pt x="6300" y="28829"/>
                      <a:pt x="4155" y="27985"/>
                      <a:pt x="2192" y="25314"/>
                    </a:cubicBezTo>
                    <a:cubicBezTo>
                      <a:pt x="274" y="22689"/>
                      <a:pt x="0" y="20543"/>
                      <a:pt x="229" y="19128"/>
                    </a:cubicBezTo>
                    <a:cubicBezTo>
                      <a:pt x="229" y="19128"/>
                      <a:pt x="229" y="19128"/>
                      <a:pt x="229" y="19128"/>
                    </a:cubicBezTo>
                    <a:cubicBezTo>
                      <a:pt x="343" y="18466"/>
                      <a:pt x="571" y="17964"/>
                      <a:pt x="799" y="17690"/>
                    </a:cubicBezTo>
                    <a:cubicBezTo>
                      <a:pt x="845" y="17645"/>
                      <a:pt x="936" y="17553"/>
                      <a:pt x="1073" y="17439"/>
                    </a:cubicBezTo>
                    <a:cubicBezTo>
                      <a:pt x="1142" y="17371"/>
                      <a:pt x="1210" y="17302"/>
                      <a:pt x="1301" y="17211"/>
                    </a:cubicBezTo>
                    <a:cubicBezTo>
                      <a:pt x="1301" y="17211"/>
                      <a:pt x="1301" y="17211"/>
                      <a:pt x="1324" y="17211"/>
                    </a:cubicBezTo>
                    <a:cubicBezTo>
                      <a:pt x="1370" y="17143"/>
                      <a:pt x="1438" y="17097"/>
                      <a:pt x="1507" y="17028"/>
                    </a:cubicBezTo>
                    <a:cubicBezTo>
                      <a:pt x="1553" y="17006"/>
                      <a:pt x="1575" y="16983"/>
                      <a:pt x="1598" y="16937"/>
                    </a:cubicBezTo>
                    <a:cubicBezTo>
                      <a:pt x="1689" y="16869"/>
                      <a:pt x="1758" y="16800"/>
                      <a:pt x="1849" y="16732"/>
                    </a:cubicBezTo>
                    <a:cubicBezTo>
                      <a:pt x="1895" y="16686"/>
                      <a:pt x="1963" y="16640"/>
                      <a:pt x="2009" y="16595"/>
                    </a:cubicBezTo>
                    <a:cubicBezTo>
                      <a:pt x="2237" y="16389"/>
                      <a:pt x="2466" y="16184"/>
                      <a:pt x="2717" y="15978"/>
                    </a:cubicBezTo>
                    <a:cubicBezTo>
                      <a:pt x="3424" y="15362"/>
                      <a:pt x="4269" y="14632"/>
                      <a:pt x="5205" y="13833"/>
                    </a:cubicBezTo>
                    <a:cubicBezTo>
                      <a:pt x="10409" y="9382"/>
                      <a:pt x="18420" y="2626"/>
                      <a:pt x="19082" y="2260"/>
                    </a:cubicBezTo>
                    <a:cubicBezTo>
                      <a:pt x="19219" y="2169"/>
                      <a:pt x="19585" y="2055"/>
                      <a:pt x="20132" y="1918"/>
                    </a:cubicBezTo>
                    <a:cubicBezTo>
                      <a:pt x="20224" y="1895"/>
                      <a:pt x="20315" y="1872"/>
                      <a:pt x="20406" y="1850"/>
                    </a:cubicBezTo>
                    <a:cubicBezTo>
                      <a:pt x="20634" y="1804"/>
                      <a:pt x="20886" y="1735"/>
                      <a:pt x="21159" y="1690"/>
                    </a:cubicBezTo>
                    <a:cubicBezTo>
                      <a:pt x="21319" y="1644"/>
                      <a:pt x="21479" y="1621"/>
                      <a:pt x="21662" y="1576"/>
                    </a:cubicBezTo>
                    <a:cubicBezTo>
                      <a:pt x="21707" y="1576"/>
                      <a:pt x="21730" y="1553"/>
                      <a:pt x="21776" y="1553"/>
                    </a:cubicBezTo>
                    <a:cubicBezTo>
                      <a:pt x="21913" y="1530"/>
                      <a:pt x="22050" y="1507"/>
                      <a:pt x="22187" y="1462"/>
                    </a:cubicBezTo>
                    <a:cubicBezTo>
                      <a:pt x="22575" y="1393"/>
                      <a:pt x="23008" y="1302"/>
                      <a:pt x="23419" y="1210"/>
                    </a:cubicBezTo>
                    <a:cubicBezTo>
                      <a:pt x="23625" y="1188"/>
                      <a:pt x="23807" y="1142"/>
                      <a:pt x="24013" y="1119"/>
                    </a:cubicBezTo>
                    <a:cubicBezTo>
                      <a:pt x="24150" y="1074"/>
                      <a:pt x="24287" y="1051"/>
                      <a:pt x="24446" y="1028"/>
                    </a:cubicBezTo>
                    <a:cubicBezTo>
                      <a:pt x="24606" y="1005"/>
                      <a:pt x="24789" y="982"/>
                      <a:pt x="24948" y="937"/>
                    </a:cubicBezTo>
                    <a:cubicBezTo>
                      <a:pt x="25131" y="914"/>
                      <a:pt x="25314" y="868"/>
                      <a:pt x="25473" y="845"/>
                    </a:cubicBezTo>
                    <a:cubicBezTo>
                      <a:pt x="25656" y="822"/>
                      <a:pt x="25816" y="777"/>
                      <a:pt x="25998" y="754"/>
                    </a:cubicBezTo>
                    <a:cubicBezTo>
                      <a:pt x="26044" y="754"/>
                      <a:pt x="26090" y="731"/>
                      <a:pt x="26135" y="731"/>
                    </a:cubicBezTo>
                    <a:cubicBezTo>
                      <a:pt x="26455" y="686"/>
                      <a:pt x="26774" y="617"/>
                      <a:pt x="27094" y="571"/>
                    </a:cubicBezTo>
                    <a:cubicBezTo>
                      <a:pt x="27277" y="549"/>
                      <a:pt x="27459" y="503"/>
                      <a:pt x="27619" y="480"/>
                    </a:cubicBezTo>
                    <a:cubicBezTo>
                      <a:pt x="27665" y="480"/>
                      <a:pt x="27710" y="457"/>
                      <a:pt x="27733" y="457"/>
                    </a:cubicBezTo>
                    <a:cubicBezTo>
                      <a:pt x="27939" y="434"/>
                      <a:pt x="28121" y="412"/>
                      <a:pt x="28304" y="366"/>
                    </a:cubicBezTo>
                    <a:lnTo>
                      <a:pt x="28304" y="366"/>
                    </a:lnTo>
                    <a:cubicBezTo>
                      <a:pt x="28395" y="366"/>
                      <a:pt x="28464" y="343"/>
                      <a:pt x="28555" y="343"/>
                    </a:cubicBezTo>
                    <a:cubicBezTo>
                      <a:pt x="28669" y="320"/>
                      <a:pt x="28783" y="297"/>
                      <a:pt x="28897" y="275"/>
                    </a:cubicBezTo>
                    <a:cubicBezTo>
                      <a:pt x="29034" y="275"/>
                      <a:pt x="29171" y="252"/>
                      <a:pt x="29308" y="229"/>
                    </a:cubicBezTo>
                    <a:cubicBezTo>
                      <a:pt x="29468" y="206"/>
                      <a:pt x="29628" y="183"/>
                      <a:pt x="29765" y="161"/>
                    </a:cubicBezTo>
                    <a:cubicBezTo>
                      <a:pt x="29856" y="161"/>
                      <a:pt x="29924" y="138"/>
                      <a:pt x="29993" y="138"/>
                    </a:cubicBezTo>
                    <a:cubicBezTo>
                      <a:pt x="30061" y="138"/>
                      <a:pt x="30130" y="115"/>
                      <a:pt x="30198" y="115"/>
                    </a:cubicBezTo>
                    <a:cubicBezTo>
                      <a:pt x="30267" y="92"/>
                      <a:pt x="30335" y="92"/>
                      <a:pt x="30381" y="92"/>
                    </a:cubicBezTo>
                    <a:cubicBezTo>
                      <a:pt x="30404" y="92"/>
                      <a:pt x="30404" y="92"/>
                      <a:pt x="30404" y="92"/>
                    </a:cubicBezTo>
                    <a:cubicBezTo>
                      <a:pt x="30518" y="69"/>
                      <a:pt x="30586" y="69"/>
                      <a:pt x="30678" y="46"/>
                    </a:cubicBezTo>
                    <a:cubicBezTo>
                      <a:pt x="30860" y="24"/>
                      <a:pt x="31020" y="24"/>
                      <a:pt x="31157" y="24"/>
                    </a:cubicBezTo>
                    <a:cubicBezTo>
                      <a:pt x="31203" y="1"/>
                      <a:pt x="31248" y="1"/>
                      <a:pt x="31271" y="1"/>
                    </a:cubicBezTo>
                    <a:cubicBezTo>
                      <a:pt x="31431" y="1"/>
                      <a:pt x="31545" y="1"/>
                      <a:pt x="31591" y="24"/>
                    </a:cubicBezTo>
                    <a:cubicBezTo>
                      <a:pt x="31659" y="92"/>
                      <a:pt x="31636" y="617"/>
                      <a:pt x="31499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extrusionOk="0">
                    <a:moveTo>
                      <a:pt x="12189" y="1"/>
                    </a:moveTo>
                    <a:cubicBezTo>
                      <a:pt x="12166" y="1"/>
                      <a:pt x="12121" y="1"/>
                      <a:pt x="12075" y="24"/>
                    </a:cubicBezTo>
                    <a:cubicBezTo>
                      <a:pt x="11938" y="24"/>
                      <a:pt x="11778" y="24"/>
                      <a:pt x="11596" y="46"/>
                    </a:cubicBezTo>
                    <a:cubicBezTo>
                      <a:pt x="11504" y="69"/>
                      <a:pt x="11436" y="69"/>
                      <a:pt x="11322" y="92"/>
                    </a:cubicBezTo>
                    <a:lnTo>
                      <a:pt x="11299" y="92"/>
                    </a:lnTo>
                    <a:cubicBezTo>
                      <a:pt x="11253" y="92"/>
                      <a:pt x="11185" y="92"/>
                      <a:pt x="11116" y="115"/>
                    </a:cubicBezTo>
                    <a:cubicBezTo>
                      <a:pt x="11048" y="115"/>
                      <a:pt x="10979" y="138"/>
                      <a:pt x="10911" y="138"/>
                    </a:cubicBezTo>
                    <a:cubicBezTo>
                      <a:pt x="10842" y="138"/>
                      <a:pt x="10774" y="161"/>
                      <a:pt x="10683" y="161"/>
                    </a:cubicBezTo>
                    <a:cubicBezTo>
                      <a:pt x="10546" y="183"/>
                      <a:pt x="10386" y="206"/>
                      <a:pt x="10226" y="229"/>
                    </a:cubicBezTo>
                    <a:cubicBezTo>
                      <a:pt x="10089" y="252"/>
                      <a:pt x="9952" y="275"/>
                      <a:pt x="9815" y="275"/>
                    </a:cubicBezTo>
                    <a:cubicBezTo>
                      <a:pt x="9701" y="297"/>
                      <a:pt x="9587" y="320"/>
                      <a:pt x="9473" y="343"/>
                    </a:cubicBezTo>
                    <a:cubicBezTo>
                      <a:pt x="9404" y="343"/>
                      <a:pt x="9313" y="366"/>
                      <a:pt x="9222" y="366"/>
                    </a:cubicBezTo>
                    <a:cubicBezTo>
                      <a:pt x="9039" y="412"/>
                      <a:pt x="8857" y="434"/>
                      <a:pt x="8651" y="457"/>
                    </a:cubicBezTo>
                    <a:cubicBezTo>
                      <a:pt x="8628" y="457"/>
                      <a:pt x="8583" y="480"/>
                      <a:pt x="8537" y="480"/>
                    </a:cubicBezTo>
                    <a:cubicBezTo>
                      <a:pt x="8377" y="503"/>
                      <a:pt x="8195" y="549"/>
                      <a:pt x="8012" y="571"/>
                    </a:cubicBezTo>
                    <a:cubicBezTo>
                      <a:pt x="7692" y="617"/>
                      <a:pt x="7373" y="686"/>
                      <a:pt x="7053" y="731"/>
                    </a:cubicBezTo>
                    <a:cubicBezTo>
                      <a:pt x="7008" y="731"/>
                      <a:pt x="6962" y="754"/>
                      <a:pt x="6916" y="754"/>
                    </a:cubicBezTo>
                    <a:cubicBezTo>
                      <a:pt x="6734" y="777"/>
                      <a:pt x="6574" y="822"/>
                      <a:pt x="6391" y="845"/>
                    </a:cubicBezTo>
                    <a:cubicBezTo>
                      <a:pt x="6232" y="868"/>
                      <a:pt x="6049" y="914"/>
                      <a:pt x="5866" y="937"/>
                    </a:cubicBezTo>
                    <a:cubicBezTo>
                      <a:pt x="5707" y="982"/>
                      <a:pt x="5524" y="1005"/>
                      <a:pt x="5364" y="1028"/>
                    </a:cubicBezTo>
                    <a:cubicBezTo>
                      <a:pt x="5205" y="1051"/>
                      <a:pt x="5068" y="1074"/>
                      <a:pt x="4931" y="1119"/>
                    </a:cubicBezTo>
                    <a:cubicBezTo>
                      <a:pt x="4725" y="1142"/>
                      <a:pt x="4543" y="1188"/>
                      <a:pt x="4337" y="1210"/>
                    </a:cubicBezTo>
                    <a:cubicBezTo>
                      <a:pt x="3926" y="1302"/>
                      <a:pt x="3493" y="1393"/>
                      <a:pt x="3105" y="1462"/>
                    </a:cubicBezTo>
                    <a:cubicBezTo>
                      <a:pt x="2968" y="1507"/>
                      <a:pt x="2831" y="1530"/>
                      <a:pt x="2694" y="1553"/>
                    </a:cubicBezTo>
                    <a:cubicBezTo>
                      <a:pt x="2648" y="1553"/>
                      <a:pt x="2625" y="1576"/>
                      <a:pt x="2580" y="1576"/>
                    </a:cubicBezTo>
                    <a:cubicBezTo>
                      <a:pt x="2397" y="1621"/>
                      <a:pt x="2237" y="1644"/>
                      <a:pt x="2077" y="1690"/>
                    </a:cubicBezTo>
                    <a:cubicBezTo>
                      <a:pt x="1804" y="1735"/>
                      <a:pt x="1552" y="1804"/>
                      <a:pt x="1324" y="1850"/>
                    </a:cubicBezTo>
                    <a:cubicBezTo>
                      <a:pt x="1233" y="1872"/>
                      <a:pt x="1142" y="1895"/>
                      <a:pt x="1050" y="1918"/>
                    </a:cubicBezTo>
                    <a:cubicBezTo>
                      <a:pt x="503" y="2055"/>
                      <a:pt x="137" y="2169"/>
                      <a:pt x="0" y="2260"/>
                    </a:cubicBezTo>
                    <a:cubicBezTo>
                      <a:pt x="0" y="2260"/>
                      <a:pt x="617" y="4406"/>
                      <a:pt x="754" y="4771"/>
                    </a:cubicBezTo>
                    <a:cubicBezTo>
                      <a:pt x="822" y="4931"/>
                      <a:pt x="1438" y="4977"/>
                      <a:pt x="2077" y="5022"/>
                    </a:cubicBezTo>
                    <a:cubicBezTo>
                      <a:pt x="2762" y="5068"/>
                      <a:pt x="3493" y="5091"/>
                      <a:pt x="3607" y="5251"/>
                    </a:cubicBezTo>
                    <a:cubicBezTo>
                      <a:pt x="3812" y="5524"/>
                      <a:pt x="3881" y="8035"/>
                      <a:pt x="4155" y="8309"/>
                    </a:cubicBezTo>
                    <a:cubicBezTo>
                      <a:pt x="4219" y="8373"/>
                      <a:pt x="4405" y="8396"/>
                      <a:pt x="4656" y="8396"/>
                    </a:cubicBezTo>
                    <a:cubicBezTo>
                      <a:pt x="5275" y="8396"/>
                      <a:pt x="6282" y="8256"/>
                      <a:pt x="6782" y="8256"/>
                    </a:cubicBezTo>
                    <a:cubicBezTo>
                      <a:pt x="6943" y="8256"/>
                      <a:pt x="7051" y="8271"/>
                      <a:pt x="7076" y="8309"/>
                    </a:cubicBezTo>
                    <a:cubicBezTo>
                      <a:pt x="7213" y="8515"/>
                      <a:pt x="7419" y="11139"/>
                      <a:pt x="7419" y="11139"/>
                    </a:cubicBezTo>
                    <a:lnTo>
                      <a:pt x="9929" y="11916"/>
                    </a:lnTo>
                    <a:cubicBezTo>
                      <a:pt x="9929" y="11893"/>
                      <a:pt x="9952" y="11870"/>
                      <a:pt x="9952" y="11847"/>
                    </a:cubicBezTo>
                    <a:cubicBezTo>
                      <a:pt x="9975" y="11824"/>
                      <a:pt x="9975" y="11801"/>
                      <a:pt x="9998" y="11756"/>
                    </a:cubicBezTo>
                    <a:cubicBezTo>
                      <a:pt x="10066" y="11550"/>
                      <a:pt x="10180" y="11231"/>
                      <a:pt x="10295" y="10774"/>
                    </a:cubicBezTo>
                    <a:cubicBezTo>
                      <a:pt x="10317" y="10706"/>
                      <a:pt x="10340" y="10637"/>
                      <a:pt x="10363" y="10569"/>
                    </a:cubicBezTo>
                    <a:cubicBezTo>
                      <a:pt x="10363" y="10546"/>
                      <a:pt x="10363" y="10523"/>
                      <a:pt x="10386" y="10500"/>
                    </a:cubicBezTo>
                    <a:cubicBezTo>
                      <a:pt x="10432" y="10341"/>
                      <a:pt x="10477" y="10158"/>
                      <a:pt x="10523" y="9975"/>
                    </a:cubicBezTo>
                    <a:cubicBezTo>
                      <a:pt x="10637" y="9542"/>
                      <a:pt x="10774" y="9040"/>
                      <a:pt x="10911" y="8515"/>
                    </a:cubicBezTo>
                    <a:cubicBezTo>
                      <a:pt x="10934" y="8400"/>
                      <a:pt x="10957" y="8286"/>
                      <a:pt x="10979" y="8149"/>
                    </a:cubicBezTo>
                    <a:cubicBezTo>
                      <a:pt x="11002" y="8127"/>
                      <a:pt x="11002" y="8081"/>
                      <a:pt x="11002" y="8058"/>
                    </a:cubicBezTo>
                    <a:cubicBezTo>
                      <a:pt x="11071" y="7830"/>
                      <a:pt x="11116" y="7602"/>
                      <a:pt x="11185" y="7350"/>
                    </a:cubicBezTo>
                    <a:cubicBezTo>
                      <a:pt x="11276" y="6962"/>
                      <a:pt x="11367" y="6552"/>
                      <a:pt x="11459" y="6141"/>
                    </a:cubicBezTo>
                    <a:cubicBezTo>
                      <a:pt x="11481" y="6072"/>
                      <a:pt x="11504" y="5981"/>
                      <a:pt x="11527" y="5890"/>
                    </a:cubicBezTo>
                    <a:cubicBezTo>
                      <a:pt x="11527" y="5798"/>
                      <a:pt x="11550" y="5707"/>
                      <a:pt x="11573" y="5616"/>
                    </a:cubicBezTo>
                    <a:cubicBezTo>
                      <a:pt x="11596" y="5502"/>
                      <a:pt x="11641" y="5388"/>
                      <a:pt x="11664" y="5273"/>
                    </a:cubicBezTo>
                    <a:cubicBezTo>
                      <a:pt x="11687" y="5159"/>
                      <a:pt x="11710" y="5045"/>
                      <a:pt x="11733" y="4931"/>
                    </a:cubicBezTo>
                    <a:cubicBezTo>
                      <a:pt x="11755" y="4817"/>
                      <a:pt x="11778" y="4703"/>
                      <a:pt x="11801" y="4589"/>
                    </a:cubicBezTo>
                    <a:cubicBezTo>
                      <a:pt x="11847" y="4360"/>
                      <a:pt x="11892" y="4155"/>
                      <a:pt x="11938" y="3927"/>
                    </a:cubicBezTo>
                    <a:cubicBezTo>
                      <a:pt x="11961" y="3835"/>
                      <a:pt x="11984" y="3721"/>
                      <a:pt x="12006" y="3607"/>
                    </a:cubicBezTo>
                    <a:cubicBezTo>
                      <a:pt x="12029" y="3493"/>
                      <a:pt x="12052" y="3402"/>
                      <a:pt x="12075" y="3288"/>
                    </a:cubicBezTo>
                    <a:cubicBezTo>
                      <a:pt x="12189" y="2763"/>
                      <a:pt x="12280" y="2283"/>
                      <a:pt x="12349" y="1850"/>
                    </a:cubicBezTo>
                    <a:cubicBezTo>
                      <a:pt x="12372" y="1713"/>
                      <a:pt x="12395" y="1576"/>
                      <a:pt x="12417" y="1439"/>
                    </a:cubicBezTo>
                    <a:cubicBezTo>
                      <a:pt x="12554" y="617"/>
                      <a:pt x="12577" y="92"/>
                      <a:pt x="12509" y="24"/>
                    </a:cubicBezTo>
                    <a:cubicBezTo>
                      <a:pt x="12463" y="1"/>
                      <a:pt x="12349" y="1"/>
                      <a:pt x="121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fill="none" extrusionOk="0">
                    <a:moveTo>
                      <a:pt x="12417" y="1439"/>
                    </a:moveTo>
                    <a:cubicBezTo>
                      <a:pt x="12395" y="1576"/>
                      <a:pt x="12372" y="1713"/>
                      <a:pt x="12349" y="1850"/>
                    </a:cubicBezTo>
                    <a:cubicBezTo>
                      <a:pt x="12280" y="2283"/>
                      <a:pt x="12189" y="2763"/>
                      <a:pt x="12075" y="3288"/>
                    </a:cubicBezTo>
                    <a:cubicBezTo>
                      <a:pt x="12052" y="3402"/>
                      <a:pt x="12029" y="3493"/>
                      <a:pt x="12006" y="3607"/>
                    </a:cubicBezTo>
                    <a:cubicBezTo>
                      <a:pt x="11984" y="3721"/>
                      <a:pt x="11961" y="3835"/>
                      <a:pt x="11938" y="3927"/>
                    </a:cubicBezTo>
                    <a:cubicBezTo>
                      <a:pt x="11892" y="4155"/>
                      <a:pt x="11847" y="4360"/>
                      <a:pt x="11801" y="4589"/>
                    </a:cubicBezTo>
                    <a:cubicBezTo>
                      <a:pt x="11778" y="4703"/>
                      <a:pt x="11755" y="4817"/>
                      <a:pt x="11733" y="4931"/>
                    </a:cubicBezTo>
                    <a:cubicBezTo>
                      <a:pt x="11710" y="5045"/>
                      <a:pt x="11687" y="5159"/>
                      <a:pt x="11664" y="5273"/>
                    </a:cubicBezTo>
                    <a:cubicBezTo>
                      <a:pt x="11641" y="5388"/>
                      <a:pt x="11596" y="5502"/>
                      <a:pt x="11573" y="5616"/>
                    </a:cubicBezTo>
                    <a:cubicBezTo>
                      <a:pt x="11550" y="5707"/>
                      <a:pt x="11527" y="5798"/>
                      <a:pt x="11527" y="5890"/>
                    </a:cubicBezTo>
                    <a:cubicBezTo>
                      <a:pt x="11504" y="5981"/>
                      <a:pt x="11481" y="6072"/>
                      <a:pt x="11459" y="6141"/>
                    </a:cubicBezTo>
                    <a:cubicBezTo>
                      <a:pt x="11367" y="6552"/>
                      <a:pt x="11276" y="6962"/>
                      <a:pt x="11185" y="7350"/>
                    </a:cubicBezTo>
                    <a:cubicBezTo>
                      <a:pt x="11116" y="7602"/>
                      <a:pt x="11071" y="7830"/>
                      <a:pt x="11002" y="8058"/>
                    </a:cubicBezTo>
                    <a:cubicBezTo>
                      <a:pt x="11002" y="8081"/>
                      <a:pt x="11002" y="8127"/>
                      <a:pt x="10979" y="8149"/>
                    </a:cubicBezTo>
                    <a:cubicBezTo>
                      <a:pt x="10957" y="8286"/>
                      <a:pt x="10934" y="8400"/>
                      <a:pt x="10911" y="8515"/>
                    </a:cubicBezTo>
                    <a:cubicBezTo>
                      <a:pt x="10774" y="9040"/>
                      <a:pt x="10637" y="9542"/>
                      <a:pt x="10523" y="9975"/>
                    </a:cubicBezTo>
                    <a:cubicBezTo>
                      <a:pt x="10477" y="10158"/>
                      <a:pt x="10432" y="10341"/>
                      <a:pt x="10386" y="10500"/>
                    </a:cubicBezTo>
                    <a:cubicBezTo>
                      <a:pt x="10363" y="10523"/>
                      <a:pt x="10363" y="10546"/>
                      <a:pt x="10363" y="10569"/>
                    </a:cubicBezTo>
                    <a:cubicBezTo>
                      <a:pt x="10340" y="10637"/>
                      <a:pt x="10317" y="10706"/>
                      <a:pt x="10295" y="10774"/>
                    </a:cubicBezTo>
                    <a:cubicBezTo>
                      <a:pt x="10180" y="11231"/>
                      <a:pt x="10066" y="11550"/>
                      <a:pt x="9998" y="11756"/>
                    </a:cubicBezTo>
                    <a:cubicBezTo>
                      <a:pt x="9975" y="11801"/>
                      <a:pt x="9975" y="11824"/>
                      <a:pt x="9952" y="11847"/>
                    </a:cubicBezTo>
                    <a:cubicBezTo>
                      <a:pt x="9952" y="11870"/>
                      <a:pt x="9929" y="11893"/>
                      <a:pt x="9929" y="11916"/>
                    </a:cubicBezTo>
                    <a:lnTo>
                      <a:pt x="7419" y="11139"/>
                    </a:lnTo>
                    <a:cubicBezTo>
                      <a:pt x="7419" y="11139"/>
                      <a:pt x="7213" y="8515"/>
                      <a:pt x="7076" y="8309"/>
                    </a:cubicBezTo>
                    <a:cubicBezTo>
                      <a:pt x="6939" y="8104"/>
                      <a:pt x="4428" y="8583"/>
                      <a:pt x="4155" y="8309"/>
                    </a:cubicBezTo>
                    <a:cubicBezTo>
                      <a:pt x="3881" y="8035"/>
                      <a:pt x="3812" y="5524"/>
                      <a:pt x="3607" y="5251"/>
                    </a:cubicBezTo>
                    <a:cubicBezTo>
                      <a:pt x="3493" y="5091"/>
                      <a:pt x="2762" y="5068"/>
                      <a:pt x="2077" y="5022"/>
                    </a:cubicBezTo>
                    <a:cubicBezTo>
                      <a:pt x="1438" y="4977"/>
                      <a:pt x="822" y="4931"/>
                      <a:pt x="754" y="4771"/>
                    </a:cubicBezTo>
                    <a:cubicBezTo>
                      <a:pt x="617" y="4406"/>
                      <a:pt x="0" y="2260"/>
                      <a:pt x="0" y="2260"/>
                    </a:cubicBezTo>
                    <a:cubicBezTo>
                      <a:pt x="137" y="2169"/>
                      <a:pt x="503" y="2055"/>
                      <a:pt x="1050" y="1918"/>
                    </a:cubicBezTo>
                    <a:cubicBezTo>
                      <a:pt x="1142" y="1895"/>
                      <a:pt x="1233" y="1872"/>
                      <a:pt x="1324" y="1850"/>
                    </a:cubicBezTo>
                    <a:cubicBezTo>
                      <a:pt x="1552" y="1804"/>
                      <a:pt x="1804" y="1735"/>
                      <a:pt x="2077" y="1690"/>
                    </a:cubicBezTo>
                    <a:cubicBezTo>
                      <a:pt x="2237" y="1644"/>
                      <a:pt x="2397" y="1621"/>
                      <a:pt x="2580" y="1576"/>
                    </a:cubicBezTo>
                    <a:cubicBezTo>
                      <a:pt x="2625" y="1576"/>
                      <a:pt x="2648" y="1553"/>
                      <a:pt x="2694" y="1553"/>
                    </a:cubicBezTo>
                    <a:cubicBezTo>
                      <a:pt x="2831" y="1530"/>
                      <a:pt x="2968" y="1507"/>
                      <a:pt x="3105" y="1462"/>
                    </a:cubicBezTo>
                    <a:cubicBezTo>
                      <a:pt x="3493" y="1393"/>
                      <a:pt x="3926" y="1302"/>
                      <a:pt x="4337" y="1210"/>
                    </a:cubicBezTo>
                    <a:cubicBezTo>
                      <a:pt x="4543" y="1188"/>
                      <a:pt x="4725" y="1142"/>
                      <a:pt x="4931" y="1119"/>
                    </a:cubicBezTo>
                    <a:cubicBezTo>
                      <a:pt x="5068" y="1074"/>
                      <a:pt x="5205" y="1051"/>
                      <a:pt x="5364" y="1028"/>
                    </a:cubicBezTo>
                    <a:cubicBezTo>
                      <a:pt x="5524" y="1005"/>
                      <a:pt x="5707" y="982"/>
                      <a:pt x="5866" y="937"/>
                    </a:cubicBezTo>
                    <a:cubicBezTo>
                      <a:pt x="6049" y="914"/>
                      <a:pt x="6232" y="868"/>
                      <a:pt x="6391" y="845"/>
                    </a:cubicBezTo>
                    <a:cubicBezTo>
                      <a:pt x="6574" y="822"/>
                      <a:pt x="6734" y="777"/>
                      <a:pt x="6916" y="754"/>
                    </a:cubicBezTo>
                    <a:cubicBezTo>
                      <a:pt x="6962" y="754"/>
                      <a:pt x="7008" y="731"/>
                      <a:pt x="7053" y="731"/>
                    </a:cubicBezTo>
                    <a:cubicBezTo>
                      <a:pt x="7373" y="686"/>
                      <a:pt x="7692" y="617"/>
                      <a:pt x="8012" y="571"/>
                    </a:cubicBezTo>
                    <a:cubicBezTo>
                      <a:pt x="8195" y="549"/>
                      <a:pt x="8377" y="503"/>
                      <a:pt x="8537" y="480"/>
                    </a:cubicBezTo>
                    <a:cubicBezTo>
                      <a:pt x="8583" y="480"/>
                      <a:pt x="8628" y="457"/>
                      <a:pt x="8651" y="457"/>
                    </a:cubicBezTo>
                    <a:cubicBezTo>
                      <a:pt x="8857" y="434"/>
                      <a:pt x="9039" y="412"/>
                      <a:pt x="9222" y="366"/>
                    </a:cubicBezTo>
                    <a:lnTo>
                      <a:pt x="9222" y="366"/>
                    </a:lnTo>
                    <a:cubicBezTo>
                      <a:pt x="9313" y="366"/>
                      <a:pt x="9404" y="343"/>
                      <a:pt x="9473" y="343"/>
                    </a:cubicBezTo>
                    <a:cubicBezTo>
                      <a:pt x="9587" y="320"/>
                      <a:pt x="9701" y="297"/>
                      <a:pt x="9815" y="275"/>
                    </a:cubicBezTo>
                    <a:cubicBezTo>
                      <a:pt x="9952" y="275"/>
                      <a:pt x="10089" y="252"/>
                      <a:pt x="10226" y="229"/>
                    </a:cubicBezTo>
                    <a:cubicBezTo>
                      <a:pt x="10386" y="206"/>
                      <a:pt x="10546" y="183"/>
                      <a:pt x="10683" y="161"/>
                    </a:cubicBezTo>
                    <a:cubicBezTo>
                      <a:pt x="10774" y="161"/>
                      <a:pt x="10842" y="138"/>
                      <a:pt x="10911" y="138"/>
                    </a:cubicBezTo>
                    <a:cubicBezTo>
                      <a:pt x="10979" y="138"/>
                      <a:pt x="11048" y="115"/>
                      <a:pt x="11116" y="115"/>
                    </a:cubicBezTo>
                    <a:cubicBezTo>
                      <a:pt x="11185" y="92"/>
                      <a:pt x="11253" y="92"/>
                      <a:pt x="11299" y="92"/>
                    </a:cubicBezTo>
                    <a:cubicBezTo>
                      <a:pt x="11322" y="92"/>
                      <a:pt x="11322" y="92"/>
                      <a:pt x="11322" y="92"/>
                    </a:cubicBezTo>
                    <a:cubicBezTo>
                      <a:pt x="11436" y="69"/>
                      <a:pt x="11504" y="69"/>
                      <a:pt x="11596" y="46"/>
                    </a:cubicBezTo>
                    <a:cubicBezTo>
                      <a:pt x="11778" y="24"/>
                      <a:pt x="11938" y="24"/>
                      <a:pt x="12075" y="24"/>
                    </a:cubicBezTo>
                    <a:cubicBezTo>
                      <a:pt x="12121" y="1"/>
                      <a:pt x="12166" y="1"/>
                      <a:pt x="12189" y="1"/>
                    </a:cubicBezTo>
                    <a:cubicBezTo>
                      <a:pt x="12349" y="1"/>
                      <a:pt x="12463" y="1"/>
                      <a:pt x="12509" y="24"/>
                    </a:cubicBezTo>
                    <a:cubicBezTo>
                      <a:pt x="12577" y="92"/>
                      <a:pt x="12554" y="617"/>
                      <a:pt x="12417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1473525" y="2481075"/>
                <a:ext cx="85625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291" extrusionOk="0">
                    <a:moveTo>
                      <a:pt x="3070" y="1"/>
                    </a:moveTo>
                    <a:cubicBezTo>
                      <a:pt x="2595" y="1"/>
                      <a:pt x="1440" y="148"/>
                      <a:pt x="1" y="369"/>
                    </a:cubicBezTo>
                    <a:cubicBezTo>
                      <a:pt x="1" y="369"/>
                      <a:pt x="206" y="3085"/>
                      <a:pt x="2854" y="3291"/>
                    </a:cubicBezTo>
                    <a:cubicBezTo>
                      <a:pt x="3219" y="1510"/>
                      <a:pt x="3425" y="141"/>
                      <a:pt x="3288" y="27"/>
                    </a:cubicBezTo>
                    <a:cubicBezTo>
                      <a:pt x="3257" y="9"/>
                      <a:pt x="3183" y="1"/>
                      <a:pt x="3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765950" y="2826950"/>
                <a:ext cx="358950" cy="3769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076" extrusionOk="0">
                    <a:moveTo>
                      <a:pt x="5205" y="1"/>
                    </a:moveTo>
                    <a:cubicBezTo>
                      <a:pt x="4269" y="800"/>
                      <a:pt x="3424" y="1530"/>
                      <a:pt x="2717" y="2146"/>
                    </a:cubicBezTo>
                    <a:cubicBezTo>
                      <a:pt x="2466" y="2352"/>
                      <a:pt x="2237" y="2557"/>
                      <a:pt x="2009" y="2763"/>
                    </a:cubicBezTo>
                    <a:cubicBezTo>
                      <a:pt x="1963" y="2808"/>
                      <a:pt x="1895" y="2854"/>
                      <a:pt x="1849" y="2900"/>
                    </a:cubicBezTo>
                    <a:cubicBezTo>
                      <a:pt x="1758" y="2968"/>
                      <a:pt x="1689" y="3037"/>
                      <a:pt x="1621" y="3105"/>
                    </a:cubicBezTo>
                    <a:cubicBezTo>
                      <a:pt x="1575" y="3151"/>
                      <a:pt x="1553" y="3174"/>
                      <a:pt x="1507" y="3196"/>
                    </a:cubicBezTo>
                    <a:cubicBezTo>
                      <a:pt x="1438" y="3265"/>
                      <a:pt x="1370" y="3311"/>
                      <a:pt x="1324" y="3379"/>
                    </a:cubicBezTo>
                    <a:lnTo>
                      <a:pt x="1301" y="3379"/>
                    </a:lnTo>
                    <a:cubicBezTo>
                      <a:pt x="1210" y="3470"/>
                      <a:pt x="1142" y="3539"/>
                      <a:pt x="1073" y="3607"/>
                    </a:cubicBezTo>
                    <a:cubicBezTo>
                      <a:pt x="936" y="3721"/>
                      <a:pt x="845" y="3813"/>
                      <a:pt x="799" y="3858"/>
                    </a:cubicBezTo>
                    <a:cubicBezTo>
                      <a:pt x="571" y="4132"/>
                      <a:pt x="343" y="4634"/>
                      <a:pt x="229" y="5296"/>
                    </a:cubicBezTo>
                    <a:cubicBezTo>
                      <a:pt x="0" y="6711"/>
                      <a:pt x="274" y="8857"/>
                      <a:pt x="2192" y="11482"/>
                    </a:cubicBezTo>
                    <a:cubicBezTo>
                      <a:pt x="4155" y="14153"/>
                      <a:pt x="6300" y="14997"/>
                      <a:pt x="7852" y="15066"/>
                    </a:cubicBezTo>
                    <a:cubicBezTo>
                      <a:pt x="7961" y="15072"/>
                      <a:pt x="8067" y="15076"/>
                      <a:pt x="8170" y="15076"/>
                    </a:cubicBezTo>
                    <a:cubicBezTo>
                      <a:pt x="8755" y="15076"/>
                      <a:pt x="9234" y="14970"/>
                      <a:pt x="9564" y="14814"/>
                    </a:cubicBezTo>
                    <a:cubicBezTo>
                      <a:pt x="9724" y="14746"/>
                      <a:pt x="10135" y="14449"/>
                      <a:pt x="10728" y="13993"/>
                    </a:cubicBezTo>
                    <a:cubicBezTo>
                      <a:pt x="10797" y="13924"/>
                      <a:pt x="10865" y="13879"/>
                      <a:pt x="10957" y="13810"/>
                    </a:cubicBezTo>
                    <a:cubicBezTo>
                      <a:pt x="11162" y="13628"/>
                      <a:pt x="11413" y="13445"/>
                      <a:pt x="11687" y="13217"/>
                    </a:cubicBezTo>
                    <a:cubicBezTo>
                      <a:pt x="12440" y="12600"/>
                      <a:pt x="13353" y="11847"/>
                      <a:pt x="14358" y="11003"/>
                    </a:cubicBezTo>
                    <a:cubicBezTo>
                      <a:pt x="13581" y="10797"/>
                      <a:pt x="12874" y="10523"/>
                      <a:pt x="12212" y="10204"/>
                    </a:cubicBezTo>
                    <a:cubicBezTo>
                      <a:pt x="12075" y="10135"/>
                      <a:pt x="11915" y="10067"/>
                      <a:pt x="11778" y="9975"/>
                    </a:cubicBezTo>
                    <a:cubicBezTo>
                      <a:pt x="10500" y="9291"/>
                      <a:pt x="9473" y="8446"/>
                      <a:pt x="8628" y="7533"/>
                    </a:cubicBezTo>
                    <a:cubicBezTo>
                      <a:pt x="5570" y="4201"/>
                      <a:pt x="5205" y="1"/>
                      <a:pt x="5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806475" y="2880600"/>
                <a:ext cx="25165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0066" h="11847" extrusionOk="0">
                    <a:moveTo>
                      <a:pt x="1096" y="0"/>
                    </a:moveTo>
                    <a:cubicBezTo>
                      <a:pt x="845" y="206"/>
                      <a:pt x="616" y="411"/>
                      <a:pt x="388" y="617"/>
                    </a:cubicBezTo>
                    <a:cubicBezTo>
                      <a:pt x="342" y="662"/>
                      <a:pt x="274" y="708"/>
                      <a:pt x="228" y="754"/>
                    </a:cubicBezTo>
                    <a:cubicBezTo>
                      <a:pt x="137" y="822"/>
                      <a:pt x="68" y="891"/>
                      <a:pt x="0" y="959"/>
                    </a:cubicBezTo>
                    <a:cubicBezTo>
                      <a:pt x="0" y="959"/>
                      <a:pt x="342" y="10660"/>
                      <a:pt x="9107" y="11847"/>
                    </a:cubicBezTo>
                    <a:cubicBezTo>
                      <a:pt x="9176" y="11778"/>
                      <a:pt x="9244" y="11733"/>
                      <a:pt x="9336" y="11664"/>
                    </a:cubicBezTo>
                    <a:cubicBezTo>
                      <a:pt x="9541" y="11482"/>
                      <a:pt x="9792" y="11299"/>
                      <a:pt x="10066" y="11071"/>
                    </a:cubicBezTo>
                    <a:cubicBezTo>
                      <a:pt x="9701" y="11048"/>
                      <a:pt x="1940" y="10272"/>
                      <a:pt x="10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765950" y="2826950"/>
                <a:ext cx="358950" cy="3778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112" fill="none" extrusionOk="0">
                    <a:moveTo>
                      <a:pt x="14358" y="11003"/>
                    </a:moveTo>
                    <a:cubicBezTo>
                      <a:pt x="13353" y="11847"/>
                      <a:pt x="12440" y="12600"/>
                      <a:pt x="11687" y="13217"/>
                    </a:cubicBezTo>
                    <a:cubicBezTo>
                      <a:pt x="11687" y="13217"/>
                      <a:pt x="11687" y="13217"/>
                      <a:pt x="11687" y="13217"/>
                    </a:cubicBezTo>
                    <a:cubicBezTo>
                      <a:pt x="11413" y="13445"/>
                      <a:pt x="11162" y="13628"/>
                      <a:pt x="10957" y="13810"/>
                    </a:cubicBezTo>
                    <a:cubicBezTo>
                      <a:pt x="10865" y="13879"/>
                      <a:pt x="10797" y="13924"/>
                      <a:pt x="10728" y="13993"/>
                    </a:cubicBezTo>
                    <a:lnTo>
                      <a:pt x="10728" y="13993"/>
                    </a:lnTo>
                    <a:cubicBezTo>
                      <a:pt x="10135" y="14449"/>
                      <a:pt x="9724" y="14746"/>
                      <a:pt x="9564" y="14814"/>
                    </a:cubicBezTo>
                    <a:cubicBezTo>
                      <a:pt x="9176" y="14997"/>
                      <a:pt x="8583" y="15111"/>
                      <a:pt x="7852" y="15066"/>
                    </a:cubicBezTo>
                    <a:cubicBezTo>
                      <a:pt x="6300" y="14997"/>
                      <a:pt x="4155" y="14153"/>
                      <a:pt x="2192" y="11482"/>
                    </a:cubicBezTo>
                    <a:cubicBezTo>
                      <a:pt x="274" y="8857"/>
                      <a:pt x="0" y="6711"/>
                      <a:pt x="229" y="5296"/>
                    </a:cubicBezTo>
                    <a:cubicBezTo>
                      <a:pt x="229" y="5296"/>
                      <a:pt x="229" y="5296"/>
                      <a:pt x="229" y="5296"/>
                    </a:cubicBezTo>
                    <a:cubicBezTo>
                      <a:pt x="343" y="4634"/>
                      <a:pt x="571" y="4132"/>
                      <a:pt x="799" y="3858"/>
                    </a:cubicBezTo>
                    <a:cubicBezTo>
                      <a:pt x="845" y="3813"/>
                      <a:pt x="936" y="3721"/>
                      <a:pt x="1073" y="3607"/>
                    </a:cubicBezTo>
                    <a:cubicBezTo>
                      <a:pt x="1142" y="3539"/>
                      <a:pt x="1210" y="3470"/>
                      <a:pt x="1301" y="3379"/>
                    </a:cubicBezTo>
                    <a:cubicBezTo>
                      <a:pt x="1301" y="3379"/>
                      <a:pt x="1301" y="3379"/>
                      <a:pt x="1324" y="3379"/>
                    </a:cubicBezTo>
                    <a:cubicBezTo>
                      <a:pt x="1370" y="3311"/>
                      <a:pt x="1438" y="3265"/>
                      <a:pt x="1507" y="3196"/>
                    </a:cubicBezTo>
                    <a:cubicBezTo>
                      <a:pt x="1553" y="3174"/>
                      <a:pt x="1575" y="3151"/>
                      <a:pt x="1621" y="3105"/>
                    </a:cubicBezTo>
                    <a:cubicBezTo>
                      <a:pt x="1689" y="3037"/>
                      <a:pt x="1758" y="2968"/>
                      <a:pt x="1849" y="2900"/>
                    </a:cubicBezTo>
                    <a:cubicBezTo>
                      <a:pt x="1895" y="2854"/>
                      <a:pt x="1963" y="2808"/>
                      <a:pt x="2009" y="2763"/>
                    </a:cubicBezTo>
                    <a:cubicBezTo>
                      <a:pt x="2237" y="2557"/>
                      <a:pt x="2466" y="2352"/>
                      <a:pt x="2717" y="2146"/>
                    </a:cubicBezTo>
                    <a:cubicBezTo>
                      <a:pt x="3424" y="1530"/>
                      <a:pt x="4269" y="800"/>
                      <a:pt x="5205" y="1"/>
                    </a:cubicBezTo>
                    <a:cubicBezTo>
                      <a:pt x="5205" y="1"/>
                      <a:pt x="5570" y="4201"/>
                      <a:pt x="8628" y="7533"/>
                    </a:cubicBezTo>
                    <a:cubicBezTo>
                      <a:pt x="9473" y="8446"/>
                      <a:pt x="10500" y="9291"/>
                      <a:pt x="11778" y="9975"/>
                    </a:cubicBezTo>
                    <a:lnTo>
                      <a:pt x="11778" y="9975"/>
                    </a:lnTo>
                    <a:cubicBezTo>
                      <a:pt x="11915" y="10067"/>
                      <a:pt x="12075" y="10135"/>
                      <a:pt x="12212" y="10204"/>
                    </a:cubicBezTo>
                    <a:cubicBezTo>
                      <a:pt x="12874" y="10523"/>
                      <a:pt x="13581" y="10797"/>
                      <a:pt x="14358" y="11003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915450" y="2600425"/>
                <a:ext cx="346400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12167" fill="none" extrusionOk="0">
                    <a:moveTo>
                      <a:pt x="13856" y="0"/>
                    </a:moveTo>
                    <a:lnTo>
                      <a:pt x="1" y="12166"/>
                    </a:lnTo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981650" y="2688875"/>
                <a:ext cx="365225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13057" fill="none" extrusionOk="0">
                    <a:moveTo>
                      <a:pt x="14609" y="0"/>
                    </a:moveTo>
                    <a:lnTo>
                      <a:pt x="0" y="13056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1071225" y="2759625"/>
                <a:ext cx="357250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4290" h="12897" fill="none" extrusionOk="0">
                    <a:moveTo>
                      <a:pt x="14290" y="0"/>
                    </a:moveTo>
                    <a:lnTo>
                      <a:pt x="1" y="12897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2827410">
              <a:off x="8144137" y="3917211"/>
              <a:ext cx="859949" cy="990595"/>
              <a:chOff x="2717500" y="635175"/>
              <a:chExt cx="859975" cy="990625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058175" y="1240025"/>
                <a:ext cx="49647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3044" extrusionOk="0">
                    <a:moveTo>
                      <a:pt x="19859" y="1"/>
                    </a:moveTo>
                    <a:cubicBezTo>
                      <a:pt x="19858" y="1"/>
                      <a:pt x="1" y="7122"/>
                      <a:pt x="366" y="10135"/>
                    </a:cubicBezTo>
                    <a:cubicBezTo>
                      <a:pt x="638" y="12384"/>
                      <a:pt x="1483" y="13043"/>
                      <a:pt x="2653" y="13043"/>
                    </a:cubicBezTo>
                    <a:cubicBezTo>
                      <a:pt x="3051" y="13043"/>
                      <a:pt x="3486" y="12967"/>
                      <a:pt x="3949" y="12851"/>
                    </a:cubicBezTo>
                    <a:cubicBezTo>
                      <a:pt x="5775" y="12395"/>
                      <a:pt x="19585" y="5273"/>
                      <a:pt x="19585" y="5273"/>
                    </a:cubicBezTo>
                    <a:cubicBezTo>
                      <a:pt x="18854" y="1987"/>
                      <a:pt x="19859" y="1"/>
                      <a:pt x="198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058175" y="1240025"/>
                <a:ext cx="496475" cy="332700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3308" fill="none" extrusionOk="0">
                    <a:moveTo>
                      <a:pt x="19859" y="1"/>
                    </a:moveTo>
                    <a:cubicBezTo>
                      <a:pt x="19859" y="1"/>
                      <a:pt x="18854" y="1987"/>
                      <a:pt x="19585" y="5273"/>
                    </a:cubicBezTo>
                    <a:cubicBezTo>
                      <a:pt x="19585" y="5273"/>
                      <a:pt x="5775" y="12395"/>
                      <a:pt x="3949" y="12851"/>
                    </a:cubicBezTo>
                    <a:cubicBezTo>
                      <a:pt x="2123" y="13308"/>
                      <a:pt x="731" y="13148"/>
                      <a:pt x="366" y="10135"/>
                    </a:cubicBezTo>
                    <a:cubicBezTo>
                      <a:pt x="1" y="7122"/>
                      <a:pt x="19859" y="1"/>
                      <a:pt x="19859" y="1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rgbClr val="48060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2717500" y="637450"/>
                <a:ext cx="859975" cy="950225"/>
              </a:xfrm>
              <a:custGeom>
                <a:avLst/>
                <a:gdLst/>
                <a:ahLst/>
                <a:cxnLst/>
                <a:rect l="l" t="t" r="r" b="b"/>
                <a:pathLst>
                  <a:path w="34399" h="38009" extrusionOk="0">
                    <a:moveTo>
                      <a:pt x="19523" y="0"/>
                    </a:moveTo>
                    <a:cubicBezTo>
                      <a:pt x="19521" y="0"/>
                      <a:pt x="19519" y="0"/>
                      <a:pt x="19517" y="0"/>
                    </a:cubicBezTo>
                    <a:cubicBezTo>
                      <a:pt x="18604" y="69"/>
                      <a:pt x="7077" y="4725"/>
                      <a:pt x="2945" y="6506"/>
                    </a:cubicBezTo>
                    <a:cubicBezTo>
                      <a:pt x="2147" y="6825"/>
                      <a:pt x="1622" y="7076"/>
                      <a:pt x="1485" y="7145"/>
                    </a:cubicBezTo>
                    <a:cubicBezTo>
                      <a:pt x="503" y="7715"/>
                      <a:pt x="1" y="13285"/>
                      <a:pt x="92" y="14198"/>
                    </a:cubicBezTo>
                    <a:cubicBezTo>
                      <a:pt x="161" y="15111"/>
                      <a:pt x="8150" y="31727"/>
                      <a:pt x="11208" y="35631"/>
                    </a:cubicBezTo>
                    <a:cubicBezTo>
                      <a:pt x="12701" y="37521"/>
                      <a:pt x="14194" y="38009"/>
                      <a:pt x="15336" y="38009"/>
                    </a:cubicBezTo>
                    <a:cubicBezTo>
                      <a:pt x="16552" y="38009"/>
                      <a:pt x="17371" y="37457"/>
                      <a:pt x="17371" y="37457"/>
                    </a:cubicBezTo>
                    <a:lnTo>
                      <a:pt x="17371" y="37457"/>
                    </a:lnTo>
                    <a:cubicBezTo>
                      <a:pt x="17194" y="37506"/>
                      <a:pt x="16937" y="37546"/>
                      <a:pt x="16643" y="37546"/>
                    </a:cubicBezTo>
                    <a:cubicBezTo>
                      <a:pt x="15839" y="37546"/>
                      <a:pt x="14750" y="37243"/>
                      <a:pt x="14198" y="35973"/>
                    </a:cubicBezTo>
                    <a:cubicBezTo>
                      <a:pt x="13628" y="34603"/>
                      <a:pt x="14107" y="33188"/>
                      <a:pt x="14929" y="32367"/>
                    </a:cubicBezTo>
                    <a:cubicBezTo>
                      <a:pt x="15157" y="32138"/>
                      <a:pt x="15431" y="31956"/>
                      <a:pt x="15705" y="31819"/>
                    </a:cubicBezTo>
                    <a:cubicBezTo>
                      <a:pt x="16344" y="31522"/>
                      <a:pt x="21343" y="29331"/>
                      <a:pt x="25999" y="27231"/>
                    </a:cubicBezTo>
                    <a:cubicBezTo>
                      <a:pt x="30336" y="25291"/>
                      <a:pt x="34399" y="23419"/>
                      <a:pt x="34399" y="23259"/>
                    </a:cubicBezTo>
                    <a:cubicBezTo>
                      <a:pt x="34399" y="22918"/>
                      <a:pt x="20667" y="0"/>
                      <a:pt x="195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2717500" y="800075"/>
                <a:ext cx="649975" cy="787600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31504" extrusionOk="0">
                    <a:moveTo>
                      <a:pt x="2945" y="1"/>
                    </a:moveTo>
                    <a:cubicBezTo>
                      <a:pt x="2147" y="320"/>
                      <a:pt x="1622" y="571"/>
                      <a:pt x="1485" y="640"/>
                    </a:cubicBezTo>
                    <a:cubicBezTo>
                      <a:pt x="503" y="1210"/>
                      <a:pt x="1" y="6780"/>
                      <a:pt x="92" y="7693"/>
                    </a:cubicBezTo>
                    <a:cubicBezTo>
                      <a:pt x="161" y="8606"/>
                      <a:pt x="8150" y="25222"/>
                      <a:pt x="11208" y="29126"/>
                    </a:cubicBezTo>
                    <a:cubicBezTo>
                      <a:pt x="12701" y="31016"/>
                      <a:pt x="14194" y="31504"/>
                      <a:pt x="15336" y="31504"/>
                    </a:cubicBezTo>
                    <a:cubicBezTo>
                      <a:pt x="16552" y="31504"/>
                      <a:pt x="17371" y="30952"/>
                      <a:pt x="17371" y="30952"/>
                    </a:cubicBezTo>
                    <a:lnTo>
                      <a:pt x="17371" y="30952"/>
                    </a:lnTo>
                    <a:cubicBezTo>
                      <a:pt x="17194" y="31001"/>
                      <a:pt x="16937" y="31041"/>
                      <a:pt x="16643" y="31041"/>
                    </a:cubicBezTo>
                    <a:cubicBezTo>
                      <a:pt x="15839" y="31041"/>
                      <a:pt x="14750" y="30738"/>
                      <a:pt x="14198" y="29468"/>
                    </a:cubicBezTo>
                    <a:cubicBezTo>
                      <a:pt x="13628" y="28098"/>
                      <a:pt x="14107" y="26683"/>
                      <a:pt x="14929" y="25862"/>
                    </a:cubicBezTo>
                    <a:cubicBezTo>
                      <a:pt x="15157" y="25633"/>
                      <a:pt x="15431" y="25451"/>
                      <a:pt x="15705" y="25314"/>
                    </a:cubicBezTo>
                    <a:cubicBezTo>
                      <a:pt x="16344" y="25017"/>
                      <a:pt x="21343" y="22826"/>
                      <a:pt x="25999" y="20726"/>
                    </a:cubicBezTo>
                    <a:cubicBezTo>
                      <a:pt x="21594" y="18991"/>
                      <a:pt x="17485" y="16549"/>
                      <a:pt x="13879" y="13536"/>
                    </a:cubicBezTo>
                    <a:cubicBezTo>
                      <a:pt x="9382" y="9793"/>
                      <a:pt x="5662" y="5159"/>
                      <a:pt x="2945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2717500" y="635175"/>
                <a:ext cx="859975" cy="990625"/>
              </a:xfrm>
              <a:custGeom>
                <a:avLst/>
                <a:gdLst/>
                <a:ahLst/>
                <a:cxnLst/>
                <a:rect l="l" t="t" r="r" b="b"/>
                <a:pathLst>
                  <a:path w="34399" h="39625" fill="none" extrusionOk="0">
                    <a:moveTo>
                      <a:pt x="14929" y="32458"/>
                    </a:moveTo>
                    <a:cubicBezTo>
                      <a:pt x="14107" y="33279"/>
                      <a:pt x="13628" y="34694"/>
                      <a:pt x="14198" y="36064"/>
                    </a:cubicBezTo>
                    <a:cubicBezTo>
                      <a:pt x="14952" y="37799"/>
                      <a:pt x="16709" y="37730"/>
                      <a:pt x="17371" y="37548"/>
                    </a:cubicBezTo>
                    <a:cubicBezTo>
                      <a:pt x="17371" y="37548"/>
                      <a:pt x="14290" y="39625"/>
                      <a:pt x="11208" y="35722"/>
                    </a:cubicBezTo>
                    <a:cubicBezTo>
                      <a:pt x="8150" y="31818"/>
                      <a:pt x="161" y="15202"/>
                      <a:pt x="92" y="14289"/>
                    </a:cubicBezTo>
                    <a:cubicBezTo>
                      <a:pt x="1" y="13376"/>
                      <a:pt x="503" y="7806"/>
                      <a:pt x="1485" y="7236"/>
                    </a:cubicBezTo>
                    <a:cubicBezTo>
                      <a:pt x="2329" y="6756"/>
                      <a:pt x="18444" y="160"/>
                      <a:pt x="19517" y="91"/>
                    </a:cubicBezTo>
                    <a:cubicBezTo>
                      <a:pt x="20612" y="0"/>
                      <a:pt x="34399" y="23008"/>
                      <a:pt x="34399" y="23350"/>
                    </a:cubicBezTo>
                    <a:cubicBezTo>
                      <a:pt x="34399" y="23693"/>
                      <a:pt x="16937" y="31316"/>
                      <a:pt x="15705" y="31910"/>
                    </a:cubicBezTo>
                    <a:cubicBezTo>
                      <a:pt x="15431" y="32047"/>
                      <a:pt x="15157" y="32229"/>
                      <a:pt x="14929" y="32458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2717500" y="816050"/>
                <a:ext cx="434300" cy="77162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0865" extrusionOk="0">
                    <a:moveTo>
                      <a:pt x="1485" y="1"/>
                    </a:moveTo>
                    <a:cubicBezTo>
                      <a:pt x="503" y="571"/>
                      <a:pt x="1" y="6141"/>
                      <a:pt x="92" y="7054"/>
                    </a:cubicBezTo>
                    <a:cubicBezTo>
                      <a:pt x="161" y="7967"/>
                      <a:pt x="8150" y="24583"/>
                      <a:pt x="11208" y="28487"/>
                    </a:cubicBezTo>
                    <a:cubicBezTo>
                      <a:pt x="12701" y="30377"/>
                      <a:pt x="14194" y="30865"/>
                      <a:pt x="15336" y="30865"/>
                    </a:cubicBezTo>
                    <a:cubicBezTo>
                      <a:pt x="16552" y="30865"/>
                      <a:pt x="17371" y="30313"/>
                      <a:pt x="17371" y="30313"/>
                    </a:cubicBezTo>
                    <a:lnTo>
                      <a:pt x="17371" y="30313"/>
                    </a:lnTo>
                    <a:cubicBezTo>
                      <a:pt x="17194" y="30362"/>
                      <a:pt x="16937" y="30402"/>
                      <a:pt x="16643" y="30402"/>
                    </a:cubicBezTo>
                    <a:cubicBezTo>
                      <a:pt x="15839" y="30402"/>
                      <a:pt x="14750" y="30099"/>
                      <a:pt x="14198" y="28829"/>
                    </a:cubicBezTo>
                    <a:cubicBezTo>
                      <a:pt x="13628" y="27459"/>
                      <a:pt x="14107" y="26044"/>
                      <a:pt x="14929" y="25223"/>
                    </a:cubicBezTo>
                    <a:cubicBezTo>
                      <a:pt x="10158" y="18558"/>
                      <a:pt x="1485" y="1"/>
                      <a:pt x="1485" y="1"/>
                    </a:cubicBezTo>
                    <a:close/>
                  </a:path>
                </a:pathLst>
              </a:custGeom>
              <a:solidFill>
                <a:srgbClr val="636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2717500" y="816050"/>
                <a:ext cx="434300" cy="77162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0865" extrusionOk="0">
                    <a:moveTo>
                      <a:pt x="1485" y="1"/>
                    </a:moveTo>
                    <a:cubicBezTo>
                      <a:pt x="503" y="571"/>
                      <a:pt x="1" y="6141"/>
                      <a:pt x="92" y="7054"/>
                    </a:cubicBezTo>
                    <a:cubicBezTo>
                      <a:pt x="161" y="7967"/>
                      <a:pt x="8150" y="24583"/>
                      <a:pt x="11208" y="28487"/>
                    </a:cubicBezTo>
                    <a:cubicBezTo>
                      <a:pt x="12701" y="30377"/>
                      <a:pt x="14194" y="30865"/>
                      <a:pt x="15336" y="30865"/>
                    </a:cubicBezTo>
                    <a:cubicBezTo>
                      <a:pt x="16552" y="30865"/>
                      <a:pt x="17371" y="30313"/>
                      <a:pt x="17371" y="30313"/>
                    </a:cubicBezTo>
                    <a:lnTo>
                      <a:pt x="17371" y="30313"/>
                    </a:lnTo>
                    <a:cubicBezTo>
                      <a:pt x="17194" y="30362"/>
                      <a:pt x="16937" y="30402"/>
                      <a:pt x="16643" y="30402"/>
                    </a:cubicBezTo>
                    <a:cubicBezTo>
                      <a:pt x="15839" y="30402"/>
                      <a:pt x="14750" y="30099"/>
                      <a:pt x="14198" y="28829"/>
                    </a:cubicBezTo>
                    <a:cubicBezTo>
                      <a:pt x="13628" y="27459"/>
                      <a:pt x="14107" y="26044"/>
                      <a:pt x="14929" y="25223"/>
                    </a:cubicBezTo>
                    <a:cubicBezTo>
                      <a:pt x="10158" y="18558"/>
                      <a:pt x="1485" y="1"/>
                      <a:pt x="1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2717500" y="816050"/>
                <a:ext cx="434300" cy="80975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2390" fill="none" extrusionOk="0">
                    <a:moveTo>
                      <a:pt x="17371" y="30313"/>
                    </a:moveTo>
                    <a:cubicBezTo>
                      <a:pt x="17371" y="30313"/>
                      <a:pt x="14290" y="32390"/>
                      <a:pt x="11208" y="28487"/>
                    </a:cubicBezTo>
                    <a:cubicBezTo>
                      <a:pt x="8150" y="24583"/>
                      <a:pt x="161" y="7967"/>
                      <a:pt x="92" y="7054"/>
                    </a:cubicBezTo>
                    <a:cubicBezTo>
                      <a:pt x="1" y="6141"/>
                      <a:pt x="503" y="571"/>
                      <a:pt x="1485" y="1"/>
                    </a:cubicBezTo>
                    <a:cubicBezTo>
                      <a:pt x="1485" y="1"/>
                      <a:pt x="10158" y="18558"/>
                      <a:pt x="14929" y="25223"/>
                    </a:cubicBezTo>
                    <a:cubicBezTo>
                      <a:pt x="14107" y="26044"/>
                      <a:pt x="13628" y="27459"/>
                      <a:pt x="14198" y="28829"/>
                    </a:cubicBezTo>
                    <a:cubicBezTo>
                      <a:pt x="14952" y="30564"/>
                      <a:pt x="16709" y="30495"/>
                      <a:pt x="17371" y="30313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2923500" y="767300"/>
                <a:ext cx="368675" cy="282875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11315" extrusionOk="0">
                    <a:moveTo>
                      <a:pt x="10764" y="0"/>
                    </a:moveTo>
                    <a:cubicBezTo>
                      <a:pt x="10607" y="0"/>
                      <a:pt x="10448" y="26"/>
                      <a:pt x="10295" y="79"/>
                    </a:cubicBezTo>
                    <a:cubicBezTo>
                      <a:pt x="6392" y="1403"/>
                      <a:pt x="2717" y="3252"/>
                      <a:pt x="960" y="4188"/>
                    </a:cubicBezTo>
                    <a:cubicBezTo>
                      <a:pt x="298" y="4553"/>
                      <a:pt x="1" y="5329"/>
                      <a:pt x="275" y="6014"/>
                    </a:cubicBezTo>
                    <a:cubicBezTo>
                      <a:pt x="1119" y="8113"/>
                      <a:pt x="2055" y="9711"/>
                      <a:pt x="2649" y="10647"/>
                    </a:cubicBezTo>
                    <a:cubicBezTo>
                      <a:pt x="2918" y="11068"/>
                      <a:pt x="3386" y="11315"/>
                      <a:pt x="3879" y="11315"/>
                    </a:cubicBezTo>
                    <a:cubicBezTo>
                      <a:pt x="4054" y="11315"/>
                      <a:pt x="4232" y="11284"/>
                      <a:pt x="4406" y="11218"/>
                    </a:cubicBezTo>
                    <a:cubicBezTo>
                      <a:pt x="9496" y="9232"/>
                      <a:pt x="12464" y="7543"/>
                      <a:pt x="13902" y="6630"/>
                    </a:cubicBezTo>
                    <a:cubicBezTo>
                      <a:pt x="14518" y="6219"/>
                      <a:pt x="14746" y="5420"/>
                      <a:pt x="14404" y="4735"/>
                    </a:cubicBezTo>
                    <a:cubicBezTo>
                      <a:pt x="13491" y="2886"/>
                      <a:pt x="12555" y="1448"/>
                      <a:pt x="11939" y="604"/>
                    </a:cubicBezTo>
                    <a:cubicBezTo>
                      <a:pt x="11667" y="214"/>
                      <a:pt x="11220" y="0"/>
                      <a:pt x="107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2923500" y="764125"/>
                <a:ext cx="368675" cy="289900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11596" fill="none" extrusionOk="0">
                    <a:moveTo>
                      <a:pt x="960" y="4315"/>
                    </a:moveTo>
                    <a:cubicBezTo>
                      <a:pt x="2717" y="3379"/>
                      <a:pt x="6392" y="1530"/>
                      <a:pt x="10295" y="206"/>
                    </a:cubicBezTo>
                    <a:cubicBezTo>
                      <a:pt x="10889" y="1"/>
                      <a:pt x="11573" y="206"/>
                      <a:pt x="11939" y="731"/>
                    </a:cubicBezTo>
                    <a:cubicBezTo>
                      <a:pt x="12555" y="1575"/>
                      <a:pt x="13491" y="3013"/>
                      <a:pt x="14404" y="4862"/>
                    </a:cubicBezTo>
                    <a:cubicBezTo>
                      <a:pt x="14746" y="5547"/>
                      <a:pt x="14518" y="6346"/>
                      <a:pt x="13902" y="6757"/>
                    </a:cubicBezTo>
                    <a:cubicBezTo>
                      <a:pt x="12464" y="7670"/>
                      <a:pt x="9496" y="9359"/>
                      <a:pt x="4406" y="11345"/>
                    </a:cubicBezTo>
                    <a:cubicBezTo>
                      <a:pt x="3744" y="11596"/>
                      <a:pt x="3014" y="11345"/>
                      <a:pt x="2649" y="10774"/>
                    </a:cubicBezTo>
                    <a:cubicBezTo>
                      <a:pt x="2055" y="9838"/>
                      <a:pt x="1119" y="8240"/>
                      <a:pt x="275" y="6141"/>
                    </a:cubicBezTo>
                    <a:cubicBezTo>
                      <a:pt x="1" y="5456"/>
                      <a:pt x="298" y="4680"/>
                      <a:pt x="960" y="4315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033075" y="1218925"/>
                <a:ext cx="544400" cy="364500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14580" extrusionOk="0">
                    <a:moveTo>
                      <a:pt x="21776" y="0"/>
                    </a:moveTo>
                    <a:cubicBezTo>
                      <a:pt x="21775" y="1"/>
                      <a:pt x="7533" y="6072"/>
                      <a:pt x="5136" y="6985"/>
                    </a:cubicBezTo>
                    <a:cubicBezTo>
                      <a:pt x="2717" y="7875"/>
                      <a:pt x="0" y="8971"/>
                      <a:pt x="868" y="12075"/>
                    </a:cubicBezTo>
                    <a:cubicBezTo>
                      <a:pt x="1418" y="14031"/>
                      <a:pt x="2180" y="14580"/>
                      <a:pt x="3078" y="14580"/>
                    </a:cubicBezTo>
                    <a:cubicBezTo>
                      <a:pt x="3594" y="14580"/>
                      <a:pt x="4156" y="14398"/>
                      <a:pt x="4748" y="14198"/>
                    </a:cubicBezTo>
                    <a:cubicBezTo>
                      <a:pt x="6346" y="13673"/>
                      <a:pt x="20726" y="6574"/>
                      <a:pt x="20908" y="6437"/>
                    </a:cubicBezTo>
                    <a:cubicBezTo>
                      <a:pt x="21091" y="6300"/>
                      <a:pt x="21365" y="5570"/>
                      <a:pt x="21274" y="5433"/>
                    </a:cubicBezTo>
                    <a:cubicBezTo>
                      <a:pt x="21273" y="5432"/>
                      <a:pt x="21271" y="5431"/>
                      <a:pt x="21268" y="5431"/>
                    </a:cubicBezTo>
                    <a:cubicBezTo>
                      <a:pt x="20916" y="5431"/>
                      <a:pt x="5633" y="13195"/>
                      <a:pt x="4999" y="13422"/>
                    </a:cubicBezTo>
                    <a:cubicBezTo>
                      <a:pt x="4758" y="13508"/>
                      <a:pt x="4413" y="13581"/>
                      <a:pt x="4044" y="13581"/>
                    </a:cubicBezTo>
                    <a:cubicBezTo>
                      <a:pt x="3437" y="13581"/>
                      <a:pt x="2766" y="13382"/>
                      <a:pt x="2397" y="12714"/>
                    </a:cubicBezTo>
                    <a:cubicBezTo>
                      <a:pt x="1826" y="11618"/>
                      <a:pt x="2055" y="10021"/>
                      <a:pt x="2990" y="9564"/>
                    </a:cubicBezTo>
                    <a:cubicBezTo>
                      <a:pt x="3926" y="9108"/>
                      <a:pt x="21228" y="1347"/>
                      <a:pt x="21410" y="1027"/>
                    </a:cubicBezTo>
                    <a:cubicBezTo>
                      <a:pt x="21593" y="708"/>
                      <a:pt x="21776" y="0"/>
                      <a:pt x="217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033075" y="1218925"/>
                <a:ext cx="544400" cy="378925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15157" fill="none" extrusionOk="0">
                    <a:moveTo>
                      <a:pt x="21776" y="0"/>
                    </a:moveTo>
                    <a:cubicBezTo>
                      <a:pt x="21776" y="0"/>
                      <a:pt x="21593" y="708"/>
                      <a:pt x="21410" y="1027"/>
                    </a:cubicBezTo>
                    <a:cubicBezTo>
                      <a:pt x="21228" y="1347"/>
                      <a:pt x="3926" y="9108"/>
                      <a:pt x="2990" y="9564"/>
                    </a:cubicBezTo>
                    <a:cubicBezTo>
                      <a:pt x="2055" y="10021"/>
                      <a:pt x="1826" y="11618"/>
                      <a:pt x="2397" y="12714"/>
                    </a:cubicBezTo>
                    <a:cubicBezTo>
                      <a:pt x="2990" y="13787"/>
                      <a:pt x="4360" y="13650"/>
                      <a:pt x="4999" y="13422"/>
                    </a:cubicBezTo>
                    <a:cubicBezTo>
                      <a:pt x="5638" y="13193"/>
                      <a:pt x="21182" y="5296"/>
                      <a:pt x="21274" y="5433"/>
                    </a:cubicBezTo>
                    <a:cubicBezTo>
                      <a:pt x="21365" y="5570"/>
                      <a:pt x="21091" y="6300"/>
                      <a:pt x="20908" y="6437"/>
                    </a:cubicBezTo>
                    <a:cubicBezTo>
                      <a:pt x="20726" y="6574"/>
                      <a:pt x="6346" y="13673"/>
                      <a:pt x="4748" y="14198"/>
                    </a:cubicBezTo>
                    <a:cubicBezTo>
                      <a:pt x="3127" y="14745"/>
                      <a:pt x="1735" y="15156"/>
                      <a:pt x="868" y="12075"/>
                    </a:cubicBezTo>
                    <a:cubicBezTo>
                      <a:pt x="0" y="8971"/>
                      <a:pt x="2717" y="7875"/>
                      <a:pt x="5136" y="6985"/>
                    </a:cubicBezTo>
                    <a:cubicBezTo>
                      <a:pt x="7533" y="6072"/>
                      <a:pt x="21776" y="0"/>
                      <a:pt x="21776" y="0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" name="Google Shape;134;p3"/>
            <p:cNvGrpSpPr/>
            <p:nvPr/>
          </p:nvGrpSpPr>
          <p:grpSpPr>
            <a:xfrm rot="-4464100">
              <a:off x="8035207" y="200684"/>
              <a:ext cx="791149" cy="956779"/>
              <a:chOff x="7835500" y="333075"/>
              <a:chExt cx="791125" cy="956750"/>
            </a:xfrm>
          </p:grpSpPr>
          <p:sp>
            <p:nvSpPr>
              <p:cNvPr id="135" name="Google Shape;135;p3"/>
              <p:cNvSpPr/>
              <p:nvPr/>
            </p:nvSpPr>
            <p:spPr>
              <a:xfrm>
                <a:off x="7835500" y="1181025"/>
                <a:ext cx="94375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4352" extrusionOk="0">
                    <a:moveTo>
                      <a:pt x="2193" y="0"/>
                    </a:moveTo>
                    <a:lnTo>
                      <a:pt x="1830" y="610"/>
                    </a:lnTo>
                    <a:lnTo>
                      <a:pt x="495" y="2917"/>
                    </a:lnTo>
                    <a:lnTo>
                      <a:pt x="133" y="3527"/>
                    </a:lnTo>
                    <a:cubicBezTo>
                      <a:pt x="1" y="3741"/>
                      <a:pt x="34" y="4005"/>
                      <a:pt x="215" y="4186"/>
                    </a:cubicBezTo>
                    <a:cubicBezTo>
                      <a:pt x="314" y="4285"/>
                      <a:pt x="462" y="4351"/>
                      <a:pt x="594" y="4351"/>
                    </a:cubicBezTo>
                    <a:cubicBezTo>
                      <a:pt x="742" y="4351"/>
                      <a:pt x="907" y="4285"/>
                      <a:pt x="1006" y="4153"/>
                    </a:cubicBezTo>
                    <a:lnTo>
                      <a:pt x="3198" y="1615"/>
                    </a:lnTo>
                    <a:lnTo>
                      <a:pt x="3775" y="940"/>
                    </a:lnTo>
                    <a:lnTo>
                      <a:pt x="2951" y="445"/>
                    </a:lnTo>
                    <a:lnTo>
                      <a:pt x="21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7867225" y="1019100"/>
                <a:ext cx="20770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210" extrusionOk="0">
                    <a:moveTo>
                      <a:pt x="2077" y="0"/>
                    </a:moveTo>
                    <a:cubicBezTo>
                      <a:pt x="2077" y="0"/>
                      <a:pt x="1929" y="264"/>
                      <a:pt x="1698" y="758"/>
                    </a:cubicBezTo>
                    <a:cubicBezTo>
                      <a:pt x="1286" y="1632"/>
                      <a:pt x="627" y="3197"/>
                      <a:pt x="182" y="4961"/>
                    </a:cubicBezTo>
                    <a:cubicBezTo>
                      <a:pt x="1" y="5703"/>
                      <a:pt x="149" y="6477"/>
                      <a:pt x="561" y="7087"/>
                    </a:cubicBezTo>
                    <a:cubicBezTo>
                      <a:pt x="693" y="7252"/>
                      <a:pt x="825" y="7417"/>
                      <a:pt x="990" y="7565"/>
                    </a:cubicBezTo>
                    <a:cubicBezTo>
                      <a:pt x="1006" y="7581"/>
                      <a:pt x="1023" y="7598"/>
                      <a:pt x="1039" y="7614"/>
                    </a:cubicBezTo>
                    <a:cubicBezTo>
                      <a:pt x="1056" y="7614"/>
                      <a:pt x="1072" y="7631"/>
                      <a:pt x="1089" y="7631"/>
                    </a:cubicBezTo>
                    <a:cubicBezTo>
                      <a:pt x="1336" y="7845"/>
                      <a:pt x="1616" y="7993"/>
                      <a:pt x="1929" y="8092"/>
                    </a:cubicBezTo>
                    <a:cubicBezTo>
                      <a:pt x="2176" y="8170"/>
                      <a:pt x="2435" y="8209"/>
                      <a:pt x="2697" y="8209"/>
                    </a:cubicBezTo>
                    <a:cubicBezTo>
                      <a:pt x="3152" y="8209"/>
                      <a:pt x="3614" y="8092"/>
                      <a:pt x="4022" y="7862"/>
                    </a:cubicBezTo>
                    <a:cubicBezTo>
                      <a:pt x="5044" y="7285"/>
                      <a:pt x="6461" y="6395"/>
                      <a:pt x="7714" y="5373"/>
                    </a:cubicBezTo>
                    <a:cubicBezTo>
                      <a:pt x="7928" y="5208"/>
                      <a:pt x="8126" y="5043"/>
                      <a:pt x="8307" y="4878"/>
                    </a:cubicBezTo>
                    <a:cubicBezTo>
                      <a:pt x="8307" y="4878"/>
                      <a:pt x="7236" y="4368"/>
                      <a:pt x="5819" y="3379"/>
                    </a:cubicBezTo>
                    <a:cubicBezTo>
                      <a:pt x="4648" y="2571"/>
                      <a:pt x="3264" y="1417"/>
                      <a:pt x="20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7867225" y="1019100"/>
                <a:ext cx="207700" cy="207675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307" fill="none" extrusionOk="0">
                    <a:moveTo>
                      <a:pt x="8307" y="4878"/>
                    </a:moveTo>
                    <a:cubicBezTo>
                      <a:pt x="8126" y="5043"/>
                      <a:pt x="7928" y="5208"/>
                      <a:pt x="7714" y="5373"/>
                    </a:cubicBezTo>
                    <a:cubicBezTo>
                      <a:pt x="6461" y="6395"/>
                      <a:pt x="5044" y="7285"/>
                      <a:pt x="4022" y="7862"/>
                    </a:cubicBezTo>
                    <a:cubicBezTo>
                      <a:pt x="3379" y="8224"/>
                      <a:pt x="2605" y="8307"/>
                      <a:pt x="1929" y="8092"/>
                    </a:cubicBezTo>
                    <a:cubicBezTo>
                      <a:pt x="1616" y="7993"/>
                      <a:pt x="1336" y="7845"/>
                      <a:pt x="1089" y="7631"/>
                    </a:cubicBezTo>
                    <a:cubicBezTo>
                      <a:pt x="1072" y="7631"/>
                      <a:pt x="1056" y="7614"/>
                      <a:pt x="1039" y="7614"/>
                    </a:cubicBezTo>
                    <a:cubicBezTo>
                      <a:pt x="1023" y="7598"/>
                      <a:pt x="1006" y="7581"/>
                      <a:pt x="990" y="7565"/>
                    </a:cubicBezTo>
                    <a:cubicBezTo>
                      <a:pt x="825" y="7417"/>
                      <a:pt x="693" y="7252"/>
                      <a:pt x="561" y="7087"/>
                    </a:cubicBezTo>
                    <a:cubicBezTo>
                      <a:pt x="149" y="6477"/>
                      <a:pt x="1" y="5703"/>
                      <a:pt x="182" y="4961"/>
                    </a:cubicBezTo>
                    <a:cubicBezTo>
                      <a:pt x="627" y="3197"/>
                      <a:pt x="1286" y="1632"/>
                      <a:pt x="1698" y="758"/>
                    </a:cubicBezTo>
                    <a:cubicBezTo>
                      <a:pt x="1929" y="264"/>
                      <a:pt x="2077" y="0"/>
                      <a:pt x="2077" y="0"/>
                    </a:cubicBezTo>
                    <a:cubicBezTo>
                      <a:pt x="3264" y="1417"/>
                      <a:pt x="4648" y="2571"/>
                      <a:pt x="5819" y="3379"/>
                    </a:cubicBezTo>
                    <a:cubicBezTo>
                      <a:pt x="7236" y="4368"/>
                      <a:pt x="8307" y="4878"/>
                      <a:pt x="8307" y="4878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8374025" y="538250"/>
                <a:ext cx="252600" cy="39822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29" extrusionOk="0">
                    <a:moveTo>
                      <a:pt x="7120" y="1"/>
                    </a:moveTo>
                    <a:lnTo>
                      <a:pt x="6296" y="1863"/>
                    </a:lnTo>
                    <a:cubicBezTo>
                      <a:pt x="6296" y="1863"/>
                      <a:pt x="6675" y="2061"/>
                      <a:pt x="7022" y="2341"/>
                    </a:cubicBezTo>
                    <a:cubicBezTo>
                      <a:pt x="7384" y="2638"/>
                      <a:pt x="7714" y="3000"/>
                      <a:pt x="7598" y="3330"/>
                    </a:cubicBezTo>
                    <a:cubicBezTo>
                      <a:pt x="7384" y="3973"/>
                      <a:pt x="1" y="15015"/>
                      <a:pt x="182" y="15394"/>
                    </a:cubicBezTo>
                    <a:cubicBezTo>
                      <a:pt x="345" y="15735"/>
                      <a:pt x="1200" y="15929"/>
                      <a:pt x="1599" y="15929"/>
                    </a:cubicBezTo>
                    <a:cubicBezTo>
                      <a:pt x="1644" y="15929"/>
                      <a:pt x="1683" y="15926"/>
                      <a:pt x="1715" y="15921"/>
                    </a:cubicBezTo>
                    <a:cubicBezTo>
                      <a:pt x="2011" y="15872"/>
                      <a:pt x="10104" y="3396"/>
                      <a:pt x="10021" y="2654"/>
                    </a:cubicBezTo>
                    <a:cubicBezTo>
                      <a:pt x="9955" y="2094"/>
                      <a:pt x="8307" y="841"/>
                      <a:pt x="7516" y="281"/>
                    </a:cubicBezTo>
                    <a:cubicBezTo>
                      <a:pt x="7285" y="116"/>
                      <a:pt x="7120" y="1"/>
                      <a:pt x="71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74025" y="538250"/>
                <a:ext cx="252600" cy="39927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71" fill="none" extrusionOk="0">
                    <a:moveTo>
                      <a:pt x="10021" y="2654"/>
                    </a:moveTo>
                    <a:cubicBezTo>
                      <a:pt x="10104" y="3396"/>
                      <a:pt x="2011" y="15872"/>
                      <a:pt x="1715" y="15921"/>
                    </a:cubicBezTo>
                    <a:cubicBezTo>
                      <a:pt x="1401" y="15971"/>
                      <a:pt x="363" y="15773"/>
                      <a:pt x="182" y="15394"/>
                    </a:cubicBezTo>
                    <a:cubicBezTo>
                      <a:pt x="1" y="15015"/>
                      <a:pt x="7384" y="3973"/>
                      <a:pt x="7598" y="3330"/>
                    </a:cubicBezTo>
                    <a:cubicBezTo>
                      <a:pt x="7714" y="3000"/>
                      <a:pt x="7384" y="2638"/>
                      <a:pt x="7022" y="2341"/>
                    </a:cubicBezTo>
                    <a:cubicBezTo>
                      <a:pt x="6675" y="2061"/>
                      <a:pt x="6296" y="1863"/>
                      <a:pt x="6296" y="1863"/>
                    </a:cubicBezTo>
                    <a:lnTo>
                      <a:pt x="7120" y="1"/>
                    </a:lnTo>
                    <a:cubicBezTo>
                      <a:pt x="7120" y="1"/>
                      <a:pt x="7285" y="116"/>
                      <a:pt x="7516" y="281"/>
                    </a:cubicBezTo>
                    <a:cubicBezTo>
                      <a:pt x="8307" y="841"/>
                      <a:pt x="9955" y="2094"/>
                      <a:pt x="10021" y="2654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7897725" y="597175"/>
                <a:ext cx="513000" cy="561675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467" extrusionOk="0">
                    <a:moveTo>
                      <a:pt x="11290" y="0"/>
                    </a:moveTo>
                    <a:cubicBezTo>
                      <a:pt x="11290" y="0"/>
                      <a:pt x="11043" y="281"/>
                      <a:pt x="10631" y="792"/>
                    </a:cubicBezTo>
                    <a:cubicBezTo>
                      <a:pt x="8917" y="2852"/>
                      <a:pt x="4236" y="8801"/>
                      <a:pt x="248" y="16037"/>
                    </a:cubicBezTo>
                    <a:cubicBezTo>
                      <a:pt x="0" y="16482"/>
                      <a:pt x="33" y="17058"/>
                      <a:pt x="346" y="17470"/>
                    </a:cubicBezTo>
                    <a:cubicBezTo>
                      <a:pt x="396" y="17520"/>
                      <a:pt x="445" y="17569"/>
                      <a:pt x="478" y="17635"/>
                    </a:cubicBezTo>
                    <a:cubicBezTo>
                      <a:pt x="1121" y="18426"/>
                      <a:pt x="2242" y="19629"/>
                      <a:pt x="3956" y="20800"/>
                    </a:cubicBezTo>
                    <a:cubicBezTo>
                      <a:pt x="4698" y="21310"/>
                      <a:pt x="5538" y="21805"/>
                      <a:pt x="6494" y="22250"/>
                    </a:cubicBezTo>
                    <a:cubicBezTo>
                      <a:pt x="6560" y="22283"/>
                      <a:pt x="6626" y="22316"/>
                      <a:pt x="6692" y="22349"/>
                    </a:cubicBezTo>
                    <a:cubicBezTo>
                      <a:pt x="6866" y="22428"/>
                      <a:pt x="7052" y="22466"/>
                      <a:pt x="7238" y="22466"/>
                    </a:cubicBezTo>
                    <a:cubicBezTo>
                      <a:pt x="7594" y="22466"/>
                      <a:pt x="7948" y="22323"/>
                      <a:pt x="8208" y="22052"/>
                    </a:cubicBezTo>
                    <a:cubicBezTo>
                      <a:pt x="10136" y="19992"/>
                      <a:pt x="16069" y="13515"/>
                      <a:pt x="19959" y="7763"/>
                    </a:cubicBezTo>
                    <a:cubicBezTo>
                      <a:pt x="20157" y="7483"/>
                      <a:pt x="20338" y="7203"/>
                      <a:pt x="20519" y="6939"/>
                    </a:cubicBezTo>
                    <a:lnTo>
                      <a:pt x="17124" y="4384"/>
                    </a:lnTo>
                    <a:lnTo>
                      <a:pt x="1129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7897725" y="597175"/>
                <a:ext cx="513000" cy="564500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580" fill="none" extrusionOk="0">
                    <a:moveTo>
                      <a:pt x="20519" y="6939"/>
                    </a:moveTo>
                    <a:cubicBezTo>
                      <a:pt x="20338" y="7203"/>
                      <a:pt x="20157" y="7483"/>
                      <a:pt x="19959" y="7763"/>
                    </a:cubicBezTo>
                    <a:cubicBezTo>
                      <a:pt x="16069" y="13515"/>
                      <a:pt x="10136" y="19992"/>
                      <a:pt x="8208" y="22052"/>
                    </a:cubicBezTo>
                    <a:cubicBezTo>
                      <a:pt x="7812" y="22464"/>
                      <a:pt x="7203" y="22580"/>
                      <a:pt x="6692" y="22349"/>
                    </a:cubicBezTo>
                    <a:cubicBezTo>
                      <a:pt x="6626" y="22316"/>
                      <a:pt x="6560" y="22283"/>
                      <a:pt x="6494" y="22250"/>
                    </a:cubicBezTo>
                    <a:cubicBezTo>
                      <a:pt x="5538" y="21805"/>
                      <a:pt x="4698" y="21310"/>
                      <a:pt x="3956" y="20800"/>
                    </a:cubicBezTo>
                    <a:cubicBezTo>
                      <a:pt x="2242" y="19629"/>
                      <a:pt x="1121" y="18426"/>
                      <a:pt x="478" y="17635"/>
                    </a:cubicBezTo>
                    <a:cubicBezTo>
                      <a:pt x="445" y="17569"/>
                      <a:pt x="396" y="17520"/>
                      <a:pt x="346" y="17470"/>
                    </a:cubicBezTo>
                    <a:cubicBezTo>
                      <a:pt x="33" y="17058"/>
                      <a:pt x="0" y="16482"/>
                      <a:pt x="248" y="16037"/>
                    </a:cubicBezTo>
                    <a:cubicBezTo>
                      <a:pt x="4236" y="8801"/>
                      <a:pt x="8917" y="2852"/>
                      <a:pt x="10631" y="792"/>
                    </a:cubicBezTo>
                    <a:cubicBezTo>
                      <a:pt x="11043" y="281"/>
                      <a:pt x="11290" y="0"/>
                      <a:pt x="11290" y="0"/>
                    </a:cubicBezTo>
                    <a:lnTo>
                      <a:pt x="17124" y="4384"/>
                    </a:ln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8408225" y="339700"/>
                <a:ext cx="181725" cy="185400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416" extrusionOk="0">
                    <a:moveTo>
                      <a:pt x="3643" y="1"/>
                    </a:moveTo>
                    <a:cubicBezTo>
                      <a:pt x="2878" y="1"/>
                      <a:pt x="2114" y="268"/>
                      <a:pt x="1500" y="806"/>
                    </a:cubicBezTo>
                    <a:cubicBezTo>
                      <a:pt x="1270" y="1004"/>
                      <a:pt x="1039" y="1202"/>
                      <a:pt x="841" y="1400"/>
                    </a:cubicBezTo>
                    <a:cubicBezTo>
                      <a:pt x="792" y="1449"/>
                      <a:pt x="742" y="1499"/>
                      <a:pt x="693" y="1532"/>
                    </a:cubicBezTo>
                    <a:cubicBezTo>
                      <a:pt x="281" y="1927"/>
                      <a:pt x="1" y="2207"/>
                      <a:pt x="1" y="2207"/>
                    </a:cubicBezTo>
                    <a:cubicBezTo>
                      <a:pt x="248" y="2339"/>
                      <a:pt x="495" y="2504"/>
                      <a:pt x="742" y="2685"/>
                    </a:cubicBezTo>
                    <a:cubicBezTo>
                      <a:pt x="2885" y="4251"/>
                      <a:pt x="5126" y="7415"/>
                      <a:pt x="5126" y="7415"/>
                    </a:cubicBezTo>
                    <a:cubicBezTo>
                      <a:pt x="5472" y="6871"/>
                      <a:pt x="5785" y="6311"/>
                      <a:pt x="6066" y="5800"/>
                    </a:cubicBezTo>
                    <a:cubicBezTo>
                      <a:pt x="6263" y="5438"/>
                      <a:pt x="6445" y="5091"/>
                      <a:pt x="6609" y="4778"/>
                    </a:cubicBezTo>
                    <a:cubicBezTo>
                      <a:pt x="7269" y="3427"/>
                      <a:pt x="6956" y="1779"/>
                      <a:pt x="5802" y="823"/>
                    </a:cubicBezTo>
                    <a:cubicBezTo>
                      <a:pt x="5785" y="790"/>
                      <a:pt x="5752" y="773"/>
                      <a:pt x="5719" y="740"/>
                    </a:cubicBezTo>
                    <a:cubicBezTo>
                      <a:pt x="5114" y="248"/>
                      <a:pt x="4378" y="1"/>
                      <a:pt x="36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408225" y="333075"/>
                <a:ext cx="181725" cy="192025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681" fill="none" extrusionOk="0">
                    <a:moveTo>
                      <a:pt x="6609" y="5043"/>
                    </a:moveTo>
                    <a:cubicBezTo>
                      <a:pt x="6445" y="5356"/>
                      <a:pt x="6263" y="5703"/>
                      <a:pt x="6066" y="6065"/>
                    </a:cubicBezTo>
                    <a:cubicBezTo>
                      <a:pt x="5785" y="6576"/>
                      <a:pt x="5472" y="7136"/>
                      <a:pt x="5126" y="7680"/>
                    </a:cubicBezTo>
                    <a:cubicBezTo>
                      <a:pt x="5126" y="7680"/>
                      <a:pt x="2885" y="4516"/>
                      <a:pt x="742" y="2950"/>
                    </a:cubicBezTo>
                    <a:cubicBezTo>
                      <a:pt x="495" y="2769"/>
                      <a:pt x="248" y="2604"/>
                      <a:pt x="1" y="2472"/>
                    </a:cubicBezTo>
                    <a:cubicBezTo>
                      <a:pt x="1" y="2472"/>
                      <a:pt x="281" y="2192"/>
                      <a:pt x="693" y="1797"/>
                    </a:cubicBezTo>
                    <a:cubicBezTo>
                      <a:pt x="742" y="1764"/>
                      <a:pt x="792" y="1714"/>
                      <a:pt x="841" y="1665"/>
                    </a:cubicBezTo>
                    <a:cubicBezTo>
                      <a:pt x="1039" y="1467"/>
                      <a:pt x="1270" y="1269"/>
                      <a:pt x="1500" y="1071"/>
                    </a:cubicBezTo>
                    <a:cubicBezTo>
                      <a:pt x="2703" y="17"/>
                      <a:pt x="4483" y="0"/>
                      <a:pt x="5719" y="1005"/>
                    </a:cubicBezTo>
                    <a:cubicBezTo>
                      <a:pt x="5752" y="1038"/>
                      <a:pt x="5785" y="1055"/>
                      <a:pt x="5802" y="1088"/>
                    </a:cubicBezTo>
                    <a:cubicBezTo>
                      <a:pt x="6956" y="2044"/>
                      <a:pt x="7269" y="3692"/>
                      <a:pt x="6609" y="5043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8157700" y="374175"/>
                <a:ext cx="407125" cy="421625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6865" extrusionOk="0">
                    <a:moveTo>
                      <a:pt x="10494" y="1"/>
                    </a:moveTo>
                    <a:cubicBezTo>
                      <a:pt x="6157" y="1"/>
                      <a:pt x="2439" y="5612"/>
                      <a:pt x="34" y="9333"/>
                    </a:cubicBezTo>
                    <a:cubicBezTo>
                      <a:pt x="1" y="9398"/>
                      <a:pt x="67" y="9530"/>
                      <a:pt x="232" y="9712"/>
                    </a:cubicBezTo>
                    <a:cubicBezTo>
                      <a:pt x="973" y="10585"/>
                      <a:pt x="3709" y="12761"/>
                      <a:pt x="6115" y="14475"/>
                    </a:cubicBezTo>
                    <a:cubicBezTo>
                      <a:pt x="7533" y="15480"/>
                      <a:pt x="8835" y="16337"/>
                      <a:pt x="9560" y="16683"/>
                    </a:cubicBezTo>
                    <a:cubicBezTo>
                      <a:pt x="9807" y="16815"/>
                      <a:pt x="9989" y="16864"/>
                      <a:pt x="10087" y="16864"/>
                    </a:cubicBezTo>
                    <a:cubicBezTo>
                      <a:pt x="10714" y="16848"/>
                      <a:pt x="14274" y="13024"/>
                      <a:pt x="15675" y="8904"/>
                    </a:cubicBezTo>
                    <a:cubicBezTo>
                      <a:pt x="15905" y="8228"/>
                      <a:pt x="16087" y="7536"/>
                      <a:pt x="16169" y="6844"/>
                    </a:cubicBezTo>
                    <a:cubicBezTo>
                      <a:pt x="16284" y="6020"/>
                      <a:pt x="16268" y="5196"/>
                      <a:pt x="16087" y="4421"/>
                    </a:cubicBezTo>
                    <a:cubicBezTo>
                      <a:pt x="15806" y="3185"/>
                      <a:pt x="15114" y="2048"/>
                      <a:pt x="13812" y="1141"/>
                    </a:cubicBezTo>
                    <a:cubicBezTo>
                      <a:pt x="12807" y="433"/>
                      <a:pt x="11818" y="87"/>
                      <a:pt x="10862" y="21"/>
                    </a:cubicBezTo>
                    <a:cubicBezTo>
                      <a:pt x="10796" y="4"/>
                      <a:pt x="10747" y="4"/>
                      <a:pt x="10681" y="4"/>
                    </a:cubicBezTo>
                    <a:cubicBezTo>
                      <a:pt x="10618" y="2"/>
                      <a:pt x="10556" y="1"/>
                      <a:pt x="104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8157700" y="370150"/>
                <a:ext cx="407125" cy="425650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7026" fill="none" extrusionOk="0">
                    <a:moveTo>
                      <a:pt x="16169" y="7005"/>
                    </a:moveTo>
                    <a:cubicBezTo>
                      <a:pt x="16087" y="7697"/>
                      <a:pt x="15905" y="8389"/>
                      <a:pt x="15675" y="9065"/>
                    </a:cubicBezTo>
                    <a:cubicBezTo>
                      <a:pt x="14274" y="13185"/>
                      <a:pt x="10714" y="17009"/>
                      <a:pt x="10087" y="17025"/>
                    </a:cubicBezTo>
                    <a:cubicBezTo>
                      <a:pt x="9989" y="17025"/>
                      <a:pt x="9807" y="16976"/>
                      <a:pt x="9560" y="16844"/>
                    </a:cubicBezTo>
                    <a:cubicBezTo>
                      <a:pt x="8835" y="16498"/>
                      <a:pt x="7533" y="15641"/>
                      <a:pt x="6115" y="14636"/>
                    </a:cubicBezTo>
                    <a:cubicBezTo>
                      <a:pt x="3709" y="12922"/>
                      <a:pt x="973" y="10746"/>
                      <a:pt x="232" y="9873"/>
                    </a:cubicBezTo>
                    <a:cubicBezTo>
                      <a:pt x="67" y="9691"/>
                      <a:pt x="1" y="9559"/>
                      <a:pt x="34" y="9494"/>
                    </a:cubicBezTo>
                    <a:cubicBezTo>
                      <a:pt x="2473" y="5719"/>
                      <a:pt x="6264" y="0"/>
                      <a:pt x="10681" y="165"/>
                    </a:cubicBezTo>
                    <a:cubicBezTo>
                      <a:pt x="10747" y="165"/>
                      <a:pt x="10796" y="165"/>
                      <a:pt x="10862" y="182"/>
                    </a:cubicBezTo>
                    <a:cubicBezTo>
                      <a:pt x="11818" y="248"/>
                      <a:pt x="12807" y="594"/>
                      <a:pt x="13812" y="1302"/>
                    </a:cubicBezTo>
                    <a:cubicBezTo>
                      <a:pt x="15114" y="2209"/>
                      <a:pt x="15806" y="3346"/>
                      <a:pt x="16087" y="4582"/>
                    </a:cubicBezTo>
                    <a:cubicBezTo>
                      <a:pt x="16268" y="5357"/>
                      <a:pt x="16284" y="6181"/>
                      <a:pt x="16169" y="7005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7835500" y="339700"/>
                <a:ext cx="791125" cy="950125"/>
              </a:xfrm>
              <a:custGeom>
                <a:avLst/>
                <a:gdLst/>
                <a:ahLst/>
                <a:cxnLst/>
                <a:rect l="l" t="t" r="r" b="b"/>
                <a:pathLst>
                  <a:path w="31645" h="38005" extrusionOk="0">
                    <a:moveTo>
                      <a:pt x="26552" y="1"/>
                    </a:moveTo>
                    <a:cubicBezTo>
                      <a:pt x="25787" y="1"/>
                      <a:pt x="25023" y="268"/>
                      <a:pt x="24409" y="806"/>
                    </a:cubicBezTo>
                    <a:cubicBezTo>
                      <a:pt x="24179" y="1004"/>
                      <a:pt x="23948" y="1202"/>
                      <a:pt x="23750" y="1400"/>
                    </a:cubicBezTo>
                    <a:cubicBezTo>
                      <a:pt x="23684" y="1383"/>
                      <a:pt x="23635" y="1383"/>
                      <a:pt x="23569" y="1383"/>
                    </a:cubicBezTo>
                    <a:cubicBezTo>
                      <a:pt x="23585" y="1433"/>
                      <a:pt x="23585" y="1482"/>
                      <a:pt x="23602" y="1532"/>
                    </a:cubicBezTo>
                    <a:cubicBezTo>
                      <a:pt x="23651" y="1911"/>
                      <a:pt x="23668" y="2306"/>
                      <a:pt x="23651" y="2685"/>
                    </a:cubicBezTo>
                    <a:cubicBezTo>
                      <a:pt x="23618" y="3921"/>
                      <a:pt x="23305" y="5157"/>
                      <a:pt x="22942" y="6344"/>
                    </a:cubicBezTo>
                    <a:cubicBezTo>
                      <a:pt x="22085" y="9212"/>
                      <a:pt x="20981" y="12014"/>
                      <a:pt x="19613" y="14683"/>
                    </a:cubicBezTo>
                    <a:cubicBezTo>
                      <a:pt x="19416" y="15079"/>
                      <a:pt x="19218" y="15458"/>
                      <a:pt x="19003" y="15854"/>
                    </a:cubicBezTo>
                    <a:cubicBezTo>
                      <a:pt x="16218" y="21029"/>
                      <a:pt x="12526" y="25726"/>
                      <a:pt x="8142" y="29648"/>
                    </a:cubicBezTo>
                    <a:cubicBezTo>
                      <a:pt x="7796" y="29961"/>
                      <a:pt x="7450" y="30258"/>
                      <a:pt x="7088" y="30555"/>
                    </a:cubicBezTo>
                    <a:cubicBezTo>
                      <a:pt x="6873" y="30736"/>
                      <a:pt x="6659" y="30917"/>
                      <a:pt x="6445" y="31099"/>
                    </a:cubicBezTo>
                    <a:cubicBezTo>
                      <a:pt x="5275" y="32104"/>
                      <a:pt x="4072" y="33076"/>
                      <a:pt x="2951" y="34098"/>
                    </a:cubicBezTo>
                    <a:cubicBezTo>
                      <a:pt x="2720" y="34312"/>
                      <a:pt x="2489" y="34527"/>
                      <a:pt x="2259" y="34741"/>
                    </a:cubicBezTo>
                    <a:cubicBezTo>
                      <a:pt x="1649" y="35318"/>
                      <a:pt x="1056" y="35928"/>
                      <a:pt x="495" y="36570"/>
                    </a:cubicBezTo>
                    <a:lnTo>
                      <a:pt x="133" y="37180"/>
                    </a:lnTo>
                    <a:cubicBezTo>
                      <a:pt x="1" y="37394"/>
                      <a:pt x="34" y="37658"/>
                      <a:pt x="215" y="37839"/>
                    </a:cubicBezTo>
                    <a:cubicBezTo>
                      <a:pt x="314" y="37938"/>
                      <a:pt x="462" y="38004"/>
                      <a:pt x="594" y="38004"/>
                    </a:cubicBezTo>
                    <a:cubicBezTo>
                      <a:pt x="742" y="38004"/>
                      <a:pt x="907" y="37938"/>
                      <a:pt x="1006" y="37806"/>
                    </a:cubicBezTo>
                    <a:lnTo>
                      <a:pt x="3198" y="35268"/>
                    </a:lnTo>
                    <a:cubicBezTo>
                      <a:pt x="3445" y="35346"/>
                      <a:pt x="3704" y="35385"/>
                      <a:pt x="3966" y="35385"/>
                    </a:cubicBezTo>
                    <a:cubicBezTo>
                      <a:pt x="4421" y="35385"/>
                      <a:pt x="4883" y="35268"/>
                      <a:pt x="5291" y="35038"/>
                    </a:cubicBezTo>
                    <a:cubicBezTo>
                      <a:pt x="6313" y="34461"/>
                      <a:pt x="7730" y="33571"/>
                      <a:pt x="8983" y="32549"/>
                    </a:cubicBezTo>
                    <a:cubicBezTo>
                      <a:pt x="9049" y="32582"/>
                      <a:pt x="9115" y="32615"/>
                      <a:pt x="9181" y="32648"/>
                    </a:cubicBezTo>
                    <a:cubicBezTo>
                      <a:pt x="9355" y="32727"/>
                      <a:pt x="9541" y="32765"/>
                      <a:pt x="9727" y="32765"/>
                    </a:cubicBezTo>
                    <a:cubicBezTo>
                      <a:pt x="10083" y="32765"/>
                      <a:pt x="10437" y="32622"/>
                      <a:pt x="10697" y="32351"/>
                    </a:cubicBezTo>
                    <a:cubicBezTo>
                      <a:pt x="12625" y="30291"/>
                      <a:pt x="18558" y="23814"/>
                      <a:pt x="22448" y="18062"/>
                    </a:cubicBezTo>
                    <a:cubicBezTo>
                      <a:pt x="22695" y="18194"/>
                      <a:pt x="22877" y="18243"/>
                      <a:pt x="22975" y="18243"/>
                    </a:cubicBezTo>
                    <a:cubicBezTo>
                      <a:pt x="23602" y="18227"/>
                      <a:pt x="27162" y="14403"/>
                      <a:pt x="28563" y="10283"/>
                    </a:cubicBezTo>
                    <a:cubicBezTo>
                      <a:pt x="28925" y="10580"/>
                      <a:pt x="29255" y="10942"/>
                      <a:pt x="29139" y="11272"/>
                    </a:cubicBezTo>
                    <a:cubicBezTo>
                      <a:pt x="28925" y="11915"/>
                      <a:pt x="21542" y="22957"/>
                      <a:pt x="21723" y="23336"/>
                    </a:cubicBezTo>
                    <a:cubicBezTo>
                      <a:pt x="21886" y="23677"/>
                      <a:pt x="22741" y="23871"/>
                      <a:pt x="23140" y="23871"/>
                    </a:cubicBezTo>
                    <a:cubicBezTo>
                      <a:pt x="23185" y="23871"/>
                      <a:pt x="23224" y="23868"/>
                      <a:pt x="23256" y="23863"/>
                    </a:cubicBezTo>
                    <a:cubicBezTo>
                      <a:pt x="23552" y="23814"/>
                      <a:pt x="31645" y="11338"/>
                      <a:pt x="31562" y="10596"/>
                    </a:cubicBezTo>
                    <a:cubicBezTo>
                      <a:pt x="31496" y="10036"/>
                      <a:pt x="29848" y="8783"/>
                      <a:pt x="29057" y="8223"/>
                    </a:cubicBezTo>
                    <a:cubicBezTo>
                      <a:pt x="29172" y="7399"/>
                      <a:pt x="29156" y="6575"/>
                      <a:pt x="28975" y="5800"/>
                    </a:cubicBezTo>
                    <a:cubicBezTo>
                      <a:pt x="29172" y="5438"/>
                      <a:pt x="29354" y="5091"/>
                      <a:pt x="29518" y="4778"/>
                    </a:cubicBezTo>
                    <a:cubicBezTo>
                      <a:pt x="30178" y="3427"/>
                      <a:pt x="29865" y="1779"/>
                      <a:pt x="28711" y="823"/>
                    </a:cubicBezTo>
                    <a:cubicBezTo>
                      <a:pt x="28694" y="790"/>
                      <a:pt x="28661" y="773"/>
                      <a:pt x="28628" y="740"/>
                    </a:cubicBezTo>
                    <a:cubicBezTo>
                      <a:pt x="28023" y="248"/>
                      <a:pt x="27287" y="1"/>
                      <a:pt x="26552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47" name="Google Shape;147;p3"/>
          <p:cNvSpPr txBox="1">
            <a:spLocks noGrp="1"/>
          </p:cNvSpPr>
          <p:nvPr>
            <p:ph type="title"/>
          </p:nvPr>
        </p:nvSpPr>
        <p:spPr>
          <a:xfrm>
            <a:off x="2580333" y="3243433"/>
            <a:ext cx="7031200" cy="12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333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8" name="Google Shape;148;p3"/>
          <p:cNvSpPr txBox="1">
            <a:spLocks noGrp="1"/>
          </p:cNvSpPr>
          <p:nvPr>
            <p:ph type="title" idx="2" hasCustomPrompt="1"/>
          </p:nvPr>
        </p:nvSpPr>
        <p:spPr>
          <a:xfrm>
            <a:off x="5413200" y="1697100"/>
            <a:ext cx="1365600" cy="77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3"/>
          <p:cNvSpPr txBox="1">
            <a:spLocks noGrp="1"/>
          </p:cNvSpPr>
          <p:nvPr>
            <p:ph type="subTitle" idx="1"/>
          </p:nvPr>
        </p:nvSpPr>
        <p:spPr>
          <a:xfrm>
            <a:off x="2580333" y="4414501"/>
            <a:ext cx="70312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0" name="Google Shape;150;p3"/>
          <p:cNvGrpSpPr/>
          <p:nvPr/>
        </p:nvGrpSpPr>
        <p:grpSpPr>
          <a:xfrm>
            <a:off x="11351737" y="1875104"/>
            <a:ext cx="691267" cy="600784"/>
            <a:chOff x="4405428" y="4619078"/>
            <a:chExt cx="518450" cy="450588"/>
          </a:xfrm>
        </p:grpSpPr>
        <p:sp>
          <p:nvSpPr>
            <p:cNvPr id="151" name="Google Shape;151;p3"/>
            <p:cNvSpPr/>
            <p:nvPr/>
          </p:nvSpPr>
          <p:spPr>
            <a:xfrm>
              <a:off x="4649925" y="4806358"/>
              <a:ext cx="273952" cy="263308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 rot="-1858438">
              <a:off x="4430053" y="4645488"/>
              <a:ext cx="139895" cy="134446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143280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4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55" name="Google Shape;155;p4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56" name="Google Shape;156;p4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4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4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4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4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4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4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4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7" name="Google Shape;177;p4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8" name="Google Shape;178;p4"/>
          <p:cNvSpPr txBox="1">
            <a:spLocks noGrp="1"/>
          </p:cNvSpPr>
          <p:nvPr>
            <p:ph type="title"/>
          </p:nvPr>
        </p:nvSpPr>
        <p:spPr>
          <a:xfrm>
            <a:off x="960000" y="646176"/>
            <a:ext cx="10272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"/>
          <p:cNvSpPr txBox="1">
            <a:spLocks noGrp="1"/>
          </p:cNvSpPr>
          <p:nvPr>
            <p:ph type="body" idx="1"/>
          </p:nvPr>
        </p:nvSpPr>
        <p:spPr>
          <a:xfrm>
            <a:off x="960000" y="1753916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80" name="Google Shape;180;p4"/>
          <p:cNvGrpSpPr/>
          <p:nvPr/>
        </p:nvGrpSpPr>
        <p:grpSpPr>
          <a:xfrm>
            <a:off x="-2261100" y="-872966"/>
            <a:ext cx="17151584" cy="9436033"/>
            <a:chOff x="-1695825" y="-654725"/>
            <a:chExt cx="12863688" cy="7077025"/>
          </a:xfrm>
        </p:grpSpPr>
        <p:sp>
          <p:nvSpPr>
            <p:cNvPr id="181" name="Google Shape;181;p4"/>
            <p:cNvSpPr/>
            <p:nvPr/>
          </p:nvSpPr>
          <p:spPr>
            <a:xfrm>
              <a:off x="7729738" y="-654725"/>
              <a:ext cx="3438125" cy="3675448"/>
            </a:xfrm>
            <a:custGeom>
              <a:avLst/>
              <a:gdLst/>
              <a:ahLst/>
              <a:cxnLst/>
              <a:rect l="l" t="t" r="r" b="b"/>
              <a:pathLst>
                <a:path w="161604" h="172759" extrusionOk="0">
                  <a:moveTo>
                    <a:pt x="68753" y="1"/>
                  </a:moveTo>
                  <a:cubicBezTo>
                    <a:pt x="63667" y="1"/>
                    <a:pt x="58581" y="114"/>
                    <a:pt x="53503" y="305"/>
                  </a:cubicBezTo>
                  <a:cubicBezTo>
                    <a:pt x="45195" y="625"/>
                    <a:pt x="36886" y="1150"/>
                    <a:pt x="28578" y="1743"/>
                  </a:cubicBezTo>
                  <a:cubicBezTo>
                    <a:pt x="27561" y="1813"/>
                    <a:pt x="26540" y="1835"/>
                    <a:pt x="25520" y="1835"/>
                  </a:cubicBezTo>
                  <a:cubicBezTo>
                    <a:pt x="23951" y="1835"/>
                    <a:pt x="22382" y="1784"/>
                    <a:pt x="20825" y="1784"/>
                  </a:cubicBezTo>
                  <a:cubicBezTo>
                    <a:pt x="17127" y="1784"/>
                    <a:pt x="13497" y="2068"/>
                    <a:pt x="10090" y="3980"/>
                  </a:cubicBezTo>
                  <a:cubicBezTo>
                    <a:pt x="4292" y="7244"/>
                    <a:pt x="1" y="13704"/>
                    <a:pt x="457" y="20506"/>
                  </a:cubicBezTo>
                  <a:cubicBezTo>
                    <a:pt x="1005" y="28723"/>
                    <a:pt x="7214" y="35548"/>
                    <a:pt x="14130" y="39999"/>
                  </a:cubicBezTo>
                  <a:cubicBezTo>
                    <a:pt x="21046" y="44449"/>
                    <a:pt x="28943" y="47234"/>
                    <a:pt x="35859" y="51662"/>
                  </a:cubicBezTo>
                  <a:cubicBezTo>
                    <a:pt x="50102" y="60770"/>
                    <a:pt x="59529" y="76930"/>
                    <a:pt x="60465" y="93798"/>
                  </a:cubicBezTo>
                  <a:cubicBezTo>
                    <a:pt x="61378" y="110551"/>
                    <a:pt x="54462" y="127670"/>
                    <a:pt x="59004" y="143808"/>
                  </a:cubicBezTo>
                  <a:cubicBezTo>
                    <a:pt x="63592" y="160128"/>
                    <a:pt x="80003" y="171677"/>
                    <a:pt x="96940" y="172682"/>
                  </a:cubicBezTo>
                  <a:cubicBezTo>
                    <a:pt x="97824" y="172733"/>
                    <a:pt x="98708" y="172758"/>
                    <a:pt x="99591" y="172758"/>
                  </a:cubicBezTo>
                  <a:cubicBezTo>
                    <a:pt x="115583" y="172758"/>
                    <a:pt x="131114" y="164452"/>
                    <a:pt x="141540" y="152230"/>
                  </a:cubicBezTo>
                  <a:cubicBezTo>
                    <a:pt x="152542" y="139334"/>
                    <a:pt x="158271" y="122535"/>
                    <a:pt x="159938" y="105667"/>
                  </a:cubicBezTo>
                  <a:cubicBezTo>
                    <a:pt x="161604" y="88799"/>
                    <a:pt x="159435" y="71771"/>
                    <a:pt x="156171" y="55132"/>
                  </a:cubicBezTo>
                  <a:cubicBezTo>
                    <a:pt x="153250" y="40364"/>
                    <a:pt x="148890" y="24797"/>
                    <a:pt x="137523" y="14936"/>
                  </a:cubicBezTo>
                  <a:cubicBezTo>
                    <a:pt x="128462" y="7085"/>
                    <a:pt x="116250" y="4049"/>
                    <a:pt x="104404" y="2337"/>
                  </a:cubicBezTo>
                  <a:cubicBezTo>
                    <a:pt x="92595" y="625"/>
                    <a:pt x="80675" y="1"/>
                    <a:pt x="68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-1695825" y="3683875"/>
              <a:ext cx="5059250" cy="2738425"/>
            </a:xfrm>
            <a:custGeom>
              <a:avLst/>
              <a:gdLst/>
              <a:ahLst/>
              <a:cxnLst/>
              <a:rect l="l" t="t" r="r" b="b"/>
              <a:pathLst>
                <a:path w="202370" h="109537" extrusionOk="0">
                  <a:moveTo>
                    <a:pt x="46381" y="1"/>
                  </a:moveTo>
                  <a:cubicBezTo>
                    <a:pt x="45110" y="1"/>
                    <a:pt x="43839" y="48"/>
                    <a:pt x="42570" y="143"/>
                  </a:cubicBezTo>
                  <a:cubicBezTo>
                    <a:pt x="35106" y="714"/>
                    <a:pt x="27779" y="2928"/>
                    <a:pt x="21137" y="6512"/>
                  </a:cubicBezTo>
                  <a:cubicBezTo>
                    <a:pt x="12418" y="11214"/>
                    <a:pt x="1" y="19499"/>
                    <a:pt x="229" y="30775"/>
                  </a:cubicBezTo>
                  <a:cubicBezTo>
                    <a:pt x="548" y="45360"/>
                    <a:pt x="4908" y="59946"/>
                    <a:pt x="12577" y="72180"/>
                  </a:cubicBezTo>
                  <a:cubicBezTo>
                    <a:pt x="21685" y="86788"/>
                    <a:pt x="35562" y="98109"/>
                    <a:pt x="51358" y="103907"/>
                  </a:cubicBezTo>
                  <a:cubicBezTo>
                    <a:pt x="63441" y="108340"/>
                    <a:pt x="76281" y="109537"/>
                    <a:pt x="89162" y="109537"/>
                  </a:cubicBezTo>
                  <a:cubicBezTo>
                    <a:pt x="94190" y="109537"/>
                    <a:pt x="99223" y="109355"/>
                    <a:pt x="104221" y="109111"/>
                  </a:cubicBezTo>
                  <a:cubicBezTo>
                    <a:pt x="126179" y="108038"/>
                    <a:pt x="148228" y="105870"/>
                    <a:pt x="169342" y="99502"/>
                  </a:cubicBezTo>
                  <a:cubicBezTo>
                    <a:pt x="176532" y="97333"/>
                    <a:pt x="183722" y="94617"/>
                    <a:pt x="189725" y="89938"/>
                  </a:cubicBezTo>
                  <a:cubicBezTo>
                    <a:pt x="195728" y="85282"/>
                    <a:pt x="200475" y="78411"/>
                    <a:pt x="201274" y="70673"/>
                  </a:cubicBezTo>
                  <a:cubicBezTo>
                    <a:pt x="202370" y="60105"/>
                    <a:pt x="195819" y="49857"/>
                    <a:pt x="187031" y="44402"/>
                  </a:cubicBezTo>
                  <a:cubicBezTo>
                    <a:pt x="178593" y="39150"/>
                    <a:pt x="168462" y="37685"/>
                    <a:pt x="158594" y="37685"/>
                  </a:cubicBezTo>
                  <a:cubicBezTo>
                    <a:pt x="158212" y="37685"/>
                    <a:pt x="157830" y="37687"/>
                    <a:pt x="157450" y="37691"/>
                  </a:cubicBezTo>
                  <a:cubicBezTo>
                    <a:pt x="148249" y="37794"/>
                    <a:pt x="139048" y="38992"/>
                    <a:pt x="129830" y="38992"/>
                  </a:cubicBezTo>
                  <a:cubicBezTo>
                    <a:pt x="128826" y="38992"/>
                    <a:pt x="127822" y="38978"/>
                    <a:pt x="126818" y="38946"/>
                  </a:cubicBezTo>
                  <a:cubicBezTo>
                    <a:pt x="116615" y="38604"/>
                    <a:pt x="106047" y="36321"/>
                    <a:pt x="97990" y="29793"/>
                  </a:cubicBezTo>
                  <a:cubicBezTo>
                    <a:pt x="93151" y="25890"/>
                    <a:pt x="89476" y="20686"/>
                    <a:pt x="85093" y="16258"/>
                  </a:cubicBezTo>
                  <a:cubicBezTo>
                    <a:pt x="74867" y="5926"/>
                    <a:pt x="60638" y="1"/>
                    <a:pt x="46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3" name="Google Shape;183;p4"/>
            <p:cNvGrpSpPr/>
            <p:nvPr/>
          </p:nvGrpSpPr>
          <p:grpSpPr>
            <a:xfrm rot="-4464100">
              <a:off x="8035207" y="200684"/>
              <a:ext cx="791149" cy="956779"/>
              <a:chOff x="7835500" y="333075"/>
              <a:chExt cx="791125" cy="956750"/>
            </a:xfrm>
          </p:grpSpPr>
          <p:sp>
            <p:nvSpPr>
              <p:cNvPr id="184" name="Google Shape;184;p4"/>
              <p:cNvSpPr/>
              <p:nvPr/>
            </p:nvSpPr>
            <p:spPr>
              <a:xfrm>
                <a:off x="7835500" y="1181025"/>
                <a:ext cx="94375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4352" extrusionOk="0">
                    <a:moveTo>
                      <a:pt x="2193" y="0"/>
                    </a:moveTo>
                    <a:lnTo>
                      <a:pt x="1830" y="610"/>
                    </a:lnTo>
                    <a:lnTo>
                      <a:pt x="495" y="2917"/>
                    </a:lnTo>
                    <a:lnTo>
                      <a:pt x="133" y="3527"/>
                    </a:lnTo>
                    <a:cubicBezTo>
                      <a:pt x="1" y="3741"/>
                      <a:pt x="34" y="4005"/>
                      <a:pt x="215" y="4186"/>
                    </a:cubicBezTo>
                    <a:cubicBezTo>
                      <a:pt x="314" y="4285"/>
                      <a:pt x="462" y="4351"/>
                      <a:pt x="594" y="4351"/>
                    </a:cubicBezTo>
                    <a:cubicBezTo>
                      <a:pt x="742" y="4351"/>
                      <a:pt x="907" y="4285"/>
                      <a:pt x="1006" y="4153"/>
                    </a:cubicBezTo>
                    <a:lnTo>
                      <a:pt x="3198" y="1615"/>
                    </a:lnTo>
                    <a:lnTo>
                      <a:pt x="3775" y="940"/>
                    </a:lnTo>
                    <a:lnTo>
                      <a:pt x="2951" y="445"/>
                    </a:lnTo>
                    <a:lnTo>
                      <a:pt x="21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>
                <a:off x="7867225" y="1019100"/>
                <a:ext cx="20770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210" extrusionOk="0">
                    <a:moveTo>
                      <a:pt x="2077" y="0"/>
                    </a:moveTo>
                    <a:cubicBezTo>
                      <a:pt x="2077" y="0"/>
                      <a:pt x="1929" y="264"/>
                      <a:pt x="1698" y="758"/>
                    </a:cubicBezTo>
                    <a:cubicBezTo>
                      <a:pt x="1286" y="1632"/>
                      <a:pt x="627" y="3197"/>
                      <a:pt x="182" y="4961"/>
                    </a:cubicBezTo>
                    <a:cubicBezTo>
                      <a:pt x="1" y="5703"/>
                      <a:pt x="149" y="6477"/>
                      <a:pt x="561" y="7087"/>
                    </a:cubicBezTo>
                    <a:cubicBezTo>
                      <a:pt x="693" y="7252"/>
                      <a:pt x="825" y="7417"/>
                      <a:pt x="990" y="7565"/>
                    </a:cubicBezTo>
                    <a:cubicBezTo>
                      <a:pt x="1006" y="7581"/>
                      <a:pt x="1023" y="7598"/>
                      <a:pt x="1039" y="7614"/>
                    </a:cubicBezTo>
                    <a:cubicBezTo>
                      <a:pt x="1056" y="7614"/>
                      <a:pt x="1072" y="7631"/>
                      <a:pt x="1089" y="7631"/>
                    </a:cubicBezTo>
                    <a:cubicBezTo>
                      <a:pt x="1336" y="7845"/>
                      <a:pt x="1616" y="7993"/>
                      <a:pt x="1929" y="8092"/>
                    </a:cubicBezTo>
                    <a:cubicBezTo>
                      <a:pt x="2176" y="8170"/>
                      <a:pt x="2435" y="8209"/>
                      <a:pt x="2697" y="8209"/>
                    </a:cubicBezTo>
                    <a:cubicBezTo>
                      <a:pt x="3152" y="8209"/>
                      <a:pt x="3614" y="8092"/>
                      <a:pt x="4022" y="7862"/>
                    </a:cubicBezTo>
                    <a:cubicBezTo>
                      <a:pt x="5044" y="7285"/>
                      <a:pt x="6461" y="6395"/>
                      <a:pt x="7714" y="5373"/>
                    </a:cubicBezTo>
                    <a:cubicBezTo>
                      <a:pt x="7928" y="5208"/>
                      <a:pt x="8126" y="5043"/>
                      <a:pt x="8307" y="4878"/>
                    </a:cubicBezTo>
                    <a:cubicBezTo>
                      <a:pt x="8307" y="4878"/>
                      <a:pt x="7236" y="4368"/>
                      <a:pt x="5819" y="3379"/>
                    </a:cubicBezTo>
                    <a:cubicBezTo>
                      <a:pt x="4648" y="2571"/>
                      <a:pt x="3264" y="1417"/>
                      <a:pt x="20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7867225" y="1019100"/>
                <a:ext cx="207700" cy="207675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307" fill="none" extrusionOk="0">
                    <a:moveTo>
                      <a:pt x="8307" y="4878"/>
                    </a:moveTo>
                    <a:cubicBezTo>
                      <a:pt x="8126" y="5043"/>
                      <a:pt x="7928" y="5208"/>
                      <a:pt x="7714" y="5373"/>
                    </a:cubicBezTo>
                    <a:cubicBezTo>
                      <a:pt x="6461" y="6395"/>
                      <a:pt x="5044" y="7285"/>
                      <a:pt x="4022" y="7862"/>
                    </a:cubicBezTo>
                    <a:cubicBezTo>
                      <a:pt x="3379" y="8224"/>
                      <a:pt x="2605" y="8307"/>
                      <a:pt x="1929" y="8092"/>
                    </a:cubicBezTo>
                    <a:cubicBezTo>
                      <a:pt x="1616" y="7993"/>
                      <a:pt x="1336" y="7845"/>
                      <a:pt x="1089" y="7631"/>
                    </a:cubicBezTo>
                    <a:cubicBezTo>
                      <a:pt x="1072" y="7631"/>
                      <a:pt x="1056" y="7614"/>
                      <a:pt x="1039" y="7614"/>
                    </a:cubicBezTo>
                    <a:cubicBezTo>
                      <a:pt x="1023" y="7598"/>
                      <a:pt x="1006" y="7581"/>
                      <a:pt x="990" y="7565"/>
                    </a:cubicBezTo>
                    <a:cubicBezTo>
                      <a:pt x="825" y="7417"/>
                      <a:pt x="693" y="7252"/>
                      <a:pt x="561" y="7087"/>
                    </a:cubicBezTo>
                    <a:cubicBezTo>
                      <a:pt x="149" y="6477"/>
                      <a:pt x="1" y="5703"/>
                      <a:pt x="182" y="4961"/>
                    </a:cubicBezTo>
                    <a:cubicBezTo>
                      <a:pt x="627" y="3197"/>
                      <a:pt x="1286" y="1632"/>
                      <a:pt x="1698" y="758"/>
                    </a:cubicBezTo>
                    <a:cubicBezTo>
                      <a:pt x="1929" y="264"/>
                      <a:pt x="2077" y="0"/>
                      <a:pt x="2077" y="0"/>
                    </a:cubicBezTo>
                    <a:cubicBezTo>
                      <a:pt x="3264" y="1417"/>
                      <a:pt x="4648" y="2571"/>
                      <a:pt x="5819" y="3379"/>
                    </a:cubicBezTo>
                    <a:cubicBezTo>
                      <a:pt x="7236" y="4368"/>
                      <a:pt x="8307" y="4878"/>
                      <a:pt x="8307" y="4878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8374025" y="538250"/>
                <a:ext cx="252600" cy="39822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29" extrusionOk="0">
                    <a:moveTo>
                      <a:pt x="7120" y="1"/>
                    </a:moveTo>
                    <a:lnTo>
                      <a:pt x="6296" y="1863"/>
                    </a:lnTo>
                    <a:cubicBezTo>
                      <a:pt x="6296" y="1863"/>
                      <a:pt x="6675" y="2061"/>
                      <a:pt x="7022" y="2341"/>
                    </a:cubicBezTo>
                    <a:cubicBezTo>
                      <a:pt x="7384" y="2638"/>
                      <a:pt x="7714" y="3000"/>
                      <a:pt x="7598" y="3330"/>
                    </a:cubicBezTo>
                    <a:cubicBezTo>
                      <a:pt x="7384" y="3973"/>
                      <a:pt x="1" y="15015"/>
                      <a:pt x="182" y="15394"/>
                    </a:cubicBezTo>
                    <a:cubicBezTo>
                      <a:pt x="345" y="15735"/>
                      <a:pt x="1200" y="15929"/>
                      <a:pt x="1599" y="15929"/>
                    </a:cubicBezTo>
                    <a:cubicBezTo>
                      <a:pt x="1644" y="15929"/>
                      <a:pt x="1683" y="15926"/>
                      <a:pt x="1715" y="15921"/>
                    </a:cubicBezTo>
                    <a:cubicBezTo>
                      <a:pt x="2011" y="15872"/>
                      <a:pt x="10104" y="3396"/>
                      <a:pt x="10021" y="2654"/>
                    </a:cubicBezTo>
                    <a:cubicBezTo>
                      <a:pt x="9955" y="2094"/>
                      <a:pt x="8307" y="841"/>
                      <a:pt x="7516" y="281"/>
                    </a:cubicBezTo>
                    <a:cubicBezTo>
                      <a:pt x="7285" y="116"/>
                      <a:pt x="7120" y="1"/>
                      <a:pt x="71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8374025" y="538250"/>
                <a:ext cx="252600" cy="39927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71" fill="none" extrusionOk="0">
                    <a:moveTo>
                      <a:pt x="10021" y="2654"/>
                    </a:moveTo>
                    <a:cubicBezTo>
                      <a:pt x="10104" y="3396"/>
                      <a:pt x="2011" y="15872"/>
                      <a:pt x="1715" y="15921"/>
                    </a:cubicBezTo>
                    <a:cubicBezTo>
                      <a:pt x="1401" y="15971"/>
                      <a:pt x="363" y="15773"/>
                      <a:pt x="182" y="15394"/>
                    </a:cubicBezTo>
                    <a:cubicBezTo>
                      <a:pt x="1" y="15015"/>
                      <a:pt x="7384" y="3973"/>
                      <a:pt x="7598" y="3330"/>
                    </a:cubicBezTo>
                    <a:cubicBezTo>
                      <a:pt x="7714" y="3000"/>
                      <a:pt x="7384" y="2638"/>
                      <a:pt x="7022" y="2341"/>
                    </a:cubicBezTo>
                    <a:cubicBezTo>
                      <a:pt x="6675" y="2061"/>
                      <a:pt x="6296" y="1863"/>
                      <a:pt x="6296" y="1863"/>
                    </a:cubicBezTo>
                    <a:lnTo>
                      <a:pt x="7120" y="1"/>
                    </a:lnTo>
                    <a:cubicBezTo>
                      <a:pt x="7120" y="1"/>
                      <a:pt x="7285" y="116"/>
                      <a:pt x="7516" y="281"/>
                    </a:cubicBezTo>
                    <a:cubicBezTo>
                      <a:pt x="8307" y="841"/>
                      <a:pt x="9955" y="2094"/>
                      <a:pt x="10021" y="2654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7897725" y="597175"/>
                <a:ext cx="513000" cy="561675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467" extrusionOk="0">
                    <a:moveTo>
                      <a:pt x="11290" y="0"/>
                    </a:moveTo>
                    <a:cubicBezTo>
                      <a:pt x="11290" y="0"/>
                      <a:pt x="11043" y="281"/>
                      <a:pt x="10631" y="792"/>
                    </a:cubicBezTo>
                    <a:cubicBezTo>
                      <a:pt x="8917" y="2852"/>
                      <a:pt x="4236" y="8801"/>
                      <a:pt x="248" y="16037"/>
                    </a:cubicBezTo>
                    <a:cubicBezTo>
                      <a:pt x="0" y="16482"/>
                      <a:pt x="33" y="17058"/>
                      <a:pt x="346" y="17470"/>
                    </a:cubicBezTo>
                    <a:cubicBezTo>
                      <a:pt x="396" y="17520"/>
                      <a:pt x="445" y="17569"/>
                      <a:pt x="478" y="17635"/>
                    </a:cubicBezTo>
                    <a:cubicBezTo>
                      <a:pt x="1121" y="18426"/>
                      <a:pt x="2242" y="19629"/>
                      <a:pt x="3956" y="20800"/>
                    </a:cubicBezTo>
                    <a:cubicBezTo>
                      <a:pt x="4698" y="21310"/>
                      <a:pt x="5538" y="21805"/>
                      <a:pt x="6494" y="22250"/>
                    </a:cubicBezTo>
                    <a:cubicBezTo>
                      <a:pt x="6560" y="22283"/>
                      <a:pt x="6626" y="22316"/>
                      <a:pt x="6692" y="22349"/>
                    </a:cubicBezTo>
                    <a:cubicBezTo>
                      <a:pt x="6866" y="22428"/>
                      <a:pt x="7052" y="22466"/>
                      <a:pt x="7238" y="22466"/>
                    </a:cubicBezTo>
                    <a:cubicBezTo>
                      <a:pt x="7594" y="22466"/>
                      <a:pt x="7948" y="22323"/>
                      <a:pt x="8208" y="22052"/>
                    </a:cubicBezTo>
                    <a:cubicBezTo>
                      <a:pt x="10136" y="19992"/>
                      <a:pt x="16069" y="13515"/>
                      <a:pt x="19959" y="7763"/>
                    </a:cubicBezTo>
                    <a:cubicBezTo>
                      <a:pt x="20157" y="7483"/>
                      <a:pt x="20338" y="7203"/>
                      <a:pt x="20519" y="6939"/>
                    </a:cubicBezTo>
                    <a:lnTo>
                      <a:pt x="17124" y="4384"/>
                    </a:lnTo>
                    <a:lnTo>
                      <a:pt x="1129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7897725" y="597175"/>
                <a:ext cx="513000" cy="564500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580" fill="none" extrusionOk="0">
                    <a:moveTo>
                      <a:pt x="20519" y="6939"/>
                    </a:moveTo>
                    <a:cubicBezTo>
                      <a:pt x="20338" y="7203"/>
                      <a:pt x="20157" y="7483"/>
                      <a:pt x="19959" y="7763"/>
                    </a:cubicBezTo>
                    <a:cubicBezTo>
                      <a:pt x="16069" y="13515"/>
                      <a:pt x="10136" y="19992"/>
                      <a:pt x="8208" y="22052"/>
                    </a:cubicBezTo>
                    <a:cubicBezTo>
                      <a:pt x="7812" y="22464"/>
                      <a:pt x="7203" y="22580"/>
                      <a:pt x="6692" y="22349"/>
                    </a:cubicBezTo>
                    <a:cubicBezTo>
                      <a:pt x="6626" y="22316"/>
                      <a:pt x="6560" y="22283"/>
                      <a:pt x="6494" y="22250"/>
                    </a:cubicBezTo>
                    <a:cubicBezTo>
                      <a:pt x="5538" y="21805"/>
                      <a:pt x="4698" y="21310"/>
                      <a:pt x="3956" y="20800"/>
                    </a:cubicBezTo>
                    <a:cubicBezTo>
                      <a:pt x="2242" y="19629"/>
                      <a:pt x="1121" y="18426"/>
                      <a:pt x="478" y="17635"/>
                    </a:cubicBezTo>
                    <a:cubicBezTo>
                      <a:pt x="445" y="17569"/>
                      <a:pt x="396" y="17520"/>
                      <a:pt x="346" y="17470"/>
                    </a:cubicBezTo>
                    <a:cubicBezTo>
                      <a:pt x="33" y="17058"/>
                      <a:pt x="0" y="16482"/>
                      <a:pt x="248" y="16037"/>
                    </a:cubicBezTo>
                    <a:cubicBezTo>
                      <a:pt x="4236" y="8801"/>
                      <a:pt x="8917" y="2852"/>
                      <a:pt x="10631" y="792"/>
                    </a:cubicBezTo>
                    <a:cubicBezTo>
                      <a:pt x="11043" y="281"/>
                      <a:pt x="11290" y="0"/>
                      <a:pt x="11290" y="0"/>
                    </a:cubicBezTo>
                    <a:lnTo>
                      <a:pt x="17124" y="4384"/>
                    </a:ln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8408225" y="339700"/>
                <a:ext cx="181725" cy="185400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416" extrusionOk="0">
                    <a:moveTo>
                      <a:pt x="3643" y="1"/>
                    </a:moveTo>
                    <a:cubicBezTo>
                      <a:pt x="2878" y="1"/>
                      <a:pt x="2114" y="268"/>
                      <a:pt x="1500" y="806"/>
                    </a:cubicBezTo>
                    <a:cubicBezTo>
                      <a:pt x="1270" y="1004"/>
                      <a:pt x="1039" y="1202"/>
                      <a:pt x="841" y="1400"/>
                    </a:cubicBezTo>
                    <a:cubicBezTo>
                      <a:pt x="792" y="1449"/>
                      <a:pt x="742" y="1499"/>
                      <a:pt x="693" y="1532"/>
                    </a:cubicBezTo>
                    <a:cubicBezTo>
                      <a:pt x="281" y="1927"/>
                      <a:pt x="1" y="2207"/>
                      <a:pt x="1" y="2207"/>
                    </a:cubicBezTo>
                    <a:cubicBezTo>
                      <a:pt x="248" y="2339"/>
                      <a:pt x="495" y="2504"/>
                      <a:pt x="742" y="2685"/>
                    </a:cubicBezTo>
                    <a:cubicBezTo>
                      <a:pt x="2885" y="4251"/>
                      <a:pt x="5126" y="7415"/>
                      <a:pt x="5126" y="7415"/>
                    </a:cubicBezTo>
                    <a:cubicBezTo>
                      <a:pt x="5472" y="6871"/>
                      <a:pt x="5785" y="6311"/>
                      <a:pt x="6066" y="5800"/>
                    </a:cubicBezTo>
                    <a:cubicBezTo>
                      <a:pt x="6263" y="5438"/>
                      <a:pt x="6445" y="5091"/>
                      <a:pt x="6609" y="4778"/>
                    </a:cubicBezTo>
                    <a:cubicBezTo>
                      <a:pt x="7269" y="3427"/>
                      <a:pt x="6956" y="1779"/>
                      <a:pt x="5802" y="823"/>
                    </a:cubicBezTo>
                    <a:cubicBezTo>
                      <a:pt x="5785" y="790"/>
                      <a:pt x="5752" y="773"/>
                      <a:pt x="5719" y="740"/>
                    </a:cubicBezTo>
                    <a:cubicBezTo>
                      <a:pt x="5114" y="248"/>
                      <a:pt x="4378" y="1"/>
                      <a:pt x="36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8408225" y="333075"/>
                <a:ext cx="181725" cy="192025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681" fill="none" extrusionOk="0">
                    <a:moveTo>
                      <a:pt x="6609" y="5043"/>
                    </a:moveTo>
                    <a:cubicBezTo>
                      <a:pt x="6445" y="5356"/>
                      <a:pt x="6263" y="5703"/>
                      <a:pt x="6066" y="6065"/>
                    </a:cubicBezTo>
                    <a:cubicBezTo>
                      <a:pt x="5785" y="6576"/>
                      <a:pt x="5472" y="7136"/>
                      <a:pt x="5126" y="7680"/>
                    </a:cubicBezTo>
                    <a:cubicBezTo>
                      <a:pt x="5126" y="7680"/>
                      <a:pt x="2885" y="4516"/>
                      <a:pt x="742" y="2950"/>
                    </a:cubicBezTo>
                    <a:cubicBezTo>
                      <a:pt x="495" y="2769"/>
                      <a:pt x="248" y="2604"/>
                      <a:pt x="1" y="2472"/>
                    </a:cubicBezTo>
                    <a:cubicBezTo>
                      <a:pt x="1" y="2472"/>
                      <a:pt x="281" y="2192"/>
                      <a:pt x="693" y="1797"/>
                    </a:cubicBezTo>
                    <a:cubicBezTo>
                      <a:pt x="742" y="1764"/>
                      <a:pt x="792" y="1714"/>
                      <a:pt x="841" y="1665"/>
                    </a:cubicBezTo>
                    <a:cubicBezTo>
                      <a:pt x="1039" y="1467"/>
                      <a:pt x="1270" y="1269"/>
                      <a:pt x="1500" y="1071"/>
                    </a:cubicBezTo>
                    <a:cubicBezTo>
                      <a:pt x="2703" y="17"/>
                      <a:pt x="4483" y="0"/>
                      <a:pt x="5719" y="1005"/>
                    </a:cubicBezTo>
                    <a:cubicBezTo>
                      <a:pt x="5752" y="1038"/>
                      <a:pt x="5785" y="1055"/>
                      <a:pt x="5802" y="1088"/>
                    </a:cubicBezTo>
                    <a:cubicBezTo>
                      <a:pt x="6956" y="2044"/>
                      <a:pt x="7269" y="3692"/>
                      <a:pt x="6609" y="5043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8157700" y="374175"/>
                <a:ext cx="407125" cy="421625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6865" extrusionOk="0">
                    <a:moveTo>
                      <a:pt x="10494" y="1"/>
                    </a:moveTo>
                    <a:cubicBezTo>
                      <a:pt x="6157" y="1"/>
                      <a:pt x="2439" y="5612"/>
                      <a:pt x="34" y="9333"/>
                    </a:cubicBezTo>
                    <a:cubicBezTo>
                      <a:pt x="1" y="9398"/>
                      <a:pt x="67" y="9530"/>
                      <a:pt x="232" y="9712"/>
                    </a:cubicBezTo>
                    <a:cubicBezTo>
                      <a:pt x="973" y="10585"/>
                      <a:pt x="3709" y="12761"/>
                      <a:pt x="6115" y="14475"/>
                    </a:cubicBezTo>
                    <a:cubicBezTo>
                      <a:pt x="7533" y="15480"/>
                      <a:pt x="8835" y="16337"/>
                      <a:pt x="9560" y="16683"/>
                    </a:cubicBezTo>
                    <a:cubicBezTo>
                      <a:pt x="9807" y="16815"/>
                      <a:pt x="9989" y="16864"/>
                      <a:pt x="10087" y="16864"/>
                    </a:cubicBezTo>
                    <a:cubicBezTo>
                      <a:pt x="10714" y="16848"/>
                      <a:pt x="14274" y="13024"/>
                      <a:pt x="15675" y="8904"/>
                    </a:cubicBezTo>
                    <a:cubicBezTo>
                      <a:pt x="15905" y="8228"/>
                      <a:pt x="16087" y="7536"/>
                      <a:pt x="16169" y="6844"/>
                    </a:cubicBezTo>
                    <a:cubicBezTo>
                      <a:pt x="16284" y="6020"/>
                      <a:pt x="16268" y="5196"/>
                      <a:pt x="16087" y="4421"/>
                    </a:cubicBezTo>
                    <a:cubicBezTo>
                      <a:pt x="15806" y="3185"/>
                      <a:pt x="15114" y="2048"/>
                      <a:pt x="13812" y="1141"/>
                    </a:cubicBezTo>
                    <a:cubicBezTo>
                      <a:pt x="12807" y="433"/>
                      <a:pt x="11818" y="87"/>
                      <a:pt x="10862" y="21"/>
                    </a:cubicBezTo>
                    <a:cubicBezTo>
                      <a:pt x="10796" y="4"/>
                      <a:pt x="10747" y="4"/>
                      <a:pt x="10681" y="4"/>
                    </a:cubicBezTo>
                    <a:cubicBezTo>
                      <a:pt x="10618" y="2"/>
                      <a:pt x="10556" y="1"/>
                      <a:pt x="104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8157700" y="370150"/>
                <a:ext cx="407125" cy="425650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7026" fill="none" extrusionOk="0">
                    <a:moveTo>
                      <a:pt x="16169" y="7005"/>
                    </a:moveTo>
                    <a:cubicBezTo>
                      <a:pt x="16087" y="7697"/>
                      <a:pt x="15905" y="8389"/>
                      <a:pt x="15675" y="9065"/>
                    </a:cubicBezTo>
                    <a:cubicBezTo>
                      <a:pt x="14274" y="13185"/>
                      <a:pt x="10714" y="17009"/>
                      <a:pt x="10087" y="17025"/>
                    </a:cubicBezTo>
                    <a:cubicBezTo>
                      <a:pt x="9989" y="17025"/>
                      <a:pt x="9807" y="16976"/>
                      <a:pt x="9560" y="16844"/>
                    </a:cubicBezTo>
                    <a:cubicBezTo>
                      <a:pt x="8835" y="16498"/>
                      <a:pt x="7533" y="15641"/>
                      <a:pt x="6115" y="14636"/>
                    </a:cubicBezTo>
                    <a:cubicBezTo>
                      <a:pt x="3709" y="12922"/>
                      <a:pt x="973" y="10746"/>
                      <a:pt x="232" y="9873"/>
                    </a:cubicBezTo>
                    <a:cubicBezTo>
                      <a:pt x="67" y="9691"/>
                      <a:pt x="1" y="9559"/>
                      <a:pt x="34" y="9494"/>
                    </a:cubicBezTo>
                    <a:cubicBezTo>
                      <a:pt x="2473" y="5719"/>
                      <a:pt x="6264" y="0"/>
                      <a:pt x="10681" y="165"/>
                    </a:cubicBezTo>
                    <a:cubicBezTo>
                      <a:pt x="10747" y="165"/>
                      <a:pt x="10796" y="165"/>
                      <a:pt x="10862" y="182"/>
                    </a:cubicBezTo>
                    <a:cubicBezTo>
                      <a:pt x="11818" y="248"/>
                      <a:pt x="12807" y="594"/>
                      <a:pt x="13812" y="1302"/>
                    </a:cubicBezTo>
                    <a:cubicBezTo>
                      <a:pt x="15114" y="2209"/>
                      <a:pt x="15806" y="3346"/>
                      <a:pt x="16087" y="4582"/>
                    </a:cubicBezTo>
                    <a:cubicBezTo>
                      <a:pt x="16268" y="5357"/>
                      <a:pt x="16284" y="6181"/>
                      <a:pt x="16169" y="7005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7835500" y="339700"/>
                <a:ext cx="791125" cy="950125"/>
              </a:xfrm>
              <a:custGeom>
                <a:avLst/>
                <a:gdLst/>
                <a:ahLst/>
                <a:cxnLst/>
                <a:rect l="l" t="t" r="r" b="b"/>
                <a:pathLst>
                  <a:path w="31645" h="38005" extrusionOk="0">
                    <a:moveTo>
                      <a:pt x="26552" y="1"/>
                    </a:moveTo>
                    <a:cubicBezTo>
                      <a:pt x="25787" y="1"/>
                      <a:pt x="25023" y="268"/>
                      <a:pt x="24409" y="806"/>
                    </a:cubicBezTo>
                    <a:cubicBezTo>
                      <a:pt x="24179" y="1004"/>
                      <a:pt x="23948" y="1202"/>
                      <a:pt x="23750" y="1400"/>
                    </a:cubicBezTo>
                    <a:cubicBezTo>
                      <a:pt x="23684" y="1383"/>
                      <a:pt x="23635" y="1383"/>
                      <a:pt x="23569" y="1383"/>
                    </a:cubicBezTo>
                    <a:cubicBezTo>
                      <a:pt x="23585" y="1433"/>
                      <a:pt x="23585" y="1482"/>
                      <a:pt x="23602" y="1532"/>
                    </a:cubicBezTo>
                    <a:cubicBezTo>
                      <a:pt x="23651" y="1911"/>
                      <a:pt x="23668" y="2306"/>
                      <a:pt x="23651" y="2685"/>
                    </a:cubicBezTo>
                    <a:cubicBezTo>
                      <a:pt x="23618" y="3921"/>
                      <a:pt x="23305" y="5157"/>
                      <a:pt x="22942" y="6344"/>
                    </a:cubicBezTo>
                    <a:cubicBezTo>
                      <a:pt x="22085" y="9212"/>
                      <a:pt x="20981" y="12014"/>
                      <a:pt x="19613" y="14683"/>
                    </a:cubicBezTo>
                    <a:cubicBezTo>
                      <a:pt x="19416" y="15079"/>
                      <a:pt x="19218" y="15458"/>
                      <a:pt x="19003" y="15854"/>
                    </a:cubicBezTo>
                    <a:cubicBezTo>
                      <a:pt x="16218" y="21029"/>
                      <a:pt x="12526" y="25726"/>
                      <a:pt x="8142" y="29648"/>
                    </a:cubicBezTo>
                    <a:cubicBezTo>
                      <a:pt x="7796" y="29961"/>
                      <a:pt x="7450" y="30258"/>
                      <a:pt x="7088" y="30555"/>
                    </a:cubicBezTo>
                    <a:cubicBezTo>
                      <a:pt x="6873" y="30736"/>
                      <a:pt x="6659" y="30917"/>
                      <a:pt x="6445" y="31099"/>
                    </a:cubicBezTo>
                    <a:cubicBezTo>
                      <a:pt x="5275" y="32104"/>
                      <a:pt x="4072" y="33076"/>
                      <a:pt x="2951" y="34098"/>
                    </a:cubicBezTo>
                    <a:cubicBezTo>
                      <a:pt x="2720" y="34312"/>
                      <a:pt x="2489" y="34527"/>
                      <a:pt x="2259" y="34741"/>
                    </a:cubicBezTo>
                    <a:cubicBezTo>
                      <a:pt x="1649" y="35318"/>
                      <a:pt x="1056" y="35928"/>
                      <a:pt x="495" y="36570"/>
                    </a:cubicBezTo>
                    <a:lnTo>
                      <a:pt x="133" y="37180"/>
                    </a:lnTo>
                    <a:cubicBezTo>
                      <a:pt x="1" y="37394"/>
                      <a:pt x="34" y="37658"/>
                      <a:pt x="215" y="37839"/>
                    </a:cubicBezTo>
                    <a:cubicBezTo>
                      <a:pt x="314" y="37938"/>
                      <a:pt x="462" y="38004"/>
                      <a:pt x="594" y="38004"/>
                    </a:cubicBezTo>
                    <a:cubicBezTo>
                      <a:pt x="742" y="38004"/>
                      <a:pt x="907" y="37938"/>
                      <a:pt x="1006" y="37806"/>
                    </a:cubicBezTo>
                    <a:lnTo>
                      <a:pt x="3198" y="35268"/>
                    </a:lnTo>
                    <a:cubicBezTo>
                      <a:pt x="3445" y="35346"/>
                      <a:pt x="3704" y="35385"/>
                      <a:pt x="3966" y="35385"/>
                    </a:cubicBezTo>
                    <a:cubicBezTo>
                      <a:pt x="4421" y="35385"/>
                      <a:pt x="4883" y="35268"/>
                      <a:pt x="5291" y="35038"/>
                    </a:cubicBezTo>
                    <a:cubicBezTo>
                      <a:pt x="6313" y="34461"/>
                      <a:pt x="7730" y="33571"/>
                      <a:pt x="8983" y="32549"/>
                    </a:cubicBezTo>
                    <a:cubicBezTo>
                      <a:pt x="9049" y="32582"/>
                      <a:pt x="9115" y="32615"/>
                      <a:pt x="9181" y="32648"/>
                    </a:cubicBezTo>
                    <a:cubicBezTo>
                      <a:pt x="9355" y="32727"/>
                      <a:pt x="9541" y="32765"/>
                      <a:pt x="9727" y="32765"/>
                    </a:cubicBezTo>
                    <a:cubicBezTo>
                      <a:pt x="10083" y="32765"/>
                      <a:pt x="10437" y="32622"/>
                      <a:pt x="10697" y="32351"/>
                    </a:cubicBezTo>
                    <a:cubicBezTo>
                      <a:pt x="12625" y="30291"/>
                      <a:pt x="18558" y="23814"/>
                      <a:pt x="22448" y="18062"/>
                    </a:cubicBezTo>
                    <a:cubicBezTo>
                      <a:pt x="22695" y="18194"/>
                      <a:pt x="22877" y="18243"/>
                      <a:pt x="22975" y="18243"/>
                    </a:cubicBezTo>
                    <a:cubicBezTo>
                      <a:pt x="23602" y="18227"/>
                      <a:pt x="27162" y="14403"/>
                      <a:pt x="28563" y="10283"/>
                    </a:cubicBezTo>
                    <a:cubicBezTo>
                      <a:pt x="28925" y="10580"/>
                      <a:pt x="29255" y="10942"/>
                      <a:pt x="29139" y="11272"/>
                    </a:cubicBezTo>
                    <a:cubicBezTo>
                      <a:pt x="28925" y="11915"/>
                      <a:pt x="21542" y="22957"/>
                      <a:pt x="21723" y="23336"/>
                    </a:cubicBezTo>
                    <a:cubicBezTo>
                      <a:pt x="21886" y="23677"/>
                      <a:pt x="22741" y="23871"/>
                      <a:pt x="23140" y="23871"/>
                    </a:cubicBezTo>
                    <a:cubicBezTo>
                      <a:pt x="23185" y="23871"/>
                      <a:pt x="23224" y="23868"/>
                      <a:pt x="23256" y="23863"/>
                    </a:cubicBezTo>
                    <a:cubicBezTo>
                      <a:pt x="23552" y="23814"/>
                      <a:pt x="31645" y="11338"/>
                      <a:pt x="31562" y="10596"/>
                    </a:cubicBezTo>
                    <a:cubicBezTo>
                      <a:pt x="31496" y="10036"/>
                      <a:pt x="29848" y="8783"/>
                      <a:pt x="29057" y="8223"/>
                    </a:cubicBezTo>
                    <a:cubicBezTo>
                      <a:pt x="29172" y="7399"/>
                      <a:pt x="29156" y="6575"/>
                      <a:pt x="28975" y="5800"/>
                    </a:cubicBezTo>
                    <a:cubicBezTo>
                      <a:pt x="29172" y="5438"/>
                      <a:pt x="29354" y="5091"/>
                      <a:pt x="29518" y="4778"/>
                    </a:cubicBezTo>
                    <a:cubicBezTo>
                      <a:pt x="30178" y="3427"/>
                      <a:pt x="29865" y="1779"/>
                      <a:pt x="28711" y="823"/>
                    </a:cubicBezTo>
                    <a:cubicBezTo>
                      <a:pt x="28694" y="790"/>
                      <a:pt x="28661" y="773"/>
                      <a:pt x="28628" y="740"/>
                    </a:cubicBezTo>
                    <a:cubicBezTo>
                      <a:pt x="28023" y="248"/>
                      <a:pt x="27287" y="1"/>
                      <a:pt x="26552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6" name="Google Shape;196;p4"/>
            <p:cNvGrpSpPr/>
            <p:nvPr/>
          </p:nvGrpSpPr>
          <p:grpSpPr>
            <a:xfrm>
              <a:off x="-1152" y="3760403"/>
              <a:ext cx="9230792" cy="1304211"/>
              <a:chOff x="-1152" y="3760403"/>
              <a:chExt cx="9230792" cy="1304211"/>
            </a:xfrm>
          </p:grpSpPr>
          <p:grpSp>
            <p:nvGrpSpPr>
              <p:cNvPr id="197" name="Google Shape;197;p4"/>
              <p:cNvGrpSpPr/>
              <p:nvPr/>
            </p:nvGrpSpPr>
            <p:grpSpPr>
              <a:xfrm rot="6164805">
                <a:off x="37527" y="4007450"/>
                <a:ext cx="752408" cy="680524"/>
                <a:chOff x="694050" y="2481075"/>
                <a:chExt cx="865100" cy="782450"/>
              </a:xfrm>
            </p:grpSpPr>
            <p:sp>
              <p:nvSpPr>
                <p:cNvPr id="198" name="Google Shape;198;p4"/>
                <p:cNvSpPr/>
                <p:nvPr/>
              </p:nvSpPr>
              <p:spPr>
                <a:xfrm>
                  <a:off x="694050" y="2499425"/>
                  <a:ext cx="725300" cy="76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12" h="30564" extrusionOk="0">
                      <a:moveTo>
                        <a:pt x="29011" y="0"/>
                      </a:moveTo>
                      <a:cubicBezTo>
                        <a:pt x="28966" y="0"/>
                        <a:pt x="28920" y="23"/>
                        <a:pt x="28874" y="23"/>
                      </a:cubicBezTo>
                      <a:cubicBezTo>
                        <a:pt x="28692" y="46"/>
                        <a:pt x="28532" y="91"/>
                        <a:pt x="28349" y="114"/>
                      </a:cubicBezTo>
                      <a:cubicBezTo>
                        <a:pt x="28190" y="137"/>
                        <a:pt x="28007" y="183"/>
                        <a:pt x="27824" y="206"/>
                      </a:cubicBezTo>
                      <a:cubicBezTo>
                        <a:pt x="27665" y="251"/>
                        <a:pt x="27482" y="274"/>
                        <a:pt x="27322" y="297"/>
                      </a:cubicBezTo>
                      <a:cubicBezTo>
                        <a:pt x="27163" y="320"/>
                        <a:pt x="27026" y="343"/>
                        <a:pt x="26889" y="388"/>
                      </a:cubicBezTo>
                      <a:cubicBezTo>
                        <a:pt x="26683" y="411"/>
                        <a:pt x="26501" y="457"/>
                        <a:pt x="26295" y="479"/>
                      </a:cubicBezTo>
                      <a:cubicBezTo>
                        <a:pt x="25884" y="571"/>
                        <a:pt x="25451" y="662"/>
                        <a:pt x="25063" y="731"/>
                      </a:cubicBezTo>
                      <a:cubicBezTo>
                        <a:pt x="24926" y="776"/>
                        <a:pt x="24789" y="799"/>
                        <a:pt x="24652" y="822"/>
                      </a:cubicBezTo>
                      <a:cubicBezTo>
                        <a:pt x="24606" y="822"/>
                        <a:pt x="24583" y="845"/>
                        <a:pt x="24538" y="845"/>
                      </a:cubicBezTo>
                      <a:cubicBezTo>
                        <a:pt x="24355" y="890"/>
                        <a:pt x="24195" y="913"/>
                        <a:pt x="24035" y="959"/>
                      </a:cubicBezTo>
                      <a:cubicBezTo>
                        <a:pt x="23762" y="1004"/>
                        <a:pt x="23510" y="1073"/>
                        <a:pt x="23282" y="1119"/>
                      </a:cubicBezTo>
                      <a:cubicBezTo>
                        <a:pt x="23191" y="1141"/>
                        <a:pt x="23100" y="1164"/>
                        <a:pt x="23008" y="1187"/>
                      </a:cubicBezTo>
                      <a:cubicBezTo>
                        <a:pt x="22461" y="1324"/>
                        <a:pt x="22095" y="1438"/>
                        <a:pt x="21958" y="1529"/>
                      </a:cubicBezTo>
                      <a:cubicBezTo>
                        <a:pt x="21296" y="1895"/>
                        <a:pt x="13285" y="8651"/>
                        <a:pt x="8081" y="13102"/>
                      </a:cubicBezTo>
                      <a:cubicBezTo>
                        <a:pt x="7145" y="13901"/>
                        <a:pt x="6300" y="14631"/>
                        <a:pt x="5593" y="15247"/>
                      </a:cubicBezTo>
                      <a:cubicBezTo>
                        <a:pt x="5342" y="15453"/>
                        <a:pt x="5113" y="15658"/>
                        <a:pt x="4885" y="15864"/>
                      </a:cubicBezTo>
                      <a:cubicBezTo>
                        <a:pt x="4839" y="15909"/>
                        <a:pt x="4771" y="15955"/>
                        <a:pt x="4725" y="16001"/>
                      </a:cubicBezTo>
                      <a:cubicBezTo>
                        <a:pt x="4634" y="16069"/>
                        <a:pt x="4565" y="16138"/>
                        <a:pt x="4474" y="16206"/>
                      </a:cubicBezTo>
                      <a:cubicBezTo>
                        <a:pt x="4451" y="16252"/>
                        <a:pt x="4429" y="16275"/>
                        <a:pt x="4383" y="16297"/>
                      </a:cubicBezTo>
                      <a:cubicBezTo>
                        <a:pt x="4314" y="16366"/>
                        <a:pt x="4246" y="16412"/>
                        <a:pt x="4200" y="16480"/>
                      </a:cubicBezTo>
                      <a:lnTo>
                        <a:pt x="4177" y="16480"/>
                      </a:lnTo>
                      <a:cubicBezTo>
                        <a:pt x="4086" y="16571"/>
                        <a:pt x="4018" y="16640"/>
                        <a:pt x="3949" y="16708"/>
                      </a:cubicBezTo>
                      <a:cubicBezTo>
                        <a:pt x="3812" y="16822"/>
                        <a:pt x="3721" y="16914"/>
                        <a:pt x="3675" y="16959"/>
                      </a:cubicBezTo>
                      <a:cubicBezTo>
                        <a:pt x="3447" y="17233"/>
                        <a:pt x="3219" y="17735"/>
                        <a:pt x="3105" y="18397"/>
                      </a:cubicBezTo>
                      <a:cubicBezTo>
                        <a:pt x="2968" y="18534"/>
                        <a:pt x="411" y="21205"/>
                        <a:pt x="206" y="21958"/>
                      </a:cubicBezTo>
                      <a:cubicBezTo>
                        <a:pt x="0" y="22711"/>
                        <a:pt x="548" y="26089"/>
                        <a:pt x="2785" y="28189"/>
                      </a:cubicBezTo>
                      <a:cubicBezTo>
                        <a:pt x="4999" y="30289"/>
                        <a:pt x="6711" y="30563"/>
                        <a:pt x="7213" y="30563"/>
                      </a:cubicBezTo>
                      <a:cubicBezTo>
                        <a:pt x="7578" y="30563"/>
                        <a:pt x="9587" y="29057"/>
                        <a:pt x="10728" y="28167"/>
                      </a:cubicBezTo>
                      <a:cubicBezTo>
                        <a:pt x="10837" y="28173"/>
                        <a:pt x="10943" y="28177"/>
                        <a:pt x="11046" y="28177"/>
                      </a:cubicBezTo>
                      <a:cubicBezTo>
                        <a:pt x="11631" y="28177"/>
                        <a:pt x="12110" y="28071"/>
                        <a:pt x="12440" y="27915"/>
                      </a:cubicBezTo>
                      <a:cubicBezTo>
                        <a:pt x="12600" y="27847"/>
                        <a:pt x="13011" y="27550"/>
                        <a:pt x="13604" y="27094"/>
                      </a:cubicBezTo>
                      <a:cubicBezTo>
                        <a:pt x="13673" y="27025"/>
                        <a:pt x="13741" y="26980"/>
                        <a:pt x="13833" y="26911"/>
                      </a:cubicBezTo>
                      <a:cubicBezTo>
                        <a:pt x="14038" y="26729"/>
                        <a:pt x="14289" y="26546"/>
                        <a:pt x="14563" y="26318"/>
                      </a:cubicBezTo>
                      <a:cubicBezTo>
                        <a:pt x="14517" y="25245"/>
                        <a:pt x="14540" y="24149"/>
                        <a:pt x="14654" y="23076"/>
                      </a:cubicBezTo>
                      <a:cubicBezTo>
                        <a:pt x="14860" y="20862"/>
                        <a:pt x="15362" y="18648"/>
                        <a:pt x="16115" y="16503"/>
                      </a:cubicBezTo>
                      <a:cubicBezTo>
                        <a:pt x="16800" y="14631"/>
                        <a:pt x="17644" y="12805"/>
                        <a:pt x="18694" y="11139"/>
                      </a:cubicBezTo>
                      <a:cubicBezTo>
                        <a:pt x="20201" y="8651"/>
                        <a:pt x="22004" y="6346"/>
                        <a:pt x="24035" y="4291"/>
                      </a:cubicBezTo>
                      <a:cubicBezTo>
                        <a:pt x="25565" y="2716"/>
                        <a:pt x="27231" y="1278"/>
                        <a:pt x="29011" y="0"/>
                      </a:cubicBezTo>
                      <a:close/>
                    </a:path>
                  </a:pathLst>
                </a:custGeom>
                <a:solidFill>
                  <a:srgbClr val="505F9E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9" name="Google Shape;199;p4"/>
                <p:cNvSpPr/>
                <p:nvPr/>
              </p:nvSpPr>
              <p:spPr>
                <a:xfrm>
                  <a:off x="694050" y="2959350"/>
                  <a:ext cx="287625" cy="30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5" h="12167" extrusionOk="0">
                      <a:moveTo>
                        <a:pt x="3105" y="0"/>
                      </a:moveTo>
                      <a:cubicBezTo>
                        <a:pt x="2968" y="137"/>
                        <a:pt x="411" y="2808"/>
                        <a:pt x="206" y="3561"/>
                      </a:cubicBezTo>
                      <a:cubicBezTo>
                        <a:pt x="0" y="4314"/>
                        <a:pt x="548" y="7692"/>
                        <a:pt x="2785" y="9792"/>
                      </a:cubicBezTo>
                      <a:cubicBezTo>
                        <a:pt x="4999" y="11892"/>
                        <a:pt x="6711" y="12166"/>
                        <a:pt x="7213" y="12166"/>
                      </a:cubicBezTo>
                      <a:cubicBezTo>
                        <a:pt x="7578" y="12166"/>
                        <a:pt x="9587" y="10660"/>
                        <a:pt x="10728" y="9770"/>
                      </a:cubicBezTo>
                      <a:cubicBezTo>
                        <a:pt x="11185" y="9427"/>
                        <a:pt x="11504" y="9176"/>
                        <a:pt x="11504" y="9176"/>
                      </a:cubicBezTo>
                      <a:cubicBezTo>
                        <a:pt x="11504" y="9176"/>
                        <a:pt x="4611" y="7989"/>
                        <a:pt x="310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0" name="Google Shape;200;p4"/>
                <p:cNvSpPr/>
                <p:nvPr/>
              </p:nvSpPr>
              <p:spPr>
                <a:xfrm>
                  <a:off x="694050" y="2959350"/>
                  <a:ext cx="287625" cy="30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5" h="12167" fill="none" extrusionOk="0">
                      <a:moveTo>
                        <a:pt x="11504" y="9176"/>
                      </a:moveTo>
                      <a:cubicBezTo>
                        <a:pt x="11504" y="9176"/>
                        <a:pt x="11185" y="9427"/>
                        <a:pt x="10728" y="9770"/>
                      </a:cubicBezTo>
                      <a:cubicBezTo>
                        <a:pt x="9587" y="10660"/>
                        <a:pt x="7578" y="12166"/>
                        <a:pt x="7213" y="12166"/>
                      </a:cubicBezTo>
                      <a:cubicBezTo>
                        <a:pt x="6711" y="12166"/>
                        <a:pt x="4999" y="11892"/>
                        <a:pt x="2785" y="9792"/>
                      </a:cubicBezTo>
                      <a:cubicBezTo>
                        <a:pt x="548" y="7692"/>
                        <a:pt x="0" y="4314"/>
                        <a:pt x="206" y="3561"/>
                      </a:cubicBezTo>
                      <a:cubicBezTo>
                        <a:pt x="411" y="2808"/>
                        <a:pt x="2968" y="137"/>
                        <a:pt x="3105" y="0"/>
                      </a:cubicBezTo>
                      <a:cubicBezTo>
                        <a:pt x="3105" y="0"/>
                        <a:pt x="3105" y="0"/>
                        <a:pt x="3105" y="0"/>
                      </a:cubicBezTo>
                      <a:cubicBezTo>
                        <a:pt x="4611" y="7989"/>
                        <a:pt x="11504" y="9176"/>
                        <a:pt x="11504" y="9176"/>
                      </a:cubicBezTo>
                      <a:close/>
                    </a:path>
                  </a:pathLst>
                </a:custGeom>
                <a:noFill/>
                <a:ln w="131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1" name="Google Shape;201;p4"/>
                <p:cNvSpPr/>
                <p:nvPr/>
              </p:nvSpPr>
              <p:spPr>
                <a:xfrm>
                  <a:off x="765950" y="2481150"/>
                  <a:ext cx="791500" cy="7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60" h="28908" extrusionOk="0">
                      <a:moveTo>
                        <a:pt x="31271" y="1"/>
                      </a:moveTo>
                      <a:cubicBezTo>
                        <a:pt x="31248" y="1"/>
                        <a:pt x="31203" y="1"/>
                        <a:pt x="31157" y="24"/>
                      </a:cubicBezTo>
                      <a:cubicBezTo>
                        <a:pt x="31020" y="24"/>
                        <a:pt x="30860" y="24"/>
                        <a:pt x="30678" y="46"/>
                      </a:cubicBezTo>
                      <a:cubicBezTo>
                        <a:pt x="30586" y="69"/>
                        <a:pt x="30518" y="69"/>
                        <a:pt x="30404" y="92"/>
                      </a:cubicBezTo>
                      <a:lnTo>
                        <a:pt x="30381" y="92"/>
                      </a:lnTo>
                      <a:cubicBezTo>
                        <a:pt x="30335" y="92"/>
                        <a:pt x="30267" y="92"/>
                        <a:pt x="30198" y="115"/>
                      </a:cubicBezTo>
                      <a:cubicBezTo>
                        <a:pt x="30130" y="115"/>
                        <a:pt x="30061" y="138"/>
                        <a:pt x="29993" y="138"/>
                      </a:cubicBezTo>
                      <a:cubicBezTo>
                        <a:pt x="29924" y="138"/>
                        <a:pt x="29856" y="161"/>
                        <a:pt x="29765" y="161"/>
                      </a:cubicBezTo>
                      <a:cubicBezTo>
                        <a:pt x="29628" y="183"/>
                        <a:pt x="29468" y="206"/>
                        <a:pt x="29308" y="229"/>
                      </a:cubicBezTo>
                      <a:cubicBezTo>
                        <a:pt x="29171" y="252"/>
                        <a:pt x="29034" y="275"/>
                        <a:pt x="28897" y="275"/>
                      </a:cubicBezTo>
                      <a:cubicBezTo>
                        <a:pt x="28783" y="297"/>
                        <a:pt x="28669" y="320"/>
                        <a:pt x="28555" y="343"/>
                      </a:cubicBezTo>
                      <a:cubicBezTo>
                        <a:pt x="28464" y="343"/>
                        <a:pt x="28395" y="366"/>
                        <a:pt x="28304" y="366"/>
                      </a:cubicBezTo>
                      <a:cubicBezTo>
                        <a:pt x="28121" y="412"/>
                        <a:pt x="27939" y="434"/>
                        <a:pt x="27733" y="457"/>
                      </a:cubicBezTo>
                      <a:cubicBezTo>
                        <a:pt x="27710" y="457"/>
                        <a:pt x="27665" y="480"/>
                        <a:pt x="27619" y="480"/>
                      </a:cubicBezTo>
                      <a:cubicBezTo>
                        <a:pt x="27459" y="503"/>
                        <a:pt x="27277" y="549"/>
                        <a:pt x="27094" y="571"/>
                      </a:cubicBezTo>
                      <a:cubicBezTo>
                        <a:pt x="26774" y="617"/>
                        <a:pt x="26455" y="686"/>
                        <a:pt x="26135" y="731"/>
                      </a:cubicBezTo>
                      <a:cubicBezTo>
                        <a:pt x="26090" y="731"/>
                        <a:pt x="26044" y="754"/>
                        <a:pt x="25998" y="754"/>
                      </a:cubicBezTo>
                      <a:cubicBezTo>
                        <a:pt x="25816" y="777"/>
                        <a:pt x="25656" y="822"/>
                        <a:pt x="25473" y="845"/>
                      </a:cubicBezTo>
                      <a:cubicBezTo>
                        <a:pt x="25314" y="868"/>
                        <a:pt x="25131" y="914"/>
                        <a:pt x="24948" y="937"/>
                      </a:cubicBezTo>
                      <a:cubicBezTo>
                        <a:pt x="24789" y="982"/>
                        <a:pt x="24606" y="1005"/>
                        <a:pt x="24446" y="1028"/>
                      </a:cubicBezTo>
                      <a:cubicBezTo>
                        <a:pt x="24287" y="1051"/>
                        <a:pt x="24150" y="1074"/>
                        <a:pt x="24013" y="1119"/>
                      </a:cubicBezTo>
                      <a:cubicBezTo>
                        <a:pt x="23807" y="1142"/>
                        <a:pt x="23625" y="1188"/>
                        <a:pt x="23419" y="1210"/>
                      </a:cubicBezTo>
                      <a:cubicBezTo>
                        <a:pt x="23008" y="1302"/>
                        <a:pt x="22575" y="1393"/>
                        <a:pt x="22187" y="1462"/>
                      </a:cubicBezTo>
                      <a:cubicBezTo>
                        <a:pt x="22050" y="1507"/>
                        <a:pt x="21913" y="1530"/>
                        <a:pt x="21776" y="1553"/>
                      </a:cubicBezTo>
                      <a:cubicBezTo>
                        <a:pt x="21730" y="1553"/>
                        <a:pt x="21707" y="1576"/>
                        <a:pt x="21662" y="1576"/>
                      </a:cubicBezTo>
                      <a:cubicBezTo>
                        <a:pt x="21479" y="1621"/>
                        <a:pt x="21319" y="1644"/>
                        <a:pt x="21159" y="1690"/>
                      </a:cubicBezTo>
                      <a:cubicBezTo>
                        <a:pt x="20886" y="1735"/>
                        <a:pt x="20634" y="1804"/>
                        <a:pt x="20406" y="1850"/>
                      </a:cubicBezTo>
                      <a:cubicBezTo>
                        <a:pt x="20315" y="1872"/>
                        <a:pt x="20224" y="1895"/>
                        <a:pt x="20132" y="1918"/>
                      </a:cubicBezTo>
                      <a:cubicBezTo>
                        <a:pt x="19585" y="2055"/>
                        <a:pt x="19219" y="2169"/>
                        <a:pt x="19082" y="2260"/>
                      </a:cubicBezTo>
                      <a:cubicBezTo>
                        <a:pt x="18420" y="2626"/>
                        <a:pt x="10409" y="9382"/>
                        <a:pt x="5205" y="13833"/>
                      </a:cubicBezTo>
                      <a:cubicBezTo>
                        <a:pt x="4269" y="14632"/>
                        <a:pt x="3424" y="15362"/>
                        <a:pt x="2717" y="15978"/>
                      </a:cubicBezTo>
                      <a:cubicBezTo>
                        <a:pt x="2466" y="16184"/>
                        <a:pt x="2237" y="16389"/>
                        <a:pt x="2009" y="16595"/>
                      </a:cubicBezTo>
                      <a:cubicBezTo>
                        <a:pt x="1963" y="16640"/>
                        <a:pt x="1895" y="16686"/>
                        <a:pt x="1849" y="16732"/>
                      </a:cubicBezTo>
                      <a:cubicBezTo>
                        <a:pt x="1758" y="16800"/>
                        <a:pt x="1689" y="16869"/>
                        <a:pt x="1598" y="16937"/>
                      </a:cubicBezTo>
                      <a:cubicBezTo>
                        <a:pt x="1575" y="16983"/>
                        <a:pt x="1553" y="17006"/>
                        <a:pt x="1507" y="17028"/>
                      </a:cubicBezTo>
                      <a:cubicBezTo>
                        <a:pt x="1438" y="17097"/>
                        <a:pt x="1370" y="17143"/>
                        <a:pt x="1324" y="17211"/>
                      </a:cubicBezTo>
                      <a:lnTo>
                        <a:pt x="1301" y="17211"/>
                      </a:lnTo>
                      <a:cubicBezTo>
                        <a:pt x="1210" y="17302"/>
                        <a:pt x="1142" y="17371"/>
                        <a:pt x="1073" y="17439"/>
                      </a:cubicBezTo>
                      <a:cubicBezTo>
                        <a:pt x="936" y="17553"/>
                        <a:pt x="845" y="17645"/>
                        <a:pt x="799" y="17690"/>
                      </a:cubicBezTo>
                      <a:cubicBezTo>
                        <a:pt x="571" y="17964"/>
                        <a:pt x="343" y="18466"/>
                        <a:pt x="229" y="19128"/>
                      </a:cubicBezTo>
                      <a:cubicBezTo>
                        <a:pt x="0" y="20543"/>
                        <a:pt x="274" y="22689"/>
                        <a:pt x="2192" y="25314"/>
                      </a:cubicBezTo>
                      <a:cubicBezTo>
                        <a:pt x="4155" y="27985"/>
                        <a:pt x="6300" y="28829"/>
                        <a:pt x="7852" y="28898"/>
                      </a:cubicBezTo>
                      <a:cubicBezTo>
                        <a:pt x="7961" y="28904"/>
                        <a:pt x="8067" y="28908"/>
                        <a:pt x="8170" y="28908"/>
                      </a:cubicBezTo>
                      <a:cubicBezTo>
                        <a:pt x="8755" y="28908"/>
                        <a:pt x="9234" y="28802"/>
                        <a:pt x="9564" y="28646"/>
                      </a:cubicBezTo>
                      <a:cubicBezTo>
                        <a:pt x="9724" y="28578"/>
                        <a:pt x="10135" y="28281"/>
                        <a:pt x="10728" y="27825"/>
                      </a:cubicBezTo>
                      <a:cubicBezTo>
                        <a:pt x="10797" y="27756"/>
                        <a:pt x="10865" y="27711"/>
                        <a:pt x="10957" y="27642"/>
                      </a:cubicBezTo>
                      <a:cubicBezTo>
                        <a:pt x="11162" y="27460"/>
                        <a:pt x="11413" y="27277"/>
                        <a:pt x="11687" y="27049"/>
                      </a:cubicBezTo>
                      <a:cubicBezTo>
                        <a:pt x="12440" y="26432"/>
                        <a:pt x="13353" y="25679"/>
                        <a:pt x="14358" y="24835"/>
                      </a:cubicBezTo>
                      <a:cubicBezTo>
                        <a:pt x="20041" y="20087"/>
                        <a:pt x="28669" y="12532"/>
                        <a:pt x="29011" y="11916"/>
                      </a:cubicBezTo>
                      <a:cubicBezTo>
                        <a:pt x="29011" y="11893"/>
                        <a:pt x="29034" y="11870"/>
                        <a:pt x="29034" y="11847"/>
                      </a:cubicBezTo>
                      <a:cubicBezTo>
                        <a:pt x="29057" y="11824"/>
                        <a:pt x="29057" y="11801"/>
                        <a:pt x="29080" y="11756"/>
                      </a:cubicBezTo>
                      <a:cubicBezTo>
                        <a:pt x="29148" y="11550"/>
                        <a:pt x="29262" y="11231"/>
                        <a:pt x="29377" y="10774"/>
                      </a:cubicBezTo>
                      <a:cubicBezTo>
                        <a:pt x="29399" y="10706"/>
                        <a:pt x="29422" y="10637"/>
                        <a:pt x="29445" y="10569"/>
                      </a:cubicBezTo>
                      <a:cubicBezTo>
                        <a:pt x="29445" y="10546"/>
                        <a:pt x="29445" y="10523"/>
                        <a:pt x="29468" y="10500"/>
                      </a:cubicBezTo>
                      <a:cubicBezTo>
                        <a:pt x="29514" y="10341"/>
                        <a:pt x="29559" y="10158"/>
                        <a:pt x="29605" y="9975"/>
                      </a:cubicBezTo>
                      <a:cubicBezTo>
                        <a:pt x="29719" y="9542"/>
                        <a:pt x="29856" y="9040"/>
                        <a:pt x="29993" y="8515"/>
                      </a:cubicBezTo>
                      <a:cubicBezTo>
                        <a:pt x="30016" y="8400"/>
                        <a:pt x="30039" y="8286"/>
                        <a:pt x="30061" y="8149"/>
                      </a:cubicBezTo>
                      <a:cubicBezTo>
                        <a:pt x="30084" y="8127"/>
                        <a:pt x="30084" y="8081"/>
                        <a:pt x="30084" y="8058"/>
                      </a:cubicBezTo>
                      <a:cubicBezTo>
                        <a:pt x="30153" y="7830"/>
                        <a:pt x="30198" y="7602"/>
                        <a:pt x="30267" y="7350"/>
                      </a:cubicBezTo>
                      <a:cubicBezTo>
                        <a:pt x="30358" y="6962"/>
                        <a:pt x="30449" y="6552"/>
                        <a:pt x="30541" y="6141"/>
                      </a:cubicBezTo>
                      <a:cubicBezTo>
                        <a:pt x="30563" y="6072"/>
                        <a:pt x="30586" y="5981"/>
                        <a:pt x="30609" y="5890"/>
                      </a:cubicBezTo>
                      <a:cubicBezTo>
                        <a:pt x="30609" y="5798"/>
                        <a:pt x="30632" y="5707"/>
                        <a:pt x="30655" y="5616"/>
                      </a:cubicBezTo>
                      <a:cubicBezTo>
                        <a:pt x="30678" y="5502"/>
                        <a:pt x="30723" y="5388"/>
                        <a:pt x="30746" y="5273"/>
                      </a:cubicBezTo>
                      <a:cubicBezTo>
                        <a:pt x="30769" y="5159"/>
                        <a:pt x="30792" y="5045"/>
                        <a:pt x="30815" y="4931"/>
                      </a:cubicBezTo>
                      <a:cubicBezTo>
                        <a:pt x="30837" y="4817"/>
                        <a:pt x="30860" y="4703"/>
                        <a:pt x="30883" y="4589"/>
                      </a:cubicBezTo>
                      <a:cubicBezTo>
                        <a:pt x="30929" y="4360"/>
                        <a:pt x="30974" y="4155"/>
                        <a:pt x="31020" y="3927"/>
                      </a:cubicBezTo>
                      <a:cubicBezTo>
                        <a:pt x="31043" y="3835"/>
                        <a:pt x="31066" y="3721"/>
                        <a:pt x="31088" y="3607"/>
                      </a:cubicBezTo>
                      <a:cubicBezTo>
                        <a:pt x="31111" y="3493"/>
                        <a:pt x="31134" y="3402"/>
                        <a:pt x="31157" y="3288"/>
                      </a:cubicBezTo>
                      <a:cubicBezTo>
                        <a:pt x="31271" y="2763"/>
                        <a:pt x="31362" y="2283"/>
                        <a:pt x="31431" y="1850"/>
                      </a:cubicBezTo>
                      <a:cubicBezTo>
                        <a:pt x="31454" y="1713"/>
                        <a:pt x="31477" y="1576"/>
                        <a:pt x="31499" y="1439"/>
                      </a:cubicBezTo>
                      <a:cubicBezTo>
                        <a:pt x="31636" y="617"/>
                        <a:pt x="31659" y="92"/>
                        <a:pt x="31591" y="24"/>
                      </a:cubicBezTo>
                      <a:cubicBezTo>
                        <a:pt x="31545" y="1"/>
                        <a:pt x="31431" y="1"/>
                        <a:pt x="312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2" name="Google Shape;202;p4"/>
                <p:cNvSpPr/>
                <p:nvPr/>
              </p:nvSpPr>
              <p:spPr>
                <a:xfrm>
                  <a:off x="765950" y="2481150"/>
                  <a:ext cx="791500" cy="72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60" h="28944" fill="none" extrusionOk="0">
                      <a:moveTo>
                        <a:pt x="31499" y="1439"/>
                      </a:moveTo>
                      <a:cubicBezTo>
                        <a:pt x="31477" y="1576"/>
                        <a:pt x="31454" y="1713"/>
                        <a:pt x="31431" y="1850"/>
                      </a:cubicBezTo>
                      <a:cubicBezTo>
                        <a:pt x="31362" y="2283"/>
                        <a:pt x="31271" y="2763"/>
                        <a:pt x="31157" y="3288"/>
                      </a:cubicBezTo>
                      <a:cubicBezTo>
                        <a:pt x="31134" y="3402"/>
                        <a:pt x="31111" y="3493"/>
                        <a:pt x="31088" y="3607"/>
                      </a:cubicBezTo>
                      <a:cubicBezTo>
                        <a:pt x="31066" y="3721"/>
                        <a:pt x="31043" y="3835"/>
                        <a:pt x="31020" y="3927"/>
                      </a:cubicBezTo>
                      <a:cubicBezTo>
                        <a:pt x="30974" y="4155"/>
                        <a:pt x="30929" y="4360"/>
                        <a:pt x="30883" y="4589"/>
                      </a:cubicBezTo>
                      <a:cubicBezTo>
                        <a:pt x="30860" y="4703"/>
                        <a:pt x="30837" y="4817"/>
                        <a:pt x="30815" y="4931"/>
                      </a:cubicBezTo>
                      <a:cubicBezTo>
                        <a:pt x="30792" y="5045"/>
                        <a:pt x="30769" y="5159"/>
                        <a:pt x="30746" y="5273"/>
                      </a:cubicBezTo>
                      <a:cubicBezTo>
                        <a:pt x="30723" y="5388"/>
                        <a:pt x="30678" y="5502"/>
                        <a:pt x="30655" y="5616"/>
                      </a:cubicBezTo>
                      <a:cubicBezTo>
                        <a:pt x="30632" y="5707"/>
                        <a:pt x="30609" y="5798"/>
                        <a:pt x="30609" y="5890"/>
                      </a:cubicBezTo>
                      <a:cubicBezTo>
                        <a:pt x="30586" y="5981"/>
                        <a:pt x="30563" y="6072"/>
                        <a:pt x="30541" y="6141"/>
                      </a:cubicBezTo>
                      <a:cubicBezTo>
                        <a:pt x="30449" y="6552"/>
                        <a:pt x="30358" y="6962"/>
                        <a:pt x="30267" y="7350"/>
                      </a:cubicBezTo>
                      <a:cubicBezTo>
                        <a:pt x="30198" y="7602"/>
                        <a:pt x="30153" y="7830"/>
                        <a:pt x="30084" y="8058"/>
                      </a:cubicBezTo>
                      <a:cubicBezTo>
                        <a:pt x="30084" y="8081"/>
                        <a:pt x="30084" y="8127"/>
                        <a:pt x="30061" y="8149"/>
                      </a:cubicBezTo>
                      <a:cubicBezTo>
                        <a:pt x="30039" y="8286"/>
                        <a:pt x="30016" y="8400"/>
                        <a:pt x="29993" y="8515"/>
                      </a:cubicBezTo>
                      <a:cubicBezTo>
                        <a:pt x="29856" y="9040"/>
                        <a:pt x="29719" y="9542"/>
                        <a:pt x="29605" y="9975"/>
                      </a:cubicBezTo>
                      <a:cubicBezTo>
                        <a:pt x="29559" y="10158"/>
                        <a:pt x="29514" y="10341"/>
                        <a:pt x="29468" y="10500"/>
                      </a:cubicBezTo>
                      <a:cubicBezTo>
                        <a:pt x="29445" y="10523"/>
                        <a:pt x="29445" y="10546"/>
                        <a:pt x="29445" y="10569"/>
                      </a:cubicBezTo>
                      <a:cubicBezTo>
                        <a:pt x="29422" y="10637"/>
                        <a:pt x="29399" y="10706"/>
                        <a:pt x="29377" y="10774"/>
                      </a:cubicBezTo>
                      <a:cubicBezTo>
                        <a:pt x="29262" y="11231"/>
                        <a:pt x="29148" y="11550"/>
                        <a:pt x="29080" y="11756"/>
                      </a:cubicBezTo>
                      <a:cubicBezTo>
                        <a:pt x="29057" y="11801"/>
                        <a:pt x="29057" y="11824"/>
                        <a:pt x="29034" y="11847"/>
                      </a:cubicBezTo>
                      <a:cubicBezTo>
                        <a:pt x="29034" y="11870"/>
                        <a:pt x="29011" y="11893"/>
                        <a:pt x="29011" y="11916"/>
                      </a:cubicBezTo>
                      <a:cubicBezTo>
                        <a:pt x="28669" y="12532"/>
                        <a:pt x="20041" y="20087"/>
                        <a:pt x="14358" y="24835"/>
                      </a:cubicBezTo>
                      <a:cubicBezTo>
                        <a:pt x="13353" y="25679"/>
                        <a:pt x="12440" y="26432"/>
                        <a:pt x="11687" y="27049"/>
                      </a:cubicBezTo>
                      <a:cubicBezTo>
                        <a:pt x="11687" y="27049"/>
                        <a:pt x="11687" y="27049"/>
                        <a:pt x="11687" y="27049"/>
                      </a:cubicBezTo>
                      <a:cubicBezTo>
                        <a:pt x="11413" y="27277"/>
                        <a:pt x="11162" y="27460"/>
                        <a:pt x="10957" y="27642"/>
                      </a:cubicBezTo>
                      <a:cubicBezTo>
                        <a:pt x="10865" y="27711"/>
                        <a:pt x="10797" y="27756"/>
                        <a:pt x="10728" y="27825"/>
                      </a:cubicBezTo>
                      <a:lnTo>
                        <a:pt x="10728" y="27825"/>
                      </a:lnTo>
                      <a:cubicBezTo>
                        <a:pt x="10135" y="28281"/>
                        <a:pt x="9724" y="28578"/>
                        <a:pt x="9564" y="28646"/>
                      </a:cubicBezTo>
                      <a:cubicBezTo>
                        <a:pt x="9176" y="28829"/>
                        <a:pt x="8583" y="28943"/>
                        <a:pt x="7852" y="28898"/>
                      </a:cubicBezTo>
                      <a:cubicBezTo>
                        <a:pt x="6300" y="28829"/>
                        <a:pt x="4155" y="27985"/>
                        <a:pt x="2192" y="25314"/>
                      </a:cubicBezTo>
                      <a:cubicBezTo>
                        <a:pt x="274" y="22689"/>
                        <a:pt x="0" y="20543"/>
                        <a:pt x="229" y="19128"/>
                      </a:cubicBezTo>
                      <a:cubicBezTo>
                        <a:pt x="229" y="19128"/>
                        <a:pt x="229" y="19128"/>
                        <a:pt x="229" y="19128"/>
                      </a:cubicBezTo>
                      <a:cubicBezTo>
                        <a:pt x="343" y="18466"/>
                        <a:pt x="571" y="17964"/>
                        <a:pt x="799" y="17690"/>
                      </a:cubicBezTo>
                      <a:cubicBezTo>
                        <a:pt x="845" y="17645"/>
                        <a:pt x="936" y="17553"/>
                        <a:pt x="1073" y="17439"/>
                      </a:cubicBezTo>
                      <a:cubicBezTo>
                        <a:pt x="1142" y="17371"/>
                        <a:pt x="1210" y="17302"/>
                        <a:pt x="1301" y="17211"/>
                      </a:cubicBezTo>
                      <a:cubicBezTo>
                        <a:pt x="1301" y="17211"/>
                        <a:pt x="1301" y="17211"/>
                        <a:pt x="1324" y="17211"/>
                      </a:cubicBezTo>
                      <a:cubicBezTo>
                        <a:pt x="1370" y="17143"/>
                        <a:pt x="1438" y="17097"/>
                        <a:pt x="1507" y="17028"/>
                      </a:cubicBezTo>
                      <a:cubicBezTo>
                        <a:pt x="1553" y="17006"/>
                        <a:pt x="1575" y="16983"/>
                        <a:pt x="1598" y="16937"/>
                      </a:cubicBezTo>
                      <a:cubicBezTo>
                        <a:pt x="1689" y="16869"/>
                        <a:pt x="1758" y="16800"/>
                        <a:pt x="1849" y="16732"/>
                      </a:cubicBezTo>
                      <a:cubicBezTo>
                        <a:pt x="1895" y="16686"/>
                        <a:pt x="1963" y="16640"/>
                        <a:pt x="2009" y="16595"/>
                      </a:cubicBezTo>
                      <a:cubicBezTo>
                        <a:pt x="2237" y="16389"/>
                        <a:pt x="2466" y="16184"/>
                        <a:pt x="2717" y="15978"/>
                      </a:cubicBezTo>
                      <a:cubicBezTo>
                        <a:pt x="3424" y="15362"/>
                        <a:pt x="4269" y="14632"/>
                        <a:pt x="5205" y="13833"/>
                      </a:cubicBezTo>
                      <a:cubicBezTo>
                        <a:pt x="10409" y="9382"/>
                        <a:pt x="18420" y="2626"/>
                        <a:pt x="19082" y="2260"/>
                      </a:cubicBezTo>
                      <a:cubicBezTo>
                        <a:pt x="19219" y="2169"/>
                        <a:pt x="19585" y="2055"/>
                        <a:pt x="20132" y="1918"/>
                      </a:cubicBezTo>
                      <a:cubicBezTo>
                        <a:pt x="20224" y="1895"/>
                        <a:pt x="20315" y="1872"/>
                        <a:pt x="20406" y="1850"/>
                      </a:cubicBezTo>
                      <a:cubicBezTo>
                        <a:pt x="20634" y="1804"/>
                        <a:pt x="20886" y="1735"/>
                        <a:pt x="21159" y="1690"/>
                      </a:cubicBezTo>
                      <a:cubicBezTo>
                        <a:pt x="21319" y="1644"/>
                        <a:pt x="21479" y="1621"/>
                        <a:pt x="21662" y="1576"/>
                      </a:cubicBezTo>
                      <a:cubicBezTo>
                        <a:pt x="21707" y="1576"/>
                        <a:pt x="21730" y="1553"/>
                        <a:pt x="21776" y="1553"/>
                      </a:cubicBezTo>
                      <a:cubicBezTo>
                        <a:pt x="21913" y="1530"/>
                        <a:pt x="22050" y="1507"/>
                        <a:pt x="22187" y="1462"/>
                      </a:cubicBezTo>
                      <a:cubicBezTo>
                        <a:pt x="22575" y="1393"/>
                        <a:pt x="23008" y="1302"/>
                        <a:pt x="23419" y="1210"/>
                      </a:cubicBezTo>
                      <a:cubicBezTo>
                        <a:pt x="23625" y="1188"/>
                        <a:pt x="23807" y="1142"/>
                        <a:pt x="24013" y="1119"/>
                      </a:cubicBezTo>
                      <a:cubicBezTo>
                        <a:pt x="24150" y="1074"/>
                        <a:pt x="24287" y="1051"/>
                        <a:pt x="24446" y="1028"/>
                      </a:cubicBezTo>
                      <a:cubicBezTo>
                        <a:pt x="24606" y="1005"/>
                        <a:pt x="24789" y="982"/>
                        <a:pt x="24948" y="937"/>
                      </a:cubicBezTo>
                      <a:cubicBezTo>
                        <a:pt x="25131" y="914"/>
                        <a:pt x="25314" y="868"/>
                        <a:pt x="25473" y="845"/>
                      </a:cubicBezTo>
                      <a:cubicBezTo>
                        <a:pt x="25656" y="822"/>
                        <a:pt x="25816" y="777"/>
                        <a:pt x="25998" y="754"/>
                      </a:cubicBezTo>
                      <a:cubicBezTo>
                        <a:pt x="26044" y="754"/>
                        <a:pt x="26090" y="731"/>
                        <a:pt x="26135" y="731"/>
                      </a:cubicBezTo>
                      <a:cubicBezTo>
                        <a:pt x="26455" y="686"/>
                        <a:pt x="26774" y="617"/>
                        <a:pt x="27094" y="571"/>
                      </a:cubicBezTo>
                      <a:cubicBezTo>
                        <a:pt x="27277" y="549"/>
                        <a:pt x="27459" y="503"/>
                        <a:pt x="27619" y="480"/>
                      </a:cubicBezTo>
                      <a:cubicBezTo>
                        <a:pt x="27665" y="480"/>
                        <a:pt x="27710" y="457"/>
                        <a:pt x="27733" y="457"/>
                      </a:cubicBezTo>
                      <a:cubicBezTo>
                        <a:pt x="27939" y="434"/>
                        <a:pt x="28121" y="412"/>
                        <a:pt x="28304" y="366"/>
                      </a:cubicBezTo>
                      <a:lnTo>
                        <a:pt x="28304" y="366"/>
                      </a:lnTo>
                      <a:cubicBezTo>
                        <a:pt x="28395" y="366"/>
                        <a:pt x="28464" y="343"/>
                        <a:pt x="28555" y="343"/>
                      </a:cubicBezTo>
                      <a:cubicBezTo>
                        <a:pt x="28669" y="320"/>
                        <a:pt x="28783" y="297"/>
                        <a:pt x="28897" y="275"/>
                      </a:cubicBezTo>
                      <a:cubicBezTo>
                        <a:pt x="29034" y="275"/>
                        <a:pt x="29171" y="252"/>
                        <a:pt x="29308" y="229"/>
                      </a:cubicBezTo>
                      <a:cubicBezTo>
                        <a:pt x="29468" y="206"/>
                        <a:pt x="29628" y="183"/>
                        <a:pt x="29765" y="161"/>
                      </a:cubicBezTo>
                      <a:cubicBezTo>
                        <a:pt x="29856" y="161"/>
                        <a:pt x="29924" y="138"/>
                        <a:pt x="29993" y="138"/>
                      </a:cubicBezTo>
                      <a:cubicBezTo>
                        <a:pt x="30061" y="138"/>
                        <a:pt x="30130" y="115"/>
                        <a:pt x="30198" y="115"/>
                      </a:cubicBezTo>
                      <a:cubicBezTo>
                        <a:pt x="30267" y="92"/>
                        <a:pt x="30335" y="92"/>
                        <a:pt x="30381" y="92"/>
                      </a:cubicBezTo>
                      <a:cubicBezTo>
                        <a:pt x="30404" y="92"/>
                        <a:pt x="30404" y="92"/>
                        <a:pt x="30404" y="92"/>
                      </a:cubicBezTo>
                      <a:cubicBezTo>
                        <a:pt x="30518" y="69"/>
                        <a:pt x="30586" y="69"/>
                        <a:pt x="30678" y="46"/>
                      </a:cubicBezTo>
                      <a:cubicBezTo>
                        <a:pt x="30860" y="24"/>
                        <a:pt x="31020" y="24"/>
                        <a:pt x="31157" y="24"/>
                      </a:cubicBezTo>
                      <a:cubicBezTo>
                        <a:pt x="31203" y="1"/>
                        <a:pt x="31248" y="1"/>
                        <a:pt x="31271" y="1"/>
                      </a:cubicBezTo>
                      <a:cubicBezTo>
                        <a:pt x="31431" y="1"/>
                        <a:pt x="31545" y="1"/>
                        <a:pt x="31591" y="24"/>
                      </a:cubicBezTo>
                      <a:cubicBezTo>
                        <a:pt x="31659" y="92"/>
                        <a:pt x="31636" y="617"/>
                        <a:pt x="31499" y="14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31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3" name="Google Shape;203;p4"/>
                <p:cNvSpPr/>
                <p:nvPr/>
              </p:nvSpPr>
              <p:spPr>
                <a:xfrm>
                  <a:off x="1243000" y="2481150"/>
                  <a:ext cx="314450" cy="2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8" h="11916" extrusionOk="0">
                      <a:moveTo>
                        <a:pt x="12189" y="1"/>
                      </a:moveTo>
                      <a:cubicBezTo>
                        <a:pt x="12166" y="1"/>
                        <a:pt x="12121" y="1"/>
                        <a:pt x="12075" y="24"/>
                      </a:cubicBezTo>
                      <a:cubicBezTo>
                        <a:pt x="11938" y="24"/>
                        <a:pt x="11778" y="24"/>
                        <a:pt x="11596" y="46"/>
                      </a:cubicBezTo>
                      <a:cubicBezTo>
                        <a:pt x="11504" y="69"/>
                        <a:pt x="11436" y="69"/>
                        <a:pt x="11322" y="92"/>
                      </a:cubicBezTo>
                      <a:lnTo>
                        <a:pt x="11299" y="92"/>
                      </a:lnTo>
                      <a:cubicBezTo>
                        <a:pt x="11253" y="92"/>
                        <a:pt x="11185" y="92"/>
                        <a:pt x="11116" y="115"/>
                      </a:cubicBezTo>
                      <a:cubicBezTo>
                        <a:pt x="11048" y="115"/>
                        <a:pt x="10979" y="138"/>
                        <a:pt x="10911" y="138"/>
                      </a:cubicBezTo>
                      <a:cubicBezTo>
                        <a:pt x="10842" y="138"/>
                        <a:pt x="10774" y="161"/>
                        <a:pt x="10683" y="161"/>
                      </a:cubicBezTo>
                      <a:cubicBezTo>
                        <a:pt x="10546" y="183"/>
                        <a:pt x="10386" y="206"/>
                        <a:pt x="10226" y="229"/>
                      </a:cubicBezTo>
                      <a:cubicBezTo>
                        <a:pt x="10089" y="252"/>
                        <a:pt x="9952" y="275"/>
                        <a:pt x="9815" y="275"/>
                      </a:cubicBezTo>
                      <a:cubicBezTo>
                        <a:pt x="9701" y="297"/>
                        <a:pt x="9587" y="320"/>
                        <a:pt x="9473" y="343"/>
                      </a:cubicBezTo>
                      <a:cubicBezTo>
                        <a:pt x="9404" y="343"/>
                        <a:pt x="9313" y="366"/>
                        <a:pt x="9222" y="366"/>
                      </a:cubicBezTo>
                      <a:cubicBezTo>
                        <a:pt x="9039" y="412"/>
                        <a:pt x="8857" y="434"/>
                        <a:pt x="8651" y="457"/>
                      </a:cubicBezTo>
                      <a:cubicBezTo>
                        <a:pt x="8628" y="457"/>
                        <a:pt x="8583" y="480"/>
                        <a:pt x="8537" y="480"/>
                      </a:cubicBezTo>
                      <a:cubicBezTo>
                        <a:pt x="8377" y="503"/>
                        <a:pt x="8195" y="549"/>
                        <a:pt x="8012" y="571"/>
                      </a:cubicBezTo>
                      <a:cubicBezTo>
                        <a:pt x="7692" y="617"/>
                        <a:pt x="7373" y="686"/>
                        <a:pt x="7053" y="731"/>
                      </a:cubicBezTo>
                      <a:cubicBezTo>
                        <a:pt x="7008" y="731"/>
                        <a:pt x="6962" y="754"/>
                        <a:pt x="6916" y="754"/>
                      </a:cubicBezTo>
                      <a:cubicBezTo>
                        <a:pt x="6734" y="777"/>
                        <a:pt x="6574" y="822"/>
                        <a:pt x="6391" y="845"/>
                      </a:cubicBezTo>
                      <a:cubicBezTo>
                        <a:pt x="6232" y="868"/>
                        <a:pt x="6049" y="914"/>
                        <a:pt x="5866" y="937"/>
                      </a:cubicBezTo>
                      <a:cubicBezTo>
                        <a:pt x="5707" y="982"/>
                        <a:pt x="5524" y="1005"/>
                        <a:pt x="5364" y="1028"/>
                      </a:cubicBezTo>
                      <a:cubicBezTo>
                        <a:pt x="5205" y="1051"/>
                        <a:pt x="5068" y="1074"/>
                        <a:pt x="4931" y="1119"/>
                      </a:cubicBezTo>
                      <a:cubicBezTo>
                        <a:pt x="4725" y="1142"/>
                        <a:pt x="4543" y="1188"/>
                        <a:pt x="4337" y="1210"/>
                      </a:cubicBezTo>
                      <a:cubicBezTo>
                        <a:pt x="3926" y="1302"/>
                        <a:pt x="3493" y="1393"/>
                        <a:pt x="3105" y="1462"/>
                      </a:cubicBezTo>
                      <a:cubicBezTo>
                        <a:pt x="2968" y="1507"/>
                        <a:pt x="2831" y="1530"/>
                        <a:pt x="2694" y="1553"/>
                      </a:cubicBezTo>
                      <a:cubicBezTo>
                        <a:pt x="2648" y="1553"/>
                        <a:pt x="2625" y="1576"/>
                        <a:pt x="2580" y="1576"/>
                      </a:cubicBezTo>
                      <a:cubicBezTo>
                        <a:pt x="2397" y="1621"/>
                        <a:pt x="2237" y="1644"/>
                        <a:pt x="2077" y="1690"/>
                      </a:cubicBezTo>
                      <a:cubicBezTo>
                        <a:pt x="1804" y="1735"/>
                        <a:pt x="1552" y="1804"/>
                        <a:pt x="1324" y="1850"/>
                      </a:cubicBezTo>
                      <a:cubicBezTo>
                        <a:pt x="1233" y="1872"/>
                        <a:pt x="1142" y="1895"/>
                        <a:pt x="1050" y="1918"/>
                      </a:cubicBezTo>
                      <a:cubicBezTo>
                        <a:pt x="503" y="2055"/>
                        <a:pt x="137" y="2169"/>
                        <a:pt x="0" y="2260"/>
                      </a:cubicBezTo>
                      <a:cubicBezTo>
                        <a:pt x="0" y="2260"/>
                        <a:pt x="617" y="4406"/>
                        <a:pt x="754" y="4771"/>
                      </a:cubicBezTo>
                      <a:cubicBezTo>
                        <a:pt x="822" y="4931"/>
                        <a:pt x="1438" y="4977"/>
                        <a:pt x="2077" y="5022"/>
                      </a:cubicBezTo>
                      <a:cubicBezTo>
                        <a:pt x="2762" y="5068"/>
                        <a:pt x="3493" y="5091"/>
                        <a:pt x="3607" y="5251"/>
                      </a:cubicBezTo>
                      <a:cubicBezTo>
                        <a:pt x="3812" y="5524"/>
                        <a:pt x="3881" y="8035"/>
                        <a:pt x="4155" y="8309"/>
                      </a:cubicBezTo>
                      <a:cubicBezTo>
                        <a:pt x="4219" y="8373"/>
                        <a:pt x="4405" y="8396"/>
                        <a:pt x="4656" y="8396"/>
                      </a:cubicBezTo>
                      <a:cubicBezTo>
                        <a:pt x="5275" y="8396"/>
                        <a:pt x="6282" y="8256"/>
                        <a:pt x="6782" y="8256"/>
                      </a:cubicBezTo>
                      <a:cubicBezTo>
                        <a:pt x="6943" y="8256"/>
                        <a:pt x="7051" y="8271"/>
                        <a:pt x="7076" y="8309"/>
                      </a:cubicBezTo>
                      <a:cubicBezTo>
                        <a:pt x="7213" y="8515"/>
                        <a:pt x="7419" y="11139"/>
                        <a:pt x="7419" y="11139"/>
                      </a:cubicBezTo>
                      <a:lnTo>
                        <a:pt x="9929" y="11916"/>
                      </a:lnTo>
                      <a:cubicBezTo>
                        <a:pt x="9929" y="11893"/>
                        <a:pt x="9952" y="11870"/>
                        <a:pt x="9952" y="11847"/>
                      </a:cubicBezTo>
                      <a:cubicBezTo>
                        <a:pt x="9975" y="11824"/>
                        <a:pt x="9975" y="11801"/>
                        <a:pt x="9998" y="11756"/>
                      </a:cubicBezTo>
                      <a:cubicBezTo>
                        <a:pt x="10066" y="11550"/>
                        <a:pt x="10180" y="11231"/>
                        <a:pt x="10295" y="10774"/>
                      </a:cubicBezTo>
                      <a:cubicBezTo>
                        <a:pt x="10317" y="10706"/>
                        <a:pt x="10340" y="10637"/>
                        <a:pt x="10363" y="10569"/>
                      </a:cubicBezTo>
                      <a:cubicBezTo>
                        <a:pt x="10363" y="10546"/>
                        <a:pt x="10363" y="10523"/>
                        <a:pt x="10386" y="10500"/>
                      </a:cubicBezTo>
                      <a:cubicBezTo>
                        <a:pt x="10432" y="10341"/>
                        <a:pt x="10477" y="10158"/>
                        <a:pt x="10523" y="9975"/>
                      </a:cubicBezTo>
                      <a:cubicBezTo>
                        <a:pt x="10637" y="9542"/>
                        <a:pt x="10774" y="9040"/>
                        <a:pt x="10911" y="8515"/>
                      </a:cubicBezTo>
                      <a:cubicBezTo>
                        <a:pt x="10934" y="8400"/>
                        <a:pt x="10957" y="8286"/>
                        <a:pt x="10979" y="8149"/>
                      </a:cubicBezTo>
                      <a:cubicBezTo>
                        <a:pt x="11002" y="8127"/>
                        <a:pt x="11002" y="8081"/>
                        <a:pt x="11002" y="8058"/>
                      </a:cubicBezTo>
                      <a:cubicBezTo>
                        <a:pt x="11071" y="7830"/>
                        <a:pt x="11116" y="7602"/>
                        <a:pt x="11185" y="7350"/>
                      </a:cubicBezTo>
                      <a:cubicBezTo>
                        <a:pt x="11276" y="6962"/>
                        <a:pt x="11367" y="6552"/>
                        <a:pt x="11459" y="6141"/>
                      </a:cubicBezTo>
                      <a:cubicBezTo>
                        <a:pt x="11481" y="6072"/>
                        <a:pt x="11504" y="5981"/>
                        <a:pt x="11527" y="5890"/>
                      </a:cubicBezTo>
                      <a:cubicBezTo>
                        <a:pt x="11527" y="5798"/>
                        <a:pt x="11550" y="5707"/>
                        <a:pt x="11573" y="5616"/>
                      </a:cubicBezTo>
                      <a:cubicBezTo>
                        <a:pt x="11596" y="5502"/>
                        <a:pt x="11641" y="5388"/>
                        <a:pt x="11664" y="5273"/>
                      </a:cubicBezTo>
                      <a:cubicBezTo>
                        <a:pt x="11687" y="5159"/>
                        <a:pt x="11710" y="5045"/>
                        <a:pt x="11733" y="4931"/>
                      </a:cubicBezTo>
                      <a:cubicBezTo>
                        <a:pt x="11755" y="4817"/>
                        <a:pt x="11778" y="4703"/>
                        <a:pt x="11801" y="4589"/>
                      </a:cubicBezTo>
                      <a:cubicBezTo>
                        <a:pt x="11847" y="4360"/>
                        <a:pt x="11892" y="4155"/>
                        <a:pt x="11938" y="3927"/>
                      </a:cubicBezTo>
                      <a:cubicBezTo>
                        <a:pt x="11961" y="3835"/>
                        <a:pt x="11984" y="3721"/>
                        <a:pt x="12006" y="3607"/>
                      </a:cubicBezTo>
                      <a:cubicBezTo>
                        <a:pt x="12029" y="3493"/>
                        <a:pt x="12052" y="3402"/>
                        <a:pt x="12075" y="3288"/>
                      </a:cubicBezTo>
                      <a:cubicBezTo>
                        <a:pt x="12189" y="2763"/>
                        <a:pt x="12280" y="2283"/>
                        <a:pt x="12349" y="1850"/>
                      </a:cubicBezTo>
                      <a:cubicBezTo>
                        <a:pt x="12372" y="1713"/>
                        <a:pt x="12395" y="1576"/>
                        <a:pt x="12417" y="1439"/>
                      </a:cubicBezTo>
                      <a:cubicBezTo>
                        <a:pt x="12554" y="617"/>
                        <a:pt x="12577" y="92"/>
                        <a:pt x="12509" y="24"/>
                      </a:cubicBezTo>
                      <a:cubicBezTo>
                        <a:pt x="12463" y="1"/>
                        <a:pt x="12349" y="1"/>
                        <a:pt x="1218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4" name="Google Shape;204;p4"/>
                <p:cNvSpPr/>
                <p:nvPr/>
              </p:nvSpPr>
              <p:spPr>
                <a:xfrm>
                  <a:off x="1243000" y="2481150"/>
                  <a:ext cx="314450" cy="2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8" h="11916" fill="none" extrusionOk="0">
                      <a:moveTo>
                        <a:pt x="12417" y="1439"/>
                      </a:moveTo>
                      <a:cubicBezTo>
                        <a:pt x="12395" y="1576"/>
                        <a:pt x="12372" y="1713"/>
                        <a:pt x="12349" y="1850"/>
                      </a:cubicBezTo>
                      <a:cubicBezTo>
                        <a:pt x="12280" y="2283"/>
                        <a:pt x="12189" y="2763"/>
                        <a:pt x="12075" y="3288"/>
                      </a:cubicBezTo>
                      <a:cubicBezTo>
                        <a:pt x="12052" y="3402"/>
                        <a:pt x="12029" y="3493"/>
                        <a:pt x="12006" y="3607"/>
                      </a:cubicBezTo>
                      <a:cubicBezTo>
                        <a:pt x="11984" y="3721"/>
                        <a:pt x="11961" y="3835"/>
                        <a:pt x="11938" y="3927"/>
                      </a:cubicBezTo>
                      <a:cubicBezTo>
                        <a:pt x="11892" y="4155"/>
                        <a:pt x="11847" y="4360"/>
                        <a:pt x="11801" y="4589"/>
                      </a:cubicBezTo>
                      <a:cubicBezTo>
                        <a:pt x="11778" y="4703"/>
                        <a:pt x="11755" y="4817"/>
                        <a:pt x="11733" y="4931"/>
                      </a:cubicBezTo>
                      <a:cubicBezTo>
                        <a:pt x="11710" y="5045"/>
                        <a:pt x="11687" y="5159"/>
                        <a:pt x="11664" y="5273"/>
                      </a:cubicBezTo>
                      <a:cubicBezTo>
                        <a:pt x="11641" y="5388"/>
                        <a:pt x="11596" y="5502"/>
                        <a:pt x="11573" y="5616"/>
                      </a:cubicBezTo>
                      <a:cubicBezTo>
                        <a:pt x="11550" y="5707"/>
                        <a:pt x="11527" y="5798"/>
                        <a:pt x="11527" y="5890"/>
                      </a:cubicBezTo>
                      <a:cubicBezTo>
                        <a:pt x="11504" y="5981"/>
                        <a:pt x="11481" y="6072"/>
                        <a:pt x="11459" y="6141"/>
                      </a:cubicBezTo>
                      <a:cubicBezTo>
                        <a:pt x="11367" y="6552"/>
                        <a:pt x="11276" y="6962"/>
                        <a:pt x="11185" y="7350"/>
                      </a:cubicBezTo>
                      <a:cubicBezTo>
                        <a:pt x="11116" y="7602"/>
                        <a:pt x="11071" y="7830"/>
                        <a:pt x="11002" y="8058"/>
                      </a:cubicBezTo>
                      <a:cubicBezTo>
                        <a:pt x="11002" y="8081"/>
                        <a:pt x="11002" y="8127"/>
                        <a:pt x="10979" y="8149"/>
                      </a:cubicBezTo>
                      <a:cubicBezTo>
                        <a:pt x="10957" y="8286"/>
                        <a:pt x="10934" y="8400"/>
                        <a:pt x="10911" y="8515"/>
                      </a:cubicBezTo>
                      <a:cubicBezTo>
                        <a:pt x="10774" y="9040"/>
                        <a:pt x="10637" y="9542"/>
                        <a:pt x="10523" y="9975"/>
                      </a:cubicBezTo>
                      <a:cubicBezTo>
                        <a:pt x="10477" y="10158"/>
                        <a:pt x="10432" y="10341"/>
                        <a:pt x="10386" y="10500"/>
                      </a:cubicBezTo>
                      <a:cubicBezTo>
                        <a:pt x="10363" y="10523"/>
                        <a:pt x="10363" y="10546"/>
                        <a:pt x="10363" y="10569"/>
                      </a:cubicBezTo>
                      <a:cubicBezTo>
                        <a:pt x="10340" y="10637"/>
                        <a:pt x="10317" y="10706"/>
                        <a:pt x="10295" y="10774"/>
                      </a:cubicBezTo>
                      <a:cubicBezTo>
                        <a:pt x="10180" y="11231"/>
                        <a:pt x="10066" y="11550"/>
                        <a:pt x="9998" y="11756"/>
                      </a:cubicBezTo>
                      <a:cubicBezTo>
                        <a:pt x="9975" y="11801"/>
                        <a:pt x="9975" y="11824"/>
                        <a:pt x="9952" y="11847"/>
                      </a:cubicBezTo>
                      <a:cubicBezTo>
                        <a:pt x="9952" y="11870"/>
                        <a:pt x="9929" y="11893"/>
                        <a:pt x="9929" y="11916"/>
                      </a:cubicBezTo>
                      <a:lnTo>
                        <a:pt x="7419" y="11139"/>
                      </a:lnTo>
                      <a:cubicBezTo>
                        <a:pt x="7419" y="11139"/>
                        <a:pt x="7213" y="8515"/>
                        <a:pt x="7076" y="8309"/>
                      </a:cubicBezTo>
                      <a:cubicBezTo>
                        <a:pt x="6939" y="8104"/>
                        <a:pt x="4428" y="8583"/>
                        <a:pt x="4155" y="8309"/>
                      </a:cubicBezTo>
                      <a:cubicBezTo>
                        <a:pt x="3881" y="8035"/>
                        <a:pt x="3812" y="5524"/>
                        <a:pt x="3607" y="5251"/>
                      </a:cubicBezTo>
                      <a:cubicBezTo>
                        <a:pt x="3493" y="5091"/>
                        <a:pt x="2762" y="5068"/>
                        <a:pt x="2077" y="5022"/>
                      </a:cubicBezTo>
                      <a:cubicBezTo>
                        <a:pt x="1438" y="4977"/>
                        <a:pt x="822" y="4931"/>
                        <a:pt x="754" y="4771"/>
                      </a:cubicBezTo>
                      <a:cubicBezTo>
                        <a:pt x="617" y="4406"/>
                        <a:pt x="0" y="2260"/>
                        <a:pt x="0" y="2260"/>
                      </a:cubicBezTo>
                      <a:cubicBezTo>
                        <a:pt x="137" y="2169"/>
                        <a:pt x="503" y="2055"/>
                        <a:pt x="1050" y="1918"/>
                      </a:cubicBezTo>
                      <a:cubicBezTo>
                        <a:pt x="1142" y="1895"/>
                        <a:pt x="1233" y="1872"/>
                        <a:pt x="1324" y="1850"/>
                      </a:cubicBezTo>
                      <a:cubicBezTo>
                        <a:pt x="1552" y="1804"/>
                        <a:pt x="1804" y="1735"/>
                        <a:pt x="2077" y="1690"/>
                      </a:cubicBezTo>
                      <a:cubicBezTo>
                        <a:pt x="2237" y="1644"/>
                        <a:pt x="2397" y="1621"/>
                        <a:pt x="2580" y="1576"/>
                      </a:cubicBezTo>
                      <a:cubicBezTo>
                        <a:pt x="2625" y="1576"/>
                        <a:pt x="2648" y="1553"/>
                        <a:pt x="2694" y="1553"/>
                      </a:cubicBezTo>
                      <a:cubicBezTo>
                        <a:pt x="2831" y="1530"/>
                        <a:pt x="2968" y="1507"/>
                        <a:pt x="3105" y="1462"/>
                      </a:cubicBezTo>
                      <a:cubicBezTo>
                        <a:pt x="3493" y="1393"/>
                        <a:pt x="3926" y="1302"/>
                        <a:pt x="4337" y="1210"/>
                      </a:cubicBezTo>
                      <a:cubicBezTo>
                        <a:pt x="4543" y="1188"/>
                        <a:pt x="4725" y="1142"/>
                        <a:pt x="4931" y="1119"/>
                      </a:cubicBezTo>
                      <a:cubicBezTo>
                        <a:pt x="5068" y="1074"/>
                        <a:pt x="5205" y="1051"/>
                        <a:pt x="5364" y="1028"/>
                      </a:cubicBezTo>
                      <a:cubicBezTo>
                        <a:pt x="5524" y="1005"/>
                        <a:pt x="5707" y="982"/>
                        <a:pt x="5866" y="937"/>
                      </a:cubicBezTo>
                      <a:cubicBezTo>
                        <a:pt x="6049" y="914"/>
                        <a:pt x="6232" y="868"/>
                        <a:pt x="6391" y="845"/>
                      </a:cubicBezTo>
                      <a:cubicBezTo>
                        <a:pt x="6574" y="822"/>
                        <a:pt x="6734" y="777"/>
                        <a:pt x="6916" y="754"/>
                      </a:cubicBezTo>
                      <a:cubicBezTo>
                        <a:pt x="6962" y="754"/>
                        <a:pt x="7008" y="731"/>
                        <a:pt x="7053" y="731"/>
                      </a:cubicBezTo>
                      <a:cubicBezTo>
                        <a:pt x="7373" y="686"/>
                        <a:pt x="7692" y="617"/>
                        <a:pt x="8012" y="571"/>
                      </a:cubicBezTo>
                      <a:cubicBezTo>
                        <a:pt x="8195" y="549"/>
                        <a:pt x="8377" y="503"/>
                        <a:pt x="8537" y="480"/>
                      </a:cubicBezTo>
                      <a:cubicBezTo>
                        <a:pt x="8583" y="480"/>
                        <a:pt x="8628" y="457"/>
                        <a:pt x="8651" y="457"/>
                      </a:cubicBezTo>
                      <a:cubicBezTo>
                        <a:pt x="8857" y="434"/>
                        <a:pt x="9039" y="412"/>
                        <a:pt x="9222" y="366"/>
                      </a:cubicBezTo>
                      <a:lnTo>
                        <a:pt x="9222" y="366"/>
                      </a:lnTo>
                      <a:cubicBezTo>
                        <a:pt x="9313" y="366"/>
                        <a:pt x="9404" y="343"/>
                        <a:pt x="9473" y="343"/>
                      </a:cubicBezTo>
                      <a:cubicBezTo>
                        <a:pt x="9587" y="320"/>
                        <a:pt x="9701" y="297"/>
                        <a:pt x="9815" y="275"/>
                      </a:cubicBezTo>
                      <a:cubicBezTo>
                        <a:pt x="9952" y="275"/>
                        <a:pt x="10089" y="252"/>
                        <a:pt x="10226" y="229"/>
                      </a:cubicBezTo>
                      <a:cubicBezTo>
                        <a:pt x="10386" y="206"/>
                        <a:pt x="10546" y="183"/>
                        <a:pt x="10683" y="161"/>
                      </a:cubicBezTo>
                      <a:cubicBezTo>
                        <a:pt x="10774" y="161"/>
                        <a:pt x="10842" y="138"/>
                        <a:pt x="10911" y="138"/>
                      </a:cubicBezTo>
                      <a:cubicBezTo>
                        <a:pt x="10979" y="138"/>
                        <a:pt x="11048" y="115"/>
                        <a:pt x="11116" y="115"/>
                      </a:cubicBezTo>
                      <a:cubicBezTo>
                        <a:pt x="11185" y="92"/>
                        <a:pt x="11253" y="92"/>
                        <a:pt x="11299" y="92"/>
                      </a:cubicBezTo>
                      <a:cubicBezTo>
                        <a:pt x="11322" y="92"/>
                        <a:pt x="11322" y="92"/>
                        <a:pt x="11322" y="92"/>
                      </a:cubicBezTo>
                      <a:cubicBezTo>
                        <a:pt x="11436" y="69"/>
                        <a:pt x="11504" y="69"/>
                        <a:pt x="11596" y="46"/>
                      </a:cubicBezTo>
                      <a:cubicBezTo>
                        <a:pt x="11778" y="24"/>
                        <a:pt x="11938" y="24"/>
                        <a:pt x="12075" y="24"/>
                      </a:cubicBezTo>
                      <a:cubicBezTo>
                        <a:pt x="12121" y="1"/>
                        <a:pt x="12166" y="1"/>
                        <a:pt x="12189" y="1"/>
                      </a:cubicBezTo>
                      <a:cubicBezTo>
                        <a:pt x="12349" y="1"/>
                        <a:pt x="12463" y="1"/>
                        <a:pt x="12509" y="24"/>
                      </a:cubicBezTo>
                      <a:cubicBezTo>
                        <a:pt x="12577" y="92"/>
                        <a:pt x="12554" y="617"/>
                        <a:pt x="12417" y="14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31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5" name="Google Shape;205;p4"/>
                <p:cNvSpPr/>
                <p:nvPr/>
              </p:nvSpPr>
              <p:spPr>
                <a:xfrm>
                  <a:off x="1473525" y="2481075"/>
                  <a:ext cx="85625" cy="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291" extrusionOk="0">
                      <a:moveTo>
                        <a:pt x="3070" y="1"/>
                      </a:moveTo>
                      <a:cubicBezTo>
                        <a:pt x="2595" y="1"/>
                        <a:pt x="1440" y="148"/>
                        <a:pt x="1" y="369"/>
                      </a:cubicBezTo>
                      <a:cubicBezTo>
                        <a:pt x="1" y="369"/>
                        <a:pt x="206" y="3085"/>
                        <a:pt x="2854" y="3291"/>
                      </a:cubicBezTo>
                      <a:cubicBezTo>
                        <a:pt x="3219" y="1510"/>
                        <a:pt x="3425" y="141"/>
                        <a:pt x="3288" y="27"/>
                      </a:cubicBezTo>
                      <a:cubicBezTo>
                        <a:pt x="3257" y="9"/>
                        <a:pt x="3183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6" name="Google Shape;206;p4"/>
                <p:cNvSpPr/>
                <p:nvPr/>
              </p:nvSpPr>
              <p:spPr>
                <a:xfrm>
                  <a:off x="765950" y="2826950"/>
                  <a:ext cx="358950" cy="37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8" h="15076" extrusionOk="0">
                      <a:moveTo>
                        <a:pt x="5205" y="1"/>
                      </a:moveTo>
                      <a:cubicBezTo>
                        <a:pt x="4269" y="800"/>
                        <a:pt x="3424" y="1530"/>
                        <a:pt x="2717" y="2146"/>
                      </a:cubicBezTo>
                      <a:cubicBezTo>
                        <a:pt x="2466" y="2352"/>
                        <a:pt x="2237" y="2557"/>
                        <a:pt x="2009" y="2763"/>
                      </a:cubicBezTo>
                      <a:cubicBezTo>
                        <a:pt x="1963" y="2808"/>
                        <a:pt x="1895" y="2854"/>
                        <a:pt x="1849" y="2900"/>
                      </a:cubicBezTo>
                      <a:cubicBezTo>
                        <a:pt x="1758" y="2968"/>
                        <a:pt x="1689" y="3037"/>
                        <a:pt x="1621" y="3105"/>
                      </a:cubicBezTo>
                      <a:cubicBezTo>
                        <a:pt x="1575" y="3151"/>
                        <a:pt x="1553" y="3174"/>
                        <a:pt x="1507" y="3196"/>
                      </a:cubicBezTo>
                      <a:cubicBezTo>
                        <a:pt x="1438" y="3265"/>
                        <a:pt x="1370" y="3311"/>
                        <a:pt x="1324" y="3379"/>
                      </a:cubicBezTo>
                      <a:lnTo>
                        <a:pt x="1301" y="3379"/>
                      </a:lnTo>
                      <a:cubicBezTo>
                        <a:pt x="1210" y="3470"/>
                        <a:pt x="1142" y="3539"/>
                        <a:pt x="1073" y="3607"/>
                      </a:cubicBezTo>
                      <a:cubicBezTo>
                        <a:pt x="936" y="3721"/>
                        <a:pt x="845" y="3813"/>
                        <a:pt x="799" y="3858"/>
                      </a:cubicBezTo>
                      <a:cubicBezTo>
                        <a:pt x="571" y="4132"/>
                        <a:pt x="343" y="4634"/>
                        <a:pt x="229" y="5296"/>
                      </a:cubicBezTo>
                      <a:cubicBezTo>
                        <a:pt x="0" y="6711"/>
                        <a:pt x="274" y="8857"/>
                        <a:pt x="2192" y="11482"/>
                      </a:cubicBezTo>
                      <a:cubicBezTo>
                        <a:pt x="4155" y="14153"/>
                        <a:pt x="6300" y="14997"/>
                        <a:pt x="7852" y="15066"/>
                      </a:cubicBezTo>
                      <a:cubicBezTo>
                        <a:pt x="7961" y="15072"/>
                        <a:pt x="8067" y="15076"/>
                        <a:pt x="8170" y="15076"/>
                      </a:cubicBezTo>
                      <a:cubicBezTo>
                        <a:pt x="8755" y="15076"/>
                        <a:pt x="9234" y="14970"/>
                        <a:pt x="9564" y="14814"/>
                      </a:cubicBezTo>
                      <a:cubicBezTo>
                        <a:pt x="9724" y="14746"/>
                        <a:pt x="10135" y="14449"/>
                        <a:pt x="10728" y="13993"/>
                      </a:cubicBezTo>
                      <a:cubicBezTo>
                        <a:pt x="10797" y="13924"/>
                        <a:pt x="10865" y="13879"/>
                        <a:pt x="10957" y="13810"/>
                      </a:cubicBezTo>
                      <a:cubicBezTo>
                        <a:pt x="11162" y="13628"/>
                        <a:pt x="11413" y="13445"/>
                        <a:pt x="11687" y="13217"/>
                      </a:cubicBezTo>
                      <a:cubicBezTo>
                        <a:pt x="12440" y="12600"/>
                        <a:pt x="13353" y="11847"/>
                        <a:pt x="14358" y="11003"/>
                      </a:cubicBezTo>
                      <a:cubicBezTo>
                        <a:pt x="13581" y="10797"/>
                        <a:pt x="12874" y="10523"/>
                        <a:pt x="12212" y="10204"/>
                      </a:cubicBezTo>
                      <a:cubicBezTo>
                        <a:pt x="12075" y="10135"/>
                        <a:pt x="11915" y="10067"/>
                        <a:pt x="11778" y="9975"/>
                      </a:cubicBezTo>
                      <a:cubicBezTo>
                        <a:pt x="10500" y="9291"/>
                        <a:pt x="9473" y="8446"/>
                        <a:pt x="8628" y="7533"/>
                      </a:cubicBezTo>
                      <a:cubicBezTo>
                        <a:pt x="5570" y="4201"/>
                        <a:pt x="5205" y="1"/>
                        <a:pt x="520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7" name="Google Shape;207;p4"/>
                <p:cNvSpPr/>
                <p:nvPr/>
              </p:nvSpPr>
              <p:spPr>
                <a:xfrm>
                  <a:off x="806475" y="2880600"/>
                  <a:ext cx="251650" cy="29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6" h="11847" extrusionOk="0">
                      <a:moveTo>
                        <a:pt x="1096" y="0"/>
                      </a:moveTo>
                      <a:cubicBezTo>
                        <a:pt x="845" y="206"/>
                        <a:pt x="616" y="411"/>
                        <a:pt x="388" y="617"/>
                      </a:cubicBezTo>
                      <a:cubicBezTo>
                        <a:pt x="342" y="662"/>
                        <a:pt x="274" y="708"/>
                        <a:pt x="228" y="754"/>
                      </a:cubicBezTo>
                      <a:cubicBezTo>
                        <a:pt x="137" y="822"/>
                        <a:pt x="68" y="891"/>
                        <a:pt x="0" y="959"/>
                      </a:cubicBezTo>
                      <a:cubicBezTo>
                        <a:pt x="0" y="959"/>
                        <a:pt x="342" y="10660"/>
                        <a:pt x="9107" y="11847"/>
                      </a:cubicBezTo>
                      <a:cubicBezTo>
                        <a:pt x="9176" y="11778"/>
                        <a:pt x="9244" y="11733"/>
                        <a:pt x="9336" y="11664"/>
                      </a:cubicBezTo>
                      <a:cubicBezTo>
                        <a:pt x="9541" y="11482"/>
                        <a:pt x="9792" y="11299"/>
                        <a:pt x="10066" y="11071"/>
                      </a:cubicBezTo>
                      <a:cubicBezTo>
                        <a:pt x="9701" y="11048"/>
                        <a:pt x="1940" y="10272"/>
                        <a:pt x="10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8" name="Google Shape;208;p4"/>
                <p:cNvSpPr/>
                <p:nvPr/>
              </p:nvSpPr>
              <p:spPr>
                <a:xfrm>
                  <a:off x="765950" y="2826950"/>
                  <a:ext cx="358950" cy="37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8" h="15112" fill="none" extrusionOk="0">
                      <a:moveTo>
                        <a:pt x="14358" y="11003"/>
                      </a:moveTo>
                      <a:cubicBezTo>
                        <a:pt x="13353" y="11847"/>
                        <a:pt x="12440" y="12600"/>
                        <a:pt x="11687" y="13217"/>
                      </a:cubicBezTo>
                      <a:cubicBezTo>
                        <a:pt x="11687" y="13217"/>
                        <a:pt x="11687" y="13217"/>
                        <a:pt x="11687" y="13217"/>
                      </a:cubicBezTo>
                      <a:cubicBezTo>
                        <a:pt x="11413" y="13445"/>
                        <a:pt x="11162" y="13628"/>
                        <a:pt x="10957" y="13810"/>
                      </a:cubicBezTo>
                      <a:cubicBezTo>
                        <a:pt x="10865" y="13879"/>
                        <a:pt x="10797" y="13924"/>
                        <a:pt x="10728" y="13993"/>
                      </a:cubicBezTo>
                      <a:lnTo>
                        <a:pt x="10728" y="13993"/>
                      </a:lnTo>
                      <a:cubicBezTo>
                        <a:pt x="10135" y="14449"/>
                        <a:pt x="9724" y="14746"/>
                        <a:pt x="9564" y="14814"/>
                      </a:cubicBezTo>
                      <a:cubicBezTo>
                        <a:pt x="9176" y="14997"/>
                        <a:pt x="8583" y="15111"/>
                        <a:pt x="7852" y="15066"/>
                      </a:cubicBezTo>
                      <a:cubicBezTo>
                        <a:pt x="6300" y="14997"/>
                        <a:pt x="4155" y="14153"/>
                        <a:pt x="2192" y="11482"/>
                      </a:cubicBezTo>
                      <a:cubicBezTo>
                        <a:pt x="274" y="8857"/>
                        <a:pt x="0" y="6711"/>
                        <a:pt x="229" y="5296"/>
                      </a:cubicBezTo>
                      <a:cubicBezTo>
                        <a:pt x="229" y="5296"/>
                        <a:pt x="229" y="5296"/>
                        <a:pt x="229" y="5296"/>
                      </a:cubicBezTo>
                      <a:cubicBezTo>
                        <a:pt x="343" y="4634"/>
                        <a:pt x="571" y="4132"/>
                        <a:pt x="799" y="3858"/>
                      </a:cubicBezTo>
                      <a:cubicBezTo>
                        <a:pt x="845" y="3813"/>
                        <a:pt x="936" y="3721"/>
                        <a:pt x="1073" y="3607"/>
                      </a:cubicBezTo>
                      <a:cubicBezTo>
                        <a:pt x="1142" y="3539"/>
                        <a:pt x="1210" y="3470"/>
                        <a:pt x="1301" y="3379"/>
                      </a:cubicBezTo>
                      <a:cubicBezTo>
                        <a:pt x="1301" y="3379"/>
                        <a:pt x="1301" y="3379"/>
                        <a:pt x="1324" y="3379"/>
                      </a:cubicBezTo>
                      <a:cubicBezTo>
                        <a:pt x="1370" y="3311"/>
                        <a:pt x="1438" y="3265"/>
                        <a:pt x="1507" y="3196"/>
                      </a:cubicBezTo>
                      <a:cubicBezTo>
                        <a:pt x="1553" y="3174"/>
                        <a:pt x="1575" y="3151"/>
                        <a:pt x="1621" y="3105"/>
                      </a:cubicBezTo>
                      <a:cubicBezTo>
                        <a:pt x="1689" y="3037"/>
                        <a:pt x="1758" y="2968"/>
                        <a:pt x="1849" y="2900"/>
                      </a:cubicBezTo>
                      <a:cubicBezTo>
                        <a:pt x="1895" y="2854"/>
                        <a:pt x="1963" y="2808"/>
                        <a:pt x="2009" y="2763"/>
                      </a:cubicBezTo>
                      <a:cubicBezTo>
                        <a:pt x="2237" y="2557"/>
                        <a:pt x="2466" y="2352"/>
                        <a:pt x="2717" y="2146"/>
                      </a:cubicBezTo>
                      <a:cubicBezTo>
                        <a:pt x="3424" y="1530"/>
                        <a:pt x="4269" y="800"/>
                        <a:pt x="5205" y="1"/>
                      </a:cubicBezTo>
                      <a:cubicBezTo>
                        <a:pt x="5205" y="1"/>
                        <a:pt x="5570" y="4201"/>
                        <a:pt x="8628" y="7533"/>
                      </a:cubicBezTo>
                      <a:cubicBezTo>
                        <a:pt x="9473" y="8446"/>
                        <a:pt x="10500" y="9291"/>
                        <a:pt x="11778" y="9975"/>
                      </a:cubicBezTo>
                      <a:lnTo>
                        <a:pt x="11778" y="9975"/>
                      </a:lnTo>
                      <a:cubicBezTo>
                        <a:pt x="11915" y="10067"/>
                        <a:pt x="12075" y="10135"/>
                        <a:pt x="12212" y="10204"/>
                      </a:cubicBezTo>
                      <a:cubicBezTo>
                        <a:pt x="12874" y="10523"/>
                        <a:pt x="13581" y="10797"/>
                        <a:pt x="14358" y="11003"/>
                      </a:cubicBezTo>
                      <a:close/>
                    </a:path>
                  </a:pathLst>
                </a:custGeom>
                <a:noFill/>
                <a:ln w="131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9" name="Google Shape;209;p4"/>
                <p:cNvSpPr/>
                <p:nvPr/>
              </p:nvSpPr>
              <p:spPr>
                <a:xfrm>
                  <a:off x="915450" y="2600425"/>
                  <a:ext cx="346400" cy="30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6" h="12167" fill="none" extrusionOk="0">
                      <a:moveTo>
                        <a:pt x="13856" y="0"/>
                      </a:moveTo>
                      <a:lnTo>
                        <a:pt x="1" y="12166"/>
                      </a:lnTo>
                    </a:path>
                  </a:pathLst>
                </a:custGeom>
                <a:noFill/>
                <a:ln w="131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0" name="Google Shape;210;p4"/>
                <p:cNvSpPr/>
                <p:nvPr/>
              </p:nvSpPr>
              <p:spPr>
                <a:xfrm>
                  <a:off x="981650" y="2688875"/>
                  <a:ext cx="365225" cy="32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9" h="13057" fill="none" extrusionOk="0">
                      <a:moveTo>
                        <a:pt x="14609" y="0"/>
                      </a:moveTo>
                      <a:lnTo>
                        <a:pt x="0" y="13056"/>
                      </a:lnTo>
                    </a:path>
                  </a:pathLst>
                </a:custGeom>
                <a:solidFill>
                  <a:schemeClr val="dk1"/>
                </a:solidFill>
                <a:ln w="131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1" name="Google Shape;211;p4"/>
                <p:cNvSpPr/>
                <p:nvPr/>
              </p:nvSpPr>
              <p:spPr>
                <a:xfrm>
                  <a:off x="1071225" y="2759625"/>
                  <a:ext cx="357250" cy="32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0" h="12897" fill="none" extrusionOk="0">
                      <a:moveTo>
                        <a:pt x="14290" y="0"/>
                      </a:moveTo>
                      <a:lnTo>
                        <a:pt x="1" y="12897"/>
                      </a:lnTo>
                    </a:path>
                  </a:pathLst>
                </a:custGeom>
                <a:solidFill>
                  <a:schemeClr val="dk1"/>
                </a:solidFill>
                <a:ln w="131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2" name="Google Shape;212;p4"/>
              <p:cNvGrpSpPr/>
              <p:nvPr/>
            </p:nvGrpSpPr>
            <p:grpSpPr>
              <a:xfrm rot="2827410">
                <a:off x="8144137" y="3917211"/>
                <a:ext cx="859949" cy="990595"/>
                <a:chOff x="2717500" y="635175"/>
                <a:chExt cx="859975" cy="990625"/>
              </a:xfrm>
            </p:grpSpPr>
            <p:sp>
              <p:nvSpPr>
                <p:cNvPr id="213" name="Google Shape;213;p4"/>
                <p:cNvSpPr/>
                <p:nvPr/>
              </p:nvSpPr>
              <p:spPr>
                <a:xfrm>
                  <a:off x="3058175" y="1240025"/>
                  <a:ext cx="496475" cy="3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9" h="13044" extrusionOk="0">
                      <a:moveTo>
                        <a:pt x="19859" y="1"/>
                      </a:moveTo>
                      <a:cubicBezTo>
                        <a:pt x="19858" y="1"/>
                        <a:pt x="1" y="7122"/>
                        <a:pt x="366" y="10135"/>
                      </a:cubicBezTo>
                      <a:cubicBezTo>
                        <a:pt x="638" y="12384"/>
                        <a:pt x="1483" y="13043"/>
                        <a:pt x="2653" y="13043"/>
                      </a:cubicBezTo>
                      <a:cubicBezTo>
                        <a:pt x="3051" y="13043"/>
                        <a:pt x="3486" y="12967"/>
                        <a:pt x="3949" y="12851"/>
                      </a:cubicBezTo>
                      <a:cubicBezTo>
                        <a:pt x="5775" y="12395"/>
                        <a:pt x="19585" y="5273"/>
                        <a:pt x="19585" y="5273"/>
                      </a:cubicBezTo>
                      <a:cubicBezTo>
                        <a:pt x="18854" y="1987"/>
                        <a:pt x="19859" y="1"/>
                        <a:pt x="198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" name="Google Shape;214;p4"/>
                <p:cNvSpPr/>
                <p:nvPr/>
              </p:nvSpPr>
              <p:spPr>
                <a:xfrm>
                  <a:off x="3058175" y="1240025"/>
                  <a:ext cx="496475" cy="3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9" h="13308" fill="none" extrusionOk="0">
                      <a:moveTo>
                        <a:pt x="19859" y="1"/>
                      </a:moveTo>
                      <a:cubicBezTo>
                        <a:pt x="19859" y="1"/>
                        <a:pt x="18854" y="1987"/>
                        <a:pt x="19585" y="5273"/>
                      </a:cubicBezTo>
                      <a:cubicBezTo>
                        <a:pt x="19585" y="5273"/>
                        <a:pt x="5775" y="12395"/>
                        <a:pt x="3949" y="12851"/>
                      </a:cubicBezTo>
                      <a:cubicBezTo>
                        <a:pt x="2123" y="13308"/>
                        <a:pt x="731" y="13148"/>
                        <a:pt x="366" y="10135"/>
                      </a:cubicBezTo>
                      <a:cubicBezTo>
                        <a:pt x="1" y="7122"/>
                        <a:pt x="19859" y="1"/>
                        <a:pt x="19859" y="1"/>
                      </a:cubicBezTo>
                      <a:close/>
                    </a:path>
                  </a:pathLst>
                </a:custGeom>
                <a:noFill/>
                <a:ln w="12550" cap="rnd" cmpd="sng">
                  <a:solidFill>
                    <a:srgbClr val="48060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" name="Google Shape;215;p4"/>
                <p:cNvSpPr/>
                <p:nvPr/>
              </p:nvSpPr>
              <p:spPr>
                <a:xfrm>
                  <a:off x="2717500" y="637450"/>
                  <a:ext cx="859975" cy="95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9" h="38009" extrusionOk="0">
                      <a:moveTo>
                        <a:pt x="19523" y="0"/>
                      </a:moveTo>
                      <a:cubicBezTo>
                        <a:pt x="19521" y="0"/>
                        <a:pt x="19519" y="0"/>
                        <a:pt x="19517" y="0"/>
                      </a:cubicBezTo>
                      <a:cubicBezTo>
                        <a:pt x="18604" y="69"/>
                        <a:pt x="7077" y="4725"/>
                        <a:pt x="2945" y="6506"/>
                      </a:cubicBezTo>
                      <a:cubicBezTo>
                        <a:pt x="2147" y="6825"/>
                        <a:pt x="1622" y="7076"/>
                        <a:pt x="1485" y="7145"/>
                      </a:cubicBezTo>
                      <a:cubicBezTo>
                        <a:pt x="503" y="7715"/>
                        <a:pt x="1" y="13285"/>
                        <a:pt x="92" y="14198"/>
                      </a:cubicBezTo>
                      <a:cubicBezTo>
                        <a:pt x="161" y="15111"/>
                        <a:pt x="8150" y="31727"/>
                        <a:pt x="11208" y="35631"/>
                      </a:cubicBezTo>
                      <a:cubicBezTo>
                        <a:pt x="12701" y="37521"/>
                        <a:pt x="14194" y="38009"/>
                        <a:pt x="15336" y="38009"/>
                      </a:cubicBezTo>
                      <a:cubicBezTo>
                        <a:pt x="16552" y="38009"/>
                        <a:pt x="17371" y="37457"/>
                        <a:pt x="17371" y="37457"/>
                      </a:cubicBezTo>
                      <a:lnTo>
                        <a:pt x="17371" y="37457"/>
                      </a:lnTo>
                      <a:cubicBezTo>
                        <a:pt x="17194" y="37506"/>
                        <a:pt x="16937" y="37546"/>
                        <a:pt x="16643" y="37546"/>
                      </a:cubicBezTo>
                      <a:cubicBezTo>
                        <a:pt x="15839" y="37546"/>
                        <a:pt x="14750" y="37243"/>
                        <a:pt x="14198" y="35973"/>
                      </a:cubicBezTo>
                      <a:cubicBezTo>
                        <a:pt x="13628" y="34603"/>
                        <a:pt x="14107" y="33188"/>
                        <a:pt x="14929" y="32367"/>
                      </a:cubicBezTo>
                      <a:cubicBezTo>
                        <a:pt x="15157" y="32138"/>
                        <a:pt x="15431" y="31956"/>
                        <a:pt x="15705" y="31819"/>
                      </a:cubicBezTo>
                      <a:cubicBezTo>
                        <a:pt x="16344" y="31522"/>
                        <a:pt x="21343" y="29331"/>
                        <a:pt x="25999" y="27231"/>
                      </a:cubicBezTo>
                      <a:cubicBezTo>
                        <a:pt x="30336" y="25291"/>
                        <a:pt x="34399" y="23419"/>
                        <a:pt x="34399" y="23259"/>
                      </a:cubicBezTo>
                      <a:cubicBezTo>
                        <a:pt x="34399" y="22918"/>
                        <a:pt x="20667" y="0"/>
                        <a:pt x="19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" name="Google Shape;216;p4"/>
                <p:cNvSpPr/>
                <p:nvPr/>
              </p:nvSpPr>
              <p:spPr>
                <a:xfrm>
                  <a:off x="2717500" y="800075"/>
                  <a:ext cx="649975" cy="78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9" h="31504" extrusionOk="0">
                      <a:moveTo>
                        <a:pt x="2945" y="1"/>
                      </a:moveTo>
                      <a:cubicBezTo>
                        <a:pt x="2147" y="320"/>
                        <a:pt x="1622" y="571"/>
                        <a:pt x="1485" y="640"/>
                      </a:cubicBezTo>
                      <a:cubicBezTo>
                        <a:pt x="503" y="1210"/>
                        <a:pt x="1" y="6780"/>
                        <a:pt x="92" y="7693"/>
                      </a:cubicBezTo>
                      <a:cubicBezTo>
                        <a:pt x="161" y="8606"/>
                        <a:pt x="8150" y="25222"/>
                        <a:pt x="11208" y="29126"/>
                      </a:cubicBezTo>
                      <a:cubicBezTo>
                        <a:pt x="12701" y="31016"/>
                        <a:pt x="14194" y="31504"/>
                        <a:pt x="15336" y="31504"/>
                      </a:cubicBezTo>
                      <a:cubicBezTo>
                        <a:pt x="16552" y="31504"/>
                        <a:pt x="17371" y="30952"/>
                        <a:pt x="17371" y="30952"/>
                      </a:cubicBezTo>
                      <a:lnTo>
                        <a:pt x="17371" y="30952"/>
                      </a:lnTo>
                      <a:cubicBezTo>
                        <a:pt x="17194" y="31001"/>
                        <a:pt x="16937" y="31041"/>
                        <a:pt x="16643" y="31041"/>
                      </a:cubicBezTo>
                      <a:cubicBezTo>
                        <a:pt x="15839" y="31041"/>
                        <a:pt x="14750" y="30738"/>
                        <a:pt x="14198" y="29468"/>
                      </a:cubicBezTo>
                      <a:cubicBezTo>
                        <a:pt x="13628" y="28098"/>
                        <a:pt x="14107" y="26683"/>
                        <a:pt x="14929" y="25862"/>
                      </a:cubicBezTo>
                      <a:cubicBezTo>
                        <a:pt x="15157" y="25633"/>
                        <a:pt x="15431" y="25451"/>
                        <a:pt x="15705" y="25314"/>
                      </a:cubicBezTo>
                      <a:cubicBezTo>
                        <a:pt x="16344" y="25017"/>
                        <a:pt x="21343" y="22826"/>
                        <a:pt x="25999" y="20726"/>
                      </a:cubicBezTo>
                      <a:cubicBezTo>
                        <a:pt x="21594" y="18991"/>
                        <a:pt x="17485" y="16549"/>
                        <a:pt x="13879" y="13536"/>
                      </a:cubicBezTo>
                      <a:cubicBezTo>
                        <a:pt x="9382" y="9793"/>
                        <a:pt x="5662" y="5159"/>
                        <a:pt x="2945" y="1"/>
                      </a:cubicBezTo>
                      <a:close/>
                    </a:path>
                  </a:pathLst>
                </a:custGeom>
                <a:solidFill>
                  <a:srgbClr val="505F9E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7" name="Google Shape;217;p4"/>
                <p:cNvSpPr/>
                <p:nvPr/>
              </p:nvSpPr>
              <p:spPr>
                <a:xfrm>
                  <a:off x="2717500" y="635175"/>
                  <a:ext cx="859975" cy="9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9" h="39625" fill="none" extrusionOk="0">
                      <a:moveTo>
                        <a:pt x="14929" y="32458"/>
                      </a:moveTo>
                      <a:cubicBezTo>
                        <a:pt x="14107" y="33279"/>
                        <a:pt x="13628" y="34694"/>
                        <a:pt x="14198" y="36064"/>
                      </a:cubicBezTo>
                      <a:cubicBezTo>
                        <a:pt x="14952" y="37799"/>
                        <a:pt x="16709" y="37730"/>
                        <a:pt x="17371" y="37548"/>
                      </a:cubicBezTo>
                      <a:cubicBezTo>
                        <a:pt x="17371" y="37548"/>
                        <a:pt x="14290" y="39625"/>
                        <a:pt x="11208" y="35722"/>
                      </a:cubicBezTo>
                      <a:cubicBezTo>
                        <a:pt x="8150" y="31818"/>
                        <a:pt x="161" y="15202"/>
                        <a:pt x="92" y="14289"/>
                      </a:cubicBezTo>
                      <a:cubicBezTo>
                        <a:pt x="1" y="13376"/>
                        <a:pt x="503" y="7806"/>
                        <a:pt x="1485" y="7236"/>
                      </a:cubicBezTo>
                      <a:cubicBezTo>
                        <a:pt x="2329" y="6756"/>
                        <a:pt x="18444" y="160"/>
                        <a:pt x="19517" y="91"/>
                      </a:cubicBezTo>
                      <a:cubicBezTo>
                        <a:pt x="20612" y="0"/>
                        <a:pt x="34399" y="23008"/>
                        <a:pt x="34399" y="23350"/>
                      </a:cubicBezTo>
                      <a:cubicBezTo>
                        <a:pt x="34399" y="23693"/>
                        <a:pt x="16937" y="31316"/>
                        <a:pt x="15705" y="31910"/>
                      </a:cubicBezTo>
                      <a:cubicBezTo>
                        <a:pt x="15431" y="32047"/>
                        <a:pt x="15157" y="32229"/>
                        <a:pt x="14929" y="32458"/>
                      </a:cubicBezTo>
                      <a:close/>
                    </a:path>
                  </a:pathLst>
                </a:custGeom>
                <a:noFill/>
                <a:ln w="125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" name="Google Shape;218;p4"/>
                <p:cNvSpPr/>
                <p:nvPr/>
              </p:nvSpPr>
              <p:spPr>
                <a:xfrm>
                  <a:off x="2717500" y="816050"/>
                  <a:ext cx="434300" cy="77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2" h="30865" extrusionOk="0">
                      <a:moveTo>
                        <a:pt x="1485" y="1"/>
                      </a:moveTo>
                      <a:cubicBezTo>
                        <a:pt x="503" y="571"/>
                        <a:pt x="1" y="6141"/>
                        <a:pt x="92" y="7054"/>
                      </a:cubicBezTo>
                      <a:cubicBezTo>
                        <a:pt x="161" y="7967"/>
                        <a:pt x="8150" y="24583"/>
                        <a:pt x="11208" y="28487"/>
                      </a:cubicBezTo>
                      <a:cubicBezTo>
                        <a:pt x="12701" y="30377"/>
                        <a:pt x="14194" y="30865"/>
                        <a:pt x="15336" y="30865"/>
                      </a:cubicBezTo>
                      <a:cubicBezTo>
                        <a:pt x="16552" y="30865"/>
                        <a:pt x="17371" y="30313"/>
                        <a:pt x="17371" y="30313"/>
                      </a:cubicBezTo>
                      <a:lnTo>
                        <a:pt x="17371" y="30313"/>
                      </a:lnTo>
                      <a:cubicBezTo>
                        <a:pt x="17194" y="30362"/>
                        <a:pt x="16937" y="30402"/>
                        <a:pt x="16643" y="30402"/>
                      </a:cubicBezTo>
                      <a:cubicBezTo>
                        <a:pt x="15839" y="30402"/>
                        <a:pt x="14750" y="30099"/>
                        <a:pt x="14198" y="28829"/>
                      </a:cubicBezTo>
                      <a:cubicBezTo>
                        <a:pt x="13628" y="27459"/>
                        <a:pt x="14107" y="26044"/>
                        <a:pt x="14929" y="25223"/>
                      </a:cubicBezTo>
                      <a:cubicBezTo>
                        <a:pt x="10158" y="18558"/>
                        <a:pt x="1485" y="1"/>
                        <a:pt x="1485" y="1"/>
                      </a:cubicBezTo>
                      <a:close/>
                    </a:path>
                  </a:pathLst>
                </a:custGeom>
                <a:solidFill>
                  <a:srgbClr val="636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" name="Google Shape;219;p4"/>
                <p:cNvSpPr/>
                <p:nvPr/>
              </p:nvSpPr>
              <p:spPr>
                <a:xfrm>
                  <a:off x="2717500" y="816050"/>
                  <a:ext cx="434300" cy="77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2" h="30865" extrusionOk="0">
                      <a:moveTo>
                        <a:pt x="1485" y="1"/>
                      </a:moveTo>
                      <a:cubicBezTo>
                        <a:pt x="503" y="571"/>
                        <a:pt x="1" y="6141"/>
                        <a:pt x="92" y="7054"/>
                      </a:cubicBezTo>
                      <a:cubicBezTo>
                        <a:pt x="161" y="7967"/>
                        <a:pt x="8150" y="24583"/>
                        <a:pt x="11208" y="28487"/>
                      </a:cubicBezTo>
                      <a:cubicBezTo>
                        <a:pt x="12701" y="30377"/>
                        <a:pt x="14194" y="30865"/>
                        <a:pt x="15336" y="30865"/>
                      </a:cubicBezTo>
                      <a:cubicBezTo>
                        <a:pt x="16552" y="30865"/>
                        <a:pt x="17371" y="30313"/>
                        <a:pt x="17371" y="30313"/>
                      </a:cubicBezTo>
                      <a:lnTo>
                        <a:pt x="17371" y="30313"/>
                      </a:lnTo>
                      <a:cubicBezTo>
                        <a:pt x="17194" y="30362"/>
                        <a:pt x="16937" y="30402"/>
                        <a:pt x="16643" y="30402"/>
                      </a:cubicBezTo>
                      <a:cubicBezTo>
                        <a:pt x="15839" y="30402"/>
                        <a:pt x="14750" y="30099"/>
                        <a:pt x="14198" y="28829"/>
                      </a:cubicBezTo>
                      <a:cubicBezTo>
                        <a:pt x="13628" y="27459"/>
                        <a:pt x="14107" y="26044"/>
                        <a:pt x="14929" y="25223"/>
                      </a:cubicBezTo>
                      <a:cubicBezTo>
                        <a:pt x="10158" y="18558"/>
                        <a:pt x="1485" y="1"/>
                        <a:pt x="148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" name="Google Shape;220;p4"/>
                <p:cNvSpPr/>
                <p:nvPr/>
              </p:nvSpPr>
              <p:spPr>
                <a:xfrm>
                  <a:off x="2717500" y="816050"/>
                  <a:ext cx="434300" cy="80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2" h="32390" fill="none" extrusionOk="0">
                      <a:moveTo>
                        <a:pt x="17371" y="30313"/>
                      </a:moveTo>
                      <a:cubicBezTo>
                        <a:pt x="17371" y="30313"/>
                        <a:pt x="14290" y="32390"/>
                        <a:pt x="11208" y="28487"/>
                      </a:cubicBezTo>
                      <a:cubicBezTo>
                        <a:pt x="8150" y="24583"/>
                        <a:pt x="161" y="7967"/>
                        <a:pt x="92" y="7054"/>
                      </a:cubicBezTo>
                      <a:cubicBezTo>
                        <a:pt x="1" y="6141"/>
                        <a:pt x="503" y="571"/>
                        <a:pt x="1485" y="1"/>
                      </a:cubicBezTo>
                      <a:cubicBezTo>
                        <a:pt x="1485" y="1"/>
                        <a:pt x="10158" y="18558"/>
                        <a:pt x="14929" y="25223"/>
                      </a:cubicBezTo>
                      <a:cubicBezTo>
                        <a:pt x="14107" y="26044"/>
                        <a:pt x="13628" y="27459"/>
                        <a:pt x="14198" y="28829"/>
                      </a:cubicBezTo>
                      <a:cubicBezTo>
                        <a:pt x="14952" y="30564"/>
                        <a:pt x="16709" y="30495"/>
                        <a:pt x="17371" y="30313"/>
                      </a:cubicBezTo>
                      <a:close/>
                    </a:path>
                  </a:pathLst>
                </a:custGeom>
                <a:noFill/>
                <a:ln w="125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" name="Google Shape;221;p4"/>
                <p:cNvSpPr/>
                <p:nvPr/>
              </p:nvSpPr>
              <p:spPr>
                <a:xfrm>
                  <a:off x="2923500" y="767300"/>
                  <a:ext cx="368675" cy="28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7" h="11315" extrusionOk="0">
                      <a:moveTo>
                        <a:pt x="10764" y="0"/>
                      </a:moveTo>
                      <a:cubicBezTo>
                        <a:pt x="10607" y="0"/>
                        <a:pt x="10448" y="26"/>
                        <a:pt x="10295" y="79"/>
                      </a:cubicBezTo>
                      <a:cubicBezTo>
                        <a:pt x="6392" y="1403"/>
                        <a:pt x="2717" y="3252"/>
                        <a:pt x="960" y="4188"/>
                      </a:cubicBezTo>
                      <a:cubicBezTo>
                        <a:pt x="298" y="4553"/>
                        <a:pt x="1" y="5329"/>
                        <a:pt x="275" y="6014"/>
                      </a:cubicBezTo>
                      <a:cubicBezTo>
                        <a:pt x="1119" y="8113"/>
                        <a:pt x="2055" y="9711"/>
                        <a:pt x="2649" y="10647"/>
                      </a:cubicBezTo>
                      <a:cubicBezTo>
                        <a:pt x="2918" y="11068"/>
                        <a:pt x="3386" y="11315"/>
                        <a:pt x="3879" y="11315"/>
                      </a:cubicBezTo>
                      <a:cubicBezTo>
                        <a:pt x="4054" y="11315"/>
                        <a:pt x="4232" y="11284"/>
                        <a:pt x="4406" y="11218"/>
                      </a:cubicBezTo>
                      <a:cubicBezTo>
                        <a:pt x="9496" y="9232"/>
                        <a:pt x="12464" y="7543"/>
                        <a:pt x="13902" y="6630"/>
                      </a:cubicBezTo>
                      <a:cubicBezTo>
                        <a:pt x="14518" y="6219"/>
                        <a:pt x="14746" y="5420"/>
                        <a:pt x="14404" y="4735"/>
                      </a:cubicBezTo>
                      <a:cubicBezTo>
                        <a:pt x="13491" y="2886"/>
                        <a:pt x="12555" y="1448"/>
                        <a:pt x="11939" y="604"/>
                      </a:cubicBezTo>
                      <a:cubicBezTo>
                        <a:pt x="11667" y="214"/>
                        <a:pt x="11220" y="0"/>
                        <a:pt x="1076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" name="Google Shape;222;p4"/>
                <p:cNvSpPr/>
                <p:nvPr/>
              </p:nvSpPr>
              <p:spPr>
                <a:xfrm>
                  <a:off x="2923500" y="764125"/>
                  <a:ext cx="368675" cy="28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7" h="11596" fill="none" extrusionOk="0">
                      <a:moveTo>
                        <a:pt x="960" y="4315"/>
                      </a:moveTo>
                      <a:cubicBezTo>
                        <a:pt x="2717" y="3379"/>
                        <a:pt x="6392" y="1530"/>
                        <a:pt x="10295" y="206"/>
                      </a:cubicBezTo>
                      <a:cubicBezTo>
                        <a:pt x="10889" y="1"/>
                        <a:pt x="11573" y="206"/>
                        <a:pt x="11939" y="731"/>
                      </a:cubicBezTo>
                      <a:cubicBezTo>
                        <a:pt x="12555" y="1575"/>
                        <a:pt x="13491" y="3013"/>
                        <a:pt x="14404" y="4862"/>
                      </a:cubicBezTo>
                      <a:cubicBezTo>
                        <a:pt x="14746" y="5547"/>
                        <a:pt x="14518" y="6346"/>
                        <a:pt x="13902" y="6757"/>
                      </a:cubicBezTo>
                      <a:cubicBezTo>
                        <a:pt x="12464" y="7670"/>
                        <a:pt x="9496" y="9359"/>
                        <a:pt x="4406" y="11345"/>
                      </a:cubicBezTo>
                      <a:cubicBezTo>
                        <a:pt x="3744" y="11596"/>
                        <a:pt x="3014" y="11345"/>
                        <a:pt x="2649" y="10774"/>
                      </a:cubicBezTo>
                      <a:cubicBezTo>
                        <a:pt x="2055" y="9838"/>
                        <a:pt x="1119" y="8240"/>
                        <a:pt x="275" y="6141"/>
                      </a:cubicBezTo>
                      <a:cubicBezTo>
                        <a:pt x="1" y="5456"/>
                        <a:pt x="298" y="4680"/>
                        <a:pt x="960" y="4315"/>
                      </a:cubicBezTo>
                      <a:close/>
                    </a:path>
                  </a:pathLst>
                </a:custGeom>
                <a:noFill/>
                <a:ln w="125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" name="Google Shape;223;p4"/>
                <p:cNvSpPr/>
                <p:nvPr/>
              </p:nvSpPr>
              <p:spPr>
                <a:xfrm>
                  <a:off x="3033075" y="1218925"/>
                  <a:ext cx="544400" cy="3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6" h="14580" extrusionOk="0">
                      <a:moveTo>
                        <a:pt x="21776" y="0"/>
                      </a:moveTo>
                      <a:cubicBezTo>
                        <a:pt x="21775" y="1"/>
                        <a:pt x="7533" y="6072"/>
                        <a:pt x="5136" y="6985"/>
                      </a:cubicBezTo>
                      <a:cubicBezTo>
                        <a:pt x="2717" y="7875"/>
                        <a:pt x="0" y="8971"/>
                        <a:pt x="868" y="12075"/>
                      </a:cubicBezTo>
                      <a:cubicBezTo>
                        <a:pt x="1418" y="14031"/>
                        <a:pt x="2180" y="14580"/>
                        <a:pt x="3078" y="14580"/>
                      </a:cubicBezTo>
                      <a:cubicBezTo>
                        <a:pt x="3594" y="14580"/>
                        <a:pt x="4156" y="14398"/>
                        <a:pt x="4748" y="14198"/>
                      </a:cubicBezTo>
                      <a:cubicBezTo>
                        <a:pt x="6346" y="13673"/>
                        <a:pt x="20726" y="6574"/>
                        <a:pt x="20908" y="6437"/>
                      </a:cubicBezTo>
                      <a:cubicBezTo>
                        <a:pt x="21091" y="6300"/>
                        <a:pt x="21365" y="5570"/>
                        <a:pt x="21274" y="5433"/>
                      </a:cubicBezTo>
                      <a:cubicBezTo>
                        <a:pt x="21273" y="5432"/>
                        <a:pt x="21271" y="5431"/>
                        <a:pt x="21268" y="5431"/>
                      </a:cubicBezTo>
                      <a:cubicBezTo>
                        <a:pt x="20916" y="5431"/>
                        <a:pt x="5633" y="13195"/>
                        <a:pt x="4999" y="13422"/>
                      </a:cubicBezTo>
                      <a:cubicBezTo>
                        <a:pt x="4758" y="13508"/>
                        <a:pt x="4413" y="13581"/>
                        <a:pt x="4044" y="13581"/>
                      </a:cubicBezTo>
                      <a:cubicBezTo>
                        <a:pt x="3437" y="13581"/>
                        <a:pt x="2766" y="13382"/>
                        <a:pt x="2397" y="12714"/>
                      </a:cubicBezTo>
                      <a:cubicBezTo>
                        <a:pt x="1826" y="11618"/>
                        <a:pt x="2055" y="10021"/>
                        <a:pt x="2990" y="9564"/>
                      </a:cubicBezTo>
                      <a:cubicBezTo>
                        <a:pt x="3926" y="9108"/>
                        <a:pt x="21228" y="1347"/>
                        <a:pt x="21410" y="1027"/>
                      </a:cubicBezTo>
                      <a:cubicBezTo>
                        <a:pt x="21593" y="708"/>
                        <a:pt x="21776" y="0"/>
                        <a:pt x="21776" y="0"/>
                      </a:cubicBezTo>
                      <a:close/>
                    </a:path>
                  </a:pathLst>
                </a:custGeom>
                <a:solidFill>
                  <a:srgbClr val="7C7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" name="Google Shape;224;p4"/>
                <p:cNvSpPr/>
                <p:nvPr/>
              </p:nvSpPr>
              <p:spPr>
                <a:xfrm>
                  <a:off x="3033075" y="1218925"/>
                  <a:ext cx="544400" cy="37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6" h="15157" fill="none" extrusionOk="0">
                      <a:moveTo>
                        <a:pt x="21776" y="0"/>
                      </a:moveTo>
                      <a:cubicBezTo>
                        <a:pt x="21776" y="0"/>
                        <a:pt x="21593" y="708"/>
                        <a:pt x="21410" y="1027"/>
                      </a:cubicBezTo>
                      <a:cubicBezTo>
                        <a:pt x="21228" y="1347"/>
                        <a:pt x="3926" y="9108"/>
                        <a:pt x="2990" y="9564"/>
                      </a:cubicBezTo>
                      <a:cubicBezTo>
                        <a:pt x="2055" y="10021"/>
                        <a:pt x="1826" y="11618"/>
                        <a:pt x="2397" y="12714"/>
                      </a:cubicBezTo>
                      <a:cubicBezTo>
                        <a:pt x="2990" y="13787"/>
                        <a:pt x="4360" y="13650"/>
                        <a:pt x="4999" y="13422"/>
                      </a:cubicBezTo>
                      <a:cubicBezTo>
                        <a:pt x="5638" y="13193"/>
                        <a:pt x="21182" y="5296"/>
                        <a:pt x="21274" y="5433"/>
                      </a:cubicBezTo>
                      <a:cubicBezTo>
                        <a:pt x="21365" y="5570"/>
                        <a:pt x="21091" y="6300"/>
                        <a:pt x="20908" y="6437"/>
                      </a:cubicBezTo>
                      <a:cubicBezTo>
                        <a:pt x="20726" y="6574"/>
                        <a:pt x="6346" y="13673"/>
                        <a:pt x="4748" y="14198"/>
                      </a:cubicBezTo>
                      <a:cubicBezTo>
                        <a:pt x="3127" y="14745"/>
                        <a:pt x="1735" y="15156"/>
                        <a:pt x="868" y="12075"/>
                      </a:cubicBezTo>
                      <a:cubicBezTo>
                        <a:pt x="0" y="8971"/>
                        <a:pt x="2717" y="7875"/>
                        <a:pt x="5136" y="6985"/>
                      </a:cubicBezTo>
                      <a:cubicBezTo>
                        <a:pt x="7533" y="6072"/>
                        <a:pt x="21776" y="0"/>
                        <a:pt x="21776" y="0"/>
                      </a:cubicBezTo>
                      <a:close/>
                    </a:path>
                  </a:pathLst>
                </a:custGeom>
                <a:noFill/>
                <a:ln w="125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7445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5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227" name="Google Shape;227;p5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228" name="Google Shape;228;p5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5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5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5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5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5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5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5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5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5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5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5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5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5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5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5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5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5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5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5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5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49" name="Google Shape;249;p5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0" name="Google Shape;250;p5"/>
          <p:cNvGrpSpPr/>
          <p:nvPr/>
        </p:nvGrpSpPr>
        <p:grpSpPr>
          <a:xfrm>
            <a:off x="-2261100" y="-568166"/>
            <a:ext cx="16745184" cy="9131233"/>
            <a:chOff x="-1695825" y="-426125"/>
            <a:chExt cx="12558888" cy="6848425"/>
          </a:xfrm>
        </p:grpSpPr>
        <p:sp>
          <p:nvSpPr>
            <p:cNvPr id="251" name="Google Shape;251;p5"/>
            <p:cNvSpPr/>
            <p:nvPr/>
          </p:nvSpPr>
          <p:spPr>
            <a:xfrm>
              <a:off x="7424938" y="-426125"/>
              <a:ext cx="3438125" cy="3675448"/>
            </a:xfrm>
            <a:custGeom>
              <a:avLst/>
              <a:gdLst/>
              <a:ahLst/>
              <a:cxnLst/>
              <a:rect l="l" t="t" r="r" b="b"/>
              <a:pathLst>
                <a:path w="161604" h="172759" extrusionOk="0">
                  <a:moveTo>
                    <a:pt x="68753" y="1"/>
                  </a:moveTo>
                  <a:cubicBezTo>
                    <a:pt x="63667" y="1"/>
                    <a:pt x="58581" y="114"/>
                    <a:pt x="53503" y="305"/>
                  </a:cubicBezTo>
                  <a:cubicBezTo>
                    <a:pt x="45195" y="625"/>
                    <a:pt x="36886" y="1150"/>
                    <a:pt x="28578" y="1743"/>
                  </a:cubicBezTo>
                  <a:cubicBezTo>
                    <a:pt x="27561" y="1813"/>
                    <a:pt x="26540" y="1835"/>
                    <a:pt x="25520" y="1835"/>
                  </a:cubicBezTo>
                  <a:cubicBezTo>
                    <a:pt x="23951" y="1835"/>
                    <a:pt x="22382" y="1784"/>
                    <a:pt x="20825" y="1784"/>
                  </a:cubicBezTo>
                  <a:cubicBezTo>
                    <a:pt x="17127" y="1784"/>
                    <a:pt x="13497" y="2068"/>
                    <a:pt x="10090" y="3980"/>
                  </a:cubicBezTo>
                  <a:cubicBezTo>
                    <a:pt x="4292" y="7244"/>
                    <a:pt x="1" y="13704"/>
                    <a:pt x="457" y="20506"/>
                  </a:cubicBezTo>
                  <a:cubicBezTo>
                    <a:pt x="1005" y="28723"/>
                    <a:pt x="7214" y="35548"/>
                    <a:pt x="14130" y="39999"/>
                  </a:cubicBezTo>
                  <a:cubicBezTo>
                    <a:pt x="21046" y="44449"/>
                    <a:pt x="28943" y="47234"/>
                    <a:pt x="35859" y="51662"/>
                  </a:cubicBezTo>
                  <a:cubicBezTo>
                    <a:pt x="50102" y="60770"/>
                    <a:pt x="59529" y="76930"/>
                    <a:pt x="60465" y="93798"/>
                  </a:cubicBezTo>
                  <a:cubicBezTo>
                    <a:pt x="61378" y="110551"/>
                    <a:pt x="54462" y="127670"/>
                    <a:pt x="59004" y="143808"/>
                  </a:cubicBezTo>
                  <a:cubicBezTo>
                    <a:pt x="63592" y="160128"/>
                    <a:pt x="80003" y="171677"/>
                    <a:pt x="96940" y="172682"/>
                  </a:cubicBezTo>
                  <a:cubicBezTo>
                    <a:pt x="97824" y="172733"/>
                    <a:pt x="98708" y="172758"/>
                    <a:pt x="99591" y="172758"/>
                  </a:cubicBezTo>
                  <a:cubicBezTo>
                    <a:pt x="115583" y="172758"/>
                    <a:pt x="131114" y="164452"/>
                    <a:pt x="141540" y="152230"/>
                  </a:cubicBezTo>
                  <a:cubicBezTo>
                    <a:pt x="152542" y="139334"/>
                    <a:pt x="158271" y="122535"/>
                    <a:pt x="159938" y="105667"/>
                  </a:cubicBezTo>
                  <a:cubicBezTo>
                    <a:pt x="161604" y="88799"/>
                    <a:pt x="159435" y="71771"/>
                    <a:pt x="156171" y="55132"/>
                  </a:cubicBezTo>
                  <a:cubicBezTo>
                    <a:pt x="153250" y="40364"/>
                    <a:pt x="148890" y="24797"/>
                    <a:pt x="137523" y="14936"/>
                  </a:cubicBezTo>
                  <a:cubicBezTo>
                    <a:pt x="128462" y="7085"/>
                    <a:pt x="116250" y="4049"/>
                    <a:pt x="104404" y="2337"/>
                  </a:cubicBezTo>
                  <a:cubicBezTo>
                    <a:pt x="92595" y="625"/>
                    <a:pt x="80675" y="1"/>
                    <a:pt x="68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1695825" y="3683875"/>
              <a:ext cx="5059250" cy="2738425"/>
            </a:xfrm>
            <a:custGeom>
              <a:avLst/>
              <a:gdLst/>
              <a:ahLst/>
              <a:cxnLst/>
              <a:rect l="l" t="t" r="r" b="b"/>
              <a:pathLst>
                <a:path w="202370" h="109537" extrusionOk="0">
                  <a:moveTo>
                    <a:pt x="46381" y="1"/>
                  </a:moveTo>
                  <a:cubicBezTo>
                    <a:pt x="45110" y="1"/>
                    <a:pt x="43839" y="48"/>
                    <a:pt x="42570" y="143"/>
                  </a:cubicBezTo>
                  <a:cubicBezTo>
                    <a:pt x="35106" y="714"/>
                    <a:pt x="27779" y="2928"/>
                    <a:pt x="21137" y="6512"/>
                  </a:cubicBezTo>
                  <a:cubicBezTo>
                    <a:pt x="12418" y="11214"/>
                    <a:pt x="1" y="19499"/>
                    <a:pt x="229" y="30775"/>
                  </a:cubicBezTo>
                  <a:cubicBezTo>
                    <a:pt x="548" y="45360"/>
                    <a:pt x="4908" y="59946"/>
                    <a:pt x="12577" y="72180"/>
                  </a:cubicBezTo>
                  <a:cubicBezTo>
                    <a:pt x="21685" y="86788"/>
                    <a:pt x="35562" y="98109"/>
                    <a:pt x="51358" y="103907"/>
                  </a:cubicBezTo>
                  <a:cubicBezTo>
                    <a:pt x="63441" y="108340"/>
                    <a:pt x="76281" y="109537"/>
                    <a:pt x="89162" y="109537"/>
                  </a:cubicBezTo>
                  <a:cubicBezTo>
                    <a:pt x="94190" y="109537"/>
                    <a:pt x="99223" y="109355"/>
                    <a:pt x="104221" y="109111"/>
                  </a:cubicBezTo>
                  <a:cubicBezTo>
                    <a:pt x="126179" y="108038"/>
                    <a:pt x="148228" y="105870"/>
                    <a:pt x="169342" y="99502"/>
                  </a:cubicBezTo>
                  <a:cubicBezTo>
                    <a:pt x="176532" y="97333"/>
                    <a:pt x="183722" y="94617"/>
                    <a:pt x="189725" y="89938"/>
                  </a:cubicBezTo>
                  <a:cubicBezTo>
                    <a:pt x="195728" y="85282"/>
                    <a:pt x="200475" y="78411"/>
                    <a:pt x="201274" y="70673"/>
                  </a:cubicBezTo>
                  <a:cubicBezTo>
                    <a:pt x="202370" y="60105"/>
                    <a:pt x="195819" y="49857"/>
                    <a:pt x="187031" y="44402"/>
                  </a:cubicBezTo>
                  <a:cubicBezTo>
                    <a:pt x="178593" y="39150"/>
                    <a:pt x="168462" y="37685"/>
                    <a:pt x="158594" y="37685"/>
                  </a:cubicBezTo>
                  <a:cubicBezTo>
                    <a:pt x="158212" y="37685"/>
                    <a:pt x="157830" y="37687"/>
                    <a:pt x="157450" y="37691"/>
                  </a:cubicBezTo>
                  <a:cubicBezTo>
                    <a:pt x="148249" y="37794"/>
                    <a:pt x="139048" y="38992"/>
                    <a:pt x="129830" y="38992"/>
                  </a:cubicBezTo>
                  <a:cubicBezTo>
                    <a:pt x="128826" y="38992"/>
                    <a:pt x="127822" y="38978"/>
                    <a:pt x="126818" y="38946"/>
                  </a:cubicBezTo>
                  <a:cubicBezTo>
                    <a:pt x="116615" y="38604"/>
                    <a:pt x="106047" y="36321"/>
                    <a:pt x="97990" y="29793"/>
                  </a:cubicBezTo>
                  <a:cubicBezTo>
                    <a:pt x="93151" y="25890"/>
                    <a:pt x="89476" y="20686"/>
                    <a:pt x="85093" y="16258"/>
                  </a:cubicBezTo>
                  <a:cubicBezTo>
                    <a:pt x="74867" y="5926"/>
                    <a:pt x="60638" y="1"/>
                    <a:pt x="46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3" name="Google Shape;253;p5"/>
          <p:cNvGrpSpPr/>
          <p:nvPr/>
        </p:nvGrpSpPr>
        <p:grpSpPr>
          <a:xfrm>
            <a:off x="-1536" y="5013871"/>
            <a:ext cx="12307723" cy="1738948"/>
            <a:chOff x="-1152" y="3760403"/>
            <a:chExt cx="9230792" cy="1304211"/>
          </a:xfrm>
        </p:grpSpPr>
        <p:grpSp>
          <p:nvGrpSpPr>
            <p:cNvPr id="254" name="Google Shape;254;p5"/>
            <p:cNvGrpSpPr/>
            <p:nvPr/>
          </p:nvGrpSpPr>
          <p:grpSpPr>
            <a:xfrm rot="6164805">
              <a:off x="37527" y="4007450"/>
              <a:ext cx="752408" cy="680524"/>
              <a:chOff x="694050" y="2481075"/>
              <a:chExt cx="865100" cy="782450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694050" y="2499425"/>
                <a:ext cx="725300" cy="764100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30564" extrusionOk="0">
                    <a:moveTo>
                      <a:pt x="29011" y="0"/>
                    </a:moveTo>
                    <a:cubicBezTo>
                      <a:pt x="28966" y="0"/>
                      <a:pt x="28920" y="23"/>
                      <a:pt x="28874" y="23"/>
                    </a:cubicBezTo>
                    <a:cubicBezTo>
                      <a:pt x="28692" y="46"/>
                      <a:pt x="28532" y="91"/>
                      <a:pt x="28349" y="114"/>
                    </a:cubicBezTo>
                    <a:cubicBezTo>
                      <a:pt x="28190" y="137"/>
                      <a:pt x="28007" y="183"/>
                      <a:pt x="27824" y="206"/>
                    </a:cubicBezTo>
                    <a:cubicBezTo>
                      <a:pt x="27665" y="251"/>
                      <a:pt x="27482" y="274"/>
                      <a:pt x="27322" y="297"/>
                    </a:cubicBezTo>
                    <a:cubicBezTo>
                      <a:pt x="27163" y="320"/>
                      <a:pt x="27026" y="343"/>
                      <a:pt x="26889" y="388"/>
                    </a:cubicBezTo>
                    <a:cubicBezTo>
                      <a:pt x="26683" y="411"/>
                      <a:pt x="26501" y="457"/>
                      <a:pt x="26295" y="479"/>
                    </a:cubicBezTo>
                    <a:cubicBezTo>
                      <a:pt x="25884" y="571"/>
                      <a:pt x="25451" y="662"/>
                      <a:pt x="25063" y="731"/>
                    </a:cubicBezTo>
                    <a:cubicBezTo>
                      <a:pt x="24926" y="776"/>
                      <a:pt x="24789" y="799"/>
                      <a:pt x="24652" y="822"/>
                    </a:cubicBezTo>
                    <a:cubicBezTo>
                      <a:pt x="24606" y="822"/>
                      <a:pt x="24583" y="845"/>
                      <a:pt x="24538" y="845"/>
                    </a:cubicBezTo>
                    <a:cubicBezTo>
                      <a:pt x="24355" y="890"/>
                      <a:pt x="24195" y="913"/>
                      <a:pt x="24035" y="959"/>
                    </a:cubicBezTo>
                    <a:cubicBezTo>
                      <a:pt x="23762" y="1004"/>
                      <a:pt x="23510" y="1073"/>
                      <a:pt x="23282" y="1119"/>
                    </a:cubicBezTo>
                    <a:cubicBezTo>
                      <a:pt x="23191" y="1141"/>
                      <a:pt x="23100" y="1164"/>
                      <a:pt x="23008" y="1187"/>
                    </a:cubicBezTo>
                    <a:cubicBezTo>
                      <a:pt x="22461" y="1324"/>
                      <a:pt x="22095" y="1438"/>
                      <a:pt x="21958" y="1529"/>
                    </a:cubicBezTo>
                    <a:cubicBezTo>
                      <a:pt x="21296" y="1895"/>
                      <a:pt x="13285" y="8651"/>
                      <a:pt x="8081" y="13102"/>
                    </a:cubicBezTo>
                    <a:cubicBezTo>
                      <a:pt x="7145" y="13901"/>
                      <a:pt x="6300" y="14631"/>
                      <a:pt x="5593" y="15247"/>
                    </a:cubicBezTo>
                    <a:cubicBezTo>
                      <a:pt x="5342" y="15453"/>
                      <a:pt x="5113" y="15658"/>
                      <a:pt x="4885" y="15864"/>
                    </a:cubicBezTo>
                    <a:cubicBezTo>
                      <a:pt x="4839" y="15909"/>
                      <a:pt x="4771" y="15955"/>
                      <a:pt x="4725" y="16001"/>
                    </a:cubicBezTo>
                    <a:cubicBezTo>
                      <a:pt x="4634" y="16069"/>
                      <a:pt x="4565" y="16138"/>
                      <a:pt x="4474" y="16206"/>
                    </a:cubicBezTo>
                    <a:cubicBezTo>
                      <a:pt x="4451" y="16252"/>
                      <a:pt x="4429" y="16275"/>
                      <a:pt x="4383" y="16297"/>
                    </a:cubicBezTo>
                    <a:cubicBezTo>
                      <a:pt x="4314" y="16366"/>
                      <a:pt x="4246" y="16412"/>
                      <a:pt x="4200" y="16480"/>
                    </a:cubicBezTo>
                    <a:lnTo>
                      <a:pt x="4177" y="16480"/>
                    </a:lnTo>
                    <a:cubicBezTo>
                      <a:pt x="4086" y="16571"/>
                      <a:pt x="4018" y="16640"/>
                      <a:pt x="3949" y="16708"/>
                    </a:cubicBezTo>
                    <a:cubicBezTo>
                      <a:pt x="3812" y="16822"/>
                      <a:pt x="3721" y="16914"/>
                      <a:pt x="3675" y="16959"/>
                    </a:cubicBezTo>
                    <a:cubicBezTo>
                      <a:pt x="3447" y="17233"/>
                      <a:pt x="3219" y="17735"/>
                      <a:pt x="3105" y="18397"/>
                    </a:cubicBezTo>
                    <a:cubicBezTo>
                      <a:pt x="2968" y="18534"/>
                      <a:pt x="411" y="21205"/>
                      <a:pt x="206" y="21958"/>
                    </a:cubicBezTo>
                    <a:cubicBezTo>
                      <a:pt x="0" y="22711"/>
                      <a:pt x="548" y="26089"/>
                      <a:pt x="2785" y="28189"/>
                    </a:cubicBezTo>
                    <a:cubicBezTo>
                      <a:pt x="4999" y="30289"/>
                      <a:pt x="6711" y="30563"/>
                      <a:pt x="7213" y="30563"/>
                    </a:cubicBezTo>
                    <a:cubicBezTo>
                      <a:pt x="7578" y="30563"/>
                      <a:pt x="9587" y="29057"/>
                      <a:pt x="10728" y="28167"/>
                    </a:cubicBezTo>
                    <a:cubicBezTo>
                      <a:pt x="10837" y="28173"/>
                      <a:pt x="10943" y="28177"/>
                      <a:pt x="11046" y="28177"/>
                    </a:cubicBezTo>
                    <a:cubicBezTo>
                      <a:pt x="11631" y="28177"/>
                      <a:pt x="12110" y="28071"/>
                      <a:pt x="12440" y="27915"/>
                    </a:cubicBezTo>
                    <a:cubicBezTo>
                      <a:pt x="12600" y="27847"/>
                      <a:pt x="13011" y="27550"/>
                      <a:pt x="13604" y="27094"/>
                    </a:cubicBezTo>
                    <a:cubicBezTo>
                      <a:pt x="13673" y="27025"/>
                      <a:pt x="13741" y="26980"/>
                      <a:pt x="13833" y="26911"/>
                    </a:cubicBezTo>
                    <a:cubicBezTo>
                      <a:pt x="14038" y="26729"/>
                      <a:pt x="14289" y="26546"/>
                      <a:pt x="14563" y="26318"/>
                    </a:cubicBezTo>
                    <a:cubicBezTo>
                      <a:pt x="14517" y="25245"/>
                      <a:pt x="14540" y="24149"/>
                      <a:pt x="14654" y="23076"/>
                    </a:cubicBezTo>
                    <a:cubicBezTo>
                      <a:pt x="14860" y="20862"/>
                      <a:pt x="15362" y="18648"/>
                      <a:pt x="16115" y="16503"/>
                    </a:cubicBezTo>
                    <a:cubicBezTo>
                      <a:pt x="16800" y="14631"/>
                      <a:pt x="17644" y="12805"/>
                      <a:pt x="18694" y="11139"/>
                    </a:cubicBezTo>
                    <a:cubicBezTo>
                      <a:pt x="20201" y="8651"/>
                      <a:pt x="22004" y="6346"/>
                      <a:pt x="24035" y="4291"/>
                    </a:cubicBezTo>
                    <a:cubicBezTo>
                      <a:pt x="25565" y="2716"/>
                      <a:pt x="27231" y="1278"/>
                      <a:pt x="29011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extrusionOk="0">
                    <a:moveTo>
                      <a:pt x="3105" y="0"/>
                    </a:moveTo>
                    <a:cubicBezTo>
                      <a:pt x="2968" y="137"/>
                      <a:pt x="411" y="2808"/>
                      <a:pt x="206" y="3561"/>
                    </a:cubicBezTo>
                    <a:cubicBezTo>
                      <a:pt x="0" y="4314"/>
                      <a:pt x="548" y="7692"/>
                      <a:pt x="2785" y="9792"/>
                    </a:cubicBezTo>
                    <a:cubicBezTo>
                      <a:pt x="4999" y="11892"/>
                      <a:pt x="6711" y="12166"/>
                      <a:pt x="7213" y="12166"/>
                    </a:cubicBezTo>
                    <a:cubicBezTo>
                      <a:pt x="7578" y="12166"/>
                      <a:pt x="9587" y="10660"/>
                      <a:pt x="10728" y="9770"/>
                    </a:cubicBezTo>
                    <a:cubicBezTo>
                      <a:pt x="11185" y="9427"/>
                      <a:pt x="11504" y="9176"/>
                      <a:pt x="11504" y="9176"/>
                    </a:cubicBezTo>
                    <a:cubicBezTo>
                      <a:pt x="11504" y="9176"/>
                      <a:pt x="4611" y="7989"/>
                      <a:pt x="3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fill="none" extrusionOk="0">
                    <a:moveTo>
                      <a:pt x="11504" y="9176"/>
                    </a:moveTo>
                    <a:cubicBezTo>
                      <a:pt x="11504" y="9176"/>
                      <a:pt x="11185" y="9427"/>
                      <a:pt x="10728" y="9770"/>
                    </a:cubicBezTo>
                    <a:cubicBezTo>
                      <a:pt x="9587" y="10660"/>
                      <a:pt x="7578" y="12166"/>
                      <a:pt x="7213" y="12166"/>
                    </a:cubicBezTo>
                    <a:cubicBezTo>
                      <a:pt x="6711" y="12166"/>
                      <a:pt x="4999" y="11892"/>
                      <a:pt x="2785" y="9792"/>
                    </a:cubicBezTo>
                    <a:cubicBezTo>
                      <a:pt x="548" y="7692"/>
                      <a:pt x="0" y="4314"/>
                      <a:pt x="206" y="3561"/>
                    </a:cubicBezTo>
                    <a:cubicBezTo>
                      <a:pt x="411" y="2808"/>
                      <a:pt x="2968" y="137"/>
                      <a:pt x="3105" y="0"/>
                    </a:cubicBezTo>
                    <a:cubicBezTo>
                      <a:pt x="3105" y="0"/>
                      <a:pt x="3105" y="0"/>
                      <a:pt x="3105" y="0"/>
                    </a:cubicBezTo>
                    <a:cubicBezTo>
                      <a:pt x="4611" y="7989"/>
                      <a:pt x="11504" y="9176"/>
                      <a:pt x="11504" y="9176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765950" y="2481150"/>
                <a:ext cx="791500" cy="7227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08" extrusionOk="0">
                    <a:moveTo>
                      <a:pt x="31271" y="1"/>
                    </a:moveTo>
                    <a:cubicBezTo>
                      <a:pt x="31248" y="1"/>
                      <a:pt x="31203" y="1"/>
                      <a:pt x="31157" y="24"/>
                    </a:cubicBezTo>
                    <a:cubicBezTo>
                      <a:pt x="31020" y="24"/>
                      <a:pt x="30860" y="24"/>
                      <a:pt x="30678" y="46"/>
                    </a:cubicBezTo>
                    <a:cubicBezTo>
                      <a:pt x="30586" y="69"/>
                      <a:pt x="30518" y="69"/>
                      <a:pt x="30404" y="92"/>
                    </a:cubicBezTo>
                    <a:lnTo>
                      <a:pt x="30381" y="92"/>
                    </a:lnTo>
                    <a:cubicBezTo>
                      <a:pt x="30335" y="92"/>
                      <a:pt x="30267" y="92"/>
                      <a:pt x="30198" y="115"/>
                    </a:cubicBezTo>
                    <a:cubicBezTo>
                      <a:pt x="30130" y="115"/>
                      <a:pt x="30061" y="138"/>
                      <a:pt x="29993" y="138"/>
                    </a:cubicBezTo>
                    <a:cubicBezTo>
                      <a:pt x="29924" y="138"/>
                      <a:pt x="29856" y="161"/>
                      <a:pt x="29765" y="161"/>
                    </a:cubicBezTo>
                    <a:cubicBezTo>
                      <a:pt x="29628" y="183"/>
                      <a:pt x="29468" y="206"/>
                      <a:pt x="29308" y="229"/>
                    </a:cubicBezTo>
                    <a:cubicBezTo>
                      <a:pt x="29171" y="252"/>
                      <a:pt x="29034" y="275"/>
                      <a:pt x="28897" y="275"/>
                    </a:cubicBezTo>
                    <a:cubicBezTo>
                      <a:pt x="28783" y="297"/>
                      <a:pt x="28669" y="320"/>
                      <a:pt x="28555" y="343"/>
                    </a:cubicBezTo>
                    <a:cubicBezTo>
                      <a:pt x="28464" y="343"/>
                      <a:pt x="28395" y="366"/>
                      <a:pt x="28304" y="366"/>
                    </a:cubicBezTo>
                    <a:cubicBezTo>
                      <a:pt x="28121" y="412"/>
                      <a:pt x="27939" y="434"/>
                      <a:pt x="27733" y="457"/>
                    </a:cubicBezTo>
                    <a:cubicBezTo>
                      <a:pt x="27710" y="457"/>
                      <a:pt x="27665" y="480"/>
                      <a:pt x="27619" y="480"/>
                    </a:cubicBezTo>
                    <a:cubicBezTo>
                      <a:pt x="27459" y="503"/>
                      <a:pt x="27277" y="549"/>
                      <a:pt x="27094" y="571"/>
                    </a:cubicBezTo>
                    <a:cubicBezTo>
                      <a:pt x="26774" y="617"/>
                      <a:pt x="26455" y="686"/>
                      <a:pt x="26135" y="731"/>
                    </a:cubicBezTo>
                    <a:cubicBezTo>
                      <a:pt x="26090" y="731"/>
                      <a:pt x="26044" y="754"/>
                      <a:pt x="25998" y="754"/>
                    </a:cubicBezTo>
                    <a:cubicBezTo>
                      <a:pt x="25816" y="777"/>
                      <a:pt x="25656" y="822"/>
                      <a:pt x="25473" y="845"/>
                    </a:cubicBezTo>
                    <a:cubicBezTo>
                      <a:pt x="25314" y="868"/>
                      <a:pt x="25131" y="914"/>
                      <a:pt x="24948" y="937"/>
                    </a:cubicBezTo>
                    <a:cubicBezTo>
                      <a:pt x="24789" y="982"/>
                      <a:pt x="24606" y="1005"/>
                      <a:pt x="24446" y="1028"/>
                    </a:cubicBezTo>
                    <a:cubicBezTo>
                      <a:pt x="24287" y="1051"/>
                      <a:pt x="24150" y="1074"/>
                      <a:pt x="24013" y="1119"/>
                    </a:cubicBezTo>
                    <a:cubicBezTo>
                      <a:pt x="23807" y="1142"/>
                      <a:pt x="23625" y="1188"/>
                      <a:pt x="23419" y="1210"/>
                    </a:cubicBezTo>
                    <a:cubicBezTo>
                      <a:pt x="23008" y="1302"/>
                      <a:pt x="22575" y="1393"/>
                      <a:pt x="22187" y="1462"/>
                    </a:cubicBezTo>
                    <a:cubicBezTo>
                      <a:pt x="22050" y="1507"/>
                      <a:pt x="21913" y="1530"/>
                      <a:pt x="21776" y="1553"/>
                    </a:cubicBezTo>
                    <a:cubicBezTo>
                      <a:pt x="21730" y="1553"/>
                      <a:pt x="21707" y="1576"/>
                      <a:pt x="21662" y="1576"/>
                    </a:cubicBezTo>
                    <a:cubicBezTo>
                      <a:pt x="21479" y="1621"/>
                      <a:pt x="21319" y="1644"/>
                      <a:pt x="21159" y="1690"/>
                    </a:cubicBezTo>
                    <a:cubicBezTo>
                      <a:pt x="20886" y="1735"/>
                      <a:pt x="20634" y="1804"/>
                      <a:pt x="20406" y="1850"/>
                    </a:cubicBezTo>
                    <a:cubicBezTo>
                      <a:pt x="20315" y="1872"/>
                      <a:pt x="20224" y="1895"/>
                      <a:pt x="20132" y="1918"/>
                    </a:cubicBezTo>
                    <a:cubicBezTo>
                      <a:pt x="19585" y="2055"/>
                      <a:pt x="19219" y="2169"/>
                      <a:pt x="19082" y="2260"/>
                    </a:cubicBezTo>
                    <a:cubicBezTo>
                      <a:pt x="18420" y="2626"/>
                      <a:pt x="10409" y="9382"/>
                      <a:pt x="5205" y="13833"/>
                    </a:cubicBezTo>
                    <a:cubicBezTo>
                      <a:pt x="4269" y="14632"/>
                      <a:pt x="3424" y="15362"/>
                      <a:pt x="2717" y="15978"/>
                    </a:cubicBezTo>
                    <a:cubicBezTo>
                      <a:pt x="2466" y="16184"/>
                      <a:pt x="2237" y="16389"/>
                      <a:pt x="2009" y="16595"/>
                    </a:cubicBezTo>
                    <a:cubicBezTo>
                      <a:pt x="1963" y="16640"/>
                      <a:pt x="1895" y="16686"/>
                      <a:pt x="1849" y="16732"/>
                    </a:cubicBezTo>
                    <a:cubicBezTo>
                      <a:pt x="1758" y="16800"/>
                      <a:pt x="1689" y="16869"/>
                      <a:pt x="1598" y="16937"/>
                    </a:cubicBezTo>
                    <a:cubicBezTo>
                      <a:pt x="1575" y="16983"/>
                      <a:pt x="1553" y="17006"/>
                      <a:pt x="1507" y="17028"/>
                    </a:cubicBezTo>
                    <a:cubicBezTo>
                      <a:pt x="1438" y="17097"/>
                      <a:pt x="1370" y="17143"/>
                      <a:pt x="1324" y="17211"/>
                    </a:cubicBezTo>
                    <a:lnTo>
                      <a:pt x="1301" y="17211"/>
                    </a:lnTo>
                    <a:cubicBezTo>
                      <a:pt x="1210" y="17302"/>
                      <a:pt x="1142" y="17371"/>
                      <a:pt x="1073" y="17439"/>
                    </a:cubicBezTo>
                    <a:cubicBezTo>
                      <a:pt x="936" y="17553"/>
                      <a:pt x="845" y="17645"/>
                      <a:pt x="799" y="17690"/>
                    </a:cubicBezTo>
                    <a:cubicBezTo>
                      <a:pt x="571" y="17964"/>
                      <a:pt x="343" y="18466"/>
                      <a:pt x="229" y="19128"/>
                    </a:cubicBezTo>
                    <a:cubicBezTo>
                      <a:pt x="0" y="20543"/>
                      <a:pt x="274" y="22689"/>
                      <a:pt x="2192" y="25314"/>
                    </a:cubicBezTo>
                    <a:cubicBezTo>
                      <a:pt x="4155" y="27985"/>
                      <a:pt x="6300" y="28829"/>
                      <a:pt x="7852" y="28898"/>
                    </a:cubicBezTo>
                    <a:cubicBezTo>
                      <a:pt x="7961" y="28904"/>
                      <a:pt x="8067" y="28908"/>
                      <a:pt x="8170" y="28908"/>
                    </a:cubicBezTo>
                    <a:cubicBezTo>
                      <a:pt x="8755" y="28908"/>
                      <a:pt x="9234" y="28802"/>
                      <a:pt x="9564" y="28646"/>
                    </a:cubicBezTo>
                    <a:cubicBezTo>
                      <a:pt x="9724" y="28578"/>
                      <a:pt x="10135" y="28281"/>
                      <a:pt x="10728" y="27825"/>
                    </a:cubicBezTo>
                    <a:cubicBezTo>
                      <a:pt x="10797" y="27756"/>
                      <a:pt x="10865" y="27711"/>
                      <a:pt x="10957" y="27642"/>
                    </a:cubicBezTo>
                    <a:cubicBezTo>
                      <a:pt x="11162" y="27460"/>
                      <a:pt x="11413" y="27277"/>
                      <a:pt x="11687" y="27049"/>
                    </a:cubicBezTo>
                    <a:cubicBezTo>
                      <a:pt x="12440" y="26432"/>
                      <a:pt x="13353" y="25679"/>
                      <a:pt x="14358" y="24835"/>
                    </a:cubicBezTo>
                    <a:cubicBezTo>
                      <a:pt x="20041" y="20087"/>
                      <a:pt x="28669" y="12532"/>
                      <a:pt x="29011" y="11916"/>
                    </a:cubicBezTo>
                    <a:cubicBezTo>
                      <a:pt x="29011" y="11893"/>
                      <a:pt x="29034" y="11870"/>
                      <a:pt x="29034" y="11847"/>
                    </a:cubicBezTo>
                    <a:cubicBezTo>
                      <a:pt x="29057" y="11824"/>
                      <a:pt x="29057" y="11801"/>
                      <a:pt x="29080" y="11756"/>
                    </a:cubicBezTo>
                    <a:cubicBezTo>
                      <a:pt x="29148" y="11550"/>
                      <a:pt x="29262" y="11231"/>
                      <a:pt x="29377" y="10774"/>
                    </a:cubicBezTo>
                    <a:cubicBezTo>
                      <a:pt x="29399" y="10706"/>
                      <a:pt x="29422" y="10637"/>
                      <a:pt x="29445" y="10569"/>
                    </a:cubicBezTo>
                    <a:cubicBezTo>
                      <a:pt x="29445" y="10546"/>
                      <a:pt x="29445" y="10523"/>
                      <a:pt x="29468" y="10500"/>
                    </a:cubicBezTo>
                    <a:cubicBezTo>
                      <a:pt x="29514" y="10341"/>
                      <a:pt x="29559" y="10158"/>
                      <a:pt x="29605" y="9975"/>
                    </a:cubicBezTo>
                    <a:cubicBezTo>
                      <a:pt x="29719" y="9542"/>
                      <a:pt x="29856" y="9040"/>
                      <a:pt x="29993" y="8515"/>
                    </a:cubicBezTo>
                    <a:cubicBezTo>
                      <a:pt x="30016" y="8400"/>
                      <a:pt x="30039" y="8286"/>
                      <a:pt x="30061" y="8149"/>
                    </a:cubicBezTo>
                    <a:cubicBezTo>
                      <a:pt x="30084" y="8127"/>
                      <a:pt x="30084" y="8081"/>
                      <a:pt x="30084" y="8058"/>
                    </a:cubicBezTo>
                    <a:cubicBezTo>
                      <a:pt x="30153" y="7830"/>
                      <a:pt x="30198" y="7602"/>
                      <a:pt x="30267" y="7350"/>
                    </a:cubicBezTo>
                    <a:cubicBezTo>
                      <a:pt x="30358" y="6962"/>
                      <a:pt x="30449" y="6552"/>
                      <a:pt x="30541" y="6141"/>
                    </a:cubicBezTo>
                    <a:cubicBezTo>
                      <a:pt x="30563" y="6072"/>
                      <a:pt x="30586" y="5981"/>
                      <a:pt x="30609" y="5890"/>
                    </a:cubicBezTo>
                    <a:cubicBezTo>
                      <a:pt x="30609" y="5798"/>
                      <a:pt x="30632" y="5707"/>
                      <a:pt x="30655" y="5616"/>
                    </a:cubicBezTo>
                    <a:cubicBezTo>
                      <a:pt x="30678" y="5502"/>
                      <a:pt x="30723" y="5388"/>
                      <a:pt x="30746" y="5273"/>
                    </a:cubicBezTo>
                    <a:cubicBezTo>
                      <a:pt x="30769" y="5159"/>
                      <a:pt x="30792" y="5045"/>
                      <a:pt x="30815" y="4931"/>
                    </a:cubicBezTo>
                    <a:cubicBezTo>
                      <a:pt x="30837" y="4817"/>
                      <a:pt x="30860" y="4703"/>
                      <a:pt x="30883" y="4589"/>
                    </a:cubicBezTo>
                    <a:cubicBezTo>
                      <a:pt x="30929" y="4360"/>
                      <a:pt x="30974" y="4155"/>
                      <a:pt x="31020" y="3927"/>
                    </a:cubicBezTo>
                    <a:cubicBezTo>
                      <a:pt x="31043" y="3835"/>
                      <a:pt x="31066" y="3721"/>
                      <a:pt x="31088" y="3607"/>
                    </a:cubicBezTo>
                    <a:cubicBezTo>
                      <a:pt x="31111" y="3493"/>
                      <a:pt x="31134" y="3402"/>
                      <a:pt x="31157" y="3288"/>
                    </a:cubicBezTo>
                    <a:cubicBezTo>
                      <a:pt x="31271" y="2763"/>
                      <a:pt x="31362" y="2283"/>
                      <a:pt x="31431" y="1850"/>
                    </a:cubicBezTo>
                    <a:cubicBezTo>
                      <a:pt x="31454" y="1713"/>
                      <a:pt x="31477" y="1576"/>
                      <a:pt x="31499" y="1439"/>
                    </a:cubicBezTo>
                    <a:cubicBezTo>
                      <a:pt x="31636" y="617"/>
                      <a:pt x="31659" y="92"/>
                      <a:pt x="31591" y="24"/>
                    </a:cubicBezTo>
                    <a:cubicBezTo>
                      <a:pt x="31545" y="1"/>
                      <a:pt x="31431" y="1"/>
                      <a:pt x="31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765950" y="2481150"/>
                <a:ext cx="791500" cy="7236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44" fill="none" extrusionOk="0">
                    <a:moveTo>
                      <a:pt x="31499" y="1439"/>
                    </a:moveTo>
                    <a:cubicBezTo>
                      <a:pt x="31477" y="1576"/>
                      <a:pt x="31454" y="1713"/>
                      <a:pt x="31431" y="1850"/>
                    </a:cubicBezTo>
                    <a:cubicBezTo>
                      <a:pt x="31362" y="2283"/>
                      <a:pt x="31271" y="2763"/>
                      <a:pt x="31157" y="3288"/>
                    </a:cubicBezTo>
                    <a:cubicBezTo>
                      <a:pt x="31134" y="3402"/>
                      <a:pt x="31111" y="3493"/>
                      <a:pt x="31088" y="3607"/>
                    </a:cubicBezTo>
                    <a:cubicBezTo>
                      <a:pt x="31066" y="3721"/>
                      <a:pt x="31043" y="3835"/>
                      <a:pt x="31020" y="3927"/>
                    </a:cubicBezTo>
                    <a:cubicBezTo>
                      <a:pt x="30974" y="4155"/>
                      <a:pt x="30929" y="4360"/>
                      <a:pt x="30883" y="4589"/>
                    </a:cubicBezTo>
                    <a:cubicBezTo>
                      <a:pt x="30860" y="4703"/>
                      <a:pt x="30837" y="4817"/>
                      <a:pt x="30815" y="4931"/>
                    </a:cubicBezTo>
                    <a:cubicBezTo>
                      <a:pt x="30792" y="5045"/>
                      <a:pt x="30769" y="5159"/>
                      <a:pt x="30746" y="5273"/>
                    </a:cubicBezTo>
                    <a:cubicBezTo>
                      <a:pt x="30723" y="5388"/>
                      <a:pt x="30678" y="5502"/>
                      <a:pt x="30655" y="5616"/>
                    </a:cubicBezTo>
                    <a:cubicBezTo>
                      <a:pt x="30632" y="5707"/>
                      <a:pt x="30609" y="5798"/>
                      <a:pt x="30609" y="5890"/>
                    </a:cubicBezTo>
                    <a:cubicBezTo>
                      <a:pt x="30586" y="5981"/>
                      <a:pt x="30563" y="6072"/>
                      <a:pt x="30541" y="6141"/>
                    </a:cubicBezTo>
                    <a:cubicBezTo>
                      <a:pt x="30449" y="6552"/>
                      <a:pt x="30358" y="6962"/>
                      <a:pt x="30267" y="7350"/>
                    </a:cubicBezTo>
                    <a:cubicBezTo>
                      <a:pt x="30198" y="7602"/>
                      <a:pt x="30153" y="7830"/>
                      <a:pt x="30084" y="8058"/>
                    </a:cubicBezTo>
                    <a:cubicBezTo>
                      <a:pt x="30084" y="8081"/>
                      <a:pt x="30084" y="8127"/>
                      <a:pt x="30061" y="8149"/>
                    </a:cubicBezTo>
                    <a:cubicBezTo>
                      <a:pt x="30039" y="8286"/>
                      <a:pt x="30016" y="8400"/>
                      <a:pt x="29993" y="8515"/>
                    </a:cubicBezTo>
                    <a:cubicBezTo>
                      <a:pt x="29856" y="9040"/>
                      <a:pt x="29719" y="9542"/>
                      <a:pt x="29605" y="9975"/>
                    </a:cubicBezTo>
                    <a:cubicBezTo>
                      <a:pt x="29559" y="10158"/>
                      <a:pt x="29514" y="10341"/>
                      <a:pt x="29468" y="10500"/>
                    </a:cubicBezTo>
                    <a:cubicBezTo>
                      <a:pt x="29445" y="10523"/>
                      <a:pt x="29445" y="10546"/>
                      <a:pt x="29445" y="10569"/>
                    </a:cubicBezTo>
                    <a:cubicBezTo>
                      <a:pt x="29422" y="10637"/>
                      <a:pt x="29399" y="10706"/>
                      <a:pt x="29377" y="10774"/>
                    </a:cubicBezTo>
                    <a:cubicBezTo>
                      <a:pt x="29262" y="11231"/>
                      <a:pt x="29148" y="11550"/>
                      <a:pt x="29080" y="11756"/>
                    </a:cubicBezTo>
                    <a:cubicBezTo>
                      <a:pt x="29057" y="11801"/>
                      <a:pt x="29057" y="11824"/>
                      <a:pt x="29034" y="11847"/>
                    </a:cubicBezTo>
                    <a:cubicBezTo>
                      <a:pt x="29034" y="11870"/>
                      <a:pt x="29011" y="11893"/>
                      <a:pt x="29011" y="11916"/>
                    </a:cubicBezTo>
                    <a:cubicBezTo>
                      <a:pt x="28669" y="12532"/>
                      <a:pt x="20041" y="20087"/>
                      <a:pt x="14358" y="24835"/>
                    </a:cubicBezTo>
                    <a:cubicBezTo>
                      <a:pt x="13353" y="25679"/>
                      <a:pt x="12440" y="26432"/>
                      <a:pt x="11687" y="27049"/>
                    </a:cubicBezTo>
                    <a:cubicBezTo>
                      <a:pt x="11687" y="27049"/>
                      <a:pt x="11687" y="27049"/>
                      <a:pt x="11687" y="27049"/>
                    </a:cubicBezTo>
                    <a:cubicBezTo>
                      <a:pt x="11413" y="27277"/>
                      <a:pt x="11162" y="27460"/>
                      <a:pt x="10957" y="27642"/>
                    </a:cubicBezTo>
                    <a:cubicBezTo>
                      <a:pt x="10865" y="27711"/>
                      <a:pt x="10797" y="27756"/>
                      <a:pt x="10728" y="27825"/>
                    </a:cubicBezTo>
                    <a:lnTo>
                      <a:pt x="10728" y="27825"/>
                    </a:lnTo>
                    <a:cubicBezTo>
                      <a:pt x="10135" y="28281"/>
                      <a:pt x="9724" y="28578"/>
                      <a:pt x="9564" y="28646"/>
                    </a:cubicBezTo>
                    <a:cubicBezTo>
                      <a:pt x="9176" y="28829"/>
                      <a:pt x="8583" y="28943"/>
                      <a:pt x="7852" y="28898"/>
                    </a:cubicBezTo>
                    <a:cubicBezTo>
                      <a:pt x="6300" y="28829"/>
                      <a:pt x="4155" y="27985"/>
                      <a:pt x="2192" y="25314"/>
                    </a:cubicBezTo>
                    <a:cubicBezTo>
                      <a:pt x="274" y="22689"/>
                      <a:pt x="0" y="20543"/>
                      <a:pt x="229" y="19128"/>
                    </a:cubicBezTo>
                    <a:cubicBezTo>
                      <a:pt x="229" y="19128"/>
                      <a:pt x="229" y="19128"/>
                      <a:pt x="229" y="19128"/>
                    </a:cubicBezTo>
                    <a:cubicBezTo>
                      <a:pt x="343" y="18466"/>
                      <a:pt x="571" y="17964"/>
                      <a:pt x="799" y="17690"/>
                    </a:cubicBezTo>
                    <a:cubicBezTo>
                      <a:pt x="845" y="17645"/>
                      <a:pt x="936" y="17553"/>
                      <a:pt x="1073" y="17439"/>
                    </a:cubicBezTo>
                    <a:cubicBezTo>
                      <a:pt x="1142" y="17371"/>
                      <a:pt x="1210" y="17302"/>
                      <a:pt x="1301" y="17211"/>
                    </a:cubicBezTo>
                    <a:cubicBezTo>
                      <a:pt x="1301" y="17211"/>
                      <a:pt x="1301" y="17211"/>
                      <a:pt x="1324" y="17211"/>
                    </a:cubicBezTo>
                    <a:cubicBezTo>
                      <a:pt x="1370" y="17143"/>
                      <a:pt x="1438" y="17097"/>
                      <a:pt x="1507" y="17028"/>
                    </a:cubicBezTo>
                    <a:cubicBezTo>
                      <a:pt x="1553" y="17006"/>
                      <a:pt x="1575" y="16983"/>
                      <a:pt x="1598" y="16937"/>
                    </a:cubicBezTo>
                    <a:cubicBezTo>
                      <a:pt x="1689" y="16869"/>
                      <a:pt x="1758" y="16800"/>
                      <a:pt x="1849" y="16732"/>
                    </a:cubicBezTo>
                    <a:cubicBezTo>
                      <a:pt x="1895" y="16686"/>
                      <a:pt x="1963" y="16640"/>
                      <a:pt x="2009" y="16595"/>
                    </a:cubicBezTo>
                    <a:cubicBezTo>
                      <a:pt x="2237" y="16389"/>
                      <a:pt x="2466" y="16184"/>
                      <a:pt x="2717" y="15978"/>
                    </a:cubicBezTo>
                    <a:cubicBezTo>
                      <a:pt x="3424" y="15362"/>
                      <a:pt x="4269" y="14632"/>
                      <a:pt x="5205" y="13833"/>
                    </a:cubicBezTo>
                    <a:cubicBezTo>
                      <a:pt x="10409" y="9382"/>
                      <a:pt x="18420" y="2626"/>
                      <a:pt x="19082" y="2260"/>
                    </a:cubicBezTo>
                    <a:cubicBezTo>
                      <a:pt x="19219" y="2169"/>
                      <a:pt x="19585" y="2055"/>
                      <a:pt x="20132" y="1918"/>
                    </a:cubicBezTo>
                    <a:cubicBezTo>
                      <a:pt x="20224" y="1895"/>
                      <a:pt x="20315" y="1872"/>
                      <a:pt x="20406" y="1850"/>
                    </a:cubicBezTo>
                    <a:cubicBezTo>
                      <a:pt x="20634" y="1804"/>
                      <a:pt x="20886" y="1735"/>
                      <a:pt x="21159" y="1690"/>
                    </a:cubicBezTo>
                    <a:cubicBezTo>
                      <a:pt x="21319" y="1644"/>
                      <a:pt x="21479" y="1621"/>
                      <a:pt x="21662" y="1576"/>
                    </a:cubicBezTo>
                    <a:cubicBezTo>
                      <a:pt x="21707" y="1576"/>
                      <a:pt x="21730" y="1553"/>
                      <a:pt x="21776" y="1553"/>
                    </a:cubicBezTo>
                    <a:cubicBezTo>
                      <a:pt x="21913" y="1530"/>
                      <a:pt x="22050" y="1507"/>
                      <a:pt x="22187" y="1462"/>
                    </a:cubicBezTo>
                    <a:cubicBezTo>
                      <a:pt x="22575" y="1393"/>
                      <a:pt x="23008" y="1302"/>
                      <a:pt x="23419" y="1210"/>
                    </a:cubicBezTo>
                    <a:cubicBezTo>
                      <a:pt x="23625" y="1188"/>
                      <a:pt x="23807" y="1142"/>
                      <a:pt x="24013" y="1119"/>
                    </a:cubicBezTo>
                    <a:cubicBezTo>
                      <a:pt x="24150" y="1074"/>
                      <a:pt x="24287" y="1051"/>
                      <a:pt x="24446" y="1028"/>
                    </a:cubicBezTo>
                    <a:cubicBezTo>
                      <a:pt x="24606" y="1005"/>
                      <a:pt x="24789" y="982"/>
                      <a:pt x="24948" y="937"/>
                    </a:cubicBezTo>
                    <a:cubicBezTo>
                      <a:pt x="25131" y="914"/>
                      <a:pt x="25314" y="868"/>
                      <a:pt x="25473" y="845"/>
                    </a:cubicBezTo>
                    <a:cubicBezTo>
                      <a:pt x="25656" y="822"/>
                      <a:pt x="25816" y="777"/>
                      <a:pt x="25998" y="754"/>
                    </a:cubicBezTo>
                    <a:cubicBezTo>
                      <a:pt x="26044" y="754"/>
                      <a:pt x="26090" y="731"/>
                      <a:pt x="26135" y="731"/>
                    </a:cubicBezTo>
                    <a:cubicBezTo>
                      <a:pt x="26455" y="686"/>
                      <a:pt x="26774" y="617"/>
                      <a:pt x="27094" y="571"/>
                    </a:cubicBezTo>
                    <a:cubicBezTo>
                      <a:pt x="27277" y="549"/>
                      <a:pt x="27459" y="503"/>
                      <a:pt x="27619" y="480"/>
                    </a:cubicBezTo>
                    <a:cubicBezTo>
                      <a:pt x="27665" y="480"/>
                      <a:pt x="27710" y="457"/>
                      <a:pt x="27733" y="457"/>
                    </a:cubicBezTo>
                    <a:cubicBezTo>
                      <a:pt x="27939" y="434"/>
                      <a:pt x="28121" y="412"/>
                      <a:pt x="28304" y="366"/>
                    </a:cubicBezTo>
                    <a:lnTo>
                      <a:pt x="28304" y="366"/>
                    </a:lnTo>
                    <a:cubicBezTo>
                      <a:pt x="28395" y="366"/>
                      <a:pt x="28464" y="343"/>
                      <a:pt x="28555" y="343"/>
                    </a:cubicBezTo>
                    <a:cubicBezTo>
                      <a:pt x="28669" y="320"/>
                      <a:pt x="28783" y="297"/>
                      <a:pt x="28897" y="275"/>
                    </a:cubicBezTo>
                    <a:cubicBezTo>
                      <a:pt x="29034" y="275"/>
                      <a:pt x="29171" y="252"/>
                      <a:pt x="29308" y="229"/>
                    </a:cubicBezTo>
                    <a:cubicBezTo>
                      <a:pt x="29468" y="206"/>
                      <a:pt x="29628" y="183"/>
                      <a:pt x="29765" y="161"/>
                    </a:cubicBezTo>
                    <a:cubicBezTo>
                      <a:pt x="29856" y="161"/>
                      <a:pt x="29924" y="138"/>
                      <a:pt x="29993" y="138"/>
                    </a:cubicBezTo>
                    <a:cubicBezTo>
                      <a:pt x="30061" y="138"/>
                      <a:pt x="30130" y="115"/>
                      <a:pt x="30198" y="115"/>
                    </a:cubicBezTo>
                    <a:cubicBezTo>
                      <a:pt x="30267" y="92"/>
                      <a:pt x="30335" y="92"/>
                      <a:pt x="30381" y="92"/>
                    </a:cubicBezTo>
                    <a:cubicBezTo>
                      <a:pt x="30404" y="92"/>
                      <a:pt x="30404" y="92"/>
                      <a:pt x="30404" y="92"/>
                    </a:cubicBezTo>
                    <a:cubicBezTo>
                      <a:pt x="30518" y="69"/>
                      <a:pt x="30586" y="69"/>
                      <a:pt x="30678" y="46"/>
                    </a:cubicBezTo>
                    <a:cubicBezTo>
                      <a:pt x="30860" y="24"/>
                      <a:pt x="31020" y="24"/>
                      <a:pt x="31157" y="24"/>
                    </a:cubicBezTo>
                    <a:cubicBezTo>
                      <a:pt x="31203" y="1"/>
                      <a:pt x="31248" y="1"/>
                      <a:pt x="31271" y="1"/>
                    </a:cubicBezTo>
                    <a:cubicBezTo>
                      <a:pt x="31431" y="1"/>
                      <a:pt x="31545" y="1"/>
                      <a:pt x="31591" y="24"/>
                    </a:cubicBezTo>
                    <a:cubicBezTo>
                      <a:pt x="31659" y="92"/>
                      <a:pt x="31636" y="617"/>
                      <a:pt x="31499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5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extrusionOk="0">
                    <a:moveTo>
                      <a:pt x="12189" y="1"/>
                    </a:moveTo>
                    <a:cubicBezTo>
                      <a:pt x="12166" y="1"/>
                      <a:pt x="12121" y="1"/>
                      <a:pt x="12075" y="24"/>
                    </a:cubicBezTo>
                    <a:cubicBezTo>
                      <a:pt x="11938" y="24"/>
                      <a:pt x="11778" y="24"/>
                      <a:pt x="11596" y="46"/>
                    </a:cubicBezTo>
                    <a:cubicBezTo>
                      <a:pt x="11504" y="69"/>
                      <a:pt x="11436" y="69"/>
                      <a:pt x="11322" y="92"/>
                    </a:cubicBezTo>
                    <a:lnTo>
                      <a:pt x="11299" y="92"/>
                    </a:lnTo>
                    <a:cubicBezTo>
                      <a:pt x="11253" y="92"/>
                      <a:pt x="11185" y="92"/>
                      <a:pt x="11116" y="115"/>
                    </a:cubicBezTo>
                    <a:cubicBezTo>
                      <a:pt x="11048" y="115"/>
                      <a:pt x="10979" y="138"/>
                      <a:pt x="10911" y="138"/>
                    </a:cubicBezTo>
                    <a:cubicBezTo>
                      <a:pt x="10842" y="138"/>
                      <a:pt x="10774" y="161"/>
                      <a:pt x="10683" y="161"/>
                    </a:cubicBezTo>
                    <a:cubicBezTo>
                      <a:pt x="10546" y="183"/>
                      <a:pt x="10386" y="206"/>
                      <a:pt x="10226" y="229"/>
                    </a:cubicBezTo>
                    <a:cubicBezTo>
                      <a:pt x="10089" y="252"/>
                      <a:pt x="9952" y="275"/>
                      <a:pt x="9815" y="275"/>
                    </a:cubicBezTo>
                    <a:cubicBezTo>
                      <a:pt x="9701" y="297"/>
                      <a:pt x="9587" y="320"/>
                      <a:pt x="9473" y="343"/>
                    </a:cubicBezTo>
                    <a:cubicBezTo>
                      <a:pt x="9404" y="343"/>
                      <a:pt x="9313" y="366"/>
                      <a:pt x="9222" y="366"/>
                    </a:cubicBezTo>
                    <a:cubicBezTo>
                      <a:pt x="9039" y="412"/>
                      <a:pt x="8857" y="434"/>
                      <a:pt x="8651" y="457"/>
                    </a:cubicBezTo>
                    <a:cubicBezTo>
                      <a:pt x="8628" y="457"/>
                      <a:pt x="8583" y="480"/>
                      <a:pt x="8537" y="480"/>
                    </a:cubicBezTo>
                    <a:cubicBezTo>
                      <a:pt x="8377" y="503"/>
                      <a:pt x="8195" y="549"/>
                      <a:pt x="8012" y="571"/>
                    </a:cubicBezTo>
                    <a:cubicBezTo>
                      <a:pt x="7692" y="617"/>
                      <a:pt x="7373" y="686"/>
                      <a:pt x="7053" y="731"/>
                    </a:cubicBezTo>
                    <a:cubicBezTo>
                      <a:pt x="7008" y="731"/>
                      <a:pt x="6962" y="754"/>
                      <a:pt x="6916" y="754"/>
                    </a:cubicBezTo>
                    <a:cubicBezTo>
                      <a:pt x="6734" y="777"/>
                      <a:pt x="6574" y="822"/>
                      <a:pt x="6391" y="845"/>
                    </a:cubicBezTo>
                    <a:cubicBezTo>
                      <a:pt x="6232" y="868"/>
                      <a:pt x="6049" y="914"/>
                      <a:pt x="5866" y="937"/>
                    </a:cubicBezTo>
                    <a:cubicBezTo>
                      <a:pt x="5707" y="982"/>
                      <a:pt x="5524" y="1005"/>
                      <a:pt x="5364" y="1028"/>
                    </a:cubicBezTo>
                    <a:cubicBezTo>
                      <a:pt x="5205" y="1051"/>
                      <a:pt x="5068" y="1074"/>
                      <a:pt x="4931" y="1119"/>
                    </a:cubicBezTo>
                    <a:cubicBezTo>
                      <a:pt x="4725" y="1142"/>
                      <a:pt x="4543" y="1188"/>
                      <a:pt x="4337" y="1210"/>
                    </a:cubicBezTo>
                    <a:cubicBezTo>
                      <a:pt x="3926" y="1302"/>
                      <a:pt x="3493" y="1393"/>
                      <a:pt x="3105" y="1462"/>
                    </a:cubicBezTo>
                    <a:cubicBezTo>
                      <a:pt x="2968" y="1507"/>
                      <a:pt x="2831" y="1530"/>
                      <a:pt x="2694" y="1553"/>
                    </a:cubicBezTo>
                    <a:cubicBezTo>
                      <a:pt x="2648" y="1553"/>
                      <a:pt x="2625" y="1576"/>
                      <a:pt x="2580" y="1576"/>
                    </a:cubicBezTo>
                    <a:cubicBezTo>
                      <a:pt x="2397" y="1621"/>
                      <a:pt x="2237" y="1644"/>
                      <a:pt x="2077" y="1690"/>
                    </a:cubicBezTo>
                    <a:cubicBezTo>
                      <a:pt x="1804" y="1735"/>
                      <a:pt x="1552" y="1804"/>
                      <a:pt x="1324" y="1850"/>
                    </a:cubicBezTo>
                    <a:cubicBezTo>
                      <a:pt x="1233" y="1872"/>
                      <a:pt x="1142" y="1895"/>
                      <a:pt x="1050" y="1918"/>
                    </a:cubicBezTo>
                    <a:cubicBezTo>
                      <a:pt x="503" y="2055"/>
                      <a:pt x="137" y="2169"/>
                      <a:pt x="0" y="2260"/>
                    </a:cubicBezTo>
                    <a:cubicBezTo>
                      <a:pt x="0" y="2260"/>
                      <a:pt x="617" y="4406"/>
                      <a:pt x="754" y="4771"/>
                    </a:cubicBezTo>
                    <a:cubicBezTo>
                      <a:pt x="822" y="4931"/>
                      <a:pt x="1438" y="4977"/>
                      <a:pt x="2077" y="5022"/>
                    </a:cubicBezTo>
                    <a:cubicBezTo>
                      <a:pt x="2762" y="5068"/>
                      <a:pt x="3493" y="5091"/>
                      <a:pt x="3607" y="5251"/>
                    </a:cubicBezTo>
                    <a:cubicBezTo>
                      <a:pt x="3812" y="5524"/>
                      <a:pt x="3881" y="8035"/>
                      <a:pt x="4155" y="8309"/>
                    </a:cubicBezTo>
                    <a:cubicBezTo>
                      <a:pt x="4219" y="8373"/>
                      <a:pt x="4405" y="8396"/>
                      <a:pt x="4656" y="8396"/>
                    </a:cubicBezTo>
                    <a:cubicBezTo>
                      <a:pt x="5275" y="8396"/>
                      <a:pt x="6282" y="8256"/>
                      <a:pt x="6782" y="8256"/>
                    </a:cubicBezTo>
                    <a:cubicBezTo>
                      <a:pt x="6943" y="8256"/>
                      <a:pt x="7051" y="8271"/>
                      <a:pt x="7076" y="8309"/>
                    </a:cubicBezTo>
                    <a:cubicBezTo>
                      <a:pt x="7213" y="8515"/>
                      <a:pt x="7419" y="11139"/>
                      <a:pt x="7419" y="11139"/>
                    </a:cubicBezTo>
                    <a:lnTo>
                      <a:pt x="9929" y="11916"/>
                    </a:lnTo>
                    <a:cubicBezTo>
                      <a:pt x="9929" y="11893"/>
                      <a:pt x="9952" y="11870"/>
                      <a:pt x="9952" y="11847"/>
                    </a:cubicBezTo>
                    <a:cubicBezTo>
                      <a:pt x="9975" y="11824"/>
                      <a:pt x="9975" y="11801"/>
                      <a:pt x="9998" y="11756"/>
                    </a:cubicBezTo>
                    <a:cubicBezTo>
                      <a:pt x="10066" y="11550"/>
                      <a:pt x="10180" y="11231"/>
                      <a:pt x="10295" y="10774"/>
                    </a:cubicBezTo>
                    <a:cubicBezTo>
                      <a:pt x="10317" y="10706"/>
                      <a:pt x="10340" y="10637"/>
                      <a:pt x="10363" y="10569"/>
                    </a:cubicBezTo>
                    <a:cubicBezTo>
                      <a:pt x="10363" y="10546"/>
                      <a:pt x="10363" y="10523"/>
                      <a:pt x="10386" y="10500"/>
                    </a:cubicBezTo>
                    <a:cubicBezTo>
                      <a:pt x="10432" y="10341"/>
                      <a:pt x="10477" y="10158"/>
                      <a:pt x="10523" y="9975"/>
                    </a:cubicBezTo>
                    <a:cubicBezTo>
                      <a:pt x="10637" y="9542"/>
                      <a:pt x="10774" y="9040"/>
                      <a:pt x="10911" y="8515"/>
                    </a:cubicBezTo>
                    <a:cubicBezTo>
                      <a:pt x="10934" y="8400"/>
                      <a:pt x="10957" y="8286"/>
                      <a:pt x="10979" y="8149"/>
                    </a:cubicBezTo>
                    <a:cubicBezTo>
                      <a:pt x="11002" y="8127"/>
                      <a:pt x="11002" y="8081"/>
                      <a:pt x="11002" y="8058"/>
                    </a:cubicBezTo>
                    <a:cubicBezTo>
                      <a:pt x="11071" y="7830"/>
                      <a:pt x="11116" y="7602"/>
                      <a:pt x="11185" y="7350"/>
                    </a:cubicBezTo>
                    <a:cubicBezTo>
                      <a:pt x="11276" y="6962"/>
                      <a:pt x="11367" y="6552"/>
                      <a:pt x="11459" y="6141"/>
                    </a:cubicBezTo>
                    <a:cubicBezTo>
                      <a:pt x="11481" y="6072"/>
                      <a:pt x="11504" y="5981"/>
                      <a:pt x="11527" y="5890"/>
                    </a:cubicBezTo>
                    <a:cubicBezTo>
                      <a:pt x="11527" y="5798"/>
                      <a:pt x="11550" y="5707"/>
                      <a:pt x="11573" y="5616"/>
                    </a:cubicBezTo>
                    <a:cubicBezTo>
                      <a:pt x="11596" y="5502"/>
                      <a:pt x="11641" y="5388"/>
                      <a:pt x="11664" y="5273"/>
                    </a:cubicBezTo>
                    <a:cubicBezTo>
                      <a:pt x="11687" y="5159"/>
                      <a:pt x="11710" y="5045"/>
                      <a:pt x="11733" y="4931"/>
                    </a:cubicBezTo>
                    <a:cubicBezTo>
                      <a:pt x="11755" y="4817"/>
                      <a:pt x="11778" y="4703"/>
                      <a:pt x="11801" y="4589"/>
                    </a:cubicBezTo>
                    <a:cubicBezTo>
                      <a:pt x="11847" y="4360"/>
                      <a:pt x="11892" y="4155"/>
                      <a:pt x="11938" y="3927"/>
                    </a:cubicBezTo>
                    <a:cubicBezTo>
                      <a:pt x="11961" y="3835"/>
                      <a:pt x="11984" y="3721"/>
                      <a:pt x="12006" y="3607"/>
                    </a:cubicBezTo>
                    <a:cubicBezTo>
                      <a:pt x="12029" y="3493"/>
                      <a:pt x="12052" y="3402"/>
                      <a:pt x="12075" y="3288"/>
                    </a:cubicBezTo>
                    <a:cubicBezTo>
                      <a:pt x="12189" y="2763"/>
                      <a:pt x="12280" y="2283"/>
                      <a:pt x="12349" y="1850"/>
                    </a:cubicBezTo>
                    <a:cubicBezTo>
                      <a:pt x="12372" y="1713"/>
                      <a:pt x="12395" y="1576"/>
                      <a:pt x="12417" y="1439"/>
                    </a:cubicBezTo>
                    <a:cubicBezTo>
                      <a:pt x="12554" y="617"/>
                      <a:pt x="12577" y="92"/>
                      <a:pt x="12509" y="24"/>
                    </a:cubicBezTo>
                    <a:cubicBezTo>
                      <a:pt x="12463" y="1"/>
                      <a:pt x="12349" y="1"/>
                      <a:pt x="121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5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fill="none" extrusionOk="0">
                    <a:moveTo>
                      <a:pt x="12417" y="1439"/>
                    </a:moveTo>
                    <a:cubicBezTo>
                      <a:pt x="12395" y="1576"/>
                      <a:pt x="12372" y="1713"/>
                      <a:pt x="12349" y="1850"/>
                    </a:cubicBezTo>
                    <a:cubicBezTo>
                      <a:pt x="12280" y="2283"/>
                      <a:pt x="12189" y="2763"/>
                      <a:pt x="12075" y="3288"/>
                    </a:cubicBezTo>
                    <a:cubicBezTo>
                      <a:pt x="12052" y="3402"/>
                      <a:pt x="12029" y="3493"/>
                      <a:pt x="12006" y="3607"/>
                    </a:cubicBezTo>
                    <a:cubicBezTo>
                      <a:pt x="11984" y="3721"/>
                      <a:pt x="11961" y="3835"/>
                      <a:pt x="11938" y="3927"/>
                    </a:cubicBezTo>
                    <a:cubicBezTo>
                      <a:pt x="11892" y="4155"/>
                      <a:pt x="11847" y="4360"/>
                      <a:pt x="11801" y="4589"/>
                    </a:cubicBezTo>
                    <a:cubicBezTo>
                      <a:pt x="11778" y="4703"/>
                      <a:pt x="11755" y="4817"/>
                      <a:pt x="11733" y="4931"/>
                    </a:cubicBezTo>
                    <a:cubicBezTo>
                      <a:pt x="11710" y="5045"/>
                      <a:pt x="11687" y="5159"/>
                      <a:pt x="11664" y="5273"/>
                    </a:cubicBezTo>
                    <a:cubicBezTo>
                      <a:pt x="11641" y="5388"/>
                      <a:pt x="11596" y="5502"/>
                      <a:pt x="11573" y="5616"/>
                    </a:cubicBezTo>
                    <a:cubicBezTo>
                      <a:pt x="11550" y="5707"/>
                      <a:pt x="11527" y="5798"/>
                      <a:pt x="11527" y="5890"/>
                    </a:cubicBezTo>
                    <a:cubicBezTo>
                      <a:pt x="11504" y="5981"/>
                      <a:pt x="11481" y="6072"/>
                      <a:pt x="11459" y="6141"/>
                    </a:cubicBezTo>
                    <a:cubicBezTo>
                      <a:pt x="11367" y="6552"/>
                      <a:pt x="11276" y="6962"/>
                      <a:pt x="11185" y="7350"/>
                    </a:cubicBezTo>
                    <a:cubicBezTo>
                      <a:pt x="11116" y="7602"/>
                      <a:pt x="11071" y="7830"/>
                      <a:pt x="11002" y="8058"/>
                    </a:cubicBezTo>
                    <a:cubicBezTo>
                      <a:pt x="11002" y="8081"/>
                      <a:pt x="11002" y="8127"/>
                      <a:pt x="10979" y="8149"/>
                    </a:cubicBezTo>
                    <a:cubicBezTo>
                      <a:pt x="10957" y="8286"/>
                      <a:pt x="10934" y="8400"/>
                      <a:pt x="10911" y="8515"/>
                    </a:cubicBezTo>
                    <a:cubicBezTo>
                      <a:pt x="10774" y="9040"/>
                      <a:pt x="10637" y="9542"/>
                      <a:pt x="10523" y="9975"/>
                    </a:cubicBezTo>
                    <a:cubicBezTo>
                      <a:pt x="10477" y="10158"/>
                      <a:pt x="10432" y="10341"/>
                      <a:pt x="10386" y="10500"/>
                    </a:cubicBezTo>
                    <a:cubicBezTo>
                      <a:pt x="10363" y="10523"/>
                      <a:pt x="10363" y="10546"/>
                      <a:pt x="10363" y="10569"/>
                    </a:cubicBezTo>
                    <a:cubicBezTo>
                      <a:pt x="10340" y="10637"/>
                      <a:pt x="10317" y="10706"/>
                      <a:pt x="10295" y="10774"/>
                    </a:cubicBezTo>
                    <a:cubicBezTo>
                      <a:pt x="10180" y="11231"/>
                      <a:pt x="10066" y="11550"/>
                      <a:pt x="9998" y="11756"/>
                    </a:cubicBezTo>
                    <a:cubicBezTo>
                      <a:pt x="9975" y="11801"/>
                      <a:pt x="9975" y="11824"/>
                      <a:pt x="9952" y="11847"/>
                    </a:cubicBezTo>
                    <a:cubicBezTo>
                      <a:pt x="9952" y="11870"/>
                      <a:pt x="9929" y="11893"/>
                      <a:pt x="9929" y="11916"/>
                    </a:cubicBezTo>
                    <a:lnTo>
                      <a:pt x="7419" y="11139"/>
                    </a:lnTo>
                    <a:cubicBezTo>
                      <a:pt x="7419" y="11139"/>
                      <a:pt x="7213" y="8515"/>
                      <a:pt x="7076" y="8309"/>
                    </a:cubicBezTo>
                    <a:cubicBezTo>
                      <a:pt x="6939" y="8104"/>
                      <a:pt x="4428" y="8583"/>
                      <a:pt x="4155" y="8309"/>
                    </a:cubicBezTo>
                    <a:cubicBezTo>
                      <a:pt x="3881" y="8035"/>
                      <a:pt x="3812" y="5524"/>
                      <a:pt x="3607" y="5251"/>
                    </a:cubicBezTo>
                    <a:cubicBezTo>
                      <a:pt x="3493" y="5091"/>
                      <a:pt x="2762" y="5068"/>
                      <a:pt x="2077" y="5022"/>
                    </a:cubicBezTo>
                    <a:cubicBezTo>
                      <a:pt x="1438" y="4977"/>
                      <a:pt x="822" y="4931"/>
                      <a:pt x="754" y="4771"/>
                    </a:cubicBezTo>
                    <a:cubicBezTo>
                      <a:pt x="617" y="4406"/>
                      <a:pt x="0" y="2260"/>
                      <a:pt x="0" y="2260"/>
                    </a:cubicBezTo>
                    <a:cubicBezTo>
                      <a:pt x="137" y="2169"/>
                      <a:pt x="503" y="2055"/>
                      <a:pt x="1050" y="1918"/>
                    </a:cubicBezTo>
                    <a:cubicBezTo>
                      <a:pt x="1142" y="1895"/>
                      <a:pt x="1233" y="1872"/>
                      <a:pt x="1324" y="1850"/>
                    </a:cubicBezTo>
                    <a:cubicBezTo>
                      <a:pt x="1552" y="1804"/>
                      <a:pt x="1804" y="1735"/>
                      <a:pt x="2077" y="1690"/>
                    </a:cubicBezTo>
                    <a:cubicBezTo>
                      <a:pt x="2237" y="1644"/>
                      <a:pt x="2397" y="1621"/>
                      <a:pt x="2580" y="1576"/>
                    </a:cubicBezTo>
                    <a:cubicBezTo>
                      <a:pt x="2625" y="1576"/>
                      <a:pt x="2648" y="1553"/>
                      <a:pt x="2694" y="1553"/>
                    </a:cubicBezTo>
                    <a:cubicBezTo>
                      <a:pt x="2831" y="1530"/>
                      <a:pt x="2968" y="1507"/>
                      <a:pt x="3105" y="1462"/>
                    </a:cubicBezTo>
                    <a:cubicBezTo>
                      <a:pt x="3493" y="1393"/>
                      <a:pt x="3926" y="1302"/>
                      <a:pt x="4337" y="1210"/>
                    </a:cubicBezTo>
                    <a:cubicBezTo>
                      <a:pt x="4543" y="1188"/>
                      <a:pt x="4725" y="1142"/>
                      <a:pt x="4931" y="1119"/>
                    </a:cubicBezTo>
                    <a:cubicBezTo>
                      <a:pt x="5068" y="1074"/>
                      <a:pt x="5205" y="1051"/>
                      <a:pt x="5364" y="1028"/>
                    </a:cubicBezTo>
                    <a:cubicBezTo>
                      <a:pt x="5524" y="1005"/>
                      <a:pt x="5707" y="982"/>
                      <a:pt x="5866" y="937"/>
                    </a:cubicBezTo>
                    <a:cubicBezTo>
                      <a:pt x="6049" y="914"/>
                      <a:pt x="6232" y="868"/>
                      <a:pt x="6391" y="845"/>
                    </a:cubicBezTo>
                    <a:cubicBezTo>
                      <a:pt x="6574" y="822"/>
                      <a:pt x="6734" y="777"/>
                      <a:pt x="6916" y="754"/>
                    </a:cubicBezTo>
                    <a:cubicBezTo>
                      <a:pt x="6962" y="754"/>
                      <a:pt x="7008" y="731"/>
                      <a:pt x="7053" y="731"/>
                    </a:cubicBezTo>
                    <a:cubicBezTo>
                      <a:pt x="7373" y="686"/>
                      <a:pt x="7692" y="617"/>
                      <a:pt x="8012" y="571"/>
                    </a:cubicBezTo>
                    <a:cubicBezTo>
                      <a:pt x="8195" y="549"/>
                      <a:pt x="8377" y="503"/>
                      <a:pt x="8537" y="480"/>
                    </a:cubicBezTo>
                    <a:cubicBezTo>
                      <a:pt x="8583" y="480"/>
                      <a:pt x="8628" y="457"/>
                      <a:pt x="8651" y="457"/>
                    </a:cubicBezTo>
                    <a:cubicBezTo>
                      <a:pt x="8857" y="434"/>
                      <a:pt x="9039" y="412"/>
                      <a:pt x="9222" y="366"/>
                    </a:cubicBezTo>
                    <a:lnTo>
                      <a:pt x="9222" y="366"/>
                    </a:lnTo>
                    <a:cubicBezTo>
                      <a:pt x="9313" y="366"/>
                      <a:pt x="9404" y="343"/>
                      <a:pt x="9473" y="343"/>
                    </a:cubicBezTo>
                    <a:cubicBezTo>
                      <a:pt x="9587" y="320"/>
                      <a:pt x="9701" y="297"/>
                      <a:pt x="9815" y="275"/>
                    </a:cubicBezTo>
                    <a:cubicBezTo>
                      <a:pt x="9952" y="275"/>
                      <a:pt x="10089" y="252"/>
                      <a:pt x="10226" y="229"/>
                    </a:cubicBezTo>
                    <a:cubicBezTo>
                      <a:pt x="10386" y="206"/>
                      <a:pt x="10546" y="183"/>
                      <a:pt x="10683" y="161"/>
                    </a:cubicBezTo>
                    <a:cubicBezTo>
                      <a:pt x="10774" y="161"/>
                      <a:pt x="10842" y="138"/>
                      <a:pt x="10911" y="138"/>
                    </a:cubicBezTo>
                    <a:cubicBezTo>
                      <a:pt x="10979" y="138"/>
                      <a:pt x="11048" y="115"/>
                      <a:pt x="11116" y="115"/>
                    </a:cubicBezTo>
                    <a:cubicBezTo>
                      <a:pt x="11185" y="92"/>
                      <a:pt x="11253" y="92"/>
                      <a:pt x="11299" y="92"/>
                    </a:cubicBezTo>
                    <a:cubicBezTo>
                      <a:pt x="11322" y="92"/>
                      <a:pt x="11322" y="92"/>
                      <a:pt x="11322" y="92"/>
                    </a:cubicBezTo>
                    <a:cubicBezTo>
                      <a:pt x="11436" y="69"/>
                      <a:pt x="11504" y="69"/>
                      <a:pt x="11596" y="46"/>
                    </a:cubicBezTo>
                    <a:cubicBezTo>
                      <a:pt x="11778" y="24"/>
                      <a:pt x="11938" y="24"/>
                      <a:pt x="12075" y="24"/>
                    </a:cubicBezTo>
                    <a:cubicBezTo>
                      <a:pt x="12121" y="1"/>
                      <a:pt x="12166" y="1"/>
                      <a:pt x="12189" y="1"/>
                    </a:cubicBezTo>
                    <a:cubicBezTo>
                      <a:pt x="12349" y="1"/>
                      <a:pt x="12463" y="1"/>
                      <a:pt x="12509" y="24"/>
                    </a:cubicBezTo>
                    <a:cubicBezTo>
                      <a:pt x="12577" y="92"/>
                      <a:pt x="12554" y="617"/>
                      <a:pt x="12417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5"/>
              <p:cNvSpPr/>
              <p:nvPr/>
            </p:nvSpPr>
            <p:spPr>
              <a:xfrm>
                <a:off x="1473525" y="2481075"/>
                <a:ext cx="85625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291" extrusionOk="0">
                    <a:moveTo>
                      <a:pt x="3070" y="1"/>
                    </a:moveTo>
                    <a:cubicBezTo>
                      <a:pt x="2595" y="1"/>
                      <a:pt x="1440" y="148"/>
                      <a:pt x="1" y="369"/>
                    </a:cubicBezTo>
                    <a:cubicBezTo>
                      <a:pt x="1" y="369"/>
                      <a:pt x="206" y="3085"/>
                      <a:pt x="2854" y="3291"/>
                    </a:cubicBezTo>
                    <a:cubicBezTo>
                      <a:pt x="3219" y="1510"/>
                      <a:pt x="3425" y="141"/>
                      <a:pt x="3288" y="27"/>
                    </a:cubicBezTo>
                    <a:cubicBezTo>
                      <a:pt x="3257" y="9"/>
                      <a:pt x="3183" y="1"/>
                      <a:pt x="3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765950" y="2826950"/>
                <a:ext cx="358950" cy="3769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076" extrusionOk="0">
                    <a:moveTo>
                      <a:pt x="5205" y="1"/>
                    </a:moveTo>
                    <a:cubicBezTo>
                      <a:pt x="4269" y="800"/>
                      <a:pt x="3424" y="1530"/>
                      <a:pt x="2717" y="2146"/>
                    </a:cubicBezTo>
                    <a:cubicBezTo>
                      <a:pt x="2466" y="2352"/>
                      <a:pt x="2237" y="2557"/>
                      <a:pt x="2009" y="2763"/>
                    </a:cubicBezTo>
                    <a:cubicBezTo>
                      <a:pt x="1963" y="2808"/>
                      <a:pt x="1895" y="2854"/>
                      <a:pt x="1849" y="2900"/>
                    </a:cubicBezTo>
                    <a:cubicBezTo>
                      <a:pt x="1758" y="2968"/>
                      <a:pt x="1689" y="3037"/>
                      <a:pt x="1621" y="3105"/>
                    </a:cubicBezTo>
                    <a:cubicBezTo>
                      <a:pt x="1575" y="3151"/>
                      <a:pt x="1553" y="3174"/>
                      <a:pt x="1507" y="3196"/>
                    </a:cubicBezTo>
                    <a:cubicBezTo>
                      <a:pt x="1438" y="3265"/>
                      <a:pt x="1370" y="3311"/>
                      <a:pt x="1324" y="3379"/>
                    </a:cubicBezTo>
                    <a:lnTo>
                      <a:pt x="1301" y="3379"/>
                    </a:lnTo>
                    <a:cubicBezTo>
                      <a:pt x="1210" y="3470"/>
                      <a:pt x="1142" y="3539"/>
                      <a:pt x="1073" y="3607"/>
                    </a:cubicBezTo>
                    <a:cubicBezTo>
                      <a:pt x="936" y="3721"/>
                      <a:pt x="845" y="3813"/>
                      <a:pt x="799" y="3858"/>
                    </a:cubicBezTo>
                    <a:cubicBezTo>
                      <a:pt x="571" y="4132"/>
                      <a:pt x="343" y="4634"/>
                      <a:pt x="229" y="5296"/>
                    </a:cubicBezTo>
                    <a:cubicBezTo>
                      <a:pt x="0" y="6711"/>
                      <a:pt x="274" y="8857"/>
                      <a:pt x="2192" y="11482"/>
                    </a:cubicBezTo>
                    <a:cubicBezTo>
                      <a:pt x="4155" y="14153"/>
                      <a:pt x="6300" y="14997"/>
                      <a:pt x="7852" y="15066"/>
                    </a:cubicBezTo>
                    <a:cubicBezTo>
                      <a:pt x="7961" y="15072"/>
                      <a:pt x="8067" y="15076"/>
                      <a:pt x="8170" y="15076"/>
                    </a:cubicBezTo>
                    <a:cubicBezTo>
                      <a:pt x="8755" y="15076"/>
                      <a:pt x="9234" y="14970"/>
                      <a:pt x="9564" y="14814"/>
                    </a:cubicBezTo>
                    <a:cubicBezTo>
                      <a:pt x="9724" y="14746"/>
                      <a:pt x="10135" y="14449"/>
                      <a:pt x="10728" y="13993"/>
                    </a:cubicBezTo>
                    <a:cubicBezTo>
                      <a:pt x="10797" y="13924"/>
                      <a:pt x="10865" y="13879"/>
                      <a:pt x="10957" y="13810"/>
                    </a:cubicBezTo>
                    <a:cubicBezTo>
                      <a:pt x="11162" y="13628"/>
                      <a:pt x="11413" y="13445"/>
                      <a:pt x="11687" y="13217"/>
                    </a:cubicBezTo>
                    <a:cubicBezTo>
                      <a:pt x="12440" y="12600"/>
                      <a:pt x="13353" y="11847"/>
                      <a:pt x="14358" y="11003"/>
                    </a:cubicBezTo>
                    <a:cubicBezTo>
                      <a:pt x="13581" y="10797"/>
                      <a:pt x="12874" y="10523"/>
                      <a:pt x="12212" y="10204"/>
                    </a:cubicBezTo>
                    <a:cubicBezTo>
                      <a:pt x="12075" y="10135"/>
                      <a:pt x="11915" y="10067"/>
                      <a:pt x="11778" y="9975"/>
                    </a:cubicBezTo>
                    <a:cubicBezTo>
                      <a:pt x="10500" y="9291"/>
                      <a:pt x="9473" y="8446"/>
                      <a:pt x="8628" y="7533"/>
                    </a:cubicBezTo>
                    <a:cubicBezTo>
                      <a:pt x="5570" y="4201"/>
                      <a:pt x="5205" y="1"/>
                      <a:pt x="5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806475" y="2880600"/>
                <a:ext cx="25165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0066" h="11847" extrusionOk="0">
                    <a:moveTo>
                      <a:pt x="1096" y="0"/>
                    </a:moveTo>
                    <a:cubicBezTo>
                      <a:pt x="845" y="206"/>
                      <a:pt x="616" y="411"/>
                      <a:pt x="388" y="617"/>
                    </a:cubicBezTo>
                    <a:cubicBezTo>
                      <a:pt x="342" y="662"/>
                      <a:pt x="274" y="708"/>
                      <a:pt x="228" y="754"/>
                    </a:cubicBezTo>
                    <a:cubicBezTo>
                      <a:pt x="137" y="822"/>
                      <a:pt x="68" y="891"/>
                      <a:pt x="0" y="959"/>
                    </a:cubicBezTo>
                    <a:cubicBezTo>
                      <a:pt x="0" y="959"/>
                      <a:pt x="342" y="10660"/>
                      <a:pt x="9107" y="11847"/>
                    </a:cubicBezTo>
                    <a:cubicBezTo>
                      <a:pt x="9176" y="11778"/>
                      <a:pt x="9244" y="11733"/>
                      <a:pt x="9336" y="11664"/>
                    </a:cubicBezTo>
                    <a:cubicBezTo>
                      <a:pt x="9541" y="11482"/>
                      <a:pt x="9792" y="11299"/>
                      <a:pt x="10066" y="11071"/>
                    </a:cubicBezTo>
                    <a:cubicBezTo>
                      <a:pt x="9701" y="11048"/>
                      <a:pt x="1940" y="10272"/>
                      <a:pt x="10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765950" y="2826950"/>
                <a:ext cx="358950" cy="3778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112" fill="none" extrusionOk="0">
                    <a:moveTo>
                      <a:pt x="14358" y="11003"/>
                    </a:moveTo>
                    <a:cubicBezTo>
                      <a:pt x="13353" y="11847"/>
                      <a:pt x="12440" y="12600"/>
                      <a:pt x="11687" y="13217"/>
                    </a:cubicBezTo>
                    <a:cubicBezTo>
                      <a:pt x="11687" y="13217"/>
                      <a:pt x="11687" y="13217"/>
                      <a:pt x="11687" y="13217"/>
                    </a:cubicBezTo>
                    <a:cubicBezTo>
                      <a:pt x="11413" y="13445"/>
                      <a:pt x="11162" y="13628"/>
                      <a:pt x="10957" y="13810"/>
                    </a:cubicBezTo>
                    <a:cubicBezTo>
                      <a:pt x="10865" y="13879"/>
                      <a:pt x="10797" y="13924"/>
                      <a:pt x="10728" y="13993"/>
                    </a:cubicBezTo>
                    <a:lnTo>
                      <a:pt x="10728" y="13993"/>
                    </a:lnTo>
                    <a:cubicBezTo>
                      <a:pt x="10135" y="14449"/>
                      <a:pt x="9724" y="14746"/>
                      <a:pt x="9564" y="14814"/>
                    </a:cubicBezTo>
                    <a:cubicBezTo>
                      <a:pt x="9176" y="14997"/>
                      <a:pt x="8583" y="15111"/>
                      <a:pt x="7852" y="15066"/>
                    </a:cubicBezTo>
                    <a:cubicBezTo>
                      <a:pt x="6300" y="14997"/>
                      <a:pt x="4155" y="14153"/>
                      <a:pt x="2192" y="11482"/>
                    </a:cubicBezTo>
                    <a:cubicBezTo>
                      <a:pt x="274" y="8857"/>
                      <a:pt x="0" y="6711"/>
                      <a:pt x="229" y="5296"/>
                    </a:cubicBezTo>
                    <a:cubicBezTo>
                      <a:pt x="229" y="5296"/>
                      <a:pt x="229" y="5296"/>
                      <a:pt x="229" y="5296"/>
                    </a:cubicBezTo>
                    <a:cubicBezTo>
                      <a:pt x="343" y="4634"/>
                      <a:pt x="571" y="4132"/>
                      <a:pt x="799" y="3858"/>
                    </a:cubicBezTo>
                    <a:cubicBezTo>
                      <a:pt x="845" y="3813"/>
                      <a:pt x="936" y="3721"/>
                      <a:pt x="1073" y="3607"/>
                    </a:cubicBezTo>
                    <a:cubicBezTo>
                      <a:pt x="1142" y="3539"/>
                      <a:pt x="1210" y="3470"/>
                      <a:pt x="1301" y="3379"/>
                    </a:cubicBezTo>
                    <a:cubicBezTo>
                      <a:pt x="1301" y="3379"/>
                      <a:pt x="1301" y="3379"/>
                      <a:pt x="1324" y="3379"/>
                    </a:cubicBezTo>
                    <a:cubicBezTo>
                      <a:pt x="1370" y="3311"/>
                      <a:pt x="1438" y="3265"/>
                      <a:pt x="1507" y="3196"/>
                    </a:cubicBezTo>
                    <a:cubicBezTo>
                      <a:pt x="1553" y="3174"/>
                      <a:pt x="1575" y="3151"/>
                      <a:pt x="1621" y="3105"/>
                    </a:cubicBezTo>
                    <a:cubicBezTo>
                      <a:pt x="1689" y="3037"/>
                      <a:pt x="1758" y="2968"/>
                      <a:pt x="1849" y="2900"/>
                    </a:cubicBezTo>
                    <a:cubicBezTo>
                      <a:pt x="1895" y="2854"/>
                      <a:pt x="1963" y="2808"/>
                      <a:pt x="2009" y="2763"/>
                    </a:cubicBezTo>
                    <a:cubicBezTo>
                      <a:pt x="2237" y="2557"/>
                      <a:pt x="2466" y="2352"/>
                      <a:pt x="2717" y="2146"/>
                    </a:cubicBezTo>
                    <a:cubicBezTo>
                      <a:pt x="3424" y="1530"/>
                      <a:pt x="4269" y="800"/>
                      <a:pt x="5205" y="1"/>
                    </a:cubicBezTo>
                    <a:cubicBezTo>
                      <a:pt x="5205" y="1"/>
                      <a:pt x="5570" y="4201"/>
                      <a:pt x="8628" y="7533"/>
                    </a:cubicBezTo>
                    <a:cubicBezTo>
                      <a:pt x="9473" y="8446"/>
                      <a:pt x="10500" y="9291"/>
                      <a:pt x="11778" y="9975"/>
                    </a:cubicBezTo>
                    <a:lnTo>
                      <a:pt x="11778" y="9975"/>
                    </a:lnTo>
                    <a:cubicBezTo>
                      <a:pt x="11915" y="10067"/>
                      <a:pt x="12075" y="10135"/>
                      <a:pt x="12212" y="10204"/>
                    </a:cubicBezTo>
                    <a:cubicBezTo>
                      <a:pt x="12874" y="10523"/>
                      <a:pt x="13581" y="10797"/>
                      <a:pt x="14358" y="11003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915450" y="2600425"/>
                <a:ext cx="346400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12167" fill="none" extrusionOk="0">
                    <a:moveTo>
                      <a:pt x="13856" y="0"/>
                    </a:moveTo>
                    <a:lnTo>
                      <a:pt x="1" y="12166"/>
                    </a:lnTo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981650" y="2688875"/>
                <a:ext cx="365225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13057" fill="none" extrusionOk="0">
                    <a:moveTo>
                      <a:pt x="14609" y="0"/>
                    </a:moveTo>
                    <a:lnTo>
                      <a:pt x="0" y="13056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1071225" y="2759625"/>
                <a:ext cx="357250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4290" h="12897" fill="none" extrusionOk="0">
                    <a:moveTo>
                      <a:pt x="14290" y="0"/>
                    </a:moveTo>
                    <a:lnTo>
                      <a:pt x="1" y="12897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9" name="Google Shape;269;p5"/>
            <p:cNvGrpSpPr/>
            <p:nvPr/>
          </p:nvGrpSpPr>
          <p:grpSpPr>
            <a:xfrm rot="2827410">
              <a:off x="8144137" y="3917211"/>
              <a:ext cx="859949" cy="990595"/>
              <a:chOff x="2717500" y="635175"/>
              <a:chExt cx="859975" cy="990625"/>
            </a:xfrm>
          </p:grpSpPr>
          <p:sp>
            <p:nvSpPr>
              <p:cNvPr id="270" name="Google Shape;270;p5"/>
              <p:cNvSpPr/>
              <p:nvPr/>
            </p:nvSpPr>
            <p:spPr>
              <a:xfrm>
                <a:off x="3058175" y="1240025"/>
                <a:ext cx="49647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3044" extrusionOk="0">
                    <a:moveTo>
                      <a:pt x="19859" y="1"/>
                    </a:moveTo>
                    <a:cubicBezTo>
                      <a:pt x="19858" y="1"/>
                      <a:pt x="1" y="7122"/>
                      <a:pt x="366" y="10135"/>
                    </a:cubicBezTo>
                    <a:cubicBezTo>
                      <a:pt x="638" y="12384"/>
                      <a:pt x="1483" y="13043"/>
                      <a:pt x="2653" y="13043"/>
                    </a:cubicBezTo>
                    <a:cubicBezTo>
                      <a:pt x="3051" y="13043"/>
                      <a:pt x="3486" y="12967"/>
                      <a:pt x="3949" y="12851"/>
                    </a:cubicBezTo>
                    <a:cubicBezTo>
                      <a:pt x="5775" y="12395"/>
                      <a:pt x="19585" y="5273"/>
                      <a:pt x="19585" y="5273"/>
                    </a:cubicBezTo>
                    <a:cubicBezTo>
                      <a:pt x="18854" y="1987"/>
                      <a:pt x="19859" y="1"/>
                      <a:pt x="198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3058175" y="1240025"/>
                <a:ext cx="496475" cy="332700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3308" fill="none" extrusionOk="0">
                    <a:moveTo>
                      <a:pt x="19859" y="1"/>
                    </a:moveTo>
                    <a:cubicBezTo>
                      <a:pt x="19859" y="1"/>
                      <a:pt x="18854" y="1987"/>
                      <a:pt x="19585" y="5273"/>
                    </a:cubicBezTo>
                    <a:cubicBezTo>
                      <a:pt x="19585" y="5273"/>
                      <a:pt x="5775" y="12395"/>
                      <a:pt x="3949" y="12851"/>
                    </a:cubicBezTo>
                    <a:cubicBezTo>
                      <a:pt x="2123" y="13308"/>
                      <a:pt x="731" y="13148"/>
                      <a:pt x="366" y="10135"/>
                    </a:cubicBezTo>
                    <a:cubicBezTo>
                      <a:pt x="1" y="7122"/>
                      <a:pt x="19859" y="1"/>
                      <a:pt x="19859" y="1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rgbClr val="48060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2717500" y="637450"/>
                <a:ext cx="859975" cy="950225"/>
              </a:xfrm>
              <a:custGeom>
                <a:avLst/>
                <a:gdLst/>
                <a:ahLst/>
                <a:cxnLst/>
                <a:rect l="l" t="t" r="r" b="b"/>
                <a:pathLst>
                  <a:path w="34399" h="38009" extrusionOk="0">
                    <a:moveTo>
                      <a:pt x="19523" y="0"/>
                    </a:moveTo>
                    <a:cubicBezTo>
                      <a:pt x="19521" y="0"/>
                      <a:pt x="19519" y="0"/>
                      <a:pt x="19517" y="0"/>
                    </a:cubicBezTo>
                    <a:cubicBezTo>
                      <a:pt x="18604" y="69"/>
                      <a:pt x="7077" y="4725"/>
                      <a:pt x="2945" y="6506"/>
                    </a:cubicBezTo>
                    <a:cubicBezTo>
                      <a:pt x="2147" y="6825"/>
                      <a:pt x="1622" y="7076"/>
                      <a:pt x="1485" y="7145"/>
                    </a:cubicBezTo>
                    <a:cubicBezTo>
                      <a:pt x="503" y="7715"/>
                      <a:pt x="1" y="13285"/>
                      <a:pt x="92" y="14198"/>
                    </a:cubicBezTo>
                    <a:cubicBezTo>
                      <a:pt x="161" y="15111"/>
                      <a:pt x="8150" y="31727"/>
                      <a:pt x="11208" y="35631"/>
                    </a:cubicBezTo>
                    <a:cubicBezTo>
                      <a:pt x="12701" y="37521"/>
                      <a:pt x="14194" y="38009"/>
                      <a:pt x="15336" y="38009"/>
                    </a:cubicBezTo>
                    <a:cubicBezTo>
                      <a:pt x="16552" y="38009"/>
                      <a:pt x="17371" y="37457"/>
                      <a:pt x="17371" y="37457"/>
                    </a:cubicBezTo>
                    <a:lnTo>
                      <a:pt x="17371" y="37457"/>
                    </a:lnTo>
                    <a:cubicBezTo>
                      <a:pt x="17194" y="37506"/>
                      <a:pt x="16937" y="37546"/>
                      <a:pt x="16643" y="37546"/>
                    </a:cubicBezTo>
                    <a:cubicBezTo>
                      <a:pt x="15839" y="37546"/>
                      <a:pt x="14750" y="37243"/>
                      <a:pt x="14198" y="35973"/>
                    </a:cubicBezTo>
                    <a:cubicBezTo>
                      <a:pt x="13628" y="34603"/>
                      <a:pt x="14107" y="33188"/>
                      <a:pt x="14929" y="32367"/>
                    </a:cubicBezTo>
                    <a:cubicBezTo>
                      <a:pt x="15157" y="32138"/>
                      <a:pt x="15431" y="31956"/>
                      <a:pt x="15705" y="31819"/>
                    </a:cubicBezTo>
                    <a:cubicBezTo>
                      <a:pt x="16344" y="31522"/>
                      <a:pt x="21343" y="29331"/>
                      <a:pt x="25999" y="27231"/>
                    </a:cubicBezTo>
                    <a:cubicBezTo>
                      <a:pt x="30336" y="25291"/>
                      <a:pt x="34399" y="23419"/>
                      <a:pt x="34399" y="23259"/>
                    </a:cubicBezTo>
                    <a:cubicBezTo>
                      <a:pt x="34399" y="22918"/>
                      <a:pt x="20667" y="0"/>
                      <a:pt x="195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2717500" y="800075"/>
                <a:ext cx="649975" cy="787600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31504" extrusionOk="0">
                    <a:moveTo>
                      <a:pt x="2945" y="1"/>
                    </a:moveTo>
                    <a:cubicBezTo>
                      <a:pt x="2147" y="320"/>
                      <a:pt x="1622" y="571"/>
                      <a:pt x="1485" y="640"/>
                    </a:cubicBezTo>
                    <a:cubicBezTo>
                      <a:pt x="503" y="1210"/>
                      <a:pt x="1" y="6780"/>
                      <a:pt x="92" y="7693"/>
                    </a:cubicBezTo>
                    <a:cubicBezTo>
                      <a:pt x="161" y="8606"/>
                      <a:pt x="8150" y="25222"/>
                      <a:pt x="11208" y="29126"/>
                    </a:cubicBezTo>
                    <a:cubicBezTo>
                      <a:pt x="12701" y="31016"/>
                      <a:pt x="14194" y="31504"/>
                      <a:pt x="15336" y="31504"/>
                    </a:cubicBezTo>
                    <a:cubicBezTo>
                      <a:pt x="16552" y="31504"/>
                      <a:pt x="17371" y="30952"/>
                      <a:pt x="17371" y="30952"/>
                    </a:cubicBezTo>
                    <a:lnTo>
                      <a:pt x="17371" y="30952"/>
                    </a:lnTo>
                    <a:cubicBezTo>
                      <a:pt x="17194" y="31001"/>
                      <a:pt x="16937" y="31041"/>
                      <a:pt x="16643" y="31041"/>
                    </a:cubicBezTo>
                    <a:cubicBezTo>
                      <a:pt x="15839" y="31041"/>
                      <a:pt x="14750" y="30738"/>
                      <a:pt x="14198" y="29468"/>
                    </a:cubicBezTo>
                    <a:cubicBezTo>
                      <a:pt x="13628" y="28098"/>
                      <a:pt x="14107" y="26683"/>
                      <a:pt x="14929" y="25862"/>
                    </a:cubicBezTo>
                    <a:cubicBezTo>
                      <a:pt x="15157" y="25633"/>
                      <a:pt x="15431" y="25451"/>
                      <a:pt x="15705" y="25314"/>
                    </a:cubicBezTo>
                    <a:cubicBezTo>
                      <a:pt x="16344" y="25017"/>
                      <a:pt x="21343" y="22826"/>
                      <a:pt x="25999" y="20726"/>
                    </a:cubicBezTo>
                    <a:cubicBezTo>
                      <a:pt x="21594" y="18991"/>
                      <a:pt x="17485" y="16549"/>
                      <a:pt x="13879" y="13536"/>
                    </a:cubicBezTo>
                    <a:cubicBezTo>
                      <a:pt x="9382" y="9793"/>
                      <a:pt x="5662" y="5159"/>
                      <a:pt x="2945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2717500" y="635175"/>
                <a:ext cx="859975" cy="990625"/>
              </a:xfrm>
              <a:custGeom>
                <a:avLst/>
                <a:gdLst/>
                <a:ahLst/>
                <a:cxnLst/>
                <a:rect l="l" t="t" r="r" b="b"/>
                <a:pathLst>
                  <a:path w="34399" h="39625" fill="none" extrusionOk="0">
                    <a:moveTo>
                      <a:pt x="14929" y="32458"/>
                    </a:moveTo>
                    <a:cubicBezTo>
                      <a:pt x="14107" y="33279"/>
                      <a:pt x="13628" y="34694"/>
                      <a:pt x="14198" y="36064"/>
                    </a:cubicBezTo>
                    <a:cubicBezTo>
                      <a:pt x="14952" y="37799"/>
                      <a:pt x="16709" y="37730"/>
                      <a:pt x="17371" y="37548"/>
                    </a:cubicBezTo>
                    <a:cubicBezTo>
                      <a:pt x="17371" y="37548"/>
                      <a:pt x="14290" y="39625"/>
                      <a:pt x="11208" y="35722"/>
                    </a:cubicBezTo>
                    <a:cubicBezTo>
                      <a:pt x="8150" y="31818"/>
                      <a:pt x="161" y="15202"/>
                      <a:pt x="92" y="14289"/>
                    </a:cubicBezTo>
                    <a:cubicBezTo>
                      <a:pt x="1" y="13376"/>
                      <a:pt x="503" y="7806"/>
                      <a:pt x="1485" y="7236"/>
                    </a:cubicBezTo>
                    <a:cubicBezTo>
                      <a:pt x="2329" y="6756"/>
                      <a:pt x="18444" y="160"/>
                      <a:pt x="19517" y="91"/>
                    </a:cubicBezTo>
                    <a:cubicBezTo>
                      <a:pt x="20612" y="0"/>
                      <a:pt x="34399" y="23008"/>
                      <a:pt x="34399" y="23350"/>
                    </a:cubicBezTo>
                    <a:cubicBezTo>
                      <a:pt x="34399" y="23693"/>
                      <a:pt x="16937" y="31316"/>
                      <a:pt x="15705" y="31910"/>
                    </a:cubicBezTo>
                    <a:cubicBezTo>
                      <a:pt x="15431" y="32047"/>
                      <a:pt x="15157" y="32229"/>
                      <a:pt x="14929" y="32458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2717500" y="816050"/>
                <a:ext cx="434300" cy="77162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0865" extrusionOk="0">
                    <a:moveTo>
                      <a:pt x="1485" y="1"/>
                    </a:moveTo>
                    <a:cubicBezTo>
                      <a:pt x="503" y="571"/>
                      <a:pt x="1" y="6141"/>
                      <a:pt x="92" y="7054"/>
                    </a:cubicBezTo>
                    <a:cubicBezTo>
                      <a:pt x="161" y="7967"/>
                      <a:pt x="8150" y="24583"/>
                      <a:pt x="11208" y="28487"/>
                    </a:cubicBezTo>
                    <a:cubicBezTo>
                      <a:pt x="12701" y="30377"/>
                      <a:pt x="14194" y="30865"/>
                      <a:pt x="15336" y="30865"/>
                    </a:cubicBezTo>
                    <a:cubicBezTo>
                      <a:pt x="16552" y="30865"/>
                      <a:pt x="17371" y="30313"/>
                      <a:pt x="17371" y="30313"/>
                    </a:cubicBezTo>
                    <a:lnTo>
                      <a:pt x="17371" y="30313"/>
                    </a:lnTo>
                    <a:cubicBezTo>
                      <a:pt x="17194" y="30362"/>
                      <a:pt x="16937" y="30402"/>
                      <a:pt x="16643" y="30402"/>
                    </a:cubicBezTo>
                    <a:cubicBezTo>
                      <a:pt x="15839" y="30402"/>
                      <a:pt x="14750" y="30099"/>
                      <a:pt x="14198" y="28829"/>
                    </a:cubicBezTo>
                    <a:cubicBezTo>
                      <a:pt x="13628" y="27459"/>
                      <a:pt x="14107" y="26044"/>
                      <a:pt x="14929" y="25223"/>
                    </a:cubicBezTo>
                    <a:cubicBezTo>
                      <a:pt x="10158" y="18558"/>
                      <a:pt x="1485" y="1"/>
                      <a:pt x="1485" y="1"/>
                    </a:cubicBezTo>
                    <a:close/>
                  </a:path>
                </a:pathLst>
              </a:custGeom>
              <a:solidFill>
                <a:srgbClr val="636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2717500" y="816050"/>
                <a:ext cx="434300" cy="77162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0865" extrusionOk="0">
                    <a:moveTo>
                      <a:pt x="1485" y="1"/>
                    </a:moveTo>
                    <a:cubicBezTo>
                      <a:pt x="503" y="571"/>
                      <a:pt x="1" y="6141"/>
                      <a:pt x="92" y="7054"/>
                    </a:cubicBezTo>
                    <a:cubicBezTo>
                      <a:pt x="161" y="7967"/>
                      <a:pt x="8150" y="24583"/>
                      <a:pt x="11208" y="28487"/>
                    </a:cubicBezTo>
                    <a:cubicBezTo>
                      <a:pt x="12701" y="30377"/>
                      <a:pt x="14194" y="30865"/>
                      <a:pt x="15336" y="30865"/>
                    </a:cubicBezTo>
                    <a:cubicBezTo>
                      <a:pt x="16552" y="30865"/>
                      <a:pt x="17371" y="30313"/>
                      <a:pt x="17371" y="30313"/>
                    </a:cubicBezTo>
                    <a:lnTo>
                      <a:pt x="17371" y="30313"/>
                    </a:lnTo>
                    <a:cubicBezTo>
                      <a:pt x="17194" y="30362"/>
                      <a:pt x="16937" y="30402"/>
                      <a:pt x="16643" y="30402"/>
                    </a:cubicBezTo>
                    <a:cubicBezTo>
                      <a:pt x="15839" y="30402"/>
                      <a:pt x="14750" y="30099"/>
                      <a:pt x="14198" y="28829"/>
                    </a:cubicBezTo>
                    <a:cubicBezTo>
                      <a:pt x="13628" y="27459"/>
                      <a:pt x="14107" y="26044"/>
                      <a:pt x="14929" y="25223"/>
                    </a:cubicBezTo>
                    <a:cubicBezTo>
                      <a:pt x="10158" y="18558"/>
                      <a:pt x="1485" y="1"/>
                      <a:pt x="1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2717500" y="816050"/>
                <a:ext cx="434300" cy="80975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2390" fill="none" extrusionOk="0">
                    <a:moveTo>
                      <a:pt x="17371" y="30313"/>
                    </a:moveTo>
                    <a:cubicBezTo>
                      <a:pt x="17371" y="30313"/>
                      <a:pt x="14290" y="32390"/>
                      <a:pt x="11208" y="28487"/>
                    </a:cubicBezTo>
                    <a:cubicBezTo>
                      <a:pt x="8150" y="24583"/>
                      <a:pt x="161" y="7967"/>
                      <a:pt x="92" y="7054"/>
                    </a:cubicBezTo>
                    <a:cubicBezTo>
                      <a:pt x="1" y="6141"/>
                      <a:pt x="503" y="571"/>
                      <a:pt x="1485" y="1"/>
                    </a:cubicBezTo>
                    <a:cubicBezTo>
                      <a:pt x="1485" y="1"/>
                      <a:pt x="10158" y="18558"/>
                      <a:pt x="14929" y="25223"/>
                    </a:cubicBezTo>
                    <a:cubicBezTo>
                      <a:pt x="14107" y="26044"/>
                      <a:pt x="13628" y="27459"/>
                      <a:pt x="14198" y="28829"/>
                    </a:cubicBezTo>
                    <a:cubicBezTo>
                      <a:pt x="14952" y="30564"/>
                      <a:pt x="16709" y="30495"/>
                      <a:pt x="17371" y="30313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2923500" y="767300"/>
                <a:ext cx="368675" cy="282875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11315" extrusionOk="0">
                    <a:moveTo>
                      <a:pt x="10764" y="0"/>
                    </a:moveTo>
                    <a:cubicBezTo>
                      <a:pt x="10607" y="0"/>
                      <a:pt x="10448" y="26"/>
                      <a:pt x="10295" y="79"/>
                    </a:cubicBezTo>
                    <a:cubicBezTo>
                      <a:pt x="6392" y="1403"/>
                      <a:pt x="2717" y="3252"/>
                      <a:pt x="960" y="4188"/>
                    </a:cubicBezTo>
                    <a:cubicBezTo>
                      <a:pt x="298" y="4553"/>
                      <a:pt x="1" y="5329"/>
                      <a:pt x="275" y="6014"/>
                    </a:cubicBezTo>
                    <a:cubicBezTo>
                      <a:pt x="1119" y="8113"/>
                      <a:pt x="2055" y="9711"/>
                      <a:pt x="2649" y="10647"/>
                    </a:cubicBezTo>
                    <a:cubicBezTo>
                      <a:pt x="2918" y="11068"/>
                      <a:pt x="3386" y="11315"/>
                      <a:pt x="3879" y="11315"/>
                    </a:cubicBezTo>
                    <a:cubicBezTo>
                      <a:pt x="4054" y="11315"/>
                      <a:pt x="4232" y="11284"/>
                      <a:pt x="4406" y="11218"/>
                    </a:cubicBezTo>
                    <a:cubicBezTo>
                      <a:pt x="9496" y="9232"/>
                      <a:pt x="12464" y="7543"/>
                      <a:pt x="13902" y="6630"/>
                    </a:cubicBezTo>
                    <a:cubicBezTo>
                      <a:pt x="14518" y="6219"/>
                      <a:pt x="14746" y="5420"/>
                      <a:pt x="14404" y="4735"/>
                    </a:cubicBezTo>
                    <a:cubicBezTo>
                      <a:pt x="13491" y="2886"/>
                      <a:pt x="12555" y="1448"/>
                      <a:pt x="11939" y="604"/>
                    </a:cubicBezTo>
                    <a:cubicBezTo>
                      <a:pt x="11667" y="214"/>
                      <a:pt x="11220" y="0"/>
                      <a:pt x="107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2923500" y="764125"/>
                <a:ext cx="368675" cy="289900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11596" fill="none" extrusionOk="0">
                    <a:moveTo>
                      <a:pt x="960" y="4315"/>
                    </a:moveTo>
                    <a:cubicBezTo>
                      <a:pt x="2717" y="3379"/>
                      <a:pt x="6392" y="1530"/>
                      <a:pt x="10295" y="206"/>
                    </a:cubicBezTo>
                    <a:cubicBezTo>
                      <a:pt x="10889" y="1"/>
                      <a:pt x="11573" y="206"/>
                      <a:pt x="11939" y="731"/>
                    </a:cubicBezTo>
                    <a:cubicBezTo>
                      <a:pt x="12555" y="1575"/>
                      <a:pt x="13491" y="3013"/>
                      <a:pt x="14404" y="4862"/>
                    </a:cubicBezTo>
                    <a:cubicBezTo>
                      <a:pt x="14746" y="5547"/>
                      <a:pt x="14518" y="6346"/>
                      <a:pt x="13902" y="6757"/>
                    </a:cubicBezTo>
                    <a:cubicBezTo>
                      <a:pt x="12464" y="7670"/>
                      <a:pt x="9496" y="9359"/>
                      <a:pt x="4406" y="11345"/>
                    </a:cubicBezTo>
                    <a:cubicBezTo>
                      <a:pt x="3744" y="11596"/>
                      <a:pt x="3014" y="11345"/>
                      <a:pt x="2649" y="10774"/>
                    </a:cubicBezTo>
                    <a:cubicBezTo>
                      <a:pt x="2055" y="9838"/>
                      <a:pt x="1119" y="8240"/>
                      <a:pt x="275" y="6141"/>
                    </a:cubicBezTo>
                    <a:cubicBezTo>
                      <a:pt x="1" y="5456"/>
                      <a:pt x="298" y="4680"/>
                      <a:pt x="960" y="4315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3033075" y="1218925"/>
                <a:ext cx="544400" cy="364500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14580" extrusionOk="0">
                    <a:moveTo>
                      <a:pt x="21776" y="0"/>
                    </a:moveTo>
                    <a:cubicBezTo>
                      <a:pt x="21775" y="1"/>
                      <a:pt x="7533" y="6072"/>
                      <a:pt x="5136" y="6985"/>
                    </a:cubicBezTo>
                    <a:cubicBezTo>
                      <a:pt x="2717" y="7875"/>
                      <a:pt x="0" y="8971"/>
                      <a:pt x="868" y="12075"/>
                    </a:cubicBezTo>
                    <a:cubicBezTo>
                      <a:pt x="1418" y="14031"/>
                      <a:pt x="2180" y="14580"/>
                      <a:pt x="3078" y="14580"/>
                    </a:cubicBezTo>
                    <a:cubicBezTo>
                      <a:pt x="3594" y="14580"/>
                      <a:pt x="4156" y="14398"/>
                      <a:pt x="4748" y="14198"/>
                    </a:cubicBezTo>
                    <a:cubicBezTo>
                      <a:pt x="6346" y="13673"/>
                      <a:pt x="20726" y="6574"/>
                      <a:pt x="20908" y="6437"/>
                    </a:cubicBezTo>
                    <a:cubicBezTo>
                      <a:pt x="21091" y="6300"/>
                      <a:pt x="21365" y="5570"/>
                      <a:pt x="21274" y="5433"/>
                    </a:cubicBezTo>
                    <a:cubicBezTo>
                      <a:pt x="21273" y="5432"/>
                      <a:pt x="21271" y="5431"/>
                      <a:pt x="21268" y="5431"/>
                    </a:cubicBezTo>
                    <a:cubicBezTo>
                      <a:pt x="20916" y="5431"/>
                      <a:pt x="5633" y="13195"/>
                      <a:pt x="4999" y="13422"/>
                    </a:cubicBezTo>
                    <a:cubicBezTo>
                      <a:pt x="4758" y="13508"/>
                      <a:pt x="4413" y="13581"/>
                      <a:pt x="4044" y="13581"/>
                    </a:cubicBezTo>
                    <a:cubicBezTo>
                      <a:pt x="3437" y="13581"/>
                      <a:pt x="2766" y="13382"/>
                      <a:pt x="2397" y="12714"/>
                    </a:cubicBezTo>
                    <a:cubicBezTo>
                      <a:pt x="1826" y="11618"/>
                      <a:pt x="2055" y="10021"/>
                      <a:pt x="2990" y="9564"/>
                    </a:cubicBezTo>
                    <a:cubicBezTo>
                      <a:pt x="3926" y="9108"/>
                      <a:pt x="21228" y="1347"/>
                      <a:pt x="21410" y="1027"/>
                    </a:cubicBezTo>
                    <a:cubicBezTo>
                      <a:pt x="21593" y="708"/>
                      <a:pt x="21776" y="0"/>
                      <a:pt x="21776" y="0"/>
                    </a:cubicBezTo>
                    <a:close/>
                  </a:path>
                </a:pathLst>
              </a:custGeom>
              <a:solidFill>
                <a:srgbClr val="7C7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3033075" y="1218925"/>
                <a:ext cx="544400" cy="378925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15157" fill="none" extrusionOk="0">
                    <a:moveTo>
                      <a:pt x="21776" y="0"/>
                    </a:moveTo>
                    <a:cubicBezTo>
                      <a:pt x="21776" y="0"/>
                      <a:pt x="21593" y="708"/>
                      <a:pt x="21410" y="1027"/>
                    </a:cubicBezTo>
                    <a:cubicBezTo>
                      <a:pt x="21228" y="1347"/>
                      <a:pt x="3926" y="9108"/>
                      <a:pt x="2990" y="9564"/>
                    </a:cubicBezTo>
                    <a:cubicBezTo>
                      <a:pt x="2055" y="10021"/>
                      <a:pt x="1826" y="11618"/>
                      <a:pt x="2397" y="12714"/>
                    </a:cubicBezTo>
                    <a:cubicBezTo>
                      <a:pt x="2990" y="13787"/>
                      <a:pt x="4360" y="13650"/>
                      <a:pt x="4999" y="13422"/>
                    </a:cubicBezTo>
                    <a:cubicBezTo>
                      <a:pt x="5638" y="13193"/>
                      <a:pt x="21182" y="5296"/>
                      <a:pt x="21274" y="5433"/>
                    </a:cubicBezTo>
                    <a:cubicBezTo>
                      <a:pt x="21365" y="5570"/>
                      <a:pt x="21091" y="6300"/>
                      <a:pt x="20908" y="6437"/>
                    </a:cubicBezTo>
                    <a:cubicBezTo>
                      <a:pt x="20726" y="6574"/>
                      <a:pt x="6346" y="13673"/>
                      <a:pt x="4748" y="14198"/>
                    </a:cubicBezTo>
                    <a:cubicBezTo>
                      <a:pt x="3127" y="14745"/>
                      <a:pt x="1735" y="15156"/>
                      <a:pt x="868" y="12075"/>
                    </a:cubicBezTo>
                    <a:cubicBezTo>
                      <a:pt x="0" y="8971"/>
                      <a:pt x="2717" y="7875"/>
                      <a:pt x="5136" y="6985"/>
                    </a:cubicBezTo>
                    <a:cubicBezTo>
                      <a:pt x="7533" y="6072"/>
                      <a:pt x="21776" y="0"/>
                      <a:pt x="21776" y="0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82" name="Google Shape;282;p5"/>
          <p:cNvSpPr/>
          <p:nvPr/>
        </p:nvSpPr>
        <p:spPr>
          <a:xfrm>
            <a:off x="611618" y="3384884"/>
            <a:ext cx="243433" cy="237367"/>
          </a:xfrm>
          <a:custGeom>
            <a:avLst/>
            <a:gdLst/>
            <a:ahLst/>
            <a:cxnLst/>
            <a:rect l="l" t="t" r="r" b="b"/>
            <a:pathLst>
              <a:path w="7303" h="7121" extrusionOk="0">
                <a:moveTo>
                  <a:pt x="5539" y="0"/>
                </a:moveTo>
                <a:lnTo>
                  <a:pt x="3396" y="1368"/>
                </a:lnTo>
                <a:lnTo>
                  <a:pt x="1039" y="379"/>
                </a:lnTo>
                <a:lnTo>
                  <a:pt x="1039" y="379"/>
                </a:lnTo>
                <a:lnTo>
                  <a:pt x="1682" y="2851"/>
                </a:lnTo>
                <a:lnTo>
                  <a:pt x="1" y="4780"/>
                </a:lnTo>
                <a:lnTo>
                  <a:pt x="2555" y="4928"/>
                </a:lnTo>
                <a:lnTo>
                  <a:pt x="3874" y="7120"/>
                </a:lnTo>
                <a:lnTo>
                  <a:pt x="4813" y="4747"/>
                </a:lnTo>
                <a:lnTo>
                  <a:pt x="7302" y="4170"/>
                </a:lnTo>
                <a:lnTo>
                  <a:pt x="5324" y="2538"/>
                </a:lnTo>
                <a:lnTo>
                  <a:pt x="55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5"/>
          <p:cNvSpPr/>
          <p:nvPr/>
        </p:nvSpPr>
        <p:spPr>
          <a:xfrm>
            <a:off x="311611" y="3859233"/>
            <a:ext cx="116404" cy="119937"/>
          </a:xfrm>
          <a:custGeom>
            <a:avLst/>
            <a:gdLst/>
            <a:ahLst/>
            <a:cxnLst/>
            <a:rect l="l" t="t" r="r" b="b"/>
            <a:pathLst>
              <a:path w="2655" h="2736" extrusionOk="0">
                <a:moveTo>
                  <a:pt x="1072" y="0"/>
                </a:moveTo>
                <a:lnTo>
                  <a:pt x="874" y="939"/>
                </a:lnTo>
                <a:lnTo>
                  <a:pt x="1" y="1319"/>
                </a:lnTo>
                <a:lnTo>
                  <a:pt x="825" y="1796"/>
                </a:lnTo>
                <a:lnTo>
                  <a:pt x="907" y="2736"/>
                </a:lnTo>
                <a:lnTo>
                  <a:pt x="1616" y="2093"/>
                </a:lnTo>
                <a:lnTo>
                  <a:pt x="2555" y="2307"/>
                </a:lnTo>
                <a:lnTo>
                  <a:pt x="2160" y="1434"/>
                </a:lnTo>
                <a:lnTo>
                  <a:pt x="2654" y="626"/>
                </a:lnTo>
                <a:lnTo>
                  <a:pt x="2654" y="626"/>
                </a:lnTo>
                <a:lnTo>
                  <a:pt x="1698" y="725"/>
                </a:lnTo>
                <a:lnTo>
                  <a:pt x="10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5"/>
          <p:cNvSpPr/>
          <p:nvPr/>
        </p:nvSpPr>
        <p:spPr>
          <a:xfrm>
            <a:off x="10368086" y="6215751"/>
            <a:ext cx="341829" cy="333311"/>
          </a:xfrm>
          <a:custGeom>
            <a:avLst/>
            <a:gdLst/>
            <a:ahLst/>
            <a:cxnLst/>
            <a:rect l="l" t="t" r="r" b="b"/>
            <a:pathLst>
              <a:path w="7303" h="7121" extrusionOk="0">
                <a:moveTo>
                  <a:pt x="5539" y="0"/>
                </a:moveTo>
                <a:lnTo>
                  <a:pt x="3396" y="1368"/>
                </a:lnTo>
                <a:lnTo>
                  <a:pt x="1039" y="379"/>
                </a:lnTo>
                <a:lnTo>
                  <a:pt x="1039" y="379"/>
                </a:lnTo>
                <a:lnTo>
                  <a:pt x="1682" y="2851"/>
                </a:lnTo>
                <a:lnTo>
                  <a:pt x="1" y="4780"/>
                </a:lnTo>
                <a:lnTo>
                  <a:pt x="2555" y="4928"/>
                </a:lnTo>
                <a:lnTo>
                  <a:pt x="3874" y="7120"/>
                </a:lnTo>
                <a:lnTo>
                  <a:pt x="4813" y="4747"/>
                </a:lnTo>
                <a:lnTo>
                  <a:pt x="7302" y="4170"/>
                </a:lnTo>
                <a:lnTo>
                  <a:pt x="5324" y="2538"/>
                </a:lnTo>
                <a:lnTo>
                  <a:pt x="55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5"/>
          <p:cNvSpPr txBox="1">
            <a:spLocks noGrp="1"/>
          </p:cNvSpPr>
          <p:nvPr>
            <p:ph type="title"/>
          </p:nvPr>
        </p:nvSpPr>
        <p:spPr>
          <a:xfrm>
            <a:off x="960000" y="646176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"/>
          <p:cNvSpPr txBox="1">
            <a:spLocks noGrp="1"/>
          </p:cNvSpPr>
          <p:nvPr>
            <p:ph type="subTitle" idx="1"/>
          </p:nvPr>
        </p:nvSpPr>
        <p:spPr>
          <a:xfrm>
            <a:off x="6404324" y="4068016"/>
            <a:ext cx="4305600" cy="12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subTitle" idx="2"/>
          </p:nvPr>
        </p:nvSpPr>
        <p:spPr>
          <a:xfrm>
            <a:off x="1482460" y="4068016"/>
            <a:ext cx="4305600" cy="12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subTitle" idx="3"/>
          </p:nvPr>
        </p:nvSpPr>
        <p:spPr>
          <a:xfrm>
            <a:off x="6404307" y="3542717"/>
            <a:ext cx="4305600" cy="8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89" name="Google Shape;289;p5"/>
          <p:cNvSpPr txBox="1">
            <a:spLocks noGrp="1"/>
          </p:cNvSpPr>
          <p:nvPr>
            <p:ph type="subTitle" idx="4"/>
          </p:nvPr>
        </p:nvSpPr>
        <p:spPr>
          <a:xfrm>
            <a:off x="1482076" y="3542717"/>
            <a:ext cx="4305600" cy="8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90" name="Google Shape;290;p5"/>
          <p:cNvGrpSpPr/>
          <p:nvPr/>
        </p:nvGrpSpPr>
        <p:grpSpPr>
          <a:xfrm>
            <a:off x="85143" y="192059"/>
            <a:ext cx="874861" cy="757967"/>
            <a:chOff x="636425" y="1093375"/>
            <a:chExt cx="1007750" cy="873100"/>
          </a:xfrm>
        </p:grpSpPr>
        <p:sp>
          <p:nvSpPr>
            <p:cNvPr id="291" name="Google Shape;291;p5"/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extrusionOk="0">
                  <a:moveTo>
                    <a:pt x="1" y="1"/>
                  </a:moveTo>
                  <a:lnTo>
                    <a:pt x="937" y="10363"/>
                  </a:ln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fill="none" extrusionOk="0">
                  <a:moveTo>
                    <a:pt x="937" y="10363"/>
                  </a:move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extrusionOk="0">
                  <a:moveTo>
                    <a:pt x="40310" y="1"/>
                  </a:moveTo>
                  <a:lnTo>
                    <a:pt x="0" y="14563"/>
                  </a:lnTo>
                  <a:lnTo>
                    <a:pt x="7920" y="19996"/>
                  </a:lnTo>
                  <a:lnTo>
                    <a:pt x="403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lnTo>
                    <a:pt x="26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fill="none" extrusionOk="0">
                  <a:moveTo>
                    <a:pt x="40310" y="1"/>
                  </a:moveTo>
                  <a:lnTo>
                    <a:pt x="7920" y="19996"/>
                  </a:lnTo>
                  <a:lnTo>
                    <a:pt x="0" y="14563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fill="none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extrusionOk="0">
                  <a:moveTo>
                    <a:pt x="32390" y="1"/>
                  </a:moveTo>
                  <a:lnTo>
                    <a:pt x="0" y="19996"/>
                  </a:ln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fill="none" extrusionOk="0">
                  <a:moveTo>
                    <a:pt x="0" y="19996"/>
                  </a:move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97651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6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301" name="Google Shape;301;p6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302" name="Google Shape;302;p6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6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6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6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6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6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6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6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6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6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6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6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6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6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6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6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6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6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6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6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6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3" name="Google Shape;323;p6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4" name="Google Shape;324;p6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325" name="Google Shape;325;p6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326" name="Google Shape;326;p6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6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8" name="Google Shape;328;p6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6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6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6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6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6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6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6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6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6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6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6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6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6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6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6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6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6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6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7" name="Google Shape;347;p6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9" name="Google Shape;349;p6"/>
          <p:cNvSpPr/>
          <p:nvPr userDrawn="1"/>
        </p:nvSpPr>
        <p:spPr>
          <a:xfrm rot="725589">
            <a:off x="-2628431" y="5713928"/>
            <a:ext cx="6745609" cy="3651203"/>
          </a:xfrm>
          <a:custGeom>
            <a:avLst/>
            <a:gdLst/>
            <a:ahLst/>
            <a:cxnLst/>
            <a:rect l="l" t="t" r="r" b="b"/>
            <a:pathLst>
              <a:path w="202370" h="109537" extrusionOk="0">
                <a:moveTo>
                  <a:pt x="46381" y="1"/>
                </a:moveTo>
                <a:cubicBezTo>
                  <a:pt x="45110" y="1"/>
                  <a:pt x="43839" y="48"/>
                  <a:pt x="42570" y="143"/>
                </a:cubicBezTo>
                <a:cubicBezTo>
                  <a:pt x="35106" y="714"/>
                  <a:pt x="27779" y="2928"/>
                  <a:pt x="21137" y="6512"/>
                </a:cubicBezTo>
                <a:cubicBezTo>
                  <a:pt x="12418" y="11214"/>
                  <a:pt x="1" y="19499"/>
                  <a:pt x="229" y="30775"/>
                </a:cubicBezTo>
                <a:cubicBezTo>
                  <a:pt x="548" y="45360"/>
                  <a:pt x="4908" y="59946"/>
                  <a:pt x="12577" y="72180"/>
                </a:cubicBezTo>
                <a:cubicBezTo>
                  <a:pt x="21685" y="86788"/>
                  <a:pt x="35562" y="98109"/>
                  <a:pt x="51358" y="103907"/>
                </a:cubicBezTo>
                <a:cubicBezTo>
                  <a:pt x="63441" y="108340"/>
                  <a:pt x="76281" y="109537"/>
                  <a:pt x="89162" y="109537"/>
                </a:cubicBezTo>
                <a:cubicBezTo>
                  <a:pt x="94190" y="109537"/>
                  <a:pt x="99223" y="109355"/>
                  <a:pt x="104221" y="109111"/>
                </a:cubicBezTo>
                <a:cubicBezTo>
                  <a:pt x="126179" y="108038"/>
                  <a:pt x="148228" y="105870"/>
                  <a:pt x="169342" y="99502"/>
                </a:cubicBezTo>
                <a:cubicBezTo>
                  <a:pt x="176532" y="97333"/>
                  <a:pt x="183722" y="94617"/>
                  <a:pt x="189725" y="89938"/>
                </a:cubicBezTo>
                <a:cubicBezTo>
                  <a:pt x="195728" y="85282"/>
                  <a:pt x="200475" y="78411"/>
                  <a:pt x="201274" y="70673"/>
                </a:cubicBezTo>
                <a:cubicBezTo>
                  <a:pt x="202370" y="60105"/>
                  <a:pt x="195819" y="49857"/>
                  <a:pt x="187031" y="44402"/>
                </a:cubicBezTo>
                <a:cubicBezTo>
                  <a:pt x="178593" y="39150"/>
                  <a:pt x="168462" y="37685"/>
                  <a:pt x="158594" y="37685"/>
                </a:cubicBezTo>
                <a:cubicBezTo>
                  <a:pt x="158212" y="37685"/>
                  <a:pt x="157830" y="37687"/>
                  <a:pt x="157450" y="37691"/>
                </a:cubicBezTo>
                <a:cubicBezTo>
                  <a:pt x="148249" y="37794"/>
                  <a:pt x="139048" y="38992"/>
                  <a:pt x="129830" y="38992"/>
                </a:cubicBezTo>
                <a:cubicBezTo>
                  <a:pt x="128826" y="38992"/>
                  <a:pt x="127822" y="38978"/>
                  <a:pt x="126818" y="38946"/>
                </a:cubicBezTo>
                <a:cubicBezTo>
                  <a:pt x="116615" y="38604"/>
                  <a:pt x="106047" y="36321"/>
                  <a:pt x="97990" y="29793"/>
                </a:cubicBezTo>
                <a:cubicBezTo>
                  <a:pt x="93151" y="25890"/>
                  <a:pt x="89476" y="20686"/>
                  <a:pt x="85093" y="16258"/>
                </a:cubicBezTo>
                <a:cubicBezTo>
                  <a:pt x="74867" y="5926"/>
                  <a:pt x="60638" y="1"/>
                  <a:pt x="463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6"/>
          <p:cNvSpPr/>
          <p:nvPr userDrawn="1"/>
        </p:nvSpPr>
        <p:spPr>
          <a:xfrm>
            <a:off x="9899918" y="-852471"/>
            <a:ext cx="4584167" cy="4900597"/>
          </a:xfrm>
          <a:custGeom>
            <a:avLst/>
            <a:gdLst/>
            <a:ahLst/>
            <a:cxnLst/>
            <a:rect l="l" t="t" r="r" b="b"/>
            <a:pathLst>
              <a:path w="161604" h="172759" extrusionOk="0">
                <a:moveTo>
                  <a:pt x="68753" y="1"/>
                </a:moveTo>
                <a:cubicBezTo>
                  <a:pt x="63667" y="1"/>
                  <a:pt x="58581" y="114"/>
                  <a:pt x="53503" y="305"/>
                </a:cubicBezTo>
                <a:cubicBezTo>
                  <a:pt x="45195" y="625"/>
                  <a:pt x="36886" y="1150"/>
                  <a:pt x="28578" y="1743"/>
                </a:cubicBezTo>
                <a:cubicBezTo>
                  <a:pt x="27561" y="1813"/>
                  <a:pt x="26540" y="1835"/>
                  <a:pt x="25520" y="1835"/>
                </a:cubicBezTo>
                <a:cubicBezTo>
                  <a:pt x="23951" y="1835"/>
                  <a:pt x="22382" y="1784"/>
                  <a:pt x="20825" y="1784"/>
                </a:cubicBezTo>
                <a:cubicBezTo>
                  <a:pt x="17127" y="1784"/>
                  <a:pt x="13497" y="2068"/>
                  <a:pt x="10090" y="3980"/>
                </a:cubicBezTo>
                <a:cubicBezTo>
                  <a:pt x="4292" y="7244"/>
                  <a:pt x="1" y="13704"/>
                  <a:pt x="457" y="20506"/>
                </a:cubicBezTo>
                <a:cubicBezTo>
                  <a:pt x="1005" y="28723"/>
                  <a:pt x="7214" y="35548"/>
                  <a:pt x="14130" y="39999"/>
                </a:cubicBezTo>
                <a:cubicBezTo>
                  <a:pt x="21046" y="44449"/>
                  <a:pt x="28943" y="47234"/>
                  <a:pt x="35859" y="51662"/>
                </a:cubicBezTo>
                <a:cubicBezTo>
                  <a:pt x="50102" y="60770"/>
                  <a:pt x="59529" y="76930"/>
                  <a:pt x="60465" y="93798"/>
                </a:cubicBezTo>
                <a:cubicBezTo>
                  <a:pt x="61378" y="110551"/>
                  <a:pt x="54462" y="127670"/>
                  <a:pt x="59004" y="143808"/>
                </a:cubicBezTo>
                <a:cubicBezTo>
                  <a:pt x="63592" y="160128"/>
                  <a:pt x="80003" y="171677"/>
                  <a:pt x="96940" y="172682"/>
                </a:cubicBezTo>
                <a:cubicBezTo>
                  <a:pt x="97824" y="172733"/>
                  <a:pt x="98708" y="172758"/>
                  <a:pt x="99591" y="172758"/>
                </a:cubicBezTo>
                <a:cubicBezTo>
                  <a:pt x="115583" y="172758"/>
                  <a:pt x="131114" y="164452"/>
                  <a:pt x="141540" y="152230"/>
                </a:cubicBezTo>
                <a:cubicBezTo>
                  <a:pt x="152542" y="139334"/>
                  <a:pt x="158271" y="122535"/>
                  <a:pt x="159938" y="105667"/>
                </a:cubicBezTo>
                <a:cubicBezTo>
                  <a:pt x="161604" y="88799"/>
                  <a:pt x="159435" y="71771"/>
                  <a:pt x="156171" y="55132"/>
                </a:cubicBezTo>
                <a:cubicBezTo>
                  <a:pt x="153250" y="40364"/>
                  <a:pt x="148890" y="24797"/>
                  <a:pt x="137523" y="14936"/>
                </a:cubicBezTo>
                <a:cubicBezTo>
                  <a:pt x="128462" y="7085"/>
                  <a:pt x="116250" y="4049"/>
                  <a:pt x="104404" y="2337"/>
                </a:cubicBezTo>
                <a:cubicBezTo>
                  <a:pt x="92595" y="625"/>
                  <a:pt x="80675" y="1"/>
                  <a:pt x="687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6"/>
          <p:cNvSpPr txBox="1">
            <a:spLocks noGrp="1"/>
          </p:cNvSpPr>
          <p:nvPr>
            <p:ph type="title"/>
          </p:nvPr>
        </p:nvSpPr>
        <p:spPr>
          <a:xfrm>
            <a:off x="960000" y="579497"/>
            <a:ext cx="10272000" cy="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52" name="Google Shape;352;p6"/>
          <p:cNvGrpSpPr/>
          <p:nvPr userDrawn="1"/>
        </p:nvGrpSpPr>
        <p:grpSpPr>
          <a:xfrm>
            <a:off x="-1536" y="5578383"/>
            <a:ext cx="12109643" cy="2092779"/>
            <a:chOff x="-1152" y="3628201"/>
            <a:chExt cx="9082232" cy="1569584"/>
          </a:xfrm>
        </p:grpSpPr>
        <p:grpSp>
          <p:nvGrpSpPr>
            <p:cNvPr id="353" name="Google Shape;353;p6"/>
            <p:cNvGrpSpPr/>
            <p:nvPr/>
          </p:nvGrpSpPr>
          <p:grpSpPr>
            <a:xfrm rot="2700000">
              <a:off x="7956659" y="4611486"/>
              <a:ext cx="485716" cy="485702"/>
              <a:chOff x="467675" y="3845425"/>
              <a:chExt cx="881100" cy="881075"/>
            </a:xfrm>
          </p:grpSpPr>
          <p:sp>
            <p:nvSpPr>
              <p:cNvPr id="354" name="Google Shape;354;p6"/>
              <p:cNvSpPr/>
              <p:nvPr/>
            </p:nvSpPr>
            <p:spPr>
              <a:xfrm>
                <a:off x="475100" y="3852850"/>
                <a:ext cx="866825" cy="866225"/>
              </a:xfrm>
              <a:custGeom>
                <a:avLst/>
                <a:gdLst/>
                <a:ahLst/>
                <a:cxnLst/>
                <a:rect l="l" t="t" r="r" b="b"/>
                <a:pathLst>
                  <a:path w="34673" h="34649" extrusionOk="0">
                    <a:moveTo>
                      <a:pt x="11915" y="0"/>
                    </a:moveTo>
                    <a:lnTo>
                      <a:pt x="11733" y="11276"/>
                    </a:lnTo>
                    <a:lnTo>
                      <a:pt x="1" y="11093"/>
                    </a:lnTo>
                    <a:lnTo>
                      <a:pt x="754" y="22803"/>
                    </a:lnTo>
                    <a:lnTo>
                      <a:pt x="11527" y="23054"/>
                    </a:lnTo>
                    <a:lnTo>
                      <a:pt x="11345" y="34649"/>
                    </a:lnTo>
                    <a:lnTo>
                      <a:pt x="23328" y="33827"/>
                    </a:lnTo>
                    <a:lnTo>
                      <a:pt x="23191" y="23305"/>
                    </a:lnTo>
                    <a:lnTo>
                      <a:pt x="23191" y="23305"/>
                    </a:lnTo>
                    <a:lnTo>
                      <a:pt x="33850" y="23556"/>
                    </a:lnTo>
                    <a:lnTo>
                      <a:pt x="34672" y="11595"/>
                    </a:lnTo>
                    <a:lnTo>
                      <a:pt x="23008" y="11390"/>
                    </a:lnTo>
                    <a:lnTo>
                      <a:pt x="22871" y="685"/>
                    </a:lnTo>
                    <a:lnTo>
                      <a:pt x="119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6"/>
              <p:cNvSpPr/>
              <p:nvPr/>
            </p:nvSpPr>
            <p:spPr>
              <a:xfrm>
                <a:off x="488800" y="4305925"/>
                <a:ext cx="841700" cy="413150"/>
              </a:xfrm>
              <a:custGeom>
                <a:avLst/>
                <a:gdLst/>
                <a:ahLst/>
                <a:cxnLst/>
                <a:rect l="l" t="t" r="r" b="b"/>
                <a:pathLst>
                  <a:path w="33668" h="16526" extrusionOk="0">
                    <a:moveTo>
                      <a:pt x="33668" y="0"/>
                    </a:moveTo>
                    <a:lnTo>
                      <a:pt x="33668" y="0"/>
                    </a:lnTo>
                    <a:cubicBezTo>
                      <a:pt x="32846" y="3584"/>
                      <a:pt x="31910" y="3401"/>
                      <a:pt x="30472" y="3744"/>
                    </a:cubicBezTo>
                    <a:cubicBezTo>
                      <a:pt x="29938" y="3866"/>
                      <a:pt x="29293" y="3907"/>
                      <a:pt x="28605" y="3907"/>
                    </a:cubicBezTo>
                    <a:cubicBezTo>
                      <a:pt x="27125" y="3907"/>
                      <a:pt x="25444" y="3714"/>
                      <a:pt x="24233" y="3714"/>
                    </a:cubicBezTo>
                    <a:cubicBezTo>
                      <a:pt x="24109" y="3714"/>
                      <a:pt x="23989" y="3716"/>
                      <a:pt x="23876" y="3721"/>
                    </a:cubicBezTo>
                    <a:cubicBezTo>
                      <a:pt x="20977" y="3812"/>
                      <a:pt x="21319" y="4566"/>
                      <a:pt x="21205" y="7145"/>
                    </a:cubicBezTo>
                    <a:cubicBezTo>
                      <a:pt x="21159" y="8606"/>
                      <a:pt x="21388" y="11847"/>
                      <a:pt x="21342" y="13308"/>
                    </a:cubicBezTo>
                    <a:cubicBezTo>
                      <a:pt x="21299" y="14504"/>
                      <a:pt x="17939" y="15328"/>
                      <a:pt x="15364" y="15328"/>
                    </a:cubicBezTo>
                    <a:cubicBezTo>
                      <a:pt x="13814" y="15328"/>
                      <a:pt x="12549" y="15029"/>
                      <a:pt x="12463" y="14335"/>
                    </a:cubicBezTo>
                    <a:cubicBezTo>
                      <a:pt x="12052" y="10865"/>
                      <a:pt x="12189" y="7122"/>
                      <a:pt x="12212" y="5730"/>
                    </a:cubicBezTo>
                    <a:cubicBezTo>
                      <a:pt x="12256" y="3846"/>
                      <a:pt x="11333" y="3560"/>
                      <a:pt x="9585" y="3560"/>
                    </a:cubicBezTo>
                    <a:cubicBezTo>
                      <a:pt x="9511" y="3560"/>
                      <a:pt x="9436" y="3560"/>
                      <a:pt x="9359" y="3561"/>
                    </a:cubicBezTo>
                    <a:cubicBezTo>
                      <a:pt x="8333" y="3576"/>
                      <a:pt x="5989" y="3638"/>
                      <a:pt x="4196" y="3638"/>
                    </a:cubicBezTo>
                    <a:cubicBezTo>
                      <a:pt x="3196" y="3638"/>
                      <a:pt x="2367" y="3618"/>
                      <a:pt x="2032" y="3561"/>
                    </a:cubicBezTo>
                    <a:cubicBezTo>
                      <a:pt x="1119" y="3401"/>
                      <a:pt x="480" y="3196"/>
                      <a:pt x="0" y="1530"/>
                    </a:cubicBezTo>
                    <a:lnTo>
                      <a:pt x="0" y="1530"/>
                    </a:lnTo>
                    <a:lnTo>
                      <a:pt x="206" y="4680"/>
                    </a:lnTo>
                    <a:lnTo>
                      <a:pt x="10979" y="4931"/>
                    </a:lnTo>
                    <a:lnTo>
                      <a:pt x="10797" y="16526"/>
                    </a:lnTo>
                    <a:lnTo>
                      <a:pt x="22780" y="15704"/>
                    </a:lnTo>
                    <a:lnTo>
                      <a:pt x="22643" y="5182"/>
                    </a:lnTo>
                    <a:lnTo>
                      <a:pt x="22643" y="5182"/>
                    </a:lnTo>
                    <a:lnTo>
                      <a:pt x="33302" y="5433"/>
                    </a:lnTo>
                    <a:lnTo>
                      <a:pt x="33668" y="0"/>
                    </a:ln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6"/>
              <p:cNvSpPr/>
              <p:nvPr/>
            </p:nvSpPr>
            <p:spPr>
              <a:xfrm>
                <a:off x="923050" y="4058525"/>
                <a:ext cx="224850" cy="17987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195" extrusionOk="0">
                    <a:moveTo>
                      <a:pt x="1082" y="0"/>
                    </a:moveTo>
                    <a:cubicBezTo>
                      <a:pt x="958" y="0"/>
                      <a:pt x="842" y="72"/>
                      <a:pt x="799" y="241"/>
                    </a:cubicBezTo>
                    <a:cubicBezTo>
                      <a:pt x="343" y="2182"/>
                      <a:pt x="0" y="3825"/>
                      <a:pt x="229" y="5834"/>
                    </a:cubicBezTo>
                    <a:cubicBezTo>
                      <a:pt x="274" y="6336"/>
                      <a:pt x="548" y="6884"/>
                      <a:pt x="1096" y="6975"/>
                    </a:cubicBezTo>
                    <a:cubicBezTo>
                      <a:pt x="1894" y="7127"/>
                      <a:pt x="2683" y="7194"/>
                      <a:pt x="3467" y="7194"/>
                    </a:cubicBezTo>
                    <a:cubicBezTo>
                      <a:pt x="5150" y="7194"/>
                      <a:pt x="6810" y="6886"/>
                      <a:pt x="8491" y="6450"/>
                    </a:cubicBezTo>
                    <a:cubicBezTo>
                      <a:pt x="8994" y="6313"/>
                      <a:pt x="8994" y="5560"/>
                      <a:pt x="8491" y="5423"/>
                    </a:cubicBezTo>
                    <a:cubicBezTo>
                      <a:pt x="6506" y="4943"/>
                      <a:pt x="4451" y="5126"/>
                      <a:pt x="2443" y="4829"/>
                    </a:cubicBezTo>
                    <a:cubicBezTo>
                      <a:pt x="2214" y="3231"/>
                      <a:pt x="2100" y="1793"/>
                      <a:pt x="1438" y="241"/>
                    </a:cubicBezTo>
                    <a:cubicBezTo>
                      <a:pt x="1377" y="95"/>
                      <a:pt x="1225" y="0"/>
                      <a:pt x="1082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467675" y="3845425"/>
                <a:ext cx="881100" cy="881075"/>
              </a:xfrm>
              <a:custGeom>
                <a:avLst/>
                <a:gdLst/>
                <a:ahLst/>
                <a:cxnLst/>
                <a:rect l="l" t="t" r="r" b="b"/>
                <a:pathLst>
                  <a:path w="35244" h="35243" extrusionOk="0">
                    <a:moveTo>
                      <a:pt x="12486" y="594"/>
                    </a:moveTo>
                    <a:lnTo>
                      <a:pt x="22895" y="1256"/>
                    </a:lnTo>
                    <a:lnTo>
                      <a:pt x="23009" y="11710"/>
                    </a:lnTo>
                    <a:cubicBezTo>
                      <a:pt x="23009" y="11847"/>
                      <a:pt x="23146" y="11984"/>
                      <a:pt x="23305" y="11984"/>
                    </a:cubicBezTo>
                    <a:lnTo>
                      <a:pt x="34650" y="12166"/>
                    </a:lnTo>
                    <a:lnTo>
                      <a:pt x="33874" y="23579"/>
                    </a:lnTo>
                    <a:lnTo>
                      <a:pt x="23488" y="23328"/>
                    </a:lnTo>
                    <a:cubicBezTo>
                      <a:pt x="23420" y="23328"/>
                      <a:pt x="23351" y="23351"/>
                      <a:pt x="23283" y="23396"/>
                    </a:cubicBezTo>
                    <a:cubicBezTo>
                      <a:pt x="23237" y="23465"/>
                      <a:pt x="23214" y="23533"/>
                      <a:pt x="23214" y="23602"/>
                    </a:cubicBezTo>
                    <a:lnTo>
                      <a:pt x="23328" y="33873"/>
                    </a:lnTo>
                    <a:lnTo>
                      <a:pt x="11938" y="34649"/>
                    </a:lnTo>
                    <a:lnTo>
                      <a:pt x="11938" y="34649"/>
                    </a:lnTo>
                    <a:lnTo>
                      <a:pt x="12121" y="23351"/>
                    </a:lnTo>
                    <a:cubicBezTo>
                      <a:pt x="12121" y="23214"/>
                      <a:pt x="11984" y="23077"/>
                      <a:pt x="11847" y="23077"/>
                    </a:cubicBezTo>
                    <a:lnTo>
                      <a:pt x="1325" y="22826"/>
                    </a:lnTo>
                    <a:lnTo>
                      <a:pt x="594" y="11664"/>
                    </a:lnTo>
                    <a:lnTo>
                      <a:pt x="12007" y="11847"/>
                    </a:lnTo>
                    <a:cubicBezTo>
                      <a:pt x="12167" y="11847"/>
                      <a:pt x="12304" y="11733"/>
                      <a:pt x="12304" y="11573"/>
                    </a:cubicBezTo>
                    <a:lnTo>
                      <a:pt x="12486" y="594"/>
                    </a:lnTo>
                    <a:close/>
                    <a:moveTo>
                      <a:pt x="12235" y="0"/>
                    </a:moveTo>
                    <a:cubicBezTo>
                      <a:pt x="12144" y="0"/>
                      <a:pt x="12075" y="23"/>
                      <a:pt x="12007" y="69"/>
                    </a:cubicBezTo>
                    <a:cubicBezTo>
                      <a:pt x="11961" y="137"/>
                      <a:pt x="11916" y="206"/>
                      <a:pt x="11916" y="274"/>
                    </a:cubicBezTo>
                    <a:lnTo>
                      <a:pt x="11733" y="11276"/>
                    </a:lnTo>
                    <a:lnTo>
                      <a:pt x="298" y="11094"/>
                    </a:lnTo>
                    <a:cubicBezTo>
                      <a:pt x="229" y="11094"/>
                      <a:pt x="138" y="11116"/>
                      <a:pt x="92" y="11185"/>
                    </a:cubicBezTo>
                    <a:cubicBezTo>
                      <a:pt x="24" y="11230"/>
                      <a:pt x="1" y="11322"/>
                      <a:pt x="1" y="11390"/>
                    </a:cubicBezTo>
                    <a:lnTo>
                      <a:pt x="777" y="23122"/>
                    </a:lnTo>
                    <a:cubicBezTo>
                      <a:pt x="777" y="23259"/>
                      <a:pt x="891" y="23396"/>
                      <a:pt x="1051" y="23396"/>
                    </a:cubicBezTo>
                    <a:lnTo>
                      <a:pt x="11550" y="23625"/>
                    </a:lnTo>
                    <a:lnTo>
                      <a:pt x="11345" y="34946"/>
                    </a:lnTo>
                    <a:cubicBezTo>
                      <a:pt x="11345" y="35037"/>
                      <a:pt x="11391" y="35106"/>
                      <a:pt x="11436" y="35151"/>
                    </a:cubicBezTo>
                    <a:cubicBezTo>
                      <a:pt x="11505" y="35220"/>
                      <a:pt x="11573" y="35243"/>
                      <a:pt x="11642" y="35243"/>
                    </a:cubicBezTo>
                    <a:lnTo>
                      <a:pt x="11665" y="35243"/>
                    </a:lnTo>
                    <a:lnTo>
                      <a:pt x="23625" y="34421"/>
                    </a:lnTo>
                    <a:cubicBezTo>
                      <a:pt x="23785" y="34398"/>
                      <a:pt x="23899" y="34284"/>
                      <a:pt x="23899" y="34124"/>
                    </a:cubicBezTo>
                    <a:lnTo>
                      <a:pt x="23785" y="23899"/>
                    </a:lnTo>
                    <a:lnTo>
                      <a:pt x="34125" y="24150"/>
                    </a:lnTo>
                    <a:cubicBezTo>
                      <a:pt x="34284" y="24150"/>
                      <a:pt x="34421" y="24035"/>
                      <a:pt x="34421" y="23876"/>
                    </a:cubicBezTo>
                    <a:lnTo>
                      <a:pt x="35243" y="11915"/>
                    </a:lnTo>
                    <a:cubicBezTo>
                      <a:pt x="35243" y="11824"/>
                      <a:pt x="35220" y="11755"/>
                      <a:pt x="35175" y="11687"/>
                    </a:cubicBezTo>
                    <a:cubicBezTo>
                      <a:pt x="35106" y="11641"/>
                      <a:pt x="35038" y="11596"/>
                      <a:pt x="34969" y="11596"/>
                    </a:cubicBezTo>
                    <a:lnTo>
                      <a:pt x="23579" y="11413"/>
                    </a:lnTo>
                    <a:lnTo>
                      <a:pt x="23465" y="982"/>
                    </a:lnTo>
                    <a:cubicBezTo>
                      <a:pt x="23465" y="822"/>
                      <a:pt x="23351" y="708"/>
                      <a:pt x="23191" y="708"/>
                    </a:cubicBezTo>
                    <a:lnTo>
                      <a:pt x="122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8" name="Google Shape;358;p6"/>
            <p:cNvGrpSpPr/>
            <p:nvPr/>
          </p:nvGrpSpPr>
          <p:grpSpPr>
            <a:xfrm>
              <a:off x="8482437" y="3628201"/>
              <a:ext cx="598643" cy="882709"/>
              <a:chOff x="9592" y="59773"/>
              <a:chExt cx="898189" cy="1324394"/>
            </a:xfrm>
          </p:grpSpPr>
          <p:sp>
            <p:nvSpPr>
              <p:cNvPr id="359" name="Google Shape;359;p6"/>
              <p:cNvSpPr/>
              <p:nvPr/>
            </p:nvSpPr>
            <p:spPr>
              <a:xfrm rot="979958">
                <a:off x="175364" y="124054"/>
                <a:ext cx="567198" cy="1195994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47842" extrusionOk="0">
                    <a:moveTo>
                      <a:pt x="0" y="0"/>
                    </a:moveTo>
                    <a:lnTo>
                      <a:pt x="0" y="13170"/>
                    </a:lnTo>
                    <a:lnTo>
                      <a:pt x="8880" y="13170"/>
                    </a:lnTo>
                    <a:lnTo>
                      <a:pt x="8880" y="47842"/>
                    </a:lnTo>
                    <a:lnTo>
                      <a:pt x="22689" y="47842"/>
                    </a:lnTo>
                    <a:lnTo>
                      <a:pt x="22689" y="936"/>
                    </a:lnTo>
                    <a:lnTo>
                      <a:pt x="13741" y="0"/>
                    </a:lnTo>
                    <a:close/>
                  </a:path>
                </a:pathLst>
              </a:custGeom>
              <a:solidFill>
                <a:srgbClr val="FD4A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6"/>
              <p:cNvSpPr/>
              <p:nvPr/>
            </p:nvSpPr>
            <p:spPr>
              <a:xfrm rot="979958">
                <a:off x="175364" y="124054"/>
                <a:ext cx="567198" cy="1195994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47842" extrusionOk="0">
                    <a:moveTo>
                      <a:pt x="0" y="0"/>
                    </a:moveTo>
                    <a:lnTo>
                      <a:pt x="0" y="13170"/>
                    </a:lnTo>
                    <a:lnTo>
                      <a:pt x="8880" y="13170"/>
                    </a:lnTo>
                    <a:lnTo>
                      <a:pt x="8880" y="47842"/>
                    </a:lnTo>
                    <a:lnTo>
                      <a:pt x="22689" y="47842"/>
                    </a:lnTo>
                    <a:lnTo>
                      <a:pt x="22689" y="936"/>
                    </a:lnTo>
                    <a:lnTo>
                      <a:pt x="1374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6"/>
              <p:cNvSpPr/>
              <p:nvPr/>
            </p:nvSpPr>
            <p:spPr>
              <a:xfrm rot="979958">
                <a:off x="453706" y="176549"/>
                <a:ext cx="281337" cy="1183444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47340" extrusionOk="0">
                    <a:moveTo>
                      <a:pt x="6985" y="0"/>
                    </a:moveTo>
                    <a:lnTo>
                      <a:pt x="6985" y="0"/>
                    </a:lnTo>
                    <a:cubicBezTo>
                      <a:pt x="7579" y="480"/>
                      <a:pt x="8058" y="1096"/>
                      <a:pt x="8355" y="1940"/>
                    </a:cubicBezTo>
                    <a:cubicBezTo>
                      <a:pt x="9131" y="4109"/>
                      <a:pt x="8903" y="6665"/>
                      <a:pt x="8812" y="8902"/>
                    </a:cubicBezTo>
                    <a:cubicBezTo>
                      <a:pt x="8583" y="14700"/>
                      <a:pt x="8697" y="20520"/>
                      <a:pt x="8606" y="26295"/>
                    </a:cubicBezTo>
                    <a:cubicBezTo>
                      <a:pt x="8583" y="29468"/>
                      <a:pt x="8629" y="32640"/>
                      <a:pt x="8583" y="35813"/>
                    </a:cubicBezTo>
                    <a:cubicBezTo>
                      <a:pt x="8538" y="38621"/>
                      <a:pt x="8971" y="42295"/>
                      <a:pt x="6871" y="44441"/>
                    </a:cubicBezTo>
                    <a:cubicBezTo>
                      <a:pt x="5068" y="46267"/>
                      <a:pt x="2398" y="46609"/>
                      <a:pt x="1" y="47340"/>
                    </a:cubicBezTo>
                    <a:lnTo>
                      <a:pt x="11254" y="47340"/>
                    </a:lnTo>
                    <a:lnTo>
                      <a:pt x="11254" y="434"/>
                    </a:lnTo>
                    <a:lnTo>
                      <a:pt x="6985" y="0"/>
                    </a:ln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 rot="979958">
                <a:off x="385737" y="174990"/>
                <a:ext cx="260788" cy="81071"/>
              </a:xfrm>
              <a:custGeom>
                <a:avLst/>
                <a:gdLst/>
                <a:ahLst/>
                <a:cxnLst/>
                <a:rect l="l" t="t" r="r" b="b"/>
                <a:pathLst>
                  <a:path w="10432" h="3243" extrusionOk="0">
                    <a:moveTo>
                      <a:pt x="5964" y="0"/>
                    </a:moveTo>
                    <a:cubicBezTo>
                      <a:pt x="5633" y="0"/>
                      <a:pt x="5277" y="17"/>
                      <a:pt x="4885" y="48"/>
                    </a:cubicBezTo>
                    <a:cubicBezTo>
                      <a:pt x="3196" y="185"/>
                      <a:pt x="1210" y="436"/>
                      <a:pt x="160" y="1874"/>
                    </a:cubicBezTo>
                    <a:cubicBezTo>
                      <a:pt x="0" y="2102"/>
                      <a:pt x="137" y="2376"/>
                      <a:pt x="320" y="2513"/>
                    </a:cubicBezTo>
                    <a:cubicBezTo>
                      <a:pt x="1121" y="3110"/>
                      <a:pt x="2153" y="3242"/>
                      <a:pt x="3182" y="3242"/>
                    </a:cubicBezTo>
                    <a:cubicBezTo>
                      <a:pt x="3765" y="3242"/>
                      <a:pt x="4348" y="3200"/>
                      <a:pt x="4885" y="3175"/>
                    </a:cubicBezTo>
                    <a:cubicBezTo>
                      <a:pt x="4970" y="3173"/>
                      <a:pt x="5055" y="3172"/>
                      <a:pt x="5140" y="3172"/>
                    </a:cubicBezTo>
                    <a:cubicBezTo>
                      <a:pt x="5550" y="3172"/>
                      <a:pt x="5965" y="3193"/>
                      <a:pt x="6375" y="3193"/>
                    </a:cubicBezTo>
                    <a:cubicBezTo>
                      <a:pt x="6751" y="3193"/>
                      <a:pt x="7123" y="3175"/>
                      <a:pt x="7487" y="3106"/>
                    </a:cubicBezTo>
                    <a:cubicBezTo>
                      <a:pt x="8469" y="2924"/>
                      <a:pt x="9108" y="2467"/>
                      <a:pt x="10044" y="2102"/>
                    </a:cubicBezTo>
                    <a:cubicBezTo>
                      <a:pt x="10363" y="1988"/>
                      <a:pt x="10432" y="1600"/>
                      <a:pt x="10135" y="1417"/>
                    </a:cubicBezTo>
                    <a:cubicBezTo>
                      <a:pt x="8581" y="394"/>
                      <a:pt x="7578" y="0"/>
                      <a:pt x="5964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 rot="979958">
                <a:off x="652228" y="241710"/>
                <a:ext cx="76246" cy="6419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568" extrusionOk="0">
                    <a:moveTo>
                      <a:pt x="377" y="2032"/>
                    </a:moveTo>
                    <a:cubicBezTo>
                      <a:pt x="378" y="2034"/>
                      <a:pt x="378" y="2035"/>
                      <a:pt x="379" y="2036"/>
                    </a:cubicBezTo>
                    <a:lnTo>
                      <a:pt x="379" y="2036"/>
                    </a:lnTo>
                    <a:cubicBezTo>
                      <a:pt x="379" y="2036"/>
                      <a:pt x="379" y="2035"/>
                      <a:pt x="379" y="2035"/>
                    </a:cubicBezTo>
                    <a:cubicBezTo>
                      <a:pt x="378" y="2034"/>
                      <a:pt x="378" y="2033"/>
                      <a:pt x="377" y="2032"/>
                    </a:cubicBezTo>
                    <a:close/>
                    <a:moveTo>
                      <a:pt x="379" y="2036"/>
                    </a:moveTo>
                    <a:cubicBezTo>
                      <a:pt x="379" y="2046"/>
                      <a:pt x="385" y="2052"/>
                      <a:pt x="390" y="2057"/>
                    </a:cubicBezTo>
                    <a:lnTo>
                      <a:pt x="390" y="2057"/>
                    </a:lnTo>
                    <a:cubicBezTo>
                      <a:pt x="386" y="2050"/>
                      <a:pt x="383" y="2043"/>
                      <a:pt x="379" y="2036"/>
                    </a:cubicBezTo>
                    <a:close/>
                    <a:moveTo>
                      <a:pt x="390" y="2057"/>
                    </a:moveTo>
                    <a:cubicBezTo>
                      <a:pt x="394" y="2065"/>
                      <a:pt x="398" y="2073"/>
                      <a:pt x="402" y="2080"/>
                    </a:cubicBezTo>
                    <a:cubicBezTo>
                      <a:pt x="402" y="2069"/>
                      <a:pt x="396" y="2063"/>
                      <a:pt x="390" y="2057"/>
                    </a:cubicBezTo>
                    <a:close/>
                    <a:moveTo>
                      <a:pt x="1478" y="0"/>
                    </a:moveTo>
                    <a:cubicBezTo>
                      <a:pt x="1378" y="0"/>
                      <a:pt x="1272" y="9"/>
                      <a:pt x="1155" y="26"/>
                    </a:cubicBezTo>
                    <a:cubicBezTo>
                      <a:pt x="1087" y="49"/>
                      <a:pt x="1041" y="49"/>
                      <a:pt x="972" y="72"/>
                    </a:cubicBezTo>
                    <a:cubicBezTo>
                      <a:pt x="767" y="140"/>
                      <a:pt x="584" y="232"/>
                      <a:pt x="425" y="391"/>
                    </a:cubicBezTo>
                    <a:cubicBezTo>
                      <a:pt x="301" y="552"/>
                      <a:pt x="238" y="633"/>
                      <a:pt x="238" y="633"/>
                    </a:cubicBezTo>
                    <a:cubicBezTo>
                      <a:pt x="239" y="633"/>
                      <a:pt x="266" y="598"/>
                      <a:pt x="322" y="530"/>
                    </a:cubicBezTo>
                    <a:lnTo>
                      <a:pt x="322" y="530"/>
                    </a:lnTo>
                    <a:cubicBezTo>
                      <a:pt x="60" y="870"/>
                      <a:pt x="1" y="1238"/>
                      <a:pt x="124" y="1592"/>
                    </a:cubicBezTo>
                    <a:lnTo>
                      <a:pt x="124" y="1592"/>
                    </a:lnTo>
                    <a:cubicBezTo>
                      <a:pt x="118" y="1580"/>
                      <a:pt x="111" y="1568"/>
                      <a:pt x="105" y="1556"/>
                    </a:cubicBezTo>
                    <a:lnTo>
                      <a:pt x="105" y="1556"/>
                    </a:lnTo>
                    <a:cubicBezTo>
                      <a:pt x="166" y="1731"/>
                      <a:pt x="256" y="1888"/>
                      <a:pt x="370" y="2024"/>
                    </a:cubicBezTo>
                    <a:lnTo>
                      <a:pt x="370" y="2024"/>
                    </a:lnTo>
                    <a:cubicBezTo>
                      <a:pt x="373" y="2027"/>
                      <a:pt x="375" y="2030"/>
                      <a:pt x="377" y="2032"/>
                    </a:cubicBezTo>
                    <a:lnTo>
                      <a:pt x="377" y="2032"/>
                    </a:lnTo>
                    <a:cubicBezTo>
                      <a:pt x="377" y="2032"/>
                      <a:pt x="377" y="2032"/>
                      <a:pt x="377" y="2032"/>
                    </a:cubicBezTo>
                    <a:lnTo>
                      <a:pt x="377" y="2032"/>
                    </a:lnTo>
                    <a:cubicBezTo>
                      <a:pt x="662" y="2367"/>
                      <a:pt x="1090" y="2567"/>
                      <a:pt x="1549" y="2567"/>
                    </a:cubicBezTo>
                    <a:cubicBezTo>
                      <a:pt x="1600" y="2567"/>
                      <a:pt x="1651" y="2565"/>
                      <a:pt x="1703" y="2560"/>
                    </a:cubicBezTo>
                    <a:cubicBezTo>
                      <a:pt x="2251" y="2491"/>
                      <a:pt x="2753" y="2217"/>
                      <a:pt x="2913" y="1624"/>
                    </a:cubicBezTo>
                    <a:cubicBezTo>
                      <a:pt x="3050" y="1122"/>
                      <a:pt x="2844" y="437"/>
                      <a:pt x="2319" y="209"/>
                    </a:cubicBezTo>
                    <a:cubicBezTo>
                      <a:pt x="2013" y="73"/>
                      <a:pt x="1771" y="0"/>
                      <a:pt x="1478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6"/>
              <p:cNvSpPr/>
              <p:nvPr/>
            </p:nvSpPr>
            <p:spPr>
              <a:xfrm rot="979958">
                <a:off x="167951" y="117123"/>
                <a:ext cx="581473" cy="1209693"/>
              </a:xfrm>
              <a:custGeom>
                <a:avLst/>
                <a:gdLst/>
                <a:ahLst/>
                <a:cxnLst/>
                <a:rect l="l" t="t" r="r" b="b"/>
                <a:pathLst>
                  <a:path w="23260" h="48390" extrusionOk="0">
                    <a:moveTo>
                      <a:pt x="13993" y="548"/>
                    </a:moveTo>
                    <a:lnTo>
                      <a:pt x="22689" y="1484"/>
                    </a:lnTo>
                    <a:lnTo>
                      <a:pt x="22689" y="47819"/>
                    </a:lnTo>
                    <a:lnTo>
                      <a:pt x="9450" y="47819"/>
                    </a:lnTo>
                    <a:lnTo>
                      <a:pt x="9450" y="13444"/>
                    </a:lnTo>
                    <a:cubicBezTo>
                      <a:pt x="9450" y="13284"/>
                      <a:pt x="9336" y="13170"/>
                      <a:pt x="9177" y="13170"/>
                    </a:cubicBezTo>
                    <a:lnTo>
                      <a:pt x="571" y="13170"/>
                    </a:lnTo>
                    <a:lnTo>
                      <a:pt x="571" y="571"/>
                    </a:lnTo>
                    <a:lnTo>
                      <a:pt x="13993" y="548"/>
                    </a:lnTo>
                    <a:close/>
                    <a:moveTo>
                      <a:pt x="297" y="0"/>
                    </a:moveTo>
                    <a:cubicBezTo>
                      <a:pt x="138" y="0"/>
                      <a:pt x="1" y="114"/>
                      <a:pt x="1" y="274"/>
                    </a:cubicBezTo>
                    <a:lnTo>
                      <a:pt x="1" y="13444"/>
                    </a:lnTo>
                    <a:cubicBezTo>
                      <a:pt x="1" y="13604"/>
                      <a:pt x="138" y="13741"/>
                      <a:pt x="297" y="13741"/>
                    </a:cubicBezTo>
                    <a:lnTo>
                      <a:pt x="8880" y="13741"/>
                    </a:lnTo>
                    <a:lnTo>
                      <a:pt x="8880" y="48116"/>
                    </a:lnTo>
                    <a:cubicBezTo>
                      <a:pt x="8880" y="48276"/>
                      <a:pt x="9017" y="48390"/>
                      <a:pt x="9177" y="48390"/>
                    </a:cubicBezTo>
                    <a:lnTo>
                      <a:pt x="22986" y="48390"/>
                    </a:lnTo>
                    <a:cubicBezTo>
                      <a:pt x="23146" y="48390"/>
                      <a:pt x="23260" y="48276"/>
                      <a:pt x="23260" y="48116"/>
                    </a:cubicBezTo>
                    <a:lnTo>
                      <a:pt x="23260" y="1210"/>
                    </a:lnTo>
                    <a:cubicBezTo>
                      <a:pt x="23260" y="1073"/>
                      <a:pt x="23146" y="959"/>
                      <a:pt x="23009" y="936"/>
                    </a:cubicBezTo>
                    <a:lnTo>
                      <a:pt x="140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5" name="Google Shape;365;p6"/>
            <p:cNvGrpSpPr/>
            <p:nvPr/>
          </p:nvGrpSpPr>
          <p:grpSpPr>
            <a:xfrm rot="6164805">
              <a:off x="37527" y="4007450"/>
              <a:ext cx="752408" cy="680524"/>
              <a:chOff x="694050" y="2481075"/>
              <a:chExt cx="865100" cy="782450"/>
            </a:xfrm>
          </p:grpSpPr>
          <p:sp>
            <p:nvSpPr>
              <p:cNvPr id="366" name="Google Shape;366;p6"/>
              <p:cNvSpPr/>
              <p:nvPr/>
            </p:nvSpPr>
            <p:spPr>
              <a:xfrm>
                <a:off x="694050" y="2499425"/>
                <a:ext cx="725300" cy="764100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30564" extrusionOk="0">
                    <a:moveTo>
                      <a:pt x="29011" y="0"/>
                    </a:moveTo>
                    <a:cubicBezTo>
                      <a:pt x="28966" y="0"/>
                      <a:pt x="28920" y="23"/>
                      <a:pt x="28874" y="23"/>
                    </a:cubicBezTo>
                    <a:cubicBezTo>
                      <a:pt x="28692" y="46"/>
                      <a:pt x="28532" y="91"/>
                      <a:pt x="28349" y="114"/>
                    </a:cubicBezTo>
                    <a:cubicBezTo>
                      <a:pt x="28190" y="137"/>
                      <a:pt x="28007" y="183"/>
                      <a:pt x="27824" y="206"/>
                    </a:cubicBezTo>
                    <a:cubicBezTo>
                      <a:pt x="27665" y="251"/>
                      <a:pt x="27482" y="274"/>
                      <a:pt x="27322" y="297"/>
                    </a:cubicBezTo>
                    <a:cubicBezTo>
                      <a:pt x="27163" y="320"/>
                      <a:pt x="27026" y="343"/>
                      <a:pt x="26889" y="388"/>
                    </a:cubicBezTo>
                    <a:cubicBezTo>
                      <a:pt x="26683" y="411"/>
                      <a:pt x="26501" y="457"/>
                      <a:pt x="26295" y="479"/>
                    </a:cubicBezTo>
                    <a:cubicBezTo>
                      <a:pt x="25884" y="571"/>
                      <a:pt x="25451" y="662"/>
                      <a:pt x="25063" y="731"/>
                    </a:cubicBezTo>
                    <a:cubicBezTo>
                      <a:pt x="24926" y="776"/>
                      <a:pt x="24789" y="799"/>
                      <a:pt x="24652" y="822"/>
                    </a:cubicBezTo>
                    <a:cubicBezTo>
                      <a:pt x="24606" y="822"/>
                      <a:pt x="24583" y="845"/>
                      <a:pt x="24538" y="845"/>
                    </a:cubicBezTo>
                    <a:cubicBezTo>
                      <a:pt x="24355" y="890"/>
                      <a:pt x="24195" y="913"/>
                      <a:pt x="24035" y="959"/>
                    </a:cubicBezTo>
                    <a:cubicBezTo>
                      <a:pt x="23762" y="1004"/>
                      <a:pt x="23510" y="1073"/>
                      <a:pt x="23282" y="1119"/>
                    </a:cubicBezTo>
                    <a:cubicBezTo>
                      <a:pt x="23191" y="1141"/>
                      <a:pt x="23100" y="1164"/>
                      <a:pt x="23008" y="1187"/>
                    </a:cubicBezTo>
                    <a:cubicBezTo>
                      <a:pt x="22461" y="1324"/>
                      <a:pt x="22095" y="1438"/>
                      <a:pt x="21958" y="1529"/>
                    </a:cubicBezTo>
                    <a:cubicBezTo>
                      <a:pt x="21296" y="1895"/>
                      <a:pt x="13285" y="8651"/>
                      <a:pt x="8081" y="13102"/>
                    </a:cubicBezTo>
                    <a:cubicBezTo>
                      <a:pt x="7145" y="13901"/>
                      <a:pt x="6300" y="14631"/>
                      <a:pt x="5593" y="15247"/>
                    </a:cubicBezTo>
                    <a:cubicBezTo>
                      <a:pt x="5342" y="15453"/>
                      <a:pt x="5113" y="15658"/>
                      <a:pt x="4885" y="15864"/>
                    </a:cubicBezTo>
                    <a:cubicBezTo>
                      <a:pt x="4839" y="15909"/>
                      <a:pt x="4771" y="15955"/>
                      <a:pt x="4725" y="16001"/>
                    </a:cubicBezTo>
                    <a:cubicBezTo>
                      <a:pt x="4634" y="16069"/>
                      <a:pt x="4565" y="16138"/>
                      <a:pt x="4474" y="16206"/>
                    </a:cubicBezTo>
                    <a:cubicBezTo>
                      <a:pt x="4451" y="16252"/>
                      <a:pt x="4429" y="16275"/>
                      <a:pt x="4383" y="16297"/>
                    </a:cubicBezTo>
                    <a:cubicBezTo>
                      <a:pt x="4314" y="16366"/>
                      <a:pt x="4246" y="16412"/>
                      <a:pt x="4200" y="16480"/>
                    </a:cubicBezTo>
                    <a:lnTo>
                      <a:pt x="4177" y="16480"/>
                    </a:lnTo>
                    <a:cubicBezTo>
                      <a:pt x="4086" y="16571"/>
                      <a:pt x="4018" y="16640"/>
                      <a:pt x="3949" y="16708"/>
                    </a:cubicBezTo>
                    <a:cubicBezTo>
                      <a:pt x="3812" y="16822"/>
                      <a:pt x="3721" y="16914"/>
                      <a:pt x="3675" y="16959"/>
                    </a:cubicBezTo>
                    <a:cubicBezTo>
                      <a:pt x="3447" y="17233"/>
                      <a:pt x="3219" y="17735"/>
                      <a:pt x="3105" y="18397"/>
                    </a:cubicBezTo>
                    <a:cubicBezTo>
                      <a:pt x="2968" y="18534"/>
                      <a:pt x="411" y="21205"/>
                      <a:pt x="206" y="21958"/>
                    </a:cubicBezTo>
                    <a:cubicBezTo>
                      <a:pt x="0" y="22711"/>
                      <a:pt x="548" y="26089"/>
                      <a:pt x="2785" y="28189"/>
                    </a:cubicBezTo>
                    <a:cubicBezTo>
                      <a:pt x="4999" y="30289"/>
                      <a:pt x="6711" y="30563"/>
                      <a:pt x="7213" y="30563"/>
                    </a:cubicBezTo>
                    <a:cubicBezTo>
                      <a:pt x="7578" y="30563"/>
                      <a:pt x="9587" y="29057"/>
                      <a:pt x="10728" y="28167"/>
                    </a:cubicBezTo>
                    <a:cubicBezTo>
                      <a:pt x="10837" y="28173"/>
                      <a:pt x="10943" y="28177"/>
                      <a:pt x="11046" y="28177"/>
                    </a:cubicBezTo>
                    <a:cubicBezTo>
                      <a:pt x="11631" y="28177"/>
                      <a:pt x="12110" y="28071"/>
                      <a:pt x="12440" y="27915"/>
                    </a:cubicBezTo>
                    <a:cubicBezTo>
                      <a:pt x="12600" y="27847"/>
                      <a:pt x="13011" y="27550"/>
                      <a:pt x="13604" y="27094"/>
                    </a:cubicBezTo>
                    <a:cubicBezTo>
                      <a:pt x="13673" y="27025"/>
                      <a:pt x="13741" y="26980"/>
                      <a:pt x="13833" y="26911"/>
                    </a:cubicBezTo>
                    <a:cubicBezTo>
                      <a:pt x="14038" y="26729"/>
                      <a:pt x="14289" y="26546"/>
                      <a:pt x="14563" y="26318"/>
                    </a:cubicBezTo>
                    <a:cubicBezTo>
                      <a:pt x="14517" y="25245"/>
                      <a:pt x="14540" y="24149"/>
                      <a:pt x="14654" y="23076"/>
                    </a:cubicBezTo>
                    <a:cubicBezTo>
                      <a:pt x="14860" y="20862"/>
                      <a:pt x="15362" y="18648"/>
                      <a:pt x="16115" y="16503"/>
                    </a:cubicBezTo>
                    <a:cubicBezTo>
                      <a:pt x="16800" y="14631"/>
                      <a:pt x="17644" y="12805"/>
                      <a:pt x="18694" y="11139"/>
                    </a:cubicBezTo>
                    <a:cubicBezTo>
                      <a:pt x="20201" y="8651"/>
                      <a:pt x="22004" y="6346"/>
                      <a:pt x="24035" y="4291"/>
                    </a:cubicBezTo>
                    <a:cubicBezTo>
                      <a:pt x="25565" y="2716"/>
                      <a:pt x="27231" y="1278"/>
                      <a:pt x="29011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6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extrusionOk="0">
                    <a:moveTo>
                      <a:pt x="3105" y="0"/>
                    </a:moveTo>
                    <a:cubicBezTo>
                      <a:pt x="2968" y="137"/>
                      <a:pt x="411" y="2808"/>
                      <a:pt x="206" y="3561"/>
                    </a:cubicBezTo>
                    <a:cubicBezTo>
                      <a:pt x="0" y="4314"/>
                      <a:pt x="548" y="7692"/>
                      <a:pt x="2785" y="9792"/>
                    </a:cubicBezTo>
                    <a:cubicBezTo>
                      <a:pt x="4999" y="11892"/>
                      <a:pt x="6711" y="12166"/>
                      <a:pt x="7213" y="12166"/>
                    </a:cubicBezTo>
                    <a:cubicBezTo>
                      <a:pt x="7578" y="12166"/>
                      <a:pt x="9587" y="10660"/>
                      <a:pt x="10728" y="9770"/>
                    </a:cubicBezTo>
                    <a:cubicBezTo>
                      <a:pt x="11185" y="9427"/>
                      <a:pt x="11504" y="9176"/>
                      <a:pt x="11504" y="9176"/>
                    </a:cubicBezTo>
                    <a:cubicBezTo>
                      <a:pt x="11504" y="9176"/>
                      <a:pt x="4611" y="7989"/>
                      <a:pt x="3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6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fill="none" extrusionOk="0">
                    <a:moveTo>
                      <a:pt x="11504" y="9176"/>
                    </a:moveTo>
                    <a:cubicBezTo>
                      <a:pt x="11504" y="9176"/>
                      <a:pt x="11185" y="9427"/>
                      <a:pt x="10728" y="9770"/>
                    </a:cubicBezTo>
                    <a:cubicBezTo>
                      <a:pt x="9587" y="10660"/>
                      <a:pt x="7578" y="12166"/>
                      <a:pt x="7213" y="12166"/>
                    </a:cubicBezTo>
                    <a:cubicBezTo>
                      <a:pt x="6711" y="12166"/>
                      <a:pt x="4999" y="11892"/>
                      <a:pt x="2785" y="9792"/>
                    </a:cubicBezTo>
                    <a:cubicBezTo>
                      <a:pt x="548" y="7692"/>
                      <a:pt x="0" y="4314"/>
                      <a:pt x="206" y="3561"/>
                    </a:cubicBezTo>
                    <a:cubicBezTo>
                      <a:pt x="411" y="2808"/>
                      <a:pt x="2968" y="137"/>
                      <a:pt x="3105" y="0"/>
                    </a:cubicBezTo>
                    <a:cubicBezTo>
                      <a:pt x="3105" y="0"/>
                      <a:pt x="3105" y="0"/>
                      <a:pt x="3105" y="0"/>
                    </a:cubicBezTo>
                    <a:cubicBezTo>
                      <a:pt x="4611" y="7989"/>
                      <a:pt x="11504" y="9176"/>
                      <a:pt x="11504" y="9176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6"/>
              <p:cNvSpPr/>
              <p:nvPr/>
            </p:nvSpPr>
            <p:spPr>
              <a:xfrm>
                <a:off x="765950" y="2481150"/>
                <a:ext cx="791500" cy="7227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08" extrusionOk="0">
                    <a:moveTo>
                      <a:pt x="31271" y="1"/>
                    </a:moveTo>
                    <a:cubicBezTo>
                      <a:pt x="31248" y="1"/>
                      <a:pt x="31203" y="1"/>
                      <a:pt x="31157" y="24"/>
                    </a:cubicBezTo>
                    <a:cubicBezTo>
                      <a:pt x="31020" y="24"/>
                      <a:pt x="30860" y="24"/>
                      <a:pt x="30678" y="46"/>
                    </a:cubicBezTo>
                    <a:cubicBezTo>
                      <a:pt x="30586" y="69"/>
                      <a:pt x="30518" y="69"/>
                      <a:pt x="30404" y="92"/>
                    </a:cubicBezTo>
                    <a:lnTo>
                      <a:pt x="30381" y="92"/>
                    </a:lnTo>
                    <a:cubicBezTo>
                      <a:pt x="30335" y="92"/>
                      <a:pt x="30267" y="92"/>
                      <a:pt x="30198" y="115"/>
                    </a:cubicBezTo>
                    <a:cubicBezTo>
                      <a:pt x="30130" y="115"/>
                      <a:pt x="30061" y="138"/>
                      <a:pt x="29993" y="138"/>
                    </a:cubicBezTo>
                    <a:cubicBezTo>
                      <a:pt x="29924" y="138"/>
                      <a:pt x="29856" y="161"/>
                      <a:pt x="29765" y="161"/>
                    </a:cubicBezTo>
                    <a:cubicBezTo>
                      <a:pt x="29628" y="183"/>
                      <a:pt x="29468" y="206"/>
                      <a:pt x="29308" y="229"/>
                    </a:cubicBezTo>
                    <a:cubicBezTo>
                      <a:pt x="29171" y="252"/>
                      <a:pt x="29034" y="275"/>
                      <a:pt x="28897" y="275"/>
                    </a:cubicBezTo>
                    <a:cubicBezTo>
                      <a:pt x="28783" y="297"/>
                      <a:pt x="28669" y="320"/>
                      <a:pt x="28555" y="343"/>
                    </a:cubicBezTo>
                    <a:cubicBezTo>
                      <a:pt x="28464" y="343"/>
                      <a:pt x="28395" y="366"/>
                      <a:pt x="28304" y="366"/>
                    </a:cubicBezTo>
                    <a:cubicBezTo>
                      <a:pt x="28121" y="412"/>
                      <a:pt x="27939" y="434"/>
                      <a:pt x="27733" y="457"/>
                    </a:cubicBezTo>
                    <a:cubicBezTo>
                      <a:pt x="27710" y="457"/>
                      <a:pt x="27665" y="480"/>
                      <a:pt x="27619" y="480"/>
                    </a:cubicBezTo>
                    <a:cubicBezTo>
                      <a:pt x="27459" y="503"/>
                      <a:pt x="27277" y="549"/>
                      <a:pt x="27094" y="571"/>
                    </a:cubicBezTo>
                    <a:cubicBezTo>
                      <a:pt x="26774" y="617"/>
                      <a:pt x="26455" y="686"/>
                      <a:pt x="26135" y="731"/>
                    </a:cubicBezTo>
                    <a:cubicBezTo>
                      <a:pt x="26090" y="731"/>
                      <a:pt x="26044" y="754"/>
                      <a:pt x="25998" y="754"/>
                    </a:cubicBezTo>
                    <a:cubicBezTo>
                      <a:pt x="25816" y="777"/>
                      <a:pt x="25656" y="822"/>
                      <a:pt x="25473" y="845"/>
                    </a:cubicBezTo>
                    <a:cubicBezTo>
                      <a:pt x="25314" y="868"/>
                      <a:pt x="25131" y="914"/>
                      <a:pt x="24948" y="937"/>
                    </a:cubicBezTo>
                    <a:cubicBezTo>
                      <a:pt x="24789" y="982"/>
                      <a:pt x="24606" y="1005"/>
                      <a:pt x="24446" y="1028"/>
                    </a:cubicBezTo>
                    <a:cubicBezTo>
                      <a:pt x="24287" y="1051"/>
                      <a:pt x="24150" y="1074"/>
                      <a:pt x="24013" y="1119"/>
                    </a:cubicBezTo>
                    <a:cubicBezTo>
                      <a:pt x="23807" y="1142"/>
                      <a:pt x="23625" y="1188"/>
                      <a:pt x="23419" y="1210"/>
                    </a:cubicBezTo>
                    <a:cubicBezTo>
                      <a:pt x="23008" y="1302"/>
                      <a:pt x="22575" y="1393"/>
                      <a:pt x="22187" y="1462"/>
                    </a:cubicBezTo>
                    <a:cubicBezTo>
                      <a:pt x="22050" y="1507"/>
                      <a:pt x="21913" y="1530"/>
                      <a:pt x="21776" y="1553"/>
                    </a:cubicBezTo>
                    <a:cubicBezTo>
                      <a:pt x="21730" y="1553"/>
                      <a:pt x="21707" y="1576"/>
                      <a:pt x="21662" y="1576"/>
                    </a:cubicBezTo>
                    <a:cubicBezTo>
                      <a:pt x="21479" y="1621"/>
                      <a:pt x="21319" y="1644"/>
                      <a:pt x="21159" y="1690"/>
                    </a:cubicBezTo>
                    <a:cubicBezTo>
                      <a:pt x="20886" y="1735"/>
                      <a:pt x="20634" y="1804"/>
                      <a:pt x="20406" y="1850"/>
                    </a:cubicBezTo>
                    <a:cubicBezTo>
                      <a:pt x="20315" y="1872"/>
                      <a:pt x="20224" y="1895"/>
                      <a:pt x="20132" y="1918"/>
                    </a:cubicBezTo>
                    <a:cubicBezTo>
                      <a:pt x="19585" y="2055"/>
                      <a:pt x="19219" y="2169"/>
                      <a:pt x="19082" y="2260"/>
                    </a:cubicBezTo>
                    <a:cubicBezTo>
                      <a:pt x="18420" y="2626"/>
                      <a:pt x="10409" y="9382"/>
                      <a:pt x="5205" y="13833"/>
                    </a:cubicBezTo>
                    <a:cubicBezTo>
                      <a:pt x="4269" y="14632"/>
                      <a:pt x="3424" y="15362"/>
                      <a:pt x="2717" y="15978"/>
                    </a:cubicBezTo>
                    <a:cubicBezTo>
                      <a:pt x="2466" y="16184"/>
                      <a:pt x="2237" y="16389"/>
                      <a:pt x="2009" y="16595"/>
                    </a:cubicBezTo>
                    <a:cubicBezTo>
                      <a:pt x="1963" y="16640"/>
                      <a:pt x="1895" y="16686"/>
                      <a:pt x="1849" y="16732"/>
                    </a:cubicBezTo>
                    <a:cubicBezTo>
                      <a:pt x="1758" y="16800"/>
                      <a:pt x="1689" y="16869"/>
                      <a:pt x="1598" y="16937"/>
                    </a:cubicBezTo>
                    <a:cubicBezTo>
                      <a:pt x="1575" y="16983"/>
                      <a:pt x="1553" y="17006"/>
                      <a:pt x="1507" y="17028"/>
                    </a:cubicBezTo>
                    <a:cubicBezTo>
                      <a:pt x="1438" y="17097"/>
                      <a:pt x="1370" y="17143"/>
                      <a:pt x="1324" y="17211"/>
                    </a:cubicBezTo>
                    <a:lnTo>
                      <a:pt x="1301" y="17211"/>
                    </a:lnTo>
                    <a:cubicBezTo>
                      <a:pt x="1210" y="17302"/>
                      <a:pt x="1142" y="17371"/>
                      <a:pt x="1073" y="17439"/>
                    </a:cubicBezTo>
                    <a:cubicBezTo>
                      <a:pt x="936" y="17553"/>
                      <a:pt x="845" y="17645"/>
                      <a:pt x="799" y="17690"/>
                    </a:cubicBezTo>
                    <a:cubicBezTo>
                      <a:pt x="571" y="17964"/>
                      <a:pt x="343" y="18466"/>
                      <a:pt x="229" y="19128"/>
                    </a:cubicBezTo>
                    <a:cubicBezTo>
                      <a:pt x="0" y="20543"/>
                      <a:pt x="274" y="22689"/>
                      <a:pt x="2192" y="25314"/>
                    </a:cubicBezTo>
                    <a:cubicBezTo>
                      <a:pt x="4155" y="27985"/>
                      <a:pt x="6300" y="28829"/>
                      <a:pt x="7852" y="28898"/>
                    </a:cubicBezTo>
                    <a:cubicBezTo>
                      <a:pt x="7961" y="28904"/>
                      <a:pt x="8067" y="28908"/>
                      <a:pt x="8170" y="28908"/>
                    </a:cubicBezTo>
                    <a:cubicBezTo>
                      <a:pt x="8755" y="28908"/>
                      <a:pt x="9234" y="28802"/>
                      <a:pt x="9564" y="28646"/>
                    </a:cubicBezTo>
                    <a:cubicBezTo>
                      <a:pt x="9724" y="28578"/>
                      <a:pt x="10135" y="28281"/>
                      <a:pt x="10728" y="27825"/>
                    </a:cubicBezTo>
                    <a:cubicBezTo>
                      <a:pt x="10797" y="27756"/>
                      <a:pt x="10865" y="27711"/>
                      <a:pt x="10957" y="27642"/>
                    </a:cubicBezTo>
                    <a:cubicBezTo>
                      <a:pt x="11162" y="27460"/>
                      <a:pt x="11413" y="27277"/>
                      <a:pt x="11687" y="27049"/>
                    </a:cubicBezTo>
                    <a:cubicBezTo>
                      <a:pt x="12440" y="26432"/>
                      <a:pt x="13353" y="25679"/>
                      <a:pt x="14358" y="24835"/>
                    </a:cubicBezTo>
                    <a:cubicBezTo>
                      <a:pt x="20041" y="20087"/>
                      <a:pt x="28669" y="12532"/>
                      <a:pt x="29011" y="11916"/>
                    </a:cubicBezTo>
                    <a:cubicBezTo>
                      <a:pt x="29011" y="11893"/>
                      <a:pt x="29034" y="11870"/>
                      <a:pt x="29034" y="11847"/>
                    </a:cubicBezTo>
                    <a:cubicBezTo>
                      <a:pt x="29057" y="11824"/>
                      <a:pt x="29057" y="11801"/>
                      <a:pt x="29080" y="11756"/>
                    </a:cubicBezTo>
                    <a:cubicBezTo>
                      <a:pt x="29148" y="11550"/>
                      <a:pt x="29262" y="11231"/>
                      <a:pt x="29377" y="10774"/>
                    </a:cubicBezTo>
                    <a:cubicBezTo>
                      <a:pt x="29399" y="10706"/>
                      <a:pt x="29422" y="10637"/>
                      <a:pt x="29445" y="10569"/>
                    </a:cubicBezTo>
                    <a:cubicBezTo>
                      <a:pt x="29445" y="10546"/>
                      <a:pt x="29445" y="10523"/>
                      <a:pt x="29468" y="10500"/>
                    </a:cubicBezTo>
                    <a:cubicBezTo>
                      <a:pt x="29514" y="10341"/>
                      <a:pt x="29559" y="10158"/>
                      <a:pt x="29605" y="9975"/>
                    </a:cubicBezTo>
                    <a:cubicBezTo>
                      <a:pt x="29719" y="9542"/>
                      <a:pt x="29856" y="9040"/>
                      <a:pt x="29993" y="8515"/>
                    </a:cubicBezTo>
                    <a:cubicBezTo>
                      <a:pt x="30016" y="8400"/>
                      <a:pt x="30039" y="8286"/>
                      <a:pt x="30061" y="8149"/>
                    </a:cubicBezTo>
                    <a:cubicBezTo>
                      <a:pt x="30084" y="8127"/>
                      <a:pt x="30084" y="8081"/>
                      <a:pt x="30084" y="8058"/>
                    </a:cubicBezTo>
                    <a:cubicBezTo>
                      <a:pt x="30153" y="7830"/>
                      <a:pt x="30198" y="7602"/>
                      <a:pt x="30267" y="7350"/>
                    </a:cubicBezTo>
                    <a:cubicBezTo>
                      <a:pt x="30358" y="6962"/>
                      <a:pt x="30449" y="6552"/>
                      <a:pt x="30541" y="6141"/>
                    </a:cubicBezTo>
                    <a:cubicBezTo>
                      <a:pt x="30563" y="6072"/>
                      <a:pt x="30586" y="5981"/>
                      <a:pt x="30609" y="5890"/>
                    </a:cubicBezTo>
                    <a:cubicBezTo>
                      <a:pt x="30609" y="5798"/>
                      <a:pt x="30632" y="5707"/>
                      <a:pt x="30655" y="5616"/>
                    </a:cubicBezTo>
                    <a:cubicBezTo>
                      <a:pt x="30678" y="5502"/>
                      <a:pt x="30723" y="5388"/>
                      <a:pt x="30746" y="5273"/>
                    </a:cubicBezTo>
                    <a:cubicBezTo>
                      <a:pt x="30769" y="5159"/>
                      <a:pt x="30792" y="5045"/>
                      <a:pt x="30815" y="4931"/>
                    </a:cubicBezTo>
                    <a:cubicBezTo>
                      <a:pt x="30837" y="4817"/>
                      <a:pt x="30860" y="4703"/>
                      <a:pt x="30883" y="4589"/>
                    </a:cubicBezTo>
                    <a:cubicBezTo>
                      <a:pt x="30929" y="4360"/>
                      <a:pt x="30974" y="4155"/>
                      <a:pt x="31020" y="3927"/>
                    </a:cubicBezTo>
                    <a:cubicBezTo>
                      <a:pt x="31043" y="3835"/>
                      <a:pt x="31066" y="3721"/>
                      <a:pt x="31088" y="3607"/>
                    </a:cubicBezTo>
                    <a:cubicBezTo>
                      <a:pt x="31111" y="3493"/>
                      <a:pt x="31134" y="3402"/>
                      <a:pt x="31157" y="3288"/>
                    </a:cubicBezTo>
                    <a:cubicBezTo>
                      <a:pt x="31271" y="2763"/>
                      <a:pt x="31362" y="2283"/>
                      <a:pt x="31431" y="1850"/>
                    </a:cubicBezTo>
                    <a:cubicBezTo>
                      <a:pt x="31454" y="1713"/>
                      <a:pt x="31477" y="1576"/>
                      <a:pt x="31499" y="1439"/>
                    </a:cubicBezTo>
                    <a:cubicBezTo>
                      <a:pt x="31636" y="617"/>
                      <a:pt x="31659" y="92"/>
                      <a:pt x="31591" y="24"/>
                    </a:cubicBezTo>
                    <a:cubicBezTo>
                      <a:pt x="31545" y="1"/>
                      <a:pt x="31431" y="1"/>
                      <a:pt x="31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6"/>
              <p:cNvSpPr/>
              <p:nvPr/>
            </p:nvSpPr>
            <p:spPr>
              <a:xfrm>
                <a:off x="765950" y="2481150"/>
                <a:ext cx="791500" cy="7236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44" fill="none" extrusionOk="0">
                    <a:moveTo>
                      <a:pt x="31499" y="1439"/>
                    </a:moveTo>
                    <a:cubicBezTo>
                      <a:pt x="31477" y="1576"/>
                      <a:pt x="31454" y="1713"/>
                      <a:pt x="31431" y="1850"/>
                    </a:cubicBezTo>
                    <a:cubicBezTo>
                      <a:pt x="31362" y="2283"/>
                      <a:pt x="31271" y="2763"/>
                      <a:pt x="31157" y="3288"/>
                    </a:cubicBezTo>
                    <a:cubicBezTo>
                      <a:pt x="31134" y="3402"/>
                      <a:pt x="31111" y="3493"/>
                      <a:pt x="31088" y="3607"/>
                    </a:cubicBezTo>
                    <a:cubicBezTo>
                      <a:pt x="31066" y="3721"/>
                      <a:pt x="31043" y="3835"/>
                      <a:pt x="31020" y="3927"/>
                    </a:cubicBezTo>
                    <a:cubicBezTo>
                      <a:pt x="30974" y="4155"/>
                      <a:pt x="30929" y="4360"/>
                      <a:pt x="30883" y="4589"/>
                    </a:cubicBezTo>
                    <a:cubicBezTo>
                      <a:pt x="30860" y="4703"/>
                      <a:pt x="30837" y="4817"/>
                      <a:pt x="30815" y="4931"/>
                    </a:cubicBezTo>
                    <a:cubicBezTo>
                      <a:pt x="30792" y="5045"/>
                      <a:pt x="30769" y="5159"/>
                      <a:pt x="30746" y="5273"/>
                    </a:cubicBezTo>
                    <a:cubicBezTo>
                      <a:pt x="30723" y="5388"/>
                      <a:pt x="30678" y="5502"/>
                      <a:pt x="30655" y="5616"/>
                    </a:cubicBezTo>
                    <a:cubicBezTo>
                      <a:pt x="30632" y="5707"/>
                      <a:pt x="30609" y="5798"/>
                      <a:pt x="30609" y="5890"/>
                    </a:cubicBezTo>
                    <a:cubicBezTo>
                      <a:pt x="30586" y="5981"/>
                      <a:pt x="30563" y="6072"/>
                      <a:pt x="30541" y="6141"/>
                    </a:cubicBezTo>
                    <a:cubicBezTo>
                      <a:pt x="30449" y="6552"/>
                      <a:pt x="30358" y="6962"/>
                      <a:pt x="30267" y="7350"/>
                    </a:cubicBezTo>
                    <a:cubicBezTo>
                      <a:pt x="30198" y="7602"/>
                      <a:pt x="30153" y="7830"/>
                      <a:pt x="30084" y="8058"/>
                    </a:cubicBezTo>
                    <a:cubicBezTo>
                      <a:pt x="30084" y="8081"/>
                      <a:pt x="30084" y="8127"/>
                      <a:pt x="30061" y="8149"/>
                    </a:cubicBezTo>
                    <a:cubicBezTo>
                      <a:pt x="30039" y="8286"/>
                      <a:pt x="30016" y="8400"/>
                      <a:pt x="29993" y="8515"/>
                    </a:cubicBezTo>
                    <a:cubicBezTo>
                      <a:pt x="29856" y="9040"/>
                      <a:pt x="29719" y="9542"/>
                      <a:pt x="29605" y="9975"/>
                    </a:cubicBezTo>
                    <a:cubicBezTo>
                      <a:pt x="29559" y="10158"/>
                      <a:pt x="29514" y="10341"/>
                      <a:pt x="29468" y="10500"/>
                    </a:cubicBezTo>
                    <a:cubicBezTo>
                      <a:pt x="29445" y="10523"/>
                      <a:pt x="29445" y="10546"/>
                      <a:pt x="29445" y="10569"/>
                    </a:cubicBezTo>
                    <a:cubicBezTo>
                      <a:pt x="29422" y="10637"/>
                      <a:pt x="29399" y="10706"/>
                      <a:pt x="29377" y="10774"/>
                    </a:cubicBezTo>
                    <a:cubicBezTo>
                      <a:pt x="29262" y="11231"/>
                      <a:pt x="29148" y="11550"/>
                      <a:pt x="29080" y="11756"/>
                    </a:cubicBezTo>
                    <a:cubicBezTo>
                      <a:pt x="29057" y="11801"/>
                      <a:pt x="29057" y="11824"/>
                      <a:pt x="29034" y="11847"/>
                    </a:cubicBezTo>
                    <a:cubicBezTo>
                      <a:pt x="29034" y="11870"/>
                      <a:pt x="29011" y="11893"/>
                      <a:pt x="29011" y="11916"/>
                    </a:cubicBezTo>
                    <a:cubicBezTo>
                      <a:pt x="28669" y="12532"/>
                      <a:pt x="20041" y="20087"/>
                      <a:pt x="14358" y="24835"/>
                    </a:cubicBezTo>
                    <a:cubicBezTo>
                      <a:pt x="13353" y="25679"/>
                      <a:pt x="12440" y="26432"/>
                      <a:pt x="11687" y="27049"/>
                    </a:cubicBezTo>
                    <a:cubicBezTo>
                      <a:pt x="11687" y="27049"/>
                      <a:pt x="11687" y="27049"/>
                      <a:pt x="11687" y="27049"/>
                    </a:cubicBezTo>
                    <a:cubicBezTo>
                      <a:pt x="11413" y="27277"/>
                      <a:pt x="11162" y="27460"/>
                      <a:pt x="10957" y="27642"/>
                    </a:cubicBezTo>
                    <a:cubicBezTo>
                      <a:pt x="10865" y="27711"/>
                      <a:pt x="10797" y="27756"/>
                      <a:pt x="10728" y="27825"/>
                    </a:cubicBezTo>
                    <a:lnTo>
                      <a:pt x="10728" y="27825"/>
                    </a:lnTo>
                    <a:cubicBezTo>
                      <a:pt x="10135" y="28281"/>
                      <a:pt x="9724" y="28578"/>
                      <a:pt x="9564" y="28646"/>
                    </a:cubicBezTo>
                    <a:cubicBezTo>
                      <a:pt x="9176" y="28829"/>
                      <a:pt x="8583" y="28943"/>
                      <a:pt x="7852" y="28898"/>
                    </a:cubicBezTo>
                    <a:cubicBezTo>
                      <a:pt x="6300" y="28829"/>
                      <a:pt x="4155" y="27985"/>
                      <a:pt x="2192" y="25314"/>
                    </a:cubicBezTo>
                    <a:cubicBezTo>
                      <a:pt x="274" y="22689"/>
                      <a:pt x="0" y="20543"/>
                      <a:pt x="229" y="19128"/>
                    </a:cubicBezTo>
                    <a:cubicBezTo>
                      <a:pt x="229" y="19128"/>
                      <a:pt x="229" y="19128"/>
                      <a:pt x="229" y="19128"/>
                    </a:cubicBezTo>
                    <a:cubicBezTo>
                      <a:pt x="343" y="18466"/>
                      <a:pt x="571" y="17964"/>
                      <a:pt x="799" y="17690"/>
                    </a:cubicBezTo>
                    <a:cubicBezTo>
                      <a:pt x="845" y="17645"/>
                      <a:pt x="936" y="17553"/>
                      <a:pt x="1073" y="17439"/>
                    </a:cubicBezTo>
                    <a:cubicBezTo>
                      <a:pt x="1142" y="17371"/>
                      <a:pt x="1210" y="17302"/>
                      <a:pt x="1301" y="17211"/>
                    </a:cubicBezTo>
                    <a:cubicBezTo>
                      <a:pt x="1301" y="17211"/>
                      <a:pt x="1301" y="17211"/>
                      <a:pt x="1324" y="17211"/>
                    </a:cubicBezTo>
                    <a:cubicBezTo>
                      <a:pt x="1370" y="17143"/>
                      <a:pt x="1438" y="17097"/>
                      <a:pt x="1507" y="17028"/>
                    </a:cubicBezTo>
                    <a:cubicBezTo>
                      <a:pt x="1553" y="17006"/>
                      <a:pt x="1575" y="16983"/>
                      <a:pt x="1598" y="16937"/>
                    </a:cubicBezTo>
                    <a:cubicBezTo>
                      <a:pt x="1689" y="16869"/>
                      <a:pt x="1758" y="16800"/>
                      <a:pt x="1849" y="16732"/>
                    </a:cubicBezTo>
                    <a:cubicBezTo>
                      <a:pt x="1895" y="16686"/>
                      <a:pt x="1963" y="16640"/>
                      <a:pt x="2009" y="16595"/>
                    </a:cubicBezTo>
                    <a:cubicBezTo>
                      <a:pt x="2237" y="16389"/>
                      <a:pt x="2466" y="16184"/>
                      <a:pt x="2717" y="15978"/>
                    </a:cubicBezTo>
                    <a:cubicBezTo>
                      <a:pt x="3424" y="15362"/>
                      <a:pt x="4269" y="14632"/>
                      <a:pt x="5205" y="13833"/>
                    </a:cubicBezTo>
                    <a:cubicBezTo>
                      <a:pt x="10409" y="9382"/>
                      <a:pt x="18420" y="2626"/>
                      <a:pt x="19082" y="2260"/>
                    </a:cubicBezTo>
                    <a:cubicBezTo>
                      <a:pt x="19219" y="2169"/>
                      <a:pt x="19585" y="2055"/>
                      <a:pt x="20132" y="1918"/>
                    </a:cubicBezTo>
                    <a:cubicBezTo>
                      <a:pt x="20224" y="1895"/>
                      <a:pt x="20315" y="1872"/>
                      <a:pt x="20406" y="1850"/>
                    </a:cubicBezTo>
                    <a:cubicBezTo>
                      <a:pt x="20634" y="1804"/>
                      <a:pt x="20886" y="1735"/>
                      <a:pt x="21159" y="1690"/>
                    </a:cubicBezTo>
                    <a:cubicBezTo>
                      <a:pt x="21319" y="1644"/>
                      <a:pt x="21479" y="1621"/>
                      <a:pt x="21662" y="1576"/>
                    </a:cubicBezTo>
                    <a:cubicBezTo>
                      <a:pt x="21707" y="1576"/>
                      <a:pt x="21730" y="1553"/>
                      <a:pt x="21776" y="1553"/>
                    </a:cubicBezTo>
                    <a:cubicBezTo>
                      <a:pt x="21913" y="1530"/>
                      <a:pt x="22050" y="1507"/>
                      <a:pt x="22187" y="1462"/>
                    </a:cubicBezTo>
                    <a:cubicBezTo>
                      <a:pt x="22575" y="1393"/>
                      <a:pt x="23008" y="1302"/>
                      <a:pt x="23419" y="1210"/>
                    </a:cubicBezTo>
                    <a:cubicBezTo>
                      <a:pt x="23625" y="1188"/>
                      <a:pt x="23807" y="1142"/>
                      <a:pt x="24013" y="1119"/>
                    </a:cubicBezTo>
                    <a:cubicBezTo>
                      <a:pt x="24150" y="1074"/>
                      <a:pt x="24287" y="1051"/>
                      <a:pt x="24446" y="1028"/>
                    </a:cubicBezTo>
                    <a:cubicBezTo>
                      <a:pt x="24606" y="1005"/>
                      <a:pt x="24789" y="982"/>
                      <a:pt x="24948" y="937"/>
                    </a:cubicBezTo>
                    <a:cubicBezTo>
                      <a:pt x="25131" y="914"/>
                      <a:pt x="25314" y="868"/>
                      <a:pt x="25473" y="845"/>
                    </a:cubicBezTo>
                    <a:cubicBezTo>
                      <a:pt x="25656" y="822"/>
                      <a:pt x="25816" y="777"/>
                      <a:pt x="25998" y="754"/>
                    </a:cubicBezTo>
                    <a:cubicBezTo>
                      <a:pt x="26044" y="754"/>
                      <a:pt x="26090" y="731"/>
                      <a:pt x="26135" y="731"/>
                    </a:cubicBezTo>
                    <a:cubicBezTo>
                      <a:pt x="26455" y="686"/>
                      <a:pt x="26774" y="617"/>
                      <a:pt x="27094" y="571"/>
                    </a:cubicBezTo>
                    <a:cubicBezTo>
                      <a:pt x="27277" y="549"/>
                      <a:pt x="27459" y="503"/>
                      <a:pt x="27619" y="480"/>
                    </a:cubicBezTo>
                    <a:cubicBezTo>
                      <a:pt x="27665" y="480"/>
                      <a:pt x="27710" y="457"/>
                      <a:pt x="27733" y="457"/>
                    </a:cubicBezTo>
                    <a:cubicBezTo>
                      <a:pt x="27939" y="434"/>
                      <a:pt x="28121" y="412"/>
                      <a:pt x="28304" y="366"/>
                    </a:cubicBezTo>
                    <a:lnTo>
                      <a:pt x="28304" y="366"/>
                    </a:lnTo>
                    <a:cubicBezTo>
                      <a:pt x="28395" y="366"/>
                      <a:pt x="28464" y="343"/>
                      <a:pt x="28555" y="343"/>
                    </a:cubicBezTo>
                    <a:cubicBezTo>
                      <a:pt x="28669" y="320"/>
                      <a:pt x="28783" y="297"/>
                      <a:pt x="28897" y="275"/>
                    </a:cubicBezTo>
                    <a:cubicBezTo>
                      <a:pt x="29034" y="275"/>
                      <a:pt x="29171" y="252"/>
                      <a:pt x="29308" y="229"/>
                    </a:cubicBezTo>
                    <a:cubicBezTo>
                      <a:pt x="29468" y="206"/>
                      <a:pt x="29628" y="183"/>
                      <a:pt x="29765" y="161"/>
                    </a:cubicBezTo>
                    <a:cubicBezTo>
                      <a:pt x="29856" y="161"/>
                      <a:pt x="29924" y="138"/>
                      <a:pt x="29993" y="138"/>
                    </a:cubicBezTo>
                    <a:cubicBezTo>
                      <a:pt x="30061" y="138"/>
                      <a:pt x="30130" y="115"/>
                      <a:pt x="30198" y="115"/>
                    </a:cubicBezTo>
                    <a:cubicBezTo>
                      <a:pt x="30267" y="92"/>
                      <a:pt x="30335" y="92"/>
                      <a:pt x="30381" y="92"/>
                    </a:cubicBezTo>
                    <a:cubicBezTo>
                      <a:pt x="30404" y="92"/>
                      <a:pt x="30404" y="92"/>
                      <a:pt x="30404" y="92"/>
                    </a:cubicBezTo>
                    <a:cubicBezTo>
                      <a:pt x="30518" y="69"/>
                      <a:pt x="30586" y="69"/>
                      <a:pt x="30678" y="46"/>
                    </a:cubicBezTo>
                    <a:cubicBezTo>
                      <a:pt x="30860" y="24"/>
                      <a:pt x="31020" y="24"/>
                      <a:pt x="31157" y="24"/>
                    </a:cubicBezTo>
                    <a:cubicBezTo>
                      <a:pt x="31203" y="1"/>
                      <a:pt x="31248" y="1"/>
                      <a:pt x="31271" y="1"/>
                    </a:cubicBezTo>
                    <a:cubicBezTo>
                      <a:pt x="31431" y="1"/>
                      <a:pt x="31545" y="1"/>
                      <a:pt x="31591" y="24"/>
                    </a:cubicBezTo>
                    <a:cubicBezTo>
                      <a:pt x="31659" y="92"/>
                      <a:pt x="31636" y="617"/>
                      <a:pt x="31499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6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extrusionOk="0">
                    <a:moveTo>
                      <a:pt x="12189" y="1"/>
                    </a:moveTo>
                    <a:cubicBezTo>
                      <a:pt x="12166" y="1"/>
                      <a:pt x="12121" y="1"/>
                      <a:pt x="12075" y="24"/>
                    </a:cubicBezTo>
                    <a:cubicBezTo>
                      <a:pt x="11938" y="24"/>
                      <a:pt x="11778" y="24"/>
                      <a:pt x="11596" y="46"/>
                    </a:cubicBezTo>
                    <a:cubicBezTo>
                      <a:pt x="11504" y="69"/>
                      <a:pt x="11436" y="69"/>
                      <a:pt x="11322" y="92"/>
                    </a:cubicBezTo>
                    <a:lnTo>
                      <a:pt x="11299" y="92"/>
                    </a:lnTo>
                    <a:cubicBezTo>
                      <a:pt x="11253" y="92"/>
                      <a:pt x="11185" y="92"/>
                      <a:pt x="11116" y="115"/>
                    </a:cubicBezTo>
                    <a:cubicBezTo>
                      <a:pt x="11048" y="115"/>
                      <a:pt x="10979" y="138"/>
                      <a:pt x="10911" y="138"/>
                    </a:cubicBezTo>
                    <a:cubicBezTo>
                      <a:pt x="10842" y="138"/>
                      <a:pt x="10774" y="161"/>
                      <a:pt x="10683" y="161"/>
                    </a:cubicBezTo>
                    <a:cubicBezTo>
                      <a:pt x="10546" y="183"/>
                      <a:pt x="10386" y="206"/>
                      <a:pt x="10226" y="229"/>
                    </a:cubicBezTo>
                    <a:cubicBezTo>
                      <a:pt x="10089" y="252"/>
                      <a:pt x="9952" y="275"/>
                      <a:pt x="9815" y="275"/>
                    </a:cubicBezTo>
                    <a:cubicBezTo>
                      <a:pt x="9701" y="297"/>
                      <a:pt x="9587" y="320"/>
                      <a:pt x="9473" y="343"/>
                    </a:cubicBezTo>
                    <a:cubicBezTo>
                      <a:pt x="9404" y="343"/>
                      <a:pt x="9313" y="366"/>
                      <a:pt x="9222" y="366"/>
                    </a:cubicBezTo>
                    <a:cubicBezTo>
                      <a:pt x="9039" y="412"/>
                      <a:pt x="8857" y="434"/>
                      <a:pt x="8651" y="457"/>
                    </a:cubicBezTo>
                    <a:cubicBezTo>
                      <a:pt x="8628" y="457"/>
                      <a:pt x="8583" y="480"/>
                      <a:pt x="8537" y="480"/>
                    </a:cubicBezTo>
                    <a:cubicBezTo>
                      <a:pt x="8377" y="503"/>
                      <a:pt x="8195" y="549"/>
                      <a:pt x="8012" y="571"/>
                    </a:cubicBezTo>
                    <a:cubicBezTo>
                      <a:pt x="7692" y="617"/>
                      <a:pt x="7373" y="686"/>
                      <a:pt x="7053" y="731"/>
                    </a:cubicBezTo>
                    <a:cubicBezTo>
                      <a:pt x="7008" y="731"/>
                      <a:pt x="6962" y="754"/>
                      <a:pt x="6916" y="754"/>
                    </a:cubicBezTo>
                    <a:cubicBezTo>
                      <a:pt x="6734" y="777"/>
                      <a:pt x="6574" y="822"/>
                      <a:pt x="6391" y="845"/>
                    </a:cubicBezTo>
                    <a:cubicBezTo>
                      <a:pt x="6232" y="868"/>
                      <a:pt x="6049" y="914"/>
                      <a:pt x="5866" y="937"/>
                    </a:cubicBezTo>
                    <a:cubicBezTo>
                      <a:pt x="5707" y="982"/>
                      <a:pt x="5524" y="1005"/>
                      <a:pt x="5364" y="1028"/>
                    </a:cubicBezTo>
                    <a:cubicBezTo>
                      <a:pt x="5205" y="1051"/>
                      <a:pt x="5068" y="1074"/>
                      <a:pt x="4931" y="1119"/>
                    </a:cubicBezTo>
                    <a:cubicBezTo>
                      <a:pt x="4725" y="1142"/>
                      <a:pt x="4543" y="1188"/>
                      <a:pt x="4337" y="1210"/>
                    </a:cubicBezTo>
                    <a:cubicBezTo>
                      <a:pt x="3926" y="1302"/>
                      <a:pt x="3493" y="1393"/>
                      <a:pt x="3105" y="1462"/>
                    </a:cubicBezTo>
                    <a:cubicBezTo>
                      <a:pt x="2968" y="1507"/>
                      <a:pt x="2831" y="1530"/>
                      <a:pt x="2694" y="1553"/>
                    </a:cubicBezTo>
                    <a:cubicBezTo>
                      <a:pt x="2648" y="1553"/>
                      <a:pt x="2625" y="1576"/>
                      <a:pt x="2580" y="1576"/>
                    </a:cubicBezTo>
                    <a:cubicBezTo>
                      <a:pt x="2397" y="1621"/>
                      <a:pt x="2237" y="1644"/>
                      <a:pt x="2077" y="1690"/>
                    </a:cubicBezTo>
                    <a:cubicBezTo>
                      <a:pt x="1804" y="1735"/>
                      <a:pt x="1552" y="1804"/>
                      <a:pt x="1324" y="1850"/>
                    </a:cubicBezTo>
                    <a:cubicBezTo>
                      <a:pt x="1233" y="1872"/>
                      <a:pt x="1142" y="1895"/>
                      <a:pt x="1050" y="1918"/>
                    </a:cubicBezTo>
                    <a:cubicBezTo>
                      <a:pt x="503" y="2055"/>
                      <a:pt x="137" y="2169"/>
                      <a:pt x="0" y="2260"/>
                    </a:cubicBezTo>
                    <a:cubicBezTo>
                      <a:pt x="0" y="2260"/>
                      <a:pt x="617" y="4406"/>
                      <a:pt x="754" y="4771"/>
                    </a:cubicBezTo>
                    <a:cubicBezTo>
                      <a:pt x="822" y="4931"/>
                      <a:pt x="1438" y="4977"/>
                      <a:pt x="2077" y="5022"/>
                    </a:cubicBezTo>
                    <a:cubicBezTo>
                      <a:pt x="2762" y="5068"/>
                      <a:pt x="3493" y="5091"/>
                      <a:pt x="3607" y="5251"/>
                    </a:cubicBezTo>
                    <a:cubicBezTo>
                      <a:pt x="3812" y="5524"/>
                      <a:pt x="3881" y="8035"/>
                      <a:pt x="4155" y="8309"/>
                    </a:cubicBezTo>
                    <a:cubicBezTo>
                      <a:pt x="4219" y="8373"/>
                      <a:pt x="4405" y="8396"/>
                      <a:pt x="4656" y="8396"/>
                    </a:cubicBezTo>
                    <a:cubicBezTo>
                      <a:pt x="5275" y="8396"/>
                      <a:pt x="6282" y="8256"/>
                      <a:pt x="6782" y="8256"/>
                    </a:cubicBezTo>
                    <a:cubicBezTo>
                      <a:pt x="6943" y="8256"/>
                      <a:pt x="7051" y="8271"/>
                      <a:pt x="7076" y="8309"/>
                    </a:cubicBezTo>
                    <a:cubicBezTo>
                      <a:pt x="7213" y="8515"/>
                      <a:pt x="7419" y="11139"/>
                      <a:pt x="7419" y="11139"/>
                    </a:cubicBezTo>
                    <a:lnTo>
                      <a:pt x="9929" y="11916"/>
                    </a:lnTo>
                    <a:cubicBezTo>
                      <a:pt x="9929" y="11893"/>
                      <a:pt x="9952" y="11870"/>
                      <a:pt x="9952" y="11847"/>
                    </a:cubicBezTo>
                    <a:cubicBezTo>
                      <a:pt x="9975" y="11824"/>
                      <a:pt x="9975" y="11801"/>
                      <a:pt x="9998" y="11756"/>
                    </a:cubicBezTo>
                    <a:cubicBezTo>
                      <a:pt x="10066" y="11550"/>
                      <a:pt x="10180" y="11231"/>
                      <a:pt x="10295" y="10774"/>
                    </a:cubicBezTo>
                    <a:cubicBezTo>
                      <a:pt x="10317" y="10706"/>
                      <a:pt x="10340" y="10637"/>
                      <a:pt x="10363" y="10569"/>
                    </a:cubicBezTo>
                    <a:cubicBezTo>
                      <a:pt x="10363" y="10546"/>
                      <a:pt x="10363" y="10523"/>
                      <a:pt x="10386" y="10500"/>
                    </a:cubicBezTo>
                    <a:cubicBezTo>
                      <a:pt x="10432" y="10341"/>
                      <a:pt x="10477" y="10158"/>
                      <a:pt x="10523" y="9975"/>
                    </a:cubicBezTo>
                    <a:cubicBezTo>
                      <a:pt x="10637" y="9542"/>
                      <a:pt x="10774" y="9040"/>
                      <a:pt x="10911" y="8515"/>
                    </a:cubicBezTo>
                    <a:cubicBezTo>
                      <a:pt x="10934" y="8400"/>
                      <a:pt x="10957" y="8286"/>
                      <a:pt x="10979" y="8149"/>
                    </a:cubicBezTo>
                    <a:cubicBezTo>
                      <a:pt x="11002" y="8127"/>
                      <a:pt x="11002" y="8081"/>
                      <a:pt x="11002" y="8058"/>
                    </a:cubicBezTo>
                    <a:cubicBezTo>
                      <a:pt x="11071" y="7830"/>
                      <a:pt x="11116" y="7602"/>
                      <a:pt x="11185" y="7350"/>
                    </a:cubicBezTo>
                    <a:cubicBezTo>
                      <a:pt x="11276" y="6962"/>
                      <a:pt x="11367" y="6552"/>
                      <a:pt x="11459" y="6141"/>
                    </a:cubicBezTo>
                    <a:cubicBezTo>
                      <a:pt x="11481" y="6072"/>
                      <a:pt x="11504" y="5981"/>
                      <a:pt x="11527" y="5890"/>
                    </a:cubicBezTo>
                    <a:cubicBezTo>
                      <a:pt x="11527" y="5798"/>
                      <a:pt x="11550" y="5707"/>
                      <a:pt x="11573" y="5616"/>
                    </a:cubicBezTo>
                    <a:cubicBezTo>
                      <a:pt x="11596" y="5502"/>
                      <a:pt x="11641" y="5388"/>
                      <a:pt x="11664" y="5273"/>
                    </a:cubicBezTo>
                    <a:cubicBezTo>
                      <a:pt x="11687" y="5159"/>
                      <a:pt x="11710" y="5045"/>
                      <a:pt x="11733" y="4931"/>
                    </a:cubicBezTo>
                    <a:cubicBezTo>
                      <a:pt x="11755" y="4817"/>
                      <a:pt x="11778" y="4703"/>
                      <a:pt x="11801" y="4589"/>
                    </a:cubicBezTo>
                    <a:cubicBezTo>
                      <a:pt x="11847" y="4360"/>
                      <a:pt x="11892" y="4155"/>
                      <a:pt x="11938" y="3927"/>
                    </a:cubicBezTo>
                    <a:cubicBezTo>
                      <a:pt x="11961" y="3835"/>
                      <a:pt x="11984" y="3721"/>
                      <a:pt x="12006" y="3607"/>
                    </a:cubicBezTo>
                    <a:cubicBezTo>
                      <a:pt x="12029" y="3493"/>
                      <a:pt x="12052" y="3402"/>
                      <a:pt x="12075" y="3288"/>
                    </a:cubicBezTo>
                    <a:cubicBezTo>
                      <a:pt x="12189" y="2763"/>
                      <a:pt x="12280" y="2283"/>
                      <a:pt x="12349" y="1850"/>
                    </a:cubicBezTo>
                    <a:cubicBezTo>
                      <a:pt x="12372" y="1713"/>
                      <a:pt x="12395" y="1576"/>
                      <a:pt x="12417" y="1439"/>
                    </a:cubicBezTo>
                    <a:cubicBezTo>
                      <a:pt x="12554" y="617"/>
                      <a:pt x="12577" y="92"/>
                      <a:pt x="12509" y="24"/>
                    </a:cubicBezTo>
                    <a:cubicBezTo>
                      <a:pt x="12463" y="1"/>
                      <a:pt x="12349" y="1"/>
                      <a:pt x="121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6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fill="none" extrusionOk="0">
                    <a:moveTo>
                      <a:pt x="12417" y="1439"/>
                    </a:moveTo>
                    <a:cubicBezTo>
                      <a:pt x="12395" y="1576"/>
                      <a:pt x="12372" y="1713"/>
                      <a:pt x="12349" y="1850"/>
                    </a:cubicBezTo>
                    <a:cubicBezTo>
                      <a:pt x="12280" y="2283"/>
                      <a:pt x="12189" y="2763"/>
                      <a:pt x="12075" y="3288"/>
                    </a:cubicBezTo>
                    <a:cubicBezTo>
                      <a:pt x="12052" y="3402"/>
                      <a:pt x="12029" y="3493"/>
                      <a:pt x="12006" y="3607"/>
                    </a:cubicBezTo>
                    <a:cubicBezTo>
                      <a:pt x="11984" y="3721"/>
                      <a:pt x="11961" y="3835"/>
                      <a:pt x="11938" y="3927"/>
                    </a:cubicBezTo>
                    <a:cubicBezTo>
                      <a:pt x="11892" y="4155"/>
                      <a:pt x="11847" y="4360"/>
                      <a:pt x="11801" y="4589"/>
                    </a:cubicBezTo>
                    <a:cubicBezTo>
                      <a:pt x="11778" y="4703"/>
                      <a:pt x="11755" y="4817"/>
                      <a:pt x="11733" y="4931"/>
                    </a:cubicBezTo>
                    <a:cubicBezTo>
                      <a:pt x="11710" y="5045"/>
                      <a:pt x="11687" y="5159"/>
                      <a:pt x="11664" y="5273"/>
                    </a:cubicBezTo>
                    <a:cubicBezTo>
                      <a:pt x="11641" y="5388"/>
                      <a:pt x="11596" y="5502"/>
                      <a:pt x="11573" y="5616"/>
                    </a:cubicBezTo>
                    <a:cubicBezTo>
                      <a:pt x="11550" y="5707"/>
                      <a:pt x="11527" y="5798"/>
                      <a:pt x="11527" y="5890"/>
                    </a:cubicBezTo>
                    <a:cubicBezTo>
                      <a:pt x="11504" y="5981"/>
                      <a:pt x="11481" y="6072"/>
                      <a:pt x="11459" y="6141"/>
                    </a:cubicBezTo>
                    <a:cubicBezTo>
                      <a:pt x="11367" y="6552"/>
                      <a:pt x="11276" y="6962"/>
                      <a:pt x="11185" y="7350"/>
                    </a:cubicBezTo>
                    <a:cubicBezTo>
                      <a:pt x="11116" y="7602"/>
                      <a:pt x="11071" y="7830"/>
                      <a:pt x="11002" y="8058"/>
                    </a:cubicBezTo>
                    <a:cubicBezTo>
                      <a:pt x="11002" y="8081"/>
                      <a:pt x="11002" y="8127"/>
                      <a:pt x="10979" y="8149"/>
                    </a:cubicBezTo>
                    <a:cubicBezTo>
                      <a:pt x="10957" y="8286"/>
                      <a:pt x="10934" y="8400"/>
                      <a:pt x="10911" y="8515"/>
                    </a:cubicBezTo>
                    <a:cubicBezTo>
                      <a:pt x="10774" y="9040"/>
                      <a:pt x="10637" y="9542"/>
                      <a:pt x="10523" y="9975"/>
                    </a:cubicBezTo>
                    <a:cubicBezTo>
                      <a:pt x="10477" y="10158"/>
                      <a:pt x="10432" y="10341"/>
                      <a:pt x="10386" y="10500"/>
                    </a:cubicBezTo>
                    <a:cubicBezTo>
                      <a:pt x="10363" y="10523"/>
                      <a:pt x="10363" y="10546"/>
                      <a:pt x="10363" y="10569"/>
                    </a:cubicBezTo>
                    <a:cubicBezTo>
                      <a:pt x="10340" y="10637"/>
                      <a:pt x="10317" y="10706"/>
                      <a:pt x="10295" y="10774"/>
                    </a:cubicBezTo>
                    <a:cubicBezTo>
                      <a:pt x="10180" y="11231"/>
                      <a:pt x="10066" y="11550"/>
                      <a:pt x="9998" y="11756"/>
                    </a:cubicBezTo>
                    <a:cubicBezTo>
                      <a:pt x="9975" y="11801"/>
                      <a:pt x="9975" y="11824"/>
                      <a:pt x="9952" y="11847"/>
                    </a:cubicBezTo>
                    <a:cubicBezTo>
                      <a:pt x="9952" y="11870"/>
                      <a:pt x="9929" y="11893"/>
                      <a:pt x="9929" y="11916"/>
                    </a:cubicBezTo>
                    <a:lnTo>
                      <a:pt x="7419" y="11139"/>
                    </a:lnTo>
                    <a:cubicBezTo>
                      <a:pt x="7419" y="11139"/>
                      <a:pt x="7213" y="8515"/>
                      <a:pt x="7076" y="8309"/>
                    </a:cubicBezTo>
                    <a:cubicBezTo>
                      <a:pt x="6939" y="8104"/>
                      <a:pt x="4428" y="8583"/>
                      <a:pt x="4155" y="8309"/>
                    </a:cubicBezTo>
                    <a:cubicBezTo>
                      <a:pt x="3881" y="8035"/>
                      <a:pt x="3812" y="5524"/>
                      <a:pt x="3607" y="5251"/>
                    </a:cubicBezTo>
                    <a:cubicBezTo>
                      <a:pt x="3493" y="5091"/>
                      <a:pt x="2762" y="5068"/>
                      <a:pt x="2077" y="5022"/>
                    </a:cubicBezTo>
                    <a:cubicBezTo>
                      <a:pt x="1438" y="4977"/>
                      <a:pt x="822" y="4931"/>
                      <a:pt x="754" y="4771"/>
                    </a:cubicBezTo>
                    <a:cubicBezTo>
                      <a:pt x="617" y="4406"/>
                      <a:pt x="0" y="2260"/>
                      <a:pt x="0" y="2260"/>
                    </a:cubicBezTo>
                    <a:cubicBezTo>
                      <a:pt x="137" y="2169"/>
                      <a:pt x="503" y="2055"/>
                      <a:pt x="1050" y="1918"/>
                    </a:cubicBezTo>
                    <a:cubicBezTo>
                      <a:pt x="1142" y="1895"/>
                      <a:pt x="1233" y="1872"/>
                      <a:pt x="1324" y="1850"/>
                    </a:cubicBezTo>
                    <a:cubicBezTo>
                      <a:pt x="1552" y="1804"/>
                      <a:pt x="1804" y="1735"/>
                      <a:pt x="2077" y="1690"/>
                    </a:cubicBezTo>
                    <a:cubicBezTo>
                      <a:pt x="2237" y="1644"/>
                      <a:pt x="2397" y="1621"/>
                      <a:pt x="2580" y="1576"/>
                    </a:cubicBezTo>
                    <a:cubicBezTo>
                      <a:pt x="2625" y="1576"/>
                      <a:pt x="2648" y="1553"/>
                      <a:pt x="2694" y="1553"/>
                    </a:cubicBezTo>
                    <a:cubicBezTo>
                      <a:pt x="2831" y="1530"/>
                      <a:pt x="2968" y="1507"/>
                      <a:pt x="3105" y="1462"/>
                    </a:cubicBezTo>
                    <a:cubicBezTo>
                      <a:pt x="3493" y="1393"/>
                      <a:pt x="3926" y="1302"/>
                      <a:pt x="4337" y="1210"/>
                    </a:cubicBezTo>
                    <a:cubicBezTo>
                      <a:pt x="4543" y="1188"/>
                      <a:pt x="4725" y="1142"/>
                      <a:pt x="4931" y="1119"/>
                    </a:cubicBezTo>
                    <a:cubicBezTo>
                      <a:pt x="5068" y="1074"/>
                      <a:pt x="5205" y="1051"/>
                      <a:pt x="5364" y="1028"/>
                    </a:cubicBezTo>
                    <a:cubicBezTo>
                      <a:pt x="5524" y="1005"/>
                      <a:pt x="5707" y="982"/>
                      <a:pt x="5866" y="937"/>
                    </a:cubicBezTo>
                    <a:cubicBezTo>
                      <a:pt x="6049" y="914"/>
                      <a:pt x="6232" y="868"/>
                      <a:pt x="6391" y="845"/>
                    </a:cubicBezTo>
                    <a:cubicBezTo>
                      <a:pt x="6574" y="822"/>
                      <a:pt x="6734" y="777"/>
                      <a:pt x="6916" y="754"/>
                    </a:cubicBezTo>
                    <a:cubicBezTo>
                      <a:pt x="6962" y="754"/>
                      <a:pt x="7008" y="731"/>
                      <a:pt x="7053" y="731"/>
                    </a:cubicBezTo>
                    <a:cubicBezTo>
                      <a:pt x="7373" y="686"/>
                      <a:pt x="7692" y="617"/>
                      <a:pt x="8012" y="571"/>
                    </a:cubicBezTo>
                    <a:cubicBezTo>
                      <a:pt x="8195" y="549"/>
                      <a:pt x="8377" y="503"/>
                      <a:pt x="8537" y="480"/>
                    </a:cubicBezTo>
                    <a:cubicBezTo>
                      <a:pt x="8583" y="480"/>
                      <a:pt x="8628" y="457"/>
                      <a:pt x="8651" y="457"/>
                    </a:cubicBezTo>
                    <a:cubicBezTo>
                      <a:pt x="8857" y="434"/>
                      <a:pt x="9039" y="412"/>
                      <a:pt x="9222" y="366"/>
                    </a:cubicBezTo>
                    <a:lnTo>
                      <a:pt x="9222" y="366"/>
                    </a:lnTo>
                    <a:cubicBezTo>
                      <a:pt x="9313" y="366"/>
                      <a:pt x="9404" y="343"/>
                      <a:pt x="9473" y="343"/>
                    </a:cubicBezTo>
                    <a:cubicBezTo>
                      <a:pt x="9587" y="320"/>
                      <a:pt x="9701" y="297"/>
                      <a:pt x="9815" y="275"/>
                    </a:cubicBezTo>
                    <a:cubicBezTo>
                      <a:pt x="9952" y="275"/>
                      <a:pt x="10089" y="252"/>
                      <a:pt x="10226" y="229"/>
                    </a:cubicBezTo>
                    <a:cubicBezTo>
                      <a:pt x="10386" y="206"/>
                      <a:pt x="10546" y="183"/>
                      <a:pt x="10683" y="161"/>
                    </a:cubicBezTo>
                    <a:cubicBezTo>
                      <a:pt x="10774" y="161"/>
                      <a:pt x="10842" y="138"/>
                      <a:pt x="10911" y="138"/>
                    </a:cubicBezTo>
                    <a:cubicBezTo>
                      <a:pt x="10979" y="138"/>
                      <a:pt x="11048" y="115"/>
                      <a:pt x="11116" y="115"/>
                    </a:cubicBezTo>
                    <a:cubicBezTo>
                      <a:pt x="11185" y="92"/>
                      <a:pt x="11253" y="92"/>
                      <a:pt x="11299" y="92"/>
                    </a:cubicBezTo>
                    <a:cubicBezTo>
                      <a:pt x="11322" y="92"/>
                      <a:pt x="11322" y="92"/>
                      <a:pt x="11322" y="92"/>
                    </a:cubicBezTo>
                    <a:cubicBezTo>
                      <a:pt x="11436" y="69"/>
                      <a:pt x="11504" y="69"/>
                      <a:pt x="11596" y="46"/>
                    </a:cubicBezTo>
                    <a:cubicBezTo>
                      <a:pt x="11778" y="24"/>
                      <a:pt x="11938" y="24"/>
                      <a:pt x="12075" y="24"/>
                    </a:cubicBezTo>
                    <a:cubicBezTo>
                      <a:pt x="12121" y="1"/>
                      <a:pt x="12166" y="1"/>
                      <a:pt x="12189" y="1"/>
                    </a:cubicBezTo>
                    <a:cubicBezTo>
                      <a:pt x="12349" y="1"/>
                      <a:pt x="12463" y="1"/>
                      <a:pt x="12509" y="24"/>
                    </a:cubicBezTo>
                    <a:cubicBezTo>
                      <a:pt x="12577" y="92"/>
                      <a:pt x="12554" y="617"/>
                      <a:pt x="12417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6"/>
              <p:cNvSpPr/>
              <p:nvPr/>
            </p:nvSpPr>
            <p:spPr>
              <a:xfrm>
                <a:off x="1473525" y="2481075"/>
                <a:ext cx="85625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291" extrusionOk="0">
                    <a:moveTo>
                      <a:pt x="3070" y="1"/>
                    </a:moveTo>
                    <a:cubicBezTo>
                      <a:pt x="2595" y="1"/>
                      <a:pt x="1440" y="148"/>
                      <a:pt x="1" y="369"/>
                    </a:cubicBezTo>
                    <a:cubicBezTo>
                      <a:pt x="1" y="369"/>
                      <a:pt x="206" y="3085"/>
                      <a:pt x="2854" y="3291"/>
                    </a:cubicBezTo>
                    <a:cubicBezTo>
                      <a:pt x="3219" y="1510"/>
                      <a:pt x="3425" y="141"/>
                      <a:pt x="3288" y="27"/>
                    </a:cubicBezTo>
                    <a:cubicBezTo>
                      <a:pt x="3257" y="9"/>
                      <a:pt x="3183" y="1"/>
                      <a:pt x="3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6"/>
              <p:cNvSpPr/>
              <p:nvPr/>
            </p:nvSpPr>
            <p:spPr>
              <a:xfrm>
                <a:off x="765950" y="2826950"/>
                <a:ext cx="358950" cy="3769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076" extrusionOk="0">
                    <a:moveTo>
                      <a:pt x="5205" y="1"/>
                    </a:moveTo>
                    <a:cubicBezTo>
                      <a:pt x="4269" y="800"/>
                      <a:pt x="3424" y="1530"/>
                      <a:pt x="2717" y="2146"/>
                    </a:cubicBezTo>
                    <a:cubicBezTo>
                      <a:pt x="2466" y="2352"/>
                      <a:pt x="2237" y="2557"/>
                      <a:pt x="2009" y="2763"/>
                    </a:cubicBezTo>
                    <a:cubicBezTo>
                      <a:pt x="1963" y="2808"/>
                      <a:pt x="1895" y="2854"/>
                      <a:pt x="1849" y="2900"/>
                    </a:cubicBezTo>
                    <a:cubicBezTo>
                      <a:pt x="1758" y="2968"/>
                      <a:pt x="1689" y="3037"/>
                      <a:pt x="1621" y="3105"/>
                    </a:cubicBezTo>
                    <a:cubicBezTo>
                      <a:pt x="1575" y="3151"/>
                      <a:pt x="1553" y="3174"/>
                      <a:pt x="1507" y="3196"/>
                    </a:cubicBezTo>
                    <a:cubicBezTo>
                      <a:pt x="1438" y="3265"/>
                      <a:pt x="1370" y="3311"/>
                      <a:pt x="1324" y="3379"/>
                    </a:cubicBezTo>
                    <a:lnTo>
                      <a:pt x="1301" y="3379"/>
                    </a:lnTo>
                    <a:cubicBezTo>
                      <a:pt x="1210" y="3470"/>
                      <a:pt x="1142" y="3539"/>
                      <a:pt x="1073" y="3607"/>
                    </a:cubicBezTo>
                    <a:cubicBezTo>
                      <a:pt x="936" y="3721"/>
                      <a:pt x="845" y="3813"/>
                      <a:pt x="799" y="3858"/>
                    </a:cubicBezTo>
                    <a:cubicBezTo>
                      <a:pt x="571" y="4132"/>
                      <a:pt x="343" y="4634"/>
                      <a:pt x="229" y="5296"/>
                    </a:cubicBezTo>
                    <a:cubicBezTo>
                      <a:pt x="0" y="6711"/>
                      <a:pt x="274" y="8857"/>
                      <a:pt x="2192" y="11482"/>
                    </a:cubicBezTo>
                    <a:cubicBezTo>
                      <a:pt x="4155" y="14153"/>
                      <a:pt x="6300" y="14997"/>
                      <a:pt x="7852" y="15066"/>
                    </a:cubicBezTo>
                    <a:cubicBezTo>
                      <a:pt x="7961" y="15072"/>
                      <a:pt x="8067" y="15076"/>
                      <a:pt x="8170" y="15076"/>
                    </a:cubicBezTo>
                    <a:cubicBezTo>
                      <a:pt x="8755" y="15076"/>
                      <a:pt x="9234" y="14970"/>
                      <a:pt x="9564" y="14814"/>
                    </a:cubicBezTo>
                    <a:cubicBezTo>
                      <a:pt x="9724" y="14746"/>
                      <a:pt x="10135" y="14449"/>
                      <a:pt x="10728" y="13993"/>
                    </a:cubicBezTo>
                    <a:cubicBezTo>
                      <a:pt x="10797" y="13924"/>
                      <a:pt x="10865" y="13879"/>
                      <a:pt x="10957" y="13810"/>
                    </a:cubicBezTo>
                    <a:cubicBezTo>
                      <a:pt x="11162" y="13628"/>
                      <a:pt x="11413" y="13445"/>
                      <a:pt x="11687" y="13217"/>
                    </a:cubicBezTo>
                    <a:cubicBezTo>
                      <a:pt x="12440" y="12600"/>
                      <a:pt x="13353" y="11847"/>
                      <a:pt x="14358" y="11003"/>
                    </a:cubicBezTo>
                    <a:cubicBezTo>
                      <a:pt x="13581" y="10797"/>
                      <a:pt x="12874" y="10523"/>
                      <a:pt x="12212" y="10204"/>
                    </a:cubicBezTo>
                    <a:cubicBezTo>
                      <a:pt x="12075" y="10135"/>
                      <a:pt x="11915" y="10067"/>
                      <a:pt x="11778" y="9975"/>
                    </a:cubicBezTo>
                    <a:cubicBezTo>
                      <a:pt x="10500" y="9291"/>
                      <a:pt x="9473" y="8446"/>
                      <a:pt x="8628" y="7533"/>
                    </a:cubicBezTo>
                    <a:cubicBezTo>
                      <a:pt x="5570" y="4201"/>
                      <a:pt x="5205" y="1"/>
                      <a:pt x="5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6"/>
              <p:cNvSpPr/>
              <p:nvPr/>
            </p:nvSpPr>
            <p:spPr>
              <a:xfrm>
                <a:off x="806475" y="2880600"/>
                <a:ext cx="25165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0066" h="11847" extrusionOk="0">
                    <a:moveTo>
                      <a:pt x="1096" y="0"/>
                    </a:moveTo>
                    <a:cubicBezTo>
                      <a:pt x="845" y="206"/>
                      <a:pt x="616" y="411"/>
                      <a:pt x="388" y="617"/>
                    </a:cubicBezTo>
                    <a:cubicBezTo>
                      <a:pt x="342" y="662"/>
                      <a:pt x="274" y="708"/>
                      <a:pt x="228" y="754"/>
                    </a:cubicBezTo>
                    <a:cubicBezTo>
                      <a:pt x="137" y="822"/>
                      <a:pt x="68" y="891"/>
                      <a:pt x="0" y="959"/>
                    </a:cubicBezTo>
                    <a:cubicBezTo>
                      <a:pt x="0" y="959"/>
                      <a:pt x="342" y="10660"/>
                      <a:pt x="9107" y="11847"/>
                    </a:cubicBezTo>
                    <a:cubicBezTo>
                      <a:pt x="9176" y="11778"/>
                      <a:pt x="9244" y="11733"/>
                      <a:pt x="9336" y="11664"/>
                    </a:cubicBezTo>
                    <a:cubicBezTo>
                      <a:pt x="9541" y="11482"/>
                      <a:pt x="9792" y="11299"/>
                      <a:pt x="10066" y="11071"/>
                    </a:cubicBezTo>
                    <a:cubicBezTo>
                      <a:pt x="9701" y="11048"/>
                      <a:pt x="1940" y="10272"/>
                      <a:pt x="10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6"/>
              <p:cNvSpPr/>
              <p:nvPr/>
            </p:nvSpPr>
            <p:spPr>
              <a:xfrm>
                <a:off x="765950" y="2826950"/>
                <a:ext cx="358950" cy="3778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112" fill="none" extrusionOk="0">
                    <a:moveTo>
                      <a:pt x="14358" y="11003"/>
                    </a:moveTo>
                    <a:cubicBezTo>
                      <a:pt x="13353" y="11847"/>
                      <a:pt x="12440" y="12600"/>
                      <a:pt x="11687" y="13217"/>
                    </a:cubicBezTo>
                    <a:cubicBezTo>
                      <a:pt x="11687" y="13217"/>
                      <a:pt x="11687" y="13217"/>
                      <a:pt x="11687" y="13217"/>
                    </a:cubicBezTo>
                    <a:cubicBezTo>
                      <a:pt x="11413" y="13445"/>
                      <a:pt x="11162" y="13628"/>
                      <a:pt x="10957" y="13810"/>
                    </a:cubicBezTo>
                    <a:cubicBezTo>
                      <a:pt x="10865" y="13879"/>
                      <a:pt x="10797" y="13924"/>
                      <a:pt x="10728" y="13993"/>
                    </a:cubicBezTo>
                    <a:lnTo>
                      <a:pt x="10728" y="13993"/>
                    </a:lnTo>
                    <a:cubicBezTo>
                      <a:pt x="10135" y="14449"/>
                      <a:pt x="9724" y="14746"/>
                      <a:pt x="9564" y="14814"/>
                    </a:cubicBezTo>
                    <a:cubicBezTo>
                      <a:pt x="9176" y="14997"/>
                      <a:pt x="8583" y="15111"/>
                      <a:pt x="7852" y="15066"/>
                    </a:cubicBezTo>
                    <a:cubicBezTo>
                      <a:pt x="6300" y="14997"/>
                      <a:pt x="4155" y="14153"/>
                      <a:pt x="2192" y="11482"/>
                    </a:cubicBezTo>
                    <a:cubicBezTo>
                      <a:pt x="274" y="8857"/>
                      <a:pt x="0" y="6711"/>
                      <a:pt x="229" y="5296"/>
                    </a:cubicBezTo>
                    <a:cubicBezTo>
                      <a:pt x="229" y="5296"/>
                      <a:pt x="229" y="5296"/>
                      <a:pt x="229" y="5296"/>
                    </a:cubicBezTo>
                    <a:cubicBezTo>
                      <a:pt x="343" y="4634"/>
                      <a:pt x="571" y="4132"/>
                      <a:pt x="799" y="3858"/>
                    </a:cubicBezTo>
                    <a:cubicBezTo>
                      <a:pt x="845" y="3813"/>
                      <a:pt x="936" y="3721"/>
                      <a:pt x="1073" y="3607"/>
                    </a:cubicBezTo>
                    <a:cubicBezTo>
                      <a:pt x="1142" y="3539"/>
                      <a:pt x="1210" y="3470"/>
                      <a:pt x="1301" y="3379"/>
                    </a:cubicBezTo>
                    <a:cubicBezTo>
                      <a:pt x="1301" y="3379"/>
                      <a:pt x="1301" y="3379"/>
                      <a:pt x="1324" y="3379"/>
                    </a:cubicBezTo>
                    <a:cubicBezTo>
                      <a:pt x="1370" y="3311"/>
                      <a:pt x="1438" y="3265"/>
                      <a:pt x="1507" y="3196"/>
                    </a:cubicBezTo>
                    <a:cubicBezTo>
                      <a:pt x="1553" y="3174"/>
                      <a:pt x="1575" y="3151"/>
                      <a:pt x="1621" y="3105"/>
                    </a:cubicBezTo>
                    <a:cubicBezTo>
                      <a:pt x="1689" y="3037"/>
                      <a:pt x="1758" y="2968"/>
                      <a:pt x="1849" y="2900"/>
                    </a:cubicBezTo>
                    <a:cubicBezTo>
                      <a:pt x="1895" y="2854"/>
                      <a:pt x="1963" y="2808"/>
                      <a:pt x="2009" y="2763"/>
                    </a:cubicBezTo>
                    <a:cubicBezTo>
                      <a:pt x="2237" y="2557"/>
                      <a:pt x="2466" y="2352"/>
                      <a:pt x="2717" y="2146"/>
                    </a:cubicBezTo>
                    <a:cubicBezTo>
                      <a:pt x="3424" y="1530"/>
                      <a:pt x="4269" y="800"/>
                      <a:pt x="5205" y="1"/>
                    </a:cubicBezTo>
                    <a:cubicBezTo>
                      <a:pt x="5205" y="1"/>
                      <a:pt x="5570" y="4201"/>
                      <a:pt x="8628" y="7533"/>
                    </a:cubicBezTo>
                    <a:cubicBezTo>
                      <a:pt x="9473" y="8446"/>
                      <a:pt x="10500" y="9291"/>
                      <a:pt x="11778" y="9975"/>
                    </a:cubicBezTo>
                    <a:lnTo>
                      <a:pt x="11778" y="9975"/>
                    </a:lnTo>
                    <a:cubicBezTo>
                      <a:pt x="11915" y="10067"/>
                      <a:pt x="12075" y="10135"/>
                      <a:pt x="12212" y="10204"/>
                    </a:cubicBezTo>
                    <a:cubicBezTo>
                      <a:pt x="12874" y="10523"/>
                      <a:pt x="13581" y="10797"/>
                      <a:pt x="14358" y="11003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6"/>
              <p:cNvSpPr/>
              <p:nvPr/>
            </p:nvSpPr>
            <p:spPr>
              <a:xfrm>
                <a:off x="915450" y="2600425"/>
                <a:ext cx="346400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12167" fill="none" extrusionOk="0">
                    <a:moveTo>
                      <a:pt x="13856" y="0"/>
                    </a:moveTo>
                    <a:lnTo>
                      <a:pt x="1" y="12166"/>
                    </a:lnTo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6"/>
              <p:cNvSpPr/>
              <p:nvPr/>
            </p:nvSpPr>
            <p:spPr>
              <a:xfrm>
                <a:off x="981650" y="2688875"/>
                <a:ext cx="365225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13057" fill="none" extrusionOk="0">
                    <a:moveTo>
                      <a:pt x="14609" y="0"/>
                    </a:moveTo>
                    <a:lnTo>
                      <a:pt x="0" y="13056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6"/>
              <p:cNvSpPr/>
              <p:nvPr/>
            </p:nvSpPr>
            <p:spPr>
              <a:xfrm>
                <a:off x="1071225" y="2759625"/>
                <a:ext cx="357250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4290" h="12897" fill="none" extrusionOk="0">
                    <a:moveTo>
                      <a:pt x="14290" y="0"/>
                    </a:moveTo>
                    <a:lnTo>
                      <a:pt x="1" y="12897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0" name="Google Shape;380;p6"/>
            <p:cNvGrpSpPr/>
            <p:nvPr/>
          </p:nvGrpSpPr>
          <p:grpSpPr>
            <a:xfrm>
              <a:off x="4405428" y="4619078"/>
              <a:ext cx="518450" cy="450588"/>
              <a:chOff x="4405428" y="4619078"/>
              <a:chExt cx="518450" cy="450588"/>
            </a:xfrm>
          </p:grpSpPr>
          <p:sp>
            <p:nvSpPr>
              <p:cNvPr id="381" name="Google Shape;381;p6"/>
              <p:cNvSpPr/>
              <p:nvPr/>
            </p:nvSpPr>
            <p:spPr>
              <a:xfrm>
                <a:off x="4649925" y="4806358"/>
                <a:ext cx="273952" cy="263308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6209" extrusionOk="0">
                    <a:moveTo>
                      <a:pt x="5090" y="0"/>
                    </a:moveTo>
                    <a:lnTo>
                      <a:pt x="3127" y="1119"/>
                    </a:lnTo>
                    <a:lnTo>
                      <a:pt x="1096" y="137"/>
                    </a:lnTo>
                    <a:lnTo>
                      <a:pt x="1552" y="2351"/>
                    </a:lnTo>
                    <a:lnTo>
                      <a:pt x="0" y="3995"/>
                    </a:lnTo>
                    <a:lnTo>
                      <a:pt x="2237" y="4223"/>
                    </a:lnTo>
                    <a:lnTo>
                      <a:pt x="3310" y="6209"/>
                    </a:lnTo>
                    <a:lnTo>
                      <a:pt x="4246" y="4155"/>
                    </a:lnTo>
                    <a:lnTo>
                      <a:pt x="6460" y="3744"/>
                    </a:lnTo>
                    <a:lnTo>
                      <a:pt x="4793" y="2237"/>
                    </a:lnTo>
                    <a:lnTo>
                      <a:pt x="50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6"/>
              <p:cNvSpPr/>
              <p:nvPr/>
            </p:nvSpPr>
            <p:spPr>
              <a:xfrm rot="-1858438">
                <a:off x="4430053" y="4645488"/>
                <a:ext cx="139895" cy="134446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6209" extrusionOk="0">
                    <a:moveTo>
                      <a:pt x="5090" y="0"/>
                    </a:moveTo>
                    <a:lnTo>
                      <a:pt x="3127" y="1119"/>
                    </a:lnTo>
                    <a:lnTo>
                      <a:pt x="1096" y="137"/>
                    </a:lnTo>
                    <a:lnTo>
                      <a:pt x="1552" y="2351"/>
                    </a:lnTo>
                    <a:lnTo>
                      <a:pt x="0" y="3995"/>
                    </a:lnTo>
                    <a:lnTo>
                      <a:pt x="2237" y="4223"/>
                    </a:lnTo>
                    <a:lnTo>
                      <a:pt x="3310" y="6209"/>
                    </a:lnTo>
                    <a:lnTo>
                      <a:pt x="4246" y="4155"/>
                    </a:lnTo>
                    <a:lnTo>
                      <a:pt x="6460" y="3744"/>
                    </a:lnTo>
                    <a:lnTo>
                      <a:pt x="4793" y="2237"/>
                    </a:lnTo>
                    <a:lnTo>
                      <a:pt x="50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83" name="Google Shape;383;p6"/>
          <p:cNvGrpSpPr/>
          <p:nvPr userDrawn="1"/>
        </p:nvGrpSpPr>
        <p:grpSpPr>
          <a:xfrm>
            <a:off x="85143" y="315522"/>
            <a:ext cx="874861" cy="757967"/>
            <a:chOff x="636425" y="1093375"/>
            <a:chExt cx="1007750" cy="873100"/>
          </a:xfrm>
        </p:grpSpPr>
        <p:sp>
          <p:nvSpPr>
            <p:cNvPr id="384" name="Google Shape;384;p6"/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extrusionOk="0">
                  <a:moveTo>
                    <a:pt x="1" y="1"/>
                  </a:moveTo>
                  <a:lnTo>
                    <a:pt x="937" y="10363"/>
                  </a:ln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fill="none" extrusionOk="0">
                  <a:moveTo>
                    <a:pt x="937" y="10363"/>
                  </a:move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extrusionOk="0">
                  <a:moveTo>
                    <a:pt x="40310" y="1"/>
                  </a:moveTo>
                  <a:lnTo>
                    <a:pt x="0" y="14563"/>
                  </a:lnTo>
                  <a:lnTo>
                    <a:pt x="7920" y="19996"/>
                  </a:lnTo>
                  <a:lnTo>
                    <a:pt x="403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lnTo>
                    <a:pt x="26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fill="none" extrusionOk="0">
                  <a:moveTo>
                    <a:pt x="40310" y="1"/>
                  </a:moveTo>
                  <a:lnTo>
                    <a:pt x="7920" y="19996"/>
                  </a:lnTo>
                  <a:lnTo>
                    <a:pt x="0" y="14563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fill="none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extrusionOk="0">
                  <a:moveTo>
                    <a:pt x="32390" y="1"/>
                  </a:moveTo>
                  <a:lnTo>
                    <a:pt x="0" y="19996"/>
                  </a:ln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fill="none" extrusionOk="0">
                  <a:moveTo>
                    <a:pt x="0" y="19996"/>
                  </a:move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6262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7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394" name="Google Shape;394;p7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395" name="Google Shape;395;p7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6" name="Google Shape;396;p7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" name="Google Shape;397;p7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" name="Google Shape;398;p7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7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0" name="Google Shape;400;p7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1" name="Google Shape;401;p7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2" name="Google Shape;402;p7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7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7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7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7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7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7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7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7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7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7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7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7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7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16" name="Google Shape;416;p7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17" name="Google Shape;417;p7"/>
          <p:cNvSpPr txBox="1">
            <a:spLocks noGrp="1"/>
          </p:cNvSpPr>
          <p:nvPr>
            <p:ph type="title"/>
          </p:nvPr>
        </p:nvSpPr>
        <p:spPr>
          <a:xfrm>
            <a:off x="960000" y="646176"/>
            <a:ext cx="10281200" cy="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7"/>
          <p:cNvSpPr txBox="1">
            <a:spLocks noGrp="1"/>
          </p:cNvSpPr>
          <p:nvPr>
            <p:ph type="subTitle" idx="1"/>
          </p:nvPr>
        </p:nvSpPr>
        <p:spPr>
          <a:xfrm>
            <a:off x="2540000" y="2409100"/>
            <a:ext cx="7112000" cy="29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19" name="Google Shape;419;p7"/>
          <p:cNvGrpSpPr/>
          <p:nvPr/>
        </p:nvGrpSpPr>
        <p:grpSpPr>
          <a:xfrm>
            <a:off x="-1730433" y="-1150699"/>
            <a:ext cx="15713065" cy="9492988"/>
            <a:chOff x="-1297825" y="-863025"/>
            <a:chExt cx="11784799" cy="7119741"/>
          </a:xfrm>
        </p:grpSpPr>
        <p:sp>
          <p:nvSpPr>
            <p:cNvPr id="420" name="Google Shape;420;p7"/>
            <p:cNvSpPr/>
            <p:nvPr/>
          </p:nvSpPr>
          <p:spPr>
            <a:xfrm>
              <a:off x="-1297825" y="-863025"/>
              <a:ext cx="4775650" cy="3604775"/>
            </a:xfrm>
            <a:custGeom>
              <a:avLst/>
              <a:gdLst/>
              <a:ahLst/>
              <a:cxnLst/>
              <a:rect l="l" t="t" r="r" b="b"/>
              <a:pathLst>
                <a:path w="191026" h="144191" extrusionOk="0">
                  <a:moveTo>
                    <a:pt x="88023" y="0"/>
                  </a:moveTo>
                  <a:cubicBezTo>
                    <a:pt x="83673" y="0"/>
                    <a:pt x="79324" y="130"/>
                    <a:pt x="74982" y="391"/>
                  </a:cubicBezTo>
                  <a:cubicBezTo>
                    <a:pt x="56516" y="1487"/>
                    <a:pt x="37252" y="5321"/>
                    <a:pt x="23191" y="17327"/>
                  </a:cubicBezTo>
                  <a:cubicBezTo>
                    <a:pt x="12189" y="26708"/>
                    <a:pt x="5387" y="40404"/>
                    <a:pt x="2694" y="54624"/>
                  </a:cubicBezTo>
                  <a:cubicBezTo>
                    <a:pt x="1" y="68844"/>
                    <a:pt x="1210" y="83566"/>
                    <a:pt x="4269" y="97695"/>
                  </a:cubicBezTo>
                  <a:cubicBezTo>
                    <a:pt x="6666" y="108697"/>
                    <a:pt x="10295" y="119676"/>
                    <a:pt x="17142" y="128600"/>
                  </a:cubicBezTo>
                  <a:cubicBezTo>
                    <a:pt x="23990" y="137525"/>
                    <a:pt x="34513" y="144190"/>
                    <a:pt x="45765" y="144190"/>
                  </a:cubicBezTo>
                  <a:cubicBezTo>
                    <a:pt x="57018" y="144190"/>
                    <a:pt x="68431" y="136361"/>
                    <a:pt x="70485" y="125291"/>
                  </a:cubicBezTo>
                  <a:cubicBezTo>
                    <a:pt x="72083" y="116526"/>
                    <a:pt x="68020" y="107829"/>
                    <a:pt x="66810" y="98996"/>
                  </a:cubicBezTo>
                  <a:cubicBezTo>
                    <a:pt x="64231" y="79914"/>
                    <a:pt x="77127" y="59919"/>
                    <a:pt x="95593" y="54418"/>
                  </a:cubicBezTo>
                  <a:cubicBezTo>
                    <a:pt x="100404" y="52977"/>
                    <a:pt x="105390" y="52450"/>
                    <a:pt x="110416" y="52450"/>
                  </a:cubicBezTo>
                  <a:cubicBezTo>
                    <a:pt x="115023" y="52450"/>
                    <a:pt x="119665" y="52893"/>
                    <a:pt x="124239" y="53483"/>
                  </a:cubicBezTo>
                  <a:cubicBezTo>
                    <a:pt x="133087" y="54604"/>
                    <a:pt x="141936" y="56276"/>
                    <a:pt x="150858" y="56276"/>
                  </a:cubicBezTo>
                  <a:cubicBezTo>
                    <a:pt x="151556" y="56276"/>
                    <a:pt x="152254" y="56266"/>
                    <a:pt x="152953" y="56244"/>
                  </a:cubicBezTo>
                  <a:cubicBezTo>
                    <a:pt x="162562" y="55925"/>
                    <a:pt x="172514" y="53186"/>
                    <a:pt x="179430" y="46475"/>
                  </a:cubicBezTo>
                  <a:cubicBezTo>
                    <a:pt x="184315" y="41705"/>
                    <a:pt x="191026" y="28192"/>
                    <a:pt x="184931" y="21915"/>
                  </a:cubicBezTo>
                  <a:cubicBezTo>
                    <a:pt x="183060" y="19998"/>
                    <a:pt x="179088" y="19427"/>
                    <a:pt x="176669" y="18400"/>
                  </a:cubicBezTo>
                  <a:cubicBezTo>
                    <a:pt x="172058" y="16414"/>
                    <a:pt x="167401" y="14565"/>
                    <a:pt x="162677" y="12876"/>
                  </a:cubicBezTo>
                  <a:cubicBezTo>
                    <a:pt x="153295" y="9544"/>
                    <a:pt x="143709" y="6850"/>
                    <a:pt x="133985" y="4819"/>
                  </a:cubicBezTo>
                  <a:cubicBezTo>
                    <a:pt x="118886" y="1632"/>
                    <a:pt x="103453" y="0"/>
                    <a:pt x="88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 rot="-450272" flipH="1">
              <a:off x="6744309" y="4129335"/>
              <a:ext cx="3634273" cy="1898184"/>
            </a:xfrm>
            <a:custGeom>
              <a:avLst/>
              <a:gdLst/>
              <a:ahLst/>
              <a:cxnLst/>
              <a:rect l="l" t="t" r="r" b="b"/>
              <a:pathLst>
                <a:path w="145376" h="75930" extrusionOk="0">
                  <a:moveTo>
                    <a:pt x="34203" y="0"/>
                  </a:moveTo>
                  <a:cubicBezTo>
                    <a:pt x="26785" y="0"/>
                    <a:pt x="19424" y="1647"/>
                    <a:pt x="13331" y="5763"/>
                  </a:cubicBezTo>
                  <a:cubicBezTo>
                    <a:pt x="6027" y="10693"/>
                    <a:pt x="1142" y="19047"/>
                    <a:pt x="412" y="27812"/>
                  </a:cubicBezTo>
                  <a:cubicBezTo>
                    <a:pt x="1" y="33085"/>
                    <a:pt x="1051" y="38426"/>
                    <a:pt x="3356" y="43174"/>
                  </a:cubicBezTo>
                  <a:cubicBezTo>
                    <a:pt x="5342" y="47259"/>
                    <a:pt x="8263" y="49542"/>
                    <a:pt x="11139" y="52783"/>
                  </a:cubicBezTo>
                  <a:cubicBezTo>
                    <a:pt x="14312" y="56321"/>
                    <a:pt x="16047" y="60635"/>
                    <a:pt x="19676" y="63922"/>
                  </a:cubicBezTo>
                  <a:cubicBezTo>
                    <a:pt x="23191" y="67117"/>
                    <a:pt x="27368" y="69628"/>
                    <a:pt x="31796" y="71386"/>
                  </a:cubicBezTo>
                  <a:cubicBezTo>
                    <a:pt x="41200" y="75106"/>
                    <a:pt x="51540" y="75768"/>
                    <a:pt x="61652" y="75905"/>
                  </a:cubicBezTo>
                  <a:cubicBezTo>
                    <a:pt x="62973" y="75922"/>
                    <a:pt x="64294" y="75930"/>
                    <a:pt x="65616" y="75930"/>
                  </a:cubicBezTo>
                  <a:cubicBezTo>
                    <a:pt x="78814" y="75930"/>
                    <a:pt x="92019" y="75102"/>
                    <a:pt x="105111" y="73463"/>
                  </a:cubicBezTo>
                  <a:cubicBezTo>
                    <a:pt x="115086" y="72207"/>
                    <a:pt x="125722" y="70130"/>
                    <a:pt x="132821" y="63009"/>
                  </a:cubicBezTo>
                  <a:cubicBezTo>
                    <a:pt x="138505" y="57280"/>
                    <a:pt x="141015" y="49199"/>
                    <a:pt x="142773" y="41325"/>
                  </a:cubicBezTo>
                  <a:cubicBezTo>
                    <a:pt x="144462" y="33770"/>
                    <a:pt x="145375" y="25027"/>
                    <a:pt x="140445" y="19047"/>
                  </a:cubicBezTo>
                  <a:cubicBezTo>
                    <a:pt x="136761" y="14603"/>
                    <a:pt x="130685" y="12940"/>
                    <a:pt x="124825" y="12940"/>
                  </a:cubicBezTo>
                  <a:cubicBezTo>
                    <a:pt x="124184" y="12940"/>
                    <a:pt x="123547" y="12960"/>
                    <a:pt x="122915" y="12999"/>
                  </a:cubicBezTo>
                  <a:cubicBezTo>
                    <a:pt x="116501" y="13364"/>
                    <a:pt x="110247" y="15281"/>
                    <a:pt x="103856" y="15783"/>
                  </a:cubicBezTo>
                  <a:cubicBezTo>
                    <a:pt x="102655" y="15878"/>
                    <a:pt x="101455" y="15923"/>
                    <a:pt x="100257" y="15923"/>
                  </a:cubicBezTo>
                  <a:cubicBezTo>
                    <a:pt x="91073" y="15923"/>
                    <a:pt x="81995" y="13280"/>
                    <a:pt x="73293" y="10191"/>
                  </a:cubicBezTo>
                  <a:cubicBezTo>
                    <a:pt x="63455" y="6699"/>
                    <a:pt x="53754" y="2567"/>
                    <a:pt x="43483" y="810"/>
                  </a:cubicBezTo>
                  <a:cubicBezTo>
                    <a:pt x="40439" y="290"/>
                    <a:pt x="37316" y="0"/>
                    <a:pt x="34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2" name="Google Shape;422;p7"/>
          <p:cNvGrpSpPr/>
          <p:nvPr/>
        </p:nvGrpSpPr>
        <p:grpSpPr>
          <a:xfrm>
            <a:off x="-148278" y="-68325"/>
            <a:ext cx="12340287" cy="6868372"/>
            <a:chOff x="-111209" y="-51244"/>
            <a:chExt cx="9255215" cy="5151279"/>
          </a:xfrm>
        </p:grpSpPr>
        <p:grpSp>
          <p:nvGrpSpPr>
            <p:cNvPr id="423" name="Google Shape;423;p7"/>
            <p:cNvGrpSpPr/>
            <p:nvPr/>
          </p:nvGrpSpPr>
          <p:grpSpPr>
            <a:xfrm rot="-1454574">
              <a:off x="1028617" y="4537005"/>
              <a:ext cx="693440" cy="440069"/>
              <a:chOff x="1028575" y="4537125"/>
              <a:chExt cx="693450" cy="440075"/>
            </a:xfrm>
          </p:grpSpPr>
          <p:sp>
            <p:nvSpPr>
              <p:cNvPr id="424" name="Google Shape;424;p7"/>
              <p:cNvSpPr/>
              <p:nvPr/>
            </p:nvSpPr>
            <p:spPr>
              <a:xfrm>
                <a:off x="1028575" y="4542500"/>
                <a:ext cx="693450" cy="434700"/>
              </a:xfrm>
              <a:custGeom>
                <a:avLst/>
                <a:gdLst/>
                <a:ahLst/>
                <a:cxnLst/>
                <a:rect l="l" t="t" r="r" b="b"/>
                <a:pathLst>
                  <a:path w="27738" h="17388" extrusionOk="0">
                    <a:moveTo>
                      <a:pt x="24462" y="0"/>
                    </a:moveTo>
                    <a:cubicBezTo>
                      <a:pt x="24232" y="0"/>
                      <a:pt x="23976" y="6"/>
                      <a:pt x="23700" y="16"/>
                    </a:cubicBezTo>
                    <a:cubicBezTo>
                      <a:pt x="23519" y="33"/>
                      <a:pt x="23354" y="33"/>
                      <a:pt x="23172" y="49"/>
                    </a:cubicBezTo>
                    <a:cubicBezTo>
                      <a:pt x="23074" y="49"/>
                      <a:pt x="22975" y="49"/>
                      <a:pt x="22876" y="66"/>
                    </a:cubicBezTo>
                    <a:cubicBezTo>
                      <a:pt x="22777" y="66"/>
                      <a:pt x="22662" y="66"/>
                      <a:pt x="22563" y="82"/>
                    </a:cubicBezTo>
                    <a:cubicBezTo>
                      <a:pt x="20981" y="181"/>
                      <a:pt x="18970" y="362"/>
                      <a:pt x="16827" y="610"/>
                    </a:cubicBezTo>
                    <a:cubicBezTo>
                      <a:pt x="16564" y="642"/>
                      <a:pt x="16283" y="675"/>
                      <a:pt x="16003" y="692"/>
                    </a:cubicBezTo>
                    <a:cubicBezTo>
                      <a:pt x="15838" y="725"/>
                      <a:pt x="15674" y="741"/>
                      <a:pt x="15509" y="758"/>
                    </a:cubicBezTo>
                    <a:cubicBezTo>
                      <a:pt x="15295" y="791"/>
                      <a:pt x="15064" y="807"/>
                      <a:pt x="14850" y="840"/>
                    </a:cubicBezTo>
                    <a:cubicBezTo>
                      <a:pt x="14322" y="906"/>
                      <a:pt x="13811" y="972"/>
                      <a:pt x="13284" y="1038"/>
                    </a:cubicBezTo>
                    <a:cubicBezTo>
                      <a:pt x="13004" y="1071"/>
                      <a:pt x="12740" y="1104"/>
                      <a:pt x="12476" y="1137"/>
                    </a:cubicBezTo>
                    <a:cubicBezTo>
                      <a:pt x="10515" y="1401"/>
                      <a:pt x="8603" y="1664"/>
                      <a:pt x="6988" y="1928"/>
                    </a:cubicBezTo>
                    <a:cubicBezTo>
                      <a:pt x="4466" y="2324"/>
                      <a:pt x="2621" y="2686"/>
                      <a:pt x="2291" y="2884"/>
                    </a:cubicBezTo>
                    <a:cubicBezTo>
                      <a:pt x="2274" y="2900"/>
                      <a:pt x="2258" y="2900"/>
                      <a:pt x="2258" y="2900"/>
                    </a:cubicBezTo>
                    <a:cubicBezTo>
                      <a:pt x="1368" y="3560"/>
                      <a:pt x="313" y="5274"/>
                      <a:pt x="148" y="6576"/>
                    </a:cubicBezTo>
                    <a:cubicBezTo>
                      <a:pt x="0" y="7894"/>
                      <a:pt x="1154" y="15986"/>
                      <a:pt x="1912" y="16860"/>
                    </a:cubicBezTo>
                    <a:cubicBezTo>
                      <a:pt x="1961" y="16909"/>
                      <a:pt x="2011" y="16959"/>
                      <a:pt x="2077" y="16992"/>
                    </a:cubicBezTo>
                    <a:cubicBezTo>
                      <a:pt x="2110" y="17008"/>
                      <a:pt x="2143" y="17041"/>
                      <a:pt x="2176" y="17058"/>
                    </a:cubicBezTo>
                    <a:cubicBezTo>
                      <a:pt x="2258" y="17091"/>
                      <a:pt x="2357" y="17124"/>
                      <a:pt x="2456" y="17156"/>
                    </a:cubicBezTo>
                    <a:cubicBezTo>
                      <a:pt x="2555" y="17189"/>
                      <a:pt x="2670" y="17206"/>
                      <a:pt x="2802" y="17239"/>
                    </a:cubicBezTo>
                    <a:cubicBezTo>
                      <a:pt x="3000" y="17272"/>
                      <a:pt x="3214" y="17288"/>
                      <a:pt x="3445" y="17321"/>
                    </a:cubicBezTo>
                    <a:cubicBezTo>
                      <a:pt x="3675" y="17338"/>
                      <a:pt x="3939" y="17354"/>
                      <a:pt x="4219" y="17371"/>
                    </a:cubicBezTo>
                    <a:cubicBezTo>
                      <a:pt x="4664" y="17387"/>
                      <a:pt x="5159" y="17387"/>
                      <a:pt x="5686" y="17387"/>
                    </a:cubicBezTo>
                    <a:cubicBezTo>
                      <a:pt x="5884" y="17371"/>
                      <a:pt x="6082" y="17371"/>
                      <a:pt x="6279" y="17371"/>
                    </a:cubicBezTo>
                    <a:cubicBezTo>
                      <a:pt x="7136" y="17338"/>
                      <a:pt x="8076" y="17288"/>
                      <a:pt x="9065" y="17206"/>
                    </a:cubicBezTo>
                    <a:cubicBezTo>
                      <a:pt x="9394" y="17189"/>
                      <a:pt x="9724" y="17156"/>
                      <a:pt x="10054" y="17124"/>
                    </a:cubicBezTo>
                    <a:cubicBezTo>
                      <a:pt x="10878" y="17058"/>
                      <a:pt x="11735" y="16975"/>
                      <a:pt x="12608" y="16876"/>
                    </a:cubicBezTo>
                    <a:cubicBezTo>
                      <a:pt x="12740" y="16876"/>
                      <a:pt x="12888" y="16860"/>
                      <a:pt x="13037" y="16843"/>
                    </a:cubicBezTo>
                    <a:cubicBezTo>
                      <a:pt x="13992" y="16728"/>
                      <a:pt x="14948" y="16629"/>
                      <a:pt x="15871" y="16514"/>
                    </a:cubicBezTo>
                    <a:cubicBezTo>
                      <a:pt x="16003" y="16497"/>
                      <a:pt x="16119" y="16481"/>
                      <a:pt x="16250" y="16464"/>
                    </a:cubicBezTo>
                    <a:cubicBezTo>
                      <a:pt x="16382" y="16448"/>
                      <a:pt x="16514" y="16431"/>
                      <a:pt x="16646" y="16415"/>
                    </a:cubicBezTo>
                    <a:cubicBezTo>
                      <a:pt x="16679" y="16398"/>
                      <a:pt x="16712" y="16398"/>
                      <a:pt x="16728" y="16398"/>
                    </a:cubicBezTo>
                    <a:cubicBezTo>
                      <a:pt x="17025" y="16365"/>
                      <a:pt x="17322" y="16316"/>
                      <a:pt x="17602" y="16283"/>
                    </a:cubicBezTo>
                    <a:cubicBezTo>
                      <a:pt x="17866" y="16250"/>
                      <a:pt x="18129" y="16217"/>
                      <a:pt x="18393" y="16184"/>
                    </a:cubicBezTo>
                    <a:cubicBezTo>
                      <a:pt x="18624" y="16151"/>
                      <a:pt x="18838" y="16118"/>
                      <a:pt x="19069" y="16085"/>
                    </a:cubicBezTo>
                    <a:cubicBezTo>
                      <a:pt x="19283" y="16052"/>
                      <a:pt x="19497" y="16019"/>
                      <a:pt x="19711" y="16003"/>
                    </a:cubicBezTo>
                    <a:cubicBezTo>
                      <a:pt x="19926" y="15970"/>
                      <a:pt x="20123" y="15937"/>
                      <a:pt x="20321" y="15904"/>
                    </a:cubicBezTo>
                    <a:cubicBezTo>
                      <a:pt x="20354" y="15904"/>
                      <a:pt x="20404" y="15904"/>
                      <a:pt x="20437" y="15887"/>
                    </a:cubicBezTo>
                    <a:cubicBezTo>
                      <a:pt x="20832" y="15838"/>
                      <a:pt x="21195" y="15789"/>
                      <a:pt x="21541" y="15723"/>
                    </a:cubicBezTo>
                    <a:cubicBezTo>
                      <a:pt x="21772" y="15690"/>
                      <a:pt x="21986" y="15657"/>
                      <a:pt x="22184" y="15624"/>
                    </a:cubicBezTo>
                    <a:cubicBezTo>
                      <a:pt x="22497" y="15591"/>
                      <a:pt x="22777" y="15541"/>
                      <a:pt x="23024" y="15492"/>
                    </a:cubicBezTo>
                    <a:cubicBezTo>
                      <a:pt x="23140" y="15475"/>
                      <a:pt x="23255" y="15459"/>
                      <a:pt x="23354" y="15442"/>
                    </a:cubicBezTo>
                    <a:cubicBezTo>
                      <a:pt x="23453" y="15426"/>
                      <a:pt x="23552" y="15410"/>
                      <a:pt x="23634" y="15393"/>
                    </a:cubicBezTo>
                    <a:cubicBezTo>
                      <a:pt x="23700" y="15377"/>
                      <a:pt x="23749" y="15377"/>
                      <a:pt x="23799" y="15360"/>
                    </a:cubicBezTo>
                    <a:cubicBezTo>
                      <a:pt x="23865" y="15344"/>
                      <a:pt x="23931" y="15344"/>
                      <a:pt x="23980" y="15327"/>
                    </a:cubicBezTo>
                    <a:cubicBezTo>
                      <a:pt x="24013" y="15327"/>
                      <a:pt x="24046" y="15311"/>
                      <a:pt x="24062" y="15311"/>
                    </a:cubicBezTo>
                    <a:cubicBezTo>
                      <a:pt x="24095" y="15311"/>
                      <a:pt x="24112" y="15294"/>
                      <a:pt x="24128" y="15294"/>
                    </a:cubicBezTo>
                    <a:cubicBezTo>
                      <a:pt x="25018" y="15047"/>
                      <a:pt x="27062" y="13646"/>
                      <a:pt x="27622" y="12344"/>
                    </a:cubicBezTo>
                    <a:cubicBezTo>
                      <a:pt x="27655" y="12245"/>
                      <a:pt x="27688" y="12113"/>
                      <a:pt x="27705" y="11948"/>
                    </a:cubicBezTo>
                    <a:cubicBezTo>
                      <a:pt x="27721" y="11784"/>
                      <a:pt x="27738" y="11569"/>
                      <a:pt x="27721" y="11339"/>
                    </a:cubicBezTo>
                    <a:lnTo>
                      <a:pt x="27721" y="11322"/>
                    </a:lnTo>
                    <a:cubicBezTo>
                      <a:pt x="27721" y="10943"/>
                      <a:pt x="27705" y="10515"/>
                      <a:pt x="27672" y="10020"/>
                    </a:cubicBezTo>
                    <a:cubicBezTo>
                      <a:pt x="27655" y="9954"/>
                      <a:pt x="27655" y="9888"/>
                      <a:pt x="27655" y="9822"/>
                    </a:cubicBezTo>
                    <a:cubicBezTo>
                      <a:pt x="27573" y="9015"/>
                      <a:pt x="27474" y="8108"/>
                      <a:pt x="27326" y="7152"/>
                    </a:cubicBezTo>
                    <a:cubicBezTo>
                      <a:pt x="27326" y="7087"/>
                      <a:pt x="27309" y="7004"/>
                      <a:pt x="27293" y="6922"/>
                    </a:cubicBezTo>
                    <a:cubicBezTo>
                      <a:pt x="27243" y="6543"/>
                      <a:pt x="27177" y="6147"/>
                      <a:pt x="27111" y="5768"/>
                    </a:cubicBezTo>
                    <a:cubicBezTo>
                      <a:pt x="27111" y="5686"/>
                      <a:pt x="27095" y="5603"/>
                      <a:pt x="27079" y="5537"/>
                    </a:cubicBezTo>
                    <a:cubicBezTo>
                      <a:pt x="27062" y="5438"/>
                      <a:pt x="27046" y="5340"/>
                      <a:pt x="27029" y="5241"/>
                    </a:cubicBezTo>
                    <a:cubicBezTo>
                      <a:pt x="26996" y="5109"/>
                      <a:pt x="26980" y="4977"/>
                      <a:pt x="26963" y="4845"/>
                    </a:cubicBezTo>
                    <a:cubicBezTo>
                      <a:pt x="26914" y="4598"/>
                      <a:pt x="26864" y="4351"/>
                      <a:pt x="26815" y="4120"/>
                    </a:cubicBezTo>
                    <a:cubicBezTo>
                      <a:pt x="26798" y="4005"/>
                      <a:pt x="26782" y="3889"/>
                      <a:pt x="26749" y="3774"/>
                    </a:cubicBezTo>
                    <a:cubicBezTo>
                      <a:pt x="26699" y="3477"/>
                      <a:pt x="26634" y="3181"/>
                      <a:pt x="26568" y="2900"/>
                    </a:cubicBezTo>
                    <a:cubicBezTo>
                      <a:pt x="26535" y="2769"/>
                      <a:pt x="26518" y="2653"/>
                      <a:pt x="26485" y="2538"/>
                    </a:cubicBezTo>
                    <a:cubicBezTo>
                      <a:pt x="26452" y="2389"/>
                      <a:pt x="26419" y="2274"/>
                      <a:pt x="26386" y="2142"/>
                    </a:cubicBezTo>
                    <a:cubicBezTo>
                      <a:pt x="26370" y="2076"/>
                      <a:pt x="26353" y="2027"/>
                      <a:pt x="26353" y="1961"/>
                    </a:cubicBezTo>
                    <a:cubicBezTo>
                      <a:pt x="26287" y="1730"/>
                      <a:pt x="26222" y="1500"/>
                      <a:pt x="26172" y="1302"/>
                    </a:cubicBezTo>
                    <a:cubicBezTo>
                      <a:pt x="26139" y="1219"/>
                      <a:pt x="26106" y="1137"/>
                      <a:pt x="26090" y="1055"/>
                    </a:cubicBezTo>
                    <a:cubicBezTo>
                      <a:pt x="26024" y="857"/>
                      <a:pt x="25958" y="675"/>
                      <a:pt x="25908" y="544"/>
                    </a:cubicBezTo>
                    <a:cubicBezTo>
                      <a:pt x="25892" y="494"/>
                      <a:pt x="25875" y="461"/>
                      <a:pt x="25859" y="428"/>
                    </a:cubicBezTo>
                    <a:lnTo>
                      <a:pt x="25842" y="395"/>
                    </a:lnTo>
                    <a:cubicBezTo>
                      <a:pt x="25809" y="346"/>
                      <a:pt x="25793" y="296"/>
                      <a:pt x="25760" y="263"/>
                    </a:cubicBezTo>
                    <a:cubicBezTo>
                      <a:pt x="25694" y="148"/>
                      <a:pt x="25645" y="99"/>
                      <a:pt x="25579" y="82"/>
                    </a:cubicBezTo>
                    <a:cubicBezTo>
                      <a:pt x="25342" y="26"/>
                      <a:pt x="24959" y="0"/>
                      <a:pt x="24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7"/>
              <p:cNvSpPr/>
              <p:nvPr/>
            </p:nvSpPr>
            <p:spPr>
              <a:xfrm>
                <a:off x="1076350" y="4840800"/>
                <a:ext cx="644850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25794" h="5456" extrusionOk="0">
                    <a:moveTo>
                      <a:pt x="25497" y="0"/>
                    </a:moveTo>
                    <a:cubicBezTo>
                      <a:pt x="25481" y="16"/>
                      <a:pt x="25448" y="33"/>
                      <a:pt x="25431" y="49"/>
                    </a:cubicBezTo>
                    <a:cubicBezTo>
                      <a:pt x="25415" y="66"/>
                      <a:pt x="25382" y="82"/>
                      <a:pt x="25365" y="99"/>
                    </a:cubicBezTo>
                    <a:cubicBezTo>
                      <a:pt x="25332" y="99"/>
                      <a:pt x="25316" y="115"/>
                      <a:pt x="25283" y="115"/>
                    </a:cubicBezTo>
                    <a:cubicBezTo>
                      <a:pt x="25283" y="132"/>
                      <a:pt x="25266" y="132"/>
                      <a:pt x="25266" y="132"/>
                    </a:cubicBezTo>
                    <a:lnTo>
                      <a:pt x="25200" y="148"/>
                    </a:lnTo>
                    <a:cubicBezTo>
                      <a:pt x="25151" y="165"/>
                      <a:pt x="25085" y="165"/>
                      <a:pt x="25019" y="181"/>
                    </a:cubicBezTo>
                    <a:cubicBezTo>
                      <a:pt x="24821" y="231"/>
                      <a:pt x="24624" y="264"/>
                      <a:pt x="24426" y="297"/>
                    </a:cubicBezTo>
                    <a:cubicBezTo>
                      <a:pt x="24327" y="330"/>
                      <a:pt x="24228" y="346"/>
                      <a:pt x="24129" y="363"/>
                    </a:cubicBezTo>
                    <a:cubicBezTo>
                      <a:pt x="23734" y="445"/>
                      <a:pt x="23338" y="511"/>
                      <a:pt x="22926" y="593"/>
                    </a:cubicBezTo>
                    <a:cubicBezTo>
                      <a:pt x="22399" y="676"/>
                      <a:pt x="21871" y="775"/>
                      <a:pt x="21344" y="857"/>
                    </a:cubicBezTo>
                    <a:cubicBezTo>
                      <a:pt x="21080" y="906"/>
                      <a:pt x="20817" y="939"/>
                      <a:pt x="20553" y="989"/>
                    </a:cubicBezTo>
                    <a:cubicBezTo>
                      <a:pt x="20273" y="1022"/>
                      <a:pt x="20009" y="1071"/>
                      <a:pt x="19745" y="1104"/>
                    </a:cubicBezTo>
                    <a:cubicBezTo>
                      <a:pt x="19465" y="1154"/>
                      <a:pt x="19201" y="1187"/>
                      <a:pt x="18938" y="1236"/>
                    </a:cubicBezTo>
                    <a:cubicBezTo>
                      <a:pt x="18657" y="1269"/>
                      <a:pt x="18394" y="1302"/>
                      <a:pt x="18114" y="1335"/>
                    </a:cubicBezTo>
                    <a:cubicBezTo>
                      <a:pt x="17570" y="1417"/>
                      <a:pt x="17042" y="1483"/>
                      <a:pt x="16498" y="1549"/>
                    </a:cubicBezTo>
                    <a:cubicBezTo>
                      <a:pt x="16235" y="1599"/>
                      <a:pt x="15955" y="1632"/>
                      <a:pt x="15691" y="1665"/>
                    </a:cubicBezTo>
                    <a:cubicBezTo>
                      <a:pt x="15411" y="1698"/>
                      <a:pt x="15147" y="1731"/>
                      <a:pt x="14883" y="1763"/>
                    </a:cubicBezTo>
                    <a:cubicBezTo>
                      <a:pt x="14620" y="1780"/>
                      <a:pt x="14356" y="1813"/>
                      <a:pt x="14092" y="1846"/>
                    </a:cubicBezTo>
                    <a:cubicBezTo>
                      <a:pt x="13779" y="1879"/>
                      <a:pt x="13466" y="1912"/>
                      <a:pt x="13153" y="1945"/>
                    </a:cubicBezTo>
                    <a:cubicBezTo>
                      <a:pt x="12955" y="1978"/>
                      <a:pt x="12741" y="1994"/>
                      <a:pt x="12543" y="2011"/>
                    </a:cubicBezTo>
                    <a:cubicBezTo>
                      <a:pt x="12395" y="2027"/>
                      <a:pt x="12263" y="2044"/>
                      <a:pt x="12131" y="2060"/>
                    </a:cubicBezTo>
                    <a:cubicBezTo>
                      <a:pt x="12065" y="2060"/>
                      <a:pt x="11999" y="2077"/>
                      <a:pt x="11933" y="2077"/>
                    </a:cubicBezTo>
                    <a:cubicBezTo>
                      <a:pt x="11587" y="2110"/>
                      <a:pt x="11241" y="2143"/>
                      <a:pt x="10895" y="2175"/>
                    </a:cubicBezTo>
                    <a:cubicBezTo>
                      <a:pt x="10763" y="2192"/>
                      <a:pt x="10631" y="2208"/>
                      <a:pt x="10499" y="2225"/>
                    </a:cubicBezTo>
                    <a:cubicBezTo>
                      <a:pt x="10334" y="2241"/>
                      <a:pt x="10170" y="2258"/>
                      <a:pt x="10005" y="2274"/>
                    </a:cubicBezTo>
                    <a:cubicBezTo>
                      <a:pt x="9939" y="2274"/>
                      <a:pt x="9857" y="2274"/>
                      <a:pt x="9791" y="2291"/>
                    </a:cubicBezTo>
                    <a:cubicBezTo>
                      <a:pt x="9626" y="2307"/>
                      <a:pt x="9477" y="2324"/>
                      <a:pt x="9329" y="2324"/>
                    </a:cubicBezTo>
                    <a:cubicBezTo>
                      <a:pt x="9313" y="2340"/>
                      <a:pt x="9296" y="2340"/>
                      <a:pt x="9280" y="2340"/>
                    </a:cubicBezTo>
                    <a:cubicBezTo>
                      <a:pt x="8917" y="2373"/>
                      <a:pt x="8555" y="2406"/>
                      <a:pt x="8208" y="2423"/>
                    </a:cubicBezTo>
                    <a:cubicBezTo>
                      <a:pt x="7978" y="2456"/>
                      <a:pt x="7763" y="2472"/>
                      <a:pt x="7549" y="2489"/>
                    </a:cubicBezTo>
                    <a:cubicBezTo>
                      <a:pt x="7434" y="2505"/>
                      <a:pt x="7318" y="2505"/>
                      <a:pt x="7220" y="2522"/>
                    </a:cubicBezTo>
                    <a:cubicBezTo>
                      <a:pt x="7005" y="2538"/>
                      <a:pt x="6791" y="2555"/>
                      <a:pt x="6593" y="2571"/>
                    </a:cubicBezTo>
                    <a:cubicBezTo>
                      <a:pt x="5555" y="2653"/>
                      <a:pt x="4665" y="2719"/>
                      <a:pt x="3956" y="2769"/>
                    </a:cubicBezTo>
                    <a:lnTo>
                      <a:pt x="3742" y="2769"/>
                    </a:lnTo>
                    <a:cubicBezTo>
                      <a:pt x="3330" y="2802"/>
                      <a:pt x="2984" y="2818"/>
                      <a:pt x="2720" y="2835"/>
                    </a:cubicBezTo>
                    <a:cubicBezTo>
                      <a:pt x="2694" y="2838"/>
                      <a:pt x="2668" y="2839"/>
                      <a:pt x="2643" y="2839"/>
                    </a:cubicBezTo>
                    <a:cubicBezTo>
                      <a:pt x="2526" y="2839"/>
                      <a:pt x="2420" y="2810"/>
                      <a:pt x="2325" y="2769"/>
                    </a:cubicBezTo>
                    <a:cubicBezTo>
                      <a:pt x="2308" y="2769"/>
                      <a:pt x="2292" y="2752"/>
                      <a:pt x="2275" y="2736"/>
                    </a:cubicBezTo>
                    <a:cubicBezTo>
                      <a:pt x="2209" y="2719"/>
                      <a:pt x="2160" y="2686"/>
                      <a:pt x="2110" y="2637"/>
                    </a:cubicBezTo>
                    <a:cubicBezTo>
                      <a:pt x="2077" y="2703"/>
                      <a:pt x="1764" y="3313"/>
                      <a:pt x="1" y="4928"/>
                    </a:cubicBezTo>
                    <a:cubicBezTo>
                      <a:pt x="50" y="4977"/>
                      <a:pt x="100" y="5027"/>
                      <a:pt x="166" y="5060"/>
                    </a:cubicBezTo>
                    <a:cubicBezTo>
                      <a:pt x="199" y="5076"/>
                      <a:pt x="232" y="5109"/>
                      <a:pt x="265" y="5126"/>
                    </a:cubicBezTo>
                    <a:cubicBezTo>
                      <a:pt x="347" y="5159"/>
                      <a:pt x="446" y="5192"/>
                      <a:pt x="545" y="5224"/>
                    </a:cubicBezTo>
                    <a:cubicBezTo>
                      <a:pt x="644" y="5257"/>
                      <a:pt x="759" y="5274"/>
                      <a:pt x="891" y="5307"/>
                    </a:cubicBezTo>
                    <a:cubicBezTo>
                      <a:pt x="1089" y="5340"/>
                      <a:pt x="1303" y="5356"/>
                      <a:pt x="1534" y="5389"/>
                    </a:cubicBezTo>
                    <a:cubicBezTo>
                      <a:pt x="1764" y="5406"/>
                      <a:pt x="2028" y="5422"/>
                      <a:pt x="2308" y="5439"/>
                    </a:cubicBezTo>
                    <a:cubicBezTo>
                      <a:pt x="2753" y="5455"/>
                      <a:pt x="3248" y="5455"/>
                      <a:pt x="3775" y="5455"/>
                    </a:cubicBezTo>
                    <a:cubicBezTo>
                      <a:pt x="3973" y="5439"/>
                      <a:pt x="4171" y="5439"/>
                      <a:pt x="4368" y="5439"/>
                    </a:cubicBezTo>
                    <a:cubicBezTo>
                      <a:pt x="5225" y="5406"/>
                      <a:pt x="6165" y="5356"/>
                      <a:pt x="7154" y="5274"/>
                    </a:cubicBezTo>
                    <a:cubicBezTo>
                      <a:pt x="7483" y="5257"/>
                      <a:pt x="7813" y="5224"/>
                      <a:pt x="8143" y="5192"/>
                    </a:cubicBezTo>
                    <a:cubicBezTo>
                      <a:pt x="8967" y="5126"/>
                      <a:pt x="9824" y="5043"/>
                      <a:pt x="10697" y="4944"/>
                    </a:cubicBezTo>
                    <a:cubicBezTo>
                      <a:pt x="10829" y="4944"/>
                      <a:pt x="10977" y="4928"/>
                      <a:pt x="11126" y="4911"/>
                    </a:cubicBezTo>
                    <a:cubicBezTo>
                      <a:pt x="12081" y="4796"/>
                      <a:pt x="13037" y="4697"/>
                      <a:pt x="13960" y="4582"/>
                    </a:cubicBezTo>
                    <a:cubicBezTo>
                      <a:pt x="14092" y="4565"/>
                      <a:pt x="14208" y="4549"/>
                      <a:pt x="14339" y="4532"/>
                    </a:cubicBezTo>
                    <a:lnTo>
                      <a:pt x="14735" y="4483"/>
                    </a:lnTo>
                    <a:cubicBezTo>
                      <a:pt x="14768" y="4483"/>
                      <a:pt x="14801" y="4466"/>
                      <a:pt x="14834" y="4466"/>
                    </a:cubicBezTo>
                    <a:cubicBezTo>
                      <a:pt x="15114" y="4433"/>
                      <a:pt x="15411" y="4400"/>
                      <a:pt x="15691" y="4351"/>
                    </a:cubicBezTo>
                    <a:cubicBezTo>
                      <a:pt x="15955" y="4318"/>
                      <a:pt x="16218" y="4285"/>
                      <a:pt x="16482" y="4252"/>
                    </a:cubicBezTo>
                    <a:cubicBezTo>
                      <a:pt x="16713" y="4219"/>
                      <a:pt x="16927" y="4186"/>
                      <a:pt x="17158" y="4153"/>
                    </a:cubicBezTo>
                    <a:cubicBezTo>
                      <a:pt x="17372" y="4120"/>
                      <a:pt x="17586" y="4104"/>
                      <a:pt x="17800" y="4071"/>
                    </a:cubicBezTo>
                    <a:cubicBezTo>
                      <a:pt x="17998" y="4038"/>
                      <a:pt x="18212" y="4005"/>
                      <a:pt x="18410" y="3972"/>
                    </a:cubicBezTo>
                    <a:cubicBezTo>
                      <a:pt x="18443" y="3972"/>
                      <a:pt x="18493" y="3972"/>
                      <a:pt x="18526" y="3955"/>
                    </a:cubicBezTo>
                    <a:cubicBezTo>
                      <a:pt x="18921" y="3906"/>
                      <a:pt x="19284" y="3857"/>
                      <a:pt x="19630" y="3791"/>
                    </a:cubicBezTo>
                    <a:cubicBezTo>
                      <a:pt x="19861" y="3758"/>
                      <a:pt x="20075" y="3725"/>
                      <a:pt x="20273" y="3692"/>
                    </a:cubicBezTo>
                    <a:cubicBezTo>
                      <a:pt x="20586" y="3659"/>
                      <a:pt x="20866" y="3609"/>
                      <a:pt x="21113" y="3560"/>
                    </a:cubicBezTo>
                    <a:cubicBezTo>
                      <a:pt x="21229" y="3543"/>
                      <a:pt x="21344" y="3527"/>
                      <a:pt x="21443" y="3510"/>
                    </a:cubicBezTo>
                    <a:cubicBezTo>
                      <a:pt x="21542" y="3494"/>
                      <a:pt x="21641" y="3478"/>
                      <a:pt x="21723" y="3461"/>
                    </a:cubicBezTo>
                    <a:cubicBezTo>
                      <a:pt x="21789" y="3445"/>
                      <a:pt x="21838" y="3445"/>
                      <a:pt x="21888" y="3428"/>
                    </a:cubicBezTo>
                    <a:cubicBezTo>
                      <a:pt x="21954" y="3412"/>
                      <a:pt x="22020" y="3412"/>
                      <a:pt x="22069" y="3395"/>
                    </a:cubicBezTo>
                    <a:cubicBezTo>
                      <a:pt x="22102" y="3395"/>
                      <a:pt x="22135" y="3379"/>
                      <a:pt x="22151" y="3379"/>
                    </a:cubicBezTo>
                    <a:cubicBezTo>
                      <a:pt x="22184" y="3379"/>
                      <a:pt x="22201" y="3362"/>
                      <a:pt x="22217" y="3362"/>
                    </a:cubicBezTo>
                    <a:cubicBezTo>
                      <a:pt x="23107" y="3115"/>
                      <a:pt x="25151" y="1714"/>
                      <a:pt x="25711" y="412"/>
                    </a:cubicBezTo>
                    <a:cubicBezTo>
                      <a:pt x="25744" y="313"/>
                      <a:pt x="25777" y="181"/>
                      <a:pt x="25794" y="16"/>
                    </a:cubicBezTo>
                    <a:cubicBezTo>
                      <a:pt x="25794" y="16"/>
                      <a:pt x="25695" y="16"/>
                      <a:pt x="25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7"/>
              <p:cNvSpPr/>
              <p:nvPr/>
            </p:nvSpPr>
            <p:spPr>
              <a:xfrm>
                <a:off x="1076350" y="4840800"/>
                <a:ext cx="644850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25794" h="5456" fill="none" extrusionOk="0">
                    <a:moveTo>
                      <a:pt x="25794" y="16"/>
                    </a:moveTo>
                    <a:cubicBezTo>
                      <a:pt x="25777" y="181"/>
                      <a:pt x="25744" y="313"/>
                      <a:pt x="25711" y="412"/>
                    </a:cubicBezTo>
                    <a:cubicBezTo>
                      <a:pt x="25151" y="1714"/>
                      <a:pt x="23107" y="3115"/>
                      <a:pt x="22217" y="3362"/>
                    </a:cubicBezTo>
                    <a:cubicBezTo>
                      <a:pt x="22201" y="3362"/>
                      <a:pt x="22184" y="3379"/>
                      <a:pt x="22151" y="3379"/>
                    </a:cubicBezTo>
                    <a:cubicBezTo>
                      <a:pt x="22135" y="3379"/>
                      <a:pt x="22102" y="3395"/>
                      <a:pt x="22069" y="3395"/>
                    </a:cubicBezTo>
                    <a:cubicBezTo>
                      <a:pt x="22020" y="3412"/>
                      <a:pt x="21954" y="3412"/>
                      <a:pt x="21888" y="3428"/>
                    </a:cubicBezTo>
                    <a:cubicBezTo>
                      <a:pt x="21838" y="3445"/>
                      <a:pt x="21789" y="3445"/>
                      <a:pt x="21723" y="3461"/>
                    </a:cubicBezTo>
                    <a:cubicBezTo>
                      <a:pt x="21641" y="3478"/>
                      <a:pt x="21542" y="3494"/>
                      <a:pt x="21443" y="3510"/>
                    </a:cubicBezTo>
                    <a:cubicBezTo>
                      <a:pt x="21344" y="3527"/>
                      <a:pt x="21229" y="3543"/>
                      <a:pt x="21113" y="3560"/>
                    </a:cubicBezTo>
                    <a:cubicBezTo>
                      <a:pt x="20866" y="3609"/>
                      <a:pt x="20586" y="3659"/>
                      <a:pt x="20273" y="3692"/>
                    </a:cubicBezTo>
                    <a:cubicBezTo>
                      <a:pt x="20075" y="3725"/>
                      <a:pt x="19861" y="3758"/>
                      <a:pt x="19630" y="3791"/>
                    </a:cubicBezTo>
                    <a:cubicBezTo>
                      <a:pt x="19284" y="3857"/>
                      <a:pt x="18921" y="3906"/>
                      <a:pt x="18526" y="3955"/>
                    </a:cubicBezTo>
                    <a:cubicBezTo>
                      <a:pt x="18493" y="3972"/>
                      <a:pt x="18443" y="3972"/>
                      <a:pt x="18410" y="3972"/>
                    </a:cubicBezTo>
                    <a:cubicBezTo>
                      <a:pt x="18212" y="4005"/>
                      <a:pt x="17998" y="4038"/>
                      <a:pt x="17800" y="4071"/>
                    </a:cubicBezTo>
                    <a:cubicBezTo>
                      <a:pt x="17586" y="4104"/>
                      <a:pt x="17372" y="4120"/>
                      <a:pt x="17158" y="4153"/>
                    </a:cubicBezTo>
                    <a:cubicBezTo>
                      <a:pt x="16927" y="4186"/>
                      <a:pt x="16713" y="4219"/>
                      <a:pt x="16482" y="4252"/>
                    </a:cubicBezTo>
                    <a:cubicBezTo>
                      <a:pt x="16218" y="4285"/>
                      <a:pt x="15955" y="4318"/>
                      <a:pt x="15691" y="4351"/>
                    </a:cubicBezTo>
                    <a:cubicBezTo>
                      <a:pt x="15411" y="4400"/>
                      <a:pt x="15114" y="4433"/>
                      <a:pt x="14834" y="4466"/>
                    </a:cubicBezTo>
                    <a:cubicBezTo>
                      <a:pt x="14801" y="4466"/>
                      <a:pt x="14768" y="4483"/>
                      <a:pt x="14735" y="4483"/>
                    </a:cubicBezTo>
                    <a:lnTo>
                      <a:pt x="14339" y="4532"/>
                    </a:lnTo>
                    <a:cubicBezTo>
                      <a:pt x="14208" y="4549"/>
                      <a:pt x="14092" y="4565"/>
                      <a:pt x="13960" y="4582"/>
                    </a:cubicBezTo>
                    <a:cubicBezTo>
                      <a:pt x="13037" y="4697"/>
                      <a:pt x="12081" y="4796"/>
                      <a:pt x="11126" y="4911"/>
                    </a:cubicBezTo>
                    <a:cubicBezTo>
                      <a:pt x="10977" y="4928"/>
                      <a:pt x="10829" y="4944"/>
                      <a:pt x="10697" y="4944"/>
                    </a:cubicBezTo>
                    <a:cubicBezTo>
                      <a:pt x="9824" y="5043"/>
                      <a:pt x="8967" y="5126"/>
                      <a:pt x="8143" y="5192"/>
                    </a:cubicBezTo>
                    <a:cubicBezTo>
                      <a:pt x="7813" y="5224"/>
                      <a:pt x="7483" y="5257"/>
                      <a:pt x="7154" y="5274"/>
                    </a:cubicBezTo>
                    <a:cubicBezTo>
                      <a:pt x="6165" y="5356"/>
                      <a:pt x="5225" y="5406"/>
                      <a:pt x="4368" y="5439"/>
                    </a:cubicBezTo>
                    <a:cubicBezTo>
                      <a:pt x="4171" y="5439"/>
                      <a:pt x="3973" y="5439"/>
                      <a:pt x="3775" y="5455"/>
                    </a:cubicBezTo>
                    <a:cubicBezTo>
                      <a:pt x="3248" y="5455"/>
                      <a:pt x="2753" y="5455"/>
                      <a:pt x="2308" y="5439"/>
                    </a:cubicBezTo>
                    <a:cubicBezTo>
                      <a:pt x="2028" y="5422"/>
                      <a:pt x="1764" y="5406"/>
                      <a:pt x="1534" y="5389"/>
                    </a:cubicBezTo>
                    <a:cubicBezTo>
                      <a:pt x="1303" y="5356"/>
                      <a:pt x="1089" y="5340"/>
                      <a:pt x="891" y="5307"/>
                    </a:cubicBezTo>
                    <a:cubicBezTo>
                      <a:pt x="759" y="5274"/>
                      <a:pt x="644" y="5257"/>
                      <a:pt x="545" y="5224"/>
                    </a:cubicBezTo>
                    <a:cubicBezTo>
                      <a:pt x="446" y="5192"/>
                      <a:pt x="347" y="5159"/>
                      <a:pt x="265" y="5126"/>
                    </a:cubicBezTo>
                    <a:cubicBezTo>
                      <a:pt x="232" y="5109"/>
                      <a:pt x="199" y="5076"/>
                      <a:pt x="166" y="5060"/>
                    </a:cubicBezTo>
                    <a:cubicBezTo>
                      <a:pt x="100" y="5027"/>
                      <a:pt x="50" y="4977"/>
                      <a:pt x="1" y="4928"/>
                    </a:cubicBezTo>
                    <a:cubicBezTo>
                      <a:pt x="1764" y="3313"/>
                      <a:pt x="2077" y="2703"/>
                      <a:pt x="2110" y="2637"/>
                    </a:cubicBezTo>
                    <a:cubicBezTo>
                      <a:pt x="2160" y="2686"/>
                      <a:pt x="2209" y="2719"/>
                      <a:pt x="2275" y="2736"/>
                    </a:cubicBezTo>
                    <a:cubicBezTo>
                      <a:pt x="2292" y="2752"/>
                      <a:pt x="2308" y="2769"/>
                      <a:pt x="2325" y="2769"/>
                    </a:cubicBezTo>
                    <a:cubicBezTo>
                      <a:pt x="2440" y="2818"/>
                      <a:pt x="2572" y="2851"/>
                      <a:pt x="2720" y="2835"/>
                    </a:cubicBezTo>
                    <a:cubicBezTo>
                      <a:pt x="2984" y="2818"/>
                      <a:pt x="3330" y="2802"/>
                      <a:pt x="3742" y="2769"/>
                    </a:cubicBezTo>
                    <a:cubicBezTo>
                      <a:pt x="3808" y="2769"/>
                      <a:pt x="3874" y="2769"/>
                      <a:pt x="3956" y="2769"/>
                    </a:cubicBezTo>
                    <a:cubicBezTo>
                      <a:pt x="4665" y="2719"/>
                      <a:pt x="5555" y="2653"/>
                      <a:pt x="6593" y="2571"/>
                    </a:cubicBezTo>
                    <a:cubicBezTo>
                      <a:pt x="6791" y="2555"/>
                      <a:pt x="7005" y="2538"/>
                      <a:pt x="7220" y="2522"/>
                    </a:cubicBezTo>
                    <a:cubicBezTo>
                      <a:pt x="7318" y="2505"/>
                      <a:pt x="7434" y="2505"/>
                      <a:pt x="7549" y="2489"/>
                    </a:cubicBezTo>
                    <a:cubicBezTo>
                      <a:pt x="7763" y="2472"/>
                      <a:pt x="7978" y="2456"/>
                      <a:pt x="8208" y="2423"/>
                    </a:cubicBezTo>
                    <a:cubicBezTo>
                      <a:pt x="8208" y="2439"/>
                      <a:pt x="8208" y="2439"/>
                      <a:pt x="8208" y="2423"/>
                    </a:cubicBezTo>
                    <a:cubicBezTo>
                      <a:pt x="8555" y="2406"/>
                      <a:pt x="8917" y="2373"/>
                      <a:pt x="9280" y="2340"/>
                    </a:cubicBezTo>
                    <a:cubicBezTo>
                      <a:pt x="9296" y="2340"/>
                      <a:pt x="9313" y="2340"/>
                      <a:pt x="9329" y="2324"/>
                    </a:cubicBezTo>
                    <a:cubicBezTo>
                      <a:pt x="9477" y="2324"/>
                      <a:pt x="9626" y="2307"/>
                      <a:pt x="9791" y="2291"/>
                    </a:cubicBezTo>
                    <a:cubicBezTo>
                      <a:pt x="9857" y="2274"/>
                      <a:pt x="9939" y="2274"/>
                      <a:pt x="10005" y="2274"/>
                    </a:cubicBezTo>
                    <a:cubicBezTo>
                      <a:pt x="10170" y="2258"/>
                      <a:pt x="10334" y="2241"/>
                      <a:pt x="10499" y="2225"/>
                    </a:cubicBezTo>
                    <a:cubicBezTo>
                      <a:pt x="10631" y="2208"/>
                      <a:pt x="10763" y="2192"/>
                      <a:pt x="10895" y="2175"/>
                    </a:cubicBezTo>
                    <a:cubicBezTo>
                      <a:pt x="11241" y="2143"/>
                      <a:pt x="11587" y="2110"/>
                      <a:pt x="11933" y="2077"/>
                    </a:cubicBezTo>
                    <a:cubicBezTo>
                      <a:pt x="11999" y="2077"/>
                      <a:pt x="12065" y="2060"/>
                      <a:pt x="12131" y="2060"/>
                    </a:cubicBezTo>
                    <a:cubicBezTo>
                      <a:pt x="12263" y="2044"/>
                      <a:pt x="12395" y="2027"/>
                      <a:pt x="12543" y="2011"/>
                    </a:cubicBezTo>
                    <a:cubicBezTo>
                      <a:pt x="12741" y="1994"/>
                      <a:pt x="12955" y="1978"/>
                      <a:pt x="13153" y="1945"/>
                    </a:cubicBezTo>
                    <a:cubicBezTo>
                      <a:pt x="13466" y="1912"/>
                      <a:pt x="13779" y="1879"/>
                      <a:pt x="14092" y="1846"/>
                    </a:cubicBezTo>
                    <a:cubicBezTo>
                      <a:pt x="14356" y="1813"/>
                      <a:pt x="14620" y="1780"/>
                      <a:pt x="14883" y="1763"/>
                    </a:cubicBezTo>
                    <a:cubicBezTo>
                      <a:pt x="15147" y="1731"/>
                      <a:pt x="15411" y="1698"/>
                      <a:pt x="15691" y="1665"/>
                    </a:cubicBezTo>
                    <a:cubicBezTo>
                      <a:pt x="15955" y="1632"/>
                      <a:pt x="16235" y="1599"/>
                      <a:pt x="16498" y="1549"/>
                    </a:cubicBezTo>
                    <a:cubicBezTo>
                      <a:pt x="17042" y="1483"/>
                      <a:pt x="17570" y="1417"/>
                      <a:pt x="18114" y="1335"/>
                    </a:cubicBezTo>
                    <a:cubicBezTo>
                      <a:pt x="18394" y="1302"/>
                      <a:pt x="18657" y="1269"/>
                      <a:pt x="18938" y="1236"/>
                    </a:cubicBezTo>
                    <a:cubicBezTo>
                      <a:pt x="19201" y="1187"/>
                      <a:pt x="19465" y="1154"/>
                      <a:pt x="19745" y="1104"/>
                    </a:cubicBezTo>
                    <a:cubicBezTo>
                      <a:pt x="20009" y="1071"/>
                      <a:pt x="20273" y="1022"/>
                      <a:pt x="20553" y="989"/>
                    </a:cubicBezTo>
                    <a:cubicBezTo>
                      <a:pt x="20817" y="939"/>
                      <a:pt x="21080" y="906"/>
                      <a:pt x="21344" y="857"/>
                    </a:cubicBezTo>
                    <a:cubicBezTo>
                      <a:pt x="21871" y="775"/>
                      <a:pt x="22399" y="676"/>
                      <a:pt x="22926" y="593"/>
                    </a:cubicBezTo>
                    <a:cubicBezTo>
                      <a:pt x="23338" y="511"/>
                      <a:pt x="23734" y="445"/>
                      <a:pt x="24129" y="363"/>
                    </a:cubicBezTo>
                    <a:cubicBezTo>
                      <a:pt x="24228" y="346"/>
                      <a:pt x="24327" y="330"/>
                      <a:pt x="24426" y="297"/>
                    </a:cubicBezTo>
                    <a:cubicBezTo>
                      <a:pt x="24624" y="264"/>
                      <a:pt x="24821" y="231"/>
                      <a:pt x="25019" y="181"/>
                    </a:cubicBezTo>
                    <a:cubicBezTo>
                      <a:pt x="25085" y="165"/>
                      <a:pt x="25151" y="165"/>
                      <a:pt x="25200" y="148"/>
                    </a:cubicBezTo>
                    <a:lnTo>
                      <a:pt x="25266" y="132"/>
                    </a:lnTo>
                    <a:cubicBezTo>
                      <a:pt x="25266" y="132"/>
                      <a:pt x="25283" y="132"/>
                      <a:pt x="25283" y="115"/>
                    </a:cubicBezTo>
                    <a:cubicBezTo>
                      <a:pt x="25316" y="115"/>
                      <a:pt x="25332" y="99"/>
                      <a:pt x="25365" y="99"/>
                    </a:cubicBezTo>
                    <a:cubicBezTo>
                      <a:pt x="25382" y="82"/>
                      <a:pt x="25415" y="66"/>
                      <a:pt x="25431" y="49"/>
                    </a:cubicBezTo>
                    <a:cubicBezTo>
                      <a:pt x="25448" y="33"/>
                      <a:pt x="25481" y="16"/>
                      <a:pt x="25497" y="0"/>
                    </a:cubicBezTo>
                    <a:lnTo>
                      <a:pt x="25514" y="0"/>
                    </a:lnTo>
                    <a:cubicBezTo>
                      <a:pt x="25695" y="16"/>
                      <a:pt x="25794" y="16"/>
                      <a:pt x="25794" y="16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rgbClr val="48060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1074700" y="4542500"/>
                <a:ext cx="646925" cy="369300"/>
              </a:xfrm>
              <a:custGeom>
                <a:avLst/>
                <a:gdLst/>
                <a:ahLst/>
                <a:cxnLst/>
                <a:rect l="l" t="t" r="r" b="b"/>
                <a:pathLst>
                  <a:path w="25877" h="14772" extrusionOk="0">
                    <a:moveTo>
                      <a:pt x="22617" y="0"/>
                    </a:moveTo>
                    <a:cubicBezTo>
                      <a:pt x="22387" y="0"/>
                      <a:pt x="22131" y="6"/>
                      <a:pt x="21855" y="16"/>
                    </a:cubicBezTo>
                    <a:cubicBezTo>
                      <a:pt x="21674" y="33"/>
                      <a:pt x="21509" y="33"/>
                      <a:pt x="21327" y="49"/>
                    </a:cubicBezTo>
                    <a:cubicBezTo>
                      <a:pt x="21229" y="49"/>
                      <a:pt x="21130" y="49"/>
                      <a:pt x="21031" y="66"/>
                    </a:cubicBezTo>
                    <a:cubicBezTo>
                      <a:pt x="20932" y="66"/>
                      <a:pt x="20817" y="66"/>
                      <a:pt x="20718" y="82"/>
                    </a:cubicBezTo>
                    <a:cubicBezTo>
                      <a:pt x="19136" y="181"/>
                      <a:pt x="17125" y="362"/>
                      <a:pt x="14982" y="610"/>
                    </a:cubicBezTo>
                    <a:cubicBezTo>
                      <a:pt x="14719" y="642"/>
                      <a:pt x="14438" y="675"/>
                      <a:pt x="14158" y="692"/>
                    </a:cubicBezTo>
                    <a:cubicBezTo>
                      <a:pt x="13993" y="725"/>
                      <a:pt x="13829" y="741"/>
                      <a:pt x="13664" y="758"/>
                    </a:cubicBezTo>
                    <a:cubicBezTo>
                      <a:pt x="13450" y="791"/>
                      <a:pt x="13219" y="807"/>
                      <a:pt x="13005" y="840"/>
                    </a:cubicBezTo>
                    <a:cubicBezTo>
                      <a:pt x="12477" y="906"/>
                      <a:pt x="11966" y="972"/>
                      <a:pt x="11439" y="1038"/>
                    </a:cubicBezTo>
                    <a:cubicBezTo>
                      <a:pt x="11159" y="1071"/>
                      <a:pt x="10895" y="1104"/>
                      <a:pt x="10631" y="1137"/>
                    </a:cubicBezTo>
                    <a:cubicBezTo>
                      <a:pt x="8670" y="1401"/>
                      <a:pt x="6758" y="1664"/>
                      <a:pt x="5143" y="1928"/>
                    </a:cubicBezTo>
                    <a:cubicBezTo>
                      <a:pt x="2621" y="2324"/>
                      <a:pt x="776" y="2686"/>
                      <a:pt x="446" y="2884"/>
                    </a:cubicBezTo>
                    <a:cubicBezTo>
                      <a:pt x="429" y="2900"/>
                      <a:pt x="413" y="2900"/>
                      <a:pt x="413" y="2900"/>
                    </a:cubicBezTo>
                    <a:cubicBezTo>
                      <a:pt x="1" y="3263"/>
                      <a:pt x="841" y="9921"/>
                      <a:pt x="1929" y="14157"/>
                    </a:cubicBezTo>
                    <a:cubicBezTo>
                      <a:pt x="1962" y="14322"/>
                      <a:pt x="2061" y="14470"/>
                      <a:pt x="2176" y="14569"/>
                    </a:cubicBezTo>
                    <a:cubicBezTo>
                      <a:pt x="2226" y="14618"/>
                      <a:pt x="2275" y="14651"/>
                      <a:pt x="2341" y="14668"/>
                    </a:cubicBezTo>
                    <a:cubicBezTo>
                      <a:pt x="2358" y="14684"/>
                      <a:pt x="2374" y="14701"/>
                      <a:pt x="2391" y="14701"/>
                    </a:cubicBezTo>
                    <a:cubicBezTo>
                      <a:pt x="2486" y="14742"/>
                      <a:pt x="2592" y="14771"/>
                      <a:pt x="2709" y="14771"/>
                    </a:cubicBezTo>
                    <a:cubicBezTo>
                      <a:pt x="2734" y="14771"/>
                      <a:pt x="2760" y="14770"/>
                      <a:pt x="2786" y="14767"/>
                    </a:cubicBezTo>
                    <a:cubicBezTo>
                      <a:pt x="3050" y="14750"/>
                      <a:pt x="3396" y="14734"/>
                      <a:pt x="3808" y="14701"/>
                    </a:cubicBezTo>
                    <a:lnTo>
                      <a:pt x="4022" y="14701"/>
                    </a:lnTo>
                    <a:cubicBezTo>
                      <a:pt x="4731" y="14651"/>
                      <a:pt x="5621" y="14585"/>
                      <a:pt x="6659" y="14503"/>
                    </a:cubicBezTo>
                    <a:cubicBezTo>
                      <a:pt x="6857" y="14487"/>
                      <a:pt x="7071" y="14470"/>
                      <a:pt x="7286" y="14454"/>
                    </a:cubicBezTo>
                    <a:cubicBezTo>
                      <a:pt x="7384" y="14437"/>
                      <a:pt x="7500" y="14437"/>
                      <a:pt x="7615" y="14421"/>
                    </a:cubicBezTo>
                    <a:cubicBezTo>
                      <a:pt x="7829" y="14404"/>
                      <a:pt x="8044" y="14388"/>
                      <a:pt x="8274" y="14355"/>
                    </a:cubicBezTo>
                    <a:cubicBezTo>
                      <a:pt x="8621" y="14338"/>
                      <a:pt x="8983" y="14305"/>
                      <a:pt x="9346" y="14272"/>
                    </a:cubicBezTo>
                    <a:cubicBezTo>
                      <a:pt x="9362" y="14272"/>
                      <a:pt x="9379" y="14272"/>
                      <a:pt x="9395" y="14256"/>
                    </a:cubicBezTo>
                    <a:cubicBezTo>
                      <a:pt x="9543" y="14256"/>
                      <a:pt x="9692" y="14239"/>
                      <a:pt x="9857" y="14223"/>
                    </a:cubicBezTo>
                    <a:cubicBezTo>
                      <a:pt x="9923" y="14206"/>
                      <a:pt x="10005" y="14206"/>
                      <a:pt x="10071" y="14206"/>
                    </a:cubicBezTo>
                    <a:cubicBezTo>
                      <a:pt x="10236" y="14190"/>
                      <a:pt x="10400" y="14173"/>
                      <a:pt x="10565" y="14157"/>
                    </a:cubicBezTo>
                    <a:cubicBezTo>
                      <a:pt x="10697" y="14140"/>
                      <a:pt x="10829" y="14124"/>
                      <a:pt x="10961" y="14107"/>
                    </a:cubicBezTo>
                    <a:cubicBezTo>
                      <a:pt x="11307" y="14075"/>
                      <a:pt x="11653" y="14042"/>
                      <a:pt x="11999" y="14009"/>
                    </a:cubicBezTo>
                    <a:cubicBezTo>
                      <a:pt x="12065" y="14009"/>
                      <a:pt x="12131" y="13992"/>
                      <a:pt x="12197" y="13992"/>
                    </a:cubicBezTo>
                    <a:cubicBezTo>
                      <a:pt x="12329" y="13976"/>
                      <a:pt x="12461" y="13959"/>
                      <a:pt x="12609" y="13943"/>
                    </a:cubicBezTo>
                    <a:cubicBezTo>
                      <a:pt x="12807" y="13926"/>
                      <a:pt x="13021" y="13910"/>
                      <a:pt x="13219" y="13877"/>
                    </a:cubicBezTo>
                    <a:cubicBezTo>
                      <a:pt x="13532" y="13844"/>
                      <a:pt x="13845" y="13811"/>
                      <a:pt x="14158" y="13778"/>
                    </a:cubicBezTo>
                    <a:cubicBezTo>
                      <a:pt x="14422" y="13745"/>
                      <a:pt x="14686" y="13712"/>
                      <a:pt x="14949" y="13695"/>
                    </a:cubicBezTo>
                    <a:cubicBezTo>
                      <a:pt x="15213" y="13663"/>
                      <a:pt x="15477" y="13630"/>
                      <a:pt x="15757" y="13597"/>
                    </a:cubicBezTo>
                    <a:cubicBezTo>
                      <a:pt x="16021" y="13564"/>
                      <a:pt x="16301" y="13531"/>
                      <a:pt x="16564" y="13481"/>
                    </a:cubicBezTo>
                    <a:cubicBezTo>
                      <a:pt x="17108" y="13415"/>
                      <a:pt x="17636" y="13349"/>
                      <a:pt x="18180" y="13267"/>
                    </a:cubicBezTo>
                    <a:cubicBezTo>
                      <a:pt x="18460" y="13234"/>
                      <a:pt x="18723" y="13201"/>
                      <a:pt x="19004" y="13168"/>
                    </a:cubicBezTo>
                    <a:cubicBezTo>
                      <a:pt x="19267" y="13119"/>
                      <a:pt x="19531" y="13086"/>
                      <a:pt x="19811" y="13036"/>
                    </a:cubicBezTo>
                    <a:cubicBezTo>
                      <a:pt x="20075" y="13003"/>
                      <a:pt x="20339" y="12954"/>
                      <a:pt x="20619" y="12921"/>
                    </a:cubicBezTo>
                    <a:cubicBezTo>
                      <a:pt x="20883" y="12871"/>
                      <a:pt x="21146" y="12838"/>
                      <a:pt x="21410" y="12789"/>
                    </a:cubicBezTo>
                    <a:cubicBezTo>
                      <a:pt x="21937" y="12707"/>
                      <a:pt x="22465" y="12608"/>
                      <a:pt x="22992" y="12525"/>
                    </a:cubicBezTo>
                    <a:cubicBezTo>
                      <a:pt x="23404" y="12443"/>
                      <a:pt x="23800" y="12377"/>
                      <a:pt x="24195" y="12295"/>
                    </a:cubicBezTo>
                    <a:cubicBezTo>
                      <a:pt x="24294" y="12278"/>
                      <a:pt x="24393" y="12262"/>
                      <a:pt x="24492" y="12229"/>
                    </a:cubicBezTo>
                    <a:cubicBezTo>
                      <a:pt x="24690" y="12196"/>
                      <a:pt x="24887" y="12163"/>
                      <a:pt x="25085" y="12113"/>
                    </a:cubicBezTo>
                    <a:cubicBezTo>
                      <a:pt x="25151" y="12097"/>
                      <a:pt x="25217" y="12097"/>
                      <a:pt x="25266" y="12080"/>
                    </a:cubicBezTo>
                    <a:cubicBezTo>
                      <a:pt x="25283" y="12064"/>
                      <a:pt x="25316" y="12064"/>
                      <a:pt x="25332" y="12064"/>
                    </a:cubicBezTo>
                    <a:cubicBezTo>
                      <a:pt x="25332" y="12064"/>
                      <a:pt x="25349" y="12064"/>
                      <a:pt x="25349" y="12047"/>
                    </a:cubicBezTo>
                    <a:cubicBezTo>
                      <a:pt x="25365" y="12047"/>
                      <a:pt x="25382" y="12047"/>
                      <a:pt x="25398" y="12031"/>
                    </a:cubicBezTo>
                    <a:cubicBezTo>
                      <a:pt x="25415" y="12031"/>
                      <a:pt x="25431" y="12014"/>
                      <a:pt x="25464" y="12014"/>
                    </a:cubicBezTo>
                    <a:cubicBezTo>
                      <a:pt x="25481" y="11998"/>
                      <a:pt x="25497" y="11981"/>
                      <a:pt x="25514" y="11981"/>
                    </a:cubicBezTo>
                    <a:cubicBezTo>
                      <a:pt x="25530" y="11965"/>
                      <a:pt x="25547" y="11948"/>
                      <a:pt x="25580" y="11932"/>
                    </a:cubicBezTo>
                    <a:cubicBezTo>
                      <a:pt x="25761" y="11800"/>
                      <a:pt x="25876" y="11586"/>
                      <a:pt x="25876" y="11339"/>
                    </a:cubicBezTo>
                    <a:lnTo>
                      <a:pt x="25876" y="11322"/>
                    </a:lnTo>
                    <a:cubicBezTo>
                      <a:pt x="25876" y="10943"/>
                      <a:pt x="25860" y="10515"/>
                      <a:pt x="25827" y="10020"/>
                    </a:cubicBezTo>
                    <a:cubicBezTo>
                      <a:pt x="25810" y="9954"/>
                      <a:pt x="25810" y="9888"/>
                      <a:pt x="25810" y="9822"/>
                    </a:cubicBezTo>
                    <a:cubicBezTo>
                      <a:pt x="25728" y="9015"/>
                      <a:pt x="25629" y="8108"/>
                      <a:pt x="25481" y="7152"/>
                    </a:cubicBezTo>
                    <a:cubicBezTo>
                      <a:pt x="25481" y="7087"/>
                      <a:pt x="25464" y="7004"/>
                      <a:pt x="25448" y="6922"/>
                    </a:cubicBezTo>
                    <a:cubicBezTo>
                      <a:pt x="25398" y="6543"/>
                      <a:pt x="25332" y="6147"/>
                      <a:pt x="25266" y="5768"/>
                    </a:cubicBezTo>
                    <a:cubicBezTo>
                      <a:pt x="25266" y="5686"/>
                      <a:pt x="25250" y="5603"/>
                      <a:pt x="25234" y="5537"/>
                    </a:cubicBezTo>
                    <a:cubicBezTo>
                      <a:pt x="25217" y="5438"/>
                      <a:pt x="25201" y="5340"/>
                      <a:pt x="25184" y="5241"/>
                    </a:cubicBezTo>
                    <a:cubicBezTo>
                      <a:pt x="25151" y="5109"/>
                      <a:pt x="25135" y="4977"/>
                      <a:pt x="25118" y="4845"/>
                    </a:cubicBezTo>
                    <a:cubicBezTo>
                      <a:pt x="25069" y="4598"/>
                      <a:pt x="25019" y="4351"/>
                      <a:pt x="24970" y="4120"/>
                    </a:cubicBezTo>
                    <a:cubicBezTo>
                      <a:pt x="24953" y="4005"/>
                      <a:pt x="24937" y="3889"/>
                      <a:pt x="24904" y="3774"/>
                    </a:cubicBezTo>
                    <a:cubicBezTo>
                      <a:pt x="24854" y="3477"/>
                      <a:pt x="24789" y="3181"/>
                      <a:pt x="24723" y="2900"/>
                    </a:cubicBezTo>
                    <a:cubicBezTo>
                      <a:pt x="24690" y="2769"/>
                      <a:pt x="24673" y="2653"/>
                      <a:pt x="24640" y="2538"/>
                    </a:cubicBezTo>
                    <a:cubicBezTo>
                      <a:pt x="24607" y="2389"/>
                      <a:pt x="24574" y="2274"/>
                      <a:pt x="24541" y="2142"/>
                    </a:cubicBezTo>
                    <a:cubicBezTo>
                      <a:pt x="24525" y="2076"/>
                      <a:pt x="24508" y="2027"/>
                      <a:pt x="24508" y="1961"/>
                    </a:cubicBezTo>
                    <a:cubicBezTo>
                      <a:pt x="24442" y="1730"/>
                      <a:pt x="24377" y="1500"/>
                      <a:pt x="24327" y="1302"/>
                    </a:cubicBezTo>
                    <a:cubicBezTo>
                      <a:pt x="24294" y="1219"/>
                      <a:pt x="24261" y="1137"/>
                      <a:pt x="24245" y="1055"/>
                    </a:cubicBezTo>
                    <a:cubicBezTo>
                      <a:pt x="24179" y="857"/>
                      <a:pt x="24113" y="675"/>
                      <a:pt x="24063" y="544"/>
                    </a:cubicBezTo>
                    <a:cubicBezTo>
                      <a:pt x="24047" y="494"/>
                      <a:pt x="24030" y="461"/>
                      <a:pt x="24014" y="428"/>
                    </a:cubicBezTo>
                    <a:lnTo>
                      <a:pt x="23997" y="395"/>
                    </a:lnTo>
                    <a:cubicBezTo>
                      <a:pt x="23964" y="346"/>
                      <a:pt x="23948" y="296"/>
                      <a:pt x="23915" y="263"/>
                    </a:cubicBezTo>
                    <a:cubicBezTo>
                      <a:pt x="23849" y="148"/>
                      <a:pt x="23800" y="99"/>
                      <a:pt x="23734" y="82"/>
                    </a:cubicBezTo>
                    <a:cubicBezTo>
                      <a:pt x="23497" y="26"/>
                      <a:pt x="23114" y="0"/>
                      <a:pt x="226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1028575" y="4590700"/>
                <a:ext cx="418625" cy="386500"/>
              </a:xfrm>
              <a:custGeom>
                <a:avLst/>
                <a:gdLst/>
                <a:ahLst/>
                <a:cxnLst/>
                <a:rect l="l" t="t" r="r" b="b"/>
                <a:pathLst>
                  <a:path w="16745" h="15460" extrusionOk="0">
                    <a:moveTo>
                      <a:pt x="6988" y="0"/>
                    </a:moveTo>
                    <a:lnTo>
                      <a:pt x="6988" y="0"/>
                    </a:lnTo>
                    <a:cubicBezTo>
                      <a:pt x="4466" y="396"/>
                      <a:pt x="2621" y="758"/>
                      <a:pt x="2291" y="956"/>
                    </a:cubicBezTo>
                    <a:lnTo>
                      <a:pt x="2258" y="972"/>
                    </a:lnTo>
                    <a:cubicBezTo>
                      <a:pt x="1368" y="1632"/>
                      <a:pt x="313" y="3346"/>
                      <a:pt x="148" y="4648"/>
                    </a:cubicBezTo>
                    <a:cubicBezTo>
                      <a:pt x="0" y="5966"/>
                      <a:pt x="1154" y="14058"/>
                      <a:pt x="1912" y="14932"/>
                    </a:cubicBezTo>
                    <a:cubicBezTo>
                      <a:pt x="1961" y="14981"/>
                      <a:pt x="2011" y="15031"/>
                      <a:pt x="2077" y="15064"/>
                    </a:cubicBezTo>
                    <a:cubicBezTo>
                      <a:pt x="2110" y="15080"/>
                      <a:pt x="2143" y="15113"/>
                      <a:pt x="2176" y="15130"/>
                    </a:cubicBezTo>
                    <a:cubicBezTo>
                      <a:pt x="2258" y="15163"/>
                      <a:pt x="2357" y="15196"/>
                      <a:pt x="2456" y="15228"/>
                    </a:cubicBezTo>
                    <a:cubicBezTo>
                      <a:pt x="2555" y="15261"/>
                      <a:pt x="2670" y="15278"/>
                      <a:pt x="2802" y="15311"/>
                    </a:cubicBezTo>
                    <a:cubicBezTo>
                      <a:pt x="3000" y="15344"/>
                      <a:pt x="3214" y="15360"/>
                      <a:pt x="3445" y="15393"/>
                    </a:cubicBezTo>
                    <a:cubicBezTo>
                      <a:pt x="3675" y="15410"/>
                      <a:pt x="3939" y="15426"/>
                      <a:pt x="4219" y="15443"/>
                    </a:cubicBezTo>
                    <a:cubicBezTo>
                      <a:pt x="4664" y="15459"/>
                      <a:pt x="5159" y="15459"/>
                      <a:pt x="5686" y="15459"/>
                    </a:cubicBezTo>
                    <a:cubicBezTo>
                      <a:pt x="5884" y="15443"/>
                      <a:pt x="6082" y="15443"/>
                      <a:pt x="6279" y="15443"/>
                    </a:cubicBezTo>
                    <a:cubicBezTo>
                      <a:pt x="7136" y="15410"/>
                      <a:pt x="8076" y="15360"/>
                      <a:pt x="9065" y="15278"/>
                    </a:cubicBezTo>
                    <a:cubicBezTo>
                      <a:pt x="9394" y="15261"/>
                      <a:pt x="9724" y="15228"/>
                      <a:pt x="10054" y="15196"/>
                    </a:cubicBezTo>
                    <a:cubicBezTo>
                      <a:pt x="10878" y="15130"/>
                      <a:pt x="11735" y="15047"/>
                      <a:pt x="12608" y="14948"/>
                    </a:cubicBezTo>
                    <a:cubicBezTo>
                      <a:pt x="12740" y="14948"/>
                      <a:pt x="12888" y="14932"/>
                      <a:pt x="13037" y="14915"/>
                    </a:cubicBezTo>
                    <a:cubicBezTo>
                      <a:pt x="13992" y="14800"/>
                      <a:pt x="14948" y="14701"/>
                      <a:pt x="15871" y="14586"/>
                    </a:cubicBezTo>
                    <a:cubicBezTo>
                      <a:pt x="16003" y="14569"/>
                      <a:pt x="16119" y="14553"/>
                      <a:pt x="16250" y="14536"/>
                    </a:cubicBezTo>
                    <a:lnTo>
                      <a:pt x="16646" y="14487"/>
                    </a:lnTo>
                    <a:cubicBezTo>
                      <a:pt x="16679" y="14487"/>
                      <a:pt x="16712" y="14470"/>
                      <a:pt x="16745" y="14470"/>
                    </a:cubicBezTo>
                    <a:lnTo>
                      <a:pt x="16728" y="14470"/>
                    </a:lnTo>
                    <a:cubicBezTo>
                      <a:pt x="15674" y="14190"/>
                      <a:pt x="14635" y="13877"/>
                      <a:pt x="13630" y="13416"/>
                    </a:cubicBezTo>
                    <a:cubicBezTo>
                      <a:pt x="13564" y="13383"/>
                      <a:pt x="13498" y="13350"/>
                      <a:pt x="13432" y="13317"/>
                    </a:cubicBezTo>
                    <a:cubicBezTo>
                      <a:pt x="12822" y="13037"/>
                      <a:pt x="12245" y="12690"/>
                      <a:pt x="11702" y="12295"/>
                    </a:cubicBezTo>
                    <a:cubicBezTo>
                      <a:pt x="9394" y="10647"/>
                      <a:pt x="7664" y="8175"/>
                      <a:pt x="6972" y="5422"/>
                    </a:cubicBezTo>
                    <a:cubicBezTo>
                      <a:pt x="6494" y="3494"/>
                      <a:pt x="6576" y="1731"/>
                      <a:pt x="6988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7"/>
              <p:cNvSpPr/>
              <p:nvPr/>
            </p:nvSpPr>
            <p:spPr>
              <a:xfrm>
                <a:off x="1340475" y="4537125"/>
                <a:ext cx="381150" cy="3539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4158" fill="none" extrusionOk="0">
                    <a:moveTo>
                      <a:pt x="13103" y="297"/>
                    </a:moveTo>
                    <a:cubicBezTo>
                      <a:pt x="13811" y="445"/>
                      <a:pt x="15245" y="8488"/>
                      <a:pt x="15245" y="11537"/>
                    </a:cubicBezTo>
                    <a:cubicBezTo>
                      <a:pt x="15245" y="11900"/>
                      <a:pt x="14998" y="12213"/>
                      <a:pt x="14635" y="12295"/>
                    </a:cubicBezTo>
                    <a:cubicBezTo>
                      <a:pt x="10696" y="13119"/>
                      <a:pt x="6065" y="13729"/>
                      <a:pt x="1978" y="14158"/>
                    </a:cubicBezTo>
                    <a:cubicBezTo>
                      <a:pt x="2011" y="11422"/>
                      <a:pt x="0" y="1352"/>
                      <a:pt x="0" y="1352"/>
                    </a:cubicBezTo>
                    <a:cubicBezTo>
                      <a:pt x="5620" y="610"/>
                      <a:pt x="11735" y="0"/>
                      <a:pt x="13103" y="297"/>
                    </a:cubicBezTo>
                    <a:close/>
                  </a:path>
                </a:pathLst>
              </a:custGeom>
              <a:noFill/>
              <a:ln w="103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7"/>
              <p:cNvSpPr/>
              <p:nvPr/>
            </p:nvSpPr>
            <p:spPr>
              <a:xfrm>
                <a:off x="1340475" y="4542625"/>
                <a:ext cx="381150" cy="3484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3938" extrusionOk="0">
                    <a:moveTo>
                      <a:pt x="11959" y="1"/>
                    </a:moveTo>
                    <a:cubicBezTo>
                      <a:pt x="9585" y="1"/>
                      <a:pt x="4625" y="522"/>
                      <a:pt x="0" y="1132"/>
                    </a:cubicBezTo>
                    <a:cubicBezTo>
                      <a:pt x="0" y="1132"/>
                      <a:pt x="2011" y="11202"/>
                      <a:pt x="1978" y="13938"/>
                    </a:cubicBezTo>
                    <a:cubicBezTo>
                      <a:pt x="6065" y="13509"/>
                      <a:pt x="10696" y="12899"/>
                      <a:pt x="14635" y="12075"/>
                    </a:cubicBezTo>
                    <a:cubicBezTo>
                      <a:pt x="14998" y="11993"/>
                      <a:pt x="15245" y="11680"/>
                      <a:pt x="15245" y="11317"/>
                    </a:cubicBezTo>
                    <a:cubicBezTo>
                      <a:pt x="15245" y="8268"/>
                      <a:pt x="13811" y="225"/>
                      <a:pt x="13103" y="77"/>
                    </a:cubicBezTo>
                    <a:cubicBezTo>
                      <a:pt x="12861" y="25"/>
                      <a:pt x="12470" y="1"/>
                      <a:pt x="119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7"/>
              <p:cNvSpPr/>
              <p:nvPr/>
            </p:nvSpPr>
            <p:spPr>
              <a:xfrm>
                <a:off x="1343775" y="4840800"/>
                <a:ext cx="377425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15097" h="4945" extrusionOk="0">
                    <a:moveTo>
                      <a:pt x="14800" y="0"/>
                    </a:moveTo>
                    <a:cubicBezTo>
                      <a:pt x="14784" y="16"/>
                      <a:pt x="14751" y="33"/>
                      <a:pt x="14734" y="49"/>
                    </a:cubicBezTo>
                    <a:cubicBezTo>
                      <a:pt x="14718" y="66"/>
                      <a:pt x="14685" y="82"/>
                      <a:pt x="14668" y="99"/>
                    </a:cubicBezTo>
                    <a:cubicBezTo>
                      <a:pt x="14635" y="99"/>
                      <a:pt x="14619" y="115"/>
                      <a:pt x="14586" y="115"/>
                    </a:cubicBezTo>
                    <a:cubicBezTo>
                      <a:pt x="14586" y="132"/>
                      <a:pt x="14569" y="132"/>
                      <a:pt x="14569" y="132"/>
                    </a:cubicBezTo>
                    <a:lnTo>
                      <a:pt x="14503" y="148"/>
                    </a:lnTo>
                    <a:cubicBezTo>
                      <a:pt x="14454" y="165"/>
                      <a:pt x="14388" y="165"/>
                      <a:pt x="14322" y="181"/>
                    </a:cubicBezTo>
                    <a:cubicBezTo>
                      <a:pt x="14124" y="231"/>
                      <a:pt x="13927" y="264"/>
                      <a:pt x="13729" y="297"/>
                    </a:cubicBezTo>
                    <a:cubicBezTo>
                      <a:pt x="13630" y="330"/>
                      <a:pt x="13531" y="346"/>
                      <a:pt x="13432" y="363"/>
                    </a:cubicBezTo>
                    <a:cubicBezTo>
                      <a:pt x="13037" y="445"/>
                      <a:pt x="12641" y="511"/>
                      <a:pt x="12229" y="593"/>
                    </a:cubicBezTo>
                    <a:cubicBezTo>
                      <a:pt x="11702" y="676"/>
                      <a:pt x="11174" y="775"/>
                      <a:pt x="10647" y="857"/>
                    </a:cubicBezTo>
                    <a:cubicBezTo>
                      <a:pt x="10383" y="906"/>
                      <a:pt x="10120" y="939"/>
                      <a:pt x="9856" y="989"/>
                    </a:cubicBezTo>
                    <a:cubicBezTo>
                      <a:pt x="9576" y="1022"/>
                      <a:pt x="9312" y="1071"/>
                      <a:pt x="9048" y="1104"/>
                    </a:cubicBezTo>
                    <a:cubicBezTo>
                      <a:pt x="8768" y="1154"/>
                      <a:pt x="8504" y="1187"/>
                      <a:pt x="8241" y="1236"/>
                    </a:cubicBezTo>
                    <a:cubicBezTo>
                      <a:pt x="7960" y="1269"/>
                      <a:pt x="7697" y="1302"/>
                      <a:pt x="7417" y="1335"/>
                    </a:cubicBezTo>
                    <a:cubicBezTo>
                      <a:pt x="6873" y="1417"/>
                      <a:pt x="6345" y="1483"/>
                      <a:pt x="5801" y="1549"/>
                    </a:cubicBezTo>
                    <a:cubicBezTo>
                      <a:pt x="5538" y="1599"/>
                      <a:pt x="5258" y="1632"/>
                      <a:pt x="4994" y="1665"/>
                    </a:cubicBezTo>
                    <a:cubicBezTo>
                      <a:pt x="4714" y="1698"/>
                      <a:pt x="4450" y="1731"/>
                      <a:pt x="4186" y="1763"/>
                    </a:cubicBezTo>
                    <a:cubicBezTo>
                      <a:pt x="3923" y="1780"/>
                      <a:pt x="3659" y="1813"/>
                      <a:pt x="3395" y="1846"/>
                    </a:cubicBezTo>
                    <a:cubicBezTo>
                      <a:pt x="3082" y="1879"/>
                      <a:pt x="2769" y="1912"/>
                      <a:pt x="2456" y="1945"/>
                    </a:cubicBezTo>
                    <a:cubicBezTo>
                      <a:pt x="2258" y="1978"/>
                      <a:pt x="2044" y="1994"/>
                      <a:pt x="1846" y="2011"/>
                    </a:cubicBezTo>
                    <a:cubicBezTo>
                      <a:pt x="1813" y="2060"/>
                      <a:pt x="1483" y="2686"/>
                      <a:pt x="1022" y="3412"/>
                    </a:cubicBezTo>
                    <a:cubicBezTo>
                      <a:pt x="709" y="3922"/>
                      <a:pt x="346" y="4499"/>
                      <a:pt x="0" y="4944"/>
                    </a:cubicBezTo>
                    <a:cubicBezTo>
                      <a:pt x="132" y="4944"/>
                      <a:pt x="280" y="4928"/>
                      <a:pt x="429" y="4911"/>
                    </a:cubicBezTo>
                    <a:cubicBezTo>
                      <a:pt x="1384" y="4796"/>
                      <a:pt x="2340" y="4697"/>
                      <a:pt x="3263" y="4582"/>
                    </a:cubicBezTo>
                    <a:cubicBezTo>
                      <a:pt x="3395" y="4565"/>
                      <a:pt x="3511" y="4549"/>
                      <a:pt x="3642" y="4532"/>
                    </a:cubicBezTo>
                    <a:lnTo>
                      <a:pt x="4038" y="4483"/>
                    </a:lnTo>
                    <a:cubicBezTo>
                      <a:pt x="4071" y="4483"/>
                      <a:pt x="4104" y="4466"/>
                      <a:pt x="4137" y="4466"/>
                    </a:cubicBezTo>
                    <a:cubicBezTo>
                      <a:pt x="4417" y="4433"/>
                      <a:pt x="4714" y="4400"/>
                      <a:pt x="4994" y="4351"/>
                    </a:cubicBezTo>
                    <a:cubicBezTo>
                      <a:pt x="5258" y="4318"/>
                      <a:pt x="5521" y="4285"/>
                      <a:pt x="5785" y="4252"/>
                    </a:cubicBezTo>
                    <a:cubicBezTo>
                      <a:pt x="6016" y="4219"/>
                      <a:pt x="6230" y="4186"/>
                      <a:pt x="6461" y="4153"/>
                    </a:cubicBezTo>
                    <a:cubicBezTo>
                      <a:pt x="6675" y="4120"/>
                      <a:pt x="6889" y="4104"/>
                      <a:pt x="7103" y="4071"/>
                    </a:cubicBezTo>
                    <a:cubicBezTo>
                      <a:pt x="7301" y="4038"/>
                      <a:pt x="7515" y="4005"/>
                      <a:pt x="7713" y="3972"/>
                    </a:cubicBezTo>
                    <a:cubicBezTo>
                      <a:pt x="7746" y="3972"/>
                      <a:pt x="7796" y="3972"/>
                      <a:pt x="7829" y="3955"/>
                    </a:cubicBezTo>
                    <a:cubicBezTo>
                      <a:pt x="8224" y="3906"/>
                      <a:pt x="8587" y="3857"/>
                      <a:pt x="8933" y="3791"/>
                    </a:cubicBezTo>
                    <a:cubicBezTo>
                      <a:pt x="9164" y="3758"/>
                      <a:pt x="9378" y="3725"/>
                      <a:pt x="9576" y="3692"/>
                    </a:cubicBezTo>
                    <a:cubicBezTo>
                      <a:pt x="9889" y="3659"/>
                      <a:pt x="10169" y="3609"/>
                      <a:pt x="10416" y="3560"/>
                    </a:cubicBezTo>
                    <a:cubicBezTo>
                      <a:pt x="10532" y="3543"/>
                      <a:pt x="10647" y="3527"/>
                      <a:pt x="10746" y="3510"/>
                    </a:cubicBezTo>
                    <a:cubicBezTo>
                      <a:pt x="10845" y="3494"/>
                      <a:pt x="10944" y="3478"/>
                      <a:pt x="11026" y="3461"/>
                    </a:cubicBezTo>
                    <a:cubicBezTo>
                      <a:pt x="11092" y="3445"/>
                      <a:pt x="11141" y="3445"/>
                      <a:pt x="11191" y="3428"/>
                    </a:cubicBezTo>
                    <a:cubicBezTo>
                      <a:pt x="11257" y="3412"/>
                      <a:pt x="11323" y="3412"/>
                      <a:pt x="11372" y="3395"/>
                    </a:cubicBezTo>
                    <a:cubicBezTo>
                      <a:pt x="11405" y="3395"/>
                      <a:pt x="11438" y="3379"/>
                      <a:pt x="11454" y="3379"/>
                    </a:cubicBezTo>
                    <a:cubicBezTo>
                      <a:pt x="11487" y="3379"/>
                      <a:pt x="11504" y="3362"/>
                      <a:pt x="11520" y="3362"/>
                    </a:cubicBezTo>
                    <a:cubicBezTo>
                      <a:pt x="12410" y="3115"/>
                      <a:pt x="14454" y="1714"/>
                      <a:pt x="15014" y="412"/>
                    </a:cubicBezTo>
                    <a:cubicBezTo>
                      <a:pt x="15047" y="313"/>
                      <a:pt x="15080" y="181"/>
                      <a:pt x="15097" y="16"/>
                    </a:cubicBezTo>
                    <a:cubicBezTo>
                      <a:pt x="15097" y="16"/>
                      <a:pt x="14998" y="16"/>
                      <a:pt x="148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7"/>
              <p:cNvSpPr/>
              <p:nvPr/>
            </p:nvSpPr>
            <p:spPr>
              <a:xfrm>
                <a:off x="1074700" y="4542075"/>
                <a:ext cx="646925" cy="370025"/>
              </a:xfrm>
              <a:custGeom>
                <a:avLst/>
                <a:gdLst/>
                <a:ahLst/>
                <a:cxnLst/>
                <a:rect l="l" t="t" r="r" b="b"/>
                <a:pathLst>
                  <a:path w="25877" h="14801" fill="none" extrusionOk="0">
                    <a:moveTo>
                      <a:pt x="25876" y="11339"/>
                    </a:moveTo>
                    <a:lnTo>
                      <a:pt x="25876" y="11356"/>
                    </a:lnTo>
                    <a:cubicBezTo>
                      <a:pt x="25876" y="11603"/>
                      <a:pt x="25761" y="11817"/>
                      <a:pt x="25580" y="11949"/>
                    </a:cubicBezTo>
                    <a:cubicBezTo>
                      <a:pt x="25547" y="11965"/>
                      <a:pt x="25530" y="11982"/>
                      <a:pt x="25514" y="11998"/>
                    </a:cubicBezTo>
                    <a:cubicBezTo>
                      <a:pt x="25497" y="11998"/>
                      <a:pt x="25481" y="12015"/>
                      <a:pt x="25464" y="12031"/>
                    </a:cubicBezTo>
                    <a:cubicBezTo>
                      <a:pt x="25464" y="12031"/>
                      <a:pt x="25464" y="12031"/>
                      <a:pt x="25464" y="12031"/>
                    </a:cubicBezTo>
                    <a:cubicBezTo>
                      <a:pt x="25431" y="12031"/>
                      <a:pt x="25415" y="12048"/>
                      <a:pt x="25398" y="12048"/>
                    </a:cubicBezTo>
                    <a:cubicBezTo>
                      <a:pt x="25382" y="12064"/>
                      <a:pt x="25365" y="12064"/>
                      <a:pt x="25349" y="12064"/>
                    </a:cubicBezTo>
                    <a:cubicBezTo>
                      <a:pt x="25349" y="12081"/>
                      <a:pt x="25332" y="12081"/>
                      <a:pt x="25332" y="12081"/>
                    </a:cubicBezTo>
                    <a:cubicBezTo>
                      <a:pt x="25316" y="12081"/>
                      <a:pt x="25283" y="12081"/>
                      <a:pt x="25266" y="12097"/>
                    </a:cubicBezTo>
                    <a:cubicBezTo>
                      <a:pt x="25217" y="12114"/>
                      <a:pt x="25151" y="12114"/>
                      <a:pt x="25085" y="12130"/>
                    </a:cubicBezTo>
                    <a:cubicBezTo>
                      <a:pt x="24887" y="12180"/>
                      <a:pt x="24690" y="12213"/>
                      <a:pt x="24492" y="12246"/>
                    </a:cubicBezTo>
                    <a:cubicBezTo>
                      <a:pt x="24393" y="12279"/>
                      <a:pt x="24294" y="12295"/>
                      <a:pt x="24195" y="12312"/>
                    </a:cubicBezTo>
                    <a:cubicBezTo>
                      <a:pt x="23800" y="12394"/>
                      <a:pt x="23404" y="12460"/>
                      <a:pt x="22992" y="12542"/>
                    </a:cubicBezTo>
                    <a:cubicBezTo>
                      <a:pt x="22465" y="12625"/>
                      <a:pt x="21937" y="12724"/>
                      <a:pt x="21410" y="12806"/>
                    </a:cubicBezTo>
                    <a:cubicBezTo>
                      <a:pt x="21146" y="12855"/>
                      <a:pt x="20883" y="12888"/>
                      <a:pt x="20619" y="12938"/>
                    </a:cubicBezTo>
                    <a:cubicBezTo>
                      <a:pt x="20339" y="12971"/>
                      <a:pt x="20075" y="13020"/>
                      <a:pt x="19811" y="13053"/>
                    </a:cubicBezTo>
                    <a:cubicBezTo>
                      <a:pt x="19531" y="13103"/>
                      <a:pt x="19267" y="13136"/>
                      <a:pt x="19004" y="13185"/>
                    </a:cubicBezTo>
                    <a:cubicBezTo>
                      <a:pt x="18723" y="13218"/>
                      <a:pt x="18460" y="13251"/>
                      <a:pt x="18180" y="13284"/>
                    </a:cubicBezTo>
                    <a:cubicBezTo>
                      <a:pt x="17636" y="13366"/>
                      <a:pt x="17108" y="13432"/>
                      <a:pt x="16564" y="13498"/>
                    </a:cubicBezTo>
                    <a:cubicBezTo>
                      <a:pt x="16301" y="13548"/>
                      <a:pt x="16021" y="13581"/>
                      <a:pt x="15757" y="13614"/>
                    </a:cubicBezTo>
                    <a:cubicBezTo>
                      <a:pt x="15477" y="13647"/>
                      <a:pt x="15213" y="13680"/>
                      <a:pt x="14949" y="13712"/>
                    </a:cubicBezTo>
                    <a:cubicBezTo>
                      <a:pt x="14686" y="13729"/>
                      <a:pt x="14422" y="13762"/>
                      <a:pt x="14158" y="13795"/>
                    </a:cubicBezTo>
                    <a:cubicBezTo>
                      <a:pt x="13845" y="13828"/>
                      <a:pt x="13532" y="13861"/>
                      <a:pt x="13219" y="13894"/>
                    </a:cubicBezTo>
                    <a:cubicBezTo>
                      <a:pt x="13021" y="13927"/>
                      <a:pt x="12807" y="13943"/>
                      <a:pt x="12609" y="13960"/>
                    </a:cubicBezTo>
                    <a:lnTo>
                      <a:pt x="12609" y="13960"/>
                    </a:lnTo>
                    <a:cubicBezTo>
                      <a:pt x="12461" y="13976"/>
                      <a:pt x="12329" y="13993"/>
                      <a:pt x="12197" y="14009"/>
                    </a:cubicBezTo>
                    <a:cubicBezTo>
                      <a:pt x="12131" y="14009"/>
                      <a:pt x="12065" y="14026"/>
                      <a:pt x="11999" y="14026"/>
                    </a:cubicBezTo>
                    <a:cubicBezTo>
                      <a:pt x="11653" y="14059"/>
                      <a:pt x="11307" y="14092"/>
                      <a:pt x="10961" y="14124"/>
                    </a:cubicBezTo>
                    <a:cubicBezTo>
                      <a:pt x="10829" y="14141"/>
                      <a:pt x="10697" y="14157"/>
                      <a:pt x="10565" y="14174"/>
                    </a:cubicBezTo>
                    <a:cubicBezTo>
                      <a:pt x="10400" y="14190"/>
                      <a:pt x="10236" y="14207"/>
                      <a:pt x="10071" y="14223"/>
                    </a:cubicBezTo>
                    <a:cubicBezTo>
                      <a:pt x="10005" y="14223"/>
                      <a:pt x="9923" y="14223"/>
                      <a:pt x="9857" y="14240"/>
                    </a:cubicBezTo>
                    <a:cubicBezTo>
                      <a:pt x="9692" y="14256"/>
                      <a:pt x="9543" y="14273"/>
                      <a:pt x="9395" y="14273"/>
                    </a:cubicBezTo>
                    <a:cubicBezTo>
                      <a:pt x="9379" y="14289"/>
                      <a:pt x="9362" y="14289"/>
                      <a:pt x="9346" y="14289"/>
                    </a:cubicBezTo>
                    <a:cubicBezTo>
                      <a:pt x="8983" y="14322"/>
                      <a:pt x="8621" y="14355"/>
                      <a:pt x="8274" y="14372"/>
                    </a:cubicBezTo>
                    <a:cubicBezTo>
                      <a:pt x="8274" y="14388"/>
                      <a:pt x="8274" y="14388"/>
                      <a:pt x="8274" y="14372"/>
                    </a:cubicBezTo>
                    <a:cubicBezTo>
                      <a:pt x="8044" y="14405"/>
                      <a:pt x="7829" y="14421"/>
                      <a:pt x="7615" y="14438"/>
                    </a:cubicBezTo>
                    <a:cubicBezTo>
                      <a:pt x="7500" y="14454"/>
                      <a:pt x="7384" y="14454"/>
                      <a:pt x="7286" y="14471"/>
                    </a:cubicBezTo>
                    <a:cubicBezTo>
                      <a:pt x="7071" y="14487"/>
                      <a:pt x="6857" y="14504"/>
                      <a:pt x="6659" y="14520"/>
                    </a:cubicBezTo>
                    <a:cubicBezTo>
                      <a:pt x="5621" y="14602"/>
                      <a:pt x="4731" y="14668"/>
                      <a:pt x="4022" y="14718"/>
                    </a:cubicBezTo>
                    <a:cubicBezTo>
                      <a:pt x="3940" y="14718"/>
                      <a:pt x="3874" y="14718"/>
                      <a:pt x="3808" y="14718"/>
                    </a:cubicBezTo>
                    <a:cubicBezTo>
                      <a:pt x="3396" y="14751"/>
                      <a:pt x="3050" y="14767"/>
                      <a:pt x="2786" y="14784"/>
                    </a:cubicBezTo>
                    <a:cubicBezTo>
                      <a:pt x="2638" y="14800"/>
                      <a:pt x="2506" y="14767"/>
                      <a:pt x="2391" y="14718"/>
                    </a:cubicBezTo>
                    <a:cubicBezTo>
                      <a:pt x="2374" y="14718"/>
                      <a:pt x="2358" y="14701"/>
                      <a:pt x="2341" y="14685"/>
                    </a:cubicBezTo>
                    <a:cubicBezTo>
                      <a:pt x="2275" y="14668"/>
                      <a:pt x="2226" y="14635"/>
                      <a:pt x="2176" y="14586"/>
                    </a:cubicBezTo>
                    <a:cubicBezTo>
                      <a:pt x="2061" y="14487"/>
                      <a:pt x="1962" y="14339"/>
                      <a:pt x="1929" y="14174"/>
                    </a:cubicBezTo>
                    <a:cubicBezTo>
                      <a:pt x="841" y="9938"/>
                      <a:pt x="1" y="3280"/>
                      <a:pt x="413" y="2917"/>
                    </a:cubicBezTo>
                    <a:cubicBezTo>
                      <a:pt x="413" y="2917"/>
                      <a:pt x="429" y="2917"/>
                      <a:pt x="446" y="2901"/>
                    </a:cubicBezTo>
                    <a:cubicBezTo>
                      <a:pt x="776" y="2703"/>
                      <a:pt x="2621" y="2341"/>
                      <a:pt x="5143" y="1945"/>
                    </a:cubicBezTo>
                    <a:cubicBezTo>
                      <a:pt x="6758" y="1681"/>
                      <a:pt x="8670" y="1418"/>
                      <a:pt x="10631" y="1154"/>
                    </a:cubicBezTo>
                    <a:lnTo>
                      <a:pt x="10631" y="1154"/>
                    </a:lnTo>
                    <a:cubicBezTo>
                      <a:pt x="10895" y="1121"/>
                      <a:pt x="11159" y="1088"/>
                      <a:pt x="11439" y="1055"/>
                    </a:cubicBezTo>
                    <a:cubicBezTo>
                      <a:pt x="11966" y="989"/>
                      <a:pt x="12477" y="923"/>
                      <a:pt x="13005" y="857"/>
                    </a:cubicBezTo>
                    <a:cubicBezTo>
                      <a:pt x="13219" y="824"/>
                      <a:pt x="13450" y="808"/>
                      <a:pt x="13664" y="775"/>
                    </a:cubicBezTo>
                    <a:cubicBezTo>
                      <a:pt x="13829" y="758"/>
                      <a:pt x="13993" y="742"/>
                      <a:pt x="14158" y="709"/>
                    </a:cubicBezTo>
                    <a:cubicBezTo>
                      <a:pt x="14438" y="692"/>
                      <a:pt x="14719" y="659"/>
                      <a:pt x="14982" y="627"/>
                    </a:cubicBezTo>
                    <a:cubicBezTo>
                      <a:pt x="17125" y="379"/>
                      <a:pt x="19136" y="198"/>
                      <a:pt x="20718" y="99"/>
                    </a:cubicBezTo>
                    <a:cubicBezTo>
                      <a:pt x="20817" y="83"/>
                      <a:pt x="20932" y="83"/>
                      <a:pt x="21031" y="83"/>
                    </a:cubicBezTo>
                    <a:cubicBezTo>
                      <a:pt x="21130" y="66"/>
                      <a:pt x="21229" y="66"/>
                      <a:pt x="21327" y="66"/>
                    </a:cubicBezTo>
                    <a:cubicBezTo>
                      <a:pt x="21509" y="50"/>
                      <a:pt x="21674" y="50"/>
                      <a:pt x="21855" y="33"/>
                    </a:cubicBezTo>
                    <a:cubicBezTo>
                      <a:pt x="22728" y="0"/>
                      <a:pt x="23388" y="17"/>
                      <a:pt x="23734" y="99"/>
                    </a:cubicBezTo>
                    <a:cubicBezTo>
                      <a:pt x="23800" y="116"/>
                      <a:pt x="23849" y="165"/>
                      <a:pt x="23915" y="280"/>
                    </a:cubicBezTo>
                    <a:cubicBezTo>
                      <a:pt x="23948" y="313"/>
                      <a:pt x="23964" y="363"/>
                      <a:pt x="23997" y="412"/>
                    </a:cubicBezTo>
                    <a:lnTo>
                      <a:pt x="24014" y="445"/>
                    </a:lnTo>
                    <a:cubicBezTo>
                      <a:pt x="24030" y="478"/>
                      <a:pt x="24047" y="511"/>
                      <a:pt x="24063" y="561"/>
                    </a:cubicBezTo>
                    <a:cubicBezTo>
                      <a:pt x="24113" y="692"/>
                      <a:pt x="24179" y="874"/>
                      <a:pt x="24245" y="1072"/>
                    </a:cubicBezTo>
                    <a:cubicBezTo>
                      <a:pt x="24261" y="1154"/>
                      <a:pt x="24294" y="1236"/>
                      <a:pt x="24327" y="1319"/>
                    </a:cubicBezTo>
                    <a:cubicBezTo>
                      <a:pt x="24377" y="1517"/>
                      <a:pt x="24442" y="1747"/>
                      <a:pt x="24508" y="1978"/>
                    </a:cubicBezTo>
                    <a:cubicBezTo>
                      <a:pt x="24508" y="2044"/>
                      <a:pt x="24525" y="2093"/>
                      <a:pt x="24541" y="2159"/>
                    </a:cubicBezTo>
                    <a:cubicBezTo>
                      <a:pt x="24574" y="2291"/>
                      <a:pt x="24607" y="2406"/>
                      <a:pt x="24640" y="2555"/>
                    </a:cubicBezTo>
                    <a:cubicBezTo>
                      <a:pt x="24673" y="2670"/>
                      <a:pt x="24690" y="2786"/>
                      <a:pt x="24723" y="2917"/>
                    </a:cubicBezTo>
                    <a:cubicBezTo>
                      <a:pt x="24789" y="3198"/>
                      <a:pt x="24854" y="3494"/>
                      <a:pt x="24904" y="3791"/>
                    </a:cubicBezTo>
                    <a:cubicBezTo>
                      <a:pt x="24937" y="3906"/>
                      <a:pt x="24953" y="4022"/>
                      <a:pt x="24970" y="4137"/>
                    </a:cubicBezTo>
                    <a:cubicBezTo>
                      <a:pt x="25019" y="4368"/>
                      <a:pt x="25069" y="4615"/>
                      <a:pt x="25118" y="4862"/>
                    </a:cubicBezTo>
                    <a:cubicBezTo>
                      <a:pt x="25135" y="4994"/>
                      <a:pt x="25151" y="5126"/>
                      <a:pt x="25184" y="5258"/>
                    </a:cubicBezTo>
                    <a:cubicBezTo>
                      <a:pt x="25201" y="5357"/>
                      <a:pt x="25217" y="5455"/>
                      <a:pt x="25234" y="5554"/>
                    </a:cubicBezTo>
                    <a:cubicBezTo>
                      <a:pt x="25250" y="5620"/>
                      <a:pt x="25266" y="5703"/>
                      <a:pt x="25266" y="5785"/>
                    </a:cubicBezTo>
                    <a:cubicBezTo>
                      <a:pt x="25332" y="6164"/>
                      <a:pt x="25398" y="6560"/>
                      <a:pt x="25448" y="6939"/>
                    </a:cubicBezTo>
                    <a:cubicBezTo>
                      <a:pt x="25464" y="7021"/>
                      <a:pt x="25481" y="7104"/>
                      <a:pt x="25481" y="7169"/>
                    </a:cubicBezTo>
                    <a:cubicBezTo>
                      <a:pt x="25629" y="8125"/>
                      <a:pt x="25728" y="9032"/>
                      <a:pt x="25810" y="9839"/>
                    </a:cubicBezTo>
                    <a:cubicBezTo>
                      <a:pt x="25810" y="9905"/>
                      <a:pt x="25810" y="9971"/>
                      <a:pt x="25827" y="10037"/>
                    </a:cubicBezTo>
                    <a:cubicBezTo>
                      <a:pt x="25860" y="10532"/>
                      <a:pt x="25876" y="10960"/>
                      <a:pt x="25876" y="11339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7"/>
              <p:cNvSpPr/>
              <p:nvPr/>
            </p:nvSpPr>
            <p:spPr>
              <a:xfrm>
                <a:off x="1340475" y="4537125"/>
                <a:ext cx="381150" cy="3539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4158" fill="none" extrusionOk="0">
                    <a:moveTo>
                      <a:pt x="13103" y="297"/>
                    </a:moveTo>
                    <a:cubicBezTo>
                      <a:pt x="13811" y="445"/>
                      <a:pt x="15245" y="8488"/>
                      <a:pt x="15245" y="11537"/>
                    </a:cubicBezTo>
                    <a:cubicBezTo>
                      <a:pt x="15245" y="11900"/>
                      <a:pt x="14998" y="12213"/>
                      <a:pt x="14635" y="12295"/>
                    </a:cubicBezTo>
                    <a:cubicBezTo>
                      <a:pt x="10696" y="13119"/>
                      <a:pt x="6065" y="13729"/>
                      <a:pt x="1978" y="14158"/>
                    </a:cubicBezTo>
                    <a:cubicBezTo>
                      <a:pt x="2011" y="11422"/>
                      <a:pt x="0" y="1352"/>
                      <a:pt x="0" y="1352"/>
                    </a:cubicBezTo>
                    <a:cubicBezTo>
                      <a:pt x="5620" y="610"/>
                      <a:pt x="11735" y="0"/>
                      <a:pt x="13103" y="297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7"/>
              <p:cNvSpPr/>
              <p:nvPr/>
            </p:nvSpPr>
            <p:spPr>
              <a:xfrm>
                <a:off x="1343775" y="4840800"/>
                <a:ext cx="377425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15097" h="4945" fill="none" extrusionOk="0">
                    <a:moveTo>
                      <a:pt x="15097" y="16"/>
                    </a:moveTo>
                    <a:cubicBezTo>
                      <a:pt x="15080" y="181"/>
                      <a:pt x="15047" y="313"/>
                      <a:pt x="15014" y="412"/>
                    </a:cubicBezTo>
                    <a:cubicBezTo>
                      <a:pt x="14454" y="1714"/>
                      <a:pt x="12410" y="3115"/>
                      <a:pt x="11520" y="3362"/>
                    </a:cubicBezTo>
                    <a:cubicBezTo>
                      <a:pt x="11504" y="3362"/>
                      <a:pt x="11487" y="3379"/>
                      <a:pt x="11454" y="3379"/>
                    </a:cubicBezTo>
                    <a:cubicBezTo>
                      <a:pt x="11438" y="3379"/>
                      <a:pt x="11405" y="3395"/>
                      <a:pt x="11372" y="3395"/>
                    </a:cubicBezTo>
                    <a:cubicBezTo>
                      <a:pt x="11323" y="3412"/>
                      <a:pt x="11257" y="3412"/>
                      <a:pt x="11191" y="3428"/>
                    </a:cubicBezTo>
                    <a:cubicBezTo>
                      <a:pt x="11141" y="3445"/>
                      <a:pt x="11092" y="3445"/>
                      <a:pt x="11026" y="3461"/>
                    </a:cubicBezTo>
                    <a:cubicBezTo>
                      <a:pt x="10944" y="3478"/>
                      <a:pt x="10845" y="3494"/>
                      <a:pt x="10746" y="3510"/>
                    </a:cubicBezTo>
                    <a:cubicBezTo>
                      <a:pt x="10647" y="3527"/>
                      <a:pt x="10532" y="3543"/>
                      <a:pt x="10416" y="3560"/>
                    </a:cubicBezTo>
                    <a:cubicBezTo>
                      <a:pt x="10169" y="3609"/>
                      <a:pt x="9889" y="3659"/>
                      <a:pt x="9576" y="3692"/>
                    </a:cubicBezTo>
                    <a:cubicBezTo>
                      <a:pt x="9378" y="3725"/>
                      <a:pt x="9164" y="3758"/>
                      <a:pt x="8933" y="3791"/>
                    </a:cubicBezTo>
                    <a:cubicBezTo>
                      <a:pt x="8587" y="3857"/>
                      <a:pt x="8224" y="3906"/>
                      <a:pt x="7829" y="3955"/>
                    </a:cubicBezTo>
                    <a:cubicBezTo>
                      <a:pt x="7796" y="3972"/>
                      <a:pt x="7746" y="3972"/>
                      <a:pt x="7713" y="3972"/>
                    </a:cubicBezTo>
                    <a:cubicBezTo>
                      <a:pt x="7515" y="4005"/>
                      <a:pt x="7301" y="4038"/>
                      <a:pt x="7103" y="4071"/>
                    </a:cubicBezTo>
                    <a:cubicBezTo>
                      <a:pt x="6889" y="4104"/>
                      <a:pt x="6675" y="4120"/>
                      <a:pt x="6461" y="4153"/>
                    </a:cubicBezTo>
                    <a:cubicBezTo>
                      <a:pt x="6230" y="4186"/>
                      <a:pt x="6016" y="4219"/>
                      <a:pt x="5785" y="4252"/>
                    </a:cubicBezTo>
                    <a:cubicBezTo>
                      <a:pt x="5521" y="4285"/>
                      <a:pt x="5258" y="4318"/>
                      <a:pt x="4994" y="4351"/>
                    </a:cubicBezTo>
                    <a:cubicBezTo>
                      <a:pt x="4714" y="4400"/>
                      <a:pt x="4417" y="4433"/>
                      <a:pt x="4137" y="4466"/>
                    </a:cubicBezTo>
                    <a:cubicBezTo>
                      <a:pt x="4104" y="4466"/>
                      <a:pt x="4071" y="4483"/>
                      <a:pt x="4038" y="4483"/>
                    </a:cubicBezTo>
                    <a:lnTo>
                      <a:pt x="3642" y="4532"/>
                    </a:lnTo>
                    <a:cubicBezTo>
                      <a:pt x="3511" y="4549"/>
                      <a:pt x="3395" y="4565"/>
                      <a:pt x="3263" y="4582"/>
                    </a:cubicBezTo>
                    <a:cubicBezTo>
                      <a:pt x="2340" y="4697"/>
                      <a:pt x="1384" y="4796"/>
                      <a:pt x="429" y="4911"/>
                    </a:cubicBezTo>
                    <a:cubicBezTo>
                      <a:pt x="280" y="4928"/>
                      <a:pt x="132" y="4944"/>
                      <a:pt x="0" y="4944"/>
                    </a:cubicBezTo>
                    <a:cubicBezTo>
                      <a:pt x="346" y="4499"/>
                      <a:pt x="709" y="3922"/>
                      <a:pt x="1022" y="3412"/>
                    </a:cubicBezTo>
                    <a:cubicBezTo>
                      <a:pt x="1483" y="2686"/>
                      <a:pt x="1813" y="2060"/>
                      <a:pt x="1846" y="2011"/>
                    </a:cubicBezTo>
                    <a:lnTo>
                      <a:pt x="1846" y="2011"/>
                    </a:lnTo>
                    <a:cubicBezTo>
                      <a:pt x="2044" y="1994"/>
                      <a:pt x="2258" y="1978"/>
                      <a:pt x="2456" y="1945"/>
                    </a:cubicBezTo>
                    <a:cubicBezTo>
                      <a:pt x="2769" y="1912"/>
                      <a:pt x="3082" y="1879"/>
                      <a:pt x="3395" y="1846"/>
                    </a:cubicBezTo>
                    <a:cubicBezTo>
                      <a:pt x="3659" y="1813"/>
                      <a:pt x="3923" y="1780"/>
                      <a:pt x="4186" y="1763"/>
                    </a:cubicBezTo>
                    <a:cubicBezTo>
                      <a:pt x="4450" y="1731"/>
                      <a:pt x="4714" y="1698"/>
                      <a:pt x="4994" y="1665"/>
                    </a:cubicBezTo>
                    <a:cubicBezTo>
                      <a:pt x="5258" y="1632"/>
                      <a:pt x="5538" y="1599"/>
                      <a:pt x="5801" y="1549"/>
                    </a:cubicBezTo>
                    <a:cubicBezTo>
                      <a:pt x="6345" y="1483"/>
                      <a:pt x="6873" y="1417"/>
                      <a:pt x="7417" y="1335"/>
                    </a:cubicBezTo>
                    <a:cubicBezTo>
                      <a:pt x="7697" y="1302"/>
                      <a:pt x="7960" y="1269"/>
                      <a:pt x="8241" y="1236"/>
                    </a:cubicBezTo>
                    <a:cubicBezTo>
                      <a:pt x="8504" y="1187"/>
                      <a:pt x="8768" y="1154"/>
                      <a:pt x="9048" y="1104"/>
                    </a:cubicBezTo>
                    <a:cubicBezTo>
                      <a:pt x="9312" y="1071"/>
                      <a:pt x="9576" y="1022"/>
                      <a:pt x="9856" y="989"/>
                    </a:cubicBezTo>
                    <a:cubicBezTo>
                      <a:pt x="10120" y="939"/>
                      <a:pt x="10383" y="906"/>
                      <a:pt x="10647" y="857"/>
                    </a:cubicBezTo>
                    <a:cubicBezTo>
                      <a:pt x="11174" y="775"/>
                      <a:pt x="11702" y="676"/>
                      <a:pt x="12229" y="593"/>
                    </a:cubicBezTo>
                    <a:cubicBezTo>
                      <a:pt x="12641" y="511"/>
                      <a:pt x="13037" y="445"/>
                      <a:pt x="13432" y="363"/>
                    </a:cubicBezTo>
                    <a:cubicBezTo>
                      <a:pt x="13531" y="346"/>
                      <a:pt x="13630" y="330"/>
                      <a:pt x="13729" y="297"/>
                    </a:cubicBezTo>
                    <a:cubicBezTo>
                      <a:pt x="13927" y="264"/>
                      <a:pt x="14124" y="231"/>
                      <a:pt x="14322" y="181"/>
                    </a:cubicBezTo>
                    <a:cubicBezTo>
                      <a:pt x="14388" y="165"/>
                      <a:pt x="14454" y="165"/>
                      <a:pt x="14503" y="148"/>
                    </a:cubicBezTo>
                    <a:lnTo>
                      <a:pt x="14569" y="132"/>
                    </a:lnTo>
                    <a:cubicBezTo>
                      <a:pt x="14569" y="132"/>
                      <a:pt x="14586" y="132"/>
                      <a:pt x="14586" y="115"/>
                    </a:cubicBezTo>
                    <a:cubicBezTo>
                      <a:pt x="14619" y="115"/>
                      <a:pt x="14635" y="99"/>
                      <a:pt x="14668" y="99"/>
                    </a:cubicBezTo>
                    <a:cubicBezTo>
                      <a:pt x="14685" y="82"/>
                      <a:pt x="14718" y="66"/>
                      <a:pt x="14734" y="49"/>
                    </a:cubicBezTo>
                    <a:cubicBezTo>
                      <a:pt x="14751" y="33"/>
                      <a:pt x="14784" y="16"/>
                      <a:pt x="14800" y="0"/>
                    </a:cubicBezTo>
                    <a:lnTo>
                      <a:pt x="14817" y="0"/>
                    </a:lnTo>
                    <a:cubicBezTo>
                      <a:pt x="14998" y="16"/>
                      <a:pt x="15097" y="16"/>
                      <a:pt x="15097" y="16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7"/>
              <p:cNvSpPr/>
              <p:nvPr/>
            </p:nvSpPr>
            <p:spPr>
              <a:xfrm>
                <a:off x="1028575" y="4542075"/>
                <a:ext cx="693450" cy="435125"/>
              </a:xfrm>
              <a:custGeom>
                <a:avLst/>
                <a:gdLst/>
                <a:ahLst/>
                <a:cxnLst/>
                <a:rect l="l" t="t" r="r" b="b"/>
                <a:pathLst>
                  <a:path w="27738" h="17405" fill="none" extrusionOk="0">
                    <a:moveTo>
                      <a:pt x="27721" y="11339"/>
                    </a:moveTo>
                    <a:lnTo>
                      <a:pt x="27721" y="11356"/>
                    </a:lnTo>
                    <a:cubicBezTo>
                      <a:pt x="27738" y="11586"/>
                      <a:pt x="27721" y="11801"/>
                      <a:pt x="27705" y="11965"/>
                    </a:cubicBezTo>
                    <a:cubicBezTo>
                      <a:pt x="27688" y="12130"/>
                      <a:pt x="27655" y="12262"/>
                      <a:pt x="27622" y="12361"/>
                    </a:cubicBezTo>
                    <a:cubicBezTo>
                      <a:pt x="27062" y="13663"/>
                      <a:pt x="25018" y="15064"/>
                      <a:pt x="24128" y="15311"/>
                    </a:cubicBezTo>
                    <a:cubicBezTo>
                      <a:pt x="24112" y="15311"/>
                      <a:pt x="24095" y="15328"/>
                      <a:pt x="24062" y="15328"/>
                    </a:cubicBezTo>
                    <a:cubicBezTo>
                      <a:pt x="24046" y="15328"/>
                      <a:pt x="24013" y="15344"/>
                      <a:pt x="23980" y="15344"/>
                    </a:cubicBezTo>
                    <a:cubicBezTo>
                      <a:pt x="23931" y="15361"/>
                      <a:pt x="23865" y="15361"/>
                      <a:pt x="23799" y="15377"/>
                    </a:cubicBezTo>
                    <a:cubicBezTo>
                      <a:pt x="23749" y="15394"/>
                      <a:pt x="23700" y="15394"/>
                      <a:pt x="23634" y="15410"/>
                    </a:cubicBezTo>
                    <a:cubicBezTo>
                      <a:pt x="23552" y="15427"/>
                      <a:pt x="23453" y="15443"/>
                      <a:pt x="23354" y="15459"/>
                    </a:cubicBezTo>
                    <a:cubicBezTo>
                      <a:pt x="23255" y="15476"/>
                      <a:pt x="23140" y="15492"/>
                      <a:pt x="23024" y="15509"/>
                    </a:cubicBezTo>
                    <a:cubicBezTo>
                      <a:pt x="22777" y="15558"/>
                      <a:pt x="22497" y="15608"/>
                      <a:pt x="22184" y="15641"/>
                    </a:cubicBezTo>
                    <a:cubicBezTo>
                      <a:pt x="21986" y="15674"/>
                      <a:pt x="21772" y="15707"/>
                      <a:pt x="21541" y="15740"/>
                    </a:cubicBezTo>
                    <a:cubicBezTo>
                      <a:pt x="21195" y="15806"/>
                      <a:pt x="20832" y="15855"/>
                      <a:pt x="20437" y="15904"/>
                    </a:cubicBezTo>
                    <a:cubicBezTo>
                      <a:pt x="20404" y="15921"/>
                      <a:pt x="20354" y="15921"/>
                      <a:pt x="20321" y="15921"/>
                    </a:cubicBezTo>
                    <a:cubicBezTo>
                      <a:pt x="20123" y="15954"/>
                      <a:pt x="19926" y="15987"/>
                      <a:pt x="19711" y="16020"/>
                    </a:cubicBezTo>
                    <a:cubicBezTo>
                      <a:pt x="19497" y="16036"/>
                      <a:pt x="19283" y="16069"/>
                      <a:pt x="19069" y="16102"/>
                    </a:cubicBezTo>
                    <a:cubicBezTo>
                      <a:pt x="18838" y="16135"/>
                      <a:pt x="18624" y="16168"/>
                      <a:pt x="18393" y="16201"/>
                    </a:cubicBezTo>
                    <a:cubicBezTo>
                      <a:pt x="18129" y="16234"/>
                      <a:pt x="17866" y="16267"/>
                      <a:pt x="17602" y="16300"/>
                    </a:cubicBezTo>
                    <a:cubicBezTo>
                      <a:pt x="17322" y="16333"/>
                      <a:pt x="17025" y="16382"/>
                      <a:pt x="16728" y="16415"/>
                    </a:cubicBezTo>
                    <a:cubicBezTo>
                      <a:pt x="16712" y="16415"/>
                      <a:pt x="16679" y="16415"/>
                      <a:pt x="16646" y="16432"/>
                    </a:cubicBezTo>
                    <a:cubicBezTo>
                      <a:pt x="16514" y="16448"/>
                      <a:pt x="16382" y="16465"/>
                      <a:pt x="16250" y="16481"/>
                    </a:cubicBezTo>
                    <a:cubicBezTo>
                      <a:pt x="16119" y="16498"/>
                      <a:pt x="16003" y="16514"/>
                      <a:pt x="15871" y="16531"/>
                    </a:cubicBezTo>
                    <a:cubicBezTo>
                      <a:pt x="14948" y="16646"/>
                      <a:pt x="13992" y="16745"/>
                      <a:pt x="13037" y="16860"/>
                    </a:cubicBezTo>
                    <a:cubicBezTo>
                      <a:pt x="12888" y="16877"/>
                      <a:pt x="12740" y="16893"/>
                      <a:pt x="12608" y="16893"/>
                    </a:cubicBezTo>
                    <a:cubicBezTo>
                      <a:pt x="11735" y="16992"/>
                      <a:pt x="10878" y="17075"/>
                      <a:pt x="10054" y="17141"/>
                    </a:cubicBezTo>
                    <a:cubicBezTo>
                      <a:pt x="9724" y="17173"/>
                      <a:pt x="9394" y="17206"/>
                      <a:pt x="9065" y="17223"/>
                    </a:cubicBezTo>
                    <a:cubicBezTo>
                      <a:pt x="8076" y="17305"/>
                      <a:pt x="7136" y="17355"/>
                      <a:pt x="6279" y="17388"/>
                    </a:cubicBezTo>
                    <a:cubicBezTo>
                      <a:pt x="6082" y="17388"/>
                      <a:pt x="5884" y="17388"/>
                      <a:pt x="5686" y="17404"/>
                    </a:cubicBezTo>
                    <a:cubicBezTo>
                      <a:pt x="5159" y="17404"/>
                      <a:pt x="4664" y="17404"/>
                      <a:pt x="4219" y="17388"/>
                    </a:cubicBezTo>
                    <a:cubicBezTo>
                      <a:pt x="3939" y="17371"/>
                      <a:pt x="3675" y="17355"/>
                      <a:pt x="3445" y="17338"/>
                    </a:cubicBezTo>
                    <a:cubicBezTo>
                      <a:pt x="3214" y="17305"/>
                      <a:pt x="3000" y="17289"/>
                      <a:pt x="2802" y="17256"/>
                    </a:cubicBezTo>
                    <a:cubicBezTo>
                      <a:pt x="2670" y="17223"/>
                      <a:pt x="2555" y="17206"/>
                      <a:pt x="2456" y="17173"/>
                    </a:cubicBezTo>
                    <a:cubicBezTo>
                      <a:pt x="2357" y="17141"/>
                      <a:pt x="2258" y="17108"/>
                      <a:pt x="2176" y="17075"/>
                    </a:cubicBezTo>
                    <a:cubicBezTo>
                      <a:pt x="2143" y="17058"/>
                      <a:pt x="2110" y="17025"/>
                      <a:pt x="2077" y="17009"/>
                    </a:cubicBezTo>
                    <a:cubicBezTo>
                      <a:pt x="2011" y="16976"/>
                      <a:pt x="1961" y="16926"/>
                      <a:pt x="1912" y="16877"/>
                    </a:cubicBezTo>
                    <a:cubicBezTo>
                      <a:pt x="1154" y="16003"/>
                      <a:pt x="0" y="7911"/>
                      <a:pt x="148" y="6593"/>
                    </a:cubicBezTo>
                    <a:cubicBezTo>
                      <a:pt x="313" y="5291"/>
                      <a:pt x="1368" y="3577"/>
                      <a:pt x="2258" y="2917"/>
                    </a:cubicBezTo>
                    <a:cubicBezTo>
                      <a:pt x="2258" y="2917"/>
                      <a:pt x="2274" y="2917"/>
                      <a:pt x="2291" y="2901"/>
                    </a:cubicBezTo>
                    <a:cubicBezTo>
                      <a:pt x="2621" y="2703"/>
                      <a:pt x="4466" y="2341"/>
                      <a:pt x="6988" y="1945"/>
                    </a:cubicBezTo>
                    <a:cubicBezTo>
                      <a:pt x="8603" y="1681"/>
                      <a:pt x="10515" y="1418"/>
                      <a:pt x="12476" y="1154"/>
                    </a:cubicBezTo>
                    <a:lnTo>
                      <a:pt x="12476" y="1154"/>
                    </a:lnTo>
                    <a:cubicBezTo>
                      <a:pt x="12740" y="1121"/>
                      <a:pt x="13004" y="1088"/>
                      <a:pt x="13284" y="1055"/>
                    </a:cubicBezTo>
                    <a:cubicBezTo>
                      <a:pt x="13811" y="989"/>
                      <a:pt x="14322" y="923"/>
                      <a:pt x="14850" y="857"/>
                    </a:cubicBezTo>
                    <a:cubicBezTo>
                      <a:pt x="15064" y="824"/>
                      <a:pt x="15295" y="808"/>
                      <a:pt x="15509" y="775"/>
                    </a:cubicBezTo>
                    <a:cubicBezTo>
                      <a:pt x="15674" y="758"/>
                      <a:pt x="15838" y="742"/>
                      <a:pt x="16003" y="709"/>
                    </a:cubicBezTo>
                    <a:cubicBezTo>
                      <a:pt x="16283" y="692"/>
                      <a:pt x="16564" y="659"/>
                      <a:pt x="16827" y="627"/>
                    </a:cubicBezTo>
                    <a:cubicBezTo>
                      <a:pt x="18970" y="379"/>
                      <a:pt x="20981" y="198"/>
                      <a:pt x="22563" y="99"/>
                    </a:cubicBezTo>
                    <a:cubicBezTo>
                      <a:pt x="22662" y="83"/>
                      <a:pt x="22777" y="83"/>
                      <a:pt x="22876" y="83"/>
                    </a:cubicBezTo>
                    <a:cubicBezTo>
                      <a:pt x="22975" y="66"/>
                      <a:pt x="23074" y="66"/>
                      <a:pt x="23172" y="66"/>
                    </a:cubicBezTo>
                    <a:cubicBezTo>
                      <a:pt x="23354" y="50"/>
                      <a:pt x="23519" y="50"/>
                      <a:pt x="23700" y="33"/>
                    </a:cubicBezTo>
                    <a:cubicBezTo>
                      <a:pt x="24573" y="0"/>
                      <a:pt x="25233" y="17"/>
                      <a:pt x="25579" y="99"/>
                    </a:cubicBezTo>
                    <a:cubicBezTo>
                      <a:pt x="25645" y="116"/>
                      <a:pt x="25694" y="165"/>
                      <a:pt x="25760" y="280"/>
                    </a:cubicBezTo>
                    <a:cubicBezTo>
                      <a:pt x="25793" y="313"/>
                      <a:pt x="25809" y="363"/>
                      <a:pt x="25842" y="412"/>
                    </a:cubicBezTo>
                    <a:lnTo>
                      <a:pt x="25859" y="445"/>
                    </a:lnTo>
                    <a:cubicBezTo>
                      <a:pt x="25875" y="478"/>
                      <a:pt x="25892" y="511"/>
                      <a:pt x="25908" y="561"/>
                    </a:cubicBezTo>
                    <a:cubicBezTo>
                      <a:pt x="25958" y="692"/>
                      <a:pt x="26024" y="874"/>
                      <a:pt x="26090" y="1072"/>
                    </a:cubicBezTo>
                    <a:cubicBezTo>
                      <a:pt x="26106" y="1154"/>
                      <a:pt x="26139" y="1236"/>
                      <a:pt x="26172" y="1319"/>
                    </a:cubicBezTo>
                    <a:cubicBezTo>
                      <a:pt x="26222" y="1517"/>
                      <a:pt x="26287" y="1747"/>
                      <a:pt x="26353" y="1978"/>
                    </a:cubicBezTo>
                    <a:cubicBezTo>
                      <a:pt x="26353" y="2044"/>
                      <a:pt x="26370" y="2093"/>
                      <a:pt x="26386" y="2159"/>
                    </a:cubicBezTo>
                    <a:cubicBezTo>
                      <a:pt x="26419" y="2291"/>
                      <a:pt x="26452" y="2406"/>
                      <a:pt x="26485" y="2555"/>
                    </a:cubicBezTo>
                    <a:cubicBezTo>
                      <a:pt x="26518" y="2670"/>
                      <a:pt x="26535" y="2786"/>
                      <a:pt x="26568" y="2917"/>
                    </a:cubicBezTo>
                    <a:cubicBezTo>
                      <a:pt x="26634" y="3198"/>
                      <a:pt x="26699" y="3494"/>
                      <a:pt x="26749" y="3791"/>
                    </a:cubicBezTo>
                    <a:cubicBezTo>
                      <a:pt x="26782" y="3906"/>
                      <a:pt x="26798" y="4022"/>
                      <a:pt x="26815" y="4137"/>
                    </a:cubicBezTo>
                    <a:cubicBezTo>
                      <a:pt x="26864" y="4368"/>
                      <a:pt x="26914" y="4615"/>
                      <a:pt x="26963" y="4862"/>
                    </a:cubicBezTo>
                    <a:cubicBezTo>
                      <a:pt x="26980" y="4994"/>
                      <a:pt x="26996" y="5126"/>
                      <a:pt x="27029" y="5258"/>
                    </a:cubicBezTo>
                    <a:cubicBezTo>
                      <a:pt x="27046" y="5357"/>
                      <a:pt x="27062" y="5455"/>
                      <a:pt x="27079" y="5554"/>
                    </a:cubicBezTo>
                    <a:cubicBezTo>
                      <a:pt x="27095" y="5620"/>
                      <a:pt x="27111" y="5703"/>
                      <a:pt x="27111" y="5785"/>
                    </a:cubicBezTo>
                    <a:cubicBezTo>
                      <a:pt x="27177" y="6164"/>
                      <a:pt x="27243" y="6560"/>
                      <a:pt x="27293" y="6939"/>
                    </a:cubicBezTo>
                    <a:cubicBezTo>
                      <a:pt x="27309" y="7021"/>
                      <a:pt x="27326" y="7104"/>
                      <a:pt x="27326" y="7169"/>
                    </a:cubicBezTo>
                    <a:cubicBezTo>
                      <a:pt x="27474" y="8125"/>
                      <a:pt x="27573" y="9032"/>
                      <a:pt x="27655" y="9839"/>
                    </a:cubicBezTo>
                    <a:cubicBezTo>
                      <a:pt x="27655" y="9905"/>
                      <a:pt x="27655" y="9971"/>
                      <a:pt x="27672" y="10037"/>
                    </a:cubicBezTo>
                    <a:cubicBezTo>
                      <a:pt x="27705" y="10532"/>
                      <a:pt x="27721" y="10960"/>
                      <a:pt x="27721" y="11339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" name="Google Shape;436;p7"/>
            <p:cNvGrpSpPr/>
            <p:nvPr/>
          </p:nvGrpSpPr>
          <p:grpSpPr>
            <a:xfrm rot="-2700000">
              <a:off x="908" y="4092171"/>
              <a:ext cx="915541" cy="696343"/>
              <a:chOff x="131175" y="4309275"/>
              <a:chExt cx="915550" cy="696350"/>
            </a:xfrm>
          </p:grpSpPr>
          <p:sp>
            <p:nvSpPr>
              <p:cNvPr id="437" name="Google Shape;437;p7"/>
              <p:cNvSpPr/>
              <p:nvPr/>
            </p:nvSpPr>
            <p:spPr>
              <a:xfrm>
                <a:off x="131175" y="4309275"/>
                <a:ext cx="910600" cy="6934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738" extrusionOk="0">
                    <a:moveTo>
                      <a:pt x="25546" y="0"/>
                    </a:moveTo>
                    <a:cubicBezTo>
                      <a:pt x="19201" y="2885"/>
                      <a:pt x="6774" y="10763"/>
                      <a:pt x="5851" y="11339"/>
                    </a:cubicBezTo>
                    <a:cubicBezTo>
                      <a:pt x="5736" y="11405"/>
                      <a:pt x="5587" y="11488"/>
                      <a:pt x="5422" y="11587"/>
                    </a:cubicBezTo>
                    <a:cubicBezTo>
                      <a:pt x="5192" y="11702"/>
                      <a:pt x="4911" y="11834"/>
                      <a:pt x="4598" y="11999"/>
                    </a:cubicBezTo>
                    <a:cubicBezTo>
                      <a:pt x="4499" y="12048"/>
                      <a:pt x="4401" y="12098"/>
                      <a:pt x="4285" y="12147"/>
                    </a:cubicBezTo>
                    <a:cubicBezTo>
                      <a:pt x="4219" y="12180"/>
                      <a:pt x="4153" y="12213"/>
                      <a:pt x="4087" y="12246"/>
                    </a:cubicBezTo>
                    <a:cubicBezTo>
                      <a:pt x="3857" y="12361"/>
                      <a:pt x="3626" y="12493"/>
                      <a:pt x="3395" y="12608"/>
                    </a:cubicBezTo>
                    <a:cubicBezTo>
                      <a:pt x="3247" y="12691"/>
                      <a:pt x="3082" y="12790"/>
                      <a:pt x="2934" y="12872"/>
                    </a:cubicBezTo>
                    <a:cubicBezTo>
                      <a:pt x="2769" y="12971"/>
                      <a:pt x="2588" y="13070"/>
                      <a:pt x="2423" y="13185"/>
                    </a:cubicBezTo>
                    <a:cubicBezTo>
                      <a:pt x="1417" y="13828"/>
                      <a:pt x="527" y="14586"/>
                      <a:pt x="264" y="15443"/>
                    </a:cubicBezTo>
                    <a:cubicBezTo>
                      <a:pt x="0" y="16267"/>
                      <a:pt x="940" y="18558"/>
                      <a:pt x="2225" y="20931"/>
                    </a:cubicBezTo>
                    <a:cubicBezTo>
                      <a:pt x="3939" y="24129"/>
                      <a:pt x="6279" y="27474"/>
                      <a:pt x="7169" y="27705"/>
                    </a:cubicBezTo>
                    <a:cubicBezTo>
                      <a:pt x="7252" y="27727"/>
                      <a:pt x="7346" y="27737"/>
                      <a:pt x="7450" y="27737"/>
                    </a:cubicBezTo>
                    <a:cubicBezTo>
                      <a:pt x="8053" y="27737"/>
                      <a:pt x="8992" y="27389"/>
                      <a:pt x="10004" y="26898"/>
                    </a:cubicBezTo>
                    <a:cubicBezTo>
                      <a:pt x="10103" y="26848"/>
                      <a:pt x="10218" y="26799"/>
                      <a:pt x="10317" y="26749"/>
                    </a:cubicBezTo>
                    <a:cubicBezTo>
                      <a:pt x="10400" y="26700"/>
                      <a:pt x="10466" y="26667"/>
                      <a:pt x="10548" y="26617"/>
                    </a:cubicBezTo>
                    <a:cubicBezTo>
                      <a:pt x="10795" y="26502"/>
                      <a:pt x="11042" y="26370"/>
                      <a:pt x="11273" y="26238"/>
                    </a:cubicBezTo>
                    <a:cubicBezTo>
                      <a:pt x="11290" y="26222"/>
                      <a:pt x="11306" y="26222"/>
                      <a:pt x="11323" y="26205"/>
                    </a:cubicBezTo>
                    <a:cubicBezTo>
                      <a:pt x="11454" y="26139"/>
                      <a:pt x="11570" y="26073"/>
                      <a:pt x="11702" y="26008"/>
                    </a:cubicBezTo>
                    <a:cubicBezTo>
                      <a:pt x="11817" y="25942"/>
                      <a:pt x="11932" y="25876"/>
                      <a:pt x="12048" y="25810"/>
                    </a:cubicBezTo>
                    <a:cubicBezTo>
                      <a:pt x="12180" y="25727"/>
                      <a:pt x="12295" y="25661"/>
                      <a:pt x="12410" y="25596"/>
                    </a:cubicBezTo>
                    <a:cubicBezTo>
                      <a:pt x="12476" y="25563"/>
                      <a:pt x="12542" y="25513"/>
                      <a:pt x="12592" y="25480"/>
                    </a:cubicBezTo>
                    <a:cubicBezTo>
                      <a:pt x="12888" y="25315"/>
                      <a:pt x="13169" y="25151"/>
                      <a:pt x="13416" y="24986"/>
                    </a:cubicBezTo>
                    <a:cubicBezTo>
                      <a:pt x="14075" y="24590"/>
                      <a:pt x="14553" y="24277"/>
                      <a:pt x="14685" y="24211"/>
                    </a:cubicBezTo>
                    <a:cubicBezTo>
                      <a:pt x="15212" y="23914"/>
                      <a:pt x="32534" y="13268"/>
                      <a:pt x="32781" y="13037"/>
                    </a:cubicBezTo>
                    <a:cubicBezTo>
                      <a:pt x="32781" y="13037"/>
                      <a:pt x="32781" y="13037"/>
                      <a:pt x="32798" y="13004"/>
                    </a:cubicBezTo>
                    <a:cubicBezTo>
                      <a:pt x="32798" y="12988"/>
                      <a:pt x="32814" y="12971"/>
                      <a:pt x="32831" y="12955"/>
                    </a:cubicBezTo>
                    <a:cubicBezTo>
                      <a:pt x="32863" y="12856"/>
                      <a:pt x="32946" y="12691"/>
                      <a:pt x="33045" y="12460"/>
                    </a:cubicBezTo>
                    <a:cubicBezTo>
                      <a:pt x="33061" y="12427"/>
                      <a:pt x="33094" y="12378"/>
                      <a:pt x="33111" y="12328"/>
                    </a:cubicBezTo>
                    <a:cubicBezTo>
                      <a:pt x="33210" y="12131"/>
                      <a:pt x="33308" y="11883"/>
                      <a:pt x="33424" y="11620"/>
                    </a:cubicBezTo>
                    <a:cubicBezTo>
                      <a:pt x="33457" y="11554"/>
                      <a:pt x="33490" y="11488"/>
                      <a:pt x="33523" y="11422"/>
                    </a:cubicBezTo>
                    <a:cubicBezTo>
                      <a:pt x="33655" y="11142"/>
                      <a:pt x="33786" y="10829"/>
                      <a:pt x="33935" y="10499"/>
                    </a:cubicBezTo>
                    <a:cubicBezTo>
                      <a:pt x="33984" y="10384"/>
                      <a:pt x="34034" y="10252"/>
                      <a:pt x="34083" y="10136"/>
                    </a:cubicBezTo>
                    <a:cubicBezTo>
                      <a:pt x="34133" y="10037"/>
                      <a:pt x="34165" y="9955"/>
                      <a:pt x="34198" y="9873"/>
                    </a:cubicBezTo>
                    <a:cubicBezTo>
                      <a:pt x="34248" y="9757"/>
                      <a:pt x="34297" y="9642"/>
                      <a:pt x="34363" y="9510"/>
                    </a:cubicBezTo>
                    <a:cubicBezTo>
                      <a:pt x="34495" y="9197"/>
                      <a:pt x="34627" y="8867"/>
                      <a:pt x="34759" y="8554"/>
                    </a:cubicBezTo>
                    <a:cubicBezTo>
                      <a:pt x="34792" y="8488"/>
                      <a:pt x="34825" y="8406"/>
                      <a:pt x="34841" y="8340"/>
                    </a:cubicBezTo>
                    <a:cubicBezTo>
                      <a:pt x="34874" y="8274"/>
                      <a:pt x="34907" y="8208"/>
                      <a:pt x="34924" y="8142"/>
                    </a:cubicBezTo>
                    <a:cubicBezTo>
                      <a:pt x="35105" y="7697"/>
                      <a:pt x="35286" y="7252"/>
                      <a:pt x="35451" y="6840"/>
                    </a:cubicBezTo>
                    <a:lnTo>
                      <a:pt x="35451" y="6824"/>
                    </a:lnTo>
                    <a:cubicBezTo>
                      <a:pt x="35533" y="6593"/>
                      <a:pt x="35632" y="6362"/>
                      <a:pt x="35698" y="6148"/>
                    </a:cubicBezTo>
                    <a:cubicBezTo>
                      <a:pt x="35764" y="5967"/>
                      <a:pt x="35830" y="5785"/>
                      <a:pt x="35896" y="5620"/>
                    </a:cubicBezTo>
                    <a:cubicBezTo>
                      <a:pt x="36077" y="5077"/>
                      <a:pt x="36226" y="4582"/>
                      <a:pt x="36308" y="4203"/>
                    </a:cubicBezTo>
                    <a:cubicBezTo>
                      <a:pt x="36325" y="4154"/>
                      <a:pt x="36325" y="4121"/>
                      <a:pt x="36341" y="4071"/>
                    </a:cubicBezTo>
                    <a:cubicBezTo>
                      <a:pt x="36357" y="4022"/>
                      <a:pt x="36357" y="3989"/>
                      <a:pt x="36357" y="3939"/>
                    </a:cubicBezTo>
                    <a:cubicBezTo>
                      <a:pt x="36374" y="3890"/>
                      <a:pt x="36374" y="3857"/>
                      <a:pt x="36390" y="3808"/>
                    </a:cubicBezTo>
                    <a:cubicBezTo>
                      <a:pt x="36423" y="3511"/>
                      <a:pt x="36407" y="3313"/>
                      <a:pt x="36308" y="3247"/>
                    </a:cubicBezTo>
                    <a:cubicBezTo>
                      <a:pt x="36259" y="3214"/>
                      <a:pt x="36193" y="3181"/>
                      <a:pt x="36094" y="3132"/>
                    </a:cubicBezTo>
                    <a:cubicBezTo>
                      <a:pt x="36044" y="3115"/>
                      <a:pt x="36011" y="3099"/>
                      <a:pt x="35962" y="3082"/>
                    </a:cubicBezTo>
                    <a:cubicBezTo>
                      <a:pt x="35929" y="3082"/>
                      <a:pt x="35912" y="3066"/>
                      <a:pt x="35880" y="3049"/>
                    </a:cubicBezTo>
                    <a:cubicBezTo>
                      <a:pt x="35830" y="3033"/>
                      <a:pt x="35781" y="3016"/>
                      <a:pt x="35715" y="3000"/>
                    </a:cubicBezTo>
                    <a:cubicBezTo>
                      <a:pt x="35649" y="2967"/>
                      <a:pt x="35566" y="2934"/>
                      <a:pt x="35468" y="2901"/>
                    </a:cubicBezTo>
                    <a:cubicBezTo>
                      <a:pt x="35402" y="2885"/>
                      <a:pt x="35303" y="2852"/>
                      <a:pt x="35220" y="2819"/>
                    </a:cubicBezTo>
                    <a:cubicBezTo>
                      <a:pt x="35187" y="2802"/>
                      <a:pt x="35138" y="2786"/>
                      <a:pt x="35105" y="2786"/>
                    </a:cubicBezTo>
                    <a:cubicBezTo>
                      <a:pt x="35023" y="2753"/>
                      <a:pt x="34940" y="2720"/>
                      <a:pt x="34858" y="2703"/>
                    </a:cubicBezTo>
                    <a:cubicBezTo>
                      <a:pt x="34792" y="2670"/>
                      <a:pt x="34726" y="2654"/>
                      <a:pt x="34660" y="2637"/>
                    </a:cubicBezTo>
                    <a:cubicBezTo>
                      <a:pt x="34297" y="2522"/>
                      <a:pt x="33869" y="2390"/>
                      <a:pt x="33424" y="2242"/>
                    </a:cubicBezTo>
                    <a:cubicBezTo>
                      <a:pt x="33325" y="2225"/>
                      <a:pt x="33226" y="2192"/>
                      <a:pt x="33127" y="2159"/>
                    </a:cubicBezTo>
                    <a:cubicBezTo>
                      <a:pt x="33094" y="2143"/>
                      <a:pt x="33045" y="2127"/>
                      <a:pt x="33012" y="2127"/>
                    </a:cubicBezTo>
                    <a:cubicBezTo>
                      <a:pt x="32946" y="2094"/>
                      <a:pt x="32880" y="2077"/>
                      <a:pt x="32798" y="2061"/>
                    </a:cubicBezTo>
                    <a:cubicBezTo>
                      <a:pt x="32567" y="1995"/>
                      <a:pt x="32320" y="1912"/>
                      <a:pt x="32072" y="1846"/>
                    </a:cubicBezTo>
                    <a:cubicBezTo>
                      <a:pt x="31842" y="1780"/>
                      <a:pt x="31594" y="1698"/>
                      <a:pt x="31347" y="1632"/>
                    </a:cubicBezTo>
                    <a:cubicBezTo>
                      <a:pt x="31116" y="1566"/>
                      <a:pt x="30886" y="1500"/>
                      <a:pt x="30655" y="1434"/>
                    </a:cubicBezTo>
                    <a:cubicBezTo>
                      <a:pt x="30639" y="1434"/>
                      <a:pt x="30639" y="1418"/>
                      <a:pt x="30622" y="1418"/>
                    </a:cubicBezTo>
                    <a:cubicBezTo>
                      <a:pt x="30325" y="1335"/>
                      <a:pt x="30029" y="1253"/>
                      <a:pt x="29732" y="1171"/>
                    </a:cubicBezTo>
                    <a:cubicBezTo>
                      <a:pt x="29699" y="1154"/>
                      <a:pt x="29683" y="1154"/>
                      <a:pt x="29666" y="1154"/>
                    </a:cubicBezTo>
                    <a:cubicBezTo>
                      <a:pt x="29501" y="1105"/>
                      <a:pt x="29353" y="1055"/>
                      <a:pt x="29205" y="1022"/>
                    </a:cubicBezTo>
                    <a:cubicBezTo>
                      <a:pt x="28479" y="808"/>
                      <a:pt x="27804" y="627"/>
                      <a:pt x="27243" y="462"/>
                    </a:cubicBezTo>
                    <a:cubicBezTo>
                      <a:pt x="27161" y="445"/>
                      <a:pt x="27095" y="429"/>
                      <a:pt x="27013" y="412"/>
                    </a:cubicBezTo>
                    <a:cubicBezTo>
                      <a:pt x="26980" y="396"/>
                      <a:pt x="26947" y="380"/>
                      <a:pt x="26897" y="380"/>
                    </a:cubicBezTo>
                    <a:cubicBezTo>
                      <a:pt x="26831" y="363"/>
                      <a:pt x="26765" y="330"/>
                      <a:pt x="26700" y="314"/>
                    </a:cubicBezTo>
                    <a:cubicBezTo>
                      <a:pt x="26518" y="264"/>
                      <a:pt x="26353" y="231"/>
                      <a:pt x="26205" y="182"/>
                    </a:cubicBezTo>
                    <a:cubicBezTo>
                      <a:pt x="26172" y="165"/>
                      <a:pt x="26123" y="165"/>
                      <a:pt x="26090" y="149"/>
                    </a:cubicBezTo>
                    <a:cubicBezTo>
                      <a:pt x="25991" y="132"/>
                      <a:pt x="25908" y="99"/>
                      <a:pt x="25826" y="83"/>
                    </a:cubicBezTo>
                    <a:cubicBezTo>
                      <a:pt x="25793" y="66"/>
                      <a:pt x="25760" y="66"/>
                      <a:pt x="25727" y="50"/>
                    </a:cubicBezTo>
                    <a:cubicBezTo>
                      <a:pt x="25612" y="17"/>
                      <a:pt x="25546" y="0"/>
                      <a:pt x="25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7"/>
              <p:cNvSpPr/>
              <p:nvPr/>
            </p:nvSpPr>
            <p:spPr>
              <a:xfrm>
                <a:off x="131175" y="4631075"/>
                <a:ext cx="263725" cy="3716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866" extrusionOk="0">
                    <a:moveTo>
                      <a:pt x="2934" y="0"/>
                    </a:moveTo>
                    <a:cubicBezTo>
                      <a:pt x="2769" y="99"/>
                      <a:pt x="2588" y="198"/>
                      <a:pt x="2423" y="313"/>
                    </a:cubicBezTo>
                    <a:cubicBezTo>
                      <a:pt x="1417" y="956"/>
                      <a:pt x="527" y="1714"/>
                      <a:pt x="264" y="2571"/>
                    </a:cubicBezTo>
                    <a:cubicBezTo>
                      <a:pt x="0" y="3395"/>
                      <a:pt x="940" y="5686"/>
                      <a:pt x="2225" y="8059"/>
                    </a:cubicBezTo>
                    <a:cubicBezTo>
                      <a:pt x="3939" y="11257"/>
                      <a:pt x="6279" y="14602"/>
                      <a:pt x="7169" y="14833"/>
                    </a:cubicBezTo>
                    <a:cubicBezTo>
                      <a:pt x="7252" y="14855"/>
                      <a:pt x="7346" y="14865"/>
                      <a:pt x="7450" y="14865"/>
                    </a:cubicBezTo>
                    <a:cubicBezTo>
                      <a:pt x="8053" y="14865"/>
                      <a:pt x="8992" y="14517"/>
                      <a:pt x="10004" y="14026"/>
                    </a:cubicBezTo>
                    <a:cubicBezTo>
                      <a:pt x="10103" y="13976"/>
                      <a:pt x="10218" y="13927"/>
                      <a:pt x="10317" y="13877"/>
                    </a:cubicBezTo>
                    <a:cubicBezTo>
                      <a:pt x="10400" y="13828"/>
                      <a:pt x="10466" y="13795"/>
                      <a:pt x="10548" y="13745"/>
                    </a:cubicBezTo>
                    <a:cubicBezTo>
                      <a:pt x="9823" y="12460"/>
                      <a:pt x="8735" y="10532"/>
                      <a:pt x="7532" y="8373"/>
                    </a:cubicBezTo>
                    <a:cubicBezTo>
                      <a:pt x="6016" y="5686"/>
                      <a:pt x="4335" y="2637"/>
                      <a:pt x="29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7"/>
              <p:cNvSpPr/>
              <p:nvPr/>
            </p:nvSpPr>
            <p:spPr>
              <a:xfrm>
                <a:off x="131175" y="4631075"/>
                <a:ext cx="263725" cy="3745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982" fill="none" extrusionOk="0">
                    <a:moveTo>
                      <a:pt x="10548" y="13745"/>
                    </a:moveTo>
                    <a:cubicBezTo>
                      <a:pt x="10466" y="13795"/>
                      <a:pt x="10400" y="13828"/>
                      <a:pt x="10317" y="13877"/>
                    </a:cubicBezTo>
                    <a:cubicBezTo>
                      <a:pt x="10218" y="13927"/>
                      <a:pt x="10103" y="13976"/>
                      <a:pt x="10004" y="14026"/>
                    </a:cubicBezTo>
                    <a:cubicBezTo>
                      <a:pt x="8817" y="14602"/>
                      <a:pt x="7730" y="14981"/>
                      <a:pt x="7169" y="14833"/>
                    </a:cubicBezTo>
                    <a:cubicBezTo>
                      <a:pt x="6279" y="14602"/>
                      <a:pt x="3939" y="11257"/>
                      <a:pt x="2225" y="8059"/>
                    </a:cubicBezTo>
                    <a:cubicBezTo>
                      <a:pt x="940" y="5686"/>
                      <a:pt x="0" y="3395"/>
                      <a:pt x="264" y="2571"/>
                    </a:cubicBezTo>
                    <a:cubicBezTo>
                      <a:pt x="527" y="1714"/>
                      <a:pt x="1417" y="956"/>
                      <a:pt x="2423" y="313"/>
                    </a:cubicBezTo>
                    <a:cubicBezTo>
                      <a:pt x="2588" y="198"/>
                      <a:pt x="2769" y="99"/>
                      <a:pt x="2934" y="0"/>
                    </a:cubicBezTo>
                    <a:cubicBezTo>
                      <a:pt x="4335" y="2637"/>
                      <a:pt x="6016" y="5686"/>
                      <a:pt x="7532" y="8373"/>
                    </a:cubicBezTo>
                    <a:cubicBezTo>
                      <a:pt x="8735" y="10532"/>
                      <a:pt x="9823" y="12460"/>
                      <a:pt x="10548" y="13745"/>
                    </a:cubicBezTo>
                    <a:close/>
                  </a:path>
                </a:pathLst>
              </a:custGeom>
              <a:noFill/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7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extrusionOk="0">
                    <a:moveTo>
                      <a:pt x="1" y="0"/>
                    </a:moveTo>
                    <a:cubicBezTo>
                      <a:pt x="1" y="1"/>
                      <a:pt x="1962" y="1714"/>
                      <a:pt x="2028" y="1945"/>
                    </a:cubicBezTo>
                    <a:cubicBezTo>
                      <a:pt x="2094" y="2176"/>
                      <a:pt x="1468" y="3791"/>
                      <a:pt x="1929" y="4269"/>
                    </a:cubicBezTo>
                    <a:cubicBezTo>
                      <a:pt x="2374" y="4731"/>
                      <a:pt x="4138" y="5653"/>
                      <a:pt x="4286" y="6016"/>
                    </a:cubicBezTo>
                    <a:cubicBezTo>
                      <a:pt x="4434" y="6395"/>
                      <a:pt x="4138" y="8356"/>
                      <a:pt x="4335" y="8604"/>
                    </a:cubicBezTo>
                    <a:cubicBezTo>
                      <a:pt x="4533" y="8851"/>
                      <a:pt x="6280" y="9609"/>
                      <a:pt x="6428" y="9889"/>
                    </a:cubicBezTo>
                    <a:cubicBezTo>
                      <a:pt x="6478" y="9971"/>
                      <a:pt x="6593" y="10351"/>
                      <a:pt x="6709" y="10812"/>
                    </a:cubicBezTo>
                    <a:cubicBezTo>
                      <a:pt x="6939" y="11751"/>
                      <a:pt x="7236" y="13037"/>
                      <a:pt x="7236" y="13037"/>
                    </a:cubicBezTo>
                    <a:cubicBezTo>
                      <a:pt x="7236" y="13037"/>
                      <a:pt x="7236" y="13037"/>
                      <a:pt x="7253" y="13004"/>
                    </a:cubicBezTo>
                    <a:cubicBezTo>
                      <a:pt x="7269" y="12988"/>
                      <a:pt x="7269" y="12971"/>
                      <a:pt x="7286" y="12955"/>
                    </a:cubicBezTo>
                    <a:cubicBezTo>
                      <a:pt x="7318" y="12856"/>
                      <a:pt x="7401" y="12691"/>
                      <a:pt x="7500" y="12460"/>
                    </a:cubicBezTo>
                    <a:cubicBezTo>
                      <a:pt x="7516" y="12427"/>
                      <a:pt x="7549" y="12378"/>
                      <a:pt x="7566" y="12328"/>
                    </a:cubicBezTo>
                    <a:cubicBezTo>
                      <a:pt x="7665" y="12131"/>
                      <a:pt x="7763" y="11883"/>
                      <a:pt x="7879" y="11620"/>
                    </a:cubicBezTo>
                    <a:cubicBezTo>
                      <a:pt x="7912" y="11554"/>
                      <a:pt x="7945" y="11488"/>
                      <a:pt x="7978" y="11422"/>
                    </a:cubicBezTo>
                    <a:cubicBezTo>
                      <a:pt x="8110" y="11142"/>
                      <a:pt x="8241" y="10829"/>
                      <a:pt x="8390" y="10499"/>
                    </a:cubicBezTo>
                    <a:cubicBezTo>
                      <a:pt x="8439" y="10384"/>
                      <a:pt x="8489" y="10252"/>
                      <a:pt x="8538" y="10136"/>
                    </a:cubicBezTo>
                    <a:cubicBezTo>
                      <a:pt x="8588" y="10037"/>
                      <a:pt x="8620" y="9955"/>
                      <a:pt x="8653" y="9873"/>
                    </a:cubicBezTo>
                    <a:cubicBezTo>
                      <a:pt x="8703" y="9757"/>
                      <a:pt x="8752" y="9642"/>
                      <a:pt x="8818" y="9510"/>
                    </a:cubicBezTo>
                    <a:cubicBezTo>
                      <a:pt x="8950" y="9197"/>
                      <a:pt x="9082" y="8867"/>
                      <a:pt x="9214" y="8554"/>
                    </a:cubicBezTo>
                    <a:cubicBezTo>
                      <a:pt x="9247" y="8488"/>
                      <a:pt x="9280" y="8406"/>
                      <a:pt x="9296" y="8340"/>
                    </a:cubicBezTo>
                    <a:cubicBezTo>
                      <a:pt x="9329" y="8274"/>
                      <a:pt x="9362" y="8208"/>
                      <a:pt x="9379" y="8142"/>
                    </a:cubicBezTo>
                    <a:cubicBezTo>
                      <a:pt x="9560" y="7697"/>
                      <a:pt x="9741" y="7252"/>
                      <a:pt x="9906" y="6840"/>
                    </a:cubicBezTo>
                    <a:lnTo>
                      <a:pt x="9906" y="6824"/>
                    </a:lnTo>
                    <a:cubicBezTo>
                      <a:pt x="9988" y="6593"/>
                      <a:pt x="10087" y="6362"/>
                      <a:pt x="10153" y="6148"/>
                    </a:cubicBezTo>
                    <a:cubicBezTo>
                      <a:pt x="10219" y="5967"/>
                      <a:pt x="10285" y="5785"/>
                      <a:pt x="10351" y="5620"/>
                    </a:cubicBezTo>
                    <a:cubicBezTo>
                      <a:pt x="10532" y="5077"/>
                      <a:pt x="10681" y="4582"/>
                      <a:pt x="10763" y="4203"/>
                    </a:cubicBezTo>
                    <a:cubicBezTo>
                      <a:pt x="10780" y="4154"/>
                      <a:pt x="10780" y="4121"/>
                      <a:pt x="10796" y="4071"/>
                    </a:cubicBezTo>
                    <a:cubicBezTo>
                      <a:pt x="10812" y="4022"/>
                      <a:pt x="10812" y="3989"/>
                      <a:pt x="10812" y="3939"/>
                    </a:cubicBezTo>
                    <a:cubicBezTo>
                      <a:pt x="10829" y="3890"/>
                      <a:pt x="10829" y="3857"/>
                      <a:pt x="10845" y="3808"/>
                    </a:cubicBezTo>
                    <a:cubicBezTo>
                      <a:pt x="10878" y="3511"/>
                      <a:pt x="10862" y="3313"/>
                      <a:pt x="10763" y="3247"/>
                    </a:cubicBezTo>
                    <a:cubicBezTo>
                      <a:pt x="10714" y="3214"/>
                      <a:pt x="10648" y="3181"/>
                      <a:pt x="10549" y="3132"/>
                    </a:cubicBezTo>
                    <a:cubicBezTo>
                      <a:pt x="10499" y="3115"/>
                      <a:pt x="10466" y="3099"/>
                      <a:pt x="10417" y="3082"/>
                    </a:cubicBezTo>
                    <a:cubicBezTo>
                      <a:pt x="10384" y="3082"/>
                      <a:pt x="10367" y="3066"/>
                      <a:pt x="10335" y="3049"/>
                    </a:cubicBezTo>
                    <a:cubicBezTo>
                      <a:pt x="10285" y="3033"/>
                      <a:pt x="10236" y="3016"/>
                      <a:pt x="10170" y="3000"/>
                    </a:cubicBezTo>
                    <a:cubicBezTo>
                      <a:pt x="10104" y="2967"/>
                      <a:pt x="10021" y="2934"/>
                      <a:pt x="9923" y="2901"/>
                    </a:cubicBezTo>
                    <a:cubicBezTo>
                      <a:pt x="9857" y="2885"/>
                      <a:pt x="9758" y="2852"/>
                      <a:pt x="9675" y="2819"/>
                    </a:cubicBezTo>
                    <a:cubicBezTo>
                      <a:pt x="9642" y="2802"/>
                      <a:pt x="9593" y="2786"/>
                      <a:pt x="9560" y="2786"/>
                    </a:cubicBezTo>
                    <a:cubicBezTo>
                      <a:pt x="9478" y="2753"/>
                      <a:pt x="9395" y="2720"/>
                      <a:pt x="9313" y="2703"/>
                    </a:cubicBezTo>
                    <a:cubicBezTo>
                      <a:pt x="9247" y="2670"/>
                      <a:pt x="9181" y="2654"/>
                      <a:pt x="9115" y="2637"/>
                    </a:cubicBezTo>
                    <a:cubicBezTo>
                      <a:pt x="8752" y="2522"/>
                      <a:pt x="8324" y="2390"/>
                      <a:pt x="7879" y="2242"/>
                    </a:cubicBezTo>
                    <a:cubicBezTo>
                      <a:pt x="7780" y="2225"/>
                      <a:pt x="7681" y="2192"/>
                      <a:pt x="7582" y="2159"/>
                    </a:cubicBezTo>
                    <a:cubicBezTo>
                      <a:pt x="7549" y="2143"/>
                      <a:pt x="7500" y="2127"/>
                      <a:pt x="7467" y="2127"/>
                    </a:cubicBezTo>
                    <a:cubicBezTo>
                      <a:pt x="7401" y="2094"/>
                      <a:pt x="7318" y="2077"/>
                      <a:pt x="7253" y="2061"/>
                    </a:cubicBezTo>
                    <a:cubicBezTo>
                      <a:pt x="7022" y="1995"/>
                      <a:pt x="6775" y="1912"/>
                      <a:pt x="6527" y="1846"/>
                    </a:cubicBezTo>
                    <a:cubicBezTo>
                      <a:pt x="6297" y="1780"/>
                      <a:pt x="6049" y="1698"/>
                      <a:pt x="5802" y="1632"/>
                    </a:cubicBezTo>
                    <a:cubicBezTo>
                      <a:pt x="5571" y="1566"/>
                      <a:pt x="5341" y="1500"/>
                      <a:pt x="5110" y="1434"/>
                    </a:cubicBezTo>
                    <a:cubicBezTo>
                      <a:pt x="5094" y="1434"/>
                      <a:pt x="5094" y="1418"/>
                      <a:pt x="5077" y="1418"/>
                    </a:cubicBezTo>
                    <a:cubicBezTo>
                      <a:pt x="4780" y="1335"/>
                      <a:pt x="4484" y="1253"/>
                      <a:pt x="4187" y="1171"/>
                    </a:cubicBezTo>
                    <a:cubicBezTo>
                      <a:pt x="4154" y="1154"/>
                      <a:pt x="4138" y="1154"/>
                      <a:pt x="4121" y="1154"/>
                    </a:cubicBezTo>
                    <a:cubicBezTo>
                      <a:pt x="3956" y="1105"/>
                      <a:pt x="3808" y="1055"/>
                      <a:pt x="3660" y="1022"/>
                    </a:cubicBezTo>
                    <a:cubicBezTo>
                      <a:pt x="2934" y="808"/>
                      <a:pt x="2259" y="627"/>
                      <a:pt x="1698" y="462"/>
                    </a:cubicBezTo>
                    <a:cubicBezTo>
                      <a:pt x="1616" y="445"/>
                      <a:pt x="1550" y="429"/>
                      <a:pt x="1468" y="412"/>
                    </a:cubicBezTo>
                    <a:cubicBezTo>
                      <a:pt x="1435" y="396"/>
                      <a:pt x="1402" y="380"/>
                      <a:pt x="1352" y="380"/>
                    </a:cubicBezTo>
                    <a:cubicBezTo>
                      <a:pt x="1286" y="363"/>
                      <a:pt x="1220" y="330"/>
                      <a:pt x="1155" y="314"/>
                    </a:cubicBezTo>
                    <a:cubicBezTo>
                      <a:pt x="973" y="264"/>
                      <a:pt x="808" y="231"/>
                      <a:pt x="660" y="182"/>
                    </a:cubicBezTo>
                    <a:cubicBezTo>
                      <a:pt x="627" y="165"/>
                      <a:pt x="578" y="165"/>
                      <a:pt x="545" y="149"/>
                    </a:cubicBezTo>
                    <a:cubicBezTo>
                      <a:pt x="446" y="132"/>
                      <a:pt x="363" y="99"/>
                      <a:pt x="281" y="83"/>
                    </a:cubicBezTo>
                    <a:cubicBezTo>
                      <a:pt x="248" y="66"/>
                      <a:pt x="215" y="66"/>
                      <a:pt x="182" y="50"/>
                    </a:cubicBezTo>
                    <a:cubicBezTo>
                      <a:pt x="67" y="1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" name="Google Shape;441;p7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extrusionOk="0">
                    <a:moveTo>
                      <a:pt x="3000" y="1"/>
                    </a:moveTo>
                    <a:cubicBezTo>
                      <a:pt x="2770" y="116"/>
                      <a:pt x="2489" y="248"/>
                      <a:pt x="2176" y="413"/>
                    </a:cubicBezTo>
                    <a:cubicBezTo>
                      <a:pt x="2077" y="462"/>
                      <a:pt x="1979" y="512"/>
                      <a:pt x="1863" y="561"/>
                    </a:cubicBezTo>
                    <a:cubicBezTo>
                      <a:pt x="1797" y="594"/>
                      <a:pt x="1731" y="627"/>
                      <a:pt x="1665" y="660"/>
                    </a:cubicBezTo>
                    <a:cubicBezTo>
                      <a:pt x="1435" y="775"/>
                      <a:pt x="1204" y="907"/>
                      <a:pt x="973" y="1022"/>
                    </a:cubicBezTo>
                    <a:cubicBezTo>
                      <a:pt x="825" y="1105"/>
                      <a:pt x="660" y="1204"/>
                      <a:pt x="512" y="1286"/>
                    </a:cubicBezTo>
                    <a:cubicBezTo>
                      <a:pt x="347" y="1385"/>
                      <a:pt x="166" y="1484"/>
                      <a:pt x="1" y="1599"/>
                    </a:cubicBezTo>
                    <a:cubicBezTo>
                      <a:pt x="1" y="1632"/>
                      <a:pt x="1" y="1649"/>
                      <a:pt x="1" y="1649"/>
                    </a:cubicBezTo>
                    <a:cubicBezTo>
                      <a:pt x="1" y="1649"/>
                      <a:pt x="1187" y="4203"/>
                      <a:pt x="4319" y="9724"/>
                    </a:cubicBezTo>
                    <a:cubicBezTo>
                      <a:pt x="5242" y="11323"/>
                      <a:pt x="6313" y="13185"/>
                      <a:pt x="7582" y="15312"/>
                    </a:cubicBezTo>
                    <a:cubicBezTo>
                      <a:pt x="7681" y="15262"/>
                      <a:pt x="7796" y="15213"/>
                      <a:pt x="7895" y="15163"/>
                    </a:cubicBezTo>
                    <a:cubicBezTo>
                      <a:pt x="8208" y="14998"/>
                      <a:pt x="8538" y="14834"/>
                      <a:pt x="8851" y="14652"/>
                    </a:cubicBezTo>
                    <a:cubicBezTo>
                      <a:pt x="8868" y="14636"/>
                      <a:pt x="8884" y="14636"/>
                      <a:pt x="8901" y="14619"/>
                    </a:cubicBezTo>
                    <a:cubicBezTo>
                      <a:pt x="9032" y="14553"/>
                      <a:pt x="9148" y="14487"/>
                      <a:pt x="9280" y="14422"/>
                    </a:cubicBezTo>
                    <a:cubicBezTo>
                      <a:pt x="9395" y="14356"/>
                      <a:pt x="9510" y="14290"/>
                      <a:pt x="9626" y="14224"/>
                    </a:cubicBezTo>
                    <a:cubicBezTo>
                      <a:pt x="9758" y="14141"/>
                      <a:pt x="9873" y="14075"/>
                      <a:pt x="9988" y="14010"/>
                    </a:cubicBezTo>
                    <a:cubicBezTo>
                      <a:pt x="10054" y="13977"/>
                      <a:pt x="10120" y="13944"/>
                      <a:pt x="10170" y="13894"/>
                    </a:cubicBezTo>
                    <a:cubicBezTo>
                      <a:pt x="10466" y="13729"/>
                      <a:pt x="10747" y="13565"/>
                      <a:pt x="10994" y="13400"/>
                    </a:cubicBezTo>
                    <a:cubicBezTo>
                      <a:pt x="10994" y="13400"/>
                      <a:pt x="9906" y="11587"/>
                      <a:pt x="8390" y="9032"/>
                    </a:cubicBezTo>
                    <a:cubicBezTo>
                      <a:pt x="8373" y="8999"/>
                      <a:pt x="8357" y="8966"/>
                      <a:pt x="8340" y="8950"/>
                    </a:cubicBezTo>
                    <a:cubicBezTo>
                      <a:pt x="7500" y="7532"/>
                      <a:pt x="6527" y="5917"/>
                      <a:pt x="5538" y="4253"/>
                    </a:cubicBezTo>
                    <a:cubicBezTo>
                      <a:pt x="4681" y="2819"/>
                      <a:pt x="3808" y="1369"/>
                      <a:pt x="3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7"/>
              <p:cNvSpPr/>
              <p:nvPr/>
            </p:nvSpPr>
            <p:spPr>
              <a:xfrm>
                <a:off x="216050" y="4615400"/>
                <a:ext cx="216325" cy="34985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13994" extrusionOk="0">
                    <a:moveTo>
                      <a:pt x="692" y="1"/>
                    </a:moveTo>
                    <a:cubicBezTo>
                      <a:pt x="462" y="116"/>
                      <a:pt x="231" y="248"/>
                      <a:pt x="0" y="363"/>
                    </a:cubicBezTo>
                    <a:cubicBezTo>
                      <a:pt x="1401" y="2819"/>
                      <a:pt x="3263" y="6016"/>
                      <a:pt x="4928" y="8901"/>
                    </a:cubicBezTo>
                    <a:cubicBezTo>
                      <a:pt x="6065" y="10862"/>
                      <a:pt x="7104" y="12658"/>
                      <a:pt x="7878" y="13993"/>
                    </a:cubicBezTo>
                    <a:cubicBezTo>
                      <a:pt x="7895" y="13977"/>
                      <a:pt x="7911" y="13977"/>
                      <a:pt x="7928" y="13960"/>
                    </a:cubicBezTo>
                    <a:cubicBezTo>
                      <a:pt x="8059" y="13894"/>
                      <a:pt x="8175" y="13828"/>
                      <a:pt x="8307" y="13763"/>
                    </a:cubicBezTo>
                    <a:cubicBezTo>
                      <a:pt x="8422" y="13697"/>
                      <a:pt x="8537" y="13631"/>
                      <a:pt x="8653" y="13565"/>
                    </a:cubicBezTo>
                    <a:cubicBezTo>
                      <a:pt x="7812" y="12180"/>
                      <a:pt x="6807" y="10499"/>
                      <a:pt x="5785" y="8752"/>
                    </a:cubicBezTo>
                    <a:cubicBezTo>
                      <a:pt x="3956" y="5670"/>
                      <a:pt x="2027" y="2341"/>
                      <a:pt x="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7"/>
              <p:cNvSpPr/>
              <p:nvPr/>
            </p:nvSpPr>
            <p:spPr>
              <a:xfrm>
                <a:off x="186800" y="4556075"/>
                <a:ext cx="799350" cy="446650"/>
              </a:xfrm>
              <a:custGeom>
                <a:avLst/>
                <a:gdLst/>
                <a:ahLst/>
                <a:cxnLst/>
                <a:rect l="l" t="t" r="r" b="b"/>
                <a:pathLst>
                  <a:path w="31974" h="17866" extrusionOk="0">
                    <a:moveTo>
                      <a:pt x="31973" y="1"/>
                    </a:moveTo>
                    <a:lnTo>
                      <a:pt x="31973" y="1"/>
                    </a:lnTo>
                    <a:cubicBezTo>
                      <a:pt x="31331" y="314"/>
                      <a:pt x="30671" y="627"/>
                      <a:pt x="30029" y="940"/>
                    </a:cubicBezTo>
                    <a:cubicBezTo>
                      <a:pt x="25760" y="3017"/>
                      <a:pt x="21491" y="5110"/>
                      <a:pt x="17223" y="7186"/>
                    </a:cubicBezTo>
                    <a:cubicBezTo>
                      <a:pt x="14421" y="8538"/>
                      <a:pt x="11570" y="9922"/>
                      <a:pt x="8587" y="10746"/>
                    </a:cubicBezTo>
                    <a:cubicBezTo>
                      <a:pt x="8043" y="10895"/>
                      <a:pt x="7499" y="11010"/>
                      <a:pt x="6955" y="11125"/>
                    </a:cubicBezTo>
                    <a:cubicBezTo>
                      <a:pt x="6658" y="11175"/>
                      <a:pt x="6378" y="11224"/>
                      <a:pt x="6098" y="11274"/>
                    </a:cubicBezTo>
                    <a:cubicBezTo>
                      <a:pt x="5999" y="11290"/>
                      <a:pt x="5900" y="11307"/>
                      <a:pt x="5785" y="11323"/>
                    </a:cubicBezTo>
                    <a:cubicBezTo>
                      <a:pt x="5637" y="11340"/>
                      <a:pt x="5472" y="11356"/>
                      <a:pt x="5307" y="11373"/>
                    </a:cubicBezTo>
                    <a:cubicBezTo>
                      <a:pt x="5043" y="11405"/>
                      <a:pt x="4780" y="11422"/>
                      <a:pt x="4516" y="11438"/>
                    </a:cubicBezTo>
                    <a:cubicBezTo>
                      <a:pt x="4215" y="11455"/>
                      <a:pt x="3911" y="11464"/>
                      <a:pt x="3604" y="11464"/>
                    </a:cubicBezTo>
                    <a:cubicBezTo>
                      <a:pt x="2411" y="11464"/>
                      <a:pt x="1180" y="11335"/>
                      <a:pt x="0" y="11059"/>
                    </a:cubicBezTo>
                    <a:lnTo>
                      <a:pt x="0" y="11059"/>
                    </a:lnTo>
                    <a:cubicBezTo>
                      <a:pt x="1714" y="14257"/>
                      <a:pt x="4054" y="17602"/>
                      <a:pt x="4944" y="17833"/>
                    </a:cubicBezTo>
                    <a:cubicBezTo>
                      <a:pt x="5027" y="17855"/>
                      <a:pt x="5121" y="17865"/>
                      <a:pt x="5225" y="17865"/>
                    </a:cubicBezTo>
                    <a:cubicBezTo>
                      <a:pt x="5828" y="17865"/>
                      <a:pt x="6767" y="17517"/>
                      <a:pt x="7779" y="17026"/>
                    </a:cubicBezTo>
                    <a:cubicBezTo>
                      <a:pt x="7878" y="16976"/>
                      <a:pt x="7993" y="16927"/>
                      <a:pt x="8092" y="16877"/>
                    </a:cubicBezTo>
                    <a:cubicBezTo>
                      <a:pt x="8405" y="16712"/>
                      <a:pt x="8735" y="16548"/>
                      <a:pt x="9048" y="16366"/>
                    </a:cubicBezTo>
                    <a:cubicBezTo>
                      <a:pt x="9065" y="16350"/>
                      <a:pt x="9081" y="16350"/>
                      <a:pt x="9098" y="16333"/>
                    </a:cubicBezTo>
                    <a:cubicBezTo>
                      <a:pt x="9229" y="16267"/>
                      <a:pt x="9345" y="16201"/>
                      <a:pt x="9477" y="16136"/>
                    </a:cubicBezTo>
                    <a:cubicBezTo>
                      <a:pt x="9592" y="16070"/>
                      <a:pt x="9707" y="16004"/>
                      <a:pt x="9823" y="15938"/>
                    </a:cubicBezTo>
                    <a:cubicBezTo>
                      <a:pt x="9955" y="15855"/>
                      <a:pt x="10070" y="15789"/>
                      <a:pt x="10185" y="15724"/>
                    </a:cubicBezTo>
                    <a:cubicBezTo>
                      <a:pt x="10251" y="15691"/>
                      <a:pt x="10317" y="15658"/>
                      <a:pt x="10367" y="15608"/>
                    </a:cubicBezTo>
                    <a:cubicBezTo>
                      <a:pt x="10663" y="15443"/>
                      <a:pt x="10944" y="15279"/>
                      <a:pt x="11191" y="15114"/>
                    </a:cubicBezTo>
                    <a:cubicBezTo>
                      <a:pt x="11850" y="14718"/>
                      <a:pt x="12328" y="14405"/>
                      <a:pt x="12460" y="14339"/>
                    </a:cubicBezTo>
                    <a:cubicBezTo>
                      <a:pt x="12987" y="14042"/>
                      <a:pt x="30309" y="3396"/>
                      <a:pt x="30556" y="3165"/>
                    </a:cubicBezTo>
                    <a:cubicBezTo>
                      <a:pt x="30556" y="3165"/>
                      <a:pt x="30556" y="3165"/>
                      <a:pt x="30573" y="3132"/>
                    </a:cubicBezTo>
                    <a:cubicBezTo>
                      <a:pt x="30589" y="3116"/>
                      <a:pt x="30589" y="3099"/>
                      <a:pt x="30606" y="3083"/>
                    </a:cubicBezTo>
                    <a:cubicBezTo>
                      <a:pt x="30638" y="2984"/>
                      <a:pt x="30721" y="2819"/>
                      <a:pt x="30820" y="2588"/>
                    </a:cubicBezTo>
                    <a:cubicBezTo>
                      <a:pt x="30836" y="2555"/>
                      <a:pt x="30869" y="2506"/>
                      <a:pt x="30886" y="2456"/>
                    </a:cubicBezTo>
                    <a:cubicBezTo>
                      <a:pt x="30985" y="2259"/>
                      <a:pt x="31083" y="2011"/>
                      <a:pt x="31199" y="1748"/>
                    </a:cubicBezTo>
                    <a:cubicBezTo>
                      <a:pt x="31232" y="1682"/>
                      <a:pt x="31265" y="1616"/>
                      <a:pt x="31298" y="1550"/>
                    </a:cubicBezTo>
                    <a:cubicBezTo>
                      <a:pt x="31430" y="1270"/>
                      <a:pt x="31561" y="957"/>
                      <a:pt x="31710" y="627"/>
                    </a:cubicBezTo>
                    <a:cubicBezTo>
                      <a:pt x="31759" y="512"/>
                      <a:pt x="31809" y="380"/>
                      <a:pt x="31858" y="264"/>
                    </a:cubicBezTo>
                    <a:cubicBezTo>
                      <a:pt x="31908" y="165"/>
                      <a:pt x="31940" y="83"/>
                      <a:pt x="31973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7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fill="none" extrusionOk="0">
                    <a:moveTo>
                      <a:pt x="10845" y="3808"/>
                    </a:moveTo>
                    <a:cubicBezTo>
                      <a:pt x="10829" y="3857"/>
                      <a:pt x="10829" y="3890"/>
                      <a:pt x="10812" y="3939"/>
                    </a:cubicBezTo>
                    <a:cubicBezTo>
                      <a:pt x="10812" y="3989"/>
                      <a:pt x="10812" y="4022"/>
                      <a:pt x="10796" y="4071"/>
                    </a:cubicBezTo>
                    <a:cubicBezTo>
                      <a:pt x="10780" y="4121"/>
                      <a:pt x="10780" y="4154"/>
                      <a:pt x="10763" y="4203"/>
                    </a:cubicBezTo>
                    <a:cubicBezTo>
                      <a:pt x="10681" y="4582"/>
                      <a:pt x="10532" y="5077"/>
                      <a:pt x="10351" y="5620"/>
                    </a:cubicBezTo>
                    <a:cubicBezTo>
                      <a:pt x="10285" y="5785"/>
                      <a:pt x="10219" y="5967"/>
                      <a:pt x="10153" y="6148"/>
                    </a:cubicBezTo>
                    <a:cubicBezTo>
                      <a:pt x="10087" y="6362"/>
                      <a:pt x="9988" y="6593"/>
                      <a:pt x="9906" y="6824"/>
                    </a:cubicBezTo>
                    <a:lnTo>
                      <a:pt x="9906" y="6840"/>
                    </a:lnTo>
                    <a:cubicBezTo>
                      <a:pt x="9741" y="7252"/>
                      <a:pt x="9560" y="7697"/>
                      <a:pt x="9379" y="8142"/>
                    </a:cubicBezTo>
                    <a:cubicBezTo>
                      <a:pt x="9362" y="8208"/>
                      <a:pt x="9329" y="8274"/>
                      <a:pt x="9296" y="8340"/>
                    </a:cubicBezTo>
                    <a:cubicBezTo>
                      <a:pt x="9280" y="8406"/>
                      <a:pt x="9247" y="8488"/>
                      <a:pt x="9214" y="8554"/>
                    </a:cubicBezTo>
                    <a:cubicBezTo>
                      <a:pt x="9082" y="8867"/>
                      <a:pt x="8950" y="9197"/>
                      <a:pt x="8818" y="9510"/>
                    </a:cubicBezTo>
                    <a:cubicBezTo>
                      <a:pt x="8752" y="9642"/>
                      <a:pt x="8703" y="9757"/>
                      <a:pt x="8653" y="9873"/>
                    </a:cubicBezTo>
                    <a:cubicBezTo>
                      <a:pt x="8620" y="9955"/>
                      <a:pt x="8588" y="10037"/>
                      <a:pt x="8538" y="10136"/>
                    </a:cubicBezTo>
                    <a:cubicBezTo>
                      <a:pt x="8489" y="10252"/>
                      <a:pt x="8439" y="10384"/>
                      <a:pt x="8390" y="10499"/>
                    </a:cubicBezTo>
                    <a:cubicBezTo>
                      <a:pt x="8241" y="10829"/>
                      <a:pt x="8110" y="11142"/>
                      <a:pt x="7978" y="11422"/>
                    </a:cubicBezTo>
                    <a:cubicBezTo>
                      <a:pt x="7945" y="11488"/>
                      <a:pt x="7912" y="11554"/>
                      <a:pt x="7879" y="11620"/>
                    </a:cubicBezTo>
                    <a:cubicBezTo>
                      <a:pt x="7763" y="11883"/>
                      <a:pt x="7665" y="12131"/>
                      <a:pt x="7566" y="12328"/>
                    </a:cubicBezTo>
                    <a:cubicBezTo>
                      <a:pt x="7549" y="12378"/>
                      <a:pt x="7516" y="12427"/>
                      <a:pt x="7500" y="12460"/>
                    </a:cubicBezTo>
                    <a:cubicBezTo>
                      <a:pt x="7401" y="12691"/>
                      <a:pt x="7318" y="12856"/>
                      <a:pt x="7286" y="12955"/>
                    </a:cubicBezTo>
                    <a:cubicBezTo>
                      <a:pt x="7269" y="12971"/>
                      <a:pt x="7269" y="12988"/>
                      <a:pt x="7253" y="13004"/>
                    </a:cubicBezTo>
                    <a:cubicBezTo>
                      <a:pt x="7236" y="13037"/>
                      <a:pt x="7236" y="13037"/>
                      <a:pt x="7236" y="13037"/>
                    </a:cubicBezTo>
                    <a:cubicBezTo>
                      <a:pt x="7236" y="13037"/>
                      <a:pt x="6939" y="11751"/>
                      <a:pt x="6709" y="10812"/>
                    </a:cubicBezTo>
                    <a:cubicBezTo>
                      <a:pt x="6593" y="10351"/>
                      <a:pt x="6478" y="9971"/>
                      <a:pt x="6428" y="9889"/>
                    </a:cubicBezTo>
                    <a:cubicBezTo>
                      <a:pt x="6280" y="9609"/>
                      <a:pt x="4533" y="8851"/>
                      <a:pt x="4335" y="8604"/>
                    </a:cubicBezTo>
                    <a:cubicBezTo>
                      <a:pt x="4138" y="8356"/>
                      <a:pt x="4434" y="6395"/>
                      <a:pt x="4286" y="6016"/>
                    </a:cubicBezTo>
                    <a:cubicBezTo>
                      <a:pt x="4138" y="5653"/>
                      <a:pt x="2374" y="4731"/>
                      <a:pt x="1929" y="4269"/>
                    </a:cubicBezTo>
                    <a:cubicBezTo>
                      <a:pt x="1468" y="3791"/>
                      <a:pt x="2094" y="2176"/>
                      <a:pt x="2028" y="1945"/>
                    </a:cubicBezTo>
                    <a:cubicBezTo>
                      <a:pt x="1962" y="1714"/>
                      <a:pt x="1" y="0"/>
                      <a:pt x="1" y="0"/>
                    </a:cubicBezTo>
                    <a:cubicBezTo>
                      <a:pt x="1" y="0"/>
                      <a:pt x="67" y="17"/>
                      <a:pt x="182" y="50"/>
                    </a:cubicBezTo>
                    <a:cubicBezTo>
                      <a:pt x="215" y="66"/>
                      <a:pt x="248" y="66"/>
                      <a:pt x="281" y="83"/>
                    </a:cubicBezTo>
                    <a:cubicBezTo>
                      <a:pt x="363" y="99"/>
                      <a:pt x="446" y="132"/>
                      <a:pt x="545" y="149"/>
                    </a:cubicBezTo>
                    <a:cubicBezTo>
                      <a:pt x="578" y="165"/>
                      <a:pt x="627" y="165"/>
                      <a:pt x="660" y="182"/>
                    </a:cubicBezTo>
                    <a:cubicBezTo>
                      <a:pt x="808" y="231"/>
                      <a:pt x="973" y="264"/>
                      <a:pt x="1155" y="314"/>
                    </a:cubicBezTo>
                    <a:cubicBezTo>
                      <a:pt x="1220" y="330"/>
                      <a:pt x="1286" y="363"/>
                      <a:pt x="1352" y="380"/>
                    </a:cubicBezTo>
                    <a:cubicBezTo>
                      <a:pt x="1402" y="380"/>
                      <a:pt x="1435" y="396"/>
                      <a:pt x="1468" y="412"/>
                    </a:cubicBezTo>
                    <a:cubicBezTo>
                      <a:pt x="1550" y="429"/>
                      <a:pt x="1616" y="445"/>
                      <a:pt x="1698" y="462"/>
                    </a:cubicBezTo>
                    <a:cubicBezTo>
                      <a:pt x="2259" y="627"/>
                      <a:pt x="2934" y="808"/>
                      <a:pt x="3660" y="1022"/>
                    </a:cubicBezTo>
                    <a:cubicBezTo>
                      <a:pt x="3808" y="1055"/>
                      <a:pt x="3956" y="1105"/>
                      <a:pt x="4121" y="1154"/>
                    </a:cubicBezTo>
                    <a:cubicBezTo>
                      <a:pt x="4138" y="1154"/>
                      <a:pt x="4154" y="1154"/>
                      <a:pt x="4187" y="1171"/>
                    </a:cubicBezTo>
                    <a:cubicBezTo>
                      <a:pt x="4484" y="1253"/>
                      <a:pt x="4780" y="1335"/>
                      <a:pt x="5077" y="1418"/>
                    </a:cubicBezTo>
                    <a:cubicBezTo>
                      <a:pt x="5094" y="1418"/>
                      <a:pt x="5094" y="1434"/>
                      <a:pt x="5110" y="1434"/>
                    </a:cubicBezTo>
                    <a:cubicBezTo>
                      <a:pt x="5341" y="1500"/>
                      <a:pt x="5571" y="1566"/>
                      <a:pt x="5802" y="1632"/>
                    </a:cubicBezTo>
                    <a:cubicBezTo>
                      <a:pt x="6049" y="1698"/>
                      <a:pt x="6297" y="1780"/>
                      <a:pt x="6527" y="1846"/>
                    </a:cubicBezTo>
                    <a:cubicBezTo>
                      <a:pt x="6775" y="1912"/>
                      <a:pt x="7022" y="1995"/>
                      <a:pt x="7253" y="2061"/>
                    </a:cubicBezTo>
                    <a:cubicBezTo>
                      <a:pt x="7318" y="2077"/>
                      <a:pt x="7401" y="2094"/>
                      <a:pt x="7467" y="2127"/>
                    </a:cubicBezTo>
                    <a:cubicBezTo>
                      <a:pt x="7500" y="2127"/>
                      <a:pt x="7549" y="2143"/>
                      <a:pt x="7582" y="2159"/>
                    </a:cubicBezTo>
                    <a:cubicBezTo>
                      <a:pt x="7681" y="2192"/>
                      <a:pt x="7780" y="2225"/>
                      <a:pt x="7879" y="2242"/>
                    </a:cubicBezTo>
                    <a:cubicBezTo>
                      <a:pt x="8324" y="2390"/>
                      <a:pt x="8752" y="2522"/>
                      <a:pt x="9115" y="2637"/>
                    </a:cubicBezTo>
                    <a:cubicBezTo>
                      <a:pt x="9181" y="2654"/>
                      <a:pt x="9247" y="2670"/>
                      <a:pt x="9313" y="2703"/>
                    </a:cubicBezTo>
                    <a:cubicBezTo>
                      <a:pt x="9395" y="2720"/>
                      <a:pt x="9478" y="2753"/>
                      <a:pt x="9560" y="2786"/>
                    </a:cubicBezTo>
                    <a:cubicBezTo>
                      <a:pt x="9593" y="2786"/>
                      <a:pt x="9642" y="2802"/>
                      <a:pt x="9675" y="2819"/>
                    </a:cubicBezTo>
                    <a:cubicBezTo>
                      <a:pt x="9758" y="2852"/>
                      <a:pt x="9857" y="2885"/>
                      <a:pt x="9923" y="2901"/>
                    </a:cubicBezTo>
                    <a:cubicBezTo>
                      <a:pt x="10021" y="2934"/>
                      <a:pt x="10104" y="2967"/>
                      <a:pt x="10170" y="3000"/>
                    </a:cubicBezTo>
                    <a:cubicBezTo>
                      <a:pt x="10236" y="3016"/>
                      <a:pt x="10285" y="3033"/>
                      <a:pt x="10335" y="3049"/>
                    </a:cubicBezTo>
                    <a:cubicBezTo>
                      <a:pt x="10367" y="3066"/>
                      <a:pt x="10384" y="3082"/>
                      <a:pt x="10417" y="3082"/>
                    </a:cubicBezTo>
                    <a:cubicBezTo>
                      <a:pt x="10466" y="3099"/>
                      <a:pt x="10499" y="3115"/>
                      <a:pt x="10549" y="3132"/>
                    </a:cubicBezTo>
                    <a:cubicBezTo>
                      <a:pt x="10648" y="3181"/>
                      <a:pt x="10714" y="3214"/>
                      <a:pt x="10763" y="3247"/>
                    </a:cubicBezTo>
                    <a:cubicBezTo>
                      <a:pt x="10862" y="3313"/>
                      <a:pt x="10878" y="3511"/>
                      <a:pt x="10845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7"/>
              <p:cNvSpPr/>
              <p:nvPr/>
            </p:nvSpPr>
            <p:spPr>
              <a:xfrm>
                <a:off x="951100" y="4360775"/>
                <a:ext cx="9562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781" extrusionOk="0">
                    <a:moveTo>
                      <a:pt x="1" y="1"/>
                    </a:moveTo>
                    <a:cubicBezTo>
                      <a:pt x="1665" y="2539"/>
                      <a:pt x="2654" y="4780"/>
                      <a:pt x="2654" y="4780"/>
                    </a:cubicBezTo>
                    <a:cubicBezTo>
                      <a:pt x="3346" y="2967"/>
                      <a:pt x="3824" y="1401"/>
                      <a:pt x="3511" y="1187"/>
                    </a:cubicBezTo>
                    <a:cubicBezTo>
                      <a:pt x="3214" y="989"/>
                      <a:pt x="1764" y="52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7"/>
              <p:cNvSpPr/>
              <p:nvPr/>
            </p:nvSpPr>
            <p:spPr>
              <a:xfrm>
                <a:off x="400225" y="4524350"/>
                <a:ext cx="477975" cy="298325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1933" fill="none" extrusionOk="0">
                    <a:moveTo>
                      <a:pt x="19118" y="1"/>
                    </a:moveTo>
                    <a:cubicBezTo>
                      <a:pt x="19118" y="1"/>
                      <a:pt x="3560" y="10351"/>
                      <a:pt x="0" y="11933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7"/>
              <p:cNvSpPr/>
              <p:nvPr/>
            </p:nvSpPr>
            <p:spPr>
              <a:xfrm>
                <a:off x="330175" y="4416000"/>
                <a:ext cx="487875" cy="28925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11570" fill="none" extrusionOk="0">
                    <a:moveTo>
                      <a:pt x="19514" y="0"/>
                    </a:moveTo>
                    <a:cubicBezTo>
                      <a:pt x="19514" y="0"/>
                      <a:pt x="3610" y="9229"/>
                      <a:pt x="0" y="11570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7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fill="none" extrusionOk="0">
                    <a:moveTo>
                      <a:pt x="10994" y="13400"/>
                    </a:moveTo>
                    <a:cubicBezTo>
                      <a:pt x="10747" y="13565"/>
                      <a:pt x="10466" y="13729"/>
                      <a:pt x="10170" y="13894"/>
                    </a:cubicBezTo>
                    <a:cubicBezTo>
                      <a:pt x="10120" y="13944"/>
                      <a:pt x="10054" y="13977"/>
                      <a:pt x="9988" y="14010"/>
                    </a:cubicBezTo>
                    <a:cubicBezTo>
                      <a:pt x="9873" y="14075"/>
                      <a:pt x="9758" y="14141"/>
                      <a:pt x="9626" y="14224"/>
                    </a:cubicBezTo>
                    <a:cubicBezTo>
                      <a:pt x="9510" y="14290"/>
                      <a:pt x="9395" y="14356"/>
                      <a:pt x="9280" y="14422"/>
                    </a:cubicBezTo>
                    <a:cubicBezTo>
                      <a:pt x="9148" y="14487"/>
                      <a:pt x="9032" y="14553"/>
                      <a:pt x="8901" y="14619"/>
                    </a:cubicBezTo>
                    <a:cubicBezTo>
                      <a:pt x="8884" y="14636"/>
                      <a:pt x="8868" y="14636"/>
                      <a:pt x="8851" y="14652"/>
                    </a:cubicBezTo>
                    <a:cubicBezTo>
                      <a:pt x="8538" y="14834"/>
                      <a:pt x="8208" y="14998"/>
                      <a:pt x="7895" y="15163"/>
                    </a:cubicBezTo>
                    <a:cubicBezTo>
                      <a:pt x="7796" y="15213"/>
                      <a:pt x="7681" y="15262"/>
                      <a:pt x="7582" y="15312"/>
                    </a:cubicBezTo>
                    <a:cubicBezTo>
                      <a:pt x="6313" y="13185"/>
                      <a:pt x="5242" y="11323"/>
                      <a:pt x="4319" y="9724"/>
                    </a:cubicBezTo>
                    <a:cubicBezTo>
                      <a:pt x="1187" y="4203"/>
                      <a:pt x="1" y="1649"/>
                      <a:pt x="1" y="1649"/>
                    </a:cubicBezTo>
                    <a:cubicBezTo>
                      <a:pt x="1" y="1649"/>
                      <a:pt x="1" y="1632"/>
                      <a:pt x="1" y="1599"/>
                    </a:cubicBezTo>
                    <a:cubicBezTo>
                      <a:pt x="166" y="1484"/>
                      <a:pt x="347" y="1385"/>
                      <a:pt x="512" y="1286"/>
                    </a:cubicBezTo>
                    <a:cubicBezTo>
                      <a:pt x="660" y="1204"/>
                      <a:pt x="825" y="1105"/>
                      <a:pt x="973" y="1022"/>
                    </a:cubicBezTo>
                    <a:cubicBezTo>
                      <a:pt x="1204" y="907"/>
                      <a:pt x="1435" y="775"/>
                      <a:pt x="1665" y="660"/>
                    </a:cubicBezTo>
                    <a:cubicBezTo>
                      <a:pt x="1731" y="627"/>
                      <a:pt x="1797" y="594"/>
                      <a:pt x="1863" y="561"/>
                    </a:cubicBezTo>
                    <a:cubicBezTo>
                      <a:pt x="1979" y="512"/>
                      <a:pt x="2077" y="462"/>
                      <a:pt x="2176" y="413"/>
                    </a:cubicBezTo>
                    <a:cubicBezTo>
                      <a:pt x="2489" y="248"/>
                      <a:pt x="2770" y="116"/>
                      <a:pt x="3000" y="1"/>
                    </a:cubicBezTo>
                    <a:cubicBezTo>
                      <a:pt x="3808" y="1369"/>
                      <a:pt x="4681" y="2819"/>
                      <a:pt x="5538" y="4253"/>
                    </a:cubicBezTo>
                    <a:cubicBezTo>
                      <a:pt x="6527" y="5917"/>
                      <a:pt x="7500" y="7532"/>
                      <a:pt x="8340" y="8950"/>
                    </a:cubicBezTo>
                    <a:cubicBezTo>
                      <a:pt x="8357" y="8966"/>
                      <a:pt x="8373" y="8999"/>
                      <a:pt x="8390" y="9032"/>
                    </a:cubicBezTo>
                    <a:cubicBezTo>
                      <a:pt x="9906" y="11587"/>
                      <a:pt x="10994" y="13400"/>
                      <a:pt x="10994" y="13400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7"/>
              <p:cNvSpPr/>
              <p:nvPr/>
            </p:nvSpPr>
            <p:spPr>
              <a:xfrm>
                <a:off x="131175" y="4309275"/>
                <a:ext cx="910600" cy="6963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854" fill="none" extrusionOk="0">
                    <a:moveTo>
                      <a:pt x="36390" y="3808"/>
                    </a:moveTo>
                    <a:cubicBezTo>
                      <a:pt x="36374" y="3857"/>
                      <a:pt x="36374" y="3890"/>
                      <a:pt x="36357" y="3939"/>
                    </a:cubicBezTo>
                    <a:cubicBezTo>
                      <a:pt x="36357" y="3989"/>
                      <a:pt x="36357" y="4022"/>
                      <a:pt x="36341" y="4071"/>
                    </a:cubicBezTo>
                    <a:cubicBezTo>
                      <a:pt x="36325" y="4121"/>
                      <a:pt x="36325" y="4154"/>
                      <a:pt x="36308" y="4203"/>
                    </a:cubicBezTo>
                    <a:cubicBezTo>
                      <a:pt x="36226" y="4582"/>
                      <a:pt x="36077" y="5077"/>
                      <a:pt x="35896" y="5620"/>
                    </a:cubicBezTo>
                    <a:cubicBezTo>
                      <a:pt x="35830" y="5785"/>
                      <a:pt x="35764" y="5967"/>
                      <a:pt x="35698" y="6148"/>
                    </a:cubicBezTo>
                    <a:cubicBezTo>
                      <a:pt x="35632" y="6362"/>
                      <a:pt x="35533" y="6593"/>
                      <a:pt x="35451" y="6824"/>
                    </a:cubicBezTo>
                    <a:lnTo>
                      <a:pt x="35451" y="6840"/>
                    </a:lnTo>
                    <a:cubicBezTo>
                      <a:pt x="35286" y="7252"/>
                      <a:pt x="35105" y="7697"/>
                      <a:pt x="34924" y="8142"/>
                    </a:cubicBezTo>
                    <a:cubicBezTo>
                      <a:pt x="34907" y="8208"/>
                      <a:pt x="34874" y="8274"/>
                      <a:pt x="34841" y="8340"/>
                    </a:cubicBezTo>
                    <a:cubicBezTo>
                      <a:pt x="34825" y="8406"/>
                      <a:pt x="34792" y="8488"/>
                      <a:pt x="34759" y="8554"/>
                    </a:cubicBezTo>
                    <a:cubicBezTo>
                      <a:pt x="34627" y="8867"/>
                      <a:pt x="34495" y="9197"/>
                      <a:pt x="34363" y="9510"/>
                    </a:cubicBezTo>
                    <a:cubicBezTo>
                      <a:pt x="34297" y="9642"/>
                      <a:pt x="34248" y="9757"/>
                      <a:pt x="34198" y="9873"/>
                    </a:cubicBezTo>
                    <a:cubicBezTo>
                      <a:pt x="34165" y="9955"/>
                      <a:pt x="34133" y="10037"/>
                      <a:pt x="34083" y="10136"/>
                    </a:cubicBezTo>
                    <a:cubicBezTo>
                      <a:pt x="34034" y="10252"/>
                      <a:pt x="33984" y="10384"/>
                      <a:pt x="33935" y="10499"/>
                    </a:cubicBezTo>
                    <a:cubicBezTo>
                      <a:pt x="33786" y="10829"/>
                      <a:pt x="33655" y="11142"/>
                      <a:pt x="33523" y="11422"/>
                    </a:cubicBezTo>
                    <a:cubicBezTo>
                      <a:pt x="33490" y="11488"/>
                      <a:pt x="33457" y="11554"/>
                      <a:pt x="33424" y="11620"/>
                    </a:cubicBezTo>
                    <a:cubicBezTo>
                      <a:pt x="33308" y="11883"/>
                      <a:pt x="33210" y="12131"/>
                      <a:pt x="33111" y="12328"/>
                    </a:cubicBezTo>
                    <a:cubicBezTo>
                      <a:pt x="33094" y="12378"/>
                      <a:pt x="33061" y="12427"/>
                      <a:pt x="33045" y="12460"/>
                    </a:cubicBezTo>
                    <a:cubicBezTo>
                      <a:pt x="32946" y="12691"/>
                      <a:pt x="32863" y="12856"/>
                      <a:pt x="32831" y="12955"/>
                    </a:cubicBezTo>
                    <a:cubicBezTo>
                      <a:pt x="32814" y="12971"/>
                      <a:pt x="32798" y="12988"/>
                      <a:pt x="32798" y="13004"/>
                    </a:cubicBezTo>
                    <a:cubicBezTo>
                      <a:pt x="32781" y="13037"/>
                      <a:pt x="32781" y="13037"/>
                      <a:pt x="32781" y="13037"/>
                    </a:cubicBezTo>
                    <a:cubicBezTo>
                      <a:pt x="32534" y="13268"/>
                      <a:pt x="15212" y="23914"/>
                      <a:pt x="14685" y="24211"/>
                    </a:cubicBezTo>
                    <a:cubicBezTo>
                      <a:pt x="14553" y="24277"/>
                      <a:pt x="14075" y="24590"/>
                      <a:pt x="13416" y="24986"/>
                    </a:cubicBezTo>
                    <a:cubicBezTo>
                      <a:pt x="13169" y="25151"/>
                      <a:pt x="12888" y="25315"/>
                      <a:pt x="12592" y="25480"/>
                    </a:cubicBezTo>
                    <a:cubicBezTo>
                      <a:pt x="12542" y="25513"/>
                      <a:pt x="12476" y="25563"/>
                      <a:pt x="12410" y="25596"/>
                    </a:cubicBezTo>
                    <a:cubicBezTo>
                      <a:pt x="12295" y="25661"/>
                      <a:pt x="12180" y="25727"/>
                      <a:pt x="12048" y="25810"/>
                    </a:cubicBezTo>
                    <a:cubicBezTo>
                      <a:pt x="11932" y="25876"/>
                      <a:pt x="11817" y="25942"/>
                      <a:pt x="11702" y="26008"/>
                    </a:cubicBezTo>
                    <a:cubicBezTo>
                      <a:pt x="11570" y="26073"/>
                      <a:pt x="11454" y="26139"/>
                      <a:pt x="11323" y="26205"/>
                    </a:cubicBezTo>
                    <a:cubicBezTo>
                      <a:pt x="11306" y="26222"/>
                      <a:pt x="11290" y="26222"/>
                      <a:pt x="11273" y="26238"/>
                    </a:cubicBezTo>
                    <a:cubicBezTo>
                      <a:pt x="11042" y="26370"/>
                      <a:pt x="10795" y="26502"/>
                      <a:pt x="10548" y="26617"/>
                    </a:cubicBezTo>
                    <a:cubicBezTo>
                      <a:pt x="10466" y="26667"/>
                      <a:pt x="10400" y="26700"/>
                      <a:pt x="10317" y="26749"/>
                    </a:cubicBezTo>
                    <a:cubicBezTo>
                      <a:pt x="10218" y="26799"/>
                      <a:pt x="10103" y="26848"/>
                      <a:pt x="10004" y="26898"/>
                    </a:cubicBezTo>
                    <a:cubicBezTo>
                      <a:pt x="8817" y="27474"/>
                      <a:pt x="7730" y="27853"/>
                      <a:pt x="7169" y="27705"/>
                    </a:cubicBezTo>
                    <a:cubicBezTo>
                      <a:pt x="6279" y="27474"/>
                      <a:pt x="3939" y="24129"/>
                      <a:pt x="2225" y="20931"/>
                    </a:cubicBezTo>
                    <a:cubicBezTo>
                      <a:pt x="940" y="18558"/>
                      <a:pt x="0" y="16267"/>
                      <a:pt x="264" y="15443"/>
                    </a:cubicBezTo>
                    <a:cubicBezTo>
                      <a:pt x="527" y="14586"/>
                      <a:pt x="1417" y="13828"/>
                      <a:pt x="2423" y="13185"/>
                    </a:cubicBezTo>
                    <a:cubicBezTo>
                      <a:pt x="2588" y="13070"/>
                      <a:pt x="2769" y="12971"/>
                      <a:pt x="2934" y="12872"/>
                    </a:cubicBezTo>
                    <a:cubicBezTo>
                      <a:pt x="3082" y="12790"/>
                      <a:pt x="3247" y="12691"/>
                      <a:pt x="3395" y="12608"/>
                    </a:cubicBezTo>
                    <a:cubicBezTo>
                      <a:pt x="3626" y="12493"/>
                      <a:pt x="3857" y="12361"/>
                      <a:pt x="4087" y="12246"/>
                    </a:cubicBezTo>
                    <a:cubicBezTo>
                      <a:pt x="4153" y="12213"/>
                      <a:pt x="4219" y="12180"/>
                      <a:pt x="4285" y="12147"/>
                    </a:cubicBezTo>
                    <a:cubicBezTo>
                      <a:pt x="4401" y="12098"/>
                      <a:pt x="4499" y="12048"/>
                      <a:pt x="4598" y="11999"/>
                    </a:cubicBezTo>
                    <a:cubicBezTo>
                      <a:pt x="4911" y="11834"/>
                      <a:pt x="5192" y="11702"/>
                      <a:pt x="5422" y="11587"/>
                    </a:cubicBezTo>
                    <a:cubicBezTo>
                      <a:pt x="5587" y="11488"/>
                      <a:pt x="5736" y="11405"/>
                      <a:pt x="5851" y="11339"/>
                    </a:cubicBezTo>
                    <a:cubicBezTo>
                      <a:pt x="6774" y="10763"/>
                      <a:pt x="19201" y="2885"/>
                      <a:pt x="25546" y="0"/>
                    </a:cubicBezTo>
                    <a:cubicBezTo>
                      <a:pt x="25546" y="0"/>
                      <a:pt x="25612" y="17"/>
                      <a:pt x="25727" y="50"/>
                    </a:cubicBezTo>
                    <a:cubicBezTo>
                      <a:pt x="25760" y="66"/>
                      <a:pt x="25793" y="66"/>
                      <a:pt x="25826" y="83"/>
                    </a:cubicBezTo>
                    <a:cubicBezTo>
                      <a:pt x="25908" y="99"/>
                      <a:pt x="25991" y="132"/>
                      <a:pt x="26090" y="149"/>
                    </a:cubicBezTo>
                    <a:cubicBezTo>
                      <a:pt x="26123" y="165"/>
                      <a:pt x="26172" y="165"/>
                      <a:pt x="26205" y="182"/>
                    </a:cubicBezTo>
                    <a:cubicBezTo>
                      <a:pt x="26353" y="231"/>
                      <a:pt x="26518" y="264"/>
                      <a:pt x="26700" y="314"/>
                    </a:cubicBezTo>
                    <a:cubicBezTo>
                      <a:pt x="26765" y="330"/>
                      <a:pt x="26831" y="363"/>
                      <a:pt x="26897" y="380"/>
                    </a:cubicBezTo>
                    <a:cubicBezTo>
                      <a:pt x="26947" y="380"/>
                      <a:pt x="26980" y="396"/>
                      <a:pt x="27013" y="412"/>
                    </a:cubicBezTo>
                    <a:cubicBezTo>
                      <a:pt x="27095" y="429"/>
                      <a:pt x="27161" y="445"/>
                      <a:pt x="27243" y="462"/>
                    </a:cubicBezTo>
                    <a:cubicBezTo>
                      <a:pt x="27804" y="627"/>
                      <a:pt x="28479" y="808"/>
                      <a:pt x="29205" y="1022"/>
                    </a:cubicBezTo>
                    <a:cubicBezTo>
                      <a:pt x="29353" y="1055"/>
                      <a:pt x="29501" y="1105"/>
                      <a:pt x="29666" y="1154"/>
                    </a:cubicBezTo>
                    <a:cubicBezTo>
                      <a:pt x="29683" y="1154"/>
                      <a:pt x="29699" y="1154"/>
                      <a:pt x="29732" y="1171"/>
                    </a:cubicBezTo>
                    <a:cubicBezTo>
                      <a:pt x="30029" y="1253"/>
                      <a:pt x="30325" y="1335"/>
                      <a:pt x="30622" y="1418"/>
                    </a:cubicBezTo>
                    <a:cubicBezTo>
                      <a:pt x="30639" y="1418"/>
                      <a:pt x="30639" y="1434"/>
                      <a:pt x="30655" y="1434"/>
                    </a:cubicBezTo>
                    <a:cubicBezTo>
                      <a:pt x="30886" y="1500"/>
                      <a:pt x="31116" y="1566"/>
                      <a:pt x="31347" y="1632"/>
                    </a:cubicBezTo>
                    <a:cubicBezTo>
                      <a:pt x="31594" y="1698"/>
                      <a:pt x="31842" y="1780"/>
                      <a:pt x="32072" y="1846"/>
                    </a:cubicBezTo>
                    <a:cubicBezTo>
                      <a:pt x="32320" y="1912"/>
                      <a:pt x="32567" y="1995"/>
                      <a:pt x="32798" y="2061"/>
                    </a:cubicBezTo>
                    <a:lnTo>
                      <a:pt x="32798" y="2061"/>
                    </a:lnTo>
                    <a:cubicBezTo>
                      <a:pt x="32880" y="2077"/>
                      <a:pt x="32946" y="2094"/>
                      <a:pt x="33012" y="2127"/>
                    </a:cubicBezTo>
                    <a:cubicBezTo>
                      <a:pt x="33045" y="2127"/>
                      <a:pt x="33094" y="2143"/>
                      <a:pt x="33127" y="2159"/>
                    </a:cubicBezTo>
                    <a:cubicBezTo>
                      <a:pt x="33226" y="2192"/>
                      <a:pt x="33325" y="2225"/>
                      <a:pt x="33424" y="2242"/>
                    </a:cubicBezTo>
                    <a:cubicBezTo>
                      <a:pt x="33869" y="2390"/>
                      <a:pt x="34297" y="2522"/>
                      <a:pt x="34660" y="2637"/>
                    </a:cubicBezTo>
                    <a:cubicBezTo>
                      <a:pt x="34726" y="2654"/>
                      <a:pt x="34792" y="2670"/>
                      <a:pt x="34858" y="2703"/>
                    </a:cubicBezTo>
                    <a:cubicBezTo>
                      <a:pt x="34940" y="2720"/>
                      <a:pt x="35023" y="2753"/>
                      <a:pt x="35105" y="2786"/>
                    </a:cubicBezTo>
                    <a:cubicBezTo>
                      <a:pt x="35138" y="2786"/>
                      <a:pt x="35187" y="2802"/>
                      <a:pt x="35220" y="2819"/>
                    </a:cubicBezTo>
                    <a:cubicBezTo>
                      <a:pt x="35303" y="2852"/>
                      <a:pt x="35402" y="2885"/>
                      <a:pt x="35468" y="2901"/>
                    </a:cubicBezTo>
                    <a:cubicBezTo>
                      <a:pt x="35566" y="2934"/>
                      <a:pt x="35649" y="2967"/>
                      <a:pt x="35715" y="3000"/>
                    </a:cubicBezTo>
                    <a:cubicBezTo>
                      <a:pt x="35781" y="3016"/>
                      <a:pt x="35830" y="3033"/>
                      <a:pt x="35880" y="3049"/>
                    </a:cubicBezTo>
                    <a:cubicBezTo>
                      <a:pt x="35912" y="3066"/>
                      <a:pt x="35929" y="3082"/>
                      <a:pt x="35962" y="3082"/>
                    </a:cubicBezTo>
                    <a:cubicBezTo>
                      <a:pt x="36011" y="3099"/>
                      <a:pt x="36044" y="3115"/>
                      <a:pt x="36094" y="3132"/>
                    </a:cubicBezTo>
                    <a:cubicBezTo>
                      <a:pt x="36193" y="3181"/>
                      <a:pt x="36259" y="3214"/>
                      <a:pt x="36308" y="3247"/>
                    </a:cubicBezTo>
                    <a:cubicBezTo>
                      <a:pt x="36407" y="3313"/>
                      <a:pt x="36423" y="3511"/>
                      <a:pt x="36390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0" name="Google Shape;450;p7"/>
            <p:cNvGrpSpPr/>
            <p:nvPr/>
          </p:nvGrpSpPr>
          <p:grpSpPr>
            <a:xfrm rot="-5232170" flipH="1">
              <a:off x="8098732" y="4109889"/>
              <a:ext cx="925442" cy="660894"/>
              <a:chOff x="6969825" y="302175"/>
              <a:chExt cx="925450" cy="660900"/>
            </a:xfrm>
          </p:grpSpPr>
          <p:sp>
            <p:nvSpPr>
              <p:cNvPr id="451" name="Google Shape;451;p7"/>
              <p:cNvSpPr/>
              <p:nvPr/>
            </p:nvSpPr>
            <p:spPr>
              <a:xfrm>
                <a:off x="6969825" y="302575"/>
                <a:ext cx="925450" cy="6543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172" extrusionOk="0">
                    <a:moveTo>
                      <a:pt x="27608" y="6820"/>
                    </a:moveTo>
                    <a:cubicBezTo>
                      <a:pt x="27735" y="6820"/>
                      <a:pt x="27858" y="6902"/>
                      <a:pt x="27903" y="7038"/>
                    </a:cubicBezTo>
                    <a:cubicBezTo>
                      <a:pt x="28414" y="8554"/>
                      <a:pt x="29041" y="10680"/>
                      <a:pt x="29716" y="13449"/>
                    </a:cubicBezTo>
                    <a:cubicBezTo>
                      <a:pt x="30392" y="16168"/>
                      <a:pt x="30886" y="18575"/>
                      <a:pt x="31183" y="20289"/>
                    </a:cubicBezTo>
                    <a:cubicBezTo>
                      <a:pt x="31216" y="20470"/>
                      <a:pt x="31101" y="20618"/>
                      <a:pt x="30936" y="20651"/>
                    </a:cubicBezTo>
                    <a:cubicBezTo>
                      <a:pt x="29139" y="20915"/>
                      <a:pt x="26437" y="21212"/>
                      <a:pt x="22992" y="21442"/>
                    </a:cubicBezTo>
                    <a:cubicBezTo>
                      <a:pt x="21723" y="21525"/>
                      <a:pt x="20372" y="21591"/>
                      <a:pt x="18921" y="21657"/>
                    </a:cubicBezTo>
                    <a:cubicBezTo>
                      <a:pt x="16633" y="21751"/>
                      <a:pt x="14610" y="21785"/>
                      <a:pt x="12856" y="21785"/>
                    </a:cubicBezTo>
                    <a:cubicBezTo>
                      <a:pt x="11843" y="21785"/>
                      <a:pt x="10920" y="21774"/>
                      <a:pt x="10087" y="21756"/>
                    </a:cubicBezTo>
                    <a:cubicBezTo>
                      <a:pt x="9824" y="21739"/>
                      <a:pt x="9692" y="21409"/>
                      <a:pt x="9890" y="21228"/>
                    </a:cubicBezTo>
                    <a:cubicBezTo>
                      <a:pt x="11604" y="19629"/>
                      <a:pt x="13894" y="17619"/>
                      <a:pt x="16812" y="15196"/>
                    </a:cubicBezTo>
                    <a:cubicBezTo>
                      <a:pt x="20569" y="12048"/>
                      <a:pt x="24343" y="9098"/>
                      <a:pt x="27013" y="7186"/>
                    </a:cubicBezTo>
                    <a:cubicBezTo>
                      <a:pt x="27162" y="7087"/>
                      <a:pt x="27310" y="6972"/>
                      <a:pt x="27442" y="6873"/>
                    </a:cubicBezTo>
                    <a:cubicBezTo>
                      <a:pt x="27493" y="6837"/>
                      <a:pt x="27551" y="6820"/>
                      <a:pt x="27608" y="6820"/>
                    </a:cubicBezTo>
                    <a:close/>
                    <a:moveTo>
                      <a:pt x="29928" y="0"/>
                    </a:moveTo>
                    <a:cubicBezTo>
                      <a:pt x="29603" y="0"/>
                      <a:pt x="28837" y="394"/>
                      <a:pt x="27722" y="1105"/>
                    </a:cubicBezTo>
                    <a:cubicBezTo>
                      <a:pt x="20619" y="5654"/>
                      <a:pt x="1" y="22761"/>
                      <a:pt x="710" y="24755"/>
                    </a:cubicBezTo>
                    <a:cubicBezTo>
                      <a:pt x="1069" y="25766"/>
                      <a:pt x="5956" y="26172"/>
                      <a:pt x="12016" y="26172"/>
                    </a:cubicBezTo>
                    <a:cubicBezTo>
                      <a:pt x="14851" y="26172"/>
                      <a:pt x="17943" y="26083"/>
                      <a:pt x="20948" y="25925"/>
                    </a:cubicBezTo>
                    <a:cubicBezTo>
                      <a:pt x="28958" y="25513"/>
                      <a:pt x="36358" y="24623"/>
                      <a:pt x="36556" y="23651"/>
                    </a:cubicBezTo>
                    <a:cubicBezTo>
                      <a:pt x="37017" y="21525"/>
                      <a:pt x="32189" y="149"/>
                      <a:pt x="29947" y="1"/>
                    </a:cubicBezTo>
                    <a:cubicBezTo>
                      <a:pt x="29941" y="0"/>
                      <a:pt x="29934" y="0"/>
                      <a:pt x="29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" name="Google Shape;452;p7"/>
              <p:cNvSpPr/>
              <p:nvPr/>
            </p:nvSpPr>
            <p:spPr>
              <a:xfrm>
                <a:off x="7493525" y="302575"/>
                <a:ext cx="401750" cy="648150"/>
              </a:xfrm>
              <a:custGeom>
                <a:avLst/>
                <a:gdLst/>
                <a:ahLst/>
                <a:cxnLst/>
                <a:rect l="l" t="t" r="r" b="b"/>
                <a:pathLst>
                  <a:path w="16070" h="25926" extrusionOk="0">
                    <a:moveTo>
                      <a:pt x="8980" y="0"/>
                    </a:moveTo>
                    <a:cubicBezTo>
                      <a:pt x="8655" y="0"/>
                      <a:pt x="7889" y="394"/>
                      <a:pt x="6774" y="1105"/>
                    </a:cubicBezTo>
                    <a:cubicBezTo>
                      <a:pt x="6642" y="3148"/>
                      <a:pt x="6395" y="5176"/>
                      <a:pt x="6065" y="7186"/>
                    </a:cubicBezTo>
                    <a:cubicBezTo>
                      <a:pt x="6214" y="7087"/>
                      <a:pt x="6362" y="6972"/>
                      <a:pt x="6494" y="6873"/>
                    </a:cubicBezTo>
                    <a:cubicBezTo>
                      <a:pt x="6545" y="6837"/>
                      <a:pt x="6603" y="6820"/>
                      <a:pt x="6660" y="6820"/>
                    </a:cubicBezTo>
                    <a:cubicBezTo>
                      <a:pt x="6787" y="6820"/>
                      <a:pt x="6910" y="6902"/>
                      <a:pt x="6955" y="7038"/>
                    </a:cubicBezTo>
                    <a:cubicBezTo>
                      <a:pt x="7466" y="8554"/>
                      <a:pt x="8093" y="10680"/>
                      <a:pt x="8768" y="13449"/>
                    </a:cubicBezTo>
                    <a:cubicBezTo>
                      <a:pt x="9444" y="16168"/>
                      <a:pt x="9938" y="18575"/>
                      <a:pt x="10235" y="20289"/>
                    </a:cubicBezTo>
                    <a:cubicBezTo>
                      <a:pt x="10268" y="20470"/>
                      <a:pt x="10153" y="20618"/>
                      <a:pt x="9988" y="20651"/>
                    </a:cubicBezTo>
                    <a:cubicBezTo>
                      <a:pt x="8191" y="20915"/>
                      <a:pt x="5489" y="21212"/>
                      <a:pt x="2044" y="21442"/>
                    </a:cubicBezTo>
                    <a:cubicBezTo>
                      <a:pt x="1599" y="22530"/>
                      <a:pt x="1121" y="23634"/>
                      <a:pt x="610" y="24706"/>
                    </a:cubicBezTo>
                    <a:cubicBezTo>
                      <a:pt x="412" y="25118"/>
                      <a:pt x="215" y="25530"/>
                      <a:pt x="0" y="25925"/>
                    </a:cubicBezTo>
                    <a:cubicBezTo>
                      <a:pt x="8010" y="25513"/>
                      <a:pt x="15410" y="24623"/>
                      <a:pt x="15608" y="23651"/>
                    </a:cubicBezTo>
                    <a:cubicBezTo>
                      <a:pt x="16069" y="21525"/>
                      <a:pt x="11241" y="149"/>
                      <a:pt x="8999" y="1"/>
                    </a:cubicBezTo>
                    <a:cubicBezTo>
                      <a:pt x="8993" y="0"/>
                      <a:pt x="8986" y="0"/>
                      <a:pt x="8980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7"/>
              <p:cNvSpPr/>
              <p:nvPr/>
            </p:nvSpPr>
            <p:spPr>
              <a:xfrm>
                <a:off x="6969825" y="302175"/>
                <a:ext cx="925450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436" fill="none" extrusionOk="0">
                    <a:moveTo>
                      <a:pt x="30936" y="20667"/>
                    </a:moveTo>
                    <a:cubicBezTo>
                      <a:pt x="29139" y="20931"/>
                      <a:pt x="26437" y="21228"/>
                      <a:pt x="22992" y="21458"/>
                    </a:cubicBezTo>
                    <a:cubicBezTo>
                      <a:pt x="21723" y="21541"/>
                      <a:pt x="20372" y="21607"/>
                      <a:pt x="18921" y="21673"/>
                    </a:cubicBezTo>
                    <a:cubicBezTo>
                      <a:pt x="15312" y="21821"/>
                      <a:pt x="12362" y="21821"/>
                      <a:pt x="10087" y="21772"/>
                    </a:cubicBezTo>
                    <a:cubicBezTo>
                      <a:pt x="9824" y="21755"/>
                      <a:pt x="9692" y="21425"/>
                      <a:pt x="9890" y="21244"/>
                    </a:cubicBezTo>
                    <a:cubicBezTo>
                      <a:pt x="11604" y="19645"/>
                      <a:pt x="13894" y="17635"/>
                      <a:pt x="16812" y="15212"/>
                    </a:cubicBezTo>
                    <a:cubicBezTo>
                      <a:pt x="20569" y="12064"/>
                      <a:pt x="24343" y="9114"/>
                      <a:pt x="27013" y="7202"/>
                    </a:cubicBezTo>
                    <a:cubicBezTo>
                      <a:pt x="27162" y="7103"/>
                      <a:pt x="27310" y="6988"/>
                      <a:pt x="27442" y="6889"/>
                    </a:cubicBezTo>
                    <a:cubicBezTo>
                      <a:pt x="27607" y="6774"/>
                      <a:pt x="27837" y="6856"/>
                      <a:pt x="27903" y="7054"/>
                    </a:cubicBezTo>
                    <a:cubicBezTo>
                      <a:pt x="28414" y="8570"/>
                      <a:pt x="29041" y="10696"/>
                      <a:pt x="29716" y="13465"/>
                    </a:cubicBezTo>
                    <a:cubicBezTo>
                      <a:pt x="30392" y="16184"/>
                      <a:pt x="30886" y="18591"/>
                      <a:pt x="31183" y="20305"/>
                    </a:cubicBezTo>
                    <a:cubicBezTo>
                      <a:pt x="31216" y="20486"/>
                      <a:pt x="31101" y="20634"/>
                      <a:pt x="30936" y="20667"/>
                    </a:cubicBezTo>
                    <a:close/>
                    <a:moveTo>
                      <a:pt x="29947" y="17"/>
                    </a:moveTo>
                    <a:cubicBezTo>
                      <a:pt x="29634" y="0"/>
                      <a:pt x="28859" y="396"/>
                      <a:pt x="27722" y="1121"/>
                    </a:cubicBezTo>
                    <a:cubicBezTo>
                      <a:pt x="20619" y="5670"/>
                      <a:pt x="1" y="22777"/>
                      <a:pt x="710" y="24771"/>
                    </a:cubicBezTo>
                    <a:cubicBezTo>
                      <a:pt x="1237" y="26254"/>
                      <a:pt x="11521" y="26436"/>
                      <a:pt x="20948" y="25941"/>
                    </a:cubicBezTo>
                    <a:cubicBezTo>
                      <a:pt x="28958" y="25529"/>
                      <a:pt x="36358" y="24639"/>
                      <a:pt x="36556" y="23667"/>
                    </a:cubicBezTo>
                    <a:cubicBezTo>
                      <a:pt x="37017" y="21541"/>
                      <a:pt x="32189" y="165"/>
                      <a:pt x="29947" y="17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4" name="Google Shape;454;p7"/>
            <p:cNvGrpSpPr/>
            <p:nvPr/>
          </p:nvGrpSpPr>
          <p:grpSpPr>
            <a:xfrm rot="3599956">
              <a:off x="7251977" y="-60245"/>
              <a:ext cx="451165" cy="817457"/>
              <a:chOff x="8317175" y="769825"/>
              <a:chExt cx="451175" cy="817475"/>
            </a:xfrm>
          </p:grpSpPr>
          <p:sp>
            <p:nvSpPr>
              <p:cNvPr id="455" name="Google Shape;455;p7"/>
              <p:cNvSpPr/>
              <p:nvPr/>
            </p:nvSpPr>
            <p:spPr>
              <a:xfrm>
                <a:off x="8317175" y="771550"/>
                <a:ext cx="451175" cy="815750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32630" extrusionOk="0">
                    <a:moveTo>
                      <a:pt x="10615" y="0"/>
                    </a:moveTo>
                    <a:cubicBezTo>
                      <a:pt x="10307" y="0"/>
                      <a:pt x="10136" y="13"/>
                      <a:pt x="10136" y="13"/>
                    </a:cubicBezTo>
                    <a:cubicBezTo>
                      <a:pt x="10103" y="228"/>
                      <a:pt x="10070" y="458"/>
                      <a:pt x="10021" y="673"/>
                    </a:cubicBezTo>
                    <a:cubicBezTo>
                      <a:pt x="9773" y="1991"/>
                      <a:pt x="9427" y="3376"/>
                      <a:pt x="9032" y="4826"/>
                    </a:cubicBezTo>
                    <a:cubicBezTo>
                      <a:pt x="8653" y="6227"/>
                      <a:pt x="8208" y="7661"/>
                      <a:pt x="7730" y="9111"/>
                    </a:cubicBezTo>
                    <a:cubicBezTo>
                      <a:pt x="7219" y="10660"/>
                      <a:pt x="6675" y="12226"/>
                      <a:pt x="6098" y="13759"/>
                    </a:cubicBezTo>
                    <a:cubicBezTo>
                      <a:pt x="5554" y="15242"/>
                      <a:pt x="4994" y="16676"/>
                      <a:pt x="4450" y="18060"/>
                    </a:cubicBezTo>
                    <a:cubicBezTo>
                      <a:pt x="3923" y="19362"/>
                      <a:pt x="3412" y="20598"/>
                      <a:pt x="2934" y="21719"/>
                    </a:cubicBezTo>
                    <a:cubicBezTo>
                      <a:pt x="2308" y="23219"/>
                      <a:pt x="1731" y="24521"/>
                      <a:pt x="1253" y="25576"/>
                    </a:cubicBezTo>
                    <a:cubicBezTo>
                      <a:pt x="495" y="27306"/>
                      <a:pt x="0" y="28344"/>
                      <a:pt x="0" y="28344"/>
                    </a:cubicBezTo>
                    <a:cubicBezTo>
                      <a:pt x="2077" y="30322"/>
                      <a:pt x="4631" y="31509"/>
                      <a:pt x="6263" y="32102"/>
                    </a:cubicBezTo>
                    <a:cubicBezTo>
                      <a:pt x="7235" y="32465"/>
                      <a:pt x="7878" y="32629"/>
                      <a:pt x="7878" y="32629"/>
                    </a:cubicBezTo>
                    <a:cubicBezTo>
                      <a:pt x="15328" y="16313"/>
                      <a:pt x="18047" y="1958"/>
                      <a:pt x="18047" y="1958"/>
                    </a:cubicBezTo>
                    <a:cubicBezTo>
                      <a:pt x="16152" y="903"/>
                      <a:pt x="14256" y="409"/>
                      <a:pt x="12806" y="178"/>
                    </a:cubicBezTo>
                    <a:cubicBezTo>
                      <a:pt x="11847" y="30"/>
                      <a:pt x="11077" y="0"/>
                      <a:pt x="106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7"/>
              <p:cNvSpPr/>
              <p:nvPr/>
            </p:nvSpPr>
            <p:spPr>
              <a:xfrm>
                <a:off x="8473750" y="776000"/>
                <a:ext cx="294600" cy="811300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2452" extrusionOk="0">
                    <a:moveTo>
                      <a:pt x="6543" y="0"/>
                    </a:moveTo>
                    <a:cubicBezTo>
                      <a:pt x="6098" y="8290"/>
                      <a:pt x="4714" y="16531"/>
                      <a:pt x="2423" y="24508"/>
                    </a:cubicBezTo>
                    <a:cubicBezTo>
                      <a:pt x="1698" y="27013"/>
                      <a:pt x="890" y="29485"/>
                      <a:pt x="0" y="31924"/>
                    </a:cubicBezTo>
                    <a:cubicBezTo>
                      <a:pt x="972" y="32287"/>
                      <a:pt x="1615" y="32451"/>
                      <a:pt x="1615" y="32451"/>
                    </a:cubicBezTo>
                    <a:cubicBezTo>
                      <a:pt x="9065" y="16135"/>
                      <a:pt x="11784" y="1780"/>
                      <a:pt x="11784" y="1780"/>
                    </a:cubicBezTo>
                    <a:cubicBezTo>
                      <a:pt x="9889" y="725"/>
                      <a:pt x="7993" y="231"/>
                      <a:pt x="6543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7"/>
              <p:cNvSpPr/>
              <p:nvPr/>
            </p:nvSpPr>
            <p:spPr>
              <a:xfrm>
                <a:off x="8317175" y="769825"/>
                <a:ext cx="451175" cy="817475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32699" fill="none" extrusionOk="0">
                    <a:moveTo>
                      <a:pt x="18047" y="2027"/>
                    </a:moveTo>
                    <a:cubicBezTo>
                      <a:pt x="18047" y="2027"/>
                      <a:pt x="15328" y="16382"/>
                      <a:pt x="7878" y="32698"/>
                    </a:cubicBezTo>
                    <a:cubicBezTo>
                      <a:pt x="7878" y="32698"/>
                      <a:pt x="7235" y="32534"/>
                      <a:pt x="6263" y="32171"/>
                    </a:cubicBezTo>
                    <a:cubicBezTo>
                      <a:pt x="4631" y="31578"/>
                      <a:pt x="2077" y="30391"/>
                      <a:pt x="0" y="28413"/>
                    </a:cubicBezTo>
                    <a:cubicBezTo>
                      <a:pt x="0" y="28413"/>
                      <a:pt x="495" y="27375"/>
                      <a:pt x="1253" y="25645"/>
                    </a:cubicBezTo>
                    <a:cubicBezTo>
                      <a:pt x="1731" y="24590"/>
                      <a:pt x="2308" y="23288"/>
                      <a:pt x="2934" y="21788"/>
                    </a:cubicBezTo>
                    <a:cubicBezTo>
                      <a:pt x="3412" y="20667"/>
                      <a:pt x="3923" y="19431"/>
                      <a:pt x="4450" y="18129"/>
                    </a:cubicBezTo>
                    <a:cubicBezTo>
                      <a:pt x="4994" y="16745"/>
                      <a:pt x="5554" y="15311"/>
                      <a:pt x="6098" y="13828"/>
                    </a:cubicBezTo>
                    <a:cubicBezTo>
                      <a:pt x="6675" y="12295"/>
                      <a:pt x="7219" y="10729"/>
                      <a:pt x="7730" y="9180"/>
                    </a:cubicBezTo>
                    <a:cubicBezTo>
                      <a:pt x="8208" y="7730"/>
                      <a:pt x="8653" y="6296"/>
                      <a:pt x="9032" y="4895"/>
                    </a:cubicBezTo>
                    <a:cubicBezTo>
                      <a:pt x="9427" y="3445"/>
                      <a:pt x="9773" y="2060"/>
                      <a:pt x="10021" y="742"/>
                    </a:cubicBezTo>
                    <a:cubicBezTo>
                      <a:pt x="10070" y="527"/>
                      <a:pt x="10103" y="297"/>
                      <a:pt x="10136" y="82"/>
                    </a:cubicBezTo>
                    <a:cubicBezTo>
                      <a:pt x="10136" y="82"/>
                      <a:pt x="11207" y="0"/>
                      <a:pt x="12806" y="247"/>
                    </a:cubicBezTo>
                    <a:cubicBezTo>
                      <a:pt x="14256" y="478"/>
                      <a:pt x="16152" y="972"/>
                      <a:pt x="18047" y="2027"/>
                    </a:cubicBezTo>
                    <a:close/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7"/>
              <p:cNvSpPr/>
              <p:nvPr/>
            </p:nvSpPr>
            <p:spPr>
              <a:xfrm>
                <a:off x="8390500" y="1314500"/>
                <a:ext cx="41225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056" fill="none" extrusionOk="0">
                    <a:moveTo>
                      <a:pt x="1" y="1"/>
                    </a:moveTo>
                    <a:cubicBezTo>
                      <a:pt x="1" y="1"/>
                      <a:pt x="990" y="874"/>
                      <a:pt x="1649" y="1056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7"/>
              <p:cNvSpPr/>
              <p:nvPr/>
            </p:nvSpPr>
            <p:spPr>
              <a:xfrm>
                <a:off x="8428425" y="1223050"/>
                <a:ext cx="391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874" fill="none" extrusionOk="0">
                    <a:moveTo>
                      <a:pt x="0" y="0"/>
                    </a:moveTo>
                    <a:cubicBezTo>
                      <a:pt x="0" y="0"/>
                      <a:pt x="907" y="676"/>
                      <a:pt x="1566" y="87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7"/>
              <p:cNvSpPr/>
              <p:nvPr/>
            </p:nvSpPr>
            <p:spPr>
              <a:xfrm>
                <a:off x="8469625" y="1115500"/>
                <a:ext cx="40800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710" fill="none" extrusionOk="0">
                    <a:moveTo>
                      <a:pt x="0" y="1"/>
                    </a:moveTo>
                    <a:cubicBezTo>
                      <a:pt x="0" y="1"/>
                      <a:pt x="1236" y="610"/>
                      <a:pt x="1632" y="709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7"/>
              <p:cNvSpPr/>
              <p:nvPr/>
            </p:nvSpPr>
            <p:spPr>
              <a:xfrm>
                <a:off x="8510400" y="999300"/>
                <a:ext cx="3957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61" fill="none" extrusionOk="0">
                    <a:moveTo>
                      <a:pt x="1" y="1"/>
                    </a:moveTo>
                    <a:cubicBezTo>
                      <a:pt x="1" y="1"/>
                      <a:pt x="990" y="660"/>
                      <a:pt x="1583" y="59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7"/>
              <p:cNvSpPr/>
              <p:nvPr/>
            </p:nvSpPr>
            <p:spPr>
              <a:xfrm>
                <a:off x="8542950" y="892175"/>
                <a:ext cx="371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644" fill="none" extrusionOk="0">
                    <a:moveTo>
                      <a:pt x="1" y="1"/>
                    </a:moveTo>
                    <a:cubicBezTo>
                      <a:pt x="1" y="1"/>
                      <a:pt x="1023" y="578"/>
                      <a:pt x="1484" y="64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7"/>
              <p:cNvSpPr/>
              <p:nvPr/>
            </p:nvSpPr>
            <p:spPr>
              <a:xfrm>
                <a:off x="8567675" y="788350"/>
                <a:ext cx="3710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595" fill="none" extrusionOk="0">
                    <a:moveTo>
                      <a:pt x="1" y="1"/>
                    </a:moveTo>
                    <a:cubicBezTo>
                      <a:pt x="1" y="1"/>
                      <a:pt x="825" y="330"/>
                      <a:pt x="1484" y="59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4" name="Google Shape;464;p7"/>
            <p:cNvGrpSpPr/>
            <p:nvPr/>
          </p:nvGrpSpPr>
          <p:grpSpPr>
            <a:xfrm rot="-4464100">
              <a:off x="8181295" y="61109"/>
              <a:ext cx="791149" cy="956779"/>
              <a:chOff x="7835500" y="333075"/>
              <a:chExt cx="791125" cy="956750"/>
            </a:xfrm>
          </p:grpSpPr>
          <p:sp>
            <p:nvSpPr>
              <p:cNvPr id="465" name="Google Shape;465;p7"/>
              <p:cNvSpPr/>
              <p:nvPr/>
            </p:nvSpPr>
            <p:spPr>
              <a:xfrm>
                <a:off x="7835500" y="1181025"/>
                <a:ext cx="94375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4352" extrusionOk="0">
                    <a:moveTo>
                      <a:pt x="2193" y="0"/>
                    </a:moveTo>
                    <a:lnTo>
                      <a:pt x="1830" y="610"/>
                    </a:lnTo>
                    <a:lnTo>
                      <a:pt x="495" y="2917"/>
                    </a:lnTo>
                    <a:lnTo>
                      <a:pt x="133" y="3527"/>
                    </a:lnTo>
                    <a:cubicBezTo>
                      <a:pt x="1" y="3741"/>
                      <a:pt x="34" y="4005"/>
                      <a:pt x="215" y="4186"/>
                    </a:cubicBezTo>
                    <a:cubicBezTo>
                      <a:pt x="314" y="4285"/>
                      <a:pt x="462" y="4351"/>
                      <a:pt x="594" y="4351"/>
                    </a:cubicBezTo>
                    <a:cubicBezTo>
                      <a:pt x="742" y="4351"/>
                      <a:pt x="907" y="4285"/>
                      <a:pt x="1006" y="4153"/>
                    </a:cubicBezTo>
                    <a:lnTo>
                      <a:pt x="3198" y="1615"/>
                    </a:lnTo>
                    <a:lnTo>
                      <a:pt x="3775" y="940"/>
                    </a:lnTo>
                    <a:lnTo>
                      <a:pt x="2951" y="445"/>
                    </a:lnTo>
                    <a:lnTo>
                      <a:pt x="21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7"/>
              <p:cNvSpPr/>
              <p:nvPr/>
            </p:nvSpPr>
            <p:spPr>
              <a:xfrm>
                <a:off x="7867225" y="1019100"/>
                <a:ext cx="20770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210" extrusionOk="0">
                    <a:moveTo>
                      <a:pt x="2077" y="0"/>
                    </a:moveTo>
                    <a:cubicBezTo>
                      <a:pt x="2077" y="0"/>
                      <a:pt x="1929" y="264"/>
                      <a:pt x="1698" y="758"/>
                    </a:cubicBezTo>
                    <a:cubicBezTo>
                      <a:pt x="1286" y="1632"/>
                      <a:pt x="627" y="3197"/>
                      <a:pt x="182" y="4961"/>
                    </a:cubicBezTo>
                    <a:cubicBezTo>
                      <a:pt x="1" y="5703"/>
                      <a:pt x="149" y="6477"/>
                      <a:pt x="561" y="7087"/>
                    </a:cubicBezTo>
                    <a:cubicBezTo>
                      <a:pt x="693" y="7252"/>
                      <a:pt x="825" y="7417"/>
                      <a:pt x="990" y="7565"/>
                    </a:cubicBezTo>
                    <a:cubicBezTo>
                      <a:pt x="1006" y="7581"/>
                      <a:pt x="1023" y="7598"/>
                      <a:pt x="1039" y="7614"/>
                    </a:cubicBezTo>
                    <a:cubicBezTo>
                      <a:pt x="1056" y="7614"/>
                      <a:pt x="1072" y="7631"/>
                      <a:pt x="1089" y="7631"/>
                    </a:cubicBezTo>
                    <a:cubicBezTo>
                      <a:pt x="1336" y="7845"/>
                      <a:pt x="1616" y="7993"/>
                      <a:pt x="1929" y="8092"/>
                    </a:cubicBezTo>
                    <a:cubicBezTo>
                      <a:pt x="2176" y="8170"/>
                      <a:pt x="2435" y="8209"/>
                      <a:pt x="2697" y="8209"/>
                    </a:cubicBezTo>
                    <a:cubicBezTo>
                      <a:pt x="3152" y="8209"/>
                      <a:pt x="3614" y="8092"/>
                      <a:pt x="4022" y="7862"/>
                    </a:cubicBezTo>
                    <a:cubicBezTo>
                      <a:pt x="5044" y="7285"/>
                      <a:pt x="6461" y="6395"/>
                      <a:pt x="7714" y="5373"/>
                    </a:cubicBezTo>
                    <a:cubicBezTo>
                      <a:pt x="7928" y="5208"/>
                      <a:pt x="8126" y="5043"/>
                      <a:pt x="8307" y="4878"/>
                    </a:cubicBezTo>
                    <a:cubicBezTo>
                      <a:pt x="8307" y="4878"/>
                      <a:pt x="7236" y="4368"/>
                      <a:pt x="5819" y="3379"/>
                    </a:cubicBezTo>
                    <a:cubicBezTo>
                      <a:pt x="4648" y="2571"/>
                      <a:pt x="3264" y="1417"/>
                      <a:pt x="20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7"/>
              <p:cNvSpPr/>
              <p:nvPr/>
            </p:nvSpPr>
            <p:spPr>
              <a:xfrm>
                <a:off x="7867225" y="1019100"/>
                <a:ext cx="207700" cy="207675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307" fill="none" extrusionOk="0">
                    <a:moveTo>
                      <a:pt x="8307" y="4878"/>
                    </a:moveTo>
                    <a:cubicBezTo>
                      <a:pt x="8126" y="5043"/>
                      <a:pt x="7928" y="5208"/>
                      <a:pt x="7714" y="5373"/>
                    </a:cubicBezTo>
                    <a:cubicBezTo>
                      <a:pt x="6461" y="6395"/>
                      <a:pt x="5044" y="7285"/>
                      <a:pt x="4022" y="7862"/>
                    </a:cubicBezTo>
                    <a:cubicBezTo>
                      <a:pt x="3379" y="8224"/>
                      <a:pt x="2605" y="8307"/>
                      <a:pt x="1929" y="8092"/>
                    </a:cubicBezTo>
                    <a:cubicBezTo>
                      <a:pt x="1616" y="7993"/>
                      <a:pt x="1336" y="7845"/>
                      <a:pt x="1089" y="7631"/>
                    </a:cubicBezTo>
                    <a:cubicBezTo>
                      <a:pt x="1072" y="7631"/>
                      <a:pt x="1056" y="7614"/>
                      <a:pt x="1039" y="7614"/>
                    </a:cubicBezTo>
                    <a:cubicBezTo>
                      <a:pt x="1023" y="7598"/>
                      <a:pt x="1006" y="7581"/>
                      <a:pt x="990" y="7565"/>
                    </a:cubicBezTo>
                    <a:cubicBezTo>
                      <a:pt x="825" y="7417"/>
                      <a:pt x="693" y="7252"/>
                      <a:pt x="561" y="7087"/>
                    </a:cubicBezTo>
                    <a:cubicBezTo>
                      <a:pt x="149" y="6477"/>
                      <a:pt x="1" y="5703"/>
                      <a:pt x="182" y="4961"/>
                    </a:cubicBezTo>
                    <a:cubicBezTo>
                      <a:pt x="627" y="3197"/>
                      <a:pt x="1286" y="1632"/>
                      <a:pt x="1698" y="758"/>
                    </a:cubicBezTo>
                    <a:cubicBezTo>
                      <a:pt x="1929" y="264"/>
                      <a:pt x="2077" y="0"/>
                      <a:pt x="2077" y="0"/>
                    </a:cubicBezTo>
                    <a:cubicBezTo>
                      <a:pt x="3264" y="1417"/>
                      <a:pt x="4648" y="2571"/>
                      <a:pt x="5819" y="3379"/>
                    </a:cubicBezTo>
                    <a:cubicBezTo>
                      <a:pt x="7236" y="4368"/>
                      <a:pt x="8307" y="4878"/>
                      <a:pt x="8307" y="4878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7"/>
              <p:cNvSpPr/>
              <p:nvPr/>
            </p:nvSpPr>
            <p:spPr>
              <a:xfrm>
                <a:off x="8374025" y="538250"/>
                <a:ext cx="252600" cy="39822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29" extrusionOk="0">
                    <a:moveTo>
                      <a:pt x="7120" y="1"/>
                    </a:moveTo>
                    <a:lnTo>
                      <a:pt x="6296" y="1863"/>
                    </a:lnTo>
                    <a:cubicBezTo>
                      <a:pt x="6296" y="1863"/>
                      <a:pt x="6675" y="2061"/>
                      <a:pt x="7022" y="2341"/>
                    </a:cubicBezTo>
                    <a:cubicBezTo>
                      <a:pt x="7384" y="2638"/>
                      <a:pt x="7714" y="3000"/>
                      <a:pt x="7598" y="3330"/>
                    </a:cubicBezTo>
                    <a:cubicBezTo>
                      <a:pt x="7384" y="3973"/>
                      <a:pt x="1" y="15015"/>
                      <a:pt x="182" y="15394"/>
                    </a:cubicBezTo>
                    <a:cubicBezTo>
                      <a:pt x="345" y="15735"/>
                      <a:pt x="1200" y="15929"/>
                      <a:pt x="1599" y="15929"/>
                    </a:cubicBezTo>
                    <a:cubicBezTo>
                      <a:pt x="1644" y="15929"/>
                      <a:pt x="1683" y="15926"/>
                      <a:pt x="1715" y="15921"/>
                    </a:cubicBezTo>
                    <a:cubicBezTo>
                      <a:pt x="2011" y="15872"/>
                      <a:pt x="10104" y="3396"/>
                      <a:pt x="10021" y="2654"/>
                    </a:cubicBezTo>
                    <a:cubicBezTo>
                      <a:pt x="9955" y="2094"/>
                      <a:pt x="8307" y="841"/>
                      <a:pt x="7516" y="281"/>
                    </a:cubicBezTo>
                    <a:cubicBezTo>
                      <a:pt x="7285" y="116"/>
                      <a:pt x="7120" y="1"/>
                      <a:pt x="71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7"/>
              <p:cNvSpPr/>
              <p:nvPr/>
            </p:nvSpPr>
            <p:spPr>
              <a:xfrm>
                <a:off x="8374025" y="538250"/>
                <a:ext cx="252600" cy="39927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71" fill="none" extrusionOk="0">
                    <a:moveTo>
                      <a:pt x="10021" y="2654"/>
                    </a:moveTo>
                    <a:cubicBezTo>
                      <a:pt x="10104" y="3396"/>
                      <a:pt x="2011" y="15872"/>
                      <a:pt x="1715" y="15921"/>
                    </a:cubicBezTo>
                    <a:cubicBezTo>
                      <a:pt x="1401" y="15971"/>
                      <a:pt x="363" y="15773"/>
                      <a:pt x="182" y="15394"/>
                    </a:cubicBezTo>
                    <a:cubicBezTo>
                      <a:pt x="1" y="15015"/>
                      <a:pt x="7384" y="3973"/>
                      <a:pt x="7598" y="3330"/>
                    </a:cubicBezTo>
                    <a:cubicBezTo>
                      <a:pt x="7714" y="3000"/>
                      <a:pt x="7384" y="2638"/>
                      <a:pt x="7022" y="2341"/>
                    </a:cubicBezTo>
                    <a:cubicBezTo>
                      <a:pt x="6675" y="2061"/>
                      <a:pt x="6296" y="1863"/>
                      <a:pt x="6296" y="1863"/>
                    </a:cubicBezTo>
                    <a:lnTo>
                      <a:pt x="7120" y="1"/>
                    </a:lnTo>
                    <a:cubicBezTo>
                      <a:pt x="7120" y="1"/>
                      <a:pt x="7285" y="116"/>
                      <a:pt x="7516" y="281"/>
                    </a:cubicBezTo>
                    <a:cubicBezTo>
                      <a:pt x="8307" y="841"/>
                      <a:pt x="9955" y="2094"/>
                      <a:pt x="10021" y="2654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7"/>
              <p:cNvSpPr/>
              <p:nvPr/>
            </p:nvSpPr>
            <p:spPr>
              <a:xfrm>
                <a:off x="7897725" y="597175"/>
                <a:ext cx="513000" cy="561675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467" extrusionOk="0">
                    <a:moveTo>
                      <a:pt x="11290" y="0"/>
                    </a:moveTo>
                    <a:cubicBezTo>
                      <a:pt x="11290" y="0"/>
                      <a:pt x="11043" y="281"/>
                      <a:pt x="10631" y="792"/>
                    </a:cubicBezTo>
                    <a:cubicBezTo>
                      <a:pt x="8917" y="2852"/>
                      <a:pt x="4236" y="8801"/>
                      <a:pt x="248" y="16037"/>
                    </a:cubicBezTo>
                    <a:cubicBezTo>
                      <a:pt x="0" y="16482"/>
                      <a:pt x="33" y="17058"/>
                      <a:pt x="346" y="17470"/>
                    </a:cubicBezTo>
                    <a:cubicBezTo>
                      <a:pt x="396" y="17520"/>
                      <a:pt x="445" y="17569"/>
                      <a:pt x="478" y="17635"/>
                    </a:cubicBezTo>
                    <a:cubicBezTo>
                      <a:pt x="1121" y="18426"/>
                      <a:pt x="2242" y="19629"/>
                      <a:pt x="3956" y="20800"/>
                    </a:cubicBezTo>
                    <a:cubicBezTo>
                      <a:pt x="4698" y="21310"/>
                      <a:pt x="5538" y="21805"/>
                      <a:pt x="6494" y="22250"/>
                    </a:cubicBezTo>
                    <a:cubicBezTo>
                      <a:pt x="6560" y="22283"/>
                      <a:pt x="6626" y="22316"/>
                      <a:pt x="6692" y="22349"/>
                    </a:cubicBezTo>
                    <a:cubicBezTo>
                      <a:pt x="6866" y="22428"/>
                      <a:pt x="7052" y="22466"/>
                      <a:pt x="7238" y="22466"/>
                    </a:cubicBezTo>
                    <a:cubicBezTo>
                      <a:pt x="7594" y="22466"/>
                      <a:pt x="7948" y="22323"/>
                      <a:pt x="8208" y="22052"/>
                    </a:cubicBezTo>
                    <a:cubicBezTo>
                      <a:pt x="10136" y="19992"/>
                      <a:pt x="16069" y="13515"/>
                      <a:pt x="19959" y="7763"/>
                    </a:cubicBezTo>
                    <a:cubicBezTo>
                      <a:pt x="20157" y="7483"/>
                      <a:pt x="20338" y="7203"/>
                      <a:pt x="20519" y="6939"/>
                    </a:cubicBezTo>
                    <a:lnTo>
                      <a:pt x="17124" y="4384"/>
                    </a:lnTo>
                    <a:lnTo>
                      <a:pt x="1129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7"/>
              <p:cNvSpPr/>
              <p:nvPr/>
            </p:nvSpPr>
            <p:spPr>
              <a:xfrm>
                <a:off x="7897725" y="597175"/>
                <a:ext cx="513000" cy="564500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580" fill="none" extrusionOk="0">
                    <a:moveTo>
                      <a:pt x="20519" y="6939"/>
                    </a:moveTo>
                    <a:cubicBezTo>
                      <a:pt x="20338" y="7203"/>
                      <a:pt x="20157" y="7483"/>
                      <a:pt x="19959" y="7763"/>
                    </a:cubicBezTo>
                    <a:cubicBezTo>
                      <a:pt x="16069" y="13515"/>
                      <a:pt x="10136" y="19992"/>
                      <a:pt x="8208" y="22052"/>
                    </a:cubicBezTo>
                    <a:cubicBezTo>
                      <a:pt x="7812" y="22464"/>
                      <a:pt x="7203" y="22580"/>
                      <a:pt x="6692" y="22349"/>
                    </a:cubicBezTo>
                    <a:cubicBezTo>
                      <a:pt x="6626" y="22316"/>
                      <a:pt x="6560" y="22283"/>
                      <a:pt x="6494" y="22250"/>
                    </a:cubicBezTo>
                    <a:cubicBezTo>
                      <a:pt x="5538" y="21805"/>
                      <a:pt x="4698" y="21310"/>
                      <a:pt x="3956" y="20800"/>
                    </a:cubicBezTo>
                    <a:cubicBezTo>
                      <a:pt x="2242" y="19629"/>
                      <a:pt x="1121" y="18426"/>
                      <a:pt x="478" y="17635"/>
                    </a:cubicBezTo>
                    <a:cubicBezTo>
                      <a:pt x="445" y="17569"/>
                      <a:pt x="396" y="17520"/>
                      <a:pt x="346" y="17470"/>
                    </a:cubicBezTo>
                    <a:cubicBezTo>
                      <a:pt x="33" y="17058"/>
                      <a:pt x="0" y="16482"/>
                      <a:pt x="248" y="16037"/>
                    </a:cubicBezTo>
                    <a:cubicBezTo>
                      <a:pt x="4236" y="8801"/>
                      <a:pt x="8917" y="2852"/>
                      <a:pt x="10631" y="792"/>
                    </a:cubicBezTo>
                    <a:cubicBezTo>
                      <a:pt x="11043" y="281"/>
                      <a:pt x="11290" y="0"/>
                      <a:pt x="11290" y="0"/>
                    </a:cubicBezTo>
                    <a:lnTo>
                      <a:pt x="17124" y="4384"/>
                    </a:ln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7"/>
              <p:cNvSpPr/>
              <p:nvPr/>
            </p:nvSpPr>
            <p:spPr>
              <a:xfrm>
                <a:off x="8408225" y="339700"/>
                <a:ext cx="181725" cy="185400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416" extrusionOk="0">
                    <a:moveTo>
                      <a:pt x="3643" y="1"/>
                    </a:moveTo>
                    <a:cubicBezTo>
                      <a:pt x="2878" y="1"/>
                      <a:pt x="2114" y="268"/>
                      <a:pt x="1500" y="806"/>
                    </a:cubicBezTo>
                    <a:cubicBezTo>
                      <a:pt x="1270" y="1004"/>
                      <a:pt x="1039" y="1202"/>
                      <a:pt x="841" y="1400"/>
                    </a:cubicBezTo>
                    <a:cubicBezTo>
                      <a:pt x="792" y="1449"/>
                      <a:pt x="742" y="1499"/>
                      <a:pt x="693" y="1532"/>
                    </a:cubicBezTo>
                    <a:cubicBezTo>
                      <a:pt x="281" y="1927"/>
                      <a:pt x="1" y="2207"/>
                      <a:pt x="1" y="2207"/>
                    </a:cubicBezTo>
                    <a:cubicBezTo>
                      <a:pt x="248" y="2339"/>
                      <a:pt x="495" y="2504"/>
                      <a:pt x="742" y="2685"/>
                    </a:cubicBezTo>
                    <a:cubicBezTo>
                      <a:pt x="2885" y="4251"/>
                      <a:pt x="5126" y="7415"/>
                      <a:pt x="5126" y="7415"/>
                    </a:cubicBezTo>
                    <a:cubicBezTo>
                      <a:pt x="5472" y="6871"/>
                      <a:pt x="5785" y="6311"/>
                      <a:pt x="6066" y="5800"/>
                    </a:cubicBezTo>
                    <a:cubicBezTo>
                      <a:pt x="6263" y="5438"/>
                      <a:pt x="6445" y="5091"/>
                      <a:pt x="6609" y="4778"/>
                    </a:cubicBezTo>
                    <a:cubicBezTo>
                      <a:pt x="7269" y="3427"/>
                      <a:pt x="6956" y="1779"/>
                      <a:pt x="5802" y="823"/>
                    </a:cubicBezTo>
                    <a:cubicBezTo>
                      <a:pt x="5785" y="790"/>
                      <a:pt x="5752" y="773"/>
                      <a:pt x="5719" y="740"/>
                    </a:cubicBezTo>
                    <a:cubicBezTo>
                      <a:pt x="5114" y="248"/>
                      <a:pt x="4378" y="1"/>
                      <a:pt x="36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7"/>
              <p:cNvSpPr/>
              <p:nvPr/>
            </p:nvSpPr>
            <p:spPr>
              <a:xfrm>
                <a:off x="8408225" y="333075"/>
                <a:ext cx="181725" cy="192025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681" fill="none" extrusionOk="0">
                    <a:moveTo>
                      <a:pt x="6609" y="5043"/>
                    </a:moveTo>
                    <a:cubicBezTo>
                      <a:pt x="6445" y="5356"/>
                      <a:pt x="6263" y="5703"/>
                      <a:pt x="6066" y="6065"/>
                    </a:cubicBezTo>
                    <a:cubicBezTo>
                      <a:pt x="5785" y="6576"/>
                      <a:pt x="5472" y="7136"/>
                      <a:pt x="5126" y="7680"/>
                    </a:cubicBezTo>
                    <a:cubicBezTo>
                      <a:pt x="5126" y="7680"/>
                      <a:pt x="2885" y="4516"/>
                      <a:pt x="742" y="2950"/>
                    </a:cubicBezTo>
                    <a:cubicBezTo>
                      <a:pt x="495" y="2769"/>
                      <a:pt x="248" y="2604"/>
                      <a:pt x="1" y="2472"/>
                    </a:cubicBezTo>
                    <a:cubicBezTo>
                      <a:pt x="1" y="2472"/>
                      <a:pt x="281" y="2192"/>
                      <a:pt x="693" y="1797"/>
                    </a:cubicBezTo>
                    <a:cubicBezTo>
                      <a:pt x="742" y="1764"/>
                      <a:pt x="792" y="1714"/>
                      <a:pt x="841" y="1665"/>
                    </a:cubicBezTo>
                    <a:cubicBezTo>
                      <a:pt x="1039" y="1467"/>
                      <a:pt x="1270" y="1269"/>
                      <a:pt x="1500" y="1071"/>
                    </a:cubicBezTo>
                    <a:cubicBezTo>
                      <a:pt x="2703" y="17"/>
                      <a:pt x="4483" y="0"/>
                      <a:pt x="5719" y="1005"/>
                    </a:cubicBezTo>
                    <a:cubicBezTo>
                      <a:pt x="5752" y="1038"/>
                      <a:pt x="5785" y="1055"/>
                      <a:pt x="5802" y="1088"/>
                    </a:cubicBezTo>
                    <a:cubicBezTo>
                      <a:pt x="6956" y="2044"/>
                      <a:pt x="7269" y="3692"/>
                      <a:pt x="6609" y="5043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" name="Google Shape;474;p7"/>
              <p:cNvSpPr/>
              <p:nvPr/>
            </p:nvSpPr>
            <p:spPr>
              <a:xfrm>
                <a:off x="8157700" y="374175"/>
                <a:ext cx="407125" cy="421625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6865" extrusionOk="0">
                    <a:moveTo>
                      <a:pt x="10494" y="1"/>
                    </a:moveTo>
                    <a:cubicBezTo>
                      <a:pt x="6157" y="1"/>
                      <a:pt x="2439" y="5612"/>
                      <a:pt x="34" y="9333"/>
                    </a:cubicBezTo>
                    <a:cubicBezTo>
                      <a:pt x="1" y="9398"/>
                      <a:pt x="67" y="9530"/>
                      <a:pt x="232" y="9712"/>
                    </a:cubicBezTo>
                    <a:cubicBezTo>
                      <a:pt x="973" y="10585"/>
                      <a:pt x="3709" y="12761"/>
                      <a:pt x="6115" y="14475"/>
                    </a:cubicBezTo>
                    <a:cubicBezTo>
                      <a:pt x="7533" y="15480"/>
                      <a:pt x="8835" y="16337"/>
                      <a:pt x="9560" y="16683"/>
                    </a:cubicBezTo>
                    <a:cubicBezTo>
                      <a:pt x="9807" y="16815"/>
                      <a:pt x="9989" y="16864"/>
                      <a:pt x="10087" y="16864"/>
                    </a:cubicBezTo>
                    <a:cubicBezTo>
                      <a:pt x="10714" y="16848"/>
                      <a:pt x="14274" y="13024"/>
                      <a:pt x="15675" y="8904"/>
                    </a:cubicBezTo>
                    <a:cubicBezTo>
                      <a:pt x="15905" y="8228"/>
                      <a:pt x="16087" y="7536"/>
                      <a:pt x="16169" y="6844"/>
                    </a:cubicBezTo>
                    <a:cubicBezTo>
                      <a:pt x="16284" y="6020"/>
                      <a:pt x="16268" y="5196"/>
                      <a:pt x="16087" y="4421"/>
                    </a:cubicBezTo>
                    <a:cubicBezTo>
                      <a:pt x="15806" y="3185"/>
                      <a:pt x="15114" y="2048"/>
                      <a:pt x="13812" y="1141"/>
                    </a:cubicBezTo>
                    <a:cubicBezTo>
                      <a:pt x="12807" y="433"/>
                      <a:pt x="11818" y="87"/>
                      <a:pt x="10862" y="21"/>
                    </a:cubicBezTo>
                    <a:cubicBezTo>
                      <a:pt x="10796" y="4"/>
                      <a:pt x="10747" y="4"/>
                      <a:pt x="10681" y="4"/>
                    </a:cubicBezTo>
                    <a:cubicBezTo>
                      <a:pt x="10618" y="2"/>
                      <a:pt x="10556" y="1"/>
                      <a:pt x="104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" name="Google Shape;475;p7"/>
              <p:cNvSpPr/>
              <p:nvPr/>
            </p:nvSpPr>
            <p:spPr>
              <a:xfrm>
                <a:off x="8157700" y="370150"/>
                <a:ext cx="407125" cy="425650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7026" fill="none" extrusionOk="0">
                    <a:moveTo>
                      <a:pt x="16169" y="7005"/>
                    </a:moveTo>
                    <a:cubicBezTo>
                      <a:pt x="16087" y="7697"/>
                      <a:pt x="15905" y="8389"/>
                      <a:pt x="15675" y="9065"/>
                    </a:cubicBezTo>
                    <a:cubicBezTo>
                      <a:pt x="14274" y="13185"/>
                      <a:pt x="10714" y="17009"/>
                      <a:pt x="10087" y="17025"/>
                    </a:cubicBezTo>
                    <a:cubicBezTo>
                      <a:pt x="9989" y="17025"/>
                      <a:pt x="9807" y="16976"/>
                      <a:pt x="9560" y="16844"/>
                    </a:cubicBezTo>
                    <a:cubicBezTo>
                      <a:pt x="8835" y="16498"/>
                      <a:pt x="7533" y="15641"/>
                      <a:pt x="6115" y="14636"/>
                    </a:cubicBezTo>
                    <a:cubicBezTo>
                      <a:pt x="3709" y="12922"/>
                      <a:pt x="973" y="10746"/>
                      <a:pt x="232" y="9873"/>
                    </a:cubicBezTo>
                    <a:cubicBezTo>
                      <a:pt x="67" y="9691"/>
                      <a:pt x="1" y="9559"/>
                      <a:pt x="34" y="9494"/>
                    </a:cubicBezTo>
                    <a:cubicBezTo>
                      <a:pt x="2473" y="5719"/>
                      <a:pt x="6264" y="0"/>
                      <a:pt x="10681" y="165"/>
                    </a:cubicBezTo>
                    <a:cubicBezTo>
                      <a:pt x="10747" y="165"/>
                      <a:pt x="10796" y="165"/>
                      <a:pt x="10862" y="182"/>
                    </a:cubicBezTo>
                    <a:cubicBezTo>
                      <a:pt x="11818" y="248"/>
                      <a:pt x="12807" y="594"/>
                      <a:pt x="13812" y="1302"/>
                    </a:cubicBezTo>
                    <a:cubicBezTo>
                      <a:pt x="15114" y="2209"/>
                      <a:pt x="15806" y="3346"/>
                      <a:pt x="16087" y="4582"/>
                    </a:cubicBezTo>
                    <a:cubicBezTo>
                      <a:pt x="16268" y="5357"/>
                      <a:pt x="16284" y="6181"/>
                      <a:pt x="16169" y="7005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" name="Google Shape;476;p7"/>
              <p:cNvSpPr/>
              <p:nvPr/>
            </p:nvSpPr>
            <p:spPr>
              <a:xfrm>
                <a:off x="7835500" y="339700"/>
                <a:ext cx="791125" cy="950125"/>
              </a:xfrm>
              <a:custGeom>
                <a:avLst/>
                <a:gdLst/>
                <a:ahLst/>
                <a:cxnLst/>
                <a:rect l="l" t="t" r="r" b="b"/>
                <a:pathLst>
                  <a:path w="31645" h="38005" extrusionOk="0">
                    <a:moveTo>
                      <a:pt x="26552" y="1"/>
                    </a:moveTo>
                    <a:cubicBezTo>
                      <a:pt x="25787" y="1"/>
                      <a:pt x="25023" y="268"/>
                      <a:pt x="24409" y="806"/>
                    </a:cubicBezTo>
                    <a:cubicBezTo>
                      <a:pt x="24179" y="1004"/>
                      <a:pt x="23948" y="1202"/>
                      <a:pt x="23750" y="1400"/>
                    </a:cubicBezTo>
                    <a:cubicBezTo>
                      <a:pt x="23684" y="1383"/>
                      <a:pt x="23635" y="1383"/>
                      <a:pt x="23569" y="1383"/>
                    </a:cubicBezTo>
                    <a:cubicBezTo>
                      <a:pt x="23585" y="1433"/>
                      <a:pt x="23585" y="1482"/>
                      <a:pt x="23602" y="1532"/>
                    </a:cubicBezTo>
                    <a:cubicBezTo>
                      <a:pt x="23651" y="1911"/>
                      <a:pt x="23668" y="2306"/>
                      <a:pt x="23651" y="2685"/>
                    </a:cubicBezTo>
                    <a:cubicBezTo>
                      <a:pt x="23618" y="3921"/>
                      <a:pt x="23305" y="5157"/>
                      <a:pt x="22942" y="6344"/>
                    </a:cubicBezTo>
                    <a:cubicBezTo>
                      <a:pt x="22085" y="9212"/>
                      <a:pt x="20981" y="12014"/>
                      <a:pt x="19613" y="14683"/>
                    </a:cubicBezTo>
                    <a:cubicBezTo>
                      <a:pt x="19416" y="15079"/>
                      <a:pt x="19218" y="15458"/>
                      <a:pt x="19003" y="15854"/>
                    </a:cubicBezTo>
                    <a:cubicBezTo>
                      <a:pt x="16218" y="21029"/>
                      <a:pt x="12526" y="25726"/>
                      <a:pt x="8142" y="29648"/>
                    </a:cubicBezTo>
                    <a:cubicBezTo>
                      <a:pt x="7796" y="29961"/>
                      <a:pt x="7450" y="30258"/>
                      <a:pt x="7088" y="30555"/>
                    </a:cubicBezTo>
                    <a:cubicBezTo>
                      <a:pt x="6873" y="30736"/>
                      <a:pt x="6659" y="30917"/>
                      <a:pt x="6445" y="31099"/>
                    </a:cubicBezTo>
                    <a:cubicBezTo>
                      <a:pt x="5275" y="32104"/>
                      <a:pt x="4072" y="33076"/>
                      <a:pt x="2951" y="34098"/>
                    </a:cubicBezTo>
                    <a:cubicBezTo>
                      <a:pt x="2720" y="34312"/>
                      <a:pt x="2489" y="34527"/>
                      <a:pt x="2259" y="34741"/>
                    </a:cubicBezTo>
                    <a:cubicBezTo>
                      <a:pt x="1649" y="35318"/>
                      <a:pt x="1056" y="35928"/>
                      <a:pt x="495" y="36570"/>
                    </a:cubicBezTo>
                    <a:lnTo>
                      <a:pt x="133" y="37180"/>
                    </a:lnTo>
                    <a:cubicBezTo>
                      <a:pt x="1" y="37394"/>
                      <a:pt x="34" y="37658"/>
                      <a:pt x="215" y="37839"/>
                    </a:cubicBezTo>
                    <a:cubicBezTo>
                      <a:pt x="314" y="37938"/>
                      <a:pt x="462" y="38004"/>
                      <a:pt x="594" y="38004"/>
                    </a:cubicBezTo>
                    <a:cubicBezTo>
                      <a:pt x="742" y="38004"/>
                      <a:pt x="907" y="37938"/>
                      <a:pt x="1006" y="37806"/>
                    </a:cubicBezTo>
                    <a:lnTo>
                      <a:pt x="3198" y="35268"/>
                    </a:lnTo>
                    <a:cubicBezTo>
                      <a:pt x="3445" y="35346"/>
                      <a:pt x="3704" y="35385"/>
                      <a:pt x="3966" y="35385"/>
                    </a:cubicBezTo>
                    <a:cubicBezTo>
                      <a:pt x="4421" y="35385"/>
                      <a:pt x="4883" y="35268"/>
                      <a:pt x="5291" y="35038"/>
                    </a:cubicBezTo>
                    <a:cubicBezTo>
                      <a:pt x="6313" y="34461"/>
                      <a:pt x="7730" y="33571"/>
                      <a:pt x="8983" y="32549"/>
                    </a:cubicBezTo>
                    <a:cubicBezTo>
                      <a:pt x="9049" y="32582"/>
                      <a:pt x="9115" y="32615"/>
                      <a:pt x="9181" y="32648"/>
                    </a:cubicBezTo>
                    <a:cubicBezTo>
                      <a:pt x="9355" y="32727"/>
                      <a:pt x="9541" y="32765"/>
                      <a:pt x="9727" y="32765"/>
                    </a:cubicBezTo>
                    <a:cubicBezTo>
                      <a:pt x="10083" y="32765"/>
                      <a:pt x="10437" y="32622"/>
                      <a:pt x="10697" y="32351"/>
                    </a:cubicBezTo>
                    <a:cubicBezTo>
                      <a:pt x="12625" y="30291"/>
                      <a:pt x="18558" y="23814"/>
                      <a:pt x="22448" y="18062"/>
                    </a:cubicBezTo>
                    <a:cubicBezTo>
                      <a:pt x="22695" y="18194"/>
                      <a:pt x="22877" y="18243"/>
                      <a:pt x="22975" y="18243"/>
                    </a:cubicBezTo>
                    <a:cubicBezTo>
                      <a:pt x="23602" y="18227"/>
                      <a:pt x="27162" y="14403"/>
                      <a:pt x="28563" y="10283"/>
                    </a:cubicBezTo>
                    <a:cubicBezTo>
                      <a:pt x="28925" y="10580"/>
                      <a:pt x="29255" y="10942"/>
                      <a:pt x="29139" y="11272"/>
                    </a:cubicBezTo>
                    <a:cubicBezTo>
                      <a:pt x="28925" y="11915"/>
                      <a:pt x="21542" y="22957"/>
                      <a:pt x="21723" y="23336"/>
                    </a:cubicBezTo>
                    <a:cubicBezTo>
                      <a:pt x="21886" y="23677"/>
                      <a:pt x="22741" y="23871"/>
                      <a:pt x="23140" y="23871"/>
                    </a:cubicBezTo>
                    <a:cubicBezTo>
                      <a:pt x="23185" y="23871"/>
                      <a:pt x="23224" y="23868"/>
                      <a:pt x="23256" y="23863"/>
                    </a:cubicBezTo>
                    <a:cubicBezTo>
                      <a:pt x="23552" y="23814"/>
                      <a:pt x="31645" y="11338"/>
                      <a:pt x="31562" y="10596"/>
                    </a:cubicBezTo>
                    <a:cubicBezTo>
                      <a:pt x="31496" y="10036"/>
                      <a:pt x="29848" y="8783"/>
                      <a:pt x="29057" y="8223"/>
                    </a:cubicBezTo>
                    <a:cubicBezTo>
                      <a:pt x="29172" y="7399"/>
                      <a:pt x="29156" y="6575"/>
                      <a:pt x="28975" y="5800"/>
                    </a:cubicBezTo>
                    <a:cubicBezTo>
                      <a:pt x="29172" y="5438"/>
                      <a:pt x="29354" y="5091"/>
                      <a:pt x="29518" y="4778"/>
                    </a:cubicBezTo>
                    <a:cubicBezTo>
                      <a:pt x="30178" y="3427"/>
                      <a:pt x="29865" y="1779"/>
                      <a:pt x="28711" y="823"/>
                    </a:cubicBezTo>
                    <a:cubicBezTo>
                      <a:pt x="28694" y="790"/>
                      <a:pt x="28661" y="773"/>
                      <a:pt x="28628" y="740"/>
                    </a:cubicBezTo>
                    <a:cubicBezTo>
                      <a:pt x="28023" y="248"/>
                      <a:pt x="27287" y="1"/>
                      <a:pt x="26552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7" name="Google Shape;477;p7"/>
            <p:cNvGrpSpPr/>
            <p:nvPr/>
          </p:nvGrpSpPr>
          <p:grpSpPr>
            <a:xfrm>
              <a:off x="171053" y="401425"/>
              <a:ext cx="542147" cy="799404"/>
              <a:chOff x="9592" y="59773"/>
              <a:chExt cx="898189" cy="1324394"/>
            </a:xfrm>
          </p:grpSpPr>
          <p:sp>
            <p:nvSpPr>
              <p:cNvPr id="478" name="Google Shape;478;p7"/>
              <p:cNvSpPr/>
              <p:nvPr/>
            </p:nvSpPr>
            <p:spPr>
              <a:xfrm rot="979958">
                <a:off x="175364" y="124054"/>
                <a:ext cx="567198" cy="1195994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47842" extrusionOk="0">
                    <a:moveTo>
                      <a:pt x="0" y="0"/>
                    </a:moveTo>
                    <a:lnTo>
                      <a:pt x="0" y="13170"/>
                    </a:lnTo>
                    <a:lnTo>
                      <a:pt x="8880" y="13170"/>
                    </a:lnTo>
                    <a:lnTo>
                      <a:pt x="8880" y="47842"/>
                    </a:lnTo>
                    <a:lnTo>
                      <a:pt x="22689" y="47842"/>
                    </a:lnTo>
                    <a:lnTo>
                      <a:pt x="22689" y="936"/>
                    </a:lnTo>
                    <a:lnTo>
                      <a:pt x="13741" y="0"/>
                    </a:lnTo>
                    <a:close/>
                  </a:path>
                </a:pathLst>
              </a:custGeom>
              <a:solidFill>
                <a:srgbClr val="FD4A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" name="Google Shape;479;p7"/>
              <p:cNvSpPr/>
              <p:nvPr/>
            </p:nvSpPr>
            <p:spPr>
              <a:xfrm rot="979958">
                <a:off x="175364" y="124054"/>
                <a:ext cx="567198" cy="1195994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47842" extrusionOk="0">
                    <a:moveTo>
                      <a:pt x="0" y="0"/>
                    </a:moveTo>
                    <a:lnTo>
                      <a:pt x="0" y="13170"/>
                    </a:lnTo>
                    <a:lnTo>
                      <a:pt x="8880" y="13170"/>
                    </a:lnTo>
                    <a:lnTo>
                      <a:pt x="8880" y="47842"/>
                    </a:lnTo>
                    <a:lnTo>
                      <a:pt x="22689" y="47842"/>
                    </a:lnTo>
                    <a:lnTo>
                      <a:pt x="22689" y="936"/>
                    </a:lnTo>
                    <a:lnTo>
                      <a:pt x="1374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" name="Google Shape;480;p7"/>
              <p:cNvSpPr/>
              <p:nvPr/>
            </p:nvSpPr>
            <p:spPr>
              <a:xfrm rot="979958">
                <a:off x="453706" y="176549"/>
                <a:ext cx="281337" cy="1183444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47340" extrusionOk="0">
                    <a:moveTo>
                      <a:pt x="6985" y="0"/>
                    </a:moveTo>
                    <a:lnTo>
                      <a:pt x="6985" y="0"/>
                    </a:lnTo>
                    <a:cubicBezTo>
                      <a:pt x="7579" y="480"/>
                      <a:pt x="8058" y="1096"/>
                      <a:pt x="8355" y="1940"/>
                    </a:cubicBezTo>
                    <a:cubicBezTo>
                      <a:pt x="9131" y="4109"/>
                      <a:pt x="8903" y="6665"/>
                      <a:pt x="8812" y="8902"/>
                    </a:cubicBezTo>
                    <a:cubicBezTo>
                      <a:pt x="8583" y="14700"/>
                      <a:pt x="8697" y="20520"/>
                      <a:pt x="8606" y="26295"/>
                    </a:cubicBezTo>
                    <a:cubicBezTo>
                      <a:pt x="8583" y="29468"/>
                      <a:pt x="8629" y="32640"/>
                      <a:pt x="8583" y="35813"/>
                    </a:cubicBezTo>
                    <a:cubicBezTo>
                      <a:pt x="8538" y="38621"/>
                      <a:pt x="8971" y="42295"/>
                      <a:pt x="6871" y="44441"/>
                    </a:cubicBezTo>
                    <a:cubicBezTo>
                      <a:pt x="5068" y="46267"/>
                      <a:pt x="2398" y="46609"/>
                      <a:pt x="1" y="47340"/>
                    </a:cubicBezTo>
                    <a:lnTo>
                      <a:pt x="11254" y="47340"/>
                    </a:lnTo>
                    <a:lnTo>
                      <a:pt x="11254" y="434"/>
                    </a:lnTo>
                    <a:lnTo>
                      <a:pt x="6985" y="0"/>
                    </a:ln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7"/>
              <p:cNvSpPr/>
              <p:nvPr/>
            </p:nvSpPr>
            <p:spPr>
              <a:xfrm rot="979958">
                <a:off x="385737" y="174990"/>
                <a:ext cx="260788" cy="81071"/>
              </a:xfrm>
              <a:custGeom>
                <a:avLst/>
                <a:gdLst/>
                <a:ahLst/>
                <a:cxnLst/>
                <a:rect l="l" t="t" r="r" b="b"/>
                <a:pathLst>
                  <a:path w="10432" h="3243" extrusionOk="0">
                    <a:moveTo>
                      <a:pt x="5964" y="0"/>
                    </a:moveTo>
                    <a:cubicBezTo>
                      <a:pt x="5633" y="0"/>
                      <a:pt x="5277" y="17"/>
                      <a:pt x="4885" y="48"/>
                    </a:cubicBezTo>
                    <a:cubicBezTo>
                      <a:pt x="3196" y="185"/>
                      <a:pt x="1210" y="436"/>
                      <a:pt x="160" y="1874"/>
                    </a:cubicBezTo>
                    <a:cubicBezTo>
                      <a:pt x="0" y="2102"/>
                      <a:pt x="137" y="2376"/>
                      <a:pt x="320" y="2513"/>
                    </a:cubicBezTo>
                    <a:cubicBezTo>
                      <a:pt x="1121" y="3110"/>
                      <a:pt x="2153" y="3242"/>
                      <a:pt x="3182" y="3242"/>
                    </a:cubicBezTo>
                    <a:cubicBezTo>
                      <a:pt x="3765" y="3242"/>
                      <a:pt x="4348" y="3200"/>
                      <a:pt x="4885" y="3175"/>
                    </a:cubicBezTo>
                    <a:cubicBezTo>
                      <a:pt x="4970" y="3173"/>
                      <a:pt x="5055" y="3172"/>
                      <a:pt x="5140" y="3172"/>
                    </a:cubicBezTo>
                    <a:cubicBezTo>
                      <a:pt x="5550" y="3172"/>
                      <a:pt x="5965" y="3193"/>
                      <a:pt x="6375" y="3193"/>
                    </a:cubicBezTo>
                    <a:cubicBezTo>
                      <a:pt x="6751" y="3193"/>
                      <a:pt x="7123" y="3175"/>
                      <a:pt x="7487" y="3106"/>
                    </a:cubicBezTo>
                    <a:cubicBezTo>
                      <a:pt x="8469" y="2924"/>
                      <a:pt x="9108" y="2467"/>
                      <a:pt x="10044" y="2102"/>
                    </a:cubicBezTo>
                    <a:cubicBezTo>
                      <a:pt x="10363" y="1988"/>
                      <a:pt x="10432" y="1600"/>
                      <a:pt x="10135" y="1417"/>
                    </a:cubicBezTo>
                    <a:cubicBezTo>
                      <a:pt x="8581" y="394"/>
                      <a:pt x="7578" y="0"/>
                      <a:pt x="5964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" name="Google Shape;482;p7"/>
              <p:cNvSpPr/>
              <p:nvPr/>
            </p:nvSpPr>
            <p:spPr>
              <a:xfrm rot="979958">
                <a:off x="652228" y="241710"/>
                <a:ext cx="76246" cy="6419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568" extrusionOk="0">
                    <a:moveTo>
                      <a:pt x="377" y="2032"/>
                    </a:moveTo>
                    <a:cubicBezTo>
                      <a:pt x="378" y="2034"/>
                      <a:pt x="378" y="2035"/>
                      <a:pt x="379" y="2036"/>
                    </a:cubicBezTo>
                    <a:lnTo>
                      <a:pt x="379" y="2036"/>
                    </a:lnTo>
                    <a:cubicBezTo>
                      <a:pt x="379" y="2036"/>
                      <a:pt x="379" y="2035"/>
                      <a:pt x="379" y="2035"/>
                    </a:cubicBezTo>
                    <a:cubicBezTo>
                      <a:pt x="378" y="2034"/>
                      <a:pt x="378" y="2033"/>
                      <a:pt x="377" y="2032"/>
                    </a:cubicBezTo>
                    <a:close/>
                    <a:moveTo>
                      <a:pt x="379" y="2036"/>
                    </a:moveTo>
                    <a:cubicBezTo>
                      <a:pt x="379" y="2046"/>
                      <a:pt x="385" y="2052"/>
                      <a:pt x="390" y="2057"/>
                    </a:cubicBezTo>
                    <a:lnTo>
                      <a:pt x="390" y="2057"/>
                    </a:lnTo>
                    <a:cubicBezTo>
                      <a:pt x="386" y="2050"/>
                      <a:pt x="383" y="2043"/>
                      <a:pt x="379" y="2036"/>
                    </a:cubicBezTo>
                    <a:close/>
                    <a:moveTo>
                      <a:pt x="390" y="2057"/>
                    </a:moveTo>
                    <a:cubicBezTo>
                      <a:pt x="394" y="2065"/>
                      <a:pt x="398" y="2073"/>
                      <a:pt x="402" y="2080"/>
                    </a:cubicBezTo>
                    <a:cubicBezTo>
                      <a:pt x="402" y="2069"/>
                      <a:pt x="396" y="2063"/>
                      <a:pt x="390" y="2057"/>
                    </a:cubicBezTo>
                    <a:close/>
                    <a:moveTo>
                      <a:pt x="1478" y="0"/>
                    </a:moveTo>
                    <a:cubicBezTo>
                      <a:pt x="1378" y="0"/>
                      <a:pt x="1272" y="9"/>
                      <a:pt x="1155" y="26"/>
                    </a:cubicBezTo>
                    <a:cubicBezTo>
                      <a:pt x="1087" y="49"/>
                      <a:pt x="1041" y="49"/>
                      <a:pt x="972" y="72"/>
                    </a:cubicBezTo>
                    <a:cubicBezTo>
                      <a:pt x="767" y="140"/>
                      <a:pt x="584" y="232"/>
                      <a:pt x="425" y="391"/>
                    </a:cubicBezTo>
                    <a:cubicBezTo>
                      <a:pt x="301" y="552"/>
                      <a:pt x="238" y="633"/>
                      <a:pt x="238" y="633"/>
                    </a:cubicBezTo>
                    <a:cubicBezTo>
                      <a:pt x="239" y="633"/>
                      <a:pt x="266" y="598"/>
                      <a:pt x="322" y="530"/>
                    </a:cubicBezTo>
                    <a:lnTo>
                      <a:pt x="322" y="530"/>
                    </a:lnTo>
                    <a:cubicBezTo>
                      <a:pt x="60" y="870"/>
                      <a:pt x="1" y="1238"/>
                      <a:pt x="124" y="1592"/>
                    </a:cubicBezTo>
                    <a:lnTo>
                      <a:pt x="124" y="1592"/>
                    </a:lnTo>
                    <a:cubicBezTo>
                      <a:pt x="118" y="1580"/>
                      <a:pt x="111" y="1568"/>
                      <a:pt x="105" y="1556"/>
                    </a:cubicBezTo>
                    <a:lnTo>
                      <a:pt x="105" y="1556"/>
                    </a:lnTo>
                    <a:cubicBezTo>
                      <a:pt x="166" y="1731"/>
                      <a:pt x="256" y="1888"/>
                      <a:pt x="370" y="2024"/>
                    </a:cubicBezTo>
                    <a:lnTo>
                      <a:pt x="370" y="2024"/>
                    </a:lnTo>
                    <a:cubicBezTo>
                      <a:pt x="373" y="2027"/>
                      <a:pt x="375" y="2030"/>
                      <a:pt x="377" y="2032"/>
                    </a:cubicBezTo>
                    <a:lnTo>
                      <a:pt x="377" y="2032"/>
                    </a:lnTo>
                    <a:cubicBezTo>
                      <a:pt x="377" y="2032"/>
                      <a:pt x="377" y="2032"/>
                      <a:pt x="377" y="2032"/>
                    </a:cubicBezTo>
                    <a:lnTo>
                      <a:pt x="377" y="2032"/>
                    </a:lnTo>
                    <a:cubicBezTo>
                      <a:pt x="662" y="2367"/>
                      <a:pt x="1090" y="2567"/>
                      <a:pt x="1549" y="2567"/>
                    </a:cubicBezTo>
                    <a:cubicBezTo>
                      <a:pt x="1600" y="2567"/>
                      <a:pt x="1651" y="2565"/>
                      <a:pt x="1703" y="2560"/>
                    </a:cubicBezTo>
                    <a:cubicBezTo>
                      <a:pt x="2251" y="2491"/>
                      <a:pt x="2753" y="2217"/>
                      <a:pt x="2913" y="1624"/>
                    </a:cubicBezTo>
                    <a:cubicBezTo>
                      <a:pt x="3050" y="1122"/>
                      <a:pt x="2844" y="437"/>
                      <a:pt x="2319" y="209"/>
                    </a:cubicBezTo>
                    <a:cubicBezTo>
                      <a:pt x="2013" y="73"/>
                      <a:pt x="1771" y="0"/>
                      <a:pt x="1478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" name="Google Shape;483;p7"/>
              <p:cNvSpPr/>
              <p:nvPr/>
            </p:nvSpPr>
            <p:spPr>
              <a:xfrm rot="979958">
                <a:off x="167951" y="117123"/>
                <a:ext cx="581473" cy="1209693"/>
              </a:xfrm>
              <a:custGeom>
                <a:avLst/>
                <a:gdLst/>
                <a:ahLst/>
                <a:cxnLst/>
                <a:rect l="l" t="t" r="r" b="b"/>
                <a:pathLst>
                  <a:path w="23260" h="48390" extrusionOk="0">
                    <a:moveTo>
                      <a:pt x="13993" y="548"/>
                    </a:moveTo>
                    <a:lnTo>
                      <a:pt x="22689" y="1484"/>
                    </a:lnTo>
                    <a:lnTo>
                      <a:pt x="22689" y="47819"/>
                    </a:lnTo>
                    <a:lnTo>
                      <a:pt x="9450" y="47819"/>
                    </a:lnTo>
                    <a:lnTo>
                      <a:pt x="9450" y="13444"/>
                    </a:lnTo>
                    <a:cubicBezTo>
                      <a:pt x="9450" y="13284"/>
                      <a:pt x="9336" y="13170"/>
                      <a:pt x="9177" y="13170"/>
                    </a:cubicBezTo>
                    <a:lnTo>
                      <a:pt x="571" y="13170"/>
                    </a:lnTo>
                    <a:lnTo>
                      <a:pt x="571" y="571"/>
                    </a:lnTo>
                    <a:lnTo>
                      <a:pt x="13993" y="548"/>
                    </a:lnTo>
                    <a:close/>
                    <a:moveTo>
                      <a:pt x="297" y="0"/>
                    </a:moveTo>
                    <a:cubicBezTo>
                      <a:pt x="138" y="0"/>
                      <a:pt x="1" y="114"/>
                      <a:pt x="1" y="274"/>
                    </a:cubicBezTo>
                    <a:lnTo>
                      <a:pt x="1" y="13444"/>
                    </a:lnTo>
                    <a:cubicBezTo>
                      <a:pt x="1" y="13604"/>
                      <a:pt x="138" y="13741"/>
                      <a:pt x="297" y="13741"/>
                    </a:cubicBezTo>
                    <a:lnTo>
                      <a:pt x="8880" y="13741"/>
                    </a:lnTo>
                    <a:lnTo>
                      <a:pt x="8880" y="48116"/>
                    </a:lnTo>
                    <a:cubicBezTo>
                      <a:pt x="8880" y="48276"/>
                      <a:pt x="9017" y="48390"/>
                      <a:pt x="9177" y="48390"/>
                    </a:cubicBezTo>
                    <a:lnTo>
                      <a:pt x="22986" y="48390"/>
                    </a:lnTo>
                    <a:cubicBezTo>
                      <a:pt x="23146" y="48390"/>
                      <a:pt x="23260" y="48276"/>
                      <a:pt x="23260" y="48116"/>
                    </a:cubicBezTo>
                    <a:lnTo>
                      <a:pt x="23260" y="1210"/>
                    </a:lnTo>
                    <a:cubicBezTo>
                      <a:pt x="23260" y="1073"/>
                      <a:pt x="23146" y="959"/>
                      <a:pt x="23009" y="936"/>
                    </a:cubicBezTo>
                    <a:lnTo>
                      <a:pt x="140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4" name="Google Shape;484;p7"/>
            <p:cNvSpPr/>
            <p:nvPr/>
          </p:nvSpPr>
          <p:spPr>
            <a:xfrm>
              <a:off x="7978075" y="4740588"/>
              <a:ext cx="182575" cy="178025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705778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2179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9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561" name="Google Shape;561;p9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562" name="Google Shape;562;p9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9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9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9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9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9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9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9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9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9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9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9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" name="Google Shape;574;p9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5" name="Google Shape;575;p9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" name="Google Shape;576;p9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7" name="Google Shape;577;p9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8" name="Google Shape;578;p9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9" name="Google Shape;579;p9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9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1" name="Google Shape;581;p9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2" name="Google Shape;582;p9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83" name="Google Shape;583;p9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4" name="Google Shape;584;p9"/>
          <p:cNvSpPr txBox="1">
            <a:spLocks noGrp="1"/>
          </p:cNvSpPr>
          <p:nvPr>
            <p:ph type="subTitle" idx="1"/>
          </p:nvPr>
        </p:nvSpPr>
        <p:spPr>
          <a:xfrm>
            <a:off x="2209367" y="3730167"/>
            <a:ext cx="5884000" cy="8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85" name="Google Shape;585;p9"/>
          <p:cNvGrpSpPr/>
          <p:nvPr/>
        </p:nvGrpSpPr>
        <p:grpSpPr>
          <a:xfrm>
            <a:off x="-2138271" y="-1659784"/>
            <a:ext cx="15759172" cy="9725317"/>
            <a:chOff x="-1603704" y="-1244838"/>
            <a:chExt cx="11819379" cy="7293988"/>
          </a:xfrm>
        </p:grpSpPr>
        <p:sp>
          <p:nvSpPr>
            <p:cNvPr id="586" name="Google Shape;586;p9"/>
            <p:cNvSpPr/>
            <p:nvPr/>
          </p:nvSpPr>
          <p:spPr>
            <a:xfrm rot="10800000">
              <a:off x="5440025" y="2444375"/>
              <a:ext cx="4775650" cy="3604775"/>
            </a:xfrm>
            <a:custGeom>
              <a:avLst/>
              <a:gdLst/>
              <a:ahLst/>
              <a:cxnLst/>
              <a:rect l="l" t="t" r="r" b="b"/>
              <a:pathLst>
                <a:path w="191026" h="144191" extrusionOk="0">
                  <a:moveTo>
                    <a:pt x="88023" y="0"/>
                  </a:moveTo>
                  <a:cubicBezTo>
                    <a:pt x="83673" y="0"/>
                    <a:pt x="79324" y="130"/>
                    <a:pt x="74982" y="391"/>
                  </a:cubicBezTo>
                  <a:cubicBezTo>
                    <a:pt x="56516" y="1487"/>
                    <a:pt x="37252" y="5321"/>
                    <a:pt x="23191" y="17327"/>
                  </a:cubicBezTo>
                  <a:cubicBezTo>
                    <a:pt x="12189" y="26708"/>
                    <a:pt x="5387" y="40404"/>
                    <a:pt x="2694" y="54624"/>
                  </a:cubicBezTo>
                  <a:cubicBezTo>
                    <a:pt x="1" y="68844"/>
                    <a:pt x="1210" y="83566"/>
                    <a:pt x="4269" y="97695"/>
                  </a:cubicBezTo>
                  <a:cubicBezTo>
                    <a:pt x="6666" y="108697"/>
                    <a:pt x="10295" y="119676"/>
                    <a:pt x="17142" y="128600"/>
                  </a:cubicBezTo>
                  <a:cubicBezTo>
                    <a:pt x="23990" y="137525"/>
                    <a:pt x="34513" y="144190"/>
                    <a:pt x="45765" y="144190"/>
                  </a:cubicBezTo>
                  <a:cubicBezTo>
                    <a:pt x="57018" y="144190"/>
                    <a:pt x="68431" y="136361"/>
                    <a:pt x="70485" y="125291"/>
                  </a:cubicBezTo>
                  <a:cubicBezTo>
                    <a:pt x="72083" y="116526"/>
                    <a:pt x="68020" y="107829"/>
                    <a:pt x="66810" y="98996"/>
                  </a:cubicBezTo>
                  <a:cubicBezTo>
                    <a:pt x="64231" y="79914"/>
                    <a:pt x="77127" y="59919"/>
                    <a:pt x="95593" y="54418"/>
                  </a:cubicBezTo>
                  <a:cubicBezTo>
                    <a:pt x="100404" y="52977"/>
                    <a:pt x="105390" y="52450"/>
                    <a:pt x="110416" y="52450"/>
                  </a:cubicBezTo>
                  <a:cubicBezTo>
                    <a:pt x="115023" y="52450"/>
                    <a:pt x="119665" y="52893"/>
                    <a:pt x="124239" y="53483"/>
                  </a:cubicBezTo>
                  <a:cubicBezTo>
                    <a:pt x="133087" y="54604"/>
                    <a:pt x="141936" y="56276"/>
                    <a:pt x="150858" y="56276"/>
                  </a:cubicBezTo>
                  <a:cubicBezTo>
                    <a:pt x="151556" y="56276"/>
                    <a:pt x="152254" y="56266"/>
                    <a:pt x="152953" y="56244"/>
                  </a:cubicBezTo>
                  <a:cubicBezTo>
                    <a:pt x="162562" y="55925"/>
                    <a:pt x="172514" y="53186"/>
                    <a:pt x="179430" y="46475"/>
                  </a:cubicBezTo>
                  <a:cubicBezTo>
                    <a:pt x="184315" y="41705"/>
                    <a:pt x="191026" y="28192"/>
                    <a:pt x="184931" y="21915"/>
                  </a:cubicBezTo>
                  <a:cubicBezTo>
                    <a:pt x="183060" y="19998"/>
                    <a:pt x="179088" y="19427"/>
                    <a:pt x="176669" y="18400"/>
                  </a:cubicBezTo>
                  <a:cubicBezTo>
                    <a:pt x="172058" y="16414"/>
                    <a:pt x="167401" y="14565"/>
                    <a:pt x="162677" y="12876"/>
                  </a:cubicBezTo>
                  <a:cubicBezTo>
                    <a:pt x="153295" y="9544"/>
                    <a:pt x="143709" y="6850"/>
                    <a:pt x="133985" y="4819"/>
                  </a:cubicBezTo>
                  <a:cubicBezTo>
                    <a:pt x="118886" y="1632"/>
                    <a:pt x="103453" y="0"/>
                    <a:pt x="88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 rot="8824650" flipH="1">
              <a:off x="-1379683" y="-409612"/>
              <a:ext cx="3634372" cy="1898235"/>
            </a:xfrm>
            <a:custGeom>
              <a:avLst/>
              <a:gdLst/>
              <a:ahLst/>
              <a:cxnLst/>
              <a:rect l="l" t="t" r="r" b="b"/>
              <a:pathLst>
                <a:path w="145376" h="75930" extrusionOk="0">
                  <a:moveTo>
                    <a:pt x="34203" y="0"/>
                  </a:moveTo>
                  <a:cubicBezTo>
                    <a:pt x="26785" y="0"/>
                    <a:pt x="19424" y="1647"/>
                    <a:pt x="13331" y="5763"/>
                  </a:cubicBezTo>
                  <a:cubicBezTo>
                    <a:pt x="6027" y="10693"/>
                    <a:pt x="1142" y="19047"/>
                    <a:pt x="412" y="27812"/>
                  </a:cubicBezTo>
                  <a:cubicBezTo>
                    <a:pt x="1" y="33085"/>
                    <a:pt x="1051" y="38426"/>
                    <a:pt x="3356" y="43174"/>
                  </a:cubicBezTo>
                  <a:cubicBezTo>
                    <a:pt x="5342" y="47259"/>
                    <a:pt x="8263" y="49542"/>
                    <a:pt x="11139" y="52783"/>
                  </a:cubicBezTo>
                  <a:cubicBezTo>
                    <a:pt x="14312" y="56321"/>
                    <a:pt x="16047" y="60635"/>
                    <a:pt x="19676" y="63922"/>
                  </a:cubicBezTo>
                  <a:cubicBezTo>
                    <a:pt x="23191" y="67117"/>
                    <a:pt x="27368" y="69628"/>
                    <a:pt x="31796" y="71386"/>
                  </a:cubicBezTo>
                  <a:cubicBezTo>
                    <a:pt x="41200" y="75106"/>
                    <a:pt x="51540" y="75768"/>
                    <a:pt x="61652" y="75905"/>
                  </a:cubicBezTo>
                  <a:cubicBezTo>
                    <a:pt x="62973" y="75922"/>
                    <a:pt x="64294" y="75930"/>
                    <a:pt x="65616" y="75930"/>
                  </a:cubicBezTo>
                  <a:cubicBezTo>
                    <a:pt x="78814" y="75930"/>
                    <a:pt x="92019" y="75102"/>
                    <a:pt x="105111" y="73463"/>
                  </a:cubicBezTo>
                  <a:cubicBezTo>
                    <a:pt x="115086" y="72207"/>
                    <a:pt x="125722" y="70130"/>
                    <a:pt x="132821" y="63009"/>
                  </a:cubicBezTo>
                  <a:cubicBezTo>
                    <a:pt x="138505" y="57280"/>
                    <a:pt x="141015" y="49199"/>
                    <a:pt x="142773" y="41325"/>
                  </a:cubicBezTo>
                  <a:cubicBezTo>
                    <a:pt x="144462" y="33770"/>
                    <a:pt x="145375" y="25027"/>
                    <a:pt x="140445" y="19047"/>
                  </a:cubicBezTo>
                  <a:cubicBezTo>
                    <a:pt x="136761" y="14603"/>
                    <a:pt x="130685" y="12940"/>
                    <a:pt x="124825" y="12940"/>
                  </a:cubicBezTo>
                  <a:cubicBezTo>
                    <a:pt x="124184" y="12940"/>
                    <a:pt x="123547" y="12960"/>
                    <a:pt x="122915" y="12999"/>
                  </a:cubicBezTo>
                  <a:cubicBezTo>
                    <a:pt x="116501" y="13364"/>
                    <a:pt x="110247" y="15281"/>
                    <a:pt x="103856" y="15783"/>
                  </a:cubicBezTo>
                  <a:cubicBezTo>
                    <a:pt x="102655" y="15878"/>
                    <a:pt x="101455" y="15923"/>
                    <a:pt x="100257" y="15923"/>
                  </a:cubicBezTo>
                  <a:cubicBezTo>
                    <a:pt x="91073" y="15923"/>
                    <a:pt x="81995" y="13280"/>
                    <a:pt x="73293" y="10191"/>
                  </a:cubicBezTo>
                  <a:cubicBezTo>
                    <a:pt x="63455" y="6699"/>
                    <a:pt x="53754" y="2567"/>
                    <a:pt x="43483" y="810"/>
                  </a:cubicBezTo>
                  <a:cubicBezTo>
                    <a:pt x="40439" y="290"/>
                    <a:pt x="37316" y="0"/>
                    <a:pt x="34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8" name="Google Shape;588;p9"/>
          <p:cNvGrpSpPr/>
          <p:nvPr/>
        </p:nvGrpSpPr>
        <p:grpSpPr>
          <a:xfrm rot="-893958">
            <a:off x="239197" y="211521"/>
            <a:ext cx="1220633" cy="928391"/>
            <a:chOff x="131175" y="4309275"/>
            <a:chExt cx="915550" cy="696350"/>
          </a:xfrm>
        </p:grpSpPr>
        <p:sp>
          <p:nvSpPr>
            <p:cNvPr id="589" name="Google Shape;589;p9"/>
            <p:cNvSpPr/>
            <p:nvPr/>
          </p:nvSpPr>
          <p:spPr>
            <a:xfrm>
              <a:off x="131175" y="4309275"/>
              <a:ext cx="910600" cy="693450"/>
            </a:xfrm>
            <a:custGeom>
              <a:avLst/>
              <a:gdLst/>
              <a:ahLst/>
              <a:cxnLst/>
              <a:rect l="l" t="t" r="r" b="b"/>
              <a:pathLst>
                <a:path w="36424" h="27738" extrusionOk="0">
                  <a:moveTo>
                    <a:pt x="25546" y="0"/>
                  </a:moveTo>
                  <a:cubicBezTo>
                    <a:pt x="19201" y="2885"/>
                    <a:pt x="6774" y="10763"/>
                    <a:pt x="5851" y="11339"/>
                  </a:cubicBezTo>
                  <a:cubicBezTo>
                    <a:pt x="5736" y="11405"/>
                    <a:pt x="5587" y="11488"/>
                    <a:pt x="5422" y="11587"/>
                  </a:cubicBezTo>
                  <a:cubicBezTo>
                    <a:pt x="5192" y="11702"/>
                    <a:pt x="4911" y="11834"/>
                    <a:pt x="4598" y="11999"/>
                  </a:cubicBezTo>
                  <a:cubicBezTo>
                    <a:pt x="4499" y="12048"/>
                    <a:pt x="4401" y="12098"/>
                    <a:pt x="4285" y="12147"/>
                  </a:cubicBezTo>
                  <a:cubicBezTo>
                    <a:pt x="4219" y="12180"/>
                    <a:pt x="4153" y="12213"/>
                    <a:pt x="4087" y="12246"/>
                  </a:cubicBezTo>
                  <a:cubicBezTo>
                    <a:pt x="3857" y="12361"/>
                    <a:pt x="3626" y="12493"/>
                    <a:pt x="3395" y="12608"/>
                  </a:cubicBezTo>
                  <a:cubicBezTo>
                    <a:pt x="3247" y="12691"/>
                    <a:pt x="3082" y="12790"/>
                    <a:pt x="2934" y="12872"/>
                  </a:cubicBezTo>
                  <a:cubicBezTo>
                    <a:pt x="2769" y="12971"/>
                    <a:pt x="2588" y="13070"/>
                    <a:pt x="2423" y="13185"/>
                  </a:cubicBezTo>
                  <a:cubicBezTo>
                    <a:pt x="1417" y="13828"/>
                    <a:pt x="527" y="14586"/>
                    <a:pt x="264" y="15443"/>
                  </a:cubicBezTo>
                  <a:cubicBezTo>
                    <a:pt x="0" y="16267"/>
                    <a:pt x="940" y="18558"/>
                    <a:pt x="2225" y="20931"/>
                  </a:cubicBezTo>
                  <a:cubicBezTo>
                    <a:pt x="3939" y="24129"/>
                    <a:pt x="6279" y="27474"/>
                    <a:pt x="7169" y="27705"/>
                  </a:cubicBezTo>
                  <a:cubicBezTo>
                    <a:pt x="7252" y="27727"/>
                    <a:pt x="7346" y="27737"/>
                    <a:pt x="7450" y="27737"/>
                  </a:cubicBezTo>
                  <a:cubicBezTo>
                    <a:pt x="8053" y="27737"/>
                    <a:pt x="8992" y="27389"/>
                    <a:pt x="10004" y="26898"/>
                  </a:cubicBezTo>
                  <a:cubicBezTo>
                    <a:pt x="10103" y="26848"/>
                    <a:pt x="10218" y="26799"/>
                    <a:pt x="10317" y="26749"/>
                  </a:cubicBezTo>
                  <a:cubicBezTo>
                    <a:pt x="10400" y="26700"/>
                    <a:pt x="10466" y="26667"/>
                    <a:pt x="10548" y="26617"/>
                  </a:cubicBezTo>
                  <a:cubicBezTo>
                    <a:pt x="10795" y="26502"/>
                    <a:pt x="11042" y="26370"/>
                    <a:pt x="11273" y="26238"/>
                  </a:cubicBezTo>
                  <a:cubicBezTo>
                    <a:pt x="11290" y="26222"/>
                    <a:pt x="11306" y="26222"/>
                    <a:pt x="11323" y="26205"/>
                  </a:cubicBezTo>
                  <a:cubicBezTo>
                    <a:pt x="11454" y="26139"/>
                    <a:pt x="11570" y="26073"/>
                    <a:pt x="11702" y="26008"/>
                  </a:cubicBezTo>
                  <a:cubicBezTo>
                    <a:pt x="11817" y="25942"/>
                    <a:pt x="11932" y="25876"/>
                    <a:pt x="12048" y="25810"/>
                  </a:cubicBezTo>
                  <a:cubicBezTo>
                    <a:pt x="12180" y="25727"/>
                    <a:pt x="12295" y="25661"/>
                    <a:pt x="12410" y="25596"/>
                  </a:cubicBezTo>
                  <a:cubicBezTo>
                    <a:pt x="12476" y="25563"/>
                    <a:pt x="12542" y="25513"/>
                    <a:pt x="12592" y="25480"/>
                  </a:cubicBezTo>
                  <a:cubicBezTo>
                    <a:pt x="12888" y="25315"/>
                    <a:pt x="13169" y="25151"/>
                    <a:pt x="13416" y="24986"/>
                  </a:cubicBezTo>
                  <a:cubicBezTo>
                    <a:pt x="14075" y="24590"/>
                    <a:pt x="14553" y="24277"/>
                    <a:pt x="14685" y="24211"/>
                  </a:cubicBezTo>
                  <a:cubicBezTo>
                    <a:pt x="15212" y="23914"/>
                    <a:pt x="32534" y="13268"/>
                    <a:pt x="32781" y="13037"/>
                  </a:cubicBezTo>
                  <a:cubicBezTo>
                    <a:pt x="32781" y="13037"/>
                    <a:pt x="32781" y="13037"/>
                    <a:pt x="32798" y="13004"/>
                  </a:cubicBezTo>
                  <a:cubicBezTo>
                    <a:pt x="32798" y="12988"/>
                    <a:pt x="32814" y="12971"/>
                    <a:pt x="32831" y="12955"/>
                  </a:cubicBezTo>
                  <a:cubicBezTo>
                    <a:pt x="32863" y="12856"/>
                    <a:pt x="32946" y="12691"/>
                    <a:pt x="33045" y="12460"/>
                  </a:cubicBezTo>
                  <a:cubicBezTo>
                    <a:pt x="33061" y="12427"/>
                    <a:pt x="33094" y="12378"/>
                    <a:pt x="33111" y="12328"/>
                  </a:cubicBezTo>
                  <a:cubicBezTo>
                    <a:pt x="33210" y="12131"/>
                    <a:pt x="33308" y="11883"/>
                    <a:pt x="33424" y="11620"/>
                  </a:cubicBezTo>
                  <a:cubicBezTo>
                    <a:pt x="33457" y="11554"/>
                    <a:pt x="33490" y="11488"/>
                    <a:pt x="33523" y="11422"/>
                  </a:cubicBezTo>
                  <a:cubicBezTo>
                    <a:pt x="33655" y="11142"/>
                    <a:pt x="33786" y="10829"/>
                    <a:pt x="33935" y="10499"/>
                  </a:cubicBezTo>
                  <a:cubicBezTo>
                    <a:pt x="33984" y="10384"/>
                    <a:pt x="34034" y="10252"/>
                    <a:pt x="34083" y="10136"/>
                  </a:cubicBezTo>
                  <a:cubicBezTo>
                    <a:pt x="34133" y="10037"/>
                    <a:pt x="34165" y="9955"/>
                    <a:pt x="34198" y="9873"/>
                  </a:cubicBezTo>
                  <a:cubicBezTo>
                    <a:pt x="34248" y="9757"/>
                    <a:pt x="34297" y="9642"/>
                    <a:pt x="34363" y="9510"/>
                  </a:cubicBezTo>
                  <a:cubicBezTo>
                    <a:pt x="34495" y="9197"/>
                    <a:pt x="34627" y="8867"/>
                    <a:pt x="34759" y="8554"/>
                  </a:cubicBezTo>
                  <a:cubicBezTo>
                    <a:pt x="34792" y="8488"/>
                    <a:pt x="34825" y="8406"/>
                    <a:pt x="34841" y="8340"/>
                  </a:cubicBezTo>
                  <a:cubicBezTo>
                    <a:pt x="34874" y="8274"/>
                    <a:pt x="34907" y="8208"/>
                    <a:pt x="34924" y="8142"/>
                  </a:cubicBezTo>
                  <a:cubicBezTo>
                    <a:pt x="35105" y="7697"/>
                    <a:pt x="35286" y="7252"/>
                    <a:pt x="35451" y="6840"/>
                  </a:cubicBezTo>
                  <a:lnTo>
                    <a:pt x="35451" y="6824"/>
                  </a:lnTo>
                  <a:cubicBezTo>
                    <a:pt x="35533" y="6593"/>
                    <a:pt x="35632" y="6362"/>
                    <a:pt x="35698" y="6148"/>
                  </a:cubicBezTo>
                  <a:cubicBezTo>
                    <a:pt x="35764" y="5967"/>
                    <a:pt x="35830" y="5785"/>
                    <a:pt x="35896" y="5620"/>
                  </a:cubicBezTo>
                  <a:cubicBezTo>
                    <a:pt x="36077" y="5077"/>
                    <a:pt x="36226" y="4582"/>
                    <a:pt x="36308" y="4203"/>
                  </a:cubicBezTo>
                  <a:cubicBezTo>
                    <a:pt x="36325" y="4154"/>
                    <a:pt x="36325" y="4121"/>
                    <a:pt x="36341" y="4071"/>
                  </a:cubicBezTo>
                  <a:cubicBezTo>
                    <a:pt x="36357" y="4022"/>
                    <a:pt x="36357" y="3989"/>
                    <a:pt x="36357" y="3939"/>
                  </a:cubicBezTo>
                  <a:cubicBezTo>
                    <a:pt x="36374" y="3890"/>
                    <a:pt x="36374" y="3857"/>
                    <a:pt x="36390" y="3808"/>
                  </a:cubicBezTo>
                  <a:cubicBezTo>
                    <a:pt x="36423" y="3511"/>
                    <a:pt x="36407" y="3313"/>
                    <a:pt x="36308" y="3247"/>
                  </a:cubicBezTo>
                  <a:cubicBezTo>
                    <a:pt x="36259" y="3214"/>
                    <a:pt x="36193" y="3181"/>
                    <a:pt x="36094" y="3132"/>
                  </a:cubicBezTo>
                  <a:cubicBezTo>
                    <a:pt x="36044" y="3115"/>
                    <a:pt x="36011" y="3099"/>
                    <a:pt x="35962" y="3082"/>
                  </a:cubicBezTo>
                  <a:cubicBezTo>
                    <a:pt x="35929" y="3082"/>
                    <a:pt x="35912" y="3066"/>
                    <a:pt x="35880" y="3049"/>
                  </a:cubicBezTo>
                  <a:cubicBezTo>
                    <a:pt x="35830" y="3033"/>
                    <a:pt x="35781" y="3016"/>
                    <a:pt x="35715" y="3000"/>
                  </a:cubicBezTo>
                  <a:cubicBezTo>
                    <a:pt x="35649" y="2967"/>
                    <a:pt x="35566" y="2934"/>
                    <a:pt x="35468" y="2901"/>
                  </a:cubicBezTo>
                  <a:cubicBezTo>
                    <a:pt x="35402" y="2885"/>
                    <a:pt x="35303" y="2852"/>
                    <a:pt x="35220" y="2819"/>
                  </a:cubicBezTo>
                  <a:cubicBezTo>
                    <a:pt x="35187" y="2802"/>
                    <a:pt x="35138" y="2786"/>
                    <a:pt x="35105" y="2786"/>
                  </a:cubicBezTo>
                  <a:cubicBezTo>
                    <a:pt x="35023" y="2753"/>
                    <a:pt x="34940" y="2720"/>
                    <a:pt x="34858" y="2703"/>
                  </a:cubicBezTo>
                  <a:cubicBezTo>
                    <a:pt x="34792" y="2670"/>
                    <a:pt x="34726" y="2654"/>
                    <a:pt x="34660" y="2637"/>
                  </a:cubicBezTo>
                  <a:cubicBezTo>
                    <a:pt x="34297" y="2522"/>
                    <a:pt x="33869" y="2390"/>
                    <a:pt x="33424" y="2242"/>
                  </a:cubicBezTo>
                  <a:cubicBezTo>
                    <a:pt x="33325" y="2225"/>
                    <a:pt x="33226" y="2192"/>
                    <a:pt x="33127" y="2159"/>
                  </a:cubicBezTo>
                  <a:cubicBezTo>
                    <a:pt x="33094" y="2143"/>
                    <a:pt x="33045" y="2127"/>
                    <a:pt x="33012" y="2127"/>
                  </a:cubicBezTo>
                  <a:cubicBezTo>
                    <a:pt x="32946" y="2094"/>
                    <a:pt x="32880" y="2077"/>
                    <a:pt x="32798" y="2061"/>
                  </a:cubicBezTo>
                  <a:cubicBezTo>
                    <a:pt x="32567" y="1995"/>
                    <a:pt x="32320" y="1912"/>
                    <a:pt x="32072" y="1846"/>
                  </a:cubicBezTo>
                  <a:cubicBezTo>
                    <a:pt x="31842" y="1780"/>
                    <a:pt x="31594" y="1698"/>
                    <a:pt x="31347" y="1632"/>
                  </a:cubicBezTo>
                  <a:cubicBezTo>
                    <a:pt x="31116" y="1566"/>
                    <a:pt x="30886" y="1500"/>
                    <a:pt x="30655" y="1434"/>
                  </a:cubicBezTo>
                  <a:cubicBezTo>
                    <a:pt x="30639" y="1434"/>
                    <a:pt x="30639" y="1418"/>
                    <a:pt x="30622" y="1418"/>
                  </a:cubicBezTo>
                  <a:cubicBezTo>
                    <a:pt x="30325" y="1335"/>
                    <a:pt x="30029" y="1253"/>
                    <a:pt x="29732" y="1171"/>
                  </a:cubicBezTo>
                  <a:cubicBezTo>
                    <a:pt x="29699" y="1154"/>
                    <a:pt x="29683" y="1154"/>
                    <a:pt x="29666" y="1154"/>
                  </a:cubicBezTo>
                  <a:cubicBezTo>
                    <a:pt x="29501" y="1105"/>
                    <a:pt x="29353" y="1055"/>
                    <a:pt x="29205" y="1022"/>
                  </a:cubicBezTo>
                  <a:cubicBezTo>
                    <a:pt x="28479" y="808"/>
                    <a:pt x="27804" y="627"/>
                    <a:pt x="27243" y="462"/>
                  </a:cubicBezTo>
                  <a:cubicBezTo>
                    <a:pt x="27161" y="445"/>
                    <a:pt x="27095" y="429"/>
                    <a:pt x="27013" y="412"/>
                  </a:cubicBezTo>
                  <a:cubicBezTo>
                    <a:pt x="26980" y="396"/>
                    <a:pt x="26947" y="380"/>
                    <a:pt x="26897" y="380"/>
                  </a:cubicBezTo>
                  <a:cubicBezTo>
                    <a:pt x="26831" y="363"/>
                    <a:pt x="26765" y="330"/>
                    <a:pt x="26700" y="314"/>
                  </a:cubicBezTo>
                  <a:cubicBezTo>
                    <a:pt x="26518" y="264"/>
                    <a:pt x="26353" y="231"/>
                    <a:pt x="26205" y="182"/>
                  </a:cubicBezTo>
                  <a:cubicBezTo>
                    <a:pt x="26172" y="165"/>
                    <a:pt x="26123" y="165"/>
                    <a:pt x="26090" y="149"/>
                  </a:cubicBezTo>
                  <a:cubicBezTo>
                    <a:pt x="25991" y="132"/>
                    <a:pt x="25908" y="99"/>
                    <a:pt x="25826" y="83"/>
                  </a:cubicBezTo>
                  <a:cubicBezTo>
                    <a:pt x="25793" y="66"/>
                    <a:pt x="25760" y="66"/>
                    <a:pt x="25727" y="50"/>
                  </a:cubicBezTo>
                  <a:cubicBezTo>
                    <a:pt x="25612" y="17"/>
                    <a:pt x="25546" y="0"/>
                    <a:pt x="255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131175" y="4631075"/>
              <a:ext cx="263725" cy="371650"/>
            </a:xfrm>
            <a:custGeom>
              <a:avLst/>
              <a:gdLst/>
              <a:ahLst/>
              <a:cxnLst/>
              <a:rect l="l" t="t" r="r" b="b"/>
              <a:pathLst>
                <a:path w="10549" h="14866" extrusionOk="0">
                  <a:moveTo>
                    <a:pt x="2934" y="0"/>
                  </a:moveTo>
                  <a:cubicBezTo>
                    <a:pt x="2769" y="99"/>
                    <a:pt x="2588" y="198"/>
                    <a:pt x="2423" y="313"/>
                  </a:cubicBezTo>
                  <a:cubicBezTo>
                    <a:pt x="1417" y="956"/>
                    <a:pt x="527" y="1714"/>
                    <a:pt x="264" y="2571"/>
                  </a:cubicBezTo>
                  <a:cubicBezTo>
                    <a:pt x="0" y="3395"/>
                    <a:pt x="940" y="5686"/>
                    <a:pt x="2225" y="8059"/>
                  </a:cubicBezTo>
                  <a:cubicBezTo>
                    <a:pt x="3939" y="11257"/>
                    <a:pt x="6279" y="14602"/>
                    <a:pt x="7169" y="14833"/>
                  </a:cubicBezTo>
                  <a:cubicBezTo>
                    <a:pt x="7252" y="14855"/>
                    <a:pt x="7346" y="14865"/>
                    <a:pt x="7450" y="14865"/>
                  </a:cubicBezTo>
                  <a:cubicBezTo>
                    <a:pt x="8053" y="14865"/>
                    <a:pt x="8992" y="14517"/>
                    <a:pt x="10004" y="14026"/>
                  </a:cubicBezTo>
                  <a:cubicBezTo>
                    <a:pt x="10103" y="13976"/>
                    <a:pt x="10218" y="13927"/>
                    <a:pt x="10317" y="13877"/>
                  </a:cubicBezTo>
                  <a:cubicBezTo>
                    <a:pt x="10400" y="13828"/>
                    <a:pt x="10466" y="13795"/>
                    <a:pt x="10548" y="13745"/>
                  </a:cubicBezTo>
                  <a:cubicBezTo>
                    <a:pt x="9823" y="12460"/>
                    <a:pt x="8735" y="10532"/>
                    <a:pt x="7532" y="8373"/>
                  </a:cubicBezTo>
                  <a:cubicBezTo>
                    <a:pt x="6016" y="5686"/>
                    <a:pt x="4335" y="2637"/>
                    <a:pt x="2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131175" y="4631075"/>
              <a:ext cx="263725" cy="374550"/>
            </a:xfrm>
            <a:custGeom>
              <a:avLst/>
              <a:gdLst/>
              <a:ahLst/>
              <a:cxnLst/>
              <a:rect l="l" t="t" r="r" b="b"/>
              <a:pathLst>
                <a:path w="10549" h="14982" fill="none" extrusionOk="0">
                  <a:moveTo>
                    <a:pt x="10548" y="13745"/>
                  </a:moveTo>
                  <a:cubicBezTo>
                    <a:pt x="10466" y="13795"/>
                    <a:pt x="10400" y="13828"/>
                    <a:pt x="10317" y="13877"/>
                  </a:cubicBezTo>
                  <a:cubicBezTo>
                    <a:pt x="10218" y="13927"/>
                    <a:pt x="10103" y="13976"/>
                    <a:pt x="10004" y="14026"/>
                  </a:cubicBezTo>
                  <a:cubicBezTo>
                    <a:pt x="8817" y="14602"/>
                    <a:pt x="7730" y="14981"/>
                    <a:pt x="7169" y="14833"/>
                  </a:cubicBezTo>
                  <a:cubicBezTo>
                    <a:pt x="6279" y="14602"/>
                    <a:pt x="3939" y="11257"/>
                    <a:pt x="2225" y="8059"/>
                  </a:cubicBezTo>
                  <a:cubicBezTo>
                    <a:pt x="940" y="5686"/>
                    <a:pt x="0" y="3395"/>
                    <a:pt x="264" y="2571"/>
                  </a:cubicBezTo>
                  <a:cubicBezTo>
                    <a:pt x="527" y="1714"/>
                    <a:pt x="1417" y="956"/>
                    <a:pt x="2423" y="313"/>
                  </a:cubicBezTo>
                  <a:cubicBezTo>
                    <a:pt x="2588" y="198"/>
                    <a:pt x="2769" y="99"/>
                    <a:pt x="2934" y="0"/>
                  </a:cubicBezTo>
                  <a:cubicBezTo>
                    <a:pt x="4335" y="2637"/>
                    <a:pt x="6016" y="5686"/>
                    <a:pt x="7532" y="8373"/>
                  </a:cubicBezTo>
                  <a:cubicBezTo>
                    <a:pt x="8735" y="10532"/>
                    <a:pt x="9823" y="12460"/>
                    <a:pt x="10548" y="13745"/>
                  </a:cubicBezTo>
                  <a:close/>
                </a:path>
              </a:pathLst>
            </a:custGeom>
            <a:noFill/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769800" y="4309275"/>
              <a:ext cx="271975" cy="325925"/>
            </a:xfrm>
            <a:custGeom>
              <a:avLst/>
              <a:gdLst/>
              <a:ahLst/>
              <a:cxnLst/>
              <a:rect l="l" t="t" r="r" b="b"/>
              <a:pathLst>
                <a:path w="10879" h="13037" extrusionOk="0">
                  <a:moveTo>
                    <a:pt x="1" y="0"/>
                  </a:moveTo>
                  <a:cubicBezTo>
                    <a:pt x="1" y="1"/>
                    <a:pt x="1962" y="1714"/>
                    <a:pt x="2028" y="1945"/>
                  </a:cubicBezTo>
                  <a:cubicBezTo>
                    <a:pt x="2094" y="2176"/>
                    <a:pt x="1468" y="3791"/>
                    <a:pt x="1929" y="4269"/>
                  </a:cubicBezTo>
                  <a:cubicBezTo>
                    <a:pt x="2374" y="4731"/>
                    <a:pt x="4138" y="5653"/>
                    <a:pt x="4286" y="6016"/>
                  </a:cubicBezTo>
                  <a:cubicBezTo>
                    <a:pt x="4434" y="6395"/>
                    <a:pt x="4138" y="8356"/>
                    <a:pt x="4335" y="8604"/>
                  </a:cubicBezTo>
                  <a:cubicBezTo>
                    <a:pt x="4533" y="8851"/>
                    <a:pt x="6280" y="9609"/>
                    <a:pt x="6428" y="9889"/>
                  </a:cubicBezTo>
                  <a:cubicBezTo>
                    <a:pt x="6478" y="9971"/>
                    <a:pt x="6593" y="10351"/>
                    <a:pt x="6709" y="10812"/>
                  </a:cubicBezTo>
                  <a:cubicBezTo>
                    <a:pt x="6939" y="11751"/>
                    <a:pt x="7236" y="13037"/>
                    <a:pt x="7236" y="13037"/>
                  </a:cubicBezTo>
                  <a:cubicBezTo>
                    <a:pt x="7236" y="13037"/>
                    <a:pt x="7236" y="13037"/>
                    <a:pt x="7253" y="13004"/>
                  </a:cubicBezTo>
                  <a:cubicBezTo>
                    <a:pt x="7269" y="12988"/>
                    <a:pt x="7269" y="12971"/>
                    <a:pt x="7286" y="12955"/>
                  </a:cubicBezTo>
                  <a:cubicBezTo>
                    <a:pt x="7318" y="12856"/>
                    <a:pt x="7401" y="12691"/>
                    <a:pt x="7500" y="12460"/>
                  </a:cubicBezTo>
                  <a:cubicBezTo>
                    <a:pt x="7516" y="12427"/>
                    <a:pt x="7549" y="12378"/>
                    <a:pt x="7566" y="12328"/>
                  </a:cubicBezTo>
                  <a:cubicBezTo>
                    <a:pt x="7665" y="12131"/>
                    <a:pt x="7763" y="11883"/>
                    <a:pt x="7879" y="11620"/>
                  </a:cubicBezTo>
                  <a:cubicBezTo>
                    <a:pt x="7912" y="11554"/>
                    <a:pt x="7945" y="11488"/>
                    <a:pt x="7978" y="11422"/>
                  </a:cubicBezTo>
                  <a:cubicBezTo>
                    <a:pt x="8110" y="11142"/>
                    <a:pt x="8241" y="10829"/>
                    <a:pt x="8390" y="10499"/>
                  </a:cubicBezTo>
                  <a:cubicBezTo>
                    <a:pt x="8439" y="10384"/>
                    <a:pt x="8489" y="10252"/>
                    <a:pt x="8538" y="10136"/>
                  </a:cubicBezTo>
                  <a:cubicBezTo>
                    <a:pt x="8588" y="10037"/>
                    <a:pt x="8620" y="9955"/>
                    <a:pt x="8653" y="9873"/>
                  </a:cubicBezTo>
                  <a:cubicBezTo>
                    <a:pt x="8703" y="9757"/>
                    <a:pt x="8752" y="9642"/>
                    <a:pt x="8818" y="9510"/>
                  </a:cubicBezTo>
                  <a:cubicBezTo>
                    <a:pt x="8950" y="9197"/>
                    <a:pt x="9082" y="8867"/>
                    <a:pt x="9214" y="8554"/>
                  </a:cubicBezTo>
                  <a:cubicBezTo>
                    <a:pt x="9247" y="8488"/>
                    <a:pt x="9280" y="8406"/>
                    <a:pt x="9296" y="8340"/>
                  </a:cubicBezTo>
                  <a:cubicBezTo>
                    <a:pt x="9329" y="8274"/>
                    <a:pt x="9362" y="8208"/>
                    <a:pt x="9379" y="8142"/>
                  </a:cubicBezTo>
                  <a:cubicBezTo>
                    <a:pt x="9560" y="7697"/>
                    <a:pt x="9741" y="7252"/>
                    <a:pt x="9906" y="6840"/>
                  </a:cubicBezTo>
                  <a:lnTo>
                    <a:pt x="9906" y="6824"/>
                  </a:lnTo>
                  <a:cubicBezTo>
                    <a:pt x="9988" y="6593"/>
                    <a:pt x="10087" y="6362"/>
                    <a:pt x="10153" y="6148"/>
                  </a:cubicBezTo>
                  <a:cubicBezTo>
                    <a:pt x="10219" y="5967"/>
                    <a:pt x="10285" y="5785"/>
                    <a:pt x="10351" y="5620"/>
                  </a:cubicBezTo>
                  <a:cubicBezTo>
                    <a:pt x="10532" y="5077"/>
                    <a:pt x="10681" y="4582"/>
                    <a:pt x="10763" y="4203"/>
                  </a:cubicBezTo>
                  <a:cubicBezTo>
                    <a:pt x="10780" y="4154"/>
                    <a:pt x="10780" y="4121"/>
                    <a:pt x="10796" y="4071"/>
                  </a:cubicBezTo>
                  <a:cubicBezTo>
                    <a:pt x="10812" y="4022"/>
                    <a:pt x="10812" y="3989"/>
                    <a:pt x="10812" y="3939"/>
                  </a:cubicBezTo>
                  <a:cubicBezTo>
                    <a:pt x="10829" y="3890"/>
                    <a:pt x="10829" y="3857"/>
                    <a:pt x="10845" y="3808"/>
                  </a:cubicBezTo>
                  <a:cubicBezTo>
                    <a:pt x="10878" y="3511"/>
                    <a:pt x="10862" y="3313"/>
                    <a:pt x="10763" y="3247"/>
                  </a:cubicBezTo>
                  <a:cubicBezTo>
                    <a:pt x="10714" y="3214"/>
                    <a:pt x="10648" y="3181"/>
                    <a:pt x="10549" y="3132"/>
                  </a:cubicBezTo>
                  <a:cubicBezTo>
                    <a:pt x="10499" y="3115"/>
                    <a:pt x="10466" y="3099"/>
                    <a:pt x="10417" y="3082"/>
                  </a:cubicBezTo>
                  <a:cubicBezTo>
                    <a:pt x="10384" y="3082"/>
                    <a:pt x="10367" y="3066"/>
                    <a:pt x="10335" y="3049"/>
                  </a:cubicBezTo>
                  <a:cubicBezTo>
                    <a:pt x="10285" y="3033"/>
                    <a:pt x="10236" y="3016"/>
                    <a:pt x="10170" y="3000"/>
                  </a:cubicBezTo>
                  <a:cubicBezTo>
                    <a:pt x="10104" y="2967"/>
                    <a:pt x="10021" y="2934"/>
                    <a:pt x="9923" y="2901"/>
                  </a:cubicBezTo>
                  <a:cubicBezTo>
                    <a:pt x="9857" y="2885"/>
                    <a:pt x="9758" y="2852"/>
                    <a:pt x="9675" y="2819"/>
                  </a:cubicBezTo>
                  <a:cubicBezTo>
                    <a:pt x="9642" y="2802"/>
                    <a:pt x="9593" y="2786"/>
                    <a:pt x="9560" y="2786"/>
                  </a:cubicBezTo>
                  <a:cubicBezTo>
                    <a:pt x="9478" y="2753"/>
                    <a:pt x="9395" y="2720"/>
                    <a:pt x="9313" y="2703"/>
                  </a:cubicBezTo>
                  <a:cubicBezTo>
                    <a:pt x="9247" y="2670"/>
                    <a:pt x="9181" y="2654"/>
                    <a:pt x="9115" y="2637"/>
                  </a:cubicBezTo>
                  <a:cubicBezTo>
                    <a:pt x="8752" y="2522"/>
                    <a:pt x="8324" y="2390"/>
                    <a:pt x="7879" y="2242"/>
                  </a:cubicBezTo>
                  <a:cubicBezTo>
                    <a:pt x="7780" y="2225"/>
                    <a:pt x="7681" y="2192"/>
                    <a:pt x="7582" y="2159"/>
                  </a:cubicBezTo>
                  <a:cubicBezTo>
                    <a:pt x="7549" y="2143"/>
                    <a:pt x="7500" y="2127"/>
                    <a:pt x="7467" y="2127"/>
                  </a:cubicBezTo>
                  <a:cubicBezTo>
                    <a:pt x="7401" y="2094"/>
                    <a:pt x="7318" y="2077"/>
                    <a:pt x="7253" y="2061"/>
                  </a:cubicBezTo>
                  <a:cubicBezTo>
                    <a:pt x="7022" y="1995"/>
                    <a:pt x="6775" y="1912"/>
                    <a:pt x="6527" y="1846"/>
                  </a:cubicBezTo>
                  <a:cubicBezTo>
                    <a:pt x="6297" y="1780"/>
                    <a:pt x="6049" y="1698"/>
                    <a:pt x="5802" y="1632"/>
                  </a:cubicBezTo>
                  <a:cubicBezTo>
                    <a:pt x="5571" y="1566"/>
                    <a:pt x="5341" y="1500"/>
                    <a:pt x="5110" y="1434"/>
                  </a:cubicBezTo>
                  <a:cubicBezTo>
                    <a:pt x="5094" y="1434"/>
                    <a:pt x="5094" y="1418"/>
                    <a:pt x="5077" y="1418"/>
                  </a:cubicBezTo>
                  <a:cubicBezTo>
                    <a:pt x="4780" y="1335"/>
                    <a:pt x="4484" y="1253"/>
                    <a:pt x="4187" y="1171"/>
                  </a:cubicBezTo>
                  <a:cubicBezTo>
                    <a:pt x="4154" y="1154"/>
                    <a:pt x="4138" y="1154"/>
                    <a:pt x="4121" y="1154"/>
                  </a:cubicBezTo>
                  <a:cubicBezTo>
                    <a:pt x="3956" y="1105"/>
                    <a:pt x="3808" y="1055"/>
                    <a:pt x="3660" y="1022"/>
                  </a:cubicBezTo>
                  <a:cubicBezTo>
                    <a:pt x="2934" y="808"/>
                    <a:pt x="2259" y="627"/>
                    <a:pt x="1698" y="462"/>
                  </a:cubicBezTo>
                  <a:cubicBezTo>
                    <a:pt x="1616" y="445"/>
                    <a:pt x="1550" y="429"/>
                    <a:pt x="1468" y="412"/>
                  </a:cubicBezTo>
                  <a:cubicBezTo>
                    <a:pt x="1435" y="396"/>
                    <a:pt x="1402" y="380"/>
                    <a:pt x="1352" y="380"/>
                  </a:cubicBezTo>
                  <a:cubicBezTo>
                    <a:pt x="1286" y="363"/>
                    <a:pt x="1220" y="330"/>
                    <a:pt x="1155" y="314"/>
                  </a:cubicBezTo>
                  <a:cubicBezTo>
                    <a:pt x="973" y="264"/>
                    <a:pt x="808" y="231"/>
                    <a:pt x="660" y="182"/>
                  </a:cubicBezTo>
                  <a:cubicBezTo>
                    <a:pt x="627" y="165"/>
                    <a:pt x="578" y="165"/>
                    <a:pt x="545" y="149"/>
                  </a:cubicBezTo>
                  <a:cubicBezTo>
                    <a:pt x="446" y="132"/>
                    <a:pt x="363" y="99"/>
                    <a:pt x="281" y="83"/>
                  </a:cubicBezTo>
                  <a:cubicBezTo>
                    <a:pt x="248" y="66"/>
                    <a:pt x="215" y="66"/>
                    <a:pt x="182" y="50"/>
                  </a:cubicBezTo>
                  <a:cubicBezTo>
                    <a:pt x="67" y="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191725" y="4598925"/>
              <a:ext cx="274850" cy="382800"/>
            </a:xfrm>
            <a:custGeom>
              <a:avLst/>
              <a:gdLst/>
              <a:ahLst/>
              <a:cxnLst/>
              <a:rect l="l" t="t" r="r" b="b"/>
              <a:pathLst>
                <a:path w="10994" h="15312" extrusionOk="0">
                  <a:moveTo>
                    <a:pt x="3000" y="1"/>
                  </a:moveTo>
                  <a:cubicBezTo>
                    <a:pt x="2770" y="116"/>
                    <a:pt x="2489" y="248"/>
                    <a:pt x="2176" y="413"/>
                  </a:cubicBezTo>
                  <a:cubicBezTo>
                    <a:pt x="2077" y="462"/>
                    <a:pt x="1979" y="512"/>
                    <a:pt x="1863" y="561"/>
                  </a:cubicBezTo>
                  <a:cubicBezTo>
                    <a:pt x="1797" y="594"/>
                    <a:pt x="1731" y="627"/>
                    <a:pt x="1665" y="660"/>
                  </a:cubicBezTo>
                  <a:cubicBezTo>
                    <a:pt x="1435" y="775"/>
                    <a:pt x="1204" y="907"/>
                    <a:pt x="973" y="1022"/>
                  </a:cubicBezTo>
                  <a:cubicBezTo>
                    <a:pt x="825" y="1105"/>
                    <a:pt x="660" y="1204"/>
                    <a:pt x="512" y="1286"/>
                  </a:cubicBezTo>
                  <a:cubicBezTo>
                    <a:pt x="347" y="1385"/>
                    <a:pt x="166" y="1484"/>
                    <a:pt x="1" y="1599"/>
                  </a:cubicBezTo>
                  <a:cubicBezTo>
                    <a:pt x="1" y="1632"/>
                    <a:pt x="1" y="1649"/>
                    <a:pt x="1" y="1649"/>
                  </a:cubicBezTo>
                  <a:cubicBezTo>
                    <a:pt x="1" y="1649"/>
                    <a:pt x="1187" y="4203"/>
                    <a:pt x="4319" y="9724"/>
                  </a:cubicBezTo>
                  <a:cubicBezTo>
                    <a:pt x="5242" y="11323"/>
                    <a:pt x="6313" y="13185"/>
                    <a:pt x="7582" y="15312"/>
                  </a:cubicBezTo>
                  <a:cubicBezTo>
                    <a:pt x="7681" y="15262"/>
                    <a:pt x="7796" y="15213"/>
                    <a:pt x="7895" y="15163"/>
                  </a:cubicBezTo>
                  <a:cubicBezTo>
                    <a:pt x="8208" y="14998"/>
                    <a:pt x="8538" y="14834"/>
                    <a:pt x="8851" y="14652"/>
                  </a:cubicBezTo>
                  <a:cubicBezTo>
                    <a:pt x="8868" y="14636"/>
                    <a:pt x="8884" y="14636"/>
                    <a:pt x="8901" y="14619"/>
                  </a:cubicBezTo>
                  <a:cubicBezTo>
                    <a:pt x="9032" y="14553"/>
                    <a:pt x="9148" y="14487"/>
                    <a:pt x="9280" y="14422"/>
                  </a:cubicBezTo>
                  <a:cubicBezTo>
                    <a:pt x="9395" y="14356"/>
                    <a:pt x="9510" y="14290"/>
                    <a:pt x="9626" y="14224"/>
                  </a:cubicBezTo>
                  <a:cubicBezTo>
                    <a:pt x="9758" y="14141"/>
                    <a:pt x="9873" y="14075"/>
                    <a:pt x="9988" y="14010"/>
                  </a:cubicBezTo>
                  <a:cubicBezTo>
                    <a:pt x="10054" y="13977"/>
                    <a:pt x="10120" y="13944"/>
                    <a:pt x="10170" y="13894"/>
                  </a:cubicBezTo>
                  <a:cubicBezTo>
                    <a:pt x="10466" y="13729"/>
                    <a:pt x="10747" y="13565"/>
                    <a:pt x="10994" y="13400"/>
                  </a:cubicBezTo>
                  <a:cubicBezTo>
                    <a:pt x="10994" y="13400"/>
                    <a:pt x="9906" y="11587"/>
                    <a:pt x="8390" y="9032"/>
                  </a:cubicBezTo>
                  <a:cubicBezTo>
                    <a:pt x="8373" y="8999"/>
                    <a:pt x="8357" y="8966"/>
                    <a:pt x="8340" y="8950"/>
                  </a:cubicBezTo>
                  <a:cubicBezTo>
                    <a:pt x="7500" y="7532"/>
                    <a:pt x="6527" y="5917"/>
                    <a:pt x="5538" y="4253"/>
                  </a:cubicBezTo>
                  <a:cubicBezTo>
                    <a:pt x="4681" y="2819"/>
                    <a:pt x="3808" y="1369"/>
                    <a:pt x="3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216050" y="4615400"/>
              <a:ext cx="216325" cy="349850"/>
            </a:xfrm>
            <a:custGeom>
              <a:avLst/>
              <a:gdLst/>
              <a:ahLst/>
              <a:cxnLst/>
              <a:rect l="l" t="t" r="r" b="b"/>
              <a:pathLst>
                <a:path w="8653" h="13994" extrusionOk="0">
                  <a:moveTo>
                    <a:pt x="692" y="1"/>
                  </a:moveTo>
                  <a:cubicBezTo>
                    <a:pt x="462" y="116"/>
                    <a:pt x="231" y="248"/>
                    <a:pt x="0" y="363"/>
                  </a:cubicBezTo>
                  <a:cubicBezTo>
                    <a:pt x="1401" y="2819"/>
                    <a:pt x="3263" y="6016"/>
                    <a:pt x="4928" y="8901"/>
                  </a:cubicBezTo>
                  <a:cubicBezTo>
                    <a:pt x="6065" y="10862"/>
                    <a:pt x="7104" y="12658"/>
                    <a:pt x="7878" y="13993"/>
                  </a:cubicBezTo>
                  <a:cubicBezTo>
                    <a:pt x="7895" y="13977"/>
                    <a:pt x="7911" y="13977"/>
                    <a:pt x="7928" y="13960"/>
                  </a:cubicBezTo>
                  <a:cubicBezTo>
                    <a:pt x="8059" y="13894"/>
                    <a:pt x="8175" y="13828"/>
                    <a:pt x="8307" y="13763"/>
                  </a:cubicBezTo>
                  <a:cubicBezTo>
                    <a:pt x="8422" y="13697"/>
                    <a:pt x="8537" y="13631"/>
                    <a:pt x="8653" y="13565"/>
                  </a:cubicBezTo>
                  <a:cubicBezTo>
                    <a:pt x="7812" y="12180"/>
                    <a:pt x="6807" y="10499"/>
                    <a:pt x="5785" y="8752"/>
                  </a:cubicBezTo>
                  <a:cubicBezTo>
                    <a:pt x="3956" y="5670"/>
                    <a:pt x="2027" y="2341"/>
                    <a:pt x="6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186800" y="4556075"/>
              <a:ext cx="799350" cy="446650"/>
            </a:xfrm>
            <a:custGeom>
              <a:avLst/>
              <a:gdLst/>
              <a:ahLst/>
              <a:cxnLst/>
              <a:rect l="l" t="t" r="r" b="b"/>
              <a:pathLst>
                <a:path w="31974" h="17866" extrusionOk="0">
                  <a:moveTo>
                    <a:pt x="31973" y="1"/>
                  </a:moveTo>
                  <a:lnTo>
                    <a:pt x="31973" y="1"/>
                  </a:lnTo>
                  <a:cubicBezTo>
                    <a:pt x="31331" y="314"/>
                    <a:pt x="30671" y="627"/>
                    <a:pt x="30029" y="940"/>
                  </a:cubicBezTo>
                  <a:cubicBezTo>
                    <a:pt x="25760" y="3017"/>
                    <a:pt x="21491" y="5110"/>
                    <a:pt x="17223" y="7186"/>
                  </a:cubicBezTo>
                  <a:cubicBezTo>
                    <a:pt x="14421" y="8538"/>
                    <a:pt x="11570" y="9922"/>
                    <a:pt x="8587" y="10746"/>
                  </a:cubicBezTo>
                  <a:cubicBezTo>
                    <a:pt x="8043" y="10895"/>
                    <a:pt x="7499" y="11010"/>
                    <a:pt x="6955" y="11125"/>
                  </a:cubicBezTo>
                  <a:cubicBezTo>
                    <a:pt x="6658" y="11175"/>
                    <a:pt x="6378" y="11224"/>
                    <a:pt x="6098" y="11274"/>
                  </a:cubicBezTo>
                  <a:cubicBezTo>
                    <a:pt x="5999" y="11290"/>
                    <a:pt x="5900" y="11307"/>
                    <a:pt x="5785" y="11323"/>
                  </a:cubicBezTo>
                  <a:cubicBezTo>
                    <a:pt x="5637" y="11340"/>
                    <a:pt x="5472" y="11356"/>
                    <a:pt x="5307" y="11373"/>
                  </a:cubicBezTo>
                  <a:cubicBezTo>
                    <a:pt x="5043" y="11405"/>
                    <a:pt x="4780" y="11422"/>
                    <a:pt x="4516" y="11438"/>
                  </a:cubicBezTo>
                  <a:cubicBezTo>
                    <a:pt x="4215" y="11455"/>
                    <a:pt x="3911" y="11464"/>
                    <a:pt x="3604" y="11464"/>
                  </a:cubicBezTo>
                  <a:cubicBezTo>
                    <a:pt x="2411" y="11464"/>
                    <a:pt x="1180" y="11335"/>
                    <a:pt x="0" y="11059"/>
                  </a:cubicBezTo>
                  <a:lnTo>
                    <a:pt x="0" y="11059"/>
                  </a:lnTo>
                  <a:cubicBezTo>
                    <a:pt x="1714" y="14257"/>
                    <a:pt x="4054" y="17602"/>
                    <a:pt x="4944" y="17833"/>
                  </a:cubicBezTo>
                  <a:cubicBezTo>
                    <a:pt x="5027" y="17855"/>
                    <a:pt x="5121" y="17865"/>
                    <a:pt x="5225" y="17865"/>
                  </a:cubicBezTo>
                  <a:cubicBezTo>
                    <a:pt x="5828" y="17865"/>
                    <a:pt x="6767" y="17517"/>
                    <a:pt x="7779" y="17026"/>
                  </a:cubicBezTo>
                  <a:cubicBezTo>
                    <a:pt x="7878" y="16976"/>
                    <a:pt x="7993" y="16927"/>
                    <a:pt x="8092" y="16877"/>
                  </a:cubicBezTo>
                  <a:cubicBezTo>
                    <a:pt x="8405" y="16712"/>
                    <a:pt x="8735" y="16548"/>
                    <a:pt x="9048" y="16366"/>
                  </a:cubicBezTo>
                  <a:cubicBezTo>
                    <a:pt x="9065" y="16350"/>
                    <a:pt x="9081" y="16350"/>
                    <a:pt x="9098" y="16333"/>
                  </a:cubicBezTo>
                  <a:cubicBezTo>
                    <a:pt x="9229" y="16267"/>
                    <a:pt x="9345" y="16201"/>
                    <a:pt x="9477" y="16136"/>
                  </a:cubicBezTo>
                  <a:cubicBezTo>
                    <a:pt x="9592" y="16070"/>
                    <a:pt x="9707" y="16004"/>
                    <a:pt x="9823" y="15938"/>
                  </a:cubicBezTo>
                  <a:cubicBezTo>
                    <a:pt x="9955" y="15855"/>
                    <a:pt x="10070" y="15789"/>
                    <a:pt x="10185" y="15724"/>
                  </a:cubicBezTo>
                  <a:cubicBezTo>
                    <a:pt x="10251" y="15691"/>
                    <a:pt x="10317" y="15658"/>
                    <a:pt x="10367" y="15608"/>
                  </a:cubicBezTo>
                  <a:cubicBezTo>
                    <a:pt x="10663" y="15443"/>
                    <a:pt x="10944" y="15279"/>
                    <a:pt x="11191" y="15114"/>
                  </a:cubicBezTo>
                  <a:cubicBezTo>
                    <a:pt x="11850" y="14718"/>
                    <a:pt x="12328" y="14405"/>
                    <a:pt x="12460" y="14339"/>
                  </a:cubicBezTo>
                  <a:cubicBezTo>
                    <a:pt x="12987" y="14042"/>
                    <a:pt x="30309" y="3396"/>
                    <a:pt x="30556" y="3165"/>
                  </a:cubicBezTo>
                  <a:cubicBezTo>
                    <a:pt x="30556" y="3165"/>
                    <a:pt x="30556" y="3165"/>
                    <a:pt x="30573" y="3132"/>
                  </a:cubicBezTo>
                  <a:cubicBezTo>
                    <a:pt x="30589" y="3116"/>
                    <a:pt x="30589" y="3099"/>
                    <a:pt x="30606" y="3083"/>
                  </a:cubicBezTo>
                  <a:cubicBezTo>
                    <a:pt x="30638" y="2984"/>
                    <a:pt x="30721" y="2819"/>
                    <a:pt x="30820" y="2588"/>
                  </a:cubicBezTo>
                  <a:cubicBezTo>
                    <a:pt x="30836" y="2555"/>
                    <a:pt x="30869" y="2506"/>
                    <a:pt x="30886" y="2456"/>
                  </a:cubicBezTo>
                  <a:cubicBezTo>
                    <a:pt x="30985" y="2259"/>
                    <a:pt x="31083" y="2011"/>
                    <a:pt x="31199" y="1748"/>
                  </a:cubicBezTo>
                  <a:cubicBezTo>
                    <a:pt x="31232" y="1682"/>
                    <a:pt x="31265" y="1616"/>
                    <a:pt x="31298" y="1550"/>
                  </a:cubicBezTo>
                  <a:cubicBezTo>
                    <a:pt x="31430" y="1270"/>
                    <a:pt x="31561" y="957"/>
                    <a:pt x="31710" y="627"/>
                  </a:cubicBezTo>
                  <a:cubicBezTo>
                    <a:pt x="31759" y="512"/>
                    <a:pt x="31809" y="380"/>
                    <a:pt x="31858" y="264"/>
                  </a:cubicBezTo>
                  <a:cubicBezTo>
                    <a:pt x="31908" y="165"/>
                    <a:pt x="31940" y="83"/>
                    <a:pt x="31973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769800" y="4309275"/>
              <a:ext cx="271975" cy="325925"/>
            </a:xfrm>
            <a:custGeom>
              <a:avLst/>
              <a:gdLst/>
              <a:ahLst/>
              <a:cxnLst/>
              <a:rect l="l" t="t" r="r" b="b"/>
              <a:pathLst>
                <a:path w="10879" h="13037" fill="none" extrusionOk="0">
                  <a:moveTo>
                    <a:pt x="10845" y="3808"/>
                  </a:moveTo>
                  <a:cubicBezTo>
                    <a:pt x="10829" y="3857"/>
                    <a:pt x="10829" y="3890"/>
                    <a:pt x="10812" y="3939"/>
                  </a:cubicBezTo>
                  <a:cubicBezTo>
                    <a:pt x="10812" y="3989"/>
                    <a:pt x="10812" y="4022"/>
                    <a:pt x="10796" y="4071"/>
                  </a:cubicBezTo>
                  <a:cubicBezTo>
                    <a:pt x="10780" y="4121"/>
                    <a:pt x="10780" y="4154"/>
                    <a:pt x="10763" y="4203"/>
                  </a:cubicBezTo>
                  <a:cubicBezTo>
                    <a:pt x="10681" y="4582"/>
                    <a:pt x="10532" y="5077"/>
                    <a:pt x="10351" y="5620"/>
                  </a:cubicBezTo>
                  <a:cubicBezTo>
                    <a:pt x="10285" y="5785"/>
                    <a:pt x="10219" y="5967"/>
                    <a:pt x="10153" y="6148"/>
                  </a:cubicBezTo>
                  <a:cubicBezTo>
                    <a:pt x="10087" y="6362"/>
                    <a:pt x="9988" y="6593"/>
                    <a:pt x="9906" y="6824"/>
                  </a:cubicBezTo>
                  <a:lnTo>
                    <a:pt x="9906" y="6840"/>
                  </a:lnTo>
                  <a:cubicBezTo>
                    <a:pt x="9741" y="7252"/>
                    <a:pt x="9560" y="7697"/>
                    <a:pt x="9379" y="8142"/>
                  </a:cubicBezTo>
                  <a:cubicBezTo>
                    <a:pt x="9362" y="8208"/>
                    <a:pt x="9329" y="8274"/>
                    <a:pt x="9296" y="8340"/>
                  </a:cubicBezTo>
                  <a:cubicBezTo>
                    <a:pt x="9280" y="8406"/>
                    <a:pt x="9247" y="8488"/>
                    <a:pt x="9214" y="8554"/>
                  </a:cubicBezTo>
                  <a:cubicBezTo>
                    <a:pt x="9082" y="8867"/>
                    <a:pt x="8950" y="9197"/>
                    <a:pt x="8818" y="9510"/>
                  </a:cubicBezTo>
                  <a:cubicBezTo>
                    <a:pt x="8752" y="9642"/>
                    <a:pt x="8703" y="9757"/>
                    <a:pt x="8653" y="9873"/>
                  </a:cubicBezTo>
                  <a:cubicBezTo>
                    <a:pt x="8620" y="9955"/>
                    <a:pt x="8588" y="10037"/>
                    <a:pt x="8538" y="10136"/>
                  </a:cubicBezTo>
                  <a:cubicBezTo>
                    <a:pt x="8489" y="10252"/>
                    <a:pt x="8439" y="10384"/>
                    <a:pt x="8390" y="10499"/>
                  </a:cubicBezTo>
                  <a:cubicBezTo>
                    <a:pt x="8241" y="10829"/>
                    <a:pt x="8110" y="11142"/>
                    <a:pt x="7978" y="11422"/>
                  </a:cubicBezTo>
                  <a:cubicBezTo>
                    <a:pt x="7945" y="11488"/>
                    <a:pt x="7912" y="11554"/>
                    <a:pt x="7879" y="11620"/>
                  </a:cubicBezTo>
                  <a:cubicBezTo>
                    <a:pt x="7763" y="11883"/>
                    <a:pt x="7665" y="12131"/>
                    <a:pt x="7566" y="12328"/>
                  </a:cubicBezTo>
                  <a:cubicBezTo>
                    <a:pt x="7549" y="12378"/>
                    <a:pt x="7516" y="12427"/>
                    <a:pt x="7500" y="12460"/>
                  </a:cubicBezTo>
                  <a:cubicBezTo>
                    <a:pt x="7401" y="12691"/>
                    <a:pt x="7318" y="12856"/>
                    <a:pt x="7286" y="12955"/>
                  </a:cubicBezTo>
                  <a:cubicBezTo>
                    <a:pt x="7269" y="12971"/>
                    <a:pt x="7269" y="12988"/>
                    <a:pt x="7253" y="13004"/>
                  </a:cubicBezTo>
                  <a:cubicBezTo>
                    <a:pt x="7236" y="13037"/>
                    <a:pt x="7236" y="13037"/>
                    <a:pt x="7236" y="13037"/>
                  </a:cubicBezTo>
                  <a:cubicBezTo>
                    <a:pt x="7236" y="13037"/>
                    <a:pt x="6939" y="11751"/>
                    <a:pt x="6709" y="10812"/>
                  </a:cubicBezTo>
                  <a:cubicBezTo>
                    <a:pt x="6593" y="10351"/>
                    <a:pt x="6478" y="9971"/>
                    <a:pt x="6428" y="9889"/>
                  </a:cubicBezTo>
                  <a:cubicBezTo>
                    <a:pt x="6280" y="9609"/>
                    <a:pt x="4533" y="8851"/>
                    <a:pt x="4335" y="8604"/>
                  </a:cubicBezTo>
                  <a:cubicBezTo>
                    <a:pt x="4138" y="8356"/>
                    <a:pt x="4434" y="6395"/>
                    <a:pt x="4286" y="6016"/>
                  </a:cubicBezTo>
                  <a:cubicBezTo>
                    <a:pt x="4138" y="5653"/>
                    <a:pt x="2374" y="4731"/>
                    <a:pt x="1929" y="4269"/>
                  </a:cubicBezTo>
                  <a:cubicBezTo>
                    <a:pt x="1468" y="3791"/>
                    <a:pt x="2094" y="2176"/>
                    <a:pt x="2028" y="1945"/>
                  </a:cubicBezTo>
                  <a:cubicBezTo>
                    <a:pt x="1962" y="1714"/>
                    <a:pt x="1" y="0"/>
                    <a:pt x="1" y="0"/>
                  </a:cubicBezTo>
                  <a:cubicBezTo>
                    <a:pt x="1" y="0"/>
                    <a:pt x="67" y="17"/>
                    <a:pt x="182" y="50"/>
                  </a:cubicBezTo>
                  <a:cubicBezTo>
                    <a:pt x="215" y="66"/>
                    <a:pt x="248" y="66"/>
                    <a:pt x="281" y="83"/>
                  </a:cubicBezTo>
                  <a:cubicBezTo>
                    <a:pt x="363" y="99"/>
                    <a:pt x="446" y="132"/>
                    <a:pt x="545" y="149"/>
                  </a:cubicBezTo>
                  <a:cubicBezTo>
                    <a:pt x="578" y="165"/>
                    <a:pt x="627" y="165"/>
                    <a:pt x="660" y="182"/>
                  </a:cubicBezTo>
                  <a:cubicBezTo>
                    <a:pt x="808" y="231"/>
                    <a:pt x="973" y="264"/>
                    <a:pt x="1155" y="314"/>
                  </a:cubicBezTo>
                  <a:cubicBezTo>
                    <a:pt x="1220" y="330"/>
                    <a:pt x="1286" y="363"/>
                    <a:pt x="1352" y="380"/>
                  </a:cubicBezTo>
                  <a:cubicBezTo>
                    <a:pt x="1402" y="380"/>
                    <a:pt x="1435" y="396"/>
                    <a:pt x="1468" y="412"/>
                  </a:cubicBezTo>
                  <a:cubicBezTo>
                    <a:pt x="1550" y="429"/>
                    <a:pt x="1616" y="445"/>
                    <a:pt x="1698" y="462"/>
                  </a:cubicBezTo>
                  <a:cubicBezTo>
                    <a:pt x="2259" y="627"/>
                    <a:pt x="2934" y="808"/>
                    <a:pt x="3660" y="1022"/>
                  </a:cubicBezTo>
                  <a:cubicBezTo>
                    <a:pt x="3808" y="1055"/>
                    <a:pt x="3956" y="1105"/>
                    <a:pt x="4121" y="1154"/>
                  </a:cubicBezTo>
                  <a:cubicBezTo>
                    <a:pt x="4138" y="1154"/>
                    <a:pt x="4154" y="1154"/>
                    <a:pt x="4187" y="1171"/>
                  </a:cubicBezTo>
                  <a:cubicBezTo>
                    <a:pt x="4484" y="1253"/>
                    <a:pt x="4780" y="1335"/>
                    <a:pt x="5077" y="1418"/>
                  </a:cubicBezTo>
                  <a:cubicBezTo>
                    <a:pt x="5094" y="1418"/>
                    <a:pt x="5094" y="1434"/>
                    <a:pt x="5110" y="1434"/>
                  </a:cubicBezTo>
                  <a:cubicBezTo>
                    <a:pt x="5341" y="1500"/>
                    <a:pt x="5571" y="1566"/>
                    <a:pt x="5802" y="1632"/>
                  </a:cubicBezTo>
                  <a:cubicBezTo>
                    <a:pt x="6049" y="1698"/>
                    <a:pt x="6297" y="1780"/>
                    <a:pt x="6527" y="1846"/>
                  </a:cubicBezTo>
                  <a:cubicBezTo>
                    <a:pt x="6775" y="1912"/>
                    <a:pt x="7022" y="1995"/>
                    <a:pt x="7253" y="2061"/>
                  </a:cubicBezTo>
                  <a:cubicBezTo>
                    <a:pt x="7318" y="2077"/>
                    <a:pt x="7401" y="2094"/>
                    <a:pt x="7467" y="2127"/>
                  </a:cubicBezTo>
                  <a:cubicBezTo>
                    <a:pt x="7500" y="2127"/>
                    <a:pt x="7549" y="2143"/>
                    <a:pt x="7582" y="2159"/>
                  </a:cubicBezTo>
                  <a:cubicBezTo>
                    <a:pt x="7681" y="2192"/>
                    <a:pt x="7780" y="2225"/>
                    <a:pt x="7879" y="2242"/>
                  </a:cubicBezTo>
                  <a:cubicBezTo>
                    <a:pt x="8324" y="2390"/>
                    <a:pt x="8752" y="2522"/>
                    <a:pt x="9115" y="2637"/>
                  </a:cubicBezTo>
                  <a:cubicBezTo>
                    <a:pt x="9181" y="2654"/>
                    <a:pt x="9247" y="2670"/>
                    <a:pt x="9313" y="2703"/>
                  </a:cubicBezTo>
                  <a:cubicBezTo>
                    <a:pt x="9395" y="2720"/>
                    <a:pt x="9478" y="2753"/>
                    <a:pt x="9560" y="2786"/>
                  </a:cubicBezTo>
                  <a:cubicBezTo>
                    <a:pt x="9593" y="2786"/>
                    <a:pt x="9642" y="2802"/>
                    <a:pt x="9675" y="2819"/>
                  </a:cubicBezTo>
                  <a:cubicBezTo>
                    <a:pt x="9758" y="2852"/>
                    <a:pt x="9857" y="2885"/>
                    <a:pt x="9923" y="2901"/>
                  </a:cubicBezTo>
                  <a:cubicBezTo>
                    <a:pt x="10021" y="2934"/>
                    <a:pt x="10104" y="2967"/>
                    <a:pt x="10170" y="3000"/>
                  </a:cubicBezTo>
                  <a:cubicBezTo>
                    <a:pt x="10236" y="3016"/>
                    <a:pt x="10285" y="3033"/>
                    <a:pt x="10335" y="3049"/>
                  </a:cubicBezTo>
                  <a:cubicBezTo>
                    <a:pt x="10367" y="3066"/>
                    <a:pt x="10384" y="3082"/>
                    <a:pt x="10417" y="3082"/>
                  </a:cubicBezTo>
                  <a:cubicBezTo>
                    <a:pt x="10466" y="3099"/>
                    <a:pt x="10499" y="3115"/>
                    <a:pt x="10549" y="3132"/>
                  </a:cubicBezTo>
                  <a:cubicBezTo>
                    <a:pt x="10648" y="3181"/>
                    <a:pt x="10714" y="3214"/>
                    <a:pt x="10763" y="3247"/>
                  </a:cubicBezTo>
                  <a:cubicBezTo>
                    <a:pt x="10862" y="3313"/>
                    <a:pt x="10878" y="3511"/>
                    <a:pt x="10845" y="3808"/>
                  </a:cubicBezTo>
                  <a:close/>
                </a:path>
              </a:pathLst>
            </a:custGeom>
            <a:solidFill>
              <a:schemeClr val="dk1"/>
            </a:solidFill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951100" y="4360775"/>
              <a:ext cx="95625" cy="119525"/>
            </a:xfrm>
            <a:custGeom>
              <a:avLst/>
              <a:gdLst/>
              <a:ahLst/>
              <a:cxnLst/>
              <a:rect l="l" t="t" r="r" b="b"/>
              <a:pathLst>
                <a:path w="3825" h="4781" extrusionOk="0">
                  <a:moveTo>
                    <a:pt x="1" y="1"/>
                  </a:moveTo>
                  <a:cubicBezTo>
                    <a:pt x="1665" y="2539"/>
                    <a:pt x="2654" y="4780"/>
                    <a:pt x="2654" y="4780"/>
                  </a:cubicBezTo>
                  <a:cubicBezTo>
                    <a:pt x="3346" y="2967"/>
                    <a:pt x="3824" y="1401"/>
                    <a:pt x="3511" y="1187"/>
                  </a:cubicBezTo>
                  <a:cubicBezTo>
                    <a:pt x="3214" y="989"/>
                    <a:pt x="1764" y="52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00225" y="4524350"/>
              <a:ext cx="477975" cy="298325"/>
            </a:xfrm>
            <a:custGeom>
              <a:avLst/>
              <a:gdLst/>
              <a:ahLst/>
              <a:cxnLst/>
              <a:rect l="l" t="t" r="r" b="b"/>
              <a:pathLst>
                <a:path w="19119" h="11933" fill="none" extrusionOk="0">
                  <a:moveTo>
                    <a:pt x="19118" y="1"/>
                  </a:moveTo>
                  <a:cubicBezTo>
                    <a:pt x="19118" y="1"/>
                    <a:pt x="3560" y="10351"/>
                    <a:pt x="0" y="11933"/>
                  </a:cubicBezTo>
                </a:path>
              </a:pathLst>
            </a:custGeom>
            <a:solidFill>
              <a:schemeClr val="dk1"/>
            </a:solidFill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330175" y="4416000"/>
              <a:ext cx="487875" cy="289250"/>
            </a:xfrm>
            <a:custGeom>
              <a:avLst/>
              <a:gdLst/>
              <a:ahLst/>
              <a:cxnLst/>
              <a:rect l="l" t="t" r="r" b="b"/>
              <a:pathLst>
                <a:path w="19515" h="11570" fill="none" extrusionOk="0">
                  <a:moveTo>
                    <a:pt x="19514" y="0"/>
                  </a:moveTo>
                  <a:cubicBezTo>
                    <a:pt x="19514" y="0"/>
                    <a:pt x="3610" y="9229"/>
                    <a:pt x="0" y="11570"/>
                  </a:cubicBezTo>
                </a:path>
              </a:pathLst>
            </a:custGeom>
            <a:solidFill>
              <a:schemeClr val="dk1"/>
            </a:solidFill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191725" y="4598925"/>
              <a:ext cx="274850" cy="382800"/>
            </a:xfrm>
            <a:custGeom>
              <a:avLst/>
              <a:gdLst/>
              <a:ahLst/>
              <a:cxnLst/>
              <a:rect l="l" t="t" r="r" b="b"/>
              <a:pathLst>
                <a:path w="10994" h="15312" fill="none" extrusionOk="0">
                  <a:moveTo>
                    <a:pt x="10994" y="13400"/>
                  </a:moveTo>
                  <a:cubicBezTo>
                    <a:pt x="10747" y="13565"/>
                    <a:pt x="10466" y="13729"/>
                    <a:pt x="10170" y="13894"/>
                  </a:cubicBezTo>
                  <a:cubicBezTo>
                    <a:pt x="10120" y="13944"/>
                    <a:pt x="10054" y="13977"/>
                    <a:pt x="9988" y="14010"/>
                  </a:cubicBezTo>
                  <a:cubicBezTo>
                    <a:pt x="9873" y="14075"/>
                    <a:pt x="9758" y="14141"/>
                    <a:pt x="9626" y="14224"/>
                  </a:cubicBezTo>
                  <a:cubicBezTo>
                    <a:pt x="9510" y="14290"/>
                    <a:pt x="9395" y="14356"/>
                    <a:pt x="9280" y="14422"/>
                  </a:cubicBezTo>
                  <a:cubicBezTo>
                    <a:pt x="9148" y="14487"/>
                    <a:pt x="9032" y="14553"/>
                    <a:pt x="8901" y="14619"/>
                  </a:cubicBezTo>
                  <a:cubicBezTo>
                    <a:pt x="8884" y="14636"/>
                    <a:pt x="8868" y="14636"/>
                    <a:pt x="8851" y="14652"/>
                  </a:cubicBezTo>
                  <a:cubicBezTo>
                    <a:pt x="8538" y="14834"/>
                    <a:pt x="8208" y="14998"/>
                    <a:pt x="7895" y="15163"/>
                  </a:cubicBezTo>
                  <a:cubicBezTo>
                    <a:pt x="7796" y="15213"/>
                    <a:pt x="7681" y="15262"/>
                    <a:pt x="7582" y="15312"/>
                  </a:cubicBezTo>
                  <a:cubicBezTo>
                    <a:pt x="6313" y="13185"/>
                    <a:pt x="5242" y="11323"/>
                    <a:pt x="4319" y="9724"/>
                  </a:cubicBezTo>
                  <a:cubicBezTo>
                    <a:pt x="1187" y="4203"/>
                    <a:pt x="1" y="1649"/>
                    <a:pt x="1" y="1649"/>
                  </a:cubicBezTo>
                  <a:cubicBezTo>
                    <a:pt x="1" y="1649"/>
                    <a:pt x="1" y="1632"/>
                    <a:pt x="1" y="1599"/>
                  </a:cubicBezTo>
                  <a:cubicBezTo>
                    <a:pt x="166" y="1484"/>
                    <a:pt x="347" y="1385"/>
                    <a:pt x="512" y="1286"/>
                  </a:cubicBezTo>
                  <a:cubicBezTo>
                    <a:pt x="660" y="1204"/>
                    <a:pt x="825" y="1105"/>
                    <a:pt x="973" y="1022"/>
                  </a:cubicBezTo>
                  <a:cubicBezTo>
                    <a:pt x="1204" y="907"/>
                    <a:pt x="1435" y="775"/>
                    <a:pt x="1665" y="660"/>
                  </a:cubicBezTo>
                  <a:cubicBezTo>
                    <a:pt x="1731" y="627"/>
                    <a:pt x="1797" y="594"/>
                    <a:pt x="1863" y="561"/>
                  </a:cubicBezTo>
                  <a:cubicBezTo>
                    <a:pt x="1979" y="512"/>
                    <a:pt x="2077" y="462"/>
                    <a:pt x="2176" y="413"/>
                  </a:cubicBezTo>
                  <a:cubicBezTo>
                    <a:pt x="2489" y="248"/>
                    <a:pt x="2770" y="116"/>
                    <a:pt x="3000" y="1"/>
                  </a:cubicBezTo>
                  <a:cubicBezTo>
                    <a:pt x="3808" y="1369"/>
                    <a:pt x="4681" y="2819"/>
                    <a:pt x="5538" y="4253"/>
                  </a:cubicBezTo>
                  <a:cubicBezTo>
                    <a:pt x="6527" y="5917"/>
                    <a:pt x="7500" y="7532"/>
                    <a:pt x="8340" y="8950"/>
                  </a:cubicBezTo>
                  <a:cubicBezTo>
                    <a:pt x="8357" y="8966"/>
                    <a:pt x="8373" y="8999"/>
                    <a:pt x="8390" y="9032"/>
                  </a:cubicBezTo>
                  <a:cubicBezTo>
                    <a:pt x="9906" y="11587"/>
                    <a:pt x="10994" y="13400"/>
                    <a:pt x="10994" y="13400"/>
                  </a:cubicBezTo>
                  <a:close/>
                </a:path>
              </a:pathLst>
            </a:custGeom>
            <a:solidFill>
              <a:schemeClr val="dk1"/>
            </a:solidFill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131175" y="4309275"/>
              <a:ext cx="910600" cy="696350"/>
            </a:xfrm>
            <a:custGeom>
              <a:avLst/>
              <a:gdLst/>
              <a:ahLst/>
              <a:cxnLst/>
              <a:rect l="l" t="t" r="r" b="b"/>
              <a:pathLst>
                <a:path w="36424" h="27854" fill="none" extrusionOk="0">
                  <a:moveTo>
                    <a:pt x="36390" y="3808"/>
                  </a:moveTo>
                  <a:cubicBezTo>
                    <a:pt x="36374" y="3857"/>
                    <a:pt x="36374" y="3890"/>
                    <a:pt x="36357" y="3939"/>
                  </a:cubicBezTo>
                  <a:cubicBezTo>
                    <a:pt x="36357" y="3989"/>
                    <a:pt x="36357" y="4022"/>
                    <a:pt x="36341" y="4071"/>
                  </a:cubicBezTo>
                  <a:cubicBezTo>
                    <a:pt x="36325" y="4121"/>
                    <a:pt x="36325" y="4154"/>
                    <a:pt x="36308" y="4203"/>
                  </a:cubicBezTo>
                  <a:cubicBezTo>
                    <a:pt x="36226" y="4582"/>
                    <a:pt x="36077" y="5077"/>
                    <a:pt x="35896" y="5620"/>
                  </a:cubicBezTo>
                  <a:cubicBezTo>
                    <a:pt x="35830" y="5785"/>
                    <a:pt x="35764" y="5967"/>
                    <a:pt x="35698" y="6148"/>
                  </a:cubicBezTo>
                  <a:cubicBezTo>
                    <a:pt x="35632" y="6362"/>
                    <a:pt x="35533" y="6593"/>
                    <a:pt x="35451" y="6824"/>
                  </a:cubicBezTo>
                  <a:lnTo>
                    <a:pt x="35451" y="6840"/>
                  </a:lnTo>
                  <a:cubicBezTo>
                    <a:pt x="35286" y="7252"/>
                    <a:pt x="35105" y="7697"/>
                    <a:pt x="34924" y="8142"/>
                  </a:cubicBezTo>
                  <a:cubicBezTo>
                    <a:pt x="34907" y="8208"/>
                    <a:pt x="34874" y="8274"/>
                    <a:pt x="34841" y="8340"/>
                  </a:cubicBezTo>
                  <a:cubicBezTo>
                    <a:pt x="34825" y="8406"/>
                    <a:pt x="34792" y="8488"/>
                    <a:pt x="34759" y="8554"/>
                  </a:cubicBezTo>
                  <a:cubicBezTo>
                    <a:pt x="34627" y="8867"/>
                    <a:pt x="34495" y="9197"/>
                    <a:pt x="34363" y="9510"/>
                  </a:cubicBezTo>
                  <a:cubicBezTo>
                    <a:pt x="34297" y="9642"/>
                    <a:pt x="34248" y="9757"/>
                    <a:pt x="34198" y="9873"/>
                  </a:cubicBezTo>
                  <a:cubicBezTo>
                    <a:pt x="34165" y="9955"/>
                    <a:pt x="34133" y="10037"/>
                    <a:pt x="34083" y="10136"/>
                  </a:cubicBezTo>
                  <a:cubicBezTo>
                    <a:pt x="34034" y="10252"/>
                    <a:pt x="33984" y="10384"/>
                    <a:pt x="33935" y="10499"/>
                  </a:cubicBezTo>
                  <a:cubicBezTo>
                    <a:pt x="33786" y="10829"/>
                    <a:pt x="33655" y="11142"/>
                    <a:pt x="33523" y="11422"/>
                  </a:cubicBezTo>
                  <a:cubicBezTo>
                    <a:pt x="33490" y="11488"/>
                    <a:pt x="33457" y="11554"/>
                    <a:pt x="33424" y="11620"/>
                  </a:cubicBezTo>
                  <a:cubicBezTo>
                    <a:pt x="33308" y="11883"/>
                    <a:pt x="33210" y="12131"/>
                    <a:pt x="33111" y="12328"/>
                  </a:cubicBezTo>
                  <a:cubicBezTo>
                    <a:pt x="33094" y="12378"/>
                    <a:pt x="33061" y="12427"/>
                    <a:pt x="33045" y="12460"/>
                  </a:cubicBezTo>
                  <a:cubicBezTo>
                    <a:pt x="32946" y="12691"/>
                    <a:pt x="32863" y="12856"/>
                    <a:pt x="32831" y="12955"/>
                  </a:cubicBezTo>
                  <a:cubicBezTo>
                    <a:pt x="32814" y="12971"/>
                    <a:pt x="32798" y="12988"/>
                    <a:pt x="32798" y="13004"/>
                  </a:cubicBezTo>
                  <a:cubicBezTo>
                    <a:pt x="32781" y="13037"/>
                    <a:pt x="32781" y="13037"/>
                    <a:pt x="32781" y="13037"/>
                  </a:cubicBezTo>
                  <a:cubicBezTo>
                    <a:pt x="32534" y="13268"/>
                    <a:pt x="15212" y="23914"/>
                    <a:pt x="14685" y="24211"/>
                  </a:cubicBezTo>
                  <a:cubicBezTo>
                    <a:pt x="14553" y="24277"/>
                    <a:pt x="14075" y="24590"/>
                    <a:pt x="13416" y="24986"/>
                  </a:cubicBezTo>
                  <a:cubicBezTo>
                    <a:pt x="13169" y="25151"/>
                    <a:pt x="12888" y="25315"/>
                    <a:pt x="12592" y="25480"/>
                  </a:cubicBezTo>
                  <a:cubicBezTo>
                    <a:pt x="12542" y="25513"/>
                    <a:pt x="12476" y="25563"/>
                    <a:pt x="12410" y="25596"/>
                  </a:cubicBezTo>
                  <a:cubicBezTo>
                    <a:pt x="12295" y="25661"/>
                    <a:pt x="12180" y="25727"/>
                    <a:pt x="12048" y="25810"/>
                  </a:cubicBezTo>
                  <a:cubicBezTo>
                    <a:pt x="11932" y="25876"/>
                    <a:pt x="11817" y="25942"/>
                    <a:pt x="11702" y="26008"/>
                  </a:cubicBezTo>
                  <a:cubicBezTo>
                    <a:pt x="11570" y="26073"/>
                    <a:pt x="11454" y="26139"/>
                    <a:pt x="11323" y="26205"/>
                  </a:cubicBezTo>
                  <a:cubicBezTo>
                    <a:pt x="11306" y="26222"/>
                    <a:pt x="11290" y="26222"/>
                    <a:pt x="11273" y="26238"/>
                  </a:cubicBezTo>
                  <a:cubicBezTo>
                    <a:pt x="11042" y="26370"/>
                    <a:pt x="10795" y="26502"/>
                    <a:pt x="10548" y="26617"/>
                  </a:cubicBezTo>
                  <a:cubicBezTo>
                    <a:pt x="10466" y="26667"/>
                    <a:pt x="10400" y="26700"/>
                    <a:pt x="10317" y="26749"/>
                  </a:cubicBezTo>
                  <a:cubicBezTo>
                    <a:pt x="10218" y="26799"/>
                    <a:pt x="10103" y="26848"/>
                    <a:pt x="10004" y="26898"/>
                  </a:cubicBezTo>
                  <a:cubicBezTo>
                    <a:pt x="8817" y="27474"/>
                    <a:pt x="7730" y="27853"/>
                    <a:pt x="7169" y="27705"/>
                  </a:cubicBezTo>
                  <a:cubicBezTo>
                    <a:pt x="6279" y="27474"/>
                    <a:pt x="3939" y="24129"/>
                    <a:pt x="2225" y="20931"/>
                  </a:cubicBezTo>
                  <a:cubicBezTo>
                    <a:pt x="940" y="18558"/>
                    <a:pt x="0" y="16267"/>
                    <a:pt x="264" y="15443"/>
                  </a:cubicBezTo>
                  <a:cubicBezTo>
                    <a:pt x="527" y="14586"/>
                    <a:pt x="1417" y="13828"/>
                    <a:pt x="2423" y="13185"/>
                  </a:cubicBezTo>
                  <a:cubicBezTo>
                    <a:pt x="2588" y="13070"/>
                    <a:pt x="2769" y="12971"/>
                    <a:pt x="2934" y="12872"/>
                  </a:cubicBezTo>
                  <a:cubicBezTo>
                    <a:pt x="3082" y="12790"/>
                    <a:pt x="3247" y="12691"/>
                    <a:pt x="3395" y="12608"/>
                  </a:cubicBezTo>
                  <a:cubicBezTo>
                    <a:pt x="3626" y="12493"/>
                    <a:pt x="3857" y="12361"/>
                    <a:pt x="4087" y="12246"/>
                  </a:cubicBezTo>
                  <a:cubicBezTo>
                    <a:pt x="4153" y="12213"/>
                    <a:pt x="4219" y="12180"/>
                    <a:pt x="4285" y="12147"/>
                  </a:cubicBezTo>
                  <a:cubicBezTo>
                    <a:pt x="4401" y="12098"/>
                    <a:pt x="4499" y="12048"/>
                    <a:pt x="4598" y="11999"/>
                  </a:cubicBezTo>
                  <a:cubicBezTo>
                    <a:pt x="4911" y="11834"/>
                    <a:pt x="5192" y="11702"/>
                    <a:pt x="5422" y="11587"/>
                  </a:cubicBezTo>
                  <a:cubicBezTo>
                    <a:pt x="5587" y="11488"/>
                    <a:pt x="5736" y="11405"/>
                    <a:pt x="5851" y="11339"/>
                  </a:cubicBezTo>
                  <a:cubicBezTo>
                    <a:pt x="6774" y="10763"/>
                    <a:pt x="19201" y="2885"/>
                    <a:pt x="25546" y="0"/>
                  </a:cubicBezTo>
                  <a:cubicBezTo>
                    <a:pt x="25546" y="0"/>
                    <a:pt x="25612" y="17"/>
                    <a:pt x="25727" y="50"/>
                  </a:cubicBezTo>
                  <a:cubicBezTo>
                    <a:pt x="25760" y="66"/>
                    <a:pt x="25793" y="66"/>
                    <a:pt x="25826" y="83"/>
                  </a:cubicBezTo>
                  <a:cubicBezTo>
                    <a:pt x="25908" y="99"/>
                    <a:pt x="25991" y="132"/>
                    <a:pt x="26090" y="149"/>
                  </a:cubicBezTo>
                  <a:cubicBezTo>
                    <a:pt x="26123" y="165"/>
                    <a:pt x="26172" y="165"/>
                    <a:pt x="26205" y="182"/>
                  </a:cubicBezTo>
                  <a:cubicBezTo>
                    <a:pt x="26353" y="231"/>
                    <a:pt x="26518" y="264"/>
                    <a:pt x="26700" y="314"/>
                  </a:cubicBezTo>
                  <a:cubicBezTo>
                    <a:pt x="26765" y="330"/>
                    <a:pt x="26831" y="363"/>
                    <a:pt x="26897" y="380"/>
                  </a:cubicBezTo>
                  <a:cubicBezTo>
                    <a:pt x="26947" y="380"/>
                    <a:pt x="26980" y="396"/>
                    <a:pt x="27013" y="412"/>
                  </a:cubicBezTo>
                  <a:cubicBezTo>
                    <a:pt x="27095" y="429"/>
                    <a:pt x="27161" y="445"/>
                    <a:pt x="27243" y="462"/>
                  </a:cubicBezTo>
                  <a:cubicBezTo>
                    <a:pt x="27804" y="627"/>
                    <a:pt x="28479" y="808"/>
                    <a:pt x="29205" y="1022"/>
                  </a:cubicBezTo>
                  <a:cubicBezTo>
                    <a:pt x="29353" y="1055"/>
                    <a:pt x="29501" y="1105"/>
                    <a:pt x="29666" y="1154"/>
                  </a:cubicBezTo>
                  <a:cubicBezTo>
                    <a:pt x="29683" y="1154"/>
                    <a:pt x="29699" y="1154"/>
                    <a:pt x="29732" y="1171"/>
                  </a:cubicBezTo>
                  <a:cubicBezTo>
                    <a:pt x="30029" y="1253"/>
                    <a:pt x="30325" y="1335"/>
                    <a:pt x="30622" y="1418"/>
                  </a:cubicBezTo>
                  <a:cubicBezTo>
                    <a:pt x="30639" y="1418"/>
                    <a:pt x="30639" y="1434"/>
                    <a:pt x="30655" y="1434"/>
                  </a:cubicBezTo>
                  <a:cubicBezTo>
                    <a:pt x="30886" y="1500"/>
                    <a:pt x="31116" y="1566"/>
                    <a:pt x="31347" y="1632"/>
                  </a:cubicBezTo>
                  <a:cubicBezTo>
                    <a:pt x="31594" y="1698"/>
                    <a:pt x="31842" y="1780"/>
                    <a:pt x="32072" y="1846"/>
                  </a:cubicBezTo>
                  <a:cubicBezTo>
                    <a:pt x="32320" y="1912"/>
                    <a:pt x="32567" y="1995"/>
                    <a:pt x="32798" y="2061"/>
                  </a:cubicBezTo>
                  <a:lnTo>
                    <a:pt x="32798" y="2061"/>
                  </a:lnTo>
                  <a:cubicBezTo>
                    <a:pt x="32880" y="2077"/>
                    <a:pt x="32946" y="2094"/>
                    <a:pt x="33012" y="2127"/>
                  </a:cubicBezTo>
                  <a:cubicBezTo>
                    <a:pt x="33045" y="2127"/>
                    <a:pt x="33094" y="2143"/>
                    <a:pt x="33127" y="2159"/>
                  </a:cubicBezTo>
                  <a:cubicBezTo>
                    <a:pt x="33226" y="2192"/>
                    <a:pt x="33325" y="2225"/>
                    <a:pt x="33424" y="2242"/>
                  </a:cubicBezTo>
                  <a:cubicBezTo>
                    <a:pt x="33869" y="2390"/>
                    <a:pt x="34297" y="2522"/>
                    <a:pt x="34660" y="2637"/>
                  </a:cubicBezTo>
                  <a:cubicBezTo>
                    <a:pt x="34726" y="2654"/>
                    <a:pt x="34792" y="2670"/>
                    <a:pt x="34858" y="2703"/>
                  </a:cubicBezTo>
                  <a:cubicBezTo>
                    <a:pt x="34940" y="2720"/>
                    <a:pt x="35023" y="2753"/>
                    <a:pt x="35105" y="2786"/>
                  </a:cubicBezTo>
                  <a:cubicBezTo>
                    <a:pt x="35138" y="2786"/>
                    <a:pt x="35187" y="2802"/>
                    <a:pt x="35220" y="2819"/>
                  </a:cubicBezTo>
                  <a:cubicBezTo>
                    <a:pt x="35303" y="2852"/>
                    <a:pt x="35402" y="2885"/>
                    <a:pt x="35468" y="2901"/>
                  </a:cubicBezTo>
                  <a:cubicBezTo>
                    <a:pt x="35566" y="2934"/>
                    <a:pt x="35649" y="2967"/>
                    <a:pt x="35715" y="3000"/>
                  </a:cubicBezTo>
                  <a:cubicBezTo>
                    <a:pt x="35781" y="3016"/>
                    <a:pt x="35830" y="3033"/>
                    <a:pt x="35880" y="3049"/>
                  </a:cubicBezTo>
                  <a:cubicBezTo>
                    <a:pt x="35912" y="3066"/>
                    <a:pt x="35929" y="3082"/>
                    <a:pt x="35962" y="3082"/>
                  </a:cubicBezTo>
                  <a:cubicBezTo>
                    <a:pt x="36011" y="3099"/>
                    <a:pt x="36044" y="3115"/>
                    <a:pt x="36094" y="3132"/>
                  </a:cubicBezTo>
                  <a:cubicBezTo>
                    <a:pt x="36193" y="3181"/>
                    <a:pt x="36259" y="3214"/>
                    <a:pt x="36308" y="3247"/>
                  </a:cubicBezTo>
                  <a:cubicBezTo>
                    <a:pt x="36407" y="3313"/>
                    <a:pt x="36423" y="3511"/>
                    <a:pt x="36390" y="3808"/>
                  </a:cubicBezTo>
                  <a:close/>
                </a:path>
              </a:pathLst>
            </a:custGeom>
            <a:solidFill>
              <a:schemeClr val="dk1"/>
            </a:solidFill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2" name="Google Shape;602;p9"/>
          <p:cNvGrpSpPr/>
          <p:nvPr/>
        </p:nvGrpSpPr>
        <p:grpSpPr>
          <a:xfrm>
            <a:off x="248067" y="692018"/>
            <a:ext cx="11495067" cy="5580649"/>
            <a:chOff x="186050" y="519013"/>
            <a:chExt cx="8621300" cy="4185487"/>
          </a:xfrm>
        </p:grpSpPr>
        <p:sp>
          <p:nvSpPr>
            <p:cNvPr id="603" name="Google Shape;603;p9"/>
            <p:cNvSpPr/>
            <p:nvPr/>
          </p:nvSpPr>
          <p:spPr>
            <a:xfrm>
              <a:off x="8686925" y="3804025"/>
              <a:ext cx="120425" cy="122150"/>
            </a:xfrm>
            <a:custGeom>
              <a:avLst/>
              <a:gdLst/>
              <a:ahLst/>
              <a:cxnLst/>
              <a:rect l="l" t="t" r="r" b="b"/>
              <a:pathLst>
                <a:path w="4817" h="4886" extrusionOk="0">
                  <a:moveTo>
                    <a:pt x="1507" y="1"/>
                  </a:moveTo>
                  <a:lnTo>
                    <a:pt x="1461" y="1713"/>
                  </a:lnTo>
                  <a:lnTo>
                    <a:pt x="0" y="2648"/>
                  </a:lnTo>
                  <a:lnTo>
                    <a:pt x="1621" y="3219"/>
                  </a:lnTo>
                  <a:lnTo>
                    <a:pt x="2055" y="4885"/>
                  </a:lnTo>
                  <a:lnTo>
                    <a:pt x="3105" y="3539"/>
                  </a:lnTo>
                  <a:lnTo>
                    <a:pt x="4816" y="3630"/>
                  </a:lnTo>
                  <a:lnTo>
                    <a:pt x="3858" y="2215"/>
                  </a:lnTo>
                  <a:lnTo>
                    <a:pt x="4474" y="617"/>
                  </a:lnTo>
                  <a:lnTo>
                    <a:pt x="2831" y="1096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8468375" y="4386075"/>
              <a:ext cx="317850" cy="318425"/>
            </a:xfrm>
            <a:custGeom>
              <a:avLst/>
              <a:gdLst/>
              <a:ahLst/>
              <a:cxnLst/>
              <a:rect l="l" t="t" r="r" b="b"/>
              <a:pathLst>
                <a:path w="12714" h="12737" extrusionOk="0">
                  <a:moveTo>
                    <a:pt x="7122" y="0"/>
                  </a:moveTo>
                  <a:lnTo>
                    <a:pt x="4497" y="3653"/>
                  </a:lnTo>
                  <a:lnTo>
                    <a:pt x="0" y="3561"/>
                  </a:lnTo>
                  <a:lnTo>
                    <a:pt x="2671" y="7190"/>
                  </a:lnTo>
                  <a:lnTo>
                    <a:pt x="1187" y="11436"/>
                  </a:lnTo>
                  <a:lnTo>
                    <a:pt x="5455" y="10021"/>
                  </a:lnTo>
                  <a:lnTo>
                    <a:pt x="9039" y="12737"/>
                  </a:lnTo>
                  <a:lnTo>
                    <a:pt x="9016" y="8240"/>
                  </a:lnTo>
                  <a:lnTo>
                    <a:pt x="12714" y="5661"/>
                  </a:lnTo>
                  <a:lnTo>
                    <a:pt x="8423" y="4292"/>
                  </a:lnTo>
                  <a:lnTo>
                    <a:pt x="7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186050" y="3101363"/>
              <a:ext cx="182575" cy="178025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93858" y="3591362"/>
              <a:ext cx="87303" cy="89953"/>
            </a:xfrm>
            <a:custGeom>
              <a:avLst/>
              <a:gdLst/>
              <a:ahLst/>
              <a:cxnLst/>
              <a:rect l="l" t="t" r="r" b="b"/>
              <a:pathLst>
                <a:path w="2655" h="2736" extrusionOk="0">
                  <a:moveTo>
                    <a:pt x="1072" y="0"/>
                  </a:moveTo>
                  <a:lnTo>
                    <a:pt x="874" y="939"/>
                  </a:lnTo>
                  <a:lnTo>
                    <a:pt x="1" y="1319"/>
                  </a:lnTo>
                  <a:lnTo>
                    <a:pt x="825" y="1796"/>
                  </a:lnTo>
                  <a:lnTo>
                    <a:pt x="907" y="2736"/>
                  </a:lnTo>
                  <a:lnTo>
                    <a:pt x="1616" y="2093"/>
                  </a:lnTo>
                  <a:lnTo>
                    <a:pt x="2555" y="2307"/>
                  </a:lnTo>
                  <a:lnTo>
                    <a:pt x="2160" y="1434"/>
                  </a:lnTo>
                  <a:lnTo>
                    <a:pt x="2654" y="626"/>
                  </a:lnTo>
                  <a:lnTo>
                    <a:pt x="2654" y="626"/>
                  </a:lnTo>
                  <a:lnTo>
                    <a:pt x="1698" y="725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8430764" y="519013"/>
              <a:ext cx="256372" cy="249983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8" name="Google Shape;608;p9"/>
          <p:cNvSpPr/>
          <p:nvPr/>
        </p:nvSpPr>
        <p:spPr>
          <a:xfrm rot="7200044">
            <a:off x="625857" y="1394146"/>
            <a:ext cx="243428" cy="237361"/>
          </a:xfrm>
          <a:custGeom>
            <a:avLst/>
            <a:gdLst/>
            <a:ahLst/>
            <a:cxnLst/>
            <a:rect l="l" t="t" r="r" b="b"/>
            <a:pathLst>
              <a:path w="7303" h="7121" extrusionOk="0">
                <a:moveTo>
                  <a:pt x="5539" y="0"/>
                </a:moveTo>
                <a:lnTo>
                  <a:pt x="3396" y="1368"/>
                </a:lnTo>
                <a:lnTo>
                  <a:pt x="1039" y="379"/>
                </a:lnTo>
                <a:lnTo>
                  <a:pt x="1039" y="379"/>
                </a:lnTo>
                <a:lnTo>
                  <a:pt x="1682" y="2851"/>
                </a:lnTo>
                <a:lnTo>
                  <a:pt x="1" y="4780"/>
                </a:lnTo>
                <a:lnTo>
                  <a:pt x="2555" y="4928"/>
                </a:lnTo>
                <a:lnTo>
                  <a:pt x="3874" y="7120"/>
                </a:lnTo>
                <a:lnTo>
                  <a:pt x="4813" y="4747"/>
                </a:lnTo>
                <a:lnTo>
                  <a:pt x="7302" y="4170"/>
                </a:lnTo>
                <a:lnTo>
                  <a:pt x="5324" y="2538"/>
                </a:lnTo>
                <a:lnTo>
                  <a:pt x="55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9"/>
          <p:cNvSpPr txBox="1">
            <a:spLocks noGrp="1"/>
          </p:cNvSpPr>
          <p:nvPr>
            <p:ph type="title"/>
          </p:nvPr>
        </p:nvSpPr>
        <p:spPr>
          <a:xfrm>
            <a:off x="2209367" y="2403700"/>
            <a:ext cx="5884000" cy="14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4434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0"/>
          <p:cNvSpPr>
            <a:spLocks noGrp="1"/>
          </p:cNvSpPr>
          <p:nvPr>
            <p:ph type="pic" idx="2"/>
          </p:nvPr>
        </p:nvSpPr>
        <p:spPr>
          <a:xfrm>
            <a:off x="0" y="-9200"/>
            <a:ext cx="12192000" cy="6876400"/>
          </a:xfrm>
          <a:prstGeom prst="rect">
            <a:avLst/>
          </a:prstGeom>
          <a:noFill/>
          <a:ln>
            <a:noFill/>
          </a:ln>
        </p:spPr>
      </p:sp>
      <p:sp>
        <p:nvSpPr>
          <p:cNvPr id="612" name="Google Shape;612;p10"/>
          <p:cNvSpPr txBox="1">
            <a:spLocks noGrp="1"/>
          </p:cNvSpPr>
          <p:nvPr>
            <p:ph type="title"/>
          </p:nvPr>
        </p:nvSpPr>
        <p:spPr>
          <a:xfrm>
            <a:off x="-33" y="5352600"/>
            <a:ext cx="12192000" cy="763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73123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11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615" name="Google Shape;615;p11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616" name="Google Shape;616;p11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11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11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11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11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11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11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11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11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11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11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11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11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11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11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11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11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11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11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11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6" name="Google Shape;636;p11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37" name="Google Shape;637;p11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8" name="Google Shape;638;p11"/>
          <p:cNvGrpSpPr/>
          <p:nvPr/>
        </p:nvGrpSpPr>
        <p:grpSpPr>
          <a:xfrm>
            <a:off x="-2138271" y="-1659784"/>
            <a:ext cx="15759172" cy="9725317"/>
            <a:chOff x="-1603704" y="-1244838"/>
            <a:chExt cx="11819379" cy="7293988"/>
          </a:xfrm>
        </p:grpSpPr>
        <p:sp>
          <p:nvSpPr>
            <p:cNvPr id="639" name="Google Shape;639;p11"/>
            <p:cNvSpPr/>
            <p:nvPr/>
          </p:nvSpPr>
          <p:spPr>
            <a:xfrm rot="10800000">
              <a:off x="5440025" y="2444375"/>
              <a:ext cx="4775650" cy="3604775"/>
            </a:xfrm>
            <a:custGeom>
              <a:avLst/>
              <a:gdLst/>
              <a:ahLst/>
              <a:cxnLst/>
              <a:rect l="l" t="t" r="r" b="b"/>
              <a:pathLst>
                <a:path w="191026" h="144191" extrusionOk="0">
                  <a:moveTo>
                    <a:pt x="88023" y="0"/>
                  </a:moveTo>
                  <a:cubicBezTo>
                    <a:pt x="83673" y="0"/>
                    <a:pt x="79324" y="130"/>
                    <a:pt x="74982" y="391"/>
                  </a:cubicBezTo>
                  <a:cubicBezTo>
                    <a:pt x="56516" y="1487"/>
                    <a:pt x="37252" y="5321"/>
                    <a:pt x="23191" y="17327"/>
                  </a:cubicBezTo>
                  <a:cubicBezTo>
                    <a:pt x="12189" y="26708"/>
                    <a:pt x="5387" y="40404"/>
                    <a:pt x="2694" y="54624"/>
                  </a:cubicBezTo>
                  <a:cubicBezTo>
                    <a:pt x="1" y="68844"/>
                    <a:pt x="1210" y="83566"/>
                    <a:pt x="4269" y="97695"/>
                  </a:cubicBezTo>
                  <a:cubicBezTo>
                    <a:pt x="6666" y="108697"/>
                    <a:pt x="10295" y="119676"/>
                    <a:pt x="17142" y="128600"/>
                  </a:cubicBezTo>
                  <a:cubicBezTo>
                    <a:pt x="23990" y="137525"/>
                    <a:pt x="34513" y="144190"/>
                    <a:pt x="45765" y="144190"/>
                  </a:cubicBezTo>
                  <a:cubicBezTo>
                    <a:pt x="57018" y="144190"/>
                    <a:pt x="68431" y="136361"/>
                    <a:pt x="70485" y="125291"/>
                  </a:cubicBezTo>
                  <a:cubicBezTo>
                    <a:pt x="72083" y="116526"/>
                    <a:pt x="68020" y="107829"/>
                    <a:pt x="66810" y="98996"/>
                  </a:cubicBezTo>
                  <a:cubicBezTo>
                    <a:pt x="64231" y="79914"/>
                    <a:pt x="77127" y="59919"/>
                    <a:pt x="95593" y="54418"/>
                  </a:cubicBezTo>
                  <a:cubicBezTo>
                    <a:pt x="100404" y="52977"/>
                    <a:pt x="105390" y="52450"/>
                    <a:pt x="110416" y="52450"/>
                  </a:cubicBezTo>
                  <a:cubicBezTo>
                    <a:pt x="115023" y="52450"/>
                    <a:pt x="119665" y="52893"/>
                    <a:pt x="124239" y="53483"/>
                  </a:cubicBezTo>
                  <a:cubicBezTo>
                    <a:pt x="133087" y="54604"/>
                    <a:pt x="141936" y="56276"/>
                    <a:pt x="150858" y="56276"/>
                  </a:cubicBezTo>
                  <a:cubicBezTo>
                    <a:pt x="151556" y="56276"/>
                    <a:pt x="152254" y="56266"/>
                    <a:pt x="152953" y="56244"/>
                  </a:cubicBezTo>
                  <a:cubicBezTo>
                    <a:pt x="162562" y="55925"/>
                    <a:pt x="172514" y="53186"/>
                    <a:pt x="179430" y="46475"/>
                  </a:cubicBezTo>
                  <a:cubicBezTo>
                    <a:pt x="184315" y="41705"/>
                    <a:pt x="191026" y="28192"/>
                    <a:pt x="184931" y="21915"/>
                  </a:cubicBezTo>
                  <a:cubicBezTo>
                    <a:pt x="183060" y="19998"/>
                    <a:pt x="179088" y="19427"/>
                    <a:pt x="176669" y="18400"/>
                  </a:cubicBezTo>
                  <a:cubicBezTo>
                    <a:pt x="172058" y="16414"/>
                    <a:pt x="167401" y="14565"/>
                    <a:pt x="162677" y="12876"/>
                  </a:cubicBezTo>
                  <a:cubicBezTo>
                    <a:pt x="153295" y="9544"/>
                    <a:pt x="143709" y="6850"/>
                    <a:pt x="133985" y="4819"/>
                  </a:cubicBezTo>
                  <a:cubicBezTo>
                    <a:pt x="118886" y="1632"/>
                    <a:pt x="103453" y="0"/>
                    <a:pt x="88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1"/>
            <p:cNvSpPr/>
            <p:nvPr/>
          </p:nvSpPr>
          <p:spPr>
            <a:xfrm rot="8824650" flipH="1">
              <a:off x="-1379683" y="-409612"/>
              <a:ext cx="3634372" cy="1898235"/>
            </a:xfrm>
            <a:custGeom>
              <a:avLst/>
              <a:gdLst/>
              <a:ahLst/>
              <a:cxnLst/>
              <a:rect l="l" t="t" r="r" b="b"/>
              <a:pathLst>
                <a:path w="145376" h="75930" extrusionOk="0">
                  <a:moveTo>
                    <a:pt x="34203" y="0"/>
                  </a:moveTo>
                  <a:cubicBezTo>
                    <a:pt x="26785" y="0"/>
                    <a:pt x="19424" y="1647"/>
                    <a:pt x="13331" y="5763"/>
                  </a:cubicBezTo>
                  <a:cubicBezTo>
                    <a:pt x="6027" y="10693"/>
                    <a:pt x="1142" y="19047"/>
                    <a:pt x="412" y="27812"/>
                  </a:cubicBezTo>
                  <a:cubicBezTo>
                    <a:pt x="1" y="33085"/>
                    <a:pt x="1051" y="38426"/>
                    <a:pt x="3356" y="43174"/>
                  </a:cubicBezTo>
                  <a:cubicBezTo>
                    <a:pt x="5342" y="47259"/>
                    <a:pt x="8263" y="49542"/>
                    <a:pt x="11139" y="52783"/>
                  </a:cubicBezTo>
                  <a:cubicBezTo>
                    <a:pt x="14312" y="56321"/>
                    <a:pt x="16047" y="60635"/>
                    <a:pt x="19676" y="63922"/>
                  </a:cubicBezTo>
                  <a:cubicBezTo>
                    <a:pt x="23191" y="67117"/>
                    <a:pt x="27368" y="69628"/>
                    <a:pt x="31796" y="71386"/>
                  </a:cubicBezTo>
                  <a:cubicBezTo>
                    <a:pt x="41200" y="75106"/>
                    <a:pt x="51540" y="75768"/>
                    <a:pt x="61652" y="75905"/>
                  </a:cubicBezTo>
                  <a:cubicBezTo>
                    <a:pt x="62973" y="75922"/>
                    <a:pt x="64294" y="75930"/>
                    <a:pt x="65616" y="75930"/>
                  </a:cubicBezTo>
                  <a:cubicBezTo>
                    <a:pt x="78814" y="75930"/>
                    <a:pt x="92019" y="75102"/>
                    <a:pt x="105111" y="73463"/>
                  </a:cubicBezTo>
                  <a:cubicBezTo>
                    <a:pt x="115086" y="72207"/>
                    <a:pt x="125722" y="70130"/>
                    <a:pt x="132821" y="63009"/>
                  </a:cubicBezTo>
                  <a:cubicBezTo>
                    <a:pt x="138505" y="57280"/>
                    <a:pt x="141015" y="49199"/>
                    <a:pt x="142773" y="41325"/>
                  </a:cubicBezTo>
                  <a:cubicBezTo>
                    <a:pt x="144462" y="33770"/>
                    <a:pt x="145375" y="25027"/>
                    <a:pt x="140445" y="19047"/>
                  </a:cubicBezTo>
                  <a:cubicBezTo>
                    <a:pt x="136761" y="14603"/>
                    <a:pt x="130685" y="12940"/>
                    <a:pt x="124825" y="12940"/>
                  </a:cubicBezTo>
                  <a:cubicBezTo>
                    <a:pt x="124184" y="12940"/>
                    <a:pt x="123547" y="12960"/>
                    <a:pt x="122915" y="12999"/>
                  </a:cubicBezTo>
                  <a:cubicBezTo>
                    <a:pt x="116501" y="13364"/>
                    <a:pt x="110247" y="15281"/>
                    <a:pt x="103856" y="15783"/>
                  </a:cubicBezTo>
                  <a:cubicBezTo>
                    <a:pt x="102655" y="15878"/>
                    <a:pt x="101455" y="15923"/>
                    <a:pt x="100257" y="15923"/>
                  </a:cubicBezTo>
                  <a:cubicBezTo>
                    <a:pt x="91073" y="15923"/>
                    <a:pt x="81995" y="13280"/>
                    <a:pt x="73293" y="10191"/>
                  </a:cubicBezTo>
                  <a:cubicBezTo>
                    <a:pt x="63455" y="6699"/>
                    <a:pt x="53754" y="2567"/>
                    <a:pt x="43483" y="810"/>
                  </a:cubicBezTo>
                  <a:cubicBezTo>
                    <a:pt x="40439" y="290"/>
                    <a:pt x="37316" y="0"/>
                    <a:pt x="34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1" name="Google Shape;641;p11"/>
          <p:cNvGrpSpPr/>
          <p:nvPr/>
        </p:nvGrpSpPr>
        <p:grpSpPr>
          <a:xfrm>
            <a:off x="-148278" y="1359386"/>
            <a:ext cx="12195831" cy="5440660"/>
            <a:chOff x="-111209" y="1019539"/>
            <a:chExt cx="9146873" cy="4080495"/>
          </a:xfrm>
        </p:grpSpPr>
        <p:grpSp>
          <p:nvGrpSpPr>
            <p:cNvPr id="642" name="Google Shape;642;p11"/>
            <p:cNvGrpSpPr/>
            <p:nvPr/>
          </p:nvGrpSpPr>
          <p:grpSpPr>
            <a:xfrm>
              <a:off x="8335547" y="1019539"/>
              <a:ext cx="700118" cy="873085"/>
              <a:chOff x="7996262" y="126795"/>
              <a:chExt cx="1081430" cy="1348602"/>
            </a:xfrm>
          </p:grpSpPr>
          <p:sp>
            <p:nvSpPr>
              <p:cNvPr id="643" name="Google Shape;643;p11"/>
              <p:cNvSpPr/>
              <p:nvPr/>
            </p:nvSpPr>
            <p:spPr>
              <a:xfrm rot="538858">
                <a:off x="8093562" y="197092"/>
                <a:ext cx="886739" cy="1208576"/>
              </a:xfrm>
              <a:custGeom>
                <a:avLst/>
                <a:gdLst/>
                <a:ahLst/>
                <a:cxnLst/>
                <a:rect l="l" t="t" r="r" b="b"/>
                <a:pathLst>
                  <a:path w="35471" h="48345" extrusionOk="0">
                    <a:moveTo>
                      <a:pt x="11596" y="0"/>
                    </a:moveTo>
                    <a:lnTo>
                      <a:pt x="0" y="754"/>
                    </a:lnTo>
                    <a:lnTo>
                      <a:pt x="617" y="36110"/>
                    </a:lnTo>
                    <a:lnTo>
                      <a:pt x="16435" y="36475"/>
                    </a:lnTo>
                    <a:lnTo>
                      <a:pt x="16115" y="48344"/>
                    </a:lnTo>
                    <a:lnTo>
                      <a:pt x="28600" y="47956"/>
                    </a:lnTo>
                    <a:lnTo>
                      <a:pt x="28669" y="36726"/>
                    </a:lnTo>
                    <a:lnTo>
                      <a:pt x="35471" y="36932"/>
                    </a:lnTo>
                    <a:lnTo>
                      <a:pt x="35471" y="25907"/>
                    </a:lnTo>
                    <a:lnTo>
                      <a:pt x="28669" y="25519"/>
                    </a:lnTo>
                    <a:lnTo>
                      <a:pt x="28737" y="9952"/>
                    </a:lnTo>
                    <a:lnTo>
                      <a:pt x="17005" y="13422"/>
                    </a:lnTo>
                    <a:lnTo>
                      <a:pt x="16686" y="24834"/>
                    </a:lnTo>
                    <a:lnTo>
                      <a:pt x="11596" y="24515"/>
                    </a:lnTo>
                    <a:lnTo>
                      <a:pt x="115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11"/>
              <p:cNvSpPr/>
              <p:nvPr/>
            </p:nvSpPr>
            <p:spPr>
              <a:xfrm rot="538858">
                <a:off x="8093406" y="199083"/>
                <a:ext cx="716146" cy="1193176"/>
              </a:xfrm>
              <a:custGeom>
                <a:avLst/>
                <a:gdLst/>
                <a:ahLst/>
                <a:cxnLst/>
                <a:rect l="l" t="t" r="r" b="b"/>
                <a:pathLst>
                  <a:path w="28647" h="47729" extrusionOk="0">
                    <a:moveTo>
                      <a:pt x="1895" y="1"/>
                    </a:moveTo>
                    <a:lnTo>
                      <a:pt x="0" y="138"/>
                    </a:lnTo>
                    <a:lnTo>
                      <a:pt x="617" y="35494"/>
                    </a:lnTo>
                    <a:lnTo>
                      <a:pt x="16435" y="35859"/>
                    </a:lnTo>
                    <a:lnTo>
                      <a:pt x="16115" y="47728"/>
                    </a:lnTo>
                    <a:lnTo>
                      <a:pt x="28600" y="47340"/>
                    </a:lnTo>
                    <a:lnTo>
                      <a:pt x="28646" y="41520"/>
                    </a:lnTo>
                    <a:lnTo>
                      <a:pt x="28646" y="41520"/>
                    </a:lnTo>
                    <a:cubicBezTo>
                      <a:pt x="28075" y="43551"/>
                      <a:pt x="27322" y="45560"/>
                      <a:pt x="25199" y="45811"/>
                    </a:cubicBezTo>
                    <a:cubicBezTo>
                      <a:pt x="23739" y="45971"/>
                      <a:pt x="22209" y="45879"/>
                      <a:pt x="20726" y="45971"/>
                    </a:cubicBezTo>
                    <a:cubicBezTo>
                      <a:pt x="20460" y="45988"/>
                      <a:pt x="20159" y="46011"/>
                      <a:pt x="19857" y="46011"/>
                    </a:cubicBezTo>
                    <a:cubicBezTo>
                      <a:pt x="18990" y="46011"/>
                      <a:pt x="18111" y="45828"/>
                      <a:pt x="18009" y="44829"/>
                    </a:cubicBezTo>
                    <a:cubicBezTo>
                      <a:pt x="17918" y="44053"/>
                      <a:pt x="18306" y="39283"/>
                      <a:pt x="18215" y="37571"/>
                    </a:cubicBezTo>
                    <a:cubicBezTo>
                      <a:pt x="18055" y="34353"/>
                      <a:pt x="17804" y="33873"/>
                      <a:pt x="14426" y="33782"/>
                    </a:cubicBezTo>
                    <a:cubicBezTo>
                      <a:pt x="14042" y="33772"/>
                      <a:pt x="13500" y="33769"/>
                      <a:pt x="12868" y="33769"/>
                    </a:cubicBezTo>
                    <a:cubicBezTo>
                      <a:pt x="11460" y="33769"/>
                      <a:pt x="9607" y="33786"/>
                      <a:pt x="8077" y="33786"/>
                    </a:cubicBezTo>
                    <a:cubicBezTo>
                      <a:pt x="7149" y="33786"/>
                      <a:pt x="6340" y="33779"/>
                      <a:pt x="5821" y="33759"/>
                    </a:cubicBezTo>
                    <a:cubicBezTo>
                      <a:pt x="2922" y="33668"/>
                      <a:pt x="2169" y="33554"/>
                      <a:pt x="2146" y="30655"/>
                    </a:cubicBezTo>
                    <a:cubicBezTo>
                      <a:pt x="2123" y="27459"/>
                      <a:pt x="2123" y="2671"/>
                      <a:pt x="1895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11"/>
              <p:cNvSpPr/>
              <p:nvPr/>
            </p:nvSpPr>
            <p:spPr>
              <a:xfrm rot="538858">
                <a:off x="8261328" y="515289"/>
                <a:ext cx="212291" cy="384559"/>
              </a:xfrm>
              <a:custGeom>
                <a:avLst/>
                <a:gdLst/>
                <a:ahLst/>
                <a:cxnLst/>
                <a:rect l="l" t="t" r="r" b="b"/>
                <a:pathLst>
                  <a:path w="8492" h="15383" extrusionOk="0">
                    <a:moveTo>
                      <a:pt x="1941" y="0"/>
                    </a:moveTo>
                    <a:cubicBezTo>
                      <a:pt x="1820" y="0"/>
                      <a:pt x="1692" y="75"/>
                      <a:pt x="1644" y="206"/>
                    </a:cubicBezTo>
                    <a:cubicBezTo>
                      <a:pt x="320" y="3949"/>
                      <a:pt x="1" y="8149"/>
                      <a:pt x="663" y="12098"/>
                    </a:cubicBezTo>
                    <a:cubicBezTo>
                      <a:pt x="1055" y="14491"/>
                      <a:pt x="2700" y="15383"/>
                      <a:pt x="4592" y="15383"/>
                    </a:cubicBezTo>
                    <a:cubicBezTo>
                      <a:pt x="5786" y="15383"/>
                      <a:pt x="7079" y="15028"/>
                      <a:pt x="8218" y="14472"/>
                    </a:cubicBezTo>
                    <a:cubicBezTo>
                      <a:pt x="8492" y="14335"/>
                      <a:pt x="8492" y="13878"/>
                      <a:pt x="8218" y="13741"/>
                    </a:cubicBezTo>
                    <a:cubicBezTo>
                      <a:pt x="6780" y="13057"/>
                      <a:pt x="5456" y="12897"/>
                      <a:pt x="3927" y="12532"/>
                    </a:cubicBezTo>
                    <a:cubicBezTo>
                      <a:pt x="3379" y="12395"/>
                      <a:pt x="3676" y="12554"/>
                      <a:pt x="3516" y="12029"/>
                    </a:cubicBezTo>
                    <a:cubicBezTo>
                      <a:pt x="3310" y="11390"/>
                      <a:pt x="3219" y="10706"/>
                      <a:pt x="3151" y="10044"/>
                    </a:cubicBezTo>
                    <a:cubicBezTo>
                      <a:pt x="2763" y="6711"/>
                      <a:pt x="2922" y="3493"/>
                      <a:pt x="2192" y="206"/>
                    </a:cubicBezTo>
                    <a:cubicBezTo>
                      <a:pt x="2159" y="64"/>
                      <a:pt x="2053" y="0"/>
                      <a:pt x="1941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11"/>
              <p:cNvSpPr/>
              <p:nvPr/>
            </p:nvSpPr>
            <p:spPr>
              <a:xfrm rot="538858">
                <a:off x="8086182" y="189671"/>
                <a:ext cx="901588" cy="1222850"/>
              </a:xfrm>
              <a:custGeom>
                <a:avLst/>
                <a:gdLst/>
                <a:ahLst/>
                <a:cxnLst/>
                <a:rect l="l" t="t" r="r" b="b"/>
                <a:pathLst>
                  <a:path w="36065" h="48916" extrusionOk="0">
                    <a:moveTo>
                      <a:pt x="11596" y="594"/>
                    </a:moveTo>
                    <a:lnTo>
                      <a:pt x="11596" y="24812"/>
                    </a:lnTo>
                    <a:cubicBezTo>
                      <a:pt x="11596" y="24949"/>
                      <a:pt x="11710" y="25086"/>
                      <a:pt x="11870" y="25086"/>
                    </a:cubicBezTo>
                    <a:lnTo>
                      <a:pt x="16983" y="25405"/>
                    </a:lnTo>
                    <a:cubicBezTo>
                      <a:pt x="17051" y="25405"/>
                      <a:pt x="17120" y="25382"/>
                      <a:pt x="17188" y="25337"/>
                    </a:cubicBezTo>
                    <a:cubicBezTo>
                      <a:pt x="17234" y="25291"/>
                      <a:pt x="17279" y="25200"/>
                      <a:pt x="17279" y="25131"/>
                    </a:cubicBezTo>
                    <a:lnTo>
                      <a:pt x="17576" y="13924"/>
                    </a:lnTo>
                    <a:lnTo>
                      <a:pt x="28738" y="10637"/>
                    </a:lnTo>
                    <a:lnTo>
                      <a:pt x="28669" y="25816"/>
                    </a:lnTo>
                    <a:cubicBezTo>
                      <a:pt x="28669" y="25976"/>
                      <a:pt x="28806" y="26090"/>
                      <a:pt x="28943" y="26090"/>
                    </a:cubicBezTo>
                    <a:lnTo>
                      <a:pt x="35494" y="26455"/>
                    </a:lnTo>
                    <a:lnTo>
                      <a:pt x="35494" y="36932"/>
                    </a:lnTo>
                    <a:lnTo>
                      <a:pt x="28966" y="36749"/>
                    </a:lnTo>
                    <a:cubicBezTo>
                      <a:pt x="28897" y="36749"/>
                      <a:pt x="28829" y="36772"/>
                      <a:pt x="28760" y="36818"/>
                    </a:cubicBezTo>
                    <a:cubicBezTo>
                      <a:pt x="28715" y="36886"/>
                      <a:pt x="28669" y="36955"/>
                      <a:pt x="28669" y="37023"/>
                    </a:cubicBezTo>
                    <a:lnTo>
                      <a:pt x="28624" y="47979"/>
                    </a:lnTo>
                    <a:lnTo>
                      <a:pt x="16709" y="48345"/>
                    </a:lnTo>
                    <a:lnTo>
                      <a:pt x="16709" y="48345"/>
                    </a:lnTo>
                    <a:lnTo>
                      <a:pt x="17028" y="36795"/>
                    </a:lnTo>
                    <a:cubicBezTo>
                      <a:pt x="17028" y="36704"/>
                      <a:pt x="17005" y="36635"/>
                      <a:pt x="16937" y="36590"/>
                    </a:cubicBezTo>
                    <a:cubicBezTo>
                      <a:pt x="16891" y="36521"/>
                      <a:pt x="16823" y="36498"/>
                      <a:pt x="16754" y="36498"/>
                    </a:cubicBezTo>
                    <a:lnTo>
                      <a:pt x="1187" y="36133"/>
                    </a:lnTo>
                    <a:lnTo>
                      <a:pt x="571" y="1325"/>
                    </a:lnTo>
                    <a:lnTo>
                      <a:pt x="11596" y="594"/>
                    </a:lnTo>
                    <a:close/>
                    <a:moveTo>
                      <a:pt x="11870" y="1"/>
                    </a:moveTo>
                    <a:lnTo>
                      <a:pt x="274" y="754"/>
                    </a:lnTo>
                    <a:cubicBezTo>
                      <a:pt x="115" y="777"/>
                      <a:pt x="1" y="891"/>
                      <a:pt x="1" y="1051"/>
                    </a:cubicBezTo>
                    <a:lnTo>
                      <a:pt x="640" y="36407"/>
                    </a:lnTo>
                    <a:cubicBezTo>
                      <a:pt x="640" y="36567"/>
                      <a:pt x="754" y="36681"/>
                      <a:pt x="914" y="36681"/>
                    </a:cubicBezTo>
                    <a:lnTo>
                      <a:pt x="16435" y="37069"/>
                    </a:lnTo>
                    <a:lnTo>
                      <a:pt x="16138" y="48618"/>
                    </a:lnTo>
                    <a:cubicBezTo>
                      <a:pt x="16138" y="48710"/>
                      <a:pt x="16161" y="48778"/>
                      <a:pt x="16229" y="48824"/>
                    </a:cubicBezTo>
                    <a:cubicBezTo>
                      <a:pt x="16275" y="48892"/>
                      <a:pt x="16344" y="48915"/>
                      <a:pt x="16412" y="48915"/>
                    </a:cubicBezTo>
                    <a:lnTo>
                      <a:pt x="16435" y="48915"/>
                    </a:lnTo>
                    <a:lnTo>
                      <a:pt x="28920" y="48527"/>
                    </a:lnTo>
                    <a:cubicBezTo>
                      <a:pt x="29057" y="48527"/>
                      <a:pt x="29194" y="48413"/>
                      <a:pt x="29194" y="48253"/>
                    </a:cubicBezTo>
                    <a:lnTo>
                      <a:pt x="29240" y="37320"/>
                    </a:lnTo>
                    <a:lnTo>
                      <a:pt x="35768" y="37503"/>
                    </a:lnTo>
                    <a:cubicBezTo>
                      <a:pt x="35836" y="37503"/>
                      <a:pt x="35905" y="37480"/>
                      <a:pt x="35973" y="37434"/>
                    </a:cubicBezTo>
                    <a:cubicBezTo>
                      <a:pt x="36019" y="37366"/>
                      <a:pt x="36065" y="37297"/>
                      <a:pt x="36065" y="37229"/>
                    </a:cubicBezTo>
                    <a:lnTo>
                      <a:pt x="36065" y="26204"/>
                    </a:lnTo>
                    <a:cubicBezTo>
                      <a:pt x="36065" y="26044"/>
                      <a:pt x="35928" y="25907"/>
                      <a:pt x="35791" y="25907"/>
                    </a:cubicBezTo>
                    <a:lnTo>
                      <a:pt x="29240" y="25542"/>
                    </a:lnTo>
                    <a:lnTo>
                      <a:pt x="29308" y="10249"/>
                    </a:lnTo>
                    <a:cubicBezTo>
                      <a:pt x="29308" y="10158"/>
                      <a:pt x="29263" y="10067"/>
                      <a:pt x="29194" y="10021"/>
                    </a:cubicBezTo>
                    <a:cubicBezTo>
                      <a:pt x="29144" y="9988"/>
                      <a:pt x="29082" y="9966"/>
                      <a:pt x="29016" y="9966"/>
                    </a:cubicBezTo>
                    <a:cubicBezTo>
                      <a:pt x="28992" y="9966"/>
                      <a:pt x="28968" y="9969"/>
                      <a:pt x="28943" y="9975"/>
                    </a:cubicBezTo>
                    <a:lnTo>
                      <a:pt x="17234" y="13445"/>
                    </a:lnTo>
                    <a:cubicBezTo>
                      <a:pt x="17097" y="13468"/>
                      <a:pt x="17028" y="13582"/>
                      <a:pt x="17028" y="13696"/>
                    </a:cubicBezTo>
                    <a:lnTo>
                      <a:pt x="16709" y="24812"/>
                    </a:lnTo>
                    <a:lnTo>
                      <a:pt x="12166" y="24538"/>
                    </a:lnTo>
                    <a:lnTo>
                      <a:pt x="12166" y="297"/>
                    </a:lnTo>
                    <a:cubicBezTo>
                      <a:pt x="12166" y="206"/>
                      <a:pt x="12144" y="138"/>
                      <a:pt x="12075" y="92"/>
                    </a:cubicBezTo>
                    <a:cubicBezTo>
                      <a:pt x="12030" y="23"/>
                      <a:pt x="11938" y="1"/>
                      <a:pt x="1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7" name="Google Shape;647;p11"/>
            <p:cNvGrpSpPr/>
            <p:nvPr/>
          </p:nvGrpSpPr>
          <p:grpSpPr>
            <a:xfrm rot="-1454574">
              <a:off x="1028617" y="4537005"/>
              <a:ext cx="693440" cy="440069"/>
              <a:chOff x="1028575" y="4537125"/>
              <a:chExt cx="693450" cy="440075"/>
            </a:xfrm>
          </p:grpSpPr>
          <p:sp>
            <p:nvSpPr>
              <p:cNvPr id="648" name="Google Shape;648;p11"/>
              <p:cNvSpPr/>
              <p:nvPr/>
            </p:nvSpPr>
            <p:spPr>
              <a:xfrm>
                <a:off x="1028575" y="4542500"/>
                <a:ext cx="693450" cy="434700"/>
              </a:xfrm>
              <a:custGeom>
                <a:avLst/>
                <a:gdLst/>
                <a:ahLst/>
                <a:cxnLst/>
                <a:rect l="l" t="t" r="r" b="b"/>
                <a:pathLst>
                  <a:path w="27738" h="17388" extrusionOk="0">
                    <a:moveTo>
                      <a:pt x="24462" y="0"/>
                    </a:moveTo>
                    <a:cubicBezTo>
                      <a:pt x="24232" y="0"/>
                      <a:pt x="23976" y="6"/>
                      <a:pt x="23700" y="16"/>
                    </a:cubicBezTo>
                    <a:cubicBezTo>
                      <a:pt x="23519" y="33"/>
                      <a:pt x="23354" y="33"/>
                      <a:pt x="23172" y="49"/>
                    </a:cubicBezTo>
                    <a:cubicBezTo>
                      <a:pt x="23074" y="49"/>
                      <a:pt x="22975" y="49"/>
                      <a:pt x="22876" y="66"/>
                    </a:cubicBezTo>
                    <a:cubicBezTo>
                      <a:pt x="22777" y="66"/>
                      <a:pt x="22662" y="66"/>
                      <a:pt x="22563" y="82"/>
                    </a:cubicBezTo>
                    <a:cubicBezTo>
                      <a:pt x="20981" y="181"/>
                      <a:pt x="18970" y="362"/>
                      <a:pt x="16827" y="610"/>
                    </a:cubicBezTo>
                    <a:cubicBezTo>
                      <a:pt x="16564" y="642"/>
                      <a:pt x="16283" y="675"/>
                      <a:pt x="16003" y="692"/>
                    </a:cubicBezTo>
                    <a:cubicBezTo>
                      <a:pt x="15838" y="725"/>
                      <a:pt x="15674" y="741"/>
                      <a:pt x="15509" y="758"/>
                    </a:cubicBezTo>
                    <a:cubicBezTo>
                      <a:pt x="15295" y="791"/>
                      <a:pt x="15064" y="807"/>
                      <a:pt x="14850" y="840"/>
                    </a:cubicBezTo>
                    <a:cubicBezTo>
                      <a:pt x="14322" y="906"/>
                      <a:pt x="13811" y="972"/>
                      <a:pt x="13284" y="1038"/>
                    </a:cubicBezTo>
                    <a:cubicBezTo>
                      <a:pt x="13004" y="1071"/>
                      <a:pt x="12740" y="1104"/>
                      <a:pt x="12476" y="1137"/>
                    </a:cubicBezTo>
                    <a:cubicBezTo>
                      <a:pt x="10515" y="1401"/>
                      <a:pt x="8603" y="1664"/>
                      <a:pt x="6988" y="1928"/>
                    </a:cubicBezTo>
                    <a:cubicBezTo>
                      <a:pt x="4466" y="2324"/>
                      <a:pt x="2621" y="2686"/>
                      <a:pt x="2291" y="2884"/>
                    </a:cubicBezTo>
                    <a:cubicBezTo>
                      <a:pt x="2274" y="2900"/>
                      <a:pt x="2258" y="2900"/>
                      <a:pt x="2258" y="2900"/>
                    </a:cubicBezTo>
                    <a:cubicBezTo>
                      <a:pt x="1368" y="3560"/>
                      <a:pt x="313" y="5274"/>
                      <a:pt x="148" y="6576"/>
                    </a:cubicBezTo>
                    <a:cubicBezTo>
                      <a:pt x="0" y="7894"/>
                      <a:pt x="1154" y="15986"/>
                      <a:pt x="1912" y="16860"/>
                    </a:cubicBezTo>
                    <a:cubicBezTo>
                      <a:pt x="1961" y="16909"/>
                      <a:pt x="2011" y="16959"/>
                      <a:pt x="2077" y="16992"/>
                    </a:cubicBezTo>
                    <a:cubicBezTo>
                      <a:pt x="2110" y="17008"/>
                      <a:pt x="2143" y="17041"/>
                      <a:pt x="2176" y="17058"/>
                    </a:cubicBezTo>
                    <a:cubicBezTo>
                      <a:pt x="2258" y="17091"/>
                      <a:pt x="2357" y="17124"/>
                      <a:pt x="2456" y="17156"/>
                    </a:cubicBezTo>
                    <a:cubicBezTo>
                      <a:pt x="2555" y="17189"/>
                      <a:pt x="2670" y="17206"/>
                      <a:pt x="2802" y="17239"/>
                    </a:cubicBezTo>
                    <a:cubicBezTo>
                      <a:pt x="3000" y="17272"/>
                      <a:pt x="3214" y="17288"/>
                      <a:pt x="3445" y="17321"/>
                    </a:cubicBezTo>
                    <a:cubicBezTo>
                      <a:pt x="3675" y="17338"/>
                      <a:pt x="3939" y="17354"/>
                      <a:pt x="4219" y="17371"/>
                    </a:cubicBezTo>
                    <a:cubicBezTo>
                      <a:pt x="4664" y="17387"/>
                      <a:pt x="5159" y="17387"/>
                      <a:pt x="5686" y="17387"/>
                    </a:cubicBezTo>
                    <a:cubicBezTo>
                      <a:pt x="5884" y="17371"/>
                      <a:pt x="6082" y="17371"/>
                      <a:pt x="6279" y="17371"/>
                    </a:cubicBezTo>
                    <a:cubicBezTo>
                      <a:pt x="7136" y="17338"/>
                      <a:pt x="8076" y="17288"/>
                      <a:pt x="9065" y="17206"/>
                    </a:cubicBezTo>
                    <a:cubicBezTo>
                      <a:pt x="9394" y="17189"/>
                      <a:pt x="9724" y="17156"/>
                      <a:pt x="10054" y="17124"/>
                    </a:cubicBezTo>
                    <a:cubicBezTo>
                      <a:pt x="10878" y="17058"/>
                      <a:pt x="11735" y="16975"/>
                      <a:pt x="12608" y="16876"/>
                    </a:cubicBezTo>
                    <a:cubicBezTo>
                      <a:pt x="12740" y="16876"/>
                      <a:pt x="12888" y="16860"/>
                      <a:pt x="13037" y="16843"/>
                    </a:cubicBezTo>
                    <a:cubicBezTo>
                      <a:pt x="13992" y="16728"/>
                      <a:pt x="14948" y="16629"/>
                      <a:pt x="15871" y="16514"/>
                    </a:cubicBezTo>
                    <a:cubicBezTo>
                      <a:pt x="16003" y="16497"/>
                      <a:pt x="16119" y="16481"/>
                      <a:pt x="16250" y="16464"/>
                    </a:cubicBezTo>
                    <a:cubicBezTo>
                      <a:pt x="16382" y="16448"/>
                      <a:pt x="16514" y="16431"/>
                      <a:pt x="16646" y="16415"/>
                    </a:cubicBezTo>
                    <a:cubicBezTo>
                      <a:pt x="16679" y="16398"/>
                      <a:pt x="16712" y="16398"/>
                      <a:pt x="16728" y="16398"/>
                    </a:cubicBezTo>
                    <a:cubicBezTo>
                      <a:pt x="17025" y="16365"/>
                      <a:pt x="17322" y="16316"/>
                      <a:pt x="17602" y="16283"/>
                    </a:cubicBezTo>
                    <a:cubicBezTo>
                      <a:pt x="17866" y="16250"/>
                      <a:pt x="18129" y="16217"/>
                      <a:pt x="18393" y="16184"/>
                    </a:cubicBezTo>
                    <a:cubicBezTo>
                      <a:pt x="18624" y="16151"/>
                      <a:pt x="18838" y="16118"/>
                      <a:pt x="19069" y="16085"/>
                    </a:cubicBezTo>
                    <a:cubicBezTo>
                      <a:pt x="19283" y="16052"/>
                      <a:pt x="19497" y="16019"/>
                      <a:pt x="19711" y="16003"/>
                    </a:cubicBezTo>
                    <a:cubicBezTo>
                      <a:pt x="19926" y="15970"/>
                      <a:pt x="20123" y="15937"/>
                      <a:pt x="20321" y="15904"/>
                    </a:cubicBezTo>
                    <a:cubicBezTo>
                      <a:pt x="20354" y="15904"/>
                      <a:pt x="20404" y="15904"/>
                      <a:pt x="20437" y="15887"/>
                    </a:cubicBezTo>
                    <a:cubicBezTo>
                      <a:pt x="20832" y="15838"/>
                      <a:pt x="21195" y="15789"/>
                      <a:pt x="21541" y="15723"/>
                    </a:cubicBezTo>
                    <a:cubicBezTo>
                      <a:pt x="21772" y="15690"/>
                      <a:pt x="21986" y="15657"/>
                      <a:pt x="22184" y="15624"/>
                    </a:cubicBezTo>
                    <a:cubicBezTo>
                      <a:pt x="22497" y="15591"/>
                      <a:pt x="22777" y="15541"/>
                      <a:pt x="23024" y="15492"/>
                    </a:cubicBezTo>
                    <a:cubicBezTo>
                      <a:pt x="23140" y="15475"/>
                      <a:pt x="23255" y="15459"/>
                      <a:pt x="23354" y="15442"/>
                    </a:cubicBezTo>
                    <a:cubicBezTo>
                      <a:pt x="23453" y="15426"/>
                      <a:pt x="23552" y="15410"/>
                      <a:pt x="23634" y="15393"/>
                    </a:cubicBezTo>
                    <a:cubicBezTo>
                      <a:pt x="23700" y="15377"/>
                      <a:pt x="23749" y="15377"/>
                      <a:pt x="23799" y="15360"/>
                    </a:cubicBezTo>
                    <a:cubicBezTo>
                      <a:pt x="23865" y="15344"/>
                      <a:pt x="23931" y="15344"/>
                      <a:pt x="23980" y="15327"/>
                    </a:cubicBezTo>
                    <a:cubicBezTo>
                      <a:pt x="24013" y="15327"/>
                      <a:pt x="24046" y="15311"/>
                      <a:pt x="24062" y="15311"/>
                    </a:cubicBezTo>
                    <a:cubicBezTo>
                      <a:pt x="24095" y="15311"/>
                      <a:pt x="24112" y="15294"/>
                      <a:pt x="24128" y="15294"/>
                    </a:cubicBezTo>
                    <a:cubicBezTo>
                      <a:pt x="25018" y="15047"/>
                      <a:pt x="27062" y="13646"/>
                      <a:pt x="27622" y="12344"/>
                    </a:cubicBezTo>
                    <a:cubicBezTo>
                      <a:pt x="27655" y="12245"/>
                      <a:pt x="27688" y="12113"/>
                      <a:pt x="27705" y="11948"/>
                    </a:cubicBezTo>
                    <a:cubicBezTo>
                      <a:pt x="27721" y="11784"/>
                      <a:pt x="27738" y="11569"/>
                      <a:pt x="27721" y="11339"/>
                    </a:cubicBezTo>
                    <a:lnTo>
                      <a:pt x="27721" y="11322"/>
                    </a:lnTo>
                    <a:cubicBezTo>
                      <a:pt x="27721" y="10943"/>
                      <a:pt x="27705" y="10515"/>
                      <a:pt x="27672" y="10020"/>
                    </a:cubicBezTo>
                    <a:cubicBezTo>
                      <a:pt x="27655" y="9954"/>
                      <a:pt x="27655" y="9888"/>
                      <a:pt x="27655" y="9822"/>
                    </a:cubicBezTo>
                    <a:cubicBezTo>
                      <a:pt x="27573" y="9015"/>
                      <a:pt x="27474" y="8108"/>
                      <a:pt x="27326" y="7152"/>
                    </a:cubicBezTo>
                    <a:cubicBezTo>
                      <a:pt x="27326" y="7087"/>
                      <a:pt x="27309" y="7004"/>
                      <a:pt x="27293" y="6922"/>
                    </a:cubicBezTo>
                    <a:cubicBezTo>
                      <a:pt x="27243" y="6543"/>
                      <a:pt x="27177" y="6147"/>
                      <a:pt x="27111" y="5768"/>
                    </a:cubicBezTo>
                    <a:cubicBezTo>
                      <a:pt x="27111" y="5686"/>
                      <a:pt x="27095" y="5603"/>
                      <a:pt x="27079" y="5537"/>
                    </a:cubicBezTo>
                    <a:cubicBezTo>
                      <a:pt x="27062" y="5438"/>
                      <a:pt x="27046" y="5340"/>
                      <a:pt x="27029" y="5241"/>
                    </a:cubicBezTo>
                    <a:cubicBezTo>
                      <a:pt x="26996" y="5109"/>
                      <a:pt x="26980" y="4977"/>
                      <a:pt x="26963" y="4845"/>
                    </a:cubicBezTo>
                    <a:cubicBezTo>
                      <a:pt x="26914" y="4598"/>
                      <a:pt x="26864" y="4351"/>
                      <a:pt x="26815" y="4120"/>
                    </a:cubicBezTo>
                    <a:cubicBezTo>
                      <a:pt x="26798" y="4005"/>
                      <a:pt x="26782" y="3889"/>
                      <a:pt x="26749" y="3774"/>
                    </a:cubicBezTo>
                    <a:cubicBezTo>
                      <a:pt x="26699" y="3477"/>
                      <a:pt x="26634" y="3181"/>
                      <a:pt x="26568" y="2900"/>
                    </a:cubicBezTo>
                    <a:cubicBezTo>
                      <a:pt x="26535" y="2769"/>
                      <a:pt x="26518" y="2653"/>
                      <a:pt x="26485" y="2538"/>
                    </a:cubicBezTo>
                    <a:cubicBezTo>
                      <a:pt x="26452" y="2389"/>
                      <a:pt x="26419" y="2274"/>
                      <a:pt x="26386" y="2142"/>
                    </a:cubicBezTo>
                    <a:cubicBezTo>
                      <a:pt x="26370" y="2076"/>
                      <a:pt x="26353" y="2027"/>
                      <a:pt x="26353" y="1961"/>
                    </a:cubicBezTo>
                    <a:cubicBezTo>
                      <a:pt x="26287" y="1730"/>
                      <a:pt x="26222" y="1500"/>
                      <a:pt x="26172" y="1302"/>
                    </a:cubicBezTo>
                    <a:cubicBezTo>
                      <a:pt x="26139" y="1219"/>
                      <a:pt x="26106" y="1137"/>
                      <a:pt x="26090" y="1055"/>
                    </a:cubicBezTo>
                    <a:cubicBezTo>
                      <a:pt x="26024" y="857"/>
                      <a:pt x="25958" y="675"/>
                      <a:pt x="25908" y="544"/>
                    </a:cubicBezTo>
                    <a:cubicBezTo>
                      <a:pt x="25892" y="494"/>
                      <a:pt x="25875" y="461"/>
                      <a:pt x="25859" y="428"/>
                    </a:cubicBezTo>
                    <a:lnTo>
                      <a:pt x="25842" y="395"/>
                    </a:lnTo>
                    <a:cubicBezTo>
                      <a:pt x="25809" y="346"/>
                      <a:pt x="25793" y="296"/>
                      <a:pt x="25760" y="263"/>
                    </a:cubicBezTo>
                    <a:cubicBezTo>
                      <a:pt x="25694" y="148"/>
                      <a:pt x="25645" y="99"/>
                      <a:pt x="25579" y="82"/>
                    </a:cubicBezTo>
                    <a:cubicBezTo>
                      <a:pt x="25342" y="26"/>
                      <a:pt x="24959" y="0"/>
                      <a:pt x="24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11"/>
              <p:cNvSpPr/>
              <p:nvPr/>
            </p:nvSpPr>
            <p:spPr>
              <a:xfrm>
                <a:off x="1076350" y="4840800"/>
                <a:ext cx="644850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25794" h="5456" extrusionOk="0">
                    <a:moveTo>
                      <a:pt x="25497" y="0"/>
                    </a:moveTo>
                    <a:cubicBezTo>
                      <a:pt x="25481" y="16"/>
                      <a:pt x="25448" y="33"/>
                      <a:pt x="25431" y="49"/>
                    </a:cubicBezTo>
                    <a:cubicBezTo>
                      <a:pt x="25415" y="66"/>
                      <a:pt x="25382" y="82"/>
                      <a:pt x="25365" y="99"/>
                    </a:cubicBezTo>
                    <a:cubicBezTo>
                      <a:pt x="25332" y="99"/>
                      <a:pt x="25316" y="115"/>
                      <a:pt x="25283" y="115"/>
                    </a:cubicBezTo>
                    <a:cubicBezTo>
                      <a:pt x="25283" y="132"/>
                      <a:pt x="25266" y="132"/>
                      <a:pt x="25266" y="132"/>
                    </a:cubicBezTo>
                    <a:lnTo>
                      <a:pt x="25200" y="148"/>
                    </a:lnTo>
                    <a:cubicBezTo>
                      <a:pt x="25151" y="165"/>
                      <a:pt x="25085" y="165"/>
                      <a:pt x="25019" y="181"/>
                    </a:cubicBezTo>
                    <a:cubicBezTo>
                      <a:pt x="24821" y="231"/>
                      <a:pt x="24624" y="264"/>
                      <a:pt x="24426" y="297"/>
                    </a:cubicBezTo>
                    <a:cubicBezTo>
                      <a:pt x="24327" y="330"/>
                      <a:pt x="24228" y="346"/>
                      <a:pt x="24129" y="363"/>
                    </a:cubicBezTo>
                    <a:cubicBezTo>
                      <a:pt x="23734" y="445"/>
                      <a:pt x="23338" y="511"/>
                      <a:pt x="22926" y="593"/>
                    </a:cubicBezTo>
                    <a:cubicBezTo>
                      <a:pt x="22399" y="676"/>
                      <a:pt x="21871" y="775"/>
                      <a:pt x="21344" y="857"/>
                    </a:cubicBezTo>
                    <a:cubicBezTo>
                      <a:pt x="21080" y="906"/>
                      <a:pt x="20817" y="939"/>
                      <a:pt x="20553" y="989"/>
                    </a:cubicBezTo>
                    <a:cubicBezTo>
                      <a:pt x="20273" y="1022"/>
                      <a:pt x="20009" y="1071"/>
                      <a:pt x="19745" y="1104"/>
                    </a:cubicBezTo>
                    <a:cubicBezTo>
                      <a:pt x="19465" y="1154"/>
                      <a:pt x="19201" y="1187"/>
                      <a:pt x="18938" y="1236"/>
                    </a:cubicBezTo>
                    <a:cubicBezTo>
                      <a:pt x="18657" y="1269"/>
                      <a:pt x="18394" y="1302"/>
                      <a:pt x="18114" y="1335"/>
                    </a:cubicBezTo>
                    <a:cubicBezTo>
                      <a:pt x="17570" y="1417"/>
                      <a:pt x="17042" y="1483"/>
                      <a:pt x="16498" y="1549"/>
                    </a:cubicBezTo>
                    <a:cubicBezTo>
                      <a:pt x="16235" y="1599"/>
                      <a:pt x="15955" y="1632"/>
                      <a:pt x="15691" y="1665"/>
                    </a:cubicBezTo>
                    <a:cubicBezTo>
                      <a:pt x="15411" y="1698"/>
                      <a:pt x="15147" y="1731"/>
                      <a:pt x="14883" y="1763"/>
                    </a:cubicBezTo>
                    <a:cubicBezTo>
                      <a:pt x="14620" y="1780"/>
                      <a:pt x="14356" y="1813"/>
                      <a:pt x="14092" y="1846"/>
                    </a:cubicBezTo>
                    <a:cubicBezTo>
                      <a:pt x="13779" y="1879"/>
                      <a:pt x="13466" y="1912"/>
                      <a:pt x="13153" y="1945"/>
                    </a:cubicBezTo>
                    <a:cubicBezTo>
                      <a:pt x="12955" y="1978"/>
                      <a:pt x="12741" y="1994"/>
                      <a:pt x="12543" y="2011"/>
                    </a:cubicBezTo>
                    <a:cubicBezTo>
                      <a:pt x="12395" y="2027"/>
                      <a:pt x="12263" y="2044"/>
                      <a:pt x="12131" y="2060"/>
                    </a:cubicBezTo>
                    <a:cubicBezTo>
                      <a:pt x="12065" y="2060"/>
                      <a:pt x="11999" y="2077"/>
                      <a:pt x="11933" y="2077"/>
                    </a:cubicBezTo>
                    <a:cubicBezTo>
                      <a:pt x="11587" y="2110"/>
                      <a:pt x="11241" y="2143"/>
                      <a:pt x="10895" y="2175"/>
                    </a:cubicBezTo>
                    <a:cubicBezTo>
                      <a:pt x="10763" y="2192"/>
                      <a:pt x="10631" y="2208"/>
                      <a:pt x="10499" y="2225"/>
                    </a:cubicBezTo>
                    <a:cubicBezTo>
                      <a:pt x="10334" y="2241"/>
                      <a:pt x="10170" y="2258"/>
                      <a:pt x="10005" y="2274"/>
                    </a:cubicBezTo>
                    <a:cubicBezTo>
                      <a:pt x="9939" y="2274"/>
                      <a:pt x="9857" y="2274"/>
                      <a:pt x="9791" y="2291"/>
                    </a:cubicBezTo>
                    <a:cubicBezTo>
                      <a:pt x="9626" y="2307"/>
                      <a:pt x="9477" y="2324"/>
                      <a:pt x="9329" y="2324"/>
                    </a:cubicBezTo>
                    <a:cubicBezTo>
                      <a:pt x="9313" y="2340"/>
                      <a:pt x="9296" y="2340"/>
                      <a:pt x="9280" y="2340"/>
                    </a:cubicBezTo>
                    <a:cubicBezTo>
                      <a:pt x="8917" y="2373"/>
                      <a:pt x="8555" y="2406"/>
                      <a:pt x="8208" y="2423"/>
                    </a:cubicBezTo>
                    <a:cubicBezTo>
                      <a:pt x="7978" y="2456"/>
                      <a:pt x="7763" y="2472"/>
                      <a:pt x="7549" y="2489"/>
                    </a:cubicBezTo>
                    <a:cubicBezTo>
                      <a:pt x="7434" y="2505"/>
                      <a:pt x="7318" y="2505"/>
                      <a:pt x="7220" y="2522"/>
                    </a:cubicBezTo>
                    <a:cubicBezTo>
                      <a:pt x="7005" y="2538"/>
                      <a:pt x="6791" y="2555"/>
                      <a:pt x="6593" y="2571"/>
                    </a:cubicBezTo>
                    <a:cubicBezTo>
                      <a:pt x="5555" y="2653"/>
                      <a:pt x="4665" y="2719"/>
                      <a:pt x="3956" y="2769"/>
                    </a:cubicBezTo>
                    <a:lnTo>
                      <a:pt x="3742" y="2769"/>
                    </a:lnTo>
                    <a:cubicBezTo>
                      <a:pt x="3330" y="2802"/>
                      <a:pt x="2984" y="2818"/>
                      <a:pt x="2720" y="2835"/>
                    </a:cubicBezTo>
                    <a:cubicBezTo>
                      <a:pt x="2694" y="2838"/>
                      <a:pt x="2668" y="2839"/>
                      <a:pt x="2643" y="2839"/>
                    </a:cubicBezTo>
                    <a:cubicBezTo>
                      <a:pt x="2526" y="2839"/>
                      <a:pt x="2420" y="2810"/>
                      <a:pt x="2325" y="2769"/>
                    </a:cubicBezTo>
                    <a:cubicBezTo>
                      <a:pt x="2308" y="2769"/>
                      <a:pt x="2292" y="2752"/>
                      <a:pt x="2275" y="2736"/>
                    </a:cubicBezTo>
                    <a:cubicBezTo>
                      <a:pt x="2209" y="2719"/>
                      <a:pt x="2160" y="2686"/>
                      <a:pt x="2110" y="2637"/>
                    </a:cubicBezTo>
                    <a:cubicBezTo>
                      <a:pt x="2077" y="2703"/>
                      <a:pt x="1764" y="3313"/>
                      <a:pt x="1" y="4928"/>
                    </a:cubicBezTo>
                    <a:cubicBezTo>
                      <a:pt x="50" y="4977"/>
                      <a:pt x="100" y="5027"/>
                      <a:pt x="166" y="5060"/>
                    </a:cubicBezTo>
                    <a:cubicBezTo>
                      <a:pt x="199" y="5076"/>
                      <a:pt x="232" y="5109"/>
                      <a:pt x="265" y="5126"/>
                    </a:cubicBezTo>
                    <a:cubicBezTo>
                      <a:pt x="347" y="5159"/>
                      <a:pt x="446" y="5192"/>
                      <a:pt x="545" y="5224"/>
                    </a:cubicBezTo>
                    <a:cubicBezTo>
                      <a:pt x="644" y="5257"/>
                      <a:pt x="759" y="5274"/>
                      <a:pt x="891" y="5307"/>
                    </a:cubicBezTo>
                    <a:cubicBezTo>
                      <a:pt x="1089" y="5340"/>
                      <a:pt x="1303" y="5356"/>
                      <a:pt x="1534" y="5389"/>
                    </a:cubicBezTo>
                    <a:cubicBezTo>
                      <a:pt x="1764" y="5406"/>
                      <a:pt x="2028" y="5422"/>
                      <a:pt x="2308" y="5439"/>
                    </a:cubicBezTo>
                    <a:cubicBezTo>
                      <a:pt x="2753" y="5455"/>
                      <a:pt x="3248" y="5455"/>
                      <a:pt x="3775" y="5455"/>
                    </a:cubicBezTo>
                    <a:cubicBezTo>
                      <a:pt x="3973" y="5439"/>
                      <a:pt x="4171" y="5439"/>
                      <a:pt x="4368" y="5439"/>
                    </a:cubicBezTo>
                    <a:cubicBezTo>
                      <a:pt x="5225" y="5406"/>
                      <a:pt x="6165" y="5356"/>
                      <a:pt x="7154" y="5274"/>
                    </a:cubicBezTo>
                    <a:cubicBezTo>
                      <a:pt x="7483" y="5257"/>
                      <a:pt x="7813" y="5224"/>
                      <a:pt x="8143" y="5192"/>
                    </a:cubicBezTo>
                    <a:cubicBezTo>
                      <a:pt x="8967" y="5126"/>
                      <a:pt x="9824" y="5043"/>
                      <a:pt x="10697" y="4944"/>
                    </a:cubicBezTo>
                    <a:cubicBezTo>
                      <a:pt x="10829" y="4944"/>
                      <a:pt x="10977" y="4928"/>
                      <a:pt x="11126" y="4911"/>
                    </a:cubicBezTo>
                    <a:cubicBezTo>
                      <a:pt x="12081" y="4796"/>
                      <a:pt x="13037" y="4697"/>
                      <a:pt x="13960" y="4582"/>
                    </a:cubicBezTo>
                    <a:cubicBezTo>
                      <a:pt x="14092" y="4565"/>
                      <a:pt x="14208" y="4549"/>
                      <a:pt x="14339" y="4532"/>
                    </a:cubicBezTo>
                    <a:lnTo>
                      <a:pt x="14735" y="4483"/>
                    </a:lnTo>
                    <a:cubicBezTo>
                      <a:pt x="14768" y="4483"/>
                      <a:pt x="14801" y="4466"/>
                      <a:pt x="14834" y="4466"/>
                    </a:cubicBezTo>
                    <a:cubicBezTo>
                      <a:pt x="15114" y="4433"/>
                      <a:pt x="15411" y="4400"/>
                      <a:pt x="15691" y="4351"/>
                    </a:cubicBezTo>
                    <a:cubicBezTo>
                      <a:pt x="15955" y="4318"/>
                      <a:pt x="16218" y="4285"/>
                      <a:pt x="16482" y="4252"/>
                    </a:cubicBezTo>
                    <a:cubicBezTo>
                      <a:pt x="16713" y="4219"/>
                      <a:pt x="16927" y="4186"/>
                      <a:pt x="17158" y="4153"/>
                    </a:cubicBezTo>
                    <a:cubicBezTo>
                      <a:pt x="17372" y="4120"/>
                      <a:pt x="17586" y="4104"/>
                      <a:pt x="17800" y="4071"/>
                    </a:cubicBezTo>
                    <a:cubicBezTo>
                      <a:pt x="17998" y="4038"/>
                      <a:pt x="18212" y="4005"/>
                      <a:pt x="18410" y="3972"/>
                    </a:cubicBezTo>
                    <a:cubicBezTo>
                      <a:pt x="18443" y="3972"/>
                      <a:pt x="18493" y="3972"/>
                      <a:pt x="18526" y="3955"/>
                    </a:cubicBezTo>
                    <a:cubicBezTo>
                      <a:pt x="18921" y="3906"/>
                      <a:pt x="19284" y="3857"/>
                      <a:pt x="19630" y="3791"/>
                    </a:cubicBezTo>
                    <a:cubicBezTo>
                      <a:pt x="19861" y="3758"/>
                      <a:pt x="20075" y="3725"/>
                      <a:pt x="20273" y="3692"/>
                    </a:cubicBezTo>
                    <a:cubicBezTo>
                      <a:pt x="20586" y="3659"/>
                      <a:pt x="20866" y="3609"/>
                      <a:pt x="21113" y="3560"/>
                    </a:cubicBezTo>
                    <a:cubicBezTo>
                      <a:pt x="21229" y="3543"/>
                      <a:pt x="21344" y="3527"/>
                      <a:pt x="21443" y="3510"/>
                    </a:cubicBezTo>
                    <a:cubicBezTo>
                      <a:pt x="21542" y="3494"/>
                      <a:pt x="21641" y="3478"/>
                      <a:pt x="21723" y="3461"/>
                    </a:cubicBezTo>
                    <a:cubicBezTo>
                      <a:pt x="21789" y="3445"/>
                      <a:pt x="21838" y="3445"/>
                      <a:pt x="21888" y="3428"/>
                    </a:cubicBezTo>
                    <a:cubicBezTo>
                      <a:pt x="21954" y="3412"/>
                      <a:pt x="22020" y="3412"/>
                      <a:pt x="22069" y="3395"/>
                    </a:cubicBezTo>
                    <a:cubicBezTo>
                      <a:pt x="22102" y="3395"/>
                      <a:pt x="22135" y="3379"/>
                      <a:pt x="22151" y="3379"/>
                    </a:cubicBezTo>
                    <a:cubicBezTo>
                      <a:pt x="22184" y="3379"/>
                      <a:pt x="22201" y="3362"/>
                      <a:pt x="22217" y="3362"/>
                    </a:cubicBezTo>
                    <a:cubicBezTo>
                      <a:pt x="23107" y="3115"/>
                      <a:pt x="25151" y="1714"/>
                      <a:pt x="25711" y="412"/>
                    </a:cubicBezTo>
                    <a:cubicBezTo>
                      <a:pt x="25744" y="313"/>
                      <a:pt x="25777" y="181"/>
                      <a:pt x="25794" y="16"/>
                    </a:cubicBezTo>
                    <a:cubicBezTo>
                      <a:pt x="25794" y="16"/>
                      <a:pt x="25695" y="16"/>
                      <a:pt x="25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11"/>
              <p:cNvSpPr/>
              <p:nvPr/>
            </p:nvSpPr>
            <p:spPr>
              <a:xfrm>
                <a:off x="1076350" y="4840800"/>
                <a:ext cx="644850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25794" h="5456" fill="none" extrusionOk="0">
                    <a:moveTo>
                      <a:pt x="25794" y="16"/>
                    </a:moveTo>
                    <a:cubicBezTo>
                      <a:pt x="25777" y="181"/>
                      <a:pt x="25744" y="313"/>
                      <a:pt x="25711" y="412"/>
                    </a:cubicBezTo>
                    <a:cubicBezTo>
                      <a:pt x="25151" y="1714"/>
                      <a:pt x="23107" y="3115"/>
                      <a:pt x="22217" y="3362"/>
                    </a:cubicBezTo>
                    <a:cubicBezTo>
                      <a:pt x="22201" y="3362"/>
                      <a:pt x="22184" y="3379"/>
                      <a:pt x="22151" y="3379"/>
                    </a:cubicBezTo>
                    <a:cubicBezTo>
                      <a:pt x="22135" y="3379"/>
                      <a:pt x="22102" y="3395"/>
                      <a:pt x="22069" y="3395"/>
                    </a:cubicBezTo>
                    <a:cubicBezTo>
                      <a:pt x="22020" y="3412"/>
                      <a:pt x="21954" y="3412"/>
                      <a:pt x="21888" y="3428"/>
                    </a:cubicBezTo>
                    <a:cubicBezTo>
                      <a:pt x="21838" y="3445"/>
                      <a:pt x="21789" y="3445"/>
                      <a:pt x="21723" y="3461"/>
                    </a:cubicBezTo>
                    <a:cubicBezTo>
                      <a:pt x="21641" y="3478"/>
                      <a:pt x="21542" y="3494"/>
                      <a:pt x="21443" y="3510"/>
                    </a:cubicBezTo>
                    <a:cubicBezTo>
                      <a:pt x="21344" y="3527"/>
                      <a:pt x="21229" y="3543"/>
                      <a:pt x="21113" y="3560"/>
                    </a:cubicBezTo>
                    <a:cubicBezTo>
                      <a:pt x="20866" y="3609"/>
                      <a:pt x="20586" y="3659"/>
                      <a:pt x="20273" y="3692"/>
                    </a:cubicBezTo>
                    <a:cubicBezTo>
                      <a:pt x="20075" y="3725"/>
                      <a:pt x="19861" y="3758"/>
                      <a:pt x="19630" y="3791"/>
                    </a:cubicBezTo>
                    <a:cubicBezTo>
                      <a:pt x="19284" y="3857"/>
                      <a:pt x="18921" y="3906"/>
                      <a:pt x="18526" y="3955"/>
                    </a:cubicBezTo>
                    <a:cubicBezTo>
                      <a:pt x="18493" y="3972"/>
                      <a:pt x="18443" y="3972"/>
                      <a:pt x="18410" y="3972"/>
                    </a:cubicBezTo>
                    <a:cubicBezTo>
                      <a:pt x="18212" y="4005"/>
                      <a:pt x="17998" y="4038"/>
                      <a:pt x="17800" y="4071"/>
                    </a:cubicBezTo>
                    <a:cubicBezTo>
                      <a:pt x="17586" y="4104"/>
                      <a:pt x="17372" y="4120"/>
                      <a:pt x="17158" y="4153"/>
                    </a:cubicBezTo>
                    <a:cubicBezTo>
                      <a:pt x="16927" y="4186"/>
                      <a:pt x="16713" y="4219"/>
                      <a:pt x="16482" y="4252"/>
                    </a:cubicBezTo>
                    <a:cubicBezTo>
                      <a:pt x="16218" y="4285"/>
                      <a:pt x="15955" y="4318"/>
                      <a:pt x="15691" y="4351"/>
                    </a:cubicBezTo>
                    <a:cubicBezTo>
                      <a:pt x="15411" y="4400"/>
                      <a:pt x="15114" y="4433"/>
                      <a:pt x="14834" y="4466"/>
                    </a:cubicBezTo>
                    <a:cubicBezTo>
                      <a:pt x="14801" y="4466"/>
                      <a:pt x="14768" y="4483"/>
                      <a:pt x="14735" y="4483"/>
                    </a:cubicBezTo>
                    <a:lnTo>
                      <a:pt x="14339" y="4532"/>
                    </a:lnTo>
                    <a:cubicBezTo>
                      <a:pt x="14208" y="4549"/>
                      <a:pt x="14092" y="4565"/>
                      <a:pt x="13960" y="4582"/>
                    </a:cubicBezTo>
                    <a:cubicBezTo>
                      <a:pt x="13037" y="4697"/>
                      <a:pt x="12081" y="4796"/>
                      <a:pt x="11126" y="4911"/>
                    </a:cubicBezTo>
                    <a:cubicBezTo>
                      <a:pt x="10977" y="4928"/>
                      <a:pt x="10829" y="4944"/>
                      <a:pt x="10697" y="4944"/>
                    </a:cubicBezTo>
                    <a:cubicBezTo>
                      <a:pt x="9824" y="5043"/>
                      <a:pt x="8967" y="5126"/>
                      <a:pt x="8143" y="5192"/>
                    </a:cubicBezTo>
                    <a:cubicBezTo>
                      <a:pt x="7813" y="5224"/>
                      <a:pt x="7483" y="5257"/>
                      <a:pt x="7154" y="5274"/>
                    </a:cubicBezTo>
                    <a:cubicBezTo>
                      <a:pt x="6165" y="5356"/>
                      <a:pt x="5225" y="5406"/>
                      <a:pt x="4368" y="5439"/>
                    </a:cubicBezTo>
                    <a:cubicBezTo>
                      <a:pt x="4171" y="5439"/>
                      <a:pt x="3973" y="5439"/>
                      <a:pt x="3775" y="5455"/>
                    </a:cubicBezTo>
                    <a:cubicBezTo>
                      <a:pt x="3248" y="5455"/>
                      <a:pt x="2753" y="5455"/>
                      <a:pt x="2308" y="5439"/>
                    </a:cubicBezTo>
                    <a:cubicBezTo>
                      <a:pt x="2028" y="5422"/>
                      <a:pt x="1764" y="5406"/>
                      <a:pt x="1534" y="5389"/>
                    </a:cubicBezTo>
                    <a:cubicBezTo>
                      <a:pt x="1303" y="5356"/>
                      <a:pt x="1089" y="5340"/>
                      <a:pt x="891" y="5307"/>
                    </a:cubicBezTo>
                    <a:cubicBezTo>
                      <a:pt x="759" y="5274"/>
                      <a:pt x="644" y="5257"/>
                      <a:pt x="545" y="5224"/>
                    </a:cubicBezTo>
                    <a:cubicBezTo>
                      <a:pt x="446" y="5192"/>
                      <a:pt x="347" y="5159"/>
                      <a:pt x="265" y="5126"/>
                    </a:cubicBezTo>
                    <a:cubicBezTo>
                      <a:pt x="232" y="5109"/>
                      <a:pt x="199" y="5076"/>
                      <a:pt x="166" y="5060"/>
                    </a:cubicBezTo>
                    <a:cubicBezTo>
                      <a:pt x="100" y="5027"/>
                      <a:pt x="50" y="4977"/>
                      <a:pt x="1" y="4928"/>
                    </a:cubicBezTo>
                    <a:cubicBezTo>
                      <a:pt x="1764" y="3313"/>
                      <a:pt x="2077" y="2703"/>
                      <a:pt x="2110" y="2637"/>
                    </a:cubicBezTo>
                    <a:cubicBezTo>
                      <a:pt x="2160" y="2686"/>
                      <a:pt x="2209" y="2719"/>
                      <a:pt x="2275" y="2736"/>
                    </a:cubicBezTo>
                    <a:cubicBezTo>
                      <a:pt x="2292" y="2752"/>
                      <a:pt x="2308" y="2769"/>
                      <a:pt x="2325" y="2769"/>
                    </a:cubicBezTo>
                    <a:cubicBezTo>
                      <a:pt x="2440" y="2818"/>
                      <a:pt x="2572" y="2851"/>
                      <a:pt x="2720" y="2835"/>
                    </a:cubicBezTo>
                    <a:cubicBezTo>
                      <a:pt x="2984" y="2818"/>
                      <a:pt x="3330" y="2802"/>
                      <a:pt x="3742" y="2769"/>
                    </a:cubicBezTo>
                    <a:cubicBezTo>
                      <a:pt x="3808" y="2769"/>
                      <a:pt x="3874" y="2769"/>
                      <a:pt x="3956" y="2769"/>
                    </a:cubicBezTo>
                    <a:cubicBezTo>
                      <a:pt x="4665" y="2719"/>
                      <a:pt x="5555" y="2653"/>
                      <a:pt x="6593" y="2571"/>
                    </a:cubicBezTo>
                    <a:cubicBezTo>
                      <a:pt x="6791" y="2555"/>
                      <a:pt x="7005" y="2538"/>
                      <a:pt x="7220" y="2522"/>
                    </a:cubicBezTo>
                    <a:cubicBezTo>
                      <a:pt x="7318" y="2505"/>
                      <a:pt x="7434" y="2505"/>
                      <a:pt x="7549" y="2489"/>
                    </a:cubicBezTo>
                    <a:cubicBezTo>
                      <a:pt x="7763" y="2472"/>
                      <a:pt x="7978" y="2456"/>
                      <a:pt x="8208" y="2423"/>
                    </a:cubicBezTo>
                    <a:cubicBezTo>
                      <a:pt x="8208" y="2439"/>
                      <a:pt x="8208" y="2439"/>
                      <a:pt x="8208" y="2423"/>
                    </a:cubicBezTo>
                    <a:cubicBezTo>
                      <a:pt x="8555" y="2406"/>
                      <a:pt x="8917" y="2373"/>
                      <a:pt x="9280" y="2340"/>
                    </a:cubicBezTo>
                    <a:cubicBezTo>
                      <a:pt x="9296" y="2340"/>
                      <a:pt x="9313" y="2340"/>
                      <a:pt x="9329" y="2324"/>
                    </a:cubicBezTo>
                    <a:cubicBezTo>
                      <a:pt x="9477" y="2324"/>
                      <a:pt x="9626" y="2307"/>
                      <a:pt x="9791" y="2291"/>
                    </a:cubicBezTo>
                    <a:cubicBezTo>
                      <a:pt x="9857" y="2274"/>
                      <a:pt x="9939" y="2274"/>
                      <a:pt x="10005" y="2274"/>
                    </a:cubicBezTo>
                    <a:cubicBezTo>
                      <a:pt x="10170" y="2258"/>
                      <a:pt x="10334" y="2241"/>
                      <a:pt x="10499" y="2225"/>
                    </a:cubicBezTo>
                    <a:cubicBezTo>
                      <a:pt x="10631" y="2208"/>
                      <a:pt x="10763" y="2192"/>
                      <a:pt x="10895" y="2175"/>
                    </a:cubicBezTo>
                    <a:cubicBezTo>
                      <a:pt x="11241" y="2143"/>
                      <a:pt x="11587" y="2110"/>
                      <a:pt x="11933" y="2077"/>
                    </a:cubicBezTo>
                    <a:cubicBezTo>
                      <a:pt x="11999" y="2077"/>
                      <a:pt x="12065" y="2060"/>
                      <a:pt x="12131" y="2060"/>
                    </a:cubicBezTo>
                    <a:cubicBezTo>
                      <a:pt x="12263" y="2044"/>
                      <a:pt x="12395" y="2027"/>
                      <a:pt x="12543" y="2011"/>
                    </a:cubicBezTo>
                    <a:cubicBezTo>
                      <a:pt x="12741" y="1994"/>
                      <a:pt x="12955" y="1978"/>
                      <a:pt x="13153" y="1945"/>
                    </a:cubicBezTo>
                    <a:cubicBezTo>
                      <a:pt x="13466" y="1912"/>
                      <a:pt x="13779" y="1879"/>
                      <a:pt x="14092" y="1846"/>
                    </a:cubicBezTo>
                    <a:cubicBezTo>
                      <a:pt x="14356" y="1813"/>
                      <a:pt x="14620" y="1780"/>
                      <a:pt x="14883" y="1763"/>
                    </a:cubicBezTo>
                    <a:cubicBezTo>
                      <a:pt x="15147" y="1731"/>
                      <a:pt x="15411" y="1698"/>
                      <a:pt x="15691" y="1665"/>
                    </a:cubicBezTo>
                    <a:cubicBezTo>
                      <a:pt x="15955" y="1632"/>
                      <a:pt x="16235" y="1599"/>
                      <a:pt x="16498" y="1549"/>
                    </a:cubicBezTo>
                    <a:cubicBezTo>
                      <a:pt x="17042" y="1483"/>
                      <a:pt x="17570" y="1417"/>
                      <a:pt x="18114" y="1335"/>
                    </a:cubicBezTo>
                    <a:cubicBezTo>
                      <a:pt x="18394" y="1302"/>
                      <a:pt x="18657" y="1269"/>
                      <a:pt x="18938" y="1236"/>
                    </a:cubicBezTo>
                    <a:cubicBezTo>
                      <a:pt x="19201" y="1187"/>
                      <a:pt x="19465" y="1154"/>
                      <a:pt x="19745" y="1104"/>
                    </a:cubicBezTo>
                    <a:cubicBezTo>
                      <a:pt x="20009" y="1071"/>
                      <a:pt x="20273" y="1022"/>
                      <a:pt x="20553" y="989"/>
                    </a:cubicBezTo>
                    <a:cubicBezTo>
                      <a:pt x="20817" y="939"/>
                      <a:pt x="21080" y="906"/>
                      <a:pt x="21344" y="857"/>
                    </a:cubicBezTo>
                    <a:cubicBezTo>
                      <a:pt x="21871" y="775"/>
                      <a:pt x="22399" y="676"/>
                      <a:pt x="22926" y="593"/>
                    </a:cubicBezTo>
                    <a:cubicBezTo>
                      <a:pt x="23338" y="511"/>
                      <a:pt x="23734" y="445"/>
                      <a:pt x="24129" y="363"/>
                    </a:cubicBezTo>
                    <a:cubicBezTo>
                      <a:pt x="24228" y="346"/>
                      <a:pt x="24327" y="330"/>
                      <a:pt x="24426" y="297"/>
                    </a:cubicBezTo>
                    <a:cubicBezTo>
                      <a:pt x="24624" y="264"/>
                      <a:pt x="24821" y="231"/>
                      <a:pt x="25019" y="181"/>
                    </a:cubicBezTo>
                    <a:cubicBezTo>
                      <a:pt x="25085" y="165"/>
                      <a:pt x="25151" y="165"/>
                      <a:pt x="25200" y="148"/>
                    </a:cubicBezTo>
                    <a:lnTo>
                      <a:pt x="25266" y="132"/>
                    </a:lnTo>
                    <a:cubicBezTo>
                      <a:pt x="25266" y="132"/>
                      <a:pt x="25283" y="132"/>
                      <a:pt x="25283" y="115"/>
                    </a:cubicBezTo>
                    <a:cubicBezTo>
                      <a:pt x="25316" y="115"/>
                      <a:pt x="25332" y="99"/>
                      <a:pt x="25365" y="99"/>
                    </a:cubicBezTo>
                    <a:cubicBezTo>
                      <a:pt x="25382" y="82"/>
                      <a:pt x="25415" y="66"/>
                      <a:pt x="25431" y="49"/>
                    </a:cubicBezTo>
                    <a:cubicBezTo>
                      <a:pt x="25448" y="33"/>
                      <a:pt x="25481" y="16"/>
                      <a:pt x="25497" y="0"/>
                    </a:cubicBezTo>
                    <a:lnTo>
                      <a:pt x="25514" y="0"/>
                    </a:lnTo>
                    <a:cubicBezTo>
                      <a:pt x="25695" y="16"/>
                      <a:pt x="25794" y="16"/>
                      <a:pt x="25794" y="16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rgbClr val="48060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11"/>
              <p:cNvSpPr/>
              <p:nvPr/>
            </p:nvSpPr>
            <p:spPr>
              <a:xfrm>
                <a:off x="1074700" y="4542500"/>
                <a:ext cx="646925" cy="369300"/>
              </a:xfrm>
              <a:custGeom>
                <a:avLst/>
                <a:gdLst/>
                <a:ahLst/>
                <a:cxnLst/>
                <a:rect l="l" t="t" r="r" b="b"/>
                <a:pathLst>
                  <a:path w="25877" h="14772" extrusionOk="0">
                    <a:moveTo>
                      <a:pt x="22617" y="0"/>
                    </a:moveTo>
                    <a:cubicBezTo>
                      <a:pt x="22387" y="0"/>
                      <a:pt x="22131" y="6"/>
                      <a:pt x="21855" y="16"/>
                    </a:cubicBezTo>
                    <a:cubicBezTo>
                      <a:pt x="21674" y="33"/>
                      <a:pt x="21509" y="33"/>
                      <a:pt x="21327" y="49"/>
                    </a:cubicBezTo>
                    <a:cubicBezTo>
                      <a:pt x="21229" y="49"/>
                      <a:pt x="21130" y="49"/>
                      <a:pt x="21031" y="66"/>
                    </a:cubicBezTo>
                    <a:cubicBezTo>
                      <a:pt x="20932" y="66"/>
                      <a:pt x="20817" y="66"/>
                      <a:pt x="20718" y="82"/>
                    </a:cubicBezTo>
                    <a:cubicBezTo>
                      <a:pt x="19136" y="181"/>
                      <a:pt x="17125" y="362"/>
                      <a:pt x="14982" y="610"/>
                    </a:cubicBezTo>
                    <a:cubicBezTo>
                      <a:pt x="14719" y="642"/>
                      <a:pt x="14438" y="675"/>
                      <a:pt x="14158" y="692"/>
                    </a:cubicBezTo>
                    <a:cubicBezTo>
                      <a:pt x="13993" y="725"/>
                      <a:pt x="13829" y="741"/>
                      <a:pt x="13664" y="758"/>
                    </a:cubicBezTo>
                    <a:cubicBezTo>
                      <a:pt x="13450" y="791"/>
                      <a:pt x="13219" y="807"/>
                      <a:pt x="13005" y="840"/>
                    </a:cubicBezTo>
                    <a:cubicBezTo>
                      <a:pt x="12477" y="906"/>
                      <a:pt x="11966" y="972"/>
                      <a:pt x="11439" y="1038"/>
                    </a:cubicBezTo>
                    <a:cubicBezTo>
                      <a:pt x="11159" y="1071"/>
                      <a:pt x="10895" y="1104"/>
                      <a:pt x="10631" y="1137"/>
                    </a:cubicBezTo>
                    <a:cubicBezTo>
                      <a:pt x="8670" y="1401"/>
                      <a:pt x="6758" y="1664"/>
                      <a:pt x="5143" y="1928"/>
                    </a:cubicBezTo>
                    <a:cubicBezTo>
                      <a:pt x="2621" y="2324"/>
                      <a:pt x="776" y="2686"/>
                      <a:pt x="446" y="2884"/>
                    </a:cubicBezTo>
                    <a:cubicBezTo>
                      <a:pt x="429" y="2900"/>
                      <a:pt x="413" y="2900"/>
                      <a:pt x="413" y="2900"/>
                    </a:cubicBezTo>
                    <a:cubicBezTo>
                      <a:pt x="1" y="3263"/>
                      <a:pt x="841" y="9921"/>
                      <a:pt x="1929" y="14157"/>
                    </a:cubicBezTo>
                    <a:cubicBezTo>
                      <a:pt x="1962" y="14322"/>
                      <a:pt x="2061" y="14470"/>
                      <a:pt x="2176" y="14569"/>
                    </a:cubicBezTo>
                    <a:cubicBezTo>
                      <a:pt x="2226" y="14618"/>
                      <a:pt x="2275" y="14651"/>
                      <a:pt x="2341" y="14668"/>
                    </a:cubicBezTo>
                    <a:cubicBezTo>
                      <a:pt x="2358" y="14684"/>
                      <a:pt x="2374" y="14701"/>
                      <a:pt x="2391" y="14701"/>
                    </a:cubicBezTo>
                    <a:cubicBezTo>
                      <a:pt x="2486" y="14742"/>
                      <a:pt x="2592" y="14771"/>
                      <a:pt x="2709" y="14771"/>
                    </a:cubicBezTo>
                    <a:cubicBezTo>
                      <a:pt x="2734" y="14771"/>
                      <a:pt x="2760" y="14770"/>
                      <a:pt x="2786" y="14767"/>
                    </a:cubicBezTo>
                    <a:cubicBezTo>
                      <a:pt x="3050" y="14750"/>
                      <a:pt x="3396" y="14734"/>
                      <a:pt x="3808" y="14701"/>
                    </a:cubicBezTo>
                    <a:lnTo>
                      <a:pt x="4022" y="14701"/>
                    </a:lnTo>
                    <a:cubicBezTo>
                      <a:pt x="4731" y="14651"/>
                      <a:pt x="5621" y="14585"/>
                      <a:pt x="6659" y="14503"/>
                    </a:cubicBezTo>
                    <a:cubicBezTo>
                      <a:pt x="6857" y="14487"/>
                      <a:pt x="7071" y="14470"/>
                      <a:pt x="7286" y="14454"/>
                    </a:cubicBezTo>
                    <a:cubicBezTo>
                      <a:pt x="7384" y="14437"/>
                      <a:pt x="7500" y="14437"/>
                      <a:pt x="7615" y="14421"/>
                    </a:cubicBezTo>
                    <a:cubicBezTo>
                      <a:pt x="7829" y="14404"/>
                      <a:pt x="8044" y="14388"/>
                      <a:pt x="8274" y="14355"/>
                    </a:cubicBezTo>
                    <a:cubicBezTo>
                      <a:pt x="8621" y="14338"/>
                      <a:pt x="8983" y="14305"/>
                      <a:pt x="9346" y="14272"/>
                    </a:cubicBezTo>
                    <a:cubicBezTo>
                      <a:pt x="9362" y="14272"/>
                      <a:pt x="9379" y="14272"/>
                      <a:pt x="9395" y="14256"/>
                    </a:cubicBezTo>
                    <a:cubicBezTo>
                      <a:pt x="9543" y="14256"/>
                      <a:pt x="9692" y="14239"/>
                      <a:pt x="9857" y="14223"/>
                    </a:cubicBezTo>
                    <a:cubicBezTo>
                      <a:pt x="9923" y="14206"/>
                      <a:pt x="10005" y="14206"/>
                      <a:pt x="10071" y="14206"/>
                    </a:cubicBezTo>
                    <a:cubicBezTo>
                      <a:pt x="10236" y="14190"/>
                      <a:pt x="10400" y="14173"/>
                      <a:pt x="10565" y="14157"/>
                    </a:cubicBezTo>
                    <a:cubicBezTo>
                      <a:pt x="10697" y="14140"/>
                      <a:pt x="10829" y="14124"/>
                      <a:pt x="10961" y="14107"/>
                    </a:cubicBezTo>
                    <a:cubicBezTo>
                      <a:pt x="11307" y="14075"/>
                      <a:pt x="11653" y="14042"/>
                      <a:pt x="11999" y="14009"/>
                    </a:cubicBezTo>
                    <a:cubicBezTo>
                      <a:pt x="12065" y="14009"/>
                      <a:pt x="12131" y="13992"/>
                      <a:pt x="12197" y="13992"/>
                    </a:cubicBezTo>
                    <a:cubicBezTo>
                      <a:pt x="12329" y="13976"/>
                      <a:pt x="12461" y="13959"/>
                      <a:pt x="12609" y="13943"/>
                    </a:cubicBezTo>
                    <a:cubicBezTo>
                      <a:pt x="12807" y="13926"/>
                      <a:pt x="13021" y="13910"/>
                      <a:pt x="13219" y="13877"/>
                    </a:cubicBezTo>
                    <a:cubicBezTo>
                      <a:pt x="13532" y="13844"/>
                      <a:pt x="13845" y="13811"/>
                      <a:pt x="14158" y="13778"/>
                    </a:cubicBezTo>
                    <a:cubicBezTo>
                      <a:pt x="14422" y="13745"/>
                      <a:pt x="14686" y="13712"/>
                      <a:pt x="14949" y="13695"/>
                    </a:cubicBezTo>
                    <a:cubicBezTo>
                      <a:pt x="15213" y="13663"/>
                      <a:pt x="15477" y="13630"/>
                      <a:pt x="15757" y="13597"/>
                    </a:cubicBezTo>
                    <a:cubicBezTo>
                      <a:pt x="16021" y="13564"/>
                      <a:pt x="16301" y="13531"/>
                      <a:pt x="16564" y="13481"/>
                    </a:cubicBezTo>
                    <a:cubicBezTo>
                      <a:pt x="17108" y="13415"/>
                      <a:pt x="17636" y="13349"/>
                      <a:pt x="18180" y="13267"/>
                    </a:cubicBezTo>
                    <a:cubicBezTo>
                      <a:pt x="18460" y="13234"/>
                      <a:pt x="18723" y="13201"/>
                      <a:pt x="19004" y="13168"/>
                    </a:cubicBezTo>
                    <a:cubicBezTo>
                      <a:pt x="19267" y="13119"/>
                      <a:pt x="19531" y="13086"/>
                      <a:pt x="19811" y="13036"/>
                    </a:cubicBezTo>
                    <a:cubicBezTo>
                      <a:pt x="20075" y="13003"/>
                      <a:pt x="20339" y="12954"/>
                      <a:pt x="20619" y="12921"/>
                    </a:cubicBezTo>
                    <a:cubicBezTo>
                      <a:pt x="20883" y="12871"/>
                      <a:pt x="21146" y="12838"/>
                      <a:pt x="21410" y="12789"/>
                    </a:cubicBezTo>
                    <a:cubicBezTo>
                      <a:pt x="21937" y="12707"/>
                      <a:pt x="22465" y="12608"/>
                      <a:pt x="22992" y="12525"/>
                    </a:cubicBezTo>
                    <a:cubicBezTo>
                      <a:pt x="23404" y="12443"/>
                      <a:pt x="23800" y="12377"/>
                      <a:pt x="24195" y="12295"/>
                    </a:cubicBezTo>
                    <a:cubicBezTo>
                      <a:pt x="24294" y="12278"/>
                      <a:pt x="24393" y="12262"/>
                      <a:pt x="24492" y="12229"/>
                    </a:cubicBezTo>
                    <a:cubicBezTo>
                      <a:pt x="24690" y="12196"/>
                      <a:pt x="24887" y="12163"/>
                      <a:pt x="25085" y="12113"/>
                    </a:cubicBezTo>
                    <a:cubicBezTo>
                      <a:pt x="25151" y="12097"/>
                      <a:pt x="25217" y="12097"/>
                      <a:pt x="25266" y="12080"/>
                    </a:cubicBezTo>
                    <a:cubicBezTo>
                      <a:pt x="25283" y="12064"/>
                      <a:pt x="25316" y="12064"/>
                      <a:pt x="25332" y="12064"/>
                    </a:cubicBezTo>
                    <a:cubicBezTo>
                      <a:pt x="25332" y="12064"/>
                      <a:pt x="25349" y="12064"/>
                      <a:pt x="25349" y="12047"/>
                    </a:cubicBezTo>
                    <a:cubicBezTo>
                      <a:pt x="25365" y="12047"/>
                      <a:pt x="25382" y="12047"/>
                      <a:pt x="25398" y="12031"/>
                    </a:cubicBezTo>
                    <a:cubicBezTo>
                      <a:pt x="25415" y="12031"/>
                      <a:pt x="25431" y="12014"/>
                      <a:pt x="25464" y="12014"/>
                    </a:cubicBezTo>
                    <a:cubicBezTo>
                      <a:pt x="25481" y="11998"/>
                      <a:pt x="25497" y="11981"/>
                      <a:pt x="25514" y="11981"/>
                    </a:cubicBezTo>
                    <a:cubicBezTo>
                      <a:pt x="25530" y="11965"/>
                      <a:pt x="25547" y="11948"/>
                      <a:pt x="25580" y="11932"/>
                    </a:cubicBezTo>
                    <a:cubicBezTo>
                      <a:pt x="25761" y="11800"/>
                      <a:pt x="25876" y="11586"/>
                      <a:pt x="25876" y="11339"/>
                    </a:cubicBezTo>
                    <a:lnTo>
                      <a:pt x="25876" y="11322"/>
                    </a:lnTo>
                    <a:cubicBezTo>
                      <a:pt x="25876" y="10943"/>
                      <a:pt x="25860" y="10515"/>
                      <a:pt x="25827" y="10020"/>
                    </a:cubicBezTo>
                    <a:cubicBezTo>
                      <a:pt x="25810" y="9954"/>
                      <a:pt x="25810" y="9888"/>
                      <a:pt x="25810" y="9822"/>
                    </a:cubicBezTo>
                    <a:cubicBezTo>
                      <a:pt x="25728" y="9015"/>
                      <a:pt x="25629" y="8108"/>
                      <a:pt x="25481" y="7152"/>
                    </a:cubicBezTo>
                    <a:cubicBezTo>
                      <a:pt x="25481" y="7087"/>
                      <a:pt x="25464" y="7004"/>
                      <a:pt x="25448" y="6922"/>
                    </a:cubicBezTo>
                    <a:cubicBezTo>
                      <a:pt x="25398" y="6543"/>
                      <a:pt x="25332" y="6147"/>
                      <a:pt x="25266" y="5768"/>
                    </a:cubicBezTo>
                    <a:cubicBezTo>
                      <a:pt x="25266" y="5686"/>
                      <a:pt x="25250" y="5603"/>
                      <a:pt x="25234" y="5537"/>
                    </a:cubicBezTo>
                    <a:cubicBezTo>
                      <a:pt x="25217" y="5438"/>
                      <a:pt x="25201" y="5340"/>
                      <a:pt x="25184" y="5241"/>
                    </a:cubicBezTo>
                    <a:cubicBezTo>
                      <a:pt x="25151" y="5109"/>
                      <a:pt x="25135" y="4977"/>
                      <a:pt x="25118" y="4845"/>
                    </a:cubicBezTo>
                    <a:cubicBezTo>
                      <a:pt x="25069" y="4598"/>
                      <a:pt x="25019" y="4351"/>
                      <a:pt x="24970" y="4120"/>
                    </a:cubicBezTo>
                    <a:cubicBezTo>
                      <a:pt x="24953" y="4005"/>
                      <a:pt x="24937" y="3889"/>
                      <a:pt x="24904" y="3774"/>
                    </a:cubicBezTo>
                    <a:cubicBezTo>
                      <a:pt x="24854" y="3477"/>
                      <a:pt x="24789" y="3181"/>
                      <a:pt x="24723" y="2900"/>
                    </a:cubicBezTo>
                    <a:cubicBezTo>
                      <a:pt x="24690" y="2769"/>
                      <a:pt x="24673" y="2653"/>
                      <a:pt x="24640" y="2538"/>
                    </a:cubicBezTo>
                    <a:cubicBezTo>
                      <a:pt x="24607" y="2389"/>
                      <a:pt x="24574" y="2274"/>
                      <a:pt x="24541" y="2142"/>
                    </a:cubicBezTo>
                    <a:cubicBezTo>
                      <a:pt x="24525" y="2076"/>
                      <a:pt x="24508" y="2027"/>
                      <a:pt x="24508" y="1961"/>
                    </a:cubicBezTo>
                    <a:cubicBezTo>
                      <a:pt x="24442" y="1730"/>
                      <a:pt x="24377" y="1500"/>
                      <a:pt x="24327" y="1302"/>
                    </a:cubicBezTo>
                    <a:cubicBezTo>
                      <a:pt x="24294" y="1219"/>
                      <a:pt x="24261" y="1137"/>
                      <a:pt x="24245" y="1055"/>
                    </a:cubicBezTo>
                    <a:cubicBezTo>
                      <a:pt x="24179" y="857"/>
                      <a:pt x="24113" y="675"/>
                      <a:pt x="24063" y="544"/>
                    </a:cubicBezTo>
                    <a:cubicBezTo>
                      <a:pt x="24047" y="494"/>
                      <a:pt x="24030" y="461"/>
                      <a:pt x="24014" y="428"/>
                    </a:cubicBezTo>
                    <a:lnTo>
                      <a:pt x="23997" y="395"/>
                    </a:lnTo>
                    <a:cubicBezTo>
                      <a:pt x="23964" y="346"/>
                      <a:pt x="23948" y="296"/>
                      <a:pt x="23915" y="263"/>
                    </a:cubicBezTo>
                    <a:cubicBezTo>
                      <a:pt x="23849" y="148"/>
                      <a:pt x="23800" y="99"/>
                      <a:pt x="23734" y="82"/>
                    </a:cubicBezTo>
                    <a:cubicBezTo>
                      <a:pt x="23497" y="26"/>
                      <a:pt x="23114" y="0"/>
                      <a:pt x="226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11"/>
              <p:cNvSpPr/>
              <p:nvPr/>
            </p:nvSpPr>
            <p:spPr>
              <a:xfrm>
                <a:off x="1028575" y="4590700"/>
                <a:ext cx="418625" cy="386500"/>
              </a:xfrm>
              <a:custGeom>
                <a:avLst/>
                <a:gdLst/>
                <a:ahLst/>
                <a:cxnLst/>
                <a:rect l="l" t="t" r="r" b="b"/>
                <a:pathLst>
                  <a:path w="16745" h="15460" extrusionOk="0">
                    <a:moveTo>
                      <a:pt x="6988" y="0"/>
                    </a:moveTo>
                    <a:lnTo>
                      <a:pt x="6988" y="0"/>
                    </a:lnTo>
                    <a:cubicBezTo>
                      <a:pt x="4466" y="396"/>
                      <a:pt x="2621" y="758"/>
                      <a:pt x="2291" y="956"/>
                    </a:cubicBezTo>
                    <a:lnTo>
                      <a:pt x="2258" y="972"/>
                    </a:lnTo>
                    <a:cubicBezTo>
                      <a:pt x="1368" y="1632"/>
                      <a:pt x="313" y="3346"/>
                      <a:pt x="148" y="4648"/>
                    </a:cubicBezTo>
                    <a:cubicBezTo>
                      <a:pt x="0" y="5966"/>
                      <a:pt x="1154" y="14058"/>
                      <a:pt x="1912" y="14932"/>
                    </a:cubicBezTo>
                    <a:cubicBezTo>
                      <a:pt x="1961" y="14981"/>
                      <a:pt x="2011" y="15031"/>
                      <a:pt x="2077" y="15064"/>
                    </a:cubicBezTo>
                    <a:cubicBezTo>
                      <a:pt x="2110" y="15080"/>
                      <a:pt x="2143" y="15113"/>
                      <a:pt x="2176" y="15130"/>
                    </a:cubicBezTo>
                    <a:cubicBezTo>
                      <a:pt x="2258" y="15163"/>
                      <a:pt x="2357" y="15196"/>
                      <a:pt x="2456" y="15228"/>
                    </a:cubicBezTo>
                    <a:cubicBezTo>
                      <a:pt x="2555" y="15261"/>
                      <a:pt x="2670" y="15278"/>
                      <a:pt x="2802" y="15311"/>
                    </a:cubicBezTo>
                    <a:cubicBezTo>
                      <a:pt x="3000" y="15344"/>
                      <a:pt x="3214" y="15360"/>
                      <a:pt x="3445" y="15393"/>
                    </a:cubicBezTo>
                    <a:cubicBezTo>
                      <a:pt x="3675" y="15410"/>
                      <a:pt x="3939" y="15426"/>
                      <a:pt x="4219" y="15443"/>
                    </a:cubicBezTo>
                    <a:cubicBezTo>
                      <a:pt x="4664" y="15459"/>
                      <a:pt x="5159" y="15459"/>
                      <a:pt x="5686" y="15459"/>
                    </a:cubicBezTo>
                    <a:cubicBezTo>
                      <a:pt x="5884" y="15443"/>
                      <a:pt x="6082" y="15443"/>
                      <a:pt x="6279" y="15443"/>
                    </a:cubicBezTo>
                    <a:cubicBezTo>
                      <a:pt x="7136" y="15410"/>
                      <a:pt x="8076" y="15360"/>
                      <a:pt x="9065" y="15278"/>
                    </a:cubicBezTo>
                    <a:cubicBezTo>
                      <a:pt x="9394" y="15261"/>
                      <a:pt x="9724" y="15228"/>
                      <a:pt x="10054" y="15196"/>
                    </a:cubicBezTo>
                    <a:cubicBezTo>
                      <a:pt x="10878" y="15130"/>
                      <a:pt x="11735" y="15047"/>
                      <a:pt x="12608" y="14948"/>
                    </a:cubicBezTo>
                    <a:cubicBezTo>
                      <a:pt x="12740" y="14948"/>
                      <a:pt x="12888" y="14932"/>
                      <a:pt x="13037" y="14915"/>
                    </a:cubicBezTo>
                    <a:cubicBezTo>
                      <a:pt x="13992" y="14800"/>
                      <a:pt x="14948" y="14701"/>
                      <a:pt x="15871" y="14586"/>
                    </a:cubicBezTo>
                    <a:cubicBezTo>
                      <a:pt x="16003" y="14569"/>
                      <a:pt x="16119" y="14553"/>
                      <a:pt x="16250" y="14536"/>
                    </a:cubicBezTo>
                    <a:lnTo>
                      <a:pt x="16646" y="14487"/>
                    </a:lnTo>
                    <a:cubicBezTo>
                      <a:pt x="16679" y="14487"/>
                      <a:pt x="16712" y="14470"/>
                      <a:pt x="16745" y="14470"/>
                    </a:cubicBezTo>
                    <a:lnTo>
                      <a:pt x="16728" y="14470"/>
                    </a:lnTo>
                    <a:cubicBezTo>
                      <a:pt x="15674" y="14190"/>
                      <a:pt x="14635" y="13877"/>
                      <a:pt x="13630" y="13416"/>
                    </a:cubicBezTo>
                    <a:cubicBezTo>
                      <a:pt x="13564" y="13383"/>
                      <a:pt x="13498" y="13350"/>
                      <a:pt x="13432" y="13317"/>
                    </a:cubicBezTo>
                    <a:cubicBezTo>
                      <a:pt x="12822" y="13037"/>
                      <a:pt x="12245" y="12690"/>
                      <a:pt x="11702" y="12295"/>
                    </a:cubicBezTo>
                    <a:cubicBezTo>
                      <a:pt x="9394" y="10647"/>
                      <a:pt x="7664" y="8175"/>
                      <a:pt x="6972" y="5422"/>
                    </a:cubicBezTo>
                    <a:cubicBezTo>
                      <a:pt x="6494" y="3494"/>
                      <a:pt x="6576" y="1731"/>
                      <a:pt x="6988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11"/>
              <p:cNvSpPr/>
              <p:nvPr/>
            </p:nvSpPr>
            <p:spPr>
              <a:xfrm>
                <a:off x="1340475" y="4537125"/>
                <a:ext cx="381150" cy="3539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4158" fill="none" extrusionOk="0">
                    <a:moveTo>
                      <a:pt x="13103" y="297"/>
                    </a:moveTo>
                    <a:cubicBezTo>
                      <a:pt x="13811" y="445"/>
                      <a:pt x="15245" y="8488"/>
                      <a:pt x="15245" y="11537"/>
                    </a:cubicBezTo>
                    <a:cubicBezTo>
                      <a:pt x="15245" y="11900"/>
                      <a:pt x="14998" y="12213"/>
                      <a:pt x="14635" y="12295"/>
                    </a:cubicBezTo>
                    <a:cubicBezTo>
                      <a:pt x="10696" y="13119"/>
                      <a:pt x="6065" y="13729"/>
                      <a:pt x="1978" y="14158"/>
                    </a:cubicBezTo>
                    <a:cubicBezTo>
                      <a:pt x="2011" y="11422"/>
                      <a:pt x="0" y="1352"/>
                      <a:pt x="0" y="1352"/>
                    </a:cubicBezTo>
                    <a:cubicBezTo>
                      <a:pt x="5620" y="610"/>
                      <a:pt x="11735" y="0"/>
                      <a:pt x="13103" y="297"/>
                    </a:cubicBezTo>
                    <a:close/>
                  </a:path>
                </a:pathLst>
              </a:custGeom>
              <a:noFill/>
              <a:ln w="103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4" name="Google Shape;654;p11"/>
              <p:cNvSpPr/>
              <p:nvPr/>
            </p:nvSpPr>
            <p:spPr>
              <a:xfrm>
                <a:off x="1340475" y="4542625"/>
                <a:ext cx="381150" cy="3484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3938" extrusionOk="0">
                    <a:moveTo>
                      <a:pt x="11959" y="1"/>
                    </a:moveTo>
                    <a:cubicBezTo>
                      <a:pt x="9585" y="1"/>
                      <a:pt x="4625" y="522"/>
                      <a:pt x="0" y="1132"/>
                    </a:cubicBezTo>
                    <a:cubicBezTo>
                      <a:pt x="0" y="1132"/>
                      <a:pt x="2011" y="11202"/>
                      <a:pt x="1978" y="13938"/>
                    </a:cubicBezTo>
                    <a:cubicBezTo>
                      <a:pt x="6065" y="13509"/>
                      <a:pt x="10696" y="12899"/>
                      <a:pt x="14635" y="12075"/>
                    </a:cubicBezTo>
                    <a:cubicBezTo>
                      <a:pt x="14998" y="11993"/>
                      <a:pt x="15245" y="11680"/>
                      <a:pt x="15245" y="11317"/>
                    </a:cubicBezTo>
                    <a:cubicBezTo>
                      <a:pt x="15245" y="8268"/>
                      <a:pt x="13811" y="225"/>
                      <a:pt x="13103" y="77"/>
                    </a:cubicBezTo>
                    <a:cubicBezTo>
                      <a:pt x="12861" y="25"/>
                      <a:pt x="12470" y="1"/>
                      <a:pt x="119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11"/>
              <p:cNvSpPr/>
              <p:nvPr/>
            </p:nvSpPr>
            <p:spPr>
              <a:xfrm>
                <a:off x="1343775" y="4840800"/>
                <a:ext cx="377425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15097" h="4945" extrusionOk="0">
                    <a:moveTo>
                      <a:pt x="14800" y="0"/>
                    </a:moveTo>
                    <a:cubicBezTo>
                      <a:pt x="14784" y="16"/>
                      <a:pt x="14751" y="33"/>
                      <a:pt x="14734" y="49"/>
                    </a:cubicBezTo>
                    <a:cubicBezTo>
                      <a:pt x="14718" y="66"/>
                      <a:pt x="14685" y="82"/>
                      <a:pt x="14668" y="99"/>
                    </a:cubicBezTo>
                    <a:cubicBezTo>
                      <a:pt x="14635" y="99"/>
                      <a:pt x="14619" y="115"/>
                      <a:pt x="14586" y="115"/>
                    </a:cubicBezTo>
                    <a:cubicBezTo>
                      <a:pt x="14586" y="132"/>
                      <a:pt x="14569" y="132"/>
                      <a:pt x="14569" y="132"/>
                    </a:cubicBezTo>
                    <a:lnTo>
                      <a:pt x="14503" y="148"/>
                    </a:lnTo>
                    <a:cubicBezTo>
                      <a:pt x="14454" y="165"/>
                      <a:pt x="14388" y="165"/>
                      <a:pt x="14322" y="181"/>
                    </a:cubicBezTo>
                    <a:cubicBezTo>
                      <a:pt x="14124" y="231"/>
                      <a:pt x="13927" y="264"/>
                      <a:pt x="13729" y="297"/>
                    </a:cubicBezTo>
                    <a:cubicBezTo>
                      <a:pt x="13630" y="330"/>
                      <a:pt x="13531" y="346"/>
                      <a:pt x="13432" y="363"/>
                    </a:cubicBezTo>
                    <a:cubicBezTo>
                      <a:pt x="13037" y="445"/>
                      <a:pt x="12641" y="511"/>
                      <a:pt x="12229" y="593"/>
                    </a:cubicBezTo>
                    <a:cubicBezTo>
                      <a:pt x="11702" y="676"/>
                      <a:pt x="11174" y="775"/>
                      <a:pt x="10647" y="857"/>
                    </a:cubicBezTo>
                    <a:cubicBezTo>
                      <a:pt x="10383" y="906"/>
                      <a:pt x="10120" y="939"/>
                      <a:pt x="9856" y="989"/>
                    </a:cubicBezTo>
                    <a:cubicBezTo>
                      <a:pt x="9576" y="1022"/>
                      <a:pt x="9312" y="1071"/>
                      <a:pt x="9048" y="1104"/>
                    </a:cubicBezTo>
                    <a:cubicBezTo>
                      <a:pt x="8768" y="1154"/>
                      <a:pt x="8504" y="1187"/>
                      <a:pt x="8241" y="1236"/>
                    </a:cubicBezTo>
                    <a:cubicBezTo>
                      <a:pt x="7960" y="1269"/>
                      <a:pt x="7697" y="1302"/>
                      <a:pt x="7417" y="1335"/>
                    </a:cubicBezTo>
                    <a:cubicBezTo>
                      <a:pt x="6873" y="1417"/>
                      <a:pt x="6345" y="1483"/>
                      <a:pt x="5801" y="1549"/>
                    </a:cubicBezTo>
                    <a:cubicBezTo>
                      <a:pt x="5538" y="1599"/>
                      <a:pt x="5258" y="1632"/>
                      <a:pt x="4994" y="1665"/>
                    </a:cubicBezTo>
                    <a:cubicBezTo>
                      <a:pt x="4714" y="1698"/>
                      <a:pt x="4450" y="1731"/>
                      <a:pt x="4186" y="1763"/>
                    </a:cubicBezTo>
                    <a:cubicBezTo>
                      <a:pt x="3923" y="1780"/>
                      <a:pt x="3659" y="1813"/>
                      <a:pt x="3395" y="1846"/>
                    </a:cubicBezTo>
                    <a:cubicBezTo>
                      <a:pt x="3082" y="1879"/>
                      <a:pt x="2769" y="1912"/>
                      <a:pt x="2456" y="1945"/>
                    </a:cubicBezTo>
                    <a:cubicBezTo>
                      <a:pt x="2258" y="1978"/>
                      <a:pt x="2044" y="1994"/>
                      <a:pt x="1846" y="2011"/>
                    </a:cubicBezTo>
                    <a:cubicBezTo>
                      <a:pt x="1813" y="2060"/>
                      <a:pt x="1483" y="2686"/>
                      <a:pt x="1022" y="3412"/>
                    </a:cubicBezTo>
                    <a:cubicBezTo>
                      <a:pt x="709" y="3922"/>
                      <a:pt x="346" y="4499"/>
                      <a:pt x="0" y="4944"/>
                    </a:cubicBezTo>
                    <a:cubicBezTo>
                      <a:pt x="132" y="4944"/>
                      <a:pt x="280" y="4928"/>
                      <a:pt x="429" y="4911"/>
                    </a:cubicBezTo>
                    <a:cubicBezTo>
                      <a:pt x="1384" y="4796"/>
                      <a:pt x="2340" y="4697"/>
                      <a:pt x="3263" y="4582"/>
                    </a:cubicBezTo>
                    <a:cubicBezTo>
                      <a:pt x="3395" y="4565"/>
                      <a:pt x="3511" y="4549"/>
                      <a:pt x="3642" y="4532"/>
                    </a:cubicBezTo>
                    <a:lnTo>
                      <a:pt x="4038" y="4483"/>
                    </a:lnTo>
                    <a:cubicBezTo>
                      <a:pt x="4071" y="4483"/>
                      <a:pt x="4104" y="4466"/>
                      <a:pt x="4137" y="4466"/>
                    </a:cubicBezTo>
                    <a:cubicBezTo>
                      <a:pt x="4417" y="4433"/>
                      <a:pt x="4714" y="4400"/>
                      <a:pt x="4994" y="4351"/>
                    </a:cubicBezTo>
                    <a:cubicBezTo>
                      <a:pt x="5258" y="4318"/>
                      <a:pt x="5521" y="4285"/>
                      <a:pt x="5785" y="4252"/>
                    </a:cubicBezTo>
                    <a:cubicBezTo>
                      <a:pt x="6016" y="4219"/>
                      <a:pt x="6230" y="4186"/>
                      <a:pt x="6461" y="4153"/>
                    </a:cubicBezTo>
                    <a:cubicBezTo>
                      <a:pt x="6675" y="4120"/>
                      <a:pt x="6889" y="4104"/>
                      <a:pt x="7103" y="4071"/>
                    </a:cubicBezTo>
                    <a:cubicBezTo>
                      <a:pt x="7301" y="4038"/>
                      <a:pt x="7515" y="4005"/>
                      <a:pt x="7713" y="3972"/>
                    </a:cubicBezTo>
                    <a:cubicBezTo>
                      <a:pt x="7746" y="3972"/>
                      <a:pt x="7796" y="3972"/>
                      <a:pt x="7829" y="3955"/>
                    </a:cubicBezTo>
                    <a:cubicBezTo>
                      <a:pt x="8224" y="3906"/>
                      <a:pt x="8587" y="3857"/>
                      <a:pt x="8933" y="3791"/>
                    </a:cubicBezTo>
                    <a:cubicBezTo>
                      <a:pt x="9164" y="3758"/>
                      <a:pt x="9378" y="3725"/>
                      <a:pt x="9576" y="3692"/>
                    </a:cubicBezTo>
                    <a:cubicBezTo>
                      <a:pt x="9889" y="3659"/>
                      <a:pt x="10169" y="3609"/>
                      <a:pt x="10416" y="3560"/>
                    </a:cubicBezTo>
                    <a:cubicBezTo>
                      <a:pt x="10532" y="3543"/>
                      <a:pt x="10647" y="3527"/>
                      <a:pt x="10746" y="3510"/>
                    </a:cubicBezTo>
                    <a:cubicBezTo>
                      <a:pt x="10845" y="3494"/>
                      <a:pt x="10944" y="3478"/>
                      <a:pt x="11026" y="3461"/>
                    </a:cubicBezTo>
                    <a:cubicBezTo>
                      <a:pt x="11092" y="3445"/>
                      <a:pt x="11141" y="3445"/>
                      <a:pt x="11191" y="3428"/>
                    </a:cubicBezTo>
                    <a:cubicBezTo>
                      <a:pt x="11257" y="3412"/>
                      <a:pt x="11323" y="3412"/>
                      <a:pt x="11372" y="3395"/>
                    </a:cubicBezTo>
                    <a:cubicBezTo>
                      <a:pt x="11405" y="3395"/>
                      <a:pt x="11438" y="3379"/>
                      <a:pt x="11454" y="3379"/>
                    </a:cubicBezTo>
                    <a:cubicBezTo>
                      <a:pt x="11487" y="3379"/>
                      <a:pt x="11504" y="3362"/>
                      <a:pt x="11520" y="3362"/>
                    </a:cubicBezTo>
                    <a:cubicBezTo>
                      <a:pt x="12410" y="3115"/>
                      <a:pt x="14454" y="1714"/>
                      <a:pt x="15014" y="412"/>
                    </a:cubicBezTo>
                    <a:cubicBezTo>
                      <a:pt x="15047" y="313"/>
                      <a:pt x="15080" y="181"/>
                      <a:pt x="15097" y="16"/>
                    </a:cubicBezTo>
                    <a:cubicBezTo>
                      <a:pt x="15097" y="16"/>
                      <a:pt x="14998" y="16"/>
                      <a:pt x="148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6" name="Google Shape;656;p11"/>
              <p:cNvSpPr/>
              <p:nvPr/>
            </p:nvSpPr>
            <p:spPr>
              <a:xfrm>
                <a:off x="1074700" y="4542075"/>
                <a:ext cx="646925" cy="370025"/>
              </a:xfrm>
              <a:custGeom>
                <a:avLst/>
                <a:gdLst/>
                <a:ahLst/>
                <a:cxnLst/>
                <a:rect l="l" t="t" r="r" b="b"/>
                <a:pathLst>
                  <a:path w="25877" h="14801" fill="none" extrusionOk="0">
                    <a:moveTo>
                      <a:pt x="25876" y="11339"/>
                    </a:moveTo>
                    <a:lnTo>
                      <a:pt x="25876" y="11356"/>
                    </a:lnTo>
                    <a:cubicBezTo>
                      <a:pt x="25876" y="11603"/>
                      <a:pt x="25761" y="11817"/>
                      <a:pt x="25580" y="11949"/>
                    </a:cubicBezTo>
                    <a:cubicBezTo>
                      <a:pt x="25547" y="11965"/>
                      <a:pt x="25530" y="11982"/>
                      <a:pt x="25514" y="11998"/>
                    </a:cubicBezTo>
                    <a:cubicBezTo>
                      <a:pt x="25497" y="11998"/>
                      <a:pt x="25481" y="12015"/>
                      <a:pt x="25464" y="12031"/>
                    </a:cubicBezTo>
                    <a:cubicBezTo>
                      <a:pt x="25464" y="12031"/>
                      <a:pt x="25464" y="12031"/>
                      <a:pt x="25464" y="12031"/>
                    </a:cubicBezTo>
                    <a:cubicBezTo>
                      <a:pt x="25431" y="12031"/>
                      <a:pt x="25415" y="12048"/>
                      <a:pt x="25398" y="12048"/>
                    </a:cubicBezTo>
                    <a:cubicBezTo>
                      <a:pt x="25382" y="12064"/>
                      <a:pt x="25365" y="12064"/>
                      <a:pt x="25349" y="12064"/>
                    </a:cubicBezTo>
                    <a:cubicBezTo>
                      <a:pt x="25349" y="12081"/>
                      <a:pt x="25332" y="12081"/>
                      <a:pt x="25332" y="12081"/>
                    </a:cubicBezTo>
                    <a:cubicBezTo>
                      <a:pt x="25316" y="12081"/>
                      <a:pt x="25283" y="12081"/>
                      <a:pt x="25266" y="12097"/>
                    </a:cubicBezTo>
                    <a:cubicBezTo>
                      <a:pt x="25217" y="12114"/>
                      <a:pt x="25151" y="12114"/>
                      <a:pt x="25085" y="12130"/>
                    </a:cubicBezTo>
                    <a:cubicBezTo>
                      <a:pt x="24887" y="12180"/>
                      <a:pt x="24690" y="12213"/>
                      <a:pt x="24492" y="12246"/>
                    </a:cubicBezTo>
                    <a:cubicBezTo>
                      <a:pt x="24393" y="12279"/>
                      <a:pt x="24294" y="12295"/>
                      <a:pt x="24195" y="12312"/>
                    </a:cubicBezTo>
                    <a:cubicBezTo>
                      <a:pt x="23800" y="12394"/>
                      <a:pt x="23404" y="12460"/>
                      <a:pt x="22992" y="12542"/>
                    </a:cubicBezTo>
                    <a:cubicBezTo>
                      <a:pt x="22465" y="12625"/>
                      <a:pt x="21937" y="12724"/>
                      <a:pt x="21410" y="12806"/>
                    </a:cubicBezTo>
                    <a:cubicBezTo>
                      <a:pt x="21146" y="12855"/>
                      <a:pt x="20883" y="12888"/>
                      <a:pt x="20619" y="12938"/>
                    </a:cubicBezTo>
                    <a:cubicBezTo>
                      <a:pt x="20339" y="12971"/>
                      <a:pt x="20075" y="13020"/>
                      <a:pt x="19811" y="13053"/>
                    </a:cubicBezTo>
                    <a:cubicBezTo>
                      <a:pt x="19531" y="13103"/>
                      <a:pt x="19267" y="13136"/>
                      <a:pt x="19004" y="13185"/>
                    </a:cubicBezTo>
                    <a:cubicBezTo>
                      <a:pt x="18723" y="13218"/>
                      <a:pt x="18460" y="13251"/>
                      <a:pt x="18180" y="13284"/>
                    </a:cubicBezTo>
                    <a:cubicBezTo>
                      <a:pt x="17636" y="13366"/>
                      <a:pt x="17108" y="13432"/>
                      <a:pt x="16564" y="13498"/>
                    </a:cubicBezTo>
                    <a:cubicBezTo>
                      <a:pt x="16301" y="13548"/>
                      <a:pt x="16021" y="13581"/>
                      <a:pt x="15757" y="13614"/>
                    </a:cubicBezTo>
                    <a:cubicBezTo>
                      <a:pt x="15477" y="13647"/>
                      <a:pt x="15213" y="13680"/>
                      <a:pt x="14949" y="13712"/>
                    </a:cubicBezTo>
                    <a:cubicBezTo>
                      <a:pt x="14686" y="13729"/>
                      <a:pt x="14422" y="13762"/>
                      <a:pt x="14158" y="13795"/>
                    </a:cubicBezTo>
                    <a:cubicBezTo>
                      <a:pt x="13845" y="13828"/>
                      <a:pt x="13532" y="13861"/>
                      <a:pt x="13219" y="13894"/>
                    </a:cubicBezTo>
                    <a:cubicBezTo>
                      <a:pt x="13021" y="13927"/>
                      <a:pt x="12807" y="13943"/>
                      <a:pt x="12609" y="13960"/>
                    </a:cubicBezTo>
                    <a:lnTo>
                      <a:pt x="12609" y="13960"/>
                    </a:lnTo>
                    <a:cubicBezTo>
                      <a:pt x="12461" y="13976"/>
                      <a:pt x="12329" y="13993"/>
                      <a:pt x="12197" y="14009"/>
                    </a:cubicBezTo>
                    <a:cubicBezTo>
                      <a:pt x="12131" y="14009"/>
                      <a:pt x="12065" y="14026"/>
                      <a:pt x="11999" y="14026"/>
                    </a:cubicBezTo>
                    <a:cubicBezTo>
                      <a:pt x="11653" y="14059"/>
                      <a:pt x="11307" y="14092"/>
                      <a:pt x="10961" y="14124"/>
                    </a:cubicBezTo>
                    <a:cubicBezTo>
                      <a:pt x="10829" y="14141"/>
                      <a:pt x="10697" y="14157"/>
                      <a:pt x="10565" y="14174"/>
                    </a:cubicBezTo>
                    <a:cubicBezTo>
                      <a:pt x="10400" y="14190"/>
                      <a:pt x="10236" y="14207"/>
                      <a:pt x="10071" y="14223"/>
                    </a:cubicBezTo>
                    <a:cubicBezTo>
                      <a:pt x="10005" y="14223"/>
                      <a:pt x="9923" y="14223"/>
                      <a:pt x="9857" y="14240"/>
                    </a:cubicBezTo>
                    <a:cubicBezTo>
                      <a:pt x="9692" y="14256"/>
                      <a:pt x="9543" y="14273"/>
                      <a:pt x="9395" y="14273"/>
                    </a:cubicBezTo>
                    <a:cubicBezTo>
                      <a:pt x="9379" y="14289"/>
                      <a:pt x="9362" y="14289"/>
                      <a:pt x="9346" y="14289"/>
                    </a:cubicBezTo>
                    <a:cubicBezTo>
                      <a:pt x="8983" y="14322"/>
                      <a:pt x="8621" y="14355"/>
                      <a:pt x="8274" y="14372"/>
                    </a:cubicBezTo>
                    <a:cubicBezTo>
                      <a:pt x="8274" y="14388"/>
                      <a:pt x="8274" y="14388"/>
                      <a:pt x="8274" y="14372"/>
                    </a:cubicBezTo>
                    <a:cubicBezTo>
                      <a:pt x="8044" y="14405"/>
                      <a:pt x="7829" y="14421"/>
                      <a:pt x="7615" y="14438"/>
                    </a:cubicBezTo>
                    <a:cubicBezTo>
                      <a:pt x="7500" y="14454"/>
                      <a:pt x="7384" y="14454"/>
                      <a:pt x="7286" y="14471"/>
                    </a:cubicBezTo>
                    <a:cubicBezTo>
                      <a:pt x="7071" y="14487"/>
                      <a:pt x="6857" y="14504"/>
                      <a:pt x="6659" y="14520"/>
                    </a:cubicBezTo>
                    <a:cubicBezTo>
                      <a:pt x="5621" y="14602"/>
                      <a:pt x="4731" y="14668"/>
                      <a:pt x="4022" y="14718"/>
                    </a:cubicBezTo>
                    <a:cubicBezTo>
                      <a:pt x="3940" y="14718"/>
                      <a:pt x="3874" y="14718"/>
                      <a:pt x="3808" y="14718"/>
                    </a:cubicBezTo>
                    <a:cubicBezTo>
                      <a:pt x="3396" y="14751"/>
                      <a:pt x="3050" y="14767"/>
                      <a:pt x="2786" y="14784"/>
                    </a:cubicBezTo>
                    <a:cubicBezTo>
                      <a:pt x="2638" y="14800"/>
                      <a:pt x="2506" y="14767"/>
                      <a:pt x="2391" y="14718"/>
                    </a:cubicBezTo>
                    <a:cubicBezTo>
                      <a:pt x="2374" y="14718"/>
                      <a:pt x="2358" y="14701"/>
                      <a:pt x="2341" y="14685"/>
                    </a:cubicBezTo>
                    <a:cubicBezTo>
                      <a:pt x="2275" y="14668"/>
                      <a:pt x="2226" y="14635"/>
                      <a:pt x="2176" y="14586"/>
                    </a:cubicBezTo>
                    <a:cubicBezTo>
                      <a:pt x="2061" y="14487"/>
                      <a:pt x="1962" y="14339"/>
                      <a:pt x="1929" y="14174"/>
                    </a:cubicBezTo>
                    <a:cubicBezTo>
                      <a:pt x="841" y="9938"/>
                      <a:pt x="1" y="3280"/>
                      <a:pt x="413" y="2917"/>
                    </a:cubicBezTo>
                    <a:cubicBezTo>
                      <a:pt x="413" y="2917"/>
                      <a:pt x="429" y="2917"/>
                      <a:pt x="446" y="2901"/>
                    </a:cubicBezTo>
                    <a:cubicBezTo>
                      <a:pt x="776" y="2703"/>
                      <a:pt x="2621" y="2341"/>
                      <a:pt x="5143" y="1945"/>
                    </a:cubicBezTo>
                    <a:cubicBezTo>
                      <a:pt x="6758" y="1681"/>
                      <a:pt x="8670" y="1418"/>
                      <a:pt x="10631" y="1154"/>
                    </a:cubicBezTo>
                    <a:lnTo>
                      <a:pt x="10631" y="1154"/>
                    </a:lnTo>
                    <a:cubicBezTo>
                      <a:pt x="10895" y="1121"/>
                      <a:pt x="11159" y="1088"/>
                      <a:pt x="11439" y="1055"/>
                    </a:cubicBezTo>
                    <a:cubicBezTo>
                      <a:pt x="11966" y="989"/>
                      <a:pt x="12477" y="923"/>
                      <a:pt x="13005" y="857"/>
                    </a:cubicBezTo>
                    <a:cubicBezTo>
                      <a:pt x="13219" y="824"/>
                      <a:pt x="13450" y="808"/>
                      <a:pt x="13664" y="775"/>
                    </a:cubicBezTo>
                    <a:cubicBezTo>
                      <a:pt x="13829" y="758"/>
                      <a:pt x="13993" y="742"/>
                      <a:pt x="14158" y="709"/>
                    </a:cubicBezTo>
                    <a:cubicBezTo>
                      <a:pt x="14438" y="692"/>
                      <a:pt x="14719" y="659"/>
                      <a:pt x="14982" y="627"/>
                    </a:cubicBezTo>
                    <a:cubicBezTo>
                      <a:pt x="17125" y="379"/>
                      <a:pt x="19136" y="198"/>
                      <a:pt x="20718" y="99"/>
                    </a:cubicBezTo>
                    <a:cubicBezTo>
                      <a:pt x="20817" y="83"/>
                      <a:pt x="20932" y="83"/>
                      <a:pt x="21031" y="83"/>
                    </a:cubicBezTo>
                    <a:cubicBezTo>
                      <a:pt x="21130" y="66"/>
                      <a:pt x="21229" y="66"/>
                      <a:pt x="21327" y="66"/>
                    </a:cubicBezTo>
                    <a:cubicBezTo>
                      <a:pt x="21509" y="50"/>
                      <a:pt x="21674" y="50"/>
                      <a:pt x="21855" y="33"/>
                    </a:cubicBezTo>
                    <a:cubicBezTo>
                      <a:pt x="22728" y="0"/>
                      <a:pt x="23388" y="17"/>
                      <a:pt x="23734" y="99"/>
                    </a:cubicBezTo>
                    <a:cubicBezTo>
                      <a:pt x="23800" y="116"/>
                      <a:pt x="23849" y="165"/>
                      <a:pt x="23915" y="280"/>
                    </a:cubicBezTo>
                    <a:cubicBezTo>
                      <a:pt x="23948" y="313"/>
                      <a:pt x="23964" y="363"/>
                      <a:pt x="23997" y="412"/>
                    </a:cubicBezTo>
                    <a:lnTo>
                      <a:pt x="24014" y="445"/>
                    </a:lnTo>
                    <a:cubicBezTo>
                      <a:pt x="24030" y="478"/>
                      <a:pt x="24047" y="511"/>
                      <a:pt x="24063" y="561"/>
                    </a:cubicBezTo>
                    <a:cubicBezTo>
                      <a:pt x="24113" y="692"/>
                      <a:pt x="24179" y="874"/>
                      <a:pt x="24245" y="1072"/>
                    </a:cubicBezTo>
                    <a:cubicBezTo>
                      <a:pt x="24261" y="1154"/>
                      <a:pt x="24294" y="1236"/>
                      <a:pt x="24327" y="1319"/>
                    </a:cubicBezTo>
                    <a:cubicBezTo>
                      <a:pt x="24377" y="1517"/>
                      <a:pt x="24442" y="1747"/>
                      <a:pt x="24508" y="1978"/>
                    </a:cubicBezTo>
                    <a:cubicBezTo>
                      <a:pt x="24508" y="2044"/>
                      <a:pt x="24525" y="2093"/>
                      <a:pt x="24541" y="2159"/>
                    </a:cubicBezTo>
                    <a:cubicBezTo>
                      <a:pt x="24574" y="2291"/>
                      <a:pt x="24607" y="2406"/>
                      <a:pt x="24640" y="2555"/>
                    </a:cubicBezTo>
                    <a:cubicBezTo>
                      <a:pt x="24673" y="2670"/>
                      <a:pt x="24690" y="2786"/>
                      <a:pt x="24723" y="2917"/>
                    </a:cubicBezTo>
                    <a:cubicBezTo>
                      <a:pt x="24789" y="3198"/>
                      <a:pt x="24854" y="3494"/>
                      <a:pt x="24904" y="3791"/>
                    </a:cubicBezTo>
                    <a:cubicBezTo>
                      <a:pt x="24937" y="3906"/>
                      <a:pt x="24953" y="4022"/>
                      <a:pt x="24970" y="4137"/>
                    </a:cubicBezTo>
                    <a:cubicBezTo>
                      <a:pt x="25019" y="4368"/>
                      <a:pt x="25069" y="4615"/>
                      <a:pt x="25118" y="4862"/>
                    </a:cubicBezTo>
                    <a:cubicBezTo>
                      <a:pt x="25135" y="4994"/>
                      <a:pt x="25151" y="5126"/>
                      <a:pt x="25184" y="5258"/>
                    </a:cubicBezTo>
                    <a:cubicBezTo>
                      <a:pt x="25201" y="5357"/>
                      <a:pt x="25217" y="5455"/>
                      <a:pt x="25234" y="5554"/>
                    </a:cubicBezTo>
                    <a:cubicBezTo>
                      <a:pt x="25250" y="5620"/>
                      <a:pt x="25266" y="5703"/>
                      <a:pt x="25266" y="5785"/>
                    </a:cubicBezTo>
                    <a:cubicBezTo>
                      <a:pt x="25332" y="6164"/>
                      <a:pt x="25398" y="6560"/>
                      <a:pt x="25448" y="6939"/>
                    </a:cubicBezTo>
                    <a:cubicBezTo>
                      <a:pt x="25464" y="7021"/>
                      <a:pt x="25481" y="7104"/>
                      <a:pt x="25481" y="7169"/>
                    </a:cubicBezTo>
                    <a:cubicBezTo>
                      <a:pt x="25629" y="8125"/>
                      <a:pt x="25728" y="9032"/>
                      <a:pt x="25810" y="9839"/>
                    </a:cubicBezTo>
                    <a:cubicBezTo>
                      <a:pt x="25810" y="9905"/>
                      <a:pt x="25810" y="9971"/>
                      <a:pt x="25827" y="10037"/>
                    </a:cubicBezTo>
                    <a:cubicBezTo>
                      <a:pt x="25860" y="10532"/>
                      <a:pt x="25876" y="10960"/>
                      <a:pt x="25876" y="11339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7" name="Google Shape;657;p11"/>
              <p:cNvSpPr/>
              <p:nvPr/>
            </p:nvSpPr>
            <p:spPr>
              <a:xfrm>
                <a:off x="1340475" y="4537125"/>
                <a:ext cx="381150" cy="3539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4158" fill="none" extrusionOk="0">
                    <a:moveTo>
                      <a:pt x="13103" y="297"/>
                    </a:moveTo>
                    <a:cubicBezTo>
                      <a:pt x="13811" y="445"/>
                      <a:pt x="15245" y="8488"/>
                      <a:pt x="15245" y="11537"/>
                    </a:cubicBezTo>
                    <a:cubicBezTo>
                      <a:pt x="15245" y="11900"/>
                      <a:pt x="14998" y="12213"/>
                      <a:pt x="14635" y="12295"/>
                    </a:cubicBezTo>
                    <a:cubicBezTo>
                      <a:pt x="10696" y="13119"/>
                      <a:pt x="6065" y="13729"/>
                      <a:pt x="1978" y="14158"/>
                    </a:cubicBezTo>
                    <a:cubicBezTo>
                      <a:pt x="2011" y="11422"/>
                      <a:pt x="0" y="1352"/>
                      <a:pt x="0" y="1352"/>
                    </a:cubicBezTo>
                    <a:cubicBezTo>
                      <a:pt x="5620" y="610"/>
                      <a:pt x="11735" y="0"/>
                      <a:pt x="13103" y="297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8" name="Google Shape;658;p11"/>
              <p:cNvSpPr/>
              <p:nvPr/>
            </p:nvSpPr>
            <p:spPr>
              <a:xfrm>
                <a:off x="1343775" y="4840800"/>
                <a:ext cx="377425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15097" h="4945" fill="none" extrusionOk="0">
                    <a:moveTo>
                      <a:pt x="15097" y="16"/>
                    </a:moveTo>
                    <a:cubicBezTo>
                      <a:pt x="15080" y="181"/>
                      <a:pt x="15047" y="313"/>
                      <a:pt x="15014" y="412"/>
                    </a:cubicBezTo>
                    <a:cubicBezTo>
                      <a:pt x="14454" y="1714"/>
                      <a:pt x="12410" y="3115"/>
                      <a:pt x="11520" y="3362"/>
                    </a:cubicBezTo>
                    <a:cubicBezTo>
                      <a:pt x="11504" y="3362"/>
                      <a:pt x="11487" y="3379"/>
                      <a:pt x="11454" y="3379"/>
                    </a:cubicBezTo>
                    <a:cubicBezTo>
                      <a:pt x="11438" y="3379"/>
                      <a:pt x="11405" y="3395"/>
                      <a:pt x="11372" y="3395"/>
                    </a:cubicBezTo>
                    <a:cubicBezTo>
                      <a:pt x="11323" y="3412"/>
                      <a:pt x="11257" y="3412"/>
                      <a:pt x="11191" y="3428"/>
                    </a:cubicBezTo>
                    <a:cubicBezTo>
                      <a:pt x="11141" y="3445"/>
                      <a:pt x="11092" y="3445"/>
                      <a:pt x="11026" y="3461"/>
                    </a:cubicBezTo>
                    <a:cubicBezTo>
                      <a:pt x="10944" y="3478"/>
                      <a:pt x="10845" y="3494"/>
                      <a:pt x="10746" y="3510"/>
                    </a:cubicBezTo>
                    <a:cubicBezTo>
                      <a:pt x="10647" y="3527"/>
                      <a:pt x="10532" y="3543"/>
                      <a:pt x="10416" y="3560"/>
                    </a:cubicBezTo>
                    <a:cubicBezTo>
                      <a:pt x="10169" y="3609"/>
                      <a:pt x="9889" y="3659"/>
                      <a:pt x="9576" y="3692"/>
                    </a:cubicBezTo>
                    <a:cubicBezTo>
                      <a:pt x="9378" y="3725"/>
                      <a:pt x="9164" y="3758"/>
                      <a:pt x="8933" y="3791"/>
                    </a:cubicBezTo>
                    <a:cubicBezTo>
                      <a:pt x="8587" y="3857"/>
                      <a:pt x="8224" y="3906"/>
                      <a:pt x="7829" y="3955"/>
                    </a:cubicBezTo>
                    <a:cubicBezTo>
                      <a:pt x="7796" y="3972"/>
                      <a:pt x="7746" y="3972"/>
                      <a:pt x="7713" y="3972"/>
                    </a:cubicBezTo>
                    <a:cubicBezTo>
                      <a:pt x="7515" y="4005"/>
                      <a:pt x="7301" y="4038"/>
                      <a:pt x="7103" y="4071"/>
                    </a:cubicBezTo>
                    <a:cubicBezTo>
                      <a:pt x="6889" y="4104"/>
                      <a:pt x="6675" y="4120"/>
                      <a:pt x="6461" y="4153"/>
                    </a:cubicBezTo>
                    <a:cubicBezTo>
                      <a:pt x="6230" y="4186"/>
                      <a:pt x="6016" y="4219"/>
                      <a:pt x="5785" y="4252"/>
                    </a:cubicBezTo>
                    <a:cubicBezTo>
                      <a:pt x="5521" y="4285"/>
                      <a:pt x="5258" y="4318"/>
                      <a:pt x="4994" y="4351"/>
                    </a:cubicBezTo>
                    <a:cubicBezTo>
                      <a:pt x="4714" y="4400"/>
                      <a:pt x="4417" y="4433"/>
                      <a:pt x="4137" y="4466"/>
                    </a:cubicBezTo>
                    <a:cubicBezTo>
                      <a:pt x="4104" y="4466"/>
                      <a:pt x="4071" y="4483"/>
                      <a:pt x="4038" y="4483"/>
                    </a:cubicBezTo>
                    <a:lnTo>
                      <a:pt x="3642" y="4532"/>
                    </a:lnTo>
                    <a:cubicBezTo>
                      <a:pt x="3511" y="4549"/>
                      <a:pt x="3395" y="4565"/>
                      <a:pt x="3263" y="4582"/>
                    </a:cubicBezTo>
                    <a:cubicBezTo>
                      <a:pt x="2340" y="4697"/>
                      <a:pt x="1384" y="4796"/>
                      <a:pt x="429" y="4911"/>
                    </a:cubicBezTo>
                    <a:cubicBezTo>
                      <a:pt x="280" y="4928"/>
                      <a:pt x="132" y="4944"/>
                      <a:pt x="0" y="4944"/>
                    </a:cubicBezTo>
                    <a:cubicBezTo>
                      <a:pt x="346" y="4499"/>
                      <a:pt x="709" y="3922"/>
                      <a:pt x="1022" y="3412"/>
                    </a:cubicBezTo>
                    <a:cubicBezTo>
                      <a:pt x="1483" y="2686"/>
                      <a:pt x="1813" y="2060"/>
                      <a:pt x="1846" y="2011"/>
                    </a:cubicBezTo>
                    <a:lnTo>
                      <a:pt x="1846" y="2011"/>
                    </a:lnTo>
                    <a:cubicBezTo>
                      <a:pt x="2044" y="1994"/>
                      <a:pt x="2258" y="1978"/>
                      <a:pt x="2456" y="1945"/>
                    </a:cubicBezTo>
                    <a:cubicBezTo>
                      <a:pt x="2769" y="1912"/>
                      <a:pt x="3082" y="1879"/>
                      <a:pt x="3395" y="1846"/>
                    </a:cubicBezTo>
                    <a:cubicBezTo>
                      <a:pt x="3659" y="1813"/>
                      <a:pt x="3923" y="1780"/>
                      <a:pt x="4186" y="1763"/>
                    </a:cubicBezTo>
                    <a:cubicBezTo>
                      <a:pt x="4450" y="1731"/>
                      <a:pt x="4714" y="1698"/>
                      <a:pt x="4994" y="1665"/>
                    </a:cubicBezTo>
                    <a:cubicBezTo>
                      <a:pt x="5258" y="1632"/>
                      <a:pt x="5538" y="1599"/>
                      <a:pt x="5801" y="1549"/>
                    </a:cubicBezTo>
                    <a:cubicBezTo>
                      <a:pt x="6345" y="1483"/>
                      <a:pt x="6873" y="1417"/>
                      <a:pt x="7417" y="1335"/>
                    </a:cubicBezTo>
                    <a:cubicBezTo>
                      <a:pt x="7697" y="1302"/>
                      <a:pt x="7960" y="1269"/>
                      <a:pt x="8241" y="1236"/>
                    </a:cubicBezTo>
                    <a:cubicBezTo>
                      <a:pt x="8504" y="1187"/>
                      <a:pt x="8768" y="1154"/>
                      <a:pt x="9048" y="1104"/>
                    </a:cubicBezTo>
                    <a:cubicBezTo>
                      <a:pt x="9312" y="1071"/>
                      <a:pt x="9576" y="1022"/>
                      <a:pt x="9856" y="989"/>
                    </a:cubicBezTo>
                    <a:cubicBezTo>
                      <a:pt x="10120" y="939"/>
                      <a:pt x="10383" y="906"/>
                      <a:pt x="10647" y="857"/>
                    </a:cubicBezTo>
                    <a:cubicBezTo>
                      <a:pt x="11174" y="775"/>
                      <a:pt x="11702" y="676"/>
                      <a:pt x="12229" y="593"/>
                    </a:cubicBezTo>
                    <a:cubicBezTo>
                      <a:pt x="12641" y="511"/>
                      <a:pt x="13037" y="445"/>
                      <a:pt x="13432" y="363"/>
                    </a:cubicBezTo>
                    <a:cubicBezTo>
                      <a:pt x="13531" y="346"/>
                      <a:pt x="13630" y="330"/>
                      <a:pt x="13729" y="297"/>
                    </a:cubicBezTo>
                    <a:cubicBezTo>
                      <a:pt x="13927" y="264"/>
                      <a:pt x="14124" y="231"/>
                      <a:pt x="14322" y="181"/>
                    </a:cubicBezTo>
                    <a:cubicBezTo>
                      <a:pt x="14388" y="165"/>
                      <a:pt x="14454" y="165"/>
                      <a:pt x="14503" y="148"/>
                    </a:cubicBezTo>
                    <a:lnTo>
                      <a:pt x="14569" y="132"/>
                    </a:lnTo>
                    <a:cubicBezTo>
                      <a:pt x="14569" y="132"/>
                      <a:pt x="14586" y="132"/>
                      <a:pt x="14586" y="115"/>
                    </a:cubicBezTo>
                    <a:cubicBezTo>
                      <a:pt x="14619" y="115"/>
                      <a:pt x="14635" y="99"/>
                      <a:pt x="14668" y="99"/>
                    </a:cubicBezTo>
                    <a:cubicBezTo>
                      <a:pt x="14685" y="82"/>
                      <a:pt x="14718" y="66"/>
                      <a:pt x="14734" y="49"/>
                    </a:cubicBezTo>
                    <a:cubicBezTo>
                      <a:pt x="14751" y="33"/>
                      <a:pt x="14784" y="16"/>
                      <a:pt x="14800" y="0"/>
                    </a:cubicBezTo>
                    <a:lnTo>
                      <a:pt x="14817" y="0"/>
                    </a:lnTo>
                    <a:cubicBezTo>
                      <a:pt x="14998" y="16"/>
                      <a:pt x="15097" y="16"/>
                      <a:pt x="15097" y="16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9" name="Google Shape;659;p11"/>
              <p:cNvSpPr/>
              <p:nvPr/>
            </p:nvSpPr>
            <p:spPr>
              <a:xfrm>
                <a:off x="1028575" y="4542075"/>
                <a:ext cx="693450" cy="435125"/>
              </a:xfrm>
              <a:custGeom>
                <a:avLst/>
                <a:gdLst/>
                <a:ahLst/>
                <a:cxnLst/>
                <a:rect l="l" t="t" r="r" b="b"/>
                <a:pathLst>
                  <a:path w="27738" h="17405" fill="none" extrusionOk="0">
                    <a:moveTo>
                      <a:pt x="27721" y="11339"/>
                    </a:moveTo>
                    <a:lnTo>
                      <a:pt x="27721" y="11356"/>
                    </a:lnTo>
                    <a:cubicBezTo>
                      <a:pt x="27738" y="11586"/>
                      <a:pt x="27721" y="11801"/>
                      <a:pt x="27705" y="11965"/>
                    </a:cubicBezTo>
                    <a:cubicBezTo>
                      <a:pt x="27688" y="12130"/>
                      <a:pt x="27655" y="12262"/>
                      <a:pt x="27622" y="12361"/>
                    </a:cubicBezTo>
                    <a:cubicBezTo>
                      <a:pt x="27062" y="13663"/>
                      <a:pt x="25018" y="15064"/>
                      <a:pt x="24128" y="15311"/>
                    </a:cubicBezTo>
                    <a:cubicBezTo>
                      <a:pt x="24112" y="15311"/>
                      <a:pt x="24095" y="15328"/>
                      <a:pt x="24062" y="15328"/>
                    </a:cubicBezTo>
                    <a:cubicBezTo>
                      <a:pt x="24046" y="15328"/>
                      <a:pt x="24013" y="15344"/>
                      <a:pt x="23980" y="15344"/>
                    </a:cubicBezTo>
                    <a:cubicBezTo>
                      <a:pt x="23931" y="15361"/>
                      <a:pt x="23865" y="15361"/>
                      <a:pt x="23799" y="15377"/>
                    </a:cubicBezTo>
                    <a:cubicBezTo>
                      <a:pt x="23749" y="15394"/>
                      <a:pt x="23700" y="15394"/>
                      <a:pt x="23634" y="15410"/>
                    </a:cubicBezTo>
                    <a:cubicBezTo>
                      <a:pt x="23552" y="15427"/>
                      <a:pt x="23453" y="15443"/>
                      <a:pt x="23354" y="15459"/>
                    </a:cubicBezTo>
                    <a:cubicBezTo>
                      <a:pt x="23255" y="15476"/>
                      <a:pt x="23140" y="15492"/>
                      <a:pt x="23024" y="15509"/>
                    </a:cubicBezTo>
                    <a:cubicBezTo>
                      <a:pt x="22777" y="15558"/>
                      <a:pt x="22497" y="15608"/>
                      <a:pt x="22184" y="15641"/>
                    </a:cubicBezTo>
                    <a:cubicBezTo>
                      <a:pt x="21986" y="15674"/>
                      <a:pt x="21772" y="15707"/>
                      <a:pt x="21541" y="15740"/>
                    </a:cubicBezTo>
                    <a:cubicBezTo>
                      <a:pt x="21195" y="15806"/>
                      <a:pt x="20832" y="15855"/>
                      <a:pt x="20437" y="15904"/>
                    </a:cubicBezTo>
                    <a:cubicBezTo>
                      <a:pt x="20404" y="15921"/>
                      <a:pt x="20354" y="15921"/>
                      <a:pt x="20321" y="15921"/>
                    </a:cubicBezTo>
                    <a:cubicBezTo>
                      <a:pt x="20123" y="15954"/>
                      <a:pt x="19926" y="15987"/>
                      <a:pt x="19711" y="16020"/>
                    </a:cubicBezTo>
                    <a:cubicBezTo>
                      <a:pt x="19497" y="16036"/>
                      <a:pt x="19283" y="16069"/>
                      <a:pt x="19069" y="16102"/>
                    </a:cubicBezTo>
                    <a:cubicBezTo>
                      <a:pt x="18838" y="16135"/>
                      <a:pt x="18624" y="16168"/>
                      <a:pt x="18393" y="16201"/>
                    </a:cubicBezTo>
                    <a:cubicBezTo>
                      <a:pt x="18129" y="16234"/>
                      <a:pt x="17866" y="16267"/>
                      <a:pt x="17602" y="16300"/>
                    </a:cubicBezTo>
                    <a:cubicBezTo>
                      <a:pt x="17322" y="16333"/>
                      <a:pt x="17025" y="16382"/>
                      <a:pt x="16728" y="16415"/>
                    </a:cubicBezTo>
                    <a:cubicBezTo>
                      <a:pt x="16712" y="16415"/>
                      <a:pt x="16679" y="16415"/>
                      <a:pt x="16646" y="16432"/>
                    </a:cubicBezTo>
                    <a:cubicBezTo>
                      <a:pt x="16514" y="16448"/>
                      <a:pt x="16382" y="16465"/>
                      <a:pt x="16250" y="16481"/>
                    </a:cubicBezTo>
                    <a:cubicBezTo>
                      <a:pt x="16119" y="16498"/>
                      <a:pt x="16003" y="16514"/>
                      <a:pt x="15871" y="16531"/>
                    </a:cubicBezTo>
                    <a:cubicBezTo>
                      <a:pt x="14948" y="16646"/>
                      <a:pt x="13992" y="16745"/>
                      <a:pt x="13037" y="16860"/>
                    </a:cubicBezTo>
                    <a:cubicBezTo>
                      <a:pt x="12888" y="16877"/>
                      <a:pt x="12740" y="16893"/>
                      <a:pt x="12608" y="16893"/>
                    </a:cubicBezTo>
                    <a:cubicBezTo>
                      <a:pt x="11735" y="16992"/>
                      <a:pt x="10878" y="17075"/>
                      <a:pt x="10054" y="17141"/>
                    </a:cubicBezTo>
                    <a:cubicBezTo>
                      <a:pt x="9724" y="17173"/>
                      <a:pt x="9394" y="17206"/>
                      <a:pt x="9065" y="17223"/>
                    </a:cubicBezTo>
                    <a:cubicBezTo>
                      <a:pt x="8076" y="17305"/>
                      <a:pt x="7136" y="17355"/>
                      <a:pt x="6279" y="17388"/>
                    </a:cubicBezTo>
                    <a:cubicBezTo>
                      <a:pt x="6082" y="17388"/>
                      <a:pt x="5884" y="17388"/>
                      <a:pt x="5686" y="17404"/>
                    </a:cubicBezTo>
                    <a:cubicBezTo>
                      <a:pt x="5159" y="17404"/>
                      <a:pt x="4664" y="17404"/>
                      <a:pt x="4219" y="17388"/>
                    </a:cubicBezTo>
                    <a:cubicBezTo>
                      <a:pt x="3939" y="17371"/>
                      <a:pt x="3675" y="17355"/>
                      <a:pt x="3445" y="17338"/>
                    </a:cubicBezTo>
                    <a:cubicBezTo>
                      <a:pt x="3214" y="17305"/>
                      <a:pt x="3000" y="17289"/>
                      <a:pt x="2802" y="17256"/>
                    </a:cubicBezTo>
                    <a:cubicBezTo>
                      <a:pt x="2670" y="17223"/>
                      <a:pt x="2555" y="17206"/>
                      <a:pt x="2456" y="17173"/>
                    </a:cubicBezTo>
                    <a:cubicBezTo>
                      <a:pt x="2357" y="17141"/>
                      <a:pt x="2258" y="17108"/>
                      <a:pt x="2176" y="17075"/>
                    </a:cubicBezTo>
                    <a:cubicBezTo>
                      <a:pt x="2143" y="17058"/>
                      <a:pt x="2110" y="17025"/>
                      <a:pt x="2077" y="17009"/>
                    </a:cubicBezTo>
                    <a:cubicBezTo>
                      <a:pt x="2011" y="16976"/>
                      <a:pt x="1961" y="16926"/>
                      <a:pt x="1912" y="16877"/>
                    </a:cubicBezTo>
                    <a:cubicBezTo>
                      <a:pt x="1154" y="16003"/>
                      <a:pt x="0" y="7911"/>
                      <a:pt x="148" y="6593"/>
                    </a:cubicBezTo>
                    <a:cubicBezTo>
                      <a:pt x="313" y="5291"/>
                      <a:pt x="1368" y="3577"/>
                      <a:pt x="2258" y="2917"/>
                    </a:cubicBezTo>
                    <a:cubicBezTo>
                      <a:pt x="2258" y="2917"/>
                      <a:pt x="2274" y="2917"/>
                      <a:pt x="2291" y="2901"/>
                    </a:cubicBezTo>
                    <a:cubicBezTo>
                      <a:pt x="2621" y="2703"/>
                      <a:pt x="4466" y="2341"/>
                      <a:pt x="6988" y="1945"/>
                    </a:cubicBezTo>
                    <a:cubicBezTo>
                      <a:pt x="8603" y="1681"/>
                      <a:pt x="10515" y="1418"/>
                      <a:pt x="12476" y="1154"/>
                    </a:cubicBezTo>
                    <a:lnTo>
                      <a:pt x="12476" y="1154"/>
                    </a:lnTo>
                    <a:cubicBezTo>
                      <a:pt x="12740" y="1121"/>
                      <a:pt x="13004" y="1088"/>
                      <a:pt x="13284" y="1055"/>
                    </a:cubicBezTo>
                    <a:cubicBezTo>
                      <a:pt x="13811" y="989"/>
                      <a:pt x="14322" y="923"/>
                      <a:pt x="14850" y="857"/>
                    </a:cubicBezTo>
                    <a:cubicBezTo>
                      <a:pt x="15064" y="824"/>
                      <a:pt x="15295" y="808"/>
                      <a:pt x="15509" y="775"/>
                    </a:cubicBezTo>
                    <a:cubicBezTo>
                      <a:pt x="15674" y="758"/>
                      <a:pt x="15838" y="742"/>
                      <a:pt x="16003" y="709"/>
                    </a:cubicBezTo>
                    <a:cubicBezTo>
                      <a:pt x="16283" y="692"/>
                      <a:pt x="16564" y="659"/>
                      <a:pt x="16827" y="627"/>
                    </a:cubicBezTo>
                    <a:cubicBezTo>
                      <a:pt x="18970" y="379"/>
                      <a:pt x="20981" y="198"/>
                      <a:pt x="22563" y="99"/>
                    </a:cubicBezTo>
                    <a:cubicBezTo>
                      <a:pt x="22662" y="83"/>
                      <a:pt x="22777" y="83"/>
                      <a:pt x="22876" y="83"/>
                    </a:cubicBezTo>
                    <a:cubicBezTo>
                      <a:pt x="22975" y="66"/>
                      <a:pt x="23074" y="66"/>
                      <a:pt x="23172" y="66"/>
                    </a:cubicBezTo>
                    <a:cubicBezTo>
                      <a:pt x="23354" y="50"/>
                      <a:pt x="23519" y="50"/>
                      <a:pt x="23700" y="33"/>
                    </a:cubicBezTo>
                    <a:cubicBezTo>
                      <a:pt x="24573" y="0"/>
                      <a:pt x="25233" y="17"/>
                      <a:pt x="25579" y="99"/>
                    </a:cubicBezTo>
                    <a:cubicBezTo>
                      <a:pt x="25645" y="116"/>
                      <a:pt x="25694" y="165"/>
                      <a:pt x="25760" y="280"/>
                    </a:cubicBezTo>
                    <a:cubicBezTo>
                      <a:pt x="25793" y="313"/>
                      <a:pt x="25809" y="363"/>
                      <a:pt x="25842" y="412"/>
                    </a:cubicBezTo>
                    <a:lnTo>
                      <a:pt x="25859" y="445"/>
                    </a:lnTo>
                    <a:cubicBezTo>
                      <a:pt x="25875" y="478"/>
                      <a:pt x="25892" y="511"/>
                      <a:pt x="25908" y="561"/>
                    </a:cubicBezTo>
                    <a:cubicBezTo>
                      <a:pt x="25958" y="692"/>
                      <a:pt x="26024" y="874"/>
                      <a:pt x="26090" y="1072"/>
                    </a:cubicBezTo>
                    <a:cubicBezTo>
                      <a:pt x="26106" y="1154"/>
                      <a:pt x="26139" y="1236"/>
                      <a:pt x="26172" y="1319"/>
                    </a:cubicBezTo>
                    <a:cubicBezTo>
                      <a:pt x="26222" y="1517"/>
                      <a:pt x="26287" y="1747"/>
                      <a:pt x="26353" y="1978"/>
                    </a:cubicBezTo>
                    <a:cubicBezTo>
                      <a:pt x="26353" y="2044"/>
                      <a:pt x="26370" y="2093"/>
                      <a:pt x="26386" y="2159"/>
                    </a:cubicBezTo>
                    <a:cubicBezTo>
                      <a:pt x="26419" y="2291"/>
                      <a:pt x="26452" y="2406"/>
                      <a:pt x="26485" y="2555"/>
                    </a:cubicBezTo>
                    <a:cubicBezTo>
                      <a:pt x="26518" y="2670"/>
                      <a:pt x="26535" y="2786"/>
                      <a:pt x="26568" y="2917"/>
                    </a:cubicBezTo>
                    <a:cubicBezTo>
                      <a:pt x="26634" y="3198"/>
                      <a:pt x="26699" y="3494"/>
                      <a:pt x="26749" y="3791"/>
                    </a:cubicBezTo>
                    <a:cubicBezTo>
                      <a:pt x="26782" y="3906"/>
                      <a:pt x="26798" y="4022"/>
                      <a:pt x="26815" y="4137"/>
                    </a:cubicBezTo>
                    <a:cubicBezTo>
                      <a:pt x="26864" y="4368"/>
                      <a:pt x="26914" y="4615"/>
                      <a:pt x="26963" y="4862"/>
                    </a:cubicBezTo>
                    <a:cubicBezTo>
                      <a:pt x="26980" y="4994"/>
                      <a:pt x="26996" y="5126"/>
                      <a:pt x="27029" y="5258"/>
                    </a:cubicBezTo>
                    <a:cubicBezTo>
                      <a:pt x="27046" y="5357"/>
                      <a:pt x="27062" y="5455"/>
                      <a:pt x="27079" y="5554"/>
                    </a:cubicBezTo>
                    <a:cubicBezTo>
                      <a:pt x="27095" y="5620"/>
                      <a:pt x="27111" y="5703"/>
                      <a:pt x="27111" y="5785"/>
                    </a:cubicBezTo>
                    <a:cubicBezTo>
                      <a:pt x="27177" y="6164"/>
                      <a:pt x="27243" y="6560"/>
                      <a:pt x="27293" y="6939"/>
                    </a:cubicBezTo>
                    <a:cubicBezTo>
                      <a:pt x="27309" y="7021"/>
                      <a:pt x="27326" y="7104"/>
                      <a:pt x="27326" y="7169"/>
                    </a:cubicBezTo>
                    <a:cubicBezTo>
                      <a:pt x="27474" y="8125"/>
                      <a:pt x="27573" y="9032"/>
                      <a:pt x="27655" y="9839"/>
                    </a:cubicBezTo>
                    <a:cubicBezTo>
                      <a:pt x="27655" y="9905"/>
                      <a:pt x="27655" y="9971"/>
                      <a:pt x="27672" y="10037"/>
                    </a:cubicBezTo>
                    <a:cubicBezTo>
                      <a:pt x="27705" y="10532"/>
                      <a:pt x="27721" y="10960"/>
                      <a:pt x="27721" y="11339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0" name="Google Shape;660;p11"/>
            <p:cNvGrpSpPr/>
            <p:nvPr/>
          </p:nvGrpSpPr>
          <p:grpSpPr>
            <a:xfrm rot="-2700000">
              <a:off x="908" y="4092171"/>
              <a:ext cx="915541" cy="696343"/>
              <a:chOff x="131175" y="4309275"/>
              <a:chExt cx="915550" cy="696350"/>
            </a:xfrm>
          </p:grpSpPr>
          <p:sp>
            <p:nvSpPr>
              <p:cNvPr id="661" name="Google Shape;661;p11"/>
              <p:cNvSpPr/>
              <p:nvPr/>
            </p:nvSpPr>
            <p:spPr>
              <a:xfrm>
                <a:off x="131175" y="4309275"/>
                <a:ext cx="910600" cy="6934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738" extrusionOk="0">
                    <a:moveTo>
                      <a:pt x="25546" y="0"/>
                    </a:moveTo>
                    <a:cubicBezTo>
                      <a:pt x="19201" y="2885"/>
                      <a:pt x="6774" y="10763"/>
                      <a:pt x="5851" y="11339"/>
                    </a:cubicBezTo>
                    <a:cubicBezTo>
                      <a:pt x="5736" y="11405"/>
                      <a:pt x="5587" y="11488"/>
                      <a:pt x="5422" y="11587"/>
                    </a:cubicBezTo>
                    <a:cubicBezTo>
                      <a:pt x="5192" y="11702"/>
                      <a:pt x="4911" y="11834"/>
                      <a:pt x="4598" y="11999"/>
                    </a:cubicBezTo>
                    <a:cubicBezTo>
                      <a:pt x="4499" y="12048"/>
                      <a:pt x="4401" y="12098"/>
                      <a:pt x="4285" y="12147"/>
                    </a:cubicBezTo>
                    <a:cubicBezTo>
                      <a:pt x="4219" y="12180"/>
                      <a:pt x="4153" y="12213"/>
                      <a:pt x="4087" y="12246"/>
                    </a:cubicBezTo>
                    <a:cubicBezTo>
                      <a:pt x="3857" y="12361"/>
                      <a:pt x="3626" y="12493"/>
                      <a:pt x="3395" y="12608"/>
                    </a:cubicBezTo>
                    <a:cubicBezTo>
                      <a:pt x="3247" y="12691"/>
                      <a:pt x="3082" y="12790"/>
                      <a:pt x="2934" y="12872"/>
                    </a:cubicBezTo>
                    <a:cubicBezTo>
                      <a:pt x="2769" y="12971"/>
                      <a:pt x="2588" y="13070"/>
                      <a:pt x="2423" y="13185"/>
                    </a:cubicBezTo>
                    <a:cubicBezTo>
                      <a:pt x="1417" y="13828"/>
                      <a:pt x="527" y="14586"/>
                      <a:pt x="264" y="15443"/>
                    </a:cubicBezTo>
                    <a:cubicBezTo>
                      <a:pt x="0" y="16267"/>
                      <a:pt x="940" y="18558"/>
                      <a:pt x="2225" y="20931"/>
                    </a:cubicBezTo>
                    <a:cubicBezTo>
                      <a:pt x="3939" y="24129"/>
                      <a:pt x="6279" y="27474"/>
                      <a:pt x="7169" y="27705"/>
                    </a:cubicBezTo>
                    <a:cubicBezTo>
                      <a:pt x="7252" y="27727"/>
                      <a:pt x="7346" y="27737"/>
                      <a:pt x="7450" y="27737"/>
                    </a:cubicBezTo>
                    <a:cubicBezTo>
                      <a:pt x="8053" y="27737"/>
                      <a:pt x="8992" y="27389"/>
                      <a:pt x="10004" y="26898"/>
                    </a:cubicBezTo>
                    <a:cubicBezTo>
                      <a:pt x="10103" y="26848"/>
                      <a:pt x="10218" y="26799"/>
                      <a:pt x="10317" y="26749"/>
                    </a:cubicBezTo>
                    <a:cubicBezTo>
                      <a:pt x="10400" y="26700"/>
                      <a:pt x="10466" y="26667"/>
                      <a:pt x="10548" y="26617"/>
                    </a:cubicBezTo>
                    <a:cubicBezTo>
                      <a:pt x="10795" y="26502"/>
                      <a:pt x="11042" y="26370"/>
                      <a:pt x="11273" y="26238"/>
                    </a:cubicBezTo>
                    <a:cubicBezTo>
                      <a:pt x="11290" y="26222"/>
                      <a:pt x="11306" y="26222"/>
                      <a:pt x="11323" y="26205"/>
                    </a:cubicBezTo>
                    <a:cubicBezTo>
                      <a:pt x="11454" y="26139"/>
                      <a:pt x="11570" y="26073"/>
                      <a:pt x="11702" y="26008"/>
                    </a:cubicBezTo>
                    <a:cubicBezTo>
                      <a:pt x="11817" y="25942"/>
                      <a:pt x="11932" y="25876"/>
                      <a:pt x="12048" y="25810"/>
                    </a:cubicBezTo>
                    <a:cubicBezTo>
                      <a:pt x="12180" y="25727"/>
                      <a:pt x="12295" y="25661"/>
                      <a:pt x="12410" y="25596"/>
                    </a:cubicBezTo>
                    <a:cubicBezTo>
                      <a:pt x="12476" y="25563"/>
                      <a:pt x="12542" y="25513"/>
                      <a:pt x="12592" y="25480"/>
                    </a:cubicBezTo>
                    <a:cubicBezTo>
                      <a:pt x="12888" y="25315"/>
                      <a:pt x="13169" y="25151"/>
                      <a:pt x="13416" y="24986"/>
                    </a:cubicBezTo>
                    <a:cubicBezTo>
                      <a:pt x="14075" y="24590"/>
                      <a:pt x="14553" y="24277"/>
                      <a:pt x="14685" y="24211"/>
                    </a:cubicBezTo>
                    <a:cubicBezTo>
                      <a:pt x="15212" y="23914"/>
                      <a:pt x="32534" y="13268"/>
                      <a:pt x="32781" y="13037"/>
                    </a:cubicBezTo>
                    <a:cubicBezTo>
                      <a:pt x="32781" y="13037"/>
                      <a:pt x="32781" y="13037"/>
                      <a:pt x="32798" y="13004"/>
                    </a:cubicBezTo>
                    <a:cubicBezTo>
                      <a:pt x="32798" y="12988"/>
                      <a:pt x="32814" y="12971"/>
                      <a:pt x="32831" y="12955"/>
                    </a:cubicBezTo>
                    <a:cubicBezTo>
                      <a:pt x="32863" y="12856"/>
                      <a:pt x="32946" y="12691"/>
                      <a:pt x="33045" y="12460"/>
                    </a:cubicBezTo>
                    <a:cubicBezTo>
                      <a:pt x="33061" y="12427"/>
                      <a:pt x="33094" y="12378"/>
                      <a:pt x="33111" y="12328"/>
                    </a:cubicBezTo>
                    <a:cubicBezTo>
                      <a:pt x="33210" y="12131"/>
                      <a:pt x="33308" y="11883"/>
                      <a:pt x="33424" y="11620"/>
                    </a:cubicBezTo>
                    <a:cubicBezTo>
                      <a:pt x="33457" y="11554"/>
                      <a:pt x="33490" y="11488"/>
                      <a:pt x="33523" y="11422"/>
                    </a:cubicBezTo>
                    <a:cubicBezTo>
                      <a:pt x="33655" y="11142"/>
                      <a:pt x="33786" y="10829"/>
                      <a:pt x="33935" y="10499"/>
                    </a:cubicBezTo>
                    <a:cubicBezTo>
                      <a:pt x="33984" y="10384"/>
                      <a:pt x="34034" y="10252"/>
                      <a:pt x="34083" y="10136"/>
                    </a:cubicBezTo>
                    <a:cubicBezTo>
                      <a:pt x="34133" y="10037"/>
                      <a:pt x="34165" y="9955"/>
                      <a:pt x="34198" y="9873"/>
                    </a:cubicBezTo>
                    <a:cubicBezTo>
                      <a:pt x="34248" y="9757"/>
                      <a:pt x="34297" y="9642"/>
                      <a:pt x="34363" y="9510"/>
                    </a:cubicBezTo>
                    <a:cubicBezTo>
                      <a:pt x="34495" y="9197"/>
                      <a:pt x="34627" y="8867"/>
                      <a:pt x="34759" y="8554"/>
                    </a:cubicBezTo>
                    <a:cubicBezTo>
                      <a:pt x="34792" y="8488"/>
                      <a:pt x="34825" y="8406"/>
                      <a:pt x="34841" y="8340"/>
                    </a:cubicBezTo>
                    <a:cubicBezTo>
                      <a:pt x="34874" y="8274"/>
                      <a:pt x="34907" y="8208"/>
                      <a:pt x="34924" y="8142"/>
                    </a:cubicBezTo>
                    <a:cubicBezTo>
                      <a:pt x="35105" y="7697"/>
                      <a:pt x="35286" y="7252"/>
                      <a:pt x="35451" y="6840"/>
                    </a:cubicBezTo>
                    <a:lnTo>
                      <a:pt x="35451" y="6824"/>
                    </a:lnTo>
                    <a:cubicBezTo>
                      <a:pt x="35533" y="6593"/>
                      <a:pt x="35632" y="6362"/>
                      <a:pt x="35698" y="6148"/>
                    </a:cubicBezTo>
                    <a:cubicBezTo>
                      <a:pt x="35764" y="5967"/>
                      <a:pt x="35830" y="5785"/>
                      <a:pt x="35896" y="5620"/>
                    </a:cubicBezTo>
                    <a:cubicBezTo>
                      <a:pt x="36077" y="5077"/>
                      <a:pt x="36226" y="4582"/>
                      <a:pt x="36308" y="4203"/>
                    </a:cubicBezTo>
                    <a:cubicBezTo>
                      <a:pt x="36325" y="4154"/>
                      <a:pt x="36325" y="4121"/>
                      <a:pt x="36341" y="4071"/>
                    </a:cubicBezTo>
                    <a:cubicBezTo>
                      <a:pt x="36357" y="4022"/>
                      <a:pt x="36357" y="3989"/>
                      <a:pt x="36357" y="3939"/>
                    </a:cubicBezTo>
                    <a:cubicBezTo>
                      <a:pt x="36374" y="3890"/>
                      <a:pt x="36374" y="3857"/>
                      <a:pt x="36390" y="3808"/>
                    </a:cubicBezTo>
                    <a:cubicBezTo>
                      <a:pt x="36423" y="3511"/>
                      <a:pt x="36407" y="3313"/>
                      <a:pt x="36308" y="3247"/>
                    </a:cubicBezTo>
                    <a:cubicBezTo>
                      <a:pt x="36259" y="3214"/>
                      <a:pt x="36193" y="3181"/>
                      <a:pt x="36094" y="3132"/>
                    </a:cubicBezTo>
                    <a:cubicBezTo>
                      <a:pt x="36044" y="3115"/>
                      <a:pt x="36011" y="3099"/>
                      <a:pt x="35962" y="3082"/>
                    </a:cubicBezTo>
                    <a:cubicBezTo>
                      <a:pt x="35929" y="3082"/>
                      <a:pt x="35912" y="3066"/>
                      <a:pt x="35880" y="3049"/>
                    </a:cubicBezTo>
                    <a:cubicBezTo>
                      <a:pt x="35830" y="3033"/>
                      <a:pt x="35781" y="3016"/>
                      <a:pt x="35715" y="3000"/>
                    </a:cubicBezTo>
                    <a:cubicBezTo>
                      <a:pt x="35649" y="2967"/>
                      <a:pt x="35566" y="2934"/>
                      <a:pt x="35468" y="2901"/>
                    </a:cubicBezTo>
                    <a:cubicBezTo>
                      <a:pt x="35402" y="2885"/>
                      <a:pt x="35303" y="2852"/>
                      <a:pt x="35220" y="2819"/>
                    </a:cubicBezTo>
                    <a:cubicBezTo>
                      <a:pt x="35187" y="2802"/>
                      <a:pt x="35138" y="2786"/>
                      <a:pt x="35105" y="2786"/>
                    </a:cubicBezTo>
                    <a:cubicBezTo>
                      <a:pt x="35023" y="2753"/>
                      <a:pt x="34940" y="2720"/>
                      <a:pt x="34858" y="2703"/>
                    </a:cubicBezTo>
                    <a:cubicBezTo>
                      <a:pt x="34792" y="2670"/>
                      <a:pt x="34726" y="2654"/>
                      <a:pt x="34660" y="2637"/>
                    </a:cubicBezTo>
                    <a:cubicBezTo>
                      <a:pt x="34297" y="2522"/>
                      <a:pt x="33869" y="2390"/>
                      <a:pt x="33424" y="2242"/>
                    </a:cubicBezTo>
                    <a:cubicBezTo>
                      <a:pt x="33325" y="2225"/>
                      <a:pt x="33226" y="2192"/>
                      <a:pt x="33127" y="2159"/>
                    </a:cubicBezTo>
                    <a:cubicBezTo>
                      <a:pt x="33094" y="2143"/>
                      <a:pt x="33045" y="2127"/>
                      <a:pt x="33012" y="2127"/>
                    </a:cubicBezTo>
                    <a:cubicBezTo>
                      <a:pt x="32946" y="2094"/>
                      <a:pt x="32880" y="2077"/>
                      <a:pt x="32798" y="2061"/>
                    </a:cubicBezTo>
                    <a:cubicBezTo>
                      <a:pt x="32567" y="1995"/>
                      <a:pt x="32320" y="1912"/>
                      <a:pt x="32072" y="1846"/>
                    </a:cubicBezTo>
                    <a:cubicBezTo>
                      <a:pt x="31842" y="1780"/>
                      <a:pt x="31594" y="1698"/>
                      <a:pt x="31347" y="1632"/>
                    </a:cubicBezTo>
                    <a:cubicBezTo>
                      <a:pt x="31116" y="1566"/>
                      <a:pt x="30886" y="1500"/>
                      <a:pt x="30655" y="1434"/>
                    </a:cubicBezTo>
                    <a:cubicBezTo>
                      <a:pt x="30639" y="1434"/>
                      <a:pt x="30639" y="1418"/>
                      <a:pt x="30622" y="1418"/>
                    </a:cubicBezTo>
                    <a:cubicBezTo>
                      <a:pt x="30325" y="1335"/>
                      <a:pt x="30029" y="1253"/>
                      <a:pt x="29732" y="1171"/>
                    </a:cubicBezTo>
                    <a:cubicBezTo>
                      <a:pt x="29699" y="1154"/>
                      <a:pt x="29683" y="1154"/>
                      <a:pt x="29666" y="1154"/>
                    </a:cubicBezTo>
                    <a:cubicBezTo>
                      <a:pt x="29501" y="1105"/>
                      <a:pt x="29353" y="1055"/>
                      <a:pt x="29205" y="1022"/>
                    </a:cubicBezTo>
                    <a:cubicBezTo>
                      <a:pt x="28479" y="808"/>
                      <a:pt x="27804" y="627"/>
                      <a:pt x="27243" y="462"/>
                    </a:cubicBezTo>
                    <a:cubicBezTo>
                      <a:pt x="27161" y="445"/>
                      <a:pt x="27095" y="429"/>
                      <a:pt x="27013" y="412"/>
                    </a:cubicBezTo>
                    <a:cubicBezTo>
                      <a:pt x="26980" y="396"/>
                      <a:pt x="26947" y="380"/>
                      <a:pt x="26897" y="380"/>
                    </a:cubicBezTo>
                    <a:cubicBezTo>
                      <a:pt x="26831" y="363"/>
                      <a:pt x="26765" y="330"/>
                      <a:pt x="26700" y="314"/>
                    </a:cubicBezTo>
                    <a:cubicBezTo>
                      <a:pt x="26518" y="264"/>
                      <a:pt x="26353" y="231"/>
                      <a:pt x="26205" y="182"/>
                    </a:cubicBezTo>
                    <a:cubicBezTo>
                      <a:pt x="26172" y="165"/>
                      <a:pt x="26123" y="165"/>
                      <a:pt x="26090" y="149"/>
                    </a:cubicBezTo>
                    <a:cubicBezTo>
                      <a:pt x="25991" y="132"/>
                      <a:pt x="25908" y="99"/>
                      <a:pt x="25826" y="83"/>
                    </a:cubicBezTo>
                    <a:cubicBezTo>
                      <a:pt x="25793" y="66"/>
                      <a:pt x="25760" y="66"/>
                      <a:pt x="25727" y="50"/>
                    </a:cubicBezTo>
                    <a:cubicBezTo>
                      <a:pt x="25612" y="17"/>
                      <a:pt x="25546" y="0"/>
                      <a:pt x="25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11"/>
              <p:cNvSpPr/>
              <p:nvPr/>
            </p:nvSpPr>
            <p:spPr>
              <a:xfrm>
                <a:off x="131175" y="4631075"/>
                <a:ext cx="263725" cy="3716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866" extrusionOk="0">
                    <a:moveTo>
                      <a:pt x="2934" y="0"/>
                    </a:moveTo>
                    <a:cubicBezTo>
                      <a:pt x="2769" y="99"/>
                      <a:pt x="2588" y="198"/>
                      <a:pt x="2423" y="313"/>
                    </a:cubicBezTo>
                    <a:cubicBezTo>
                      <a:pt x="1417" y="956"/>
                      <a:pt x="527" y="1714"/>
                      <a:pt x="264" y="2571"/>
                    </a:cubicBezTo>
                    <a:cubicBezTo>
                      <a:pt x="0" y="3395"/>
                      <a:pt x="940" y="5686"/>
                      <a:pt x="2225" y="8059"/>
                    </a:cubicBezTo>
                    <a:cubicBezTo>
                      <a:pt x="3939" y="11257"/>
                      <a:pt x="6279" y="14602"/>
                      <a:pt x="7169" y="14833"/>
                    </a:cubicBezTo>
                    <a:cubicBezTo>
                      <a:pt x="7252" y="14855"/>
                      <a:pt x="7346" y="14865"/>
                      <a:pt x="7450" y="14865"/>
                    </a:cubicBezTo>
                    <a:cubicBezTo>
                      <a:pt x="8053" y="14865"/>
                      <a:pt x="8992" y="14517"/>
                      <a:pt x="10004" y="14026"/>
                    </a:cubicBezTo>
                    <a:cubicBezTo>
                      <a:pt x="10103" y="13976"/>
                      <a:pt x="10218" y="13927"/>
                      <a:pt x="10317" y="13877"/>
                    </a:cubicBezTo>
                    <a:cubicBezTo>
                      <a:pt x="10400" y="13828"/>
                      <a:pt x="10466" y="13795"/>
                      <a:pt x="10548" y="13745"/>
                    </a:cubicBezTo>
                    <a:cubicBezTo>
                      <a:pt x="9823" y="12460"/>
                      <a:pt x="8735" y="10532"/>
                      <a:pt x="7532" y="8373"/>
                    </a:cubicBezTo>
                    <a:cubicBezTo>
                      <a:pt x="6016" y="5686"/>
                      <a:pt x="4335" y="2637"/>
                      <a:pt x="29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11"/>
              <p:cNvSpPr/>
              <p:nvPr/>
            </p:nvSpPr>
            <p:spPr>
              <a:xfrm>
                <a:off x="131175" y="4631075"/>
                <a:ext cx="263725" cy="3745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982" fill="none" extrusionOk="0">
                    <a:moveTo>
                      <a:pt x="10548" y="13745"/>
                    </a:moveTo>
                    <a:cubicBezTo>
                      <a:pt x="10466" y="13795"/>
                      <a:pt x="10400" y="13828"/>
                      <a:pt x="10317" y="13877"/>
                    </a:cubicBezTo>
                    <a:cubicBezTo>
                      <a:pt x="10218" y="13927"/>
                      <a:pt x="10103" y="13976"/>
                      <a:pt x="10004" y="14026"/>
                    </a:cubicBezTo>
                    <a:cubicBezTo>
                      <a:pt x="8817" y="14602"/>
                      <a:pt x="7730" y="14981"/>
                      <a:pt x="7169" y="14833"/>
                    </a:cubicBezTo>
                    <a:cubicBezTo>
                      <a:pt x="6279" y="14602"/>
                      <a:pt x="3939" y="11257"/>
                      <a:pt x="2225" y="8059"/>
                    </a:cubicBezTo>
                    <a:cubicBezTo>
                      <a:pt x="940" y="5686"/>
                      <a:pt x="0" y="3395"/>
                      <a:pt x="264" y="2571"/>
                    </a:cubicBezTo>
                    <a:cubicBezTo>
                      <a:pt x="527" y="1714"/>
                      <a:pt x="1417" y="956"/>
                      <a:pt x="2423" y="313"/>
                    </a:cubicBezTo>
                    <a:cubicBezTo>
                      <a:pt x="2588" y="198"/>
                      <a:pt x="2769" y="99"/>
                      <a:pt x="2934" y="0"/>
                    </a:cubicBezTo>
                    <a:cubicBezTo>
                      <a:pt x="4335" y="2637"/>
                      <a:pt x="6016" y="5686"/>
                      <a:pt x="7532" y="8373"/>
                    </a:cubicBezTo>
                    <a:cubicBezTo>
                      <a:pt x="8735" y="10532"/>
                      <a:pt x="9823" y="12460"/>
                      <a:pt x="10548" y="13745"/>
                    </a:cubicBezTo>
                    <a:close/>
                  </a:path>
                </a:pathLst>
              </a:custGeom>
              <a:noFill/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11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extrusionOk="0">
                    <a:moveTo>
                      <a:pt x="1" y="0"/>
                    </a:moveTo>
                    <a:cubicBezTo>
                      <a:pt x="1" y="1"/>
                      <a:pt x="1962" y="1714"/>
                      <a:pt x="2028" y="1945"/>
                    </a:cubicBezTo>
                    <a:cubicBezTo>
                      <a:pt x="2094" y="2176"/>
                      <a:pt x="1468" y="3791"/>
                      <a:pt x="1929" y="4269"/>
                    </a:cubicBezTo>
                    <a:cubicBezTo>
                      <a:pt x="2374" y="4731"/>
                      <a:pt x="4138" y="5653"/>
                      <a:pt x="4286" y="6016"/>
                    </a:cubicBezTo>
                    <a:cubicBezTo>
                      <a:pt x="4434" y="6395"/>
                      <a:pt x="4138" y="8356"/>
                      <a:pt x="4335" y="8604"/>
                    </a:cubicBezTo>
                    <a:cubicBezTo>
                      <a:pt x="4533" y="8851"/>
                      <a:pt x="6280" y="9609"/>
                      <a:pt x="6428" y="9889"/>
                    </a:cubicBezTo>
                    <a:cubicBezTo>
                      <a:pt x="6478" y="9971"/>
                      <a:pt x="6593" y="10351"/>
                      <a:pt x="6709" y="10812"/>
                    </a:cubicBezTo>
                    <a:cubicBezTo>
                      <a:pt x="6939" y="11751"/>
                      <a:pt x="7236" y="13037"/>
                      <a:pt x="7236" y="13037"/>
                    </a:cubicBezTo>
                    <a:cubicBezTo>
                      <a:pt x="7236" y="13037"/>
                      <a:pt x="7236" y="13037"/>
                      <a:pt x="7253" y="13004"/>
                    </a:cubicBezTo>
                    <a:cubicBezTo>
                      <a:pt x="7269" y="12988"/>
                      <a:pt x="7269" y="12971"/>
                      <a:pt x="7286" y="12955"/>
                    </a:cubicBezTo>
                    <a:cubicBezTo>
                      <a:pt x="7318" y="12856"/>
                      <a:pt x="7401" y="12691"/>
                      <a:pt x="7500" y="12460"/>
                    </a:cubicBezTo>
                    <a:cubicBezTo>
                      <a:pt x="7516" y="12427"/>
                      <a:pt x="7549" y="12378"/>
                      <a:pt x="7566" y="12328"/>
                    </a:cubicBezTo>
                    <a:cubicBezTo>
                      <a:pt x="7665" y="12131"/>
                      <a:pt x="7763" y="11883"/>
                      <a:pt x="7879" y="11620"/>
                    </a:cubicBezTo>
                    <a:cubicBezTo>
                      <a:pt x="7912" y="11554"/>
                      <a:pt x="7945" y="11488"/>
                      <a:pt x="7978" y="11422"/>
                    </a:cubicBezTo>
                    <a:cubicBezTo>
                      <a:pt x="8110" y="11142"/>
                      <a:pt x="8241" y="10829"/>
                      <a:pt x="8390" y="10499"/>
                    </a:cubicBezTo>
                    <a:cubicBezTo>
                      <a:pt x="8439" y="10384"/>
                      <a:pt x="8489" y="10252"/>
                      <a:pt x="8538" y="10136"/>
                    </a:cubicBezTo>
                    <a:cubicBezTo>
                      <a:pt x="8588" y="10037"/>
                      <a:pt x="8620" y="9955"/>
                      <a:pt x="8653" y="9873"/>
                    </a:cubicBezTo>
                    <a:cubicBezTo>
                      <a:pt x="8703" y="9757"/>
                      <a:pt x="8752" y="9642"/>
                      <a:pt x="8818" y="9510"/>
                    </a:cubicBezTo>
                    <a:cubicBezTo>
                      <a:pt x="8950" y="9197"/>
                      <a:pt x="9082" y="8867"/>
                      <a:pt x="9214" y="8554"/>
                    </a:cubicBezTo>
                    <a:cubicBezTo>
                      <a:pt x="9247" y="8488"/>
                      <a:pt x="9280" y="8406"/>
                      <a:pt x="9296" y="8340"/>
                    </a:cubicBezTo>
                    <a:cubicBezTo>
                      <a:pt x="9329" y="8274"/>
                      <a:pt x="9362" y="8208"/>
                      <a:pt x="9379" y="8142"/>
                    </a:cubicBezTo>
                    <a:cubicBezTo>
                      <a:pt x="9560" y="7697"/>
                      <a:pt x="9741" y="7252"/>
                      <a:pt x="9906" y="6840"/>
                    </a:cubicBezTo>
                    <a:lnTo>
                      <a:pt x="9906" y="6824"/>
                    </a:lnTo>
                    <a:cubicBezTo>
                      <a:pt x="9988" y="6593"/>
                      <a:pt x="10087" y="6362"/>
                      <a:pt x="10153" y="6148"/>
                    </a:cubicBezTo>
                    <a:cubicBezTo>
                      <a:pt x="10219" y="5967"/>
                      <a:pt x="10285" y="5785"/>
                      <a:pt x="10351" y="5620"/>
                    </a:cubicBezTo>
                    <a:cubicBezTo>
                      <a:pt x="10532" y="5077"/>
                      <a:pt x="10681" y="4582"/>
                      <a:pt x="10763" y="4203"/>
                    </a:cubicBezTo>
                    <a:cubicBezTo>
                      <a:pt x="10780" y="4154"/>
                      <a:pt x="10780" y="4121"/>
                      <a:pt x="10796" y="4071"/>
                    </a:cubicBezTo>
                    <a:cubicBezTo>
                      <a:pt x="10812" y="4022"/>
                      <a:pt x="10812" y="3989"/>
                      <a:pt x="10812" y="3939"/>
                    </a:cubicBezTo>
                    <a:cubicBezTo>
                      <a:pt x="10829" y="3890"/>
                      <a:pt x="10829" y="3857"/>
                      <a:pt x="10845" y="3808"/>
                    </a:cubicBezTo>
                    <a:cubicBezTo>
                      <a:pt x="10878" y="3511"/>
                      <a:pt x="10862" y="3313"/>
                      <a:pt x="10763" y="3247"/>
                    </a:cubicBezTo>
                    <a:cubicBezTo>
                      <a:pt x="10714" y="3214"/>
                      <a:pt x="10648" y="3181"/>
                      <a:pt x="10549" y="3132"/>
                    </a:cubicBezTo>
                    <a:cubicBezTo>
                      <a:pt x="10499" y="3115"/>
                      <a:pt x="10466" y="3099"/>
                      <a:pt x="10417" y="3082"/>
                    </a:cubicBezTo>
                    <a:cubicBezTo>
                      <a:pt x="10384" y="3082"/>
                      <a:pt x="10367" y="3066"/>
                      <a:pt x="10335" y="3049"/>
                    </a:cubicBezTo>
                    <a:cubicBezTo>
                      <a:pt x="10285" y="3033"/>
                      <a:pt x="10236" y="3016"/>
                      <a:pt x="10170" y="3000"/>
                    </a:cubicBezTo>
                    <a:cubicBezTo>
                      <a:pt x="10104" y="2967"/>
                      <a:pt x="10021" y="2934"/>
                      <a:pt x="9923" y="2901"/>
                    </a:cubicBezTo>
                    <a:cubicBezTo>
                      <a:pt x="9857" y="2885"/>
                      <a:pt x="9758" y="2852"/>
                      <a:pt x="9675" y="2819"/>
                    </a:cubicBezTo>
                    <a:cubicBezTo>
                      <a:pt x="9642" y="2802"/>
                      <a:pt x="9593" y="2786"/>
                      <a:pt x="9560" y="2786"/>
                    </a:cubicBezTo>
                    <a:cubicBezTo>
                      <a:pt x="9478" y="2753"/>
                      <a:pt x="9395" y="2720"/>
                      <a:pt x="9313" y="2703"/>
                    </a:cubicBezTo>
                    <a:cubicBezTo>
                      <a:pt x="9247" y="2670"/>
                      <a:pt x="9181" y="2654"/>
                      <a:pt x="9115" y="2637"/>
                    </a:cubicBezTo>
                    <a:cubicBezTo>
                      <a:pt x="8752" y="2522"/>
                      <a:pt x="8324" y="2390"/>
                      <a:pt x="7879" y="2242"/>
                    </a:cubicBezTo>
                    <a:cubicBezTo>
                      <a:pt x="7780" y="2225"/>
                      <a:pt x="7681" y="2192"/>
                      <a:pt x="7582" y="2159"/>
                    </a:cubicBezTo>
                    <a:cubicBezTo>
                      <a:pt x="7549" y="2143"/>
                      <a:pt x="7500" y="2127"/>
                      <a:pt x="7467" y="2127"/>
                    </a:cubicBezTo>
                    <a:cubicBezTo>
                      <a:pt x="7401" y="2094"/>
                      <a:pt x="7318" y="2077"/>
                      <a:pt x="7253" y="2061"/>
                    </a:cubicBezTo>
                    <a:cubicBezTo>
                      <a:pt x="7022" y="1995"/>
                      <a:pt x="6775" y="1912"/>
                      <a:pt x="6527" y="1846"/>
                    </a:cubicBezTo>
                    <a:cubicBezTo>
                      <a:pt x="6297" y="1780"/>
                      <a:pt x="6049" y="1698"/>
                      <a:pt x="5802" y="1632"/>
                    </a:cubicBezTo>
                    <a:cubicBezTo>
                      <a:pt x="5571" y="1566"/>
                      <a:pt x="5341" y="1500"/>
                      <a:pt x="5110" y="1434"/>
                    </a:cubicBezTo>
                    <a:cubicBezTo>
                      <a:pt x="5094" y="1434"/>
                      <a:pt x="5094" y="1418"/>
                      <a:pt x="5077" y="1418"/>
                    </a:cubicBezTo>
                    <a:cubicBezTo>
                      <a:pt x="4780" y="1335"/>
                      <a:pt x="4484" y="1253"/>
                      <a:pt x="4187" y="1171"/>
                    </a:cubicBezTo>
                    <a:cubicBezTo>
                      <a:pt x="4154" y="1154"/>
                      <a:pt x="4138" y="1154"/>
                      <a:pt x="4121" y="1154"/>
                    </a:cubicBezTo>
                    <a:cubicBezTo>
                      <a:pt x="3956" y="1105"/>
                      <a:pt x="3808" y="1055"/>
                      <a:pt x="3660" y="1022"/>
                    </a:cubicBezTo>
                    <a:cubicBezTo>
                      <a:pt x="2934" y="808"/>
                      <a:pt x="2259" y="627"/>
                      <a:pt x="1698" y="462"/>
                    </a:cubicBezTo>
                    <a:cubicBezTo>
                      <a:pt x="1616" y="445"/>
                      <a:pt x="1550" y="429"/>
                      <a:pt x="1468" y="412"/>
                    </a:cubicBezTo>
                    <a:cubicBezTo>
                      <a:pt x="1435" y="396"/>
                      <a:pt x="1402" y="380"/>
                      <a:pt x="1352" y="380"/>
                    </a:cubicBezTo>
                    <a:cubicBezTo>
                      <a:pt x="1286" y="363"/>
                      <a:pt x="1220" y="330"/>
                      <a:pt x="1155" y="314"/>
                    </a:cubicBezTo>
                    <a:cubicBezTo>
                      <a:pt x="973" y="264"/>
                      <a:pt x="808" y="231"/>
                      <a:pt x="660" y="182"/>
                    </a:cubicBezTo>
                    <a:cubicBezTo>
                      <a:pt x="627" y="165"/>
                      <a:pt x="578" y="165"/>
                      <a:pt x="545" y="149"/>
                    </a:cubicBezTo>
                    <a:cubicBezTo>
                      <a:pt x="446" y="132"/>
                      <a:pt x="363" y="99"/>
                      <a:pt x="281" y="83"/>
                    </a:cubicBezTo>
                    <a:cubicBezTo>
                      <a:pt x="248" y="66"/>
                      <a:pt x="215" y="66"/>
                      <a:pt x="182" y="50"/>
                    </a:cubicBezTo>
                    <a:cubicBezTo>
                      <a:pt x="67" y="1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B9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11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extrusionOk="0">
                    <a:moveTo>
                      <a:pt x="3000" y="1"/>
                    </a:moveTo>
                    <a:cubicBezTo>
                      <a:pt x="2770" y="116"/>
                      <a:pt x="2489" y="248"/>
                      <a:pt x="2176" y="413"/>
                    </a:cubicBezTo>
                    <a:cubicBezTo>
                      <a:pt x="2077" y="462"/>
                      <a:pt x="1979" y="512"/>
                      <a:pt x="1863" y="561"/>
                    </a:cubicBezTo>
                    <a:cubicBezTo>
                      <a:pt x="1797" y="594"/>
                      <a:pt x="1731" y="627"/>
                      <a:pt x="1665" y="660"/>
                    </a:cubicBezTo>
                    <a:cubicBezTo>
                      <a:pt x="1435" y="775"/>
                      <a:pt x="1204" y="907"/>
                      <a:pt x="973" y="1022"/>
                    </a:cubicBezTo>
                    <a:cubicBezTo>
                      <a:pt x="825" y="1105"/>
                      <a:pt x="660" y="1204"/>
                      <a:pt x="512" y="1286"/>
                    </a:cubicBezTo>
                    <a:cubicBezTo>
                      <a:pt x="347" y="1385"/>
                      <a:pt x="166" y="1484"/>
                      <a:pt x="1" y="1599"/>
                    </a:cubicBezTo>
                    <a:cubicBezTo>
                      <a:pt x="1" y="1632"/>
                      <a:pt x="1" y="1649"/>
                      <a:pt x="1" y="1649"/>
                    </a:cubicBezTo>
                    <a:cubicBezTo>
                      <a:pt x="1" y="1649"/>
                      <a:pt x="1187" y="4203"/>
                      <a:pt x="4319" y="9724"/>
                    </a:cubicBezTo>
                    <a:cubicBezTo>
                      <a:pt x="5242" y="11323"/>
                      <a:pt x="6313" y="13185"/>
                      <a:pt x="7582" y="15312"/>
                    </a:cubicBezTo>
                    <a:cubicBezTo>
                      <a:pt x="7681" y="15262"/>
                      <a:pt x="7796" y="15213"/>
                      <a:pt x="7895" y="15163"/>
                    </a:cubicBezTo>
                    <a:cubicBezTo>
                      <a:pt x="8208" y="14998"/>
                      <a:pt x="8538" y="14834"/>
                      <a:pt x="8851" y="14652"/>
                    </a:cubicBezTo>
                    <a:cubicBezTo>
                      <a:pt x="8868" y="14636"/>
                      <a:pt x="8884" y="14636"/>
                      <a:pt x="8901" y="14619"/>
                    </a:cubicBezTo>
                    <a:cubicBezTo>
                      <a:pt x="9032" y="14553"/>
                      <a:pt x="9148" y="14487"/>
                      <a:pt x="9280" y="14422"/>
                    </a:cubicBezTo>
                    <a:cubicBezTo>
                      <a:pt x="9395" y="14356"/>
                      <a:pt x="9510" y="14290"/>
                      <a:pt x="9626" y="14224"/>
                    </a:cubicBezTo>
                    <a:cubicBezTo>
                      <a:pt x="9758" y="14141"/>
                      <a:pt x="9873" y="14075"/>
                      <a:pt x="9988" y="14010"/>
                    </a:cubicBezTo>
                    <a:cubicBezTo>
                      <a:pt x="10054" y="13977"/>
                      <a:pt x="10120" y="13944"/>
                      <a:pt x="10170" y="13894"/>
                    </a:cubicBezTo>
                    <a:cubicBezTo>
                      <a:pt x="10466" y="13729"/>
                      <a:pt x="10747" y="13565"/>
                      <a:pt x="10994" y="13400"/>
                    </a:cubicBezTo>
                    <a:cubicBezTo>
                      <a:pt x="10994" y="13400"/>
                      <a:pt x="9906" y="11587"/>
                      <a:pt x="8390" y="9032"/>
                    </a:cubicBezTo>
                    <a:cubicBezTo>
                      <a:pt x="8373" y="8999"/>
                      <a:pt x="8357" y="8966"/>
                      <a:pt x="8340" y="8950"/>
                    </a:cubicBezTo>
                    <a:cubicBezTo>
                      <a:pt x="7500" y="7532"/>
                      <a:pt x="6527" y="5917"/>
                      <a:pt x="5538" y="4253"/>
                    </a:cubicBezTo>
                    <a:cubicBezTo>
                      <a:pt x="4681" y="2819"/>
                      <a:pt x="3808" y="1369"/>
                      <a:pt x="3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11"/>
              <p:cNvSpPr/>
              <p:nvPr/>
            </p:nvSpPr>
            <p:spPr>
              <a:xfrm>
                <a:off x="216050" y="4615400"/>
                <a:ext cx="216325" cy="34985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13994" extrusionOk="0">
                    <a:moveTo>
                      <a:pt x="692" y="1"/>
                    </a:moveTo>
                    <a:cubicBezTo>
                      <a:pt x="462" y="116"/>
                      <a:pt x="231" y="248"/>
                      <a:pt x="0" y="363"/>
                    </a:cubicBezTo>
                    <a:cubicBezTo>
                      <a:pt x="1401" y="2819"/>
                      <a:pt x="3263" y="6016"/>
                      <a:pt x="4928" y="8901"/>
                    </a:cubicBezTo>
                    <a:cubicBezTo>
                      <a:pt x="6065" y="10862"/>
                      <a:pt x="7104" y="12658"/>
                      <a:pt x="7878" y="13993"/>
                    </a:cubicBezTo>
                    <a:cubicBezTo>
                      <a:pt x="7895" y="13977"/>
                      <a:pt x="7911" y="13977"/>
                      <a:pt x="7928" y="13960"/>
                    </a:cubicBezTo>
                    <a:cubicBezTo>
                      <a:pt x="8059" y="13894"/>
                      <a:pt x="8175" y="13828"/>
                      <a:pt x="8307" y="13763"/>
                    </a:cubicBezTo>
                    <a:cubicBezTo>
                      <a:pt x="8422" y="13697"/>
                      <a:pt x="8537" y="13631"/>
                      <a:pt x="8653" y="13565"/>
                    </a:cubicBezTo>
                    <a:cubicBezTo>
                      <a:pt x="7812" y="12180"/>
                      <a:pt x="6807" y="10499"/>
                      <a:pt x="5785" y="8752"/>
                    </a:cubicBezTo>
                    <a:cubicBezTo>
                      <a:pt x="3956" y="5670"/>
                      <a:pt x="2027" y="2341"/>
                      <a:pt x="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11"/>
              <p:cNvSpPr/>
              <p:nvPr/>
            </p:nvSpPr>
            <p:spPr>
              <a:xfrm>
                <a:off x="186800" y="4556075"/>
                <a:ext cx="799350" cy="446650"/>
              </a:xfrm>
              <a:custGeom>
                <a:avLst/>
                <a:gdLst/>
                <a:ahLst/>
                <a:cxnLst/>
                <a:rect l="l" t="t" r="r" b="b"/>
                <a:pathLst>
                  <a:path w="31974" h="17866" extrusionOk="0">
                    <a:moveTo>
                      <a:pt x="31973" y="1"/>
                    </a:moveTo>
                    <a:lnTo>
                      <a:pt x="31973" y="1"/>
                    </a:lnTo>
                    <a:cubicBezTo>
                      <a:pt x="31331" y="314"/>
                      <a:pt x="30671" y="627"/>
                      <a:pt x="30029" y="940"/>
                    </a:cubicBezTo>
                    <a:cubicBezTo>
                      <a:pt x="25760" y="3017"/>
                      <a:pt x="21491" y="5110"/>
                      <a:pt x="17223" y="7186"/>
                    </a:cubicBezTo>
                    <a:cubicBezTo>
                      <a:pt x="14421" y="8538"/>
                      <a:pt x="11570" y="9922"/>
                      <a:pt x="8587" y="10746"/>
                    </a:cubicBezTo>
                    <a:cubicBezTo>
                      <a:pt x="8043" y="10895"/>
                      <a:pt x="7499" y="11010"/>
                      <a:pt x="6955" y="11125"/>
                    </a:cubicBezTo>
                    <a:cubicBezTo>
                      <a:pt x="6658" y="11175"/>
                      <a:pt x="6378" y="11224"/>
                      <a:pt x="6098" y="11274"/>
                    </a:cubicBezTo>
                    <a:cubicBezTo>
                      <a:pt x="5999" y="11290"/>
                      <a:pt x="5900" y="11307"/>
                      <a:pt x="5785" y="11323"/>
                    </a:cubicBezTo>
                    <a:cubicBezTo>
                      <a:pt x="5637" y="11340"/>
                      <a:pt x="5472" y="11356"/>
                      <a:pt x="5307" y="11373"/>
                    </a:cubicBezTo>
                    <a:cubicBezTo>
                      <a:pt x="5043" y="11405"/>
                      <a:pt x="4780" y="11422"/>
                      <a:pt x="4516" y="11438"/>
                    </a:cubicBezTo>
                    <a:cubicBezTo>
                      <a:pt x="4215" y="11455"/>
                      <a:pt x="3911" y="11464"/>
                      <a:pt x="3604" y="11464"/>
                    </a:cubicBezTo>
                    <a:cubicBezTo>
                      <a:pt x="2411" y="11464"/>
                      <a:pt x="1180" y="11335"/>
                      <a:pt x="0" y="11059"/>
                    </a:cubicBezTo>
                    <a:lnTo>
                      <a:pt x="0" y="11059"/>
                    </a:lnTo>
                    <a:cubicBezTo>
                      <a:pt x="1714" y="14257"/>
                      <a:pt x="4054" y="17602"/>
                      <a:pt x="4944" y="17833"/>
                    </a:cubicBezTo>
                    <a:cubicBezTo>
                      <a:pt x="5027" y="17855"/>
                      <a:pt x="5121" y="17865"/>
                      <a:pt x="5225" y="17865"/>
                    </a:cubicBezTo>
                    <a:cubicBezTo>
                      <a:pt x="5828" y="17865"/>
                      <a:pt x="6767" y="17517"/>
                      <a:pt x="7779" y="17026"/>
                    </a:cubicBezTo>
                    <a:cubicBezTo>
                      <a:pt x="7878" y="16976"/>
                      <a:pt x="7993" y="16927"/>
                      <a:pt x="8092" y="16877"/>
                    </a:cubicBezTo>
                    <a:cubicBezTo>
                      <a:pt x="8405" y="16712"/>
                      <a:pt x="8735" y="16548"/>
                      <a:pt x="9048" y="16366"/>
                    </a:cubicBezTo>
                    <a:cubicBezTo>
                      <a:pt x="9065" y="16350"/>
                      <a:pt x="9081" y="16350"/>
                      <a:pt x="9098" y="16333"/>
                    </a:cubicBezTo>
                    <a:cubicBezTo>
                      <a:pt x="9229" y="16267"/>
                      <a:pt x="9345" y="16201"/>
                      <a:pt x="9477" y="16136"/>
                    </a:cubicBezTo>
                    <a:cubicBezTo>
                      <a:pt x="9592" y="16070"/>
                      <a:pt x="9707" y="16004"/>
                      <a:pt x="9823" y="15938"/>
                    </a:cubicBezTo>
                    <a:cubicBezTo>
                      <a:pt x="9955" y="15855"/>
                      <a:pt x="10070" y="15789"/>
                      <a:pt x="10185" y="15724"/>
                    </a:cubicBezTo>
                    <a:cubicBezTo>
                      <a:pt x="10251" y="15691"/>
                      <a:pt x="10317" y="15658"/>
                      <a:pt x="10367" y="15608"/>
                    </a:cubicBezTo>
                    <a:cubicBezTo>
                      <a:pt x="10663" y="15443"/>
                      <a:pt x="10944" y="15279"/>
                      <a:pt x="11191" y="15114"/>
                    </a:cubicBezTo>
                    <a:cubicBezTo>
                      <a:pt x="11850" y="14718"/>
                      <a:pt x="12328" y="14405"/>
                      <a:pt x="12460" y="14339"/>
                    </a:cubicBezTo>
                    <a:cubicBezTo>
                      <a:pt x="12987" y="14042"/>
                      <a:pt x="30309" y="3396"/>
                      <a:pt x="30556" y="3165"/>
                    </a:cubicBezTo>
                    <a:cubicBezTo>
                      <a:pt x="30556" y="3165"/>
                      <a:pt x="30556" y="3165"/>
                      <a:pt x="30573" y="3132"/>
                    </a:cubicBezTo>
                    <a:cubicBezTo>
                      <a:pt x="30589" y="3116"/>
                      <a:pt x="30589" y="3099"/>
                      <a:pt x="30606" y="3083"/>
                    </a:cubicBezTo>
                    <a:cubicBezTo>
                      <a:pt x="30638" y="2984"/>
                      <a:pt x="30721" y="2819"/>
                      <a:pt x="30820" y="2588"/>
                    </a:cubicBezTo>
                    <a:cubicBezTo>
                      <a:pt x="30836" y="2555"/>
                      <a:pt x="30869" y="2506"/>
                      <a:pt x="30886" y="2456"/>
                    </a:cubicBezTo>
                    <a:cubicBezTo>
                      <a:pt x="30985" y="2259"/>
                      <a:pt x="31083" y="2011"/>
                      <a:pt x="31199" y="1748"/>
                    </a:cubicBezTo>
                    <a:cubicBezTo>
                      <a:pt x="31232" y="1682"/>
                      <a:pt x="31265" y="1616"/>
                      <a:pt x="31298" y="1550"/>
                    </a:cubicBezTo>
                    <a:cubicBezTo>
                      <a:pt x="31430" y="1270"/>
                      <a:pt x="31561" y="957"/>
                      <a:pt x="31710" y="627"/>
                    </a:cubicBezTo>
                    <a:cubicBezTo>
                      <a:pt x="31759" y="512"/>
                      <a:pt x="31809" y="380"/>
                      <a:pt x="31858" y="264"/>
                    </a:cubicBezTo>
                    <a:cubicBezTo>
                      <a:pt x="31908" y="165"/>
                      <a:pt x="31940" y="83"/>
                      <a:pt x="31973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11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fill="none" extrusionOk="0">
                    <a:moveTo>
                      <a:pt x="10845" y="3808"/>
                    </a:moveTo>
                    <a:cubicBezTo>
                      <a:pt x="10829" y="3857"/>
                      <a:pt x="10829" y="3890"/>
                      <a:pt x="10812" y="3939"/>
                    </a:cubicBezTo>
                    <a:cubicBezTo>
                      <a:pt x="10812" y="3989"/>
                      <a:pt x="10812" y="4022"/>
                      <a:pt x="10796" y="4071"/>
                    </a:cubicBezTo>
                    <a:cubicBezTo>
                      <a:pt x="10780" y="4121"/>
                      <a:pt x="10780" y="4154"/>
                      <a:pt x="10763" y="4203"/>
                    </a:cubicBezTo>
                    <a:cubicBezTo>
                      <a:pt x="10681" y="4582"/>
                      <a:pt x="10532" y="5077"/>
                      <a:pt x="10351" y="5620"/>
                    </a:cubicBezTo>
                    <a:cubicBezTo>
                      <a:pt x="10285" y="5785"/>
                      <a:pt x="10219" y="5967"/>
                      <a:pt x="10153" y="6148"/>
                    </a:cubicBezTo>
                    <a:cubicBezTo>
                      <a:pt x="10087" y="6362"/>
                      <a:pt x="9988" y="6593"/>
                      <a:pt x="9906" y="6824"/>
                    </a:cubicBezTo>
                    <a:lnTo>
                      <a:pt x="9906" y="6840"/>
                    </a:lnTo>
                    <a:cubicBezTo>
                      <a:pt x="9741" y="7252"/>
                      <a:pt x="9560" y="7697"/>
                      <a:pt x="9379" y="8142"/>
                    </a:cubicBezTo>
                    <a:cubicBezTo>
                      <a:pt x="9362" y="8208"/>
                      <a:pt x="9329" y="8274"/>
                      <a:pt x="9296" y="8340"/>
                    </a:cubicBezTo>
                    <a:cubicBezTo>
                      <a:pt x="9280" y="8406"/>
                      <a:pt x="9247" y="8488"/>
                      <a:pt x="9214" y="8554"/>
                    </a:cubicBezTo>
                    <a:cubicBezTo>
                      <a:pt x="9082" y="8867"/>
                      <a:pt x="8950" y="9197"/>
                      <a:pt x="8818" y="9510"/>
                    </a:cubicBezTo>
                    <a:cubicBezTo>
                      <a:pt x="8752" y="9642"/>
                      <a:pt x="8703" y="9757"/>
                      <a:pt x="8653" y="9873"/>
                    </a:cubicBezTo>
                    <a:cubicBezTo>
                      <a:pt x="8620" y="9955"/>
                      <a:pt x="8588" y="10037"/>
                      <a:pt x="8538" y="10136"/>
                    </a:cubicBezTo>
                    <a:cubicBezTo>
                      <a:pt x="8489" y="10252"/>
                      <a:pt x="8439" y="10384"/>
                      <a:pt x="8390" y="10499"/>
                    </a:cubicBezTo>
                    <a:cubicBezTo>
                      <a:pt x="8241" y="10829"/>
                      <a:pt x="8110" y="11142"/>
                      <a:pt x="7978" y="11422"/>
                    </a:cubicBezTo>
                    <a:cubicBezTo>
                      <a:pt x="7945" y="11488"/>
                      <a:pt x="7912" y="11554"/>
                      <a:pt x="7879" y="11620"/>
                    </a:cubicBezTo>
                    <a:cubicBezTo>
                      <a:pt x="7763" y="11883"/>
                      <a:pt x="7665" y="12131"/>
                      <a:pt x="7566" y="12328"/>
                    </a:cubicBezTo>
                    <a:cubicBezTo>
                      <a:pt x="7549" y="12378"/>
                      <a:pt x="7516" y="12427"/>
                      <a:pt x="7500" y="12460"/>
                    </a:cubicBezTo>
                    <a:cubicBezTo>
                      <a:pt x="7401" y="12691"/>
                      <a:pt x="7318" y="12856"/>
                      <a:pt x="7286" y="12955"/>
                    </a:cubicBezTo>
                    <a:cubicBezTo>
                      <a:pt x="7269" y="12971"/>
                      <a:pt x="7269" y="12988"/>
                      <a:pt x="7253" y="13004"/>
                    </a:cubicBezTo>
                    <a:cubicBezTo>
                      <a:pt x="7236" y="13037"/>
                      <a:pt x="7236" y="13037"/>
                      <a:pt x="7236" y="13037"/>
                    </a:cubicBezTo>
                    <a:cubicBezTo>
                      <a:pt x="7236" y="13037"/>
                      <a:pt x="6939" y="11751"/>
                      <a:pt x="6709" y="10812"/>
                    </a:cubicBezTo>
                    <a:cubicBezTo>
                      <a:pt x="6593" y="10351"/>
                      <a:pt x="6478" y="9971"/>
                      <a:pt x="6428" y="9889"/>
                    </a:cubicBezTo>
                    <a:cubicBezTo>
                      <a:pt x="6280" y="9609"/>
                      <a:pt x="4533" y="8851"/>
                      <a:pt x="4335" y="8604"/>
                    </a:cubicBezTo>
                    <a:cubicBezTo>
                      <a:pt x="4138" y="8356"/>
                      <a:pt x="4434" y="6395"/>
                      <a:pt x="4286" y="6016"/>
                    </a:cubicBezTo>
                    <a:cubicBezTo>
                      <a:pt x="4138" y="5653"/>
                      <a:pt x="2374" y="4731"/>
                      <a:pt x="1929" y="4269"/>
                    </a:cubicBezTo>
                    <a:cubicBezTo>
                      <a:pt x="1468" y="3791"/>
                      <a:pt x="2094" y="2176"/>
                      <a:pt x="2028" y="1945"/>
                    </a:cubicBezTo>
                    <a:cubicBezTo>
                      <a:pt x="1962" y="1714"/>
                      <a:pt x="1" y="0"/>
                      <a:pt x="1" y="0"/>
                    </a:cubicBezTo>
                    <a:cubicBezTo>
                      <a:pt x="1" y="0"/>
                      <a:pt x="67" y="17"/>
                      <a:pt x="182" y="50"/>
                    </a:cubicBezTo>
                    <a:cubicBezTo>
                      <a:pt x="215" y="66"/>
                      <a:pt x="248" y="66"/>
                      <a:pt x="281" y="83"/>
                    </a:cubicBezTo>
                    <a:cubicBezTo>
                      <a:pt x="363" y="99"/>
                      <a:pt x="446" y="132"/>
                      <a:pt x="545" y="149"/>
                    </a:cubicBezTo>
                    <a:cubicBezTo>
                      <a:pt x="578" y="165"/>
                      <a:pt x="627" y="165"/>
                      <a:pt x="660" y="182"/>
                    </a:cubicBezTo>
                    <a:cubicBezTo>
                      <a:pt x="808" y="231"/>
                      <a:pt x="973" y="264"/>
                      <a:pt x="1155" y="314"/>
                    </a:cubicBezTo>
                    <a:cubicBezTo>
                      <a:pt x="1220" y="330"/>
                      <a:pt x="1286" y="363"/>
                      <a:pt x="1352" y="380"/>
                    </a:cubicBezTo>
                    <a:cubicBezTo>
                      <a:pt x="1402" y="380"/>
                      <a:pt x="1435" y="396"/>
                      <a:pt x="1468" y="412"/>
                    </a:cubicBezTo>
                    <a:cubicBezTo>
                      <a:pt x="1550" y="429"/>
                      <a:pt x="1616" y="445"/>
                      <a:pt x="1698" y="462"/>
                    </a:cubicBezTo>
                    <a:cubicBezTo>
                      <a:pt x="2259" y="627"/>
                      <a:pt x="2934" y="808"/>
                      <a:pt x="3660" y="1022"/>
                    </a:cubicBezTo>
                    <a:cubicBezTo>
                      <a:pt x="3808" y="1055"/>
                      <a:pt x="3956" y="1105"/>
                      <a:pt x="4121" y="1154"/>
                    </a:cubicBezTo>
                    <a:cubicBezTo>
                      <a:pt x="4138" y="1154"/>
                      <a:pt x="4154" y="1154"/>
                      <a:pt x="4187" y="1171"/>
                    </a:cubicBezTo>
                    <a:cubicBezTo>
                      <a:pt x="4484" y="1253"/>
                      <a:pt x="4780" y="1335"/>
                      <a:pt x="5077" y="1418"/>
                    </a:cubicBezTo>
                    <a:cubicBezTo>
                      <a:pt x="5094" y="1418"/>
                      <a:pt x="5094" y="1434"/>
                      <a:pt x="5110" y="1434"/>
                    </a:cubicBezTo>
                    <a:cubicBezTo>
                      <a:pt x="5341" y="1500"/>
                      <a:pt x="5571" y="1566"/>
                      <a:pt x="5802" y="1632"/>
                    </a:cubicBezTo>
                    <a:cubicBezTo>
                      <a:pt x="6049" y="1698"/>
                      <a:pt x="6297" y="1780"/>
                      <a:pt x="6527" y="1846"/>
                    </a:cubicBezTo>
                    <a:cubicBezTo>
                      <a:pt x="6775" y="1912"/>
                      <a:pt x="7022" y="1995"/>
                      <a:pt x="7253" y="2061"/>
                    </a:cubicBezTo>
                    <a:cubicBezTo>
                      <a:pt x="7318" y="2077"/>
                      <a:pt x="7401" y="2094"/>
                      <a:pt x="7467" y="2127"/>
                    </a:cubicBezTo>
                    <a:cubicBezTo>
                      <a:pt x="7500" y="2127"/>
                      <a:pt x="7549" y="2143"/>
                      <a:pt x="7582" y="2159"/>
                    </a:cubicBezTo>
                    <a:cubicBezTo>
                      <a:pt x="7681" y="2192"/>
                      <a:pt x="7780" y="2225"/>
                      <a:pt x="7879" y="2242"/>
                    </a:cubicBezTo>
                    <a:cubicBezTo>
                      <a:pt x="8324" y="2390"/>
                      <a:pt x="8752" y="2522"/>
                      <a:pt x="9115" y="2637"/>
                    </a:cubicBezTo>
                    <a:cubicBezTo>
                      <a:pt x="9181" y="2654"/>
                      <a:pt x="9247" y="2670"/>
                      <a:pt x="9313" y="2703"/>
                    </a:cubicBezTo>
                    <a:cubicBezTo>
                      <a:pt x="9395" y="2720"/>
                      <a:pt x="9478" y="2753"/>
                      <a:pt x="9560" y="2786"/>
                    </a:cubicBezTo>
                    <a:cubicBezTo>
                      <a:pt x="9593" y="2786"/>
                      <a:pt x="9642" y="2802"/>
                      <a:pt x="9675" y="2819"/>
                    </a:cubicBezTo>
                    <a:cubicBezTo>
                      <a:pt x="9758" y="2852"/>
                      <a:pt x="9857" y="2885"/>
                      <a:pt x="9923" y="2901"/>
                    </a:cubicBezTo>
                    <a:cubicBezTo>
                      <a:pt x="10021" y="2934"/>
                      <a:pt x="10104" y="2967"/>
                      <a:pt x="10170" y="3000"/>
                    </a:cubicBezTo>
                    <a:cubicBezTo>
                      <a:pt x="10236" y="3016"/>
                      <a:pt x="10285" y="3033"/>
                      <a:pt x="10335" y="3049"/>
                    </a:cubicBezTo>
                    <a:cubicBezTo>
                      <a:pt x="10367" y="3066"/>
                      <a:pt x="10384" y="3082"/>
                      <a:pt x="10417" y="3082"/>
                    </a:cubicBezTo>
                    <a:cubicBezTo>
                      <a:pt x="10466" y="3099"/>
                      <a:pt x="10499" y="3115"/>
                      <a:pt x="10549" y="3132"/>
                    </a:cubicBezTo>
                    <a:cubicBezTo>
                      <a:pt x="10648" y="3181"/>
                      <a:pt x="10714" y="3214"/>
                      <a:pt x="10763" y="3247"/>
                    </a:cubicBezTo>
                    <a:cubicBezTo>
                      <a:pt x="10862" y="3313"/>
                      <a:pt x="10878" y="3511"/>
                      <a:pt x="10845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11"/>
              <p:cNvSpPr/>
              <p:nvPr/>
            </p:nvSpPr>
            <p:spPr>
              <a:xfrm>
                <a:off x="951100" y="4360775"/>
                <a:ext cx="9562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781" extrusionOk="0">
                    <a:moveTo>
                      <a:pt x="1" y="1"/>
                    </a:moveTo>
                    <a:cubicBezTo>
                      <a:pt x="1665" y="2539"/>
                      <a:pt x="2654" y="4780"/>
                      <a:pt x="2654" y="4780"/>
                    </a:cubicBezTo>
                    <a:cubicBezTo>
                      <a:pt x="3346" y="2967"/>
                      <a:pt x="3824" y="1401"/>
                      <a:pt x="3511" y="1187"/>
                    </a:cubicBezTo>
                    <a:cubicBezTo>
                      <a:pt x="3214" y="989"/>
                      <a:pt x="1764" y="52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11"/>
              <p:cNvSpPr/>
              <p:nvPr/>
            </p:nvSpPr>
            <p:spPr>
              <a:xfrm>
                <a:off x="400225" y="4524350"/>
                <a:ext cx="477975" cy="298325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1933" fill="none" extrusionOk="0">
                    <a:moveTo>
                      <a:pt x="19118" y="1"/>
                    </a:moveTo>
                    <a:cubicBezTo>
                      <a:pt x="19118" y="1"/>
                      <a:pt x="3560" y="10351"/>
                      <a:pt x="0" y="11933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1" name="Google Shape;671;p11"/>
              <p:cNvSpPr/>
              <p:nvPr/>
            </p:nvSpPr>
            <p:spPr>
              <a:xfrm>
                <a:off x="330175" y="4416000"/>
                <a:ext cx="487875" cy="28925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11570" fill="none" extrusionOk="0">
                    <a:moveTo>
                      <a:pt x="19514" y="0"/>
                    </a:moveTo>
                    <a:cubicBezTo>
                      <a:pt x="19514" y="0"/>
                      <a:pt x="3610" y="9229"/>
                      <a:pt x="0" y="11570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2" name="Google Shape;672;p11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fill="none" extrusionOk="0">
                    <a:moveTo>
                      <a:pt x="10994" y="13400"/>
                    </a:moveTo>
                    <a:cubicBezTo>
                      <a:pt x="10747" y="13565"/>
                      <a:pt x="10466" y="13729"/>
                      <a:pt x="10170" y="13894"/>
                    </a:cubicBezTo>
                    <a:cubicBezTo>
                      <a:pt x="10120" y="13944"/>
                      <a:pt x="10054" y="13977"/>
                      <a:pt x="9988" y="14010"/>
                    </a:cubicBezTo>
                    <a:cubicBezTo>
                      <a:pt x="9873" y="14075"/>
                      <a:pt x="9758" y="14141"/>
                      <a:pt x="9626" y="14224"/>
                    </a:cubicBezTo>
                    <a:cubicBezTo>
                      <a:pt x="9510" y="14290"/>
                      <a:pt x="9395" y="14356"/>
                      <a:pt x="9280" y="14422"/>
                    </a:cubicBezTo>
                    <a:cubicBezTo>
                      <a:pt x="9148" y="14487"/>
                      <a:pt x="9032" y="14553"/>
                      <a:pt x="8901" y="14619"/>
                    </a:cubicBezTo>
                    <a:cubicBezTo>
                      <a:pt x="8884" y="14636"/>
                      <a:pt x="8868" y="14636"/>
                      <a:pt x="8851" y="14652"/>
                    </a:cubicBezTo>
                    <a:cubicBezTo>
                      <a:pt x="8538" y="14834"/>
                      <a:pt x="8208" y="14998"/>
                      <a:pt x="7895" y="15163"/>
                    </a:cubicBezTo>
                    <a:cubicBezTo>
                      <a:pt x="7796" y="15213"/>
                      <a:pt x="7681" y="15262"/>
                      <a:pt x="7582" y="15312"/>
                    </a:cubicBezTo>
                    <a:cubicBezTo>
                      <a:pt x="6313" y="13185"/>
                      <a:pt x="5242" y="11323"/>
                      <a:pt x="4319" y="9724"/>
                    </a:cubicBezTo>
                    <a:cubicBezTo>
                      <a:pt x="1187" y="4203"/>
                      <a:pt x="1" y="1649"/>
                      <a:pt x="1" y="1649"/>
                    </a:cubicBezTo>
                    <a:cubicBezTo>
                      <a:pt x="1" y="1649"/>
                      <a:pt x="1" y="1632"/>
                      <a:pt x="1" y="1599"/>
                    </a:cubicBezTo>
                    <a:cubicBezTo>
                      <a:pt x="166" y="1484"/>
                      <a:pt x="347" y="1385"/>
                      <a:pt x="512" y="1286"/>
                    </a:cubicBezTo>
                    <a:cubicBezTo>
                      <a:pt x="660" y="1204"/>
                      <a:pt x="825" y="1105"/>
                      <a:pt x="973" y="1022"/>
                    </a:cubicBezTo>
                    <a:cubicBezTo>
                      <a:pt x="1204" y="907"/>
                      <a:pt x="1435" y="775"/>
                      <a:pt x="1665" y="660"/>
                    </a:cubicBezTo>
                    <a:cubicBezTo>
                      <a:pt x="1731" y="627"/>
                      <a:pt x="1797" y="594"/>
                      <a:pt x="1863" y="561"/>
                    </a:cubicBezTo>
                    <a:cubicBezTo>
                      <a:pt x="1979" y="512"/>
                      <a:pt x="2077" y="462"/>
                      <a:pt x="2176" y="413"/>
                    </a:cubicBezTo>
                    <a:cubicBezTo>
                      <a:pt x="2489" y="248"/>
                      <a:pt x="2770" y="116"/>
                      <a:pt x="3000" y="1"/>
                    </a:cubicBezTo>
                    <a:cubicBezTo>
                      <a:pt x="3808" y="1369"/>
                      <a:pt x="4681" y="2819"/>
                      <a:pt x="5538" y="4253"/>
                    </a:cubicBezTo>
                    <a:cubicBezTo>
                      <a:pt x="6527" y="5917"/>
                      <a:pt x="7500" y="7532"/>
                      <a:pt x="8340" y="8950"/>
                    </a:cubicBezTo>
                    <a:cubicBezTo>
                      <a:pt x="8357" y="8966"/>
                      <a:pt x="8373" y="8999"/>
                      <a:pt x="8390" y="9032"/>
                    </a:cubicBezTo>
                    <a:cubicBezTo>
                      <a:pt x="9906" y="11587"/>
                      <a:pt x="10994" y="13400"/>
                      <a:pt x="10994" y="13400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11"/>
              <p:cNvSpPr/>
              <p:nvPr/>
            </p:nvSpPr>
            <p:spPr>
              <a:xfrm>
                <a:off x="131175" y="4309275"/>
                <a:ext cx="910600" cy="6963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854" fill="none" extrusionOk="0">
                    <a:moveTo>
                      <a:pt x="36390" y="3808"/>
                    </a:moveTo>
                    <a:cubicBezTo>
                      <a:pt x="36374" y="3857"/>
                      <a:pt x="36374" y="3890"/>
                      <a:pt x="36357" y="3939"/>
                    </a:cubicBezTo>
                    <a:cubicBezTo>
                      <a:pt x="36357" y="3989"/>
                      <a:pt x="36357" y="4022"/>
                      <a:pt x="36341" y="4071"/>
                    </a:cubicBezTo>
                    <a:cubicBezTo>
                      <a:pt x="36325" y="4121"/>
                      <a:pt x="36325" y="4154"/>
                      <a:pt x="36308" y="4203"/>
                    </a:cubicBezTo>
                    <a:cubicBezTo>
                      <a:pt x="36226" y="4582"/>
                      <a:pt x="36077" y="5077"/>
                      <a:pt x="35896" y="5620"/>
                    </a:cubicBezTo>
                    <a:cubicBezTo>
                      <a:pt x="35830" y="5785"/>
                      <a:pt x="35764" y="5967"/>
                      <a:pt x="35698" y="6148"/>
                    </a:cubicBezTo>
                    <a:cubicBezTo>
                      <a:pt x="35632" y="6362"/>
                      <a:pt x="35533" y="6593"/>
                      <a:pt x="35451" y="6824"/>
                    </a:cubicBezTo>
                    <a:lnTo>
                      <a:pt x="35451" y="6840"/>
                    </a:lnTo>
                    <a:cubicBezTo>
                      <a:pt x="35286" y="7252"/>
                      <a:pt x="35105" y="7697"/>
                      <a:pt x="34924" y="8142"/>
                    </a:cubicBezTo>
                    <a:cubicBezTo>
                      <a:pt x="34907" y="8208"/>
                      <a:pt x="34874" y="8274"/>
                      <a:pt x="34841" y="8340"/>
                    </a:cubicBezTo>
                    <a:cubicBezTo>
                      <a:pt x="34825" y="8406"/>
                      <a:pt x="34792" y="8488"/>
                      <a:pt x="34759" y="8554"/>
                    </a:cubicBezTo>
                    <a:cubicBezTo>
                      <a:pt x="34627" y="8867"/>
                      <a:pt x="34495" y="9197"/>
                      <a:pt x="34363" y="9510"/>
                    </a:cubicBezTo>
                    <a:cubicBezTo>
                      <a:pt x="34297" y="9642"/>
                      <a:pt x="34248" y="9757"/>
                      <a:pt x="34198" y="9873"/>
                    </a:cubicBezTo>
                    <a:cubicBezTo>
                      <a:pt x="34165" y="9955"/>
                      <a:pt x="34133" y="10037"/>
                      <a:pt x="34083" y="10136"/>
                    </a:cubicBezTo>
                    <a:cubicBezTo>
                      <a:pt x="34034" y="10252"/>
                      <a:pt x="33984" y="10384"/>
                      <a:pt x="33935" y="10499"/>
                    </a:cubicBezTo>
                    <a:cubicBezTo>
                      <a:pt x="33786" y="10829"/>
                      <a:pt x="33655" y="11142"/>
                      <a:pt x="33523" y="11422"/>
                    </a:cubicBezTo>
                    <a:cubicBezTo>
                      <a:pt x="33490" y="11488"/>
                      <a:pt x="33457" y="11554"/>
                      <a:pt x="33424" y="11620"/>
                    </a:cubicBezTo>
                    <a:cubicBezTo>
                      <a:pt x="33308" y="11883"/>
                      <a:pt x="33210" y="12131"/>
                      <a:pt x="33111" y="12328"/>
                    </a:cubicBezTo>
                    <a:cubicBezTo>
                      <a:pt x="33094" y="12378"/>
                      <a:pt x="33061" y="12427"/>
                      <a:pt x="33045" y="12460"/>
                    </a:cubicBezTo>
                    <a:cubicBezTo>
                      <a:pt x="32946" y="12691"/>
                      <a:pt x="32863" y="12856"/>
                      <a:pt x="32831" y="12955"/>
                    </a:cubicBezTo>
                    <a:cubicBezTo>
                      <a:pt x="32814" y="12971"/>
                      <a:pt x="32798" y="12988"/>
                      <a:pt x="32798" y="13004"/>
                    </a:cubicBezTo>
                    <a:cubicBezTo>
                      <a:pt x="32781" y="13037"/>
                      <a:pt x="32781" y="13037"/>
                      <a:pt x="32781" y="13037"/>
                    </a:cubicBezTo>
                    <a:cubicBezTo>
                      <a:pt x="32534" y="13268"/>
                      <a:pt x="15212" y="23914"/>
                      <a:pt x="14685" y="24211"/>
                    </a:cubicBezTo>
                    <a:cubicBezTo>
                      <a:pt x="14553" y="24277"/>
                      <a:pt x="14075" y="24590"/>
                      <a:pt x="13416" y="24986"/>
                    </a:cubicBezTo>
                    <a:cubicBezTo>
                      <a:pt x="13169" y="25151"/>
                      <a:pt x="12888" y="25315"/>
                      <a:pt x="12592" y="25480"/>
                    </a:cubicBezTo>
                    <a:cubicBezTo>
                      <a:pt x="12542" y="25513"/>
                      <a:pt x="12476" y="25563"/>
                      <a:pt x="12410" y="25596"/>
                    </a:cubicBezTo>
                    <a:cubicBezTo>
                      <a:pt x="12295" y="25661"/>
                      <a:pt x="12180" y="25727"/>
                      <a:pt x="12048" y="25810"/>
                    </a:cubicBezTo>
                    <a:cubicBezTo>
                      <a:pt x="11932" y="25876"/>
                      <a:pt x="11817" y="25942"/>
                      <a:pt x="11702" y="26008"/>
                    </a:cubicBezTo>
                    <a:cubicBezTo>
                      <a:pt x="11570" y="26073"/>
                      <a:pt x="11454" y="26139"/>
                      <a:pt x="11323" y="26205"/>
                    </a:cubicBezTo>
                    <a:cubicBezTo>
                      <a:pt x="11306" y="26222"/>
                      <a:pt x="11290" y="26222"/>
                      <a:pt x="11273" y="26238"/>
                    </a:cubicBezTo>
                    <a:cubicBezTo>
                      <a:pt x="11042" y="26370"/>
                      <a:pt x="10795" y="26502"/>
                      <a:pt x="10548" y="26617"/>
                    </a:cubicBezTo>
                    <a:cubicBezTo>
                      <a:pt x="10466" y="26667"/>
                      <a:pt x="10400" y="26700"/>
                      <a:pt x="10317" y="26749"/>
                    </a:cubicBezTo>
                    <a:cubicBezTo>
                      <a:pt x="10218" y="26799"/>
                      <a:pt x="10103" y="26848"/>
                      <a:pt x="10004" y="26898"/>
                    </a:cubicBezTo>
                    <a:cubicBezTo>
                      <a:pt x="8817" y="27474"/>
                      <a:pt x="7730" y="27853"/>
                      <a:pt x="7169" y="27705"/>
                    </a:cubicBezTo>
                    <a:cubicBezTo>
                      <a:pt x="6279" y="27474"/>
                      <a:pt x="3939" y="24129"/>
                      <a:pt x="2225" y="20931"/>
                    </a:cubicBezTo>
                    <a:cubicBezTo>
                      <a:pt x="940" y="18558"/>
                      <a:pt x="0" y="16267"/>
                      <a:pt x="264" y="15443"/>
                    </a:cubicBezTo>
                    <a:cubicBezTo>
                      <a:pt x="527" y="14586"/>
                      <a:pt x="1417" y="13828"/>
                      <a:pt x="2423" y="13185"/>
                    </a:cubicBezTo>
                    <a:cubicBezTo>
                      <a:pt x="2588" y="13070"/>
                      <a:pt x="2769" y="12971"/>
                      <a:pt x="2934" y="12872"/>
                    </a:cubicBezTo>
                    <a:cubicBezTo>
                      <a:pt x="3082" y="12790"/>
                      <a:pt x="3247" y="12691"/>
                      <a:pt x="3395" y="12608"/>
                    </a:cubicBezTo>
                    <a:cubicBezTo>
                      <a:pt x="3626" y="12493"/>
                      <a:pt x="3857" y="12361"/>
                      <a:pt x="4087" y="12246"/>
                    </a:cubicBezTo>
                    <a:cubicBezTo>
                      <a:pt x="4153" y="12213"/>
                      <a:pt x="4219" y="12180"/>
                      <a:pt x="4285" y="12147"/>
                    </a:cubicBezTo>
                    <a:cubicBezTo>
                      <a:pt x="4401" y="12098"/>
                      <a:pt x="4499" y="12048"/>
                      <a:pt x="4598" y="11999"/>
                    </a:cubicBezTo>
                    <a:cubicBezTo>
                      <a:pt x="4911" y="11834"/>
                      <a:pt x="5192" y="11702"/>
                      <a:pt x="5422" y="11587"/>
                    </a:cubicBezTo>
                    <a:cubicBezTo>
                      <a:pt x="5587" y="11488"/>
                      <a:pt x="5736" y="11405"/>
                      <a:pt x="5851" y="11339"/>
                    </a:cubicBezTo>
                    <a:cubicBezTo>
                      <a:pt x="6774" y="10763"/>
                      <a:pt x="19201" y="2885"/>
                      <a:pt x="25546" y="0"/>
                    </a:cubicBezTo>
                    <a:cubicBezTo>
                      <a:pt x="25546" y="0"/>
                      <a:pt x="25612" y="17"/>
                      <a:pt x="25727" y="50"/>
                    </a:cubicBezTo>
                    <a:cubicBezTo>
                      <a:pt x="25760" y="66"/>
                      <a:pt x="25793" y="66"/>
                      <a:pt x="25826" y="83"/>
                    </a:cubicBezTo>
                    <a:cubicBezTo>
                      <a:pt x="25908" y="99"/>
                      <a:pt x="25991" y="132"/>
                      <a:pt x="26090" y="149"/>
                    </a:cubicBezTo>
                    <a:cubicBezTo>
                      <a:pt x="26123" y="165"/>
                      <a:pt x="26172" y="165"/>
                      <a:pt x="26205" y="182"/>
                    </a:cubicBezTo>
                    <a:cubicBezTo>
                      <a:pt x="26353" y="231"/>
                      <a:pt x="26518" y="264"/>
                      <a:pt x="26700" y="314"/>
                    </a:cubicBezTo>
                    <a:cubicBezTo>
                      <a:pt x="26765" y="330"/>
                      <a:pt x="26831" y="363"/>
                      <a:pt x="26897" y="380"/>
                    </a:cubicBezTo>
                    <a:cubicBezTo>
                      <a:pt x="26947" y="380"/>
                      <a:pt x="26980" y="396"/>
                      <a:pt x="27013" y="412"/>
                    </a:cubicBezTo>
                    <a:cubicBezTo>
                      <a:pt x="27095" y="429"/>
                      <a:pt x="27161" y="445"/>
                      <a:pt x="27243" y="462"/>
                    </a:cubicBezTo>
                    <a:cubicBezTo>
                      <a:pt x="27804" y="627"/>
                      <a:pt x="28479" y="808"/>
                      <a:pt x="29205" y="1022"/>
                    </a:cubicBezTo>
                    <a:cubicBezTo>
                      <a:pt x="29353" y="1055"/>
                      <a:pt x="29501" y="1105"/>
                      <a:pt x="29666" y="1154"/>
                    </a:cubicBezTo>
                    <a:cubicBezTo>
                      <a:pt x="29683" y="1154"/>
                      <a:pt x="29699" y="1154"/>
                      <a:pt x="29732" y="1171"/>
                    </a:cubicBezTo>
                    <a:cubicBezTo>
                      <a:pt x="30029" y="1253"/>
                      <a:pt x="30325" y="1335"/>
                      <a:pt x="30622" y="1418"/>
                    </a:cubicBezTo>
                    <a:cubicBezTo>
                      <a:pt x="30639" y="1418"/>
                      <a:pt x="30639" y="1434"/>
                      <a:pt x="30655" y="1434"/>
                    </a:cubicBezTo>
                    <a:cubicBezTo>
                      <a:pt x="30886" y="1500"/>
                      <a:pt x="31116" y="1566"/>
                      <a:pt x="31347" y="1632"/>
                    </a:cubicBezTo>
                    <a:cubicBezTo>
                      <a:pt x="31594" y="1698"/>
                      <a:pt x="31842" y="1780"/>
                      <a:pt x="32072" y="1846"/>
                    </a:cubicBezTo>
                    <a:cubicBezTo>
                      <a:pt x="32320" y="1912"/>
                      <a:pt x="32567" y="1995"/>
                      <a:pt x="32798" y="2061"/>
                    </a:cubicBezTo>
                    <a:lnTo>
                      <a:pt x="32798" y="2061"/>
                    </a:lnTo>
                    <a:cubicBezTo>
                      <a:pt x="32880" y="2077"/>
                      <a:pt x="32946" y="2094"/>
                      <a:pt x="33012" y="2127"/>
                    </a:cubicBezTo>
                    <a:cubicBezTo>
                      <a:pt x="33045" y="2127"/>
                      <a:pt x="33094" y="2143"/>
                      <a:pt x="33127" y="2159"/>
                    </a:cubicBezTo>
                    <a:cubicBezTo>
                      <a:pt x="33226" y="2192"/>
                      <a:pt x="33325" y="2225"/>
                      <a:pt x="33424" y="2242"/>
                    </a:cubicBezTo>
                    <a:cubicBezTo>
                      <a:pt x="33869" y="2390"/>
                      <a:pt x="34297" y="2522"/>
                      <a:pt x="34660" y="2637"/>
                    </a:cubicBezTo>
                    <a:cubicBezTo>
                      <a:pt x="34726" y="2654"/>
                      <a:pt x="34792" y="2670"/>
                      <a:pt x="34858" y="2703"/>
                    </a:cubicBezTo>
                    <a:cubicBezTo>
                      <a:pt x="34940" y="2720"/>
                      <a:pt x="35023" y="2753"/>
                      <a:pt x="35105" y="2786"/>
                    </a:cubicBezTo>
                    <a:cubicBezTo>
                      <a:pt x="35138" y="2786"/>
                      <a:pt x="35187" y="2802"/>
                      <a:pt x="35220" y="2819"/>
                    </a:cubicBezTo>
                    <a:cubicBezTo>
                      <a:pt x="35303" y="2852"/>
                      <a:pt x="35402" y="2885"/>
                      <a:pt x="35468" y="2901"/>
                    </a:cubicBezTo>
                    <a:cubicBezTo>
                      <a:pt x="35566" y="2934"/>
                      <a:pt x="35649" y="2967"/>
                      <a:pt x="35715" y="3000"/>
                    </a:cubicBezTo>
                    <a:cubicBezTo>
                      <a:pt x="35781" y="3016"/>
                      <a:pt x="35830" y="3033"/>
                      <a:pt x="35880" y="3049"/>
                    </a:cubicBezTo>
                    <a:cubicBezTo>
                      <a:pt x="35912" y="3066"/>
                      <a:pt x="35929" y="3082"/>
                      <a:pt x="35962" y="3082"/>
                    </a:cubicBezTo>
                    <a:cubicBezTo>
                      <a:pt x="36011" y="3099"/>
                      <a:pt x="36044" y="3115"/>
                      <a:pt x="36094" y="3132"/>
                    </a:cubicBezTo>
                    <a:cubicBezTo>
                      <a:pt x="36193" y="3181"/>
                      <a:pt x="36259" y="3214"/>
                      <a:pt x="36308" y="3247"/>
                    </a:cubicBezTo>
                    <a:cubicBezTo>
                      <a:pt x="36407" y="3313"/>
                      <a:pt x="36423" y="3511"/>
                      <a:pt x="36390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4" name="Google Shape;674;p11"/>
            <p:cNvGrpSpPr/>
            <p:nvPr/>
          </p:nvGrpSpPr>
          <p:grpSpPr>
            <a:xfrm rot="2700000">
              <a:off x="382534" y="1213236"/>
              <a:ext cx="485716" cy="485702"/>
              <a:chOff x="467675" y="3845425"/>
              <a:chExt cx="881100" cy="881075"/>
            </a:xfrm>
          </p:grpSpPr>
          <p:sp>
            <p:nvSpPr>
              <p:cNvPr id="675" name="Google Shape;675;p11"/>
              <p:cNvSpPr/>
              <p:nvPr/>
            </p:nvSpPr>
            <p:spPr>
              <a:xfrm>
                <a:off x="475100" y="3852850"/>
                <a:ext cx="866825" cy="866225"/>
              </a:xfrm>
              <a:custGeom>
                <a:avLst/>
                <a:gdLst/>
                <a:ahLst/>
                <a:cxnLst/>
                <a:rect l="l" t="t" r="r" b="b"/>
                <a:pathLst>
                  <a:path w="34673" h="34649" extrusionOk="0">
                    <a:moveTo>
                      <a:pt x="11915" y="0"/>
                    </a:moveTo>
                    <a:lnTo>
                      <a:pt x="11733" y="11276"/>
                    </a:lnTo>
                    <a:lnTo>
                      <a:pt x="1" y="11093"/>
                    </a:lnTo>
                    <a:lnTo>
                      <a:pt x="754" y="22803"/>
                    </a:lnTo>
                    <a:lnTo>
                      <a:pt x="11527" y="23054"/>
                    </a:lnTo>
                    <a:lnTo>
                      <a:pt x="11345" y="34649"/>
                    </a:lnTo>
                    <a:lnTo>
                      <a:pt x="23328" y="33827"/>
                    </a:lnTo>
                    <a:lnTo>
                      <a:pt x="23191" y="23305"/>
                    </a:lnTo>
                    <a:lnTo>
                      <a:pt x="23191" y="23305"/>
                    </a:lnTo>
                    <a:lnTo>
                      <a:pt x="33850" y="23556"/>
                    </a:lnTo>
                    <a:lnTo>
                      <a:pt x="34672" y="11595"/>
                    </a:lnTo>
                    <a:lnTo>
                      <a:pt x="23008" y="11390"/>
                    </a:lnTo>
                    <a:lnTo>
                      <a:pt x="22871" y="685"/>
                    </a:lnTo>
                    <a:lnTo>
                      <a:pt x="119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11"/>
              <p:cNvSpPr/>
              <p:nvPr/>
            </p:nvSpPr>
            <p:spPr>
              <a:xfrm>
                <a:off x="488800" y="4305925"/>
                <a:ext cx="841700" cy="413150"/>
              </a:xfrm>
              <a:custGeom>
                <a:avLst/>
                <a:gdLst/>
                <a:ahLst/>
                <a:cxnLst/>
                <a:rect l="l" t="t" r="r" b="b"/>
                <a:pathLst>
                  <a:path w="33668" h="16526" extrusionOk="0">
                    <a:moveTo>
                      <a:pt x="33668" y="0"/>
                    </a:moveTo>
                    <a:lnTo>
                      <a:pt x="33668" y="0"/>
                    </a:lnTo>
                    <a:cubicBezTo>
                      <a:pt x="32846" y="3584"/>
                      <a:pt x="31910" y="3401"/>
                      <a:pt x="30472" y="3744"/>
                    </a:cubicBezTo>
                    <a:cubicBezTo>
                      <a:pt x="29938" y="3866"/>
                      <a:pt x="29293" y="3907"/>
                      <a:pt x="28605" y="3907"/>
                    </a:cubicBezTo>
                    <a:cubicBezTo>
                      <a:pt x="27125" y="3907"/>
                      <a:pt x="25444" y="3714"/>
                      <a:pt x="24233" y="3714"/>
                    </a:cubicBezTo>
                    <a:cubicBezTo>
                      <a:pt x="24109" y="3714"/>
                      <a:pt x="23989" y="3716"/>
                      <a:pt x="23876" y="3721"/>
                    </a:cubicBezTo>
                    <a:cubicBezTo>
                      <a:pt x="20977" y="3812"/>
                      <a:pt x="21319" y="4566"/>
                      <a:pt x="21205" y="7145"/>
                    </a:cubicBezTo>
                    <a:cubicBezTo>
                      <a:pt x="21159" y="8606"/>
                      <a:pt x="21388" y="11847"/>
                      <a:pt x="21342" y="13308"/>
                    </a:cubicBezTo>
                    <a:cubicBezTo>
                      <a:pt x="21299" y="14504"/>
                      <a:pt x="17939" y="15328"/>
                      <a:pt x="15364" y="15328"/>
                    </a:cubicBezTo>
                    <a:cubicBezTo>
                      <a:pt x="13814" y="15328"/>
                      <a:pt x="12549" y="15029"/>
                      <a:pt x="12463" y="14335"/>
                    </a:cubicBezTo>
                    <a:cubicBezTo>
                      <a:pt x="12052" y="10865"/>
                      <a:pt x="12189" y="7122"/>
                      <a:pt x="12212" y="5730"/>
                    </a:cubicBezTo>
                    <a:cubicBezTo>
                      <a:pt x="12256" y="3846"/>
                      <a:pt x="11333" y="3560"/>
                      <a:pt x="9585" y="3560"/>
                    </a:cubicBezTo>
                    <a:cubicBezTo>
                      <a:pt x="9511" y="3560"/>
                      <a:pt x="9436" y="3560"/>
                      <a:pt x="9359" y="3561"/>
                    </a:cubicBezTo>
                    <a:cubicBezTo>
                      <a:pt x="8333" y="3576"/>
                      <a:pt x="5989" y="3638"/>
                      <a:pt x="4196" y="3638"/>
                    </a:cubicBezTo>
                    <a:cubicBezTo>
                      <a:pt x="3196" y="3638"/>
                      <a:pt x="2367" y="3618"/>
                      <a:pt x="2032" y="3561"/>
                    </a:cubicBezTo>
                    <a:cubicBezTo>
                      <a:pt x="1119" y="3401"/>
                      <a:pt x="480" y="3196"/>
                      <a:pt x="0" y="1530"/>
                    </a:cubicBezTo>
                    <a:lnTo>
                      <a:pt x="0" y="1530"/>
                    </a:lnTo>
                    <a:lnTo>
                      <a:pt x="206" y="4680"/>
                    </a:lnTo>
                    <a:lnTo>
                      <a:pt x="10979" y="4931"/>
                    </a:lnTo>
                    <a:lnTo>
                      <a:pt x="10797" y="16526"/>
                    </a:lnTo>
                    <a:lnTo>
                      <a:pt x="22780" y="15704"/>
                    </a:lnTo>
                    <a:lnTo>
                      <a:pt x="22643" y="5182"/>
                    </a:lnTo>
                    <a:lnTo>
                      <a:pt x="22643" y="5182"/>
                    </a:lnTo>
                    <a:lnTo>
                      <a:pt x="33302" y="5433"/>
                    </a:lnTo>
                    <a:lnTo>
                      <a:pt x="33668" y="0"/>
                    </a:ln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" name="Google Shape;677;p11"/>
              <p:cNvSpPr/>
              <p:nvPr/>
            </p:nvSpPr>
            <p:spPr>
              <a:xfrm>
                <a:off x="923050" y="4058525"/>
                <a:ext cx="224850" cy="17987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195" extrusionOk="0">
                    <a:moveTo>
                      <a:pt x="1082" y="0"/>
                    </a:moveTo>
                    <a:cubicBezTo>
                      <a:pt x="958" y="0"/>
                      <a:pt x="842" y="72"/>
                      <a:pt x="799" y="241"/>
                    </a:cubicBezTo>
                    <a:cubicBezTo>
                      <a:pt x="343" y="2182"/>
                      <a:pt x="0" y="3825"/>
                      <a:pt x="229" y="5834"/>
                    </a:cubicBezTo>
                    <a:cubicBezTo>
                      <a:pt x="274" y="6336"/>
                      <a:pt x="548" y="6884"/>
                      <a:pt x="1096" y="6975"/>
                    </a:cubicBezTo>
                    <a:cubicBezTo>
                      <a:pt x="1894" y="7127"/>
                      <a:pt x="2683" y="7194"/>
                      <a:pt x="3467" y="7194"/>
                    </a:cubicBezTo>
                    <a:cubicBezTo>
                      <a:pt x="5150" y="7194"/>
                      <a:pt x="6810" y="6886"/>
                      <a:pt x="8491" y="6450"/>
                    </a:cubicBezTo>
                    <a:cubicBezTo>
                      <a:pt x="8994" y="6313"/>
                      <a:pt x="8994" y="5560"/>
                      <a:pt x="8491" y="5423"/>
                    </a:cubicBezTo>
                    <a:cubicBezTo>
                      <a:pt x="6506" y="4943"/>
                      <a:pt x="4451" y="5126"/>
                      <a:pt x="2443" y="4829"/>
                    </a:cubicBezTo>
                    <a:cubicBezTo>
                      <a:pt x="2214" y="3231"/>
                      <a:pt x="2100" y="1793"/>
                      <a:pt x="1438" y="241"/>
                    </a:cubicBezTo>
                    <a:cubicBezTo>
                      <a:pt x="1377" y="95"/>
                      <a:pt x="1225" y="0"/>
                      <a:pt x="1082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11"/>
              <p:cNvSpPr/>
              <p:nvPr/>
            </p:nvSpPr>
            <p:spPr>
              <a:xfrm>
                <a:off x="467675" y="3845425"/>
                <a:ext cx="881100" cy="881075"/>
              </a:xfrm>
              <a:custGeom>
                <a:avLst/>
                <a:gdLst/>
                <a:ahLst/>
                <a:cxnLst/>
                <a:rect l="l" t="t" r="r" b="b"/>
                <a:pathLst>
                  <a:path w="35244" h="35243" extrusionOk="0">
                    <a:moveTo>
                      <a:pt x="12486" y="594"/>
                    </a:moveTo>
                    <a:lnTo>
                      <a:pt x="22895" y="1256"/>
                    </a:lnTo>
                    <a:lnTo>
                      <a:pt x="23009" y="11710"/>
                    </a:lnTo>
                    <a:cubicBezTo>
                      <a:pt x="23009" y="11847"/>
                      <a:pt x="23146" y="11984"/>
                      <a:pt x="23305" y="11984"/>
                    </a:cubicBezTo>
                    <a:lnTo>
                      <a:pt x="34650" y="12166"/>
                    </a:lnTo>
                    <a:lnTo>
                      <a:pt x="33874" y="23579"/>
                    </a:lnTo>
                    <a:lnTo>
                      <a:pt x="23488" y="23328"/>
                    </a:lnTo>
                    <a:cubicBezTo>
                      <a:pt x="23420" y="23328"/>
                      <a:pt x="23351" y="23351"/>
                      <a:pt x="23283" y="23396"/>
                    </a:cubicBezTo>
                    <a:cubicBezTo>
                      <a:pt x="23237" y="23465"/>
                      <a:pt x="23214" y="23533"/>
                      <a:pt x="23214" y="23602"/>
                    </a:cubicBezTo>
                    <a:lnTo>
                      <a:pt x="23328" y="33873"/>
                    </a:lnTo>
                    <a:lnTo>
                      <a:pt x="11938" y="34649"/>
                    </a:lnTo>
                    <a:lnTo>
                      <a:pt x="11938" y="34649"/>
                    </a:lnTo>
                    <a:lnTo>
                      <a:pt x="12121" y="23351"/>
                    </a:lnTo>
                    <a:cubicBezTo>
                      <a:pt x="12121" y="23214"/>
                      <a:pt x="11984" y="23077"/>
                      <a:pt x="11847" y="23077"/>
                    </a:cubicBezTo>
                    <a:lnTo>
                      <a:pt x="1325" y="22826"/>
                    </a:lnTo>
                    <a:lnTo>
                      <a:pt x="594" y="11664"/>
                    </a:lnTo>
                    <a:lnTo>
                      <a:pt x="12007" y="11847"/>
                    </a:lnTo>
                    <a:cubicBezTo>
                      <a:pt x="12167" y="11847"/>
                      <a:pt x="12304" y="11733"/>
                      <a:pt x="12304" y="11573"/>
                    </a:cubicBezTo>
                    <a:lnTo>
                      <a:pt x="12486" y="594"/>
                    </a:lnTo>
                    <a:close/>
                    <a:moveTo>
                      <a:pt x="12235" y="0"/>
                    </a:moveTo>
                    <a:cubicBezTo>
                      <a:pt x="12144" y="0"/>
                      <a:pt x="12075" y="23"/>
                      <a:pt x="12007" y="69"/>
                    </a:cubicBezTo>
                    <a:cubicBezTo>
                      <a:pt x="11961" y="137"/>
                      <a:pt x="11916" y="206"/>
                      <a:pt x="11916" y="274"/>
                    </a:cubicBezTo>
                    <a:lnTo>
                      <a:pt x="11733" y="11276"/>
                    </a:lnTo>
                    <a:lnTo>
                      <a:pt x="298" y="11094"/>
                    </a:lnTo>
                    <a:cubicBezTo>
                      <a:pt x="229" y="11094"/>
                      <a:pt x="138" y="11116"/>
                      <a:pt x="92" y="11185"/>
                    </a:cubicBezTo>
                    <a:cubicBezTo>
                      <a:pt x="24" y="11230"/>
                      <a:pt x="1" y="11322"/>
                      <a:pt x="1" y="11390"/>
                    </a:cubicBezTo>
                    <a:lnTo>
                      <a:pt x="777" y="23122"/>
                    </a:lnTo>
                    <a:cubicBezTo>
                      <a:pt x="777" y="23259"/>
                      <a:pt x="891" y="23396"/>
                      <a:pt x="1051" y="23396"/>
                    </a:cubicBezTo>
                    <a:lnTo>
                      <a:pt x="11550" y="23625"/>
                    </a:lnTo>
                    <a:lnTo>
                      <a:pt x="11345" y="34946"/>
                    </a:lnTo>
                    <a:cubicBezTo>
                      <a:pt x="11345" y="35037"/>
                      <a:pt x="11391" y="35106"/>
                      <a:pt x="11436" y="35151"/>
                    </a:cubicBezTo>
                    <a:cubicBezTo>
                      <a:pt x="11505" y="35220"/>
                      <a:pt x="11573" y="35243"/>
                      <a:pt x="11642" y="35243"/>
                    </a:cubicBezTo>
                    <a:lnTo>
                      <a:pt x="11665" y="35243"/>
                    </a:lnTo>
                    <a:lnTo>
                      <a:pt x="23625" y="34421"/>
                    </a:lnTo>
                    <a:cubicBezTo>
                      <a:pt x="23785" y="34398"/>
                      <a:pt x="23899" y="34284"/>
                      <a:pt x="23899" y="34124"/>
                    </a:cubicBezTo>
                    <a:lnTo>
                      <a:pt x="23785" y="23899"/>
                    </a:lnTo>
                    <a:lnTo>
                      <a:pt x="34125" y="24150"/>
                    </a:lnTo>
                    <a:cubicBezTo>
                      <a:pt x="34284" y="24150"/>
                      <a:pt x="34421" y="24035"/>
                      <a:pt x="34421" y="23876"/>
                    </a:cubicBezTo>
                    <a:lnTo>
                      <a:pt x="35243" y="11915"/>
                    </a:lnTo>
                    <a:cubicBezTo>
                      <a:pt x="35243" y="11824"/>
                      <a:pt x="35220" y="11755"/>
                      <a:pt x="35175" y="11687"/>
                    </a:cubicBezTo>
                    <a:cubicBezTo>
                      <a:pt x="35106" y="11641"/>
                      <a:pt x="35038" y="11596"/>
                      <a:pt x="34969" y="11596"/>
                    </a:cubicBezTo>
                    <a:lnTo>
                      <a:pt x="23579" y="11413"/>
                    </a:lnTo>
                    <a:lnTo>
                      <a:pt x="23465" y="982"/>
                    </a:lnTo>
                    <a:cubicBezTo>
                      <a:pt x="23465" y="822"/>
                      <a:pt x="23351" y="708"/>
                      <a:pt x="23191" y="708"/>
                    </a:cubicBezTo>
                    <a:lnTo>
                      <a:pt x="122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79" name="Google Shape;679;p11"/>
          <p:cNvGrpSpPr/>
          <p:nvPr/>
        </p:nvGrpSpPr>
        <p:grpSpPr>
          <a:xfrm>
            <a:off x="841900" y="366318"/>
            <a:ext cx="10912067" cy="5772353"/>
            <a:chOff x="631425" y="274738"/>
            <a:chExt cx="8184050" cy="4329265"/>
          </a:xfrm>
        </p:grpSpPr>
        <p:sp>
          <p:nvSpPr>
            <p:cNvPr id="680" name="Google Shape;680;p11"/>
            <p:cNvSpPr/>
            <p:nvPr/>
          </p:nvSpPr>
          <p:spPr>
            <a:xfrm>
              <a:off x="631425" y="3619738"/>
              <a:ext cx="163600" cy="160300"/>
            </a:xfrm>
            <a:custGeom>
              <a:avLst/>
              <a:gdLst/>
              <a:ahLst/>
              <a:cxnLst/>
              <a:rect l="l" t="t" r="r" b="b"/>
              <a:pathLst>
                <a:path w="6544" h="6412" extrusionOk="0">
                  <a:moveTo>
                    <a:pt x="3494" y="0"/>
                  </a:moveTo>
                  <a:lnTo>
                    <a:pt x="2291" y="1945"/>
                  </a:lnTo>
                  <a:lnTo>
                    <a:pt x="0" y="2060"/>
                  </a:lnTo>
                  <a:lnTo>
                    <a:pt x="1483" y="3807"/>
                  </a:lnTo>
                  <a:lnTo>
                    <a:pt x="890" y="6032"/>
                  </a:lnTo>
                  <a:lnTo>
                    <a:pt x="3016" y="5159"/>
                  </a:lnTo>
                  <a:lnTo>
                    <a:pt x="4928" y="6411"/>
                  </a:lnTo>
                  <a:lnTo>
                    <a:pt x="4763" y="4120"/>
                  </a:lnTo>
                  <a:lnTo>
                    <a:pt x="6543" y="2687"/>
                  </a:lnTo>
                  <a:lnTo>
                    <a:pt x="4318" y="2143"/>
                  </a:lnTo>
                  <a:lnTo>
                    <a:pt x="3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8430764" y="519013"/>
              <a:ext cx="256372" cy="249983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1028575" y="4158288"/>
              <a:ext cx="182575" cy="178025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8651875" y="2491588"/>
              <a:ext cx="163600" cy="160300"/>
            </a:xfrm>
            <a:custGeom>
              <a:avLst/>
              <a:gdLst/>
              <a:ahLst/>
              <a:cxnLst/>
              <a:rect l="l" t="t" r="r" b="b"/>
              <a:pathLst>
                <a:path w="6544" h="6412" extrusionOk="0">
                  <a:moveTo>
                    <a:pt x="3494" y="0"/>
                  </a:moveTo>
                  <a:lnTo>
                    <a:pt x="2291" y="1945"/>
                  </a:lnTo>
                  <a:lnTo>
                    <a:pt x="0" y="2060"/>
                  </a:lnTo>
                  <a:lnTo>
                    <a:pt x="1483" y="3807"/>
                  </a:lnTo>
                  <a:lnTo>
                    <a:pt x="890" y="6032"/>
                  </a:lnTo>
                  <a:lnTo>
                    <a:pt x="3016" y="5159"/>
                  </a:lnTo>
                  <a:lnTo>
                    <a:pt x="4928" y="6411"/>
                  </a:lnTo>
                  <a:lnTo>
                    <a:pt x="4763" y="4120"/>
                  </a:lnTo>
                  <a:lnTo>
                    <a:pt x="6543" y="2687"/>
                  </a:lnTo>
                  <a:lnTo>
                    <a:pt x="4318" y="2143"/>
                  </a:lnTo>
                  <a:lnTo>
                    <a:pt x="3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803570" y="4514049"/>
              <a:ext cx="87303" cy="89953"/>
            </a:xfrm>
            <a:custGeom>
              <a:avLst/>
              <a:gdLst/>
              <a:ahLst/>
              <a:cxnLst/>
              <a:rect l="l" t="t" r="r" b="b"/>
              <a:pathLst>
                <a:path w="2655" h="2736" extrusionOk="0">
                  <a:moveTo>
                    <a:pt x="1072" y="0"/>
                  </a:moveTo>
                  <a:lnTo>
                    <a:pt x="874" y="939"/>
                  </a:lnTo>
                  <a:lnTo>
                    <a:pt x="1" y="1319"/>
                  </a:lnTo>
                  <a:lnTo>
                    <a:pt x="825" y="1796"/>
                  </a:lnTo>
                  <a:lnTo>
                    <a:pt x="907" y="2736"/>
                  </a:lnTo>
                  <a:lnTo>
                    <a:pt x="1616" y="2093"/>
                  </a:lnTo>
                  <a:lnTo>
                    <a:pt x="2555" y="2307"/>
                  </a:lnTo>
                  <a:lnTo>
                    <a:pt x="2160" y="1434"/>
                  </a:lnTo>
                  <a:lnTo>
                    <a:pt x="2654" y="626"/>
                  </a:lnTo>
                  <a:lnTo>
                    <a:pt x="2654" y="626"/>
                  </a:lnTo>
                  <a:lnTo>
                    <a:pt x="1698" y="725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2155201" y="274738"/>
              <a:ext cx="256372" cy="249983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1028575" y="1799524"/>
              <a:ext cx="128022" cy="120897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7" name="Google Shape;687;p11"/>
          <p:cNvSpPr txBox="1">
            <a:spLocks noGrp="1"/>
          </p:cNvSpPr>
          <p:nvPr>
            <p:ph type="title" hasCustomPrompt="1"/>
          </p:nvPr>
        </p:nvSpPr>
        <p:spPr>
          <a:xfrm>
            <a:off x="3270400" y="2351299"/>
            <a:ext cx="5651200" cy="14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88" name="Google Shape;688;p11"/>
          <p:cNvSpPr txBox="1">
            <a:spLocks noGrp="1"/>
          </p:cNvSpPr>
          <p:nvPr>
            <p:ph type="subTitle" idx="1"/>
          </p:nvPr>
        </p:nvSpPr>
        <p:spPr>
          <a:xfrm>
            <a:off x="3270400" y="3710109"/>
            <a:ext cx="56512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49598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9643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13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692" name="Google Shape;692;p13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693" name="Google Shape;693;p13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3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3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3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3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3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3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0" name="Google Shape;700;p13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1" name="Google Shape;701;p13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2" name="Google Shape;702;p13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3" name="Google Shape;703;p13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4" name="Google Shape;704;p13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5" name="Google Shape;705;p13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13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13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13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13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13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13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13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3" name="Google Shape;713;p13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14" name="Google Shape;714;p13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15" name="Google Shape;715;p13"/>
          <p:cNvGrpSpPr/>
          <p:nvPr/>
        </p:nvGrpSpPr>
        <p:grpSpPr>
          <a:xfrm>
            <a:off x="-1809808" y="-1335907"/>
            <a:ext cx="15792440" cy="9678196"/>
            <a:chOff x="-1357356" y="-1001931"/>
            <a:chExt cx="11844330" cy="7258647"/>
          </a:xfrm>
        </p:grpSpPr>
        <p:sp>
          <p:nvSpPr>
            <p:cNvPr id="716" name="Google Shape;716;p13"/>
            <p:cNvSpPr/>
            <p:nvPr/>
          </p:nvSpPr>
          <p:spPr>
            <a:xfrm>
              <a:off x="-1357356" y="-1001931"/>
              <a:ext cx="4775650" cy="3604775"/>
            </a:xfrm>
            <a:custGeom>
              <a:avLst/>
              <a:gdLst/>
              <a:ahLst/>
              <a:cxnLst/>
              <a:rect l="l" t="t" r="r" b="b"/>
              <a:pathLst>
                <a:path w="191026" h="144191" extrusionOk="0">
                  <a:moveTo>
                    <a:pt x="88023" y="0"/>
                  </a:moveTo>
                  <a:cubicBezTo>
                    <a:pt x="83673" y="0"/>
                    <a:pt x="79324" y="130"/>
                    <a:pt x="74982" y="391"/>
                  </a:cubicBezTo>
                  <a:cubicBezTo>
                    <a:pt x="56516" y="1487"/>
                    <a:pt x="37252" y="5321"/>
                    <a:pt x="23191" y="17327"/>
                  </a:cubicBezTo>
                  <a:cubicBezTo>
                    <a:pt x="12189" y="26708"/>
                    <a:pt x="5387" y="40404"/>
                    <a:pt x="2694" y="54624"/>
                  </a:cubicBezTo>
                  <a:cubicBezTo>
                    <a:pt x="1" y="68844"/>
                    <a:pt x="1210" y="83566"/>
                    <a:pt x="4269" y="97695"/>
                  </a:cubicBezTo>
                  <a:cubicBezTo>
                    <a:pt x="6666" y="108697"/>
                    <a:pt x="10295" y="119676"/>
                    <a:pt x="17142" y="128600"/>
                  </a:cubicBezTo>
                  <a:cubicBezTo>
                    <a:pt x="23990" y="137525"/>
                    <a:pt x="34513" y="144190"/>
                    <a:pt x="45765" y="144190"/>
                  </a:cubicBezTo>
                  <a:cubicBezTo>
                    <a:pt x="57018" y="144190"/>
                    <a:pt x="68431" y="136361"/>
                    <a:pt x="70485" y="125291"/>
                  </a:cubicBezTo>
                  <a:cubicBezTo>
                    <a:pt x="72083" y="116526"/>
                    <a:pt x="68020" y="107829"/>
                    <a:pt x="66810" y="98996"/>
                  </a:cubicBezTo>
                  <a:cubicBezTo>
                    <a:pt x="64231" y="79914"/>
                    <a:pt x="77127" y="59919"/>
                    <a:pt x="95593" y="54418"/>
                  </a:cubicBezTo>
                  <a:cubicBezTo>
                    <a:pt x="100404" y="52977"/>
                    <a:pt x="105390" y="52450"/>
                    <a:pt x="110416" y="52450"/>
                  </a:cubicBezTo>
                  <a:cubicBezTo>
                    <a:pt x="115023" y="52450"/>
                    <a:pt x="119665" y="52893"/>
                    <a:pt x="124239" y="53483"/>
                  </a:cubicBezTo>
                  <a:cubicBezTo>
                    <a:pt x="133087" y="54604"/>
                    <a:pt x="141936" y="56276"/>
                    <a:pt x="150858" y="56276"/>
                  </a:cubicBezTo>
                  <a:cubicBezTo>
                    <a:pt x="151556" y="56276"/>
                    <a:pt x="152254" y="56266"/>
                    <a:pt x="152953" y="56244"/>
                  </a:cubicBezTo>
                  <a:cubicBezTo>
                    <a:pt x="162562" y="55925"/>
                    <a:pt x="172514" y="53186"/>
                    <a:pt x="179430" y="46475"/>
                  </a:cubicBezTo>
                  <a:cubicBezTo>
                    <a:pt x="184315" y="41705"/>
                    <a:pt x="191026" y="28192"/>
                    <a:pt x="184931" y="21915"/>
                  </a:cubicBezTo>
                  <a:cubicBezTo>
                    <a:pt x="183060" y="19998"/>
                    <a:pt x="179088" y="19427"/>
                    <a:pt x="176669" y="18400"/>
                  </a:cubicBezTo>
                  <a:cubicBezTo>
                    <a:pt x="172058" y="16414"/>
                    <a:pt x="167401" y="14565"/>
                    <a:pt x="162677" y="12876"/>
                  </a:cubicBezTo>
                  <a:cubicBezTo>
                    <a:pt x="153295" y="9544"/>
                    <a:pt x="143709" y="6850"/>
                    <a:pt x="133985" y="4819"/>
                  </a:cubicBezTo>
                  <a:cubicBezTo>
                    <a:pt x="118886" y="1632"/>
                    <a:pt x="103453" y="0"/>
                    <a:pt x="88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13"/>
            <p:cNvSpPr/>
            <p:nvPr/>
          </p:nvSpPr>
          <p:spPr>
            <a:xfrm rot="-450272" flipH="1">
              <a:off x="6744309" y="4129335"/>
              <a:ext cx="3634273" cy="1898184"/>
            </a:xfrm>
            <a:custGeom>
              <a:avLst/>
              <a:gdLst/>
              <a:ahLst/>
              <a:cxnLst/>
              <a:rect l="l" t="t" r="r" b="b"/>
              <a:pathLst>
                <a:path w="145376" h="75930" extrusionOk="0">
                  <a:moveTo>
                    <a:pt x="34203" y="0"/>
                  </a:moveTo>
                  <a:cubicBezTo>
                    <a:pt x="26785" y="0"/>
                    <a:pt x="19424" y="1647"/>
                    <a:pt x="13331" y="5763"/>
                  </a:cubicBezTo>
                  <a:cubicBezTo>
                    <a:pt x="6027" y="10693"/>
                    <a:pt x="1142" y="19047"/>
                    <a:pt x="412" y="27812"/>
                  </a:cubicBezTo>
                  <a:cubicBezTo>
                    <a:pt x="1" y="33085"/>
                    <a:pt x="1051" y="38426"/>
                    <a:pt x="3356" y="43174"/>
                  </a:cubicBezTo>
                  <a:cubicBezTo>
                    <a:pt x="5342" y="47259"/>
                    <a:pt x="8263" y="49542"/>
                    <a:pt x="11139" y="52783"/>
                  </a:cubicBezTo>
                  <a:cubicBezTo>
                    <a:pt x="14312" y="56321"/>
                    <a:pt x="16047" y="60635"/>
                    <a:pt x="19676" y="63922"/>
                  </a:cubicBezTo>
                  <a:cubicBezTo>
                    <a:pt x="23191" y="67117"/>
                    <a:pt x="27368" y="69628"/>
                    <a:pt x="31796" y="71386"/>
                  </a:cubicBezTo>
                  <a:cubicBezTo>
                    <a:pt x="41200" y="75106"/>
                    <a:pt x="51540" y="75768"/>
                    <a:pt x="61652" y="75905"/>
                  </a:cubicBezTo>
                  <a:cubicBezTo>
                    <a:pt x="62973" y="75922"/>
                    <a:pt x="64294" y="75930"/>
                    <a:pt x="65616" y="75930"/>
                  </a:cubicBezTo>
                  <a:cubicBezTo>
                    <a:pt x="78814" y="75930"/>
                    <a:pt x="92019" y="75102"/>
                    <a:pt x="105111" y="73463"/>
                  </a:cubicBezTo>
                  <a:cubicBezTo>
                    <a:pt x="115086" y="72207"/>
                    <a:pt x="125722" y="70130"/>
                    <a:pt x="132821" y="63009"/>
                  </a:cubicBezTo>
                  <a:cubicBezTo>
                    <a:pt x="138505" y="57280"/>
                    <a:pt x="141015" y="49199"/>
                    <a:pt x="142773" y="41325"/>
                  </a:cubicBezTo>
                  <a:cubicBezTo>
                    <a:pt x="144462" y="33770"/>
                    <a:pt x="145375" y="25027"/>
                    <a:pt x="140445" y="19047"/>
                  </a:cubicBezTo>
                  <a:cubicBezTo>
                    <a:pt x="136761" y="14603"/>
                    <a:pt x="130685" y="12940"/>
                    <a:pt x="124825" y="12940"/>
                  </a:cubicBezTo>
                  <a:cubicBezTo>
                    <a:pt x="124184" y="12940"/>
                    <a:pt x="123547" y="12960"/>
                    <a:pt x="122915" y="12999"/>
                  </a:cubicBezTo>
                  <a:cubicBezTo>
                    <a:pt x="116501" y="13364"/>
                    <a:pt x="110247" y="15281"/>
                    <a:pt x="103856" y="15783"/>
                  </a:cubicBezTo>
                  <a:cubicBezTo>
                    <a:pt x="102655" y="15878"/>
                    <a:pt x="101455" y="15923"/>
                    <a:pt x="100257" y="15923"/>
                  </a:cubicBezTo>
                  <a:cubicBezTo>
                    <a:pt x="91073" y="15923"/>
                    <a:pt x="81995" y="13280"/>
                    <a:pt x="73293" y="10191"/>
                  </a:cubicBezTo>
                  <a:cubicBezTo>
                    <a:pt x="63455" y="6699"/>
                    <a:pt x="53754" y="2567"/>
                    <a:pt x="43483" y="810"/>
                  </a:cubicBezTo>
                  <a:cubicBezTo>
                    <a:pt x="40439" y="290"/>
                    <a:pt x="37316" y="0"/>
                    <a:pt x="34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8" name="Google Shape;718;p13"/>
          <p:cNvGrpSpPr/>
          <p:nvPr/>
        </p:nvGrpSpPr>
        <p:grpSpPr>
          <a:xfrm>
            <a:off x="-148278" y="-68325"/>
            <a:ext cx="12340287" cy="6868372"/>
            <a:chOff x="-111209" y="-51244"/>
            <a:chExt cx="9255215" cy="5151279"/>
          </a:xfrm>
        </p:grpSpPr>
        <p:grpSp>
          <p:nvGrpSpPr>
            <p:cNvPr id="719" name="Google Shape;719;p13"/>
            <p:cNvGrpSpPr/>
            <p:nvPr/>
          </p:nvGrpSpPr>
          <p:grpSpPr>
            <a:xfrm rot="-1454574">
              <a:off x="1028617" y="4537005"/>
              <a:ext cx="693440" cy="440069"/>
              <a:chOff x="1028575" y="4537125"/>
              <a:chExt cx="693450" cy="440075"/>
            </a:xfrm>
          </p:grpSpPr>
          <p:sp>
            <p:nvSpPr>
              <p:cNvPr id="720" name="Google Shape;720;p13"/>
              <p:cNvSpPr/>
              <p:nvPr/>
            </p:nvSpPr>
            <p:spPr>
              <a:xfrm>
                <a:off x="1028575" y="4542500"/>
                <a:ext cx="693450" cy="434700"/>
              </a:xfrm>
              <a:custGeom>
                <a:avLst/>
                <a:gdLst/>
                <a:ahLst/>
                <a:cxnLst/>
                <a:rect l="l" t="t" r="r" b="b"/>
                <a:pathLst>
                  <a:path w="27738" h="17388" extrusionOk="0">
                    <a:moveTo>
                      <a:pt x="24462" y="0"/>
                    </a:moveTo>
                    <a:cubicBezTo>
                      <a:pt x="24232" y="0"/>
                      <a:pt x="23976" y="6"/>
                      <a:pt x="23700" y="16"/>
                    </a:cubicBezTo>
                    <a:cubicBezTo>
                      <a:pt x="23519" y="33"/>
                      <a:pt x="23354" y="33"/>
                      <a:pt x="23172" y="49"/>
                    </a:cubicBezTo>
                    <a:cubicBezTo>
                      <a:pt x="23074" y="49"/>
                      <a:pt x="22975" y="49"/>
                      <a:pt x="22876" y="66"/>
                    </a:cubicBezTo>
                    <a:cubicBezTo>
                      <a:pt x="22777" y="66"/>
                      <a:pt x="22662" y="66"/>
                      <a:pt x="22563" y="82"/>
                    </a:cubicBezTo>
                    <a:cubicBezTo>
                      <a:pt x="20981" y="181"/>
                      <a:pt x="18970" y="362"/>
                      <a:pt x="16827" y="610"/>
                    </a:cubicBezTo>
                    <a:cubicBezTo>
                      <a:pt x="16564" y="642"/>
                      <a:pt x="16283" y="675"/>
                      <a:pt x="16003" y="692"/>
                    </a:cubicBezTo>
                    <a:cubicBezTo>
                      <a:pt x="15838" y="725"/>
                      <a:pt x="15674" y="741"/>
                      <a:pt x="15509" y="758"/>
                    </a:cubicBezTo>
                    <a:cubicBezTo>
                      <a:pt x="15295" y="791"/>
                      <a:pt x="15064" y="807"/>
                      <a:pt x="14850" y="840"/>
                    </a:cubicBezTo>
                    <a:cubicBezTo>
                      <a:pt x="14322" y="906"/>
                      <a:pt x="13811" y="972"/>
                      <a:pt x="13284" y="1038"/>
                    </a:cubicBezTo>
                    <a:cubicBezTo>
                      <a:pt x="13004" y="1071"/>
                      <a:pt x="12740" y="1104"/>
                      <a:pt x="12476" y="1137"/>
                    </a:cubicBezTo>
                    <a:cubicBezTo>
                      <a:pt x="10515" y="1401"/>
                      <a:pt x="8603" y="1664"/>
                      <a:pt x="6988" y="1928"/>
                    </a:cubicBezTo>
                    <a:cubicBezTo>
                      <a:pt x="4466" y="2324"/>
                      <a:pt x="2621" y="2686"/>
                      <a:pt x="2291" y="2884"/>
                    </a:cubicBezTo>
                    <a:cubicBezTo>
                      <a:pt x="2274" y="2900"/>
                      <a:pt x="2258" y="2900"/>
                      <a:pt x="2258" y="2900"/>
                    </a:cubicBezTo>
                    <a:cubicBezTo>
                      <a:pt x="1368" y="3560"/>
                      <a:pt x="313" y="5274"/>
                      <a:pt x="148" y="6576"/>
                    </a:cubicBezTo>
                    <a:cubicBezTo>
                      <a:pt x="0" y="7894"/>
                      <a:pt x="1154" y="15986"/>
                      <a:pt x="1912" y="16860"/>
                    </a:cubicBezTo>
                    <a:cubicBezTo>
                      <a:pt x="1961" y="16909"/>
                      <a:pt x="2011" y="16959"/>
                      <a:pt x="2077" y="16992"/>
                    </a:cubicBezTo>
                    <a:cubicBezTo>
                      <a:pt x="2110" y="17008"/>
                      <a:pt x="2143" y="17041"/>
                      <a:pt x="2176" y="17058"/>
                    </a:cubicBezTo>
                    <a:cubicBezTo>
                      <a:pt x="2258" y="17091"/>
                      <a:pt x="2357" y="17124"/>
                      <a:pt x="2456" y="17156"/>
                    </a:cubicBezTo>
                    <a:cubicBezTo>
                      <a:pt x="2555" y="17189"/>
                      <a:pt x="2670" y="17206"/>
                      <a:pt x="2802" y="17239"/>
                    </a:cubicBezTo>
                    <a:cubicBezTo>
                      <a:pt x="3000" y="17272"/>
                      <a:pt x="3214" y="17288"/>
                      <a:pt x="3445" y="17321"/>
                    </a:cubicBezTo>
                    <a:cubicBezTo>
                      <a:pt x="3675" y="17338"/>
                      <a:pt x="3939" y="17354"/>
                      <a:pt x="4219" y="17371"/>
                    </a:cubicBezTo>
                    <a:cubicBezTo>
                      <a:pt x="4664" y="17387"/>
                      <a:pt x="5159" y="17387"/>
                      <a:pt x="5686" y="17387"/>
                    </a:cubicBezTo>
                    <a:cubicBezTo>
                      <a:pt x="5884" y="17371"/>
                      <a:pt x="6082" y="17371"/>
                      <a:pt x="6279" y="17371"/>
                    </a:cubicBezTo>
                    <a:cubicBezTo>
                      <a:pt x="7136" y="17338"/>
                      <a:pt x="8076" y="17288"/>
                      <a:pt x="9065" y="17206"/>
                    </a:cubicBezTo>
                    <a:cubicBezTo>
                      <a:pt x="9394" y="17189"/>
                      <a:pt x="9724" y="17156"/>
                      <a:pt x="10054" y="17124"/>
                    </a:cubicBezTo>
                    <a:cubicBezTo>
                      <a:pt x="10878" y="17058"/>
                      <a:pt x="11735" y="16975"/>
                      <a:pt x="12608" y="16876"/>
                    </a:cubicBezTo>
                    <a:cubicBezTo>
                      <a:pt x="12740" y="16876"/>
                      <a:pt x="12888" y="16860"/>
                      <a:pt x="13037" y="16843"/>
                    </a:cubicBezTo>
                    <a:cubicBezTo>
                      <a:pt x="13992" y="16728"/>
                      <a:pt x="14948" y="16629"/>
                      <a:pt x="15871" y="16514"/>
                    </a:cubicBezTo>
                    <a:cubicBezTo>
                      <a:pt x="16003" y="16497"/>
                      <a:pt x="16119" y="16481"/>
                      <a:pt x="16250" y="16464"/>
                    </a:cubicBezTo>
                    <a:cubicBezTo>
                      <a:pt x="16382" y="16448"/>
                      <a:pt x="16514" y="16431"/>
                      <a:pt x="16646" y="16415"/>
                    </a:cubicBezTo>
                    <a:cubicBezTo>
                      <a:pt x="16679" y="16398"/>
                      <a:pt x="16712" y="16398"/>
                      <a:pt x="16728" y="16398"/>
                    </a:cubicBezTo>
                    <a:cubicBezTo>
                      <a:pt x="17025" y="16365"/>
                      <a:pt x="17322" y="16316"/>
                      <a:pt x="17602" y="16283"/>
                    </a:cubicBezTo>
                    <a:cubicBezTo>
                      <a:pt x="17866" y="16250"/>
                      <a:pt x="18129" y="16217"/>
                      <a:pt x="18393" y="16184"/>
                    </a:cubicBezTo>
                    <a:cubicBezTo>
                      <a:pt x="18624" y="16151"/>
                      <a:pt x="18838" y="16118"/>
                      <a:pt x="19069" y="16085"/>
                    </a:cubicBezTo>
                    <a:cubicBezTo>
                      <a:pt x="19283" y="16052"/>
                      <a:pt x="19497" y="16019"/>
                      <a:pt x="19711" y="16003"/>
                    </a:cubicBezTo>
                    <a:cubicBezTo>
                      <a:pt x="19926" y="15970"/>
                      <a:pt x="20123" y="15937"/>
                      <a:pt x="20321" y="15904"/>
                    </a:cubicBezTo>
                    <a:cubicBezTo>
                      <a:pt x="20354" y="15904"/>
                      <a:pt x="20404" y="15904"/>
                      <a:pt x="20437" y="15887"/>
                    </a:cubicBezTo>
                    <a:cubicBezTo>
                      <a:pt x="20832" y="15838"/>
                      <a:pt x="21195" y="15789"/>
                      <a:pt x="21541" y="15723"/>
                    </a:cubicBezTo>
                    <a:cubicBezTo>
                      <a:pt x="21772" y="15690"/>
                      <a:pt x="21986" y="15657"/>
                      <a:pt x="22184" y="15624"/>
                    </a:cubicBezTo>
                    <a:cubicBezTo>
                      <a:pt x="22497" y="15591"/>
                      <a:pt x="22777" y="15541"/>
                      <a:pt x="23024" y="15492"/>
                    </a:cubicBezTo>
                    <a:cubicBezTo>
                      <a:pt x="23140" y="15475"/>
                      <a:pt x="23255" y="15459"/>
                      <a:pt x="23354" y="15442"/>
                    </a:cubicBezTo>
                    <a:cubicBezTo>
                      <a:pt x="23453" y="15426"/>
                      <a:pt x="23552" y="15410"/>
                      <a:pt x="23634" y="15393"/>
                    </a:cubicBezTo>
                    <a:cubicBezTo>
                      <a:pt x="23700" y="15377"/>
                      <a:pt x="23749" y="15377"/>
                      <a:pt x="23799" y="15360"/>
                    </a:cubicBezTo>
                    <a:cubicBezTo>
                      <a:pt x="23865" y="15344"/>
                      <a:pt x="23931" y="15344"/>
                      <a:pt x="23980" y="15327"/>
                    </a:cubicBezTo>
                    <a:cubicBezTo>
                      <a:pt x="24013" y="15327"/>
                      <a:pt x="24046" y="15311"/>
                      <a:pt x="24062" y="15311"/>
                    </a:cubicBezTo>
                    <a:cubicBezTo>
                      <a:pt x="24095" y="15311"/>
                      <a:pt x="24112" y="15294"/>
                      <a:pt x="24128" y="15294"/>
                    </a:cubicBezTo>
                    <a:cubicBezTo>
                      <a:pt x="25018" y="15047"/>
                      <a:pt x="27062" y="13646"/>
                      <a:pt x="27622" y="12344"/>
                    </a:cubicBezTo>
                    <a:cubicBezTo>
                      <a:pt x="27655" y="12245"/>
                      <a:pt x="27688" y="12113"/>
                      <a:pt x="27705" y="11948"/>
                    </a:cubicBezTo>
                    <a:cubicBezTo>
                      <a:pt x="27721" y="11784"/>
                      <a:pt x="27738" y="11569"/>
                      <a:pt x="27721" y="11339"/>
                    </a:cubicBezTo>
                    <a:lnTo>
                      <a:pt x="27721" y="11322"/>
                    </a:lnTo>
                    <a:cubicBezTo>
                      <a:pt x="27721" y="10943"/>
                      <a:pt x="27705" y="10515"/>
                      <a:pt x="27672" y="10020"/>
                    </a:cubicBezTo>
                    <a:cubicBezTo>
                      <a:pt x="27655" y="9954"/>
                      <a:pt x="27655" y="9888"/>
                      <a:pt x="27655" y="9822"/>
                    </a:cubicBezTo>
                    <a:cubicBezTo>
                      <a:pt x="27573" y="9015"/>
                      <a:pt x="27474" y="8108"/>
                      <a:pt x="27326" y="7152"/>
                    </a:cubicBezTo>
                    <a:cubicBezTo>
                      <a:pt x="27326" y="7087"/>
                      <a:pt x="27309" y="7004"/>
                      <a:pt x="27293" y="6922"/>
                    </a:cubicBezTo>
                    <a:cubicBezTo>
                      <a:pt x="27243" y="6543"/>
                      <a:pt x="27177" y="6147"/>
                      <a:pt x="27111" y="5768"/>
                    </a:cubicBezTo>
                    <a:cubicBezTo>
                      <a:pt x="27111" y="5686"/>
                      <a:pt x="27095" y="5603"/>
                      <a:pt x="27079" y="5537"/>
                    </a:cubicBezTo>
                    <a:cubicBezTo>
                      <a:pt x="27062" y="5438"/>
                      <a:pt x="27046" y="5340"/>
                      <a:pt x="27029" y="5241"/>
                    </a:cubicBezTo>
                    <a:cubicBezTo>
                      <a:pt x="26996" y="5109"/>
                      <a:pt x="26980" y="4977"/>
                      <a:pt x="26963" y="4845"/>
                    </a:cubicBezTo>
                    <a:cubicBezTo>
                      <a:pt x="26914" y="4598"/>
                      <a:pt x="26864" y="4351"/>
                      <a:pt x="26815" y="4120"/>
                    </a:cubicBezTo>
                    <a:cubicBezTo>
                      <a:pt x="26798" y="4005"/>
                      <a:pt x="26782" y="3889"/>
                      <a:pt x="26749" y="3774"/>
                    </a:cubicBezTo>
                    <a:cubicBezTo>
                      <a:pt x="26699" y="3477"/>
                      <a:pt x="26634" y="3181"/>
                      <a:pt x="26568" y="2900"/>
                    </a:cubicBezTo>
                    <a:cubicBezTo>
                      <a:pt x="26535" y="2769"/>
                      <a:pt x="26518" y="2653"/>
                      <a:pt x="26485" y="2538"/>
                    </a:cubicBezTo>
                    <a:cubicBezTo>
                      <a:pt x="26452" y="2389"/>
                      <a:pt x="26419" y="2274"/>
                      <a:pt x="26386" y="2142"/>
                    </a:cubicBezTo>
                    <a:cubicBezTo>
                      <a:pt x="26370" y="2076"/>
                      <a:pt x="26353" y="2027"/>
                      <a:pt x="26353" y="1961"/>
                    </a:cubicBezTo>
                    <a:cubicBezTo>
                      <a:pt x="26287" y="1730"/>
                      <a:pt x="26222" y="1500"/>
                      <a:pt x="26172" y="1302"/>
                    </a:cubicBezTo>
                    <a:cubicBezTo>
                      <a:pt x="26139" y="1219"/>
                      <a:pt x="26106" y="1137"/>
                      <a:pt x="26090" y="1055"/>
                    </a:cubicBezTo>
                    <a:cubicBezTo>
                      <a:pt x="26024" y="857"/>
                      <a:pt x="25958" y="675"/>
                      <a:pt x="25908" y="544"/>
                    </a:cubicBezTo>
                    <a:cubicBezTo>
                      <a:pt x="25892" y="494"/>
                      <a:pt x="25875" y="461"/>
                      <a:pt x="25859" y="428"/>
                    </a:cubicBezTo>
                    <a:lnTo>
                      <a:pt x="25842" y="395"/>
                    </a:lnTo>
                    <a:cubicBezTo>
                      <a:pt x="25809" y="346"/>
                      <a:pt x="25793" y="296"/>
                      <a:pt x="25760" y="263"/>
                    </a:cubicBezTo>
                    <a:cubicBezTo>
                      <a:pt x="25694" y="148"/>
                      <a:pt x="25645" y="99"/>
                      <a:pt x="25579" y="82"/>
                    </a:cubicBezTo>
                    <a:cubicBezTo>
                      <a:pt x="25342" y="26"/>
                      <a:pt x="24959" y="0"/>
                      <a:pt x="24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1" name="Google Shape;721;p13"/>
              <p:cNvSpPr/>
              <p:nvPr/>
            </p:nvSpPr>
            <p:spPr>
              <a:xfrm>
                <a:off x="1076350" y="4840800"/>
                <a:ext cx="644850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25794" h="5456" extrusionOk="0">
                    <a:moveTo>
                      <a:pt x="25497" y="0"/>
                    </a:moveTo>
                    <a:cubicBezTo>
                      <a:pt x="25481" y="16"/>
                      <a:pt x="25448" y="33"/>
                      <a:pt x="25431" y="49"/>
                    </a:cubicBezTo>
                    <a:cubicBezTo>
                      <a:pt x="25415" y="66"/>
                      <a:pt x="25382" y="82"/>
                      <a:pt x="25365" y="99"/>
                    </a:cubicBezTo>
                    <a:cubicBezTo>
                      <a:pt x="25332" y="99"/>
                      <a:pt x="25316" y="115"/>
                      <a:pt x="25283" y="115"/>
                    </a:cubicBezTo>
                    <a:cubicBezTo>
                      <a:pt x="25283" y="132"/>
                      <a:pt x="25266" y="132"/>
                      <a:pt x="25266" y="132"/>
                    </a:cubicBezTo>
                    <a:lnTo>
                      <a:pt x="25200" y="148"/>
                    </a:lnTo>
                    <a:cubicBezTo>
                      <a:pt x="25151" y="165"/>
                      <a:pt x="25085" y="165"/>
                      <a:pt x="25019" y="181"/>
                    </a:cubicBezTo>
                    <a:cubicBezTo>
                      <a:pt x="24821" y="231"/>
                      <a:pt x="24624" y="264"/>
                      <a:pt x="24426" y="297"/>
                    </a:cubicBezTo>
                    <a:cubicBezTo>
                      <a:pt x="24327" y="330"/>
                      <a:pt x="24228" y="346"/>
                      <a:pt x="24129" y="363"/>
                    </a:cubicBezTo>
                    <a:cubicBezTo>
                      <a:pt x="23734" y="445"/>
                      <a:pt x="23338" y="511"/>
                      <a:pt x="22926" y="593"/>
                    </a:cubicBezTo>
                    <a:cubicBezTo>
                      <a:pt x="22399" y="676"/>
                      <a:pt x="21871" y="775"/>
                      <a:pt x="21344" y="857"/>
                    </a:cubicBezTo>
                    <a:cubicBezTo>
                      <a:pt x="21080" y="906"/>
                      <a:pt x="20817" y="939"/>
                      <a:pt x="20553" y="989"/>
                    </a:cubicBezTo>
                    <a:cubicBezTo>
                      <a:pt x="20273" y="1022"/>
                      <a:pt x="20009" y="1071"/>
                      <a:pt x="19745" y="1104"/>
                    </a:cubicBezTo>
                    <a:cubicBezTo>
                      <a:pt x="19465" y="1154"/>
                      <a:pt x="19201" y="1187"/>
                      <a:pt x="18938" y="1236"/>
                    </a:cubicBezTo>
                    <a:cubicBezTo>
                      <a:pt x="18657" y="1269"/>
                      <a:pt x="18394" y="1302"/>
                      <a:pt x="18114" y="1335"/>
                    </a:cubicBezTo>
                    <a:cubicBezTo>
                      <a:pt x="17570" y="1417"/>
                      <a:pt x="17042" y="1483"/>
                      <a:pt x="16498" y="1549"/>
                    </a:cubicBezTo>
                    <a:cubicBezTo>
                      <a:pt x="16235" y="1599"/>
                      <a:pt x="15955" y="1632"/>
                      <a:pt x="15691" y="1665"/>
                    </a:cubicBezTo>
                    <a:cubicBezTo>
                      <a:pt x="15411" y="1698"/>
                      <a:pt x="15147" y="1731"/>
                      <a:pt x="14883" y="1763"/>
                    </a:cubicBezTo>
                    <a:cubicBezTo>
                      <a:pt x="14620" y="1780"/>
                      <a:pt x="14356" y="1813"/>
                      <a:pt x="14092" y="1846"/>
                    </a:cubicBezTo>
                    <a:cubicBezTo>
                      <a:pt x="13779" y="1879"/>
                      <a:pt x="13466" y="1912"/>
                      <a:pt x="13153" y="1945"/>
                    </a:cubicBezTo>
                    <a:cubicBezTo>
                      <a:pt x="12955" y="1978"/>
                      <a:pt x="12741" y="1994"/>
                      <a:pt x="12543" y="2011"/>
                    </a:cubicBezTo>
                    <a:cubicBezTo>
                      <a:pt x="12395" y="2027"/>
                      <a:pt x="12263" y="2044"/>
                      <a:pt x="12131" y="2060"/>
                    </a:cubicBezTo>
                    <a:cubicBezTo>
                      <a:pt x="12065" y="2060"/>
                      <a:pt x="11999" y="2077"/>
                      <a:pt x="11933" y="2077"/>
                    </a:cubicBezTo>
                    <a:cubicBezTo>
                      <a:pt x="11587" y="2110"/>
                      <a:pt x="11241" y="2143"/>
                      <a:pt x="10895" y="2175"/>
                    </a:cubicBezTo>
                    <a:cubicBezTo>
                      <a:pt x="10763" y="2192"/>
                      <a:pt x="10631" y="2208"/>
                      <a:pt x="10499" y="2225"/>
                    </a:cubicBezTo>
                    <a:cubicBezTo>
                      <a:pt x="10334" y="2241"/>
                      <a:pt x="10170" y="2258"/>
                      <a:pt x="10005" y="2274"/>
                    </a:cubicBezTo>
                    <a:cubicBezTo>
                      <a:pt x="9939" y="2274"/>
                      <a:pt x="9857" y="2274"/>
                      <a:pt x="9791" y="2291"/>
                    </a:cubicBezTo>
                    <a:cubicBezTo>
                      <a:pt x="9626" y="2307"/>
                      <a:pt x="9477" y="2324"/>
                      <a:pt x="9329" y="2324"/>
                    </a:cubicBezTo>
                    <a:cubicBezTo>
                      <a:pt x="9313" y="2340"/>
                      <a:pt x="9296" y="2340"/>
                      <a:pt x="9280" y="2340"/>
                    </a:cubicBezTo>
                    <a:cubicBezTo>
                      <a:pt x="8917" y="2373"/>
                      <a:pt x="8555" y="2406"/>
                      <a:pt x="8208" y="2423"/>
                    </a:cubicBezTo>
                    <a:cubicBezTo>
                      <a:pt x="7978" y="2456"/>
                      <a:pt x="7763" y="2472"/>
                      <a:pt x="7549" y="2489"/>
                    </a:cubicBezTo>
                    <a:cubicBezTo>
                      <a:pt x="7434" y="2505"/>
                      <a:pt x="7318" y="2505"/>
                      <a:pt x="7220" y="2522"/>
                    </a:cubicBezTo>
                    <a:cubicBezTo>
                      <a:pt x="7005" y="2538"/>
                      <a:pt x="6791" y="2555"/>
                      <a:pt x="6593" y="2571"/>
                    </a:cubicBezTo>
                    <a:cubicBezTo>
                      <a:pt x="5555" y="2653"/>
                      <a:pt x="4665" y="2719"/>
                      <a:pt x="3956" y="2769"/>
                    </a:cubicBezTo>
                    <a:lnTo>
                      <a:pt x="3742" y="2769"/>
                    </a:lnTo>
                    <a:cubicBezTo>
                      <a:pt x="3330" y="2802"/>
                      <a:pt x="2984" y="2818"/>
                      <a:pt x="2720" y="2835"/>
                    </a:cubicBezTo>
                    <a:cubicBezTo>
                      <a:pt x="2694" y="2838"/>
                      <a:pt x="2668" y="2839"/>
                      <a:pt x="2643" y="2839"/>
                    </a:cubicBezTo>
                    <a:cubicBezTo>
                      <a:pt x="2526" y="2839"/>
                      <a:pt x="2420" y="2810"/>
                      <a:pt x="2325" y="2769"/>
                    </a:cubicBezTo>
                    <a:cubicBezTo>
                      <a:pt x="2308" y="2769"/>
                      <a:pt x="2292" y="2752"/>
                      <a:pt x="2275" y="2736"/>
                    </a:cubicBezTo>
                    <a:cubicBezTo>
                      <a:pt x="2209" y="2719"/>
                      <a:pt x="2160" y="2686"/>
                      <a:pt x="2110" y="2637"/>
                    </a:cubicBezTo>
                    <a:cubicBezTo>
                      <a:pt x="2077" y="2703"/>
                      <a:pt x="1764" y="3313"/>
                      <a:pt x="1" y="4928"/>
                    </a:cubicBezTo>
                    <a:cubicBezTo>
                      <a:pt x="50" y="4977"/>
                      <a:pt x="100" y="5027"/>
                      <a:pt x="166" y="5060"/>
                    </a:cubicBezTo>
                    <a:cubicBezTo>
                      <a:pt x="199" y="5076"/>
                      <a:pt x="232" y="5109"/>
                      <a:pt x="265" y="5126"/>
                    </a:cubicBezTo>
                    <a:cubicBezTo>
                      <a:pt x="347" y="5159"/>
                      <a:pt x="446" y="5192"/>
                      <a:pt x="545" y="5224"/>
                    </a:cubicBezTo>
                    <a:cubicBezTo>
                      <a:pt x="644" y="5257"/>
                      <a:pt x="759" y="5274"/>
                      <a:pt x="891" y="5307"/>
                    </a:cubicBezTo>
                    <a:cubicBezTo>
                      <a:pt x="1089" y="5340"/>
                      <a:pt x="1303" y="5356"/>
                      <a:pt x="1534" y="5389"/>
                    </a:cubicBezTo>
                    <a:cubicBezTo>
                      <a:pt x="1764" y="5406"/>
                      <a:pt x="2028" y="5422"/>
                      <a:pt x="2308" y="5439"/>
                    </a:cubicBezTo>
                    <a:cubicBezTo>
                      <a:pt x="2753" y="5455"/>
                      <a:pt x="3248" y="5455"/>
                      <a:pt x="3775" y="5455"/>
                    </a:cubicBezTo>
                    <a:cubicBezTo>
                      <a:pt x="3973" y="5439"/>
                      <a:pt x="4171" y="5439"/>
                      <a:pt x="4368" y="5439"/>
                    </a:cubicBezTo>
                    <a:cubicBezTo>
                      <a:pt x="5225" y="5406"/>
                      <a:pt x="6165" y="5356"/>
                      <a:pt x="7154" y="5274"/>
                    </a:cubicBezTo>
                    <a:cubicBezTo>
                      <a:pt x="7483" y="5257"/>
                      <a:pt x="7813" y="5224"/>
                      <a:pt x="8143" y="5192"/>
                    </a:cubicBezTo>
                    <a:cubicBezTo>
                      <a:pt x="8967" y="5126"/>
                      <a:pt x="9824" y="5043"/>
                      <a:pt x="10697" y="4944"/>
                    </a:cubicBezTo>
                    <a:cubicBezTo>
                      <a:pt x="10829" y="4944"/>
                      <a:pt x="10977" y="4928"/>
                      <a:pt x="11126" y="4911"/>
                    </a:cubicBezTo>
                    <a:cubicBezTo>
                      <a:pt x="12081" y="4796"/>
                      <a:pt x="13037" y="4697"/>
                      <a:pt x="13960" y="4582"/>
                    </a:cubicBezTo>
                    <a:cubicBezTo>
                      <a:pt x="14092" y="4565"/>
                      <a:pt x="14208" y="4549"/>
                      <a:pt x="14339" y="4532"/>
                    </a:cubicBezTo>
                    <a:lnTo>
                      <a:pt x="14735" y="4483"/>
                    </a:lnTo>
                    <a:cubicBezTo>
                      <a:pt x="14768" y="4483"/>
                      <a:pt x="14801" y="4466"/>
                      <a:pt x="14834" y="4466"/>
                    </a:cubicBezTo>
                    <a:cubicBezTo>
                      <a:pt x="15114" y="4433"/>
                      <a:pt x="15411" y="4400"/>
                      <a:pt x="15691" y="4351"/>
                    </a:cubicBezTo>
                    <a:cubicBezTo>
                      <a:pt x="15955" y="4318"/>
                      <a:pt x="16218" y="4285"/>
                      <a:pt x="16482" y="4252"/>
                    </a:cubicBezTo>
                    <a:cubicBezTo>
                      <a:pt x="16713" y="4219"/>
                      <a:pt x="16927" y="4186"/>
                      <a:pt x="17158" y="4153"/>
                    </a:cubicBezTo>
                    <a:cubicBezTo>
                      <a:pt x="17372" y="4120"/>
                      <a:pt x="17586" y="4104"/>
                      <a:pt x="17800" y="4071"/>
                    </a:cubicBezTo>
                    <a:cubicBezTo>
                      <a:pt x="17998" y="4038"/>
                      <a:pt x="18212" y="4005"/>
                      <a:pt x="18410" y="3972"/>
                    </a:cubicBezTo>
                    <a:cubicBezTo>
                      <a:pt x="18443" y="3972"/>
                      <a:pt x="18493" y="3972"/>
                      <a:pt x="18526" y="3955"/>
                    </a:cubicBezTo>
                    <a:cubicBezTo>
                      <a:pt x="18921" y="3906"/>
                      <a:pt x="19284" y="3857"/>
                      <a:pt x="19630" y="3791"/>
                    </a:cubicBezTo>
                    <a:cubicBezTo>
                      <a:pt x="19861" y="3758"/>
                      <a:pt x="20075" y="3725"/>
                      <a:pt x="20273" y="3692"/>
                    </a:cubicBezTo>
                    <a:cubicBezTo>
                      <a:pt x="20586" y="3659"/>
                      <a:pt x="20866" y="3609"/>
                      <a:pt x="21113" y="3560"/>
                    </a:cubicBezTo>
                    <a:cubicBezTo>
                      <a:pt x="21229" y="3543"/>
                      <a:pt x="21344" y="3527"/>
                      <a:pt x="21443" y="3510"/>
                    </a:cubicBezTo>
                    <a:cubicBezTo>
                      <a:pt x="21542" y="3494"/>
                      <a:pt x="21641" y="3478"/>
                      <a:pt x="21723" y="3461"/>
                    </a:cubicBezTo>
                    <a:cubicBezTo>
                      <a:pt x="21789" y="3445"/>
                      <a:pt x="21838" y="3445"/>
                      <a:pt x="21888" y="3428"/>
                    </a:cubicBezTo>
                    <a:cubicBezTo>
                      <a:pt x="21954" y="3412"/>
                      <a:pt x="22020" y="3412"/>
                      <a:pt x="22069" y="3395"/>
                    </a:cubicBezTo>
                    <a:cubicBezTo>
                      <a:pt x="22102" y="3395"/>
                      <a:pt x="22135" y="3379"/>
                      <a:pt x="22151" y="3379"/>
                    </a:cubicBezTo>
                    <a:cubicBezTo>
                      <a:pt x="22184" y="3379"/>
                      <a:pt x="22201" y="3362"/>
                      <a:pt x="22217" y="3362"/>
                    </a:cubicBezTo>
                    <a:cubicBezTo>
                      <a:pt x="23107" y="3115"/>
                      <a:pt x="25151" y="1714"/>
                      <a:pt x="25711" y="412"/>
                    </a:cubicBezTo>
                    <a:cubicBezTo>
                      <a:pt x="25744" y="313"/>
                      <a:pt x="25777" y="181"/>
                      <a:pt x="25794" y="16"/>
                    </a:cubicBezTo>
                    <a:cubicBezTo>
                      <a:pt x="25794" y="16"/>
                      <a:pt x="25695" y="16"/>
                      <a:pt x="25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13"/>
              <p:cNvSpPr/>
              <p:nvPr/>
            </p:nvSpPr>
            <p:spPr>
              <a:xfrm>
                <a:off x="1076350" y="4840800"/>
                <a:ext cx="644850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25794" h="5456" fill="none" extrusionOk="0">
                    <a:moveTo>
                      <a:pt x="25794" y="16"/>
                    </a:moveTo>
                    <a:cubicBezTo>
                      <a:pt x="25777" y="181"/>
                      <a:pt x="25744" y="313"/>
                      <a:pt x="25711" y="412"/>
                    </a:cubicBezTo>
                    <a:cubicBezTo>
                      <a:pt x="25151" y="1714"/>
                      <a:pt x="23107" y="3115"/>
                      <a:pt x="22217" y="3362"/>
                    </a:cubicBezTo>
                    <a:cubicBezTo>
                      <a:pt x="22201" y="3362"/>
                      <a:pt x="22184" y="3379"/>
                      <a:pt x="22151" y="3379"/>
                    </a:cubicBezTo>
                    <a:cubicBezTo>
                      <a:pt x="22135" y="3379"/>
                      <a:pt x="22102" y="3395"/>
                      <a:pt x="22069" y="3395"/>
                    </a:cubicBezTo>
                    <a:cubicBezTo>
                      <a:pt x="22020" y="3412"/>
                      <a:pt x="21954" y="3412"/>
                      <a:pt x="21888" y="3428"/>
                    </a:cubicBezTo>
                    <a:cubicBezTo>
                      <a:pt x="21838" y="3445"/>
                      <a:pt x="21789" y="3445"/>
                      <a:pt x="21723" y="3461"/>
                    </a:cubicBezTo>
                    <a:cubicBezTo>
                      <a:pt x="21641" y="3478"/>
                      <a:pt x="21542" y="3494"/>
                      <a:pt x="21443" y="3510"/>
                    </a:cubicBezTo>
                    <a:cubicBezTo>
                      <a:pt x="21344" y="3527"/>
                      <a:pt x="21229" y="3543"/>
                      <a:pt x="21113" y="3560"/>
                    </a:cubicBezTo>
                    <a:cubicBezTo>
                      <a:pt x="20866" y="3609"/>
                      <a:pt x="20586" y="3659"/>
                      <a:pt x="20273" y="3692"/>
                    </a:cubicBezTo>
                    <a:cubicBezTo>
                      <a:pt x="20075" y="3725"/>
                      <a:pt x="19861" y="3758"/>
                      <a:pt x="19630" y="3791"/>
                    </a:cubicBezTo>
                    <a:cubicBezTo>
                      <a:pt x="19284" y="3857"/>
                      <a:pt x="18921" y="3906"/>
                      <a:pt x="18526" y="3955"/>
                    </a:cubicBezTo>
                    <a:cubicBezTo>
                      <a:pt x="18493" y="3972"/>
                      <a:pt x="18443" y="3972"/>
                      <a:pt x="18410" y="3972"/>
                    </a:cubicBezTo>
                    <a:cubicBezTo>
                      <a:pt x="18212" y="4005"/>
                      <a:pt x="17998" y="4038"/>
                      <a:pt x="17800" y="4071"/>
                    </a:cubicBezTo>
                    <a:cubicBezTo>
                      <a:pt x="17586" y="4104"/>
                      <a:pt x="17372" y="4120"/>
                      <a:pt x="17158" y="4153"/>
                    </a:cubicBezTo>
                    <a:cubicBezTo>
                      <a:pt x="16927" y="4186"/>
                      <a:pt x="16713" y="4219"/>
                      <a:pt x="16482" y="4252"/>
                    </a:cubicBezTo>
                    <a:cubicBezTo>
                      <a:pt x="16218" y="4285"/>
                      <a:pt x="15955" y="4318"/>
                      <a:pt x="15691" y="4351"/>
                    </a:cubicBezTo>
                    <a:cubicBezTo>
                      <a:pt x="15411" y="4400"/>
                      <a:pt x="15114" y="4433"/>
                      <a:pt x="14834" y="4466"/>
                    </a:cubicBezTo>
                    <a:cubicBezTo>
                      <a:pt x="14801" y="4466"/>
                      <a:pt x="14768" y="4483"/>
                      <a:pt x="14735" y="4483"/>
                    </a:cubicBezTo>
                    <a:lnTo>
                      <a:pt x="14339" y="4532"/>
                    </a:lnTo>
                    <a:cubicBezTo>
                      <a:pt x="14208" y="4549"/>
                      <a:pt x="14092" y="4565"/>
                      <a:pt x="13960" y="4582"/>
                    </a:cubicBezTo>
                    <a:cubicBezTo>
                      <a:pt x="13037" y="4697"/>
                      <a:pt x="12081" y="4796"/>
                      <a:pt x="11126" y="4911"/>
                    </a:cubicBezTo>
                    <a:cubicBezTo>
                      <a:pt x="10977" y="4928"/>
                      <a:pt x="10829" y="4944"/>
                      <a:pt x="10697" y="4944"/>
                    </a:cubicBezTo>
                    <a:cubicBezTo>
                      <a:pt x="9824" y="5043"/>
                      <a:pt x="8967" y="5126"/>
                      <a:pt x="8143" y="5192"/>
                    </a:cubicBezTo>
                    <a:cubicBezTo>
                      <a:pt x="7813" y="5224"/>
                      <a:pt x="7483" y="5257"/>
                      <a:pt x="7154" y="5274"/>
                    </a:cubicBezTo>
                    <a:cubicBezTo>
                      <a:pt x="6165" y="5356"/>
                      <a:pt x="5225" y="5406"/>
                      <a:pt x="4368" y="5439"/>
                    </a:cubicBezTo>
                    <a:cubicBezTo>
                      <a:pt x="4171" y="5439"/>
                      <a:pt x="3973" y="5439"/>
                      <a:pt x="3775" y="5455"/>
                    </a:cubicBezTo>
                    <a:cubicBezTo>
                      <a:pt x="3248" y="5455"/>
                      <a:pt x="2753" y="5455"/>
                      <a:pt x="2308" y="5439"/>
                    </a:cubicBezTo>
                    <a:cubicBezTo>
                      <a:pt x="2028" y="5422"/>
                      <a:pt x="1764" y="5406"/>
                      <a:pt x="1534" y="5389"/>
                    </a:cubicBezTo>
                    <a:cubicBezTo>
                      <a:pt x="1303" y="5356"/>
                      <a:pt x="1089" y="5340"/>
                      <a:pt x="891" y="5307"/>
                    </a:cubicBezTo>
                    <a:cubicBezTo>
                      <a:pt x="759" y="5274"/>
                      <a:pt x="644" y="5257"/>
                      <a:pt x="545" y="5224"/>
                    </a:cubicBezTo>
                    <a:cubicBezTo>
                      <a:pt x="446" y="5192"/>
                      <a:pt x="347" y="5159"/>
                      <a:pt x="265" y="5126"/>
                    </a:cubicBezTo>
                    <a:cubicBezTo>
                      <a:pt x="232" y="5109"/>
                      <a:pt x="199" y="5076"/>
                      <a:pt x="166" y="5060"/>
                    </a:cubicBezTo>
                    <a:cubicBezTo>
                      <a:pt x="100" y="5027"/>
                      <a:pt x="50" y="4977"/>
                      <a:pt x="1" y="4928"/>
                    </a:cubicBezTo>
                    <a:cubicBezTo>
                      <a:pt x="1764" y="3313"/>
                      <a:pt x="2077" y="2703"/>
                      <a:pt x="2110" y="2637"/>
                    </a:cubicBezTo>
                    <a:cubicBezTo>
                      <a:pt x="2160" y="2686"/>
                      <a:pt x="2209" y="2719"/>
                      <a:pt x="2275" y="2736"/>
                    </a:cubicBezTo>
                    <a:cubicBezTo>
                      <a:pt x="2292" y="2752"/>
                      <a:pt x="2308" y="2769"/>
                      <a:pt x="2325" y="2769"/>
                    </a:cubicBezTo>
                    <a:cubicBezTo>
                      <a:pt x="2440" y="2818"/>
                      <a:pt x="2572" y="2851"/>
                      <a:pt x="2720" y="2835"/>
                    </a:cubicBezTo>
                    <a:cubicBezTo>
                      <a:pt x="2984" y="2818"/>
                      <a:pt x="3330" y="2802"/>
                      <a:pt x="3742" y="2769"/>
                    </a:cubicBezTo>
                    <a:cubicBezTo>
                      <a:pt x="3808" y="2769"/>
                      <a:pt x="3874" y="2769"/>
                      <a:pt x="3956" y="2769"/>
                    </a:cubicBezTo>
                    <a:cubicBezTo>
                      <a:pt x="4665" y="2719"/>
                      <a:pt x="5555" y="2653"/>
                      <a:pt x="6593" y="2571"/>
                    </a:cubicBezTo>
                    <a:cubicBezTo>
                      <a:pt x="6791" y="2555"/>
                      <a:pt x="7005" y="2538"/>
                      <a:pt x="7220" y="2522"/>
                    </a:cubicBezTo>
                    <a:cubicBezTo>
                      <a:pt x="7318" y="2505"/>
                      <a:pt x="7434" y="2505"/>
                      <a:pt x="7549" y="2489"/>
                    </a:cubicBezTo>
                    <a:cubicBezTo>
                      <a:pt x="7763" y="2472"/>
                      <a:pt x="7978" y="2456"/>
                      <a:pt x="8208" y="2423"/>
                    </a:cubicBezTo>
                    <a:cubicBezTo>
                      <a:pt x="8208" y="2439"/>
                      <a:pt x="8208" y="2439"/>
                      <a:pt x="8208" y="2423"/>
                    </a:cubicBezTo>
                    <a:cubicBezTo>
                      <a:pt x="8555" y="2406"/>
                      <a:pt x="8917" y="2373"/>
                      <a:pt x="9280" y="2340"/>
                    </a:cubicBezTo>
                    <a:cubicBezTo>
                      <a:pt x="9296" y="2340"/>
                      <a:pt x="9313" y="2340"/>
                      <a:pt x="9329" y="2324"/>
                    </a:cubicBezTo>
                    <a:cubicBezTo>
                      <a:pt x="9477" y="2324"/>
                      <a:pt x="9626" y="2307"/>
                      <a:pt x="9791" y="2291"/>
                    </a:cubicBezTo>
                    <a:cubicBezTo>
                      <a:pt x="9857" y="2274"/>
                      <a:pt x="9939" y="2274"/>
                      <a:pt x="10005" y="2274"/>
                    </a:cubicBezTo>
                    <a:cubicBezTo>
                      <a:pt x="10170" y="2258"/>
                      <a:pt x="10334" y="2241"/>
                      <a:pt x="10499" y="2225"/>
                    </a:cubicBezTo>
                    <a:cubicBezTo>
                      <a:pt x="10631" y="2208"/>
                      <a:pt x="10763" y="2192"/>
                      <a:pt x="10895" y="2175"/>
                    </a:cubicBezTo>
                    <a:cubicBezTo>
                      <a:pt x="11241" y="2143"/>
                      <a:pt x="11587" y="2110"/>
                      <a:pt x="11933" y="2077"/>
                    </a:cubicBezTo>
                    <a:cubicBezTo>
                      <a:pt x="11999" y="2077"/>
                      <a:pt x="12065" y="2060"/>
                      <a:pt x="12131" y="2060"/>
                    </a:cubicBezTo>
                    <a:cubicBezTo>
                      <a:pt x="12263" y="2044"/>
                      <a:pt x="12395" y="2027"/>
                      <a:pt x="12543" y="2011"/>
                    </a:cubicBezTo>
                    <a:cubicBezTo>
                      <a:pt x="12741" y="1994"/>
                      <a:pt x="12955" y="1978"/>
                      <a:pt x="13153" y="1945"/>
                    </a:cubicBezTo>
                    <a:cubicBezTo>
                      <a:pt x="13466" y="1912"/>
                      <a:pt x="13779" y="1879"/>
                      <a:pt x="14092" y="1846"/>
                    </a:cubicBezTo>
                    <a:cubicBezTo>
                      <a:pt x="14356" y="1813"/>
                      <a:pt x="14620" y="1780"/>
                      <a:pt x="14883" y="1763"/>
                    </a:cubicBezTo>
                    <a:cubicBezTo>
                      <a:pt x="15147" y="1731"/>
                      <a:pt x="15411" y="1698"/>
                      <a:pt x="15691" y="1665"/>
                    </a:cubicBezTo>
                    <a:cubicBezTo>
                      <a:pt x="15955" y="1632"/>
                      <a:pt x="16235" y="1599"/>
                      <a:pt x="16498" y="1549"/>
                    </a:cubicBezTo>
                    <a:cubicBezTo>
                      <a:pt x="17042" y="1483"/>
                      <a:pt x="17570" y="1417"/>
                      <a:pt x="18114" y="1335"/>
                    </a:cubicBezTo>
                    <a:cubicBezTo>
                      <a:pt x="18394" y="1302"/>
                      <a:pt x="18657" y="1269"/>
                      <a:pt x="18938" y="1236"/>
                    </a:cubicBezTo>
                    <a:cubicBezTo>
                      <a:pt x="19201" y="1187"/>
                      <a:pt x="19465" y="1154"/>
                      <a:pt x="19745" y="1104"/>
                    </a:cubicBezTo>
                    <a:cubicBezTo>
                      <a:pt x="20009" y="1071"/>
                      <a:pt x="20273" y="1022"/>
                      <a:pt x="20553" y="989"/>
                    </a:cubicBezTo>
                    <a:cubicBezTo>
                      <a:pt x="20817" y="939"/>
                      <a:pt x="21080" y="906"/>
                      <a:pt x="21344" y="857"/>
                    </a:cubicBezTo>
                    <a:cubicBezTo>
                      <a:pt x="21871" y="775"/>
                      <a:pt x="22399" y="676"/>
                      <a:pt x="22926" y="593"/>
                    </a:cubicBezTo>
                    <a:cubicBezTo>
                      <a:pt x="23338" y="511"/>
                      <a:pt x="23734" y="445"/>
                      <a:pt x="24129" y="363"/>
                    </a:cubicBezTo>
                    <a:cubicBezTo>
                      <a:pt x="24228" y="346"/>
                      <a:pt x="24327" y="330"/>
                      <a:pt x="24426" y="297"/>
                    </a:cubicBezTo>
                    <a:cubicBezTo>
                      <a:pt x="24624" y="264"/>
                      <a:pt x="24821" y="231"/>
                      <a:pt x="25019" y="181"/>
                    </a:cubicBezTo>
                    <a:cubicBezTo>
                      <a:pt x="25085" y="165"/>
                      <a:pt x="25151" y="165"/>
                      <a:pt x="25200" y="148"/>
                    </a:cubicBezTo>
                    <a:lnTo>
                      <a:pt x="25266" y="132"/>
                    </a:lnTo>
                    <a:cubicBezTo>
                      <a:pt x="25266" y="132"/>
                      <a:pt x="25283" y="132"/>
                      <a:pt x="25283" y="115"/>
                    </a:cubicBezTo>
                    <a:cubicBezTo>
                      <a:pt x="25316" y="115"/>
                      <a:pt x="25332" y="99"/>
                      <a:pt x="25365" y="99"/>
                    </a:cubicBezTo>
                    <a:cubicBezTo>
                      <a:pt x="25382" y="82"/>
                      <a:pt x="25415" y="66"/>
                      <a:pt x="25431" y="49"/>
                    </a:cubicBezTo>
                    <a:cubicBezTo>
                      <a:pt x="25448" y="33"/>
                      <a:pt x="25481" y="16"/>
                      <a:pt x="25497" y="0"/>
                    </a:cubicBezTo>
                    <a:lnTo>
                      <a:pt x="25514" y="0"/>
                    </a:lnTo>
                    <a:cubicBezTo>
                      <a:pt x="25695" y="16"/>
                      <a:pt x="25794" y="16"/>
                      <a:pt x="25794" y="16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rgbClr val="48060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13"/>
              <p:cNvSpPr/>
              <p:nvPr/>
            </p:nvSpPr>
            <p:spPr>
              <a:xfrm>
                <a:off x="1074700" y="4542500"/>
                <a:ext cx="646925" cy="369300"/>
              </a:xfrm>
              <a:custGeom>
                <a:avLst/>
                <a:gdLst/>
                <a:ahLst/>
                <a:cxnLst/>
                <a:rect l="l" t="t" r="r" b="b"/>
                <a:pathLst>
                  <a:path w="25877" h="14772" extrusionOk="0">
                    <a:moveTo>
                      <a:pt x="22617" y="0"/>
                    </a:moveTo>
                    <a:cubicBezTo>
                      <a:pt x="22387" y="0"/>
                      <a:pt x="22131" y="6"/>
                      <a:pt x="21855" y="16"/>
                    </a:cubicBezTo>
                    <a:cubicBezTo>
                      <a:pt x="21674" y="33"/>
                      <a:pt x="21509" y="33"/>
                      <a:pt x="21327" y="49"/>
                    </a:cubicBezTo>
                    <a:cubicBezTo>
                      <a:pt x="21229" y="49"/>
                      <a:pt x="21130" y="49"/>
                      <a:pt x="21031" y="66"/>
                    </a:cubicBezTo>
                    <a:cubicBezTo>
                      <a:pt x="20932" y="66"/>
                      <a:pt x="20817" y="66"/>
                      <a:pt x="20718" y="82"/>
                    </a:cubicBezTo>
                    <a:cubicBezTo>
                      <a:pt x="19136" y="181"/>
                      <a:pt x="17125" y="362"/>
                      <a:pt x="14982" y="610"/>
                    </a:cubicBezTo>
                    <a:cubicBezTo>
                      <a:pt x="14719" y="642"/>
                      <a:pt x="14438" y="675"/>
                      <a:pt x="14158" y="692"/>
                    </a:cubicBezTo>
                    <a:cubicBezTo>
                      <a:pt x="13993" y="725"/>
                      <a:pt x="13829" y="741"/>
                      <a:pt x="13664" y="758"/>
                    </a:cubicBezTo>
                    <a:cubicBezTo>
                      <a:pt x="13450" y="791"/>
                      <a:pt x="13219" y="807"/>
                      <a:pt x="13005" y="840"/>
                    </a:cubicBezTo>
                    <a:cubicBezTo>
                      <a:pt x="12477" y="906"/>
                      <a:pt x="11966" y="972"/>
                      <a:pt x="11439" y="1038"/>
                    </a:cubicBezTo>
                    <a:cubicBezTo>
                      <a:pt x="11159" y="1071"/>
                      <a:pt x="10895" y="1104"/>
                      <a:pt x="10631" y="1137"/>
                    </a:cubicBezTo>
                    <a:cubicBezTo>
                      <a:pt x="8670" y="1401"/>
                      <a:pt x="6758" y="1664"/>
                      <a:pt x="5143" y="1928"/>
                    </a:cubicBezTo>
                    <a:cubicBezTo>
                      <a:pt x="2621" y="2324"/>
                      <a:pt x="776" y="2686"/>
                      <a:pt x="446" y="2884"/>
                    </a:cubicBezTo>
                    <a:cubicBezTo>
                      <a:pt x="429" y="2900"/>
                      <a:pt x="413" y="2900"/>
                      <a:pt x="413" y="2900"/>
                    </a:cubicBezTo>
                    <a:cubicBezTo>
                      <a:pt x="1" y="3263"/>
                      <a:pt x="841" y="9921"/>
                      <a:pt x="1929" y="14157"/>
                    </a:cubicBezTo>
                    <a:cubicBezTo>
                      <a:pt x="1962" y="14322"/>
                      <a:pt x="2061" y="14470"/>
                      <a:pt x="2176" y="14569"/>
                    </a:cubicBezTo>
                    <a:cubicBezTo>
                      <a:pt x="2226" y="14618"/>
                      <a:pt x="2275" y="14651"/>
                      <a:pt x="2341" y="14668"/>
                    </a:cubicBezTo>
                    <a:cubicBezTo>
                      <a:pt x="2358" y="14684"/>
                      <a:pt x="2374" y="14701"/>
                      <a:pt x="2391" y="14701"/>
                    </a:cubicBezTo>
                    <a:cubicBezTo>
                      <a:pt x="2486" y="14742"/>
                      <a:pt x="2592" y="14771"/>
                      <a:pt x="2709" y="14771"/>
                    </a:cubicBezTo>
                    <a:cubicBezTo>
                      <a:pt x="2734" y="14771"/>
                      <a:pt x="2760" y="14770"/>
                      <a:pt x="2786" y="14767"/>
                    </a:cubicBezTo>
                    <a:cubicBezTo>
                      <a:pt x="3050" y="14750"/>
                      <a:pt x="3396" y="14734"/>
                      <a:pt x="3808" y="14701"/>
                    </a:cubicBezTo>
                    <a:lnTo>
                      <a:pt x="4022" y="14701"/>
                    </a:lnTo>
                    <a:cubicBezTo>
                      <a:pt x="4731" y="14651"/>
                      <a:pt x="5621" y="14585"/>
                      <a:pt x="6659" y="14503"/>
                    </a:cubicBezTo>
                    <a:cubicBezTo>
                      <a:pt x="6857" y="14487"/>
                      <a:pt x="7071" y="14470"/>
                      <a:pt x="7286" y="14454"/>
                    </a:cubicBezTo>
                    <a:cubicBezTo>
                      <a:pt x="7384" y="14437"/>
                      <a:pt x="7500" y="14437"/>
                      <a:pt x="7615" y="14421"/>
                    </a:cubicBezTo>
                    <a:cubicBezTo>
                      <a:pt x="7829" y="14404"/>
                      <a:pt x="8044" y="14388"/>
                      <a:pt x="8274" y="14355"/>
                    </a:cubicBezTo>
                    <a:cubicBezTo>
                      <a:pt x="8621" y="14338"/>
                      <a:pt x="8983" y="14305"/>
                      <a:pt x="9346" y="14272"/>
                    </a:cubicBezTo>
                    <a:cubicBezTo>
                      <a:pt x="9362" y="14272"/>
                      <a:pt x="9379" y="14272"/>
                      <a:pt x="9395" y="14256"/>
                    </a:cubicBezTo>
                    <a:cubicBezTo>
                      <a:pt x="9543" y="14256"/>
                      <a:pt x="9692" y="14239"/>
                      <a:pt x="9857" y="14223"/>
                    </a:cubicBezTo>
                    <a:cubicBezTo>
                      <a:pt x="9923" y="14206"/>
                      <a:pt x="10005" y="14206"/>
                      <a:pt x="10071" y="14206"/>
                    </a:cubicBezTo>
                    <a:cubicBezTo>
                      <a:pt x="10236" y="14190"/>
                      <a:pt x="10400" y="14173"/>
                      <a:pt x="10565" y="14157"/>
                    </a:cubicBezTo>
                    <a:cubicBezTo>
                      <a:pt x="10697" y="14140"/>
                      <a:pt x="10829" y="14124"/>
                      <a:pt x="10961" y="14107"/>
                    </a:cubicBezTo>
                    <a:cubicBezTo>
                      <a:pt x="11307" y="14075"/>
                      <a:pt x="11653" y="14042"/>
                      <a:pt x="11999" y="14009"/>
                    </a:cubicBezTo>
                    <a:cubicBezTo>
                      <a:pt x="12065" y="14009"/>
                      <a:pt x="12131" y="13992"/>
                      <a:pt x="12197" y="13992"/>
                    </a:cubicBezTo>
                    <a:cubicBezTo>
                      <a:pt x="12329" y="13976"/>
                      <a:pt x="12461" y="13959"/>
                      <a:pt x="12609" y="13943"/>
                    </a:cubicBezTo>
                    <a:cubicBezTo>
                      <a:pt x="12807" y="13926"/>
                      <a:pt x="13021" y="13910"/>
                      <a:pt x="13219" y="13877"/>
                    </a:cubicBezTo>
                    <a:cubicBezTo>
                      <a:pt x="13532" y="13844"/>
                      <a:pt x="13845" y="13811"/>
                      <a:pt x="14158" y="13778"/>
                    </a:cubicBezTo>
                    <a:cubicBezTo>
                      <a:pt x="14422" y="13745"/>
                      <a:pt x="14686" y="13712"/>
                      <a:pt x="14949" y="13695"/>
                    </a:cubicBezTo>
                    <a:cubicBezTo>
                      <a:pt x="15213" y="13663"/>
                      <a:pt x="15477" y="13630"/>
                      <a:pt x="15757" y="13597"/>
                    </a:cubicBezTo>
                    <a:cubicBezTo>
                      <a:pt x="16021" y="13564"/>
                      <a:pt x="16301" y="13531"/>
                      <a:pt x="16564" y="13481"/>
                    </a:cubicBezTo>
                    <a:cubicBezTo>
                      <a:pt x="17108" y="13415"/>
                      <a:pt x="17636" y="13349"/>
                      <a:pt x="18180" y="13267"/>
                    </a:cubicBezTo>
                    <a:cubicBezTo>
                      <a:pt x="18460" y="13234"/>
                      <a:pt x="18723" y="13201"/>
                      <a:pt x="19004" y="13168"/>
                    </a:cubicBezTo>
                    <a:cubicBezTo>
                      <a:pt x="19267" y="13119"/>
                      <a:pt x="19531" y="13086"/>
                      <a:pt x="19811" y="13036"/>
                    </a:cubicBezTo>
                    <a:cubicBezTo>
                      <a:pt x="20075" y="13003"/>
                      <a:pt x="20339" y="12954"/>
                      <a:pt x="20619" y="12921"/>
                    </a:cubicBezTo>
                    <a:cubicBezTo>
                      <a:pt x="20883" y="12871"/>
                      <a:pt x="21146" y="12838"/>
                      <a:pt x="21410" y="12789"/>
                    </a:cubicBezTo>
                    <a:cubicBezTo>
                      <a:pt x="21937" y="12707"/>
                      <a:pt x="22465" y="12608"/>
                      <a:pt x="22992" y="12525"/>
                    </a:cubicBezTo>
                    <a:cubicBezTo>
                      <a:pt x="23404" y="12443"/>
                      <a:pt x="23800" y="12377"/>
                      <a:pt x="24195" y="12295"/>
                    </a:cubicBezTo>
                    <a:cubicBezTo>
                      <a:pt x="24294" y="12278"/>
                      <a:pt x="24393" y="12262"/>
                      <a:pt x="24492" y="12229"/>
                    </a:cubicBezTo>
                    <a:cubicBezTo>
                      <a:pt x="24690" y="12196"/>
                      <a:pt x="24887" y="12163"/>
                      <a:pt x="25085" y="12113"/>
                    </a:cubicBezTo>
                    <a:cubicBezTo>
                      <a:pt x="25151" y="12097"/>
                      <a:pt x="25217" y="12097"/>
                      <a:pt x="25266" y="12080"/>
                    </a:cubicBezTo>
                    <a:cubicBezTo>
                      <a:pt x="25283" y="12064"/>
                      <a:pt x="25316" y="12064"/>
                      <a:pt x="25332" y="12064"/>
                    </a:cubicBezTo>
                    <a:cubicBezTo>
                      <a:pt x="25332" y="12064"/>
                      <a:pt x="25349" y="12064"/>
                      <a:pt x="25349" y="12047"/>
                    </a:cubicBezTo>
                    <a:cubicBezTo>
                      <a:pt x="25365" y="12047"/>
                      <a:pt x="25382" y="12047"/>
                      <a:pt x="25398" y="12031"/>
                    </a:cubicBezTo>
                    <a:cubicBezTo>
                      <a:pt x="25415" y="12031"/>
                      <a:pt x="25431" y="12014"/>
                      <a:pt x="25464" y="12014"/>
                    </a:cubicBezTo>
                    <a:cubicBezTo>
                      <a:pt x="25481" y="11998"/>
                      <a:pt x="25497" y="11981"/>
                      <a:pt x="25514" y="11981"/>
                    </a:cubicBezTo>
                    <a:cubicBezTo>
                      <a:pt x="25530" y="11965"/>
                      <a:pt x="25547" y="11948"/>
                      <a:pt x="25580" y="11932"/>
                    </a:cubicBezTo>
                    <a:cubicBezTo>
                      <a:pt x="25761" y="11800"/>
                      <a:pt x="25876" y="11586"/>
                      <a:pt x="25876" y="11339"/>
                    </a:cubicBezTo>
                    <a:lnTo>
                      <a:pt x="25876" y="11322"/>
                    </a:lnTo>
                    <a:cubicBezTo>
                      <a:pt x="25876" y="10943"/>
                      <a:pt x="25860" y="10515"/>
                      <a:pt x="25827" y="10020"/>
                    </a:cubicBezTo>
                    <a:cubicBezTo>
                      <a:pt x="25810" y="9954"/>
                      <a:pt x="25810" y="9888"/>
                      <a:pt x="25810" y="9822"/>
                    </a:cubicBezTo>
                    <a:cubicBezTo>
                      <a:pt x="25728" y="9015"/>
                      <a:pt x="25629" y="8108"/>
                      <a:pt x="25481" y="7152"/>
                    </a:cubicBezTo>
                    <a:cubicBezTo>
                      <a:pt x="25481" y="7087"/>
                      <a:pt x="25464" y="7004"/>
                      <a:pt x="25448" y="6922"/>
                    </a:cubicBezTo>
                    <a:cubicBezTo>
                      <a:pt x="25398" y="6543"/>
                      <a:pt x="25332" y="6147"/>
                      <a:pt x="25266" y="5768"/>
                    </a:cubicBezTo>
                    <a:cubicBezTo>
                      <a:pt x="25266" y="5686"/>
                      <a:pt x="25250" y="5603"/>
                      <a:pt x="25234" y="5537"/>
                    </a:cubicBezTo>
                    <a:cubicBezTo>
                      <a:pt x="25217" y="5438"/>
                      <a:pt x="25201" y="5340"/>
                      <a:pt x="25184" y="5241"/>
                    </a:cubicBezTo>
                    <a:cubicBezTo>
                      <a:pt x="25151" y="5109"/>
                      <a:pt x="25135" y="4977"/>
                      <a:pt x="25118" y="4845"/>
                    </a:cubicBezTo>
                    <a:cubicBezTo>
                      <a:pt x="25069" y="4598"/>
                      <a:pt x="25019" y="4351"/>
                      <a:pt x="24970" y="4120"/>
                    </a:cubicBezTo>
                    <a:cubicBezTo>
                      <a:pt x="24953" y="4005"/>
                      <a:pt x="24937" y="3889"/>
                      <a:pt x="24904" y="3774"/>
                    </a:cubicBezTo>
                    <a:cubicBezTo>
                      <a:pt x="24854" y="3477"/>
                      <a:pt x="24789" y="3181"/>
                      <a:pt x="24723" y="2900"/>
                    </a:cubicBezTo>
                    <a:cubicBezTo>
                      <a:pt x="24690" y="2769"/>
                      <a:pt x="24673" y="2653"/>
                      <a:pt x="24640" y="2538"/>
                    </a:cubicBezTo>
                    <a:cubicBezTo>
                      <a:pt x="24607" y="2389"/>
                      <a:pt x="24574" y="2274"/>
                      <a:pt x="24541" y="2142"/>
                    </a:cubicBezTo>
                    <a:cubicBezTo>
                      <a:pt x="24525" y="2076"/>
                      <a:pt x="24508" y="2027"/>
                      <a:pt x="24508" y="1961"/>
                    </a:cubicBezTo>
                    <a:cubicBezTo>
                      <a:pt x="24442" y="1730"/>
                      <a:pt x="24377" y="1500"/>
                      <a:pt x="24327" y="1302"/>
                    </a:cubicBezTo>
                    <a:cubicBezTo>
                      <a:pt x="24294" y="1219"/>
                      <a:pt x="24261" y="1137"/>
                      <a:pt x="24245" y="1055"/>
                    </a:cubicBezTo>
                    <a:cubicBezTo>
                      <a:pt x="24179" y="857"/>
                      <a:pt x="24113" y="675"/>
                      <a:pt x="24063" y="544"/>
                    </a:cubicBezTo>
                    <a:cubicBezTo>
                      <a:pt x="24047" y="494"/>
                      <a:pt x="24030" y="461"/>
                      <a:pt x="24014" y="428"/>
                    </a:cubicBezTo>
                    <a:lnTo>
                      <a:pt x="23997" y="395"/>
                    </a:lnTo>
                    <a:cubicBezTo>
                      <a:pt x="23964" y="346"/>
                      <a:pt x="23948" y="296"/>
                      <a:pt x="23915" y="263"/>
                    </a:cubicBezTo>
                    <a:cubicBezTo>
                      <a:pt x="23849" y="148"/>
                      <a:pt x="23800" y="99"/>
                      <a:pt x="23734" y="82"/>
                    </a:cubicBezTo>
                    <a:cubicBezTo>
                      <a:pt x="23497" y="26"/>
                      <a:pt x="23114" y="0"/>
                      <a:pt x="226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4" name="Google Shape;724;p13"/>
              <p:cNvSpPr/>
              <p:nvPr/>
            </p:nvSpPr>
            <p:spPr>
              <a:xfrm>
                <a:off x="1028575" y="4590700"/>
                <a:ext cx="418625" cy="386500"/>
              </a:xfrm>
              <a:custGeom>
                <a:avLst/>
                <a:gdLst/>
                <a:ahLst/>
                <a:cxnLst/>
                <a:rect l="l" t="t" r="r" b="b"/>
                <a:pathLst>
                  <a:path w="16745" h="15460" extrusionOk="0">
                    <a:moveTo>
                      <a:pt x="6988" y="0"/>
                    </a:moveTo>
                    <a:lnTo>
                      <a:pt x="6988" y="0"/>
                    </a:lnTo>
                    <a:cubicBezTo>
                      <a:pt x="4466" y="396"/>
                      <a:pt x="2621" y="758"/>
                      <a:pt x="2291" y="956"/>
                    </a:cubicBezTo>
                    <a:lnTo>
                      <a:pt x="2258" y="972"/>
                    </a:lnTo>
                    <a:cubicBezTo>
                      <a:pt x="1368" y="1632"/>
                      <a:pt x="313" y="3346"/>
                      <a:pt x="148" y="4648"/>
                    </a:cubicBezTo>
                    <a:cubicBezTo>
                      <a:pt x="0" y="5966"/>
                      <a:pt x="1154" y="14058"/>
                      <a:pt x="1912" y="14932"/>
                    </a:cubicBezTo>
                    <a:cubicBezTo>
                      <a:pt x="1961" y="14981"/>
                      <a:pt x="2011" y="15031"/>
                      <a:pt x="2077" y="15064"/>
                    </a:cubicBezTo>
                    <a:cubicBezTo>
                      <a:pt x="2110" y="15080"/>
                      <a:pt x="2143" y="15113"/>
                      <a:pt x="2176" y="15130"/>
                    </a:cubicBezTo>
                    <a:cubicBezTo>
                      <a:pt x="2258" y="15163"/>
                      <a:pt x="2357" y="15196"/>
                      <a:pt x="2456" y="15228"/>
                    </a:cubicBezTo>
                    <a:cubicBezTo>
                      <a:pt x="2555" y="15261"/>
                      <a:pt x="2670" y="15278"/>
                      <a:pt x="2802" y="15311"/>
                    </a:cubicBezTo>
                    <a:cubicBezTo>
                      <a:pt x="3000" y="15344"/>
                      <a:pt x="3214" y="15360"/>
                      <a:pt x="3445" y="15393"/>
                    </a:cubicBezTo>
                    <a:cubicBezTo>
                      <a:pt x="3675" y="15410"/>
                      <a:pt x="3939" y="15426"/>
                      <a:pt x="4219" y="15443"/>
                    </a:cubicBezTo>
                    <a:cubicBezTo>
                      <a:pt x="4664" y="15459"/>
                      <a:pt x="5159" y="15459"/>
                      <a:pt x="5686" y="15459"/>
                    </a:cubicBezTo>
                    <a:cubicBezTo>
                      <a:pt x="5884" y="15443"/>
                      <a:pt x="6082" y="15443"/>
                      <a:pt x="6279" y="15443"/>
                    </a:cubicBezTo>
                    <a:cubicBezTo>
                      <a:pt x="7136" y="15410"/>
                      <a:pt x="8076" y="15360"/>
                      <a:pt x="9065" y="15278"/>
                    </a:cubicBezTo>
                    <a:cubicBezTo>
                      <a:pt x="9394" y="15261"/>
                      <a:pt x="9724" y="15228"/>
                      <a:pt x="10054" y="15196"/>
                    </a:cubicBezTo>
                    <a:cubicBezTo>
                      <a:pt x="10878" y="15130"/>
                      <a:pt x="11735" y="15047"/>
                      <a:pt x="12608" y="14948"/>
                    </a:cubicBezTo>
                    <a:cubicBezTo>
                      <a:pt x="12740" y="14948"/>
                      <a:pt x="12888" y="14932"/>
                      <a:pt x="13037" y="14915"/>
                    </a:cubicBezTo>
                    <a:cubicBezTo>
                      <a:pt x="13992" y="14800"/>
                      <a:pt x="14948" y="14701"/>
                      <a:pt x="15871" y="14586"/>
                    </a:cubicBezTo>
                    <a:cubicBezTo>
                      <a:pt x="16003" y="14569"/>
                      <a:pt x="16119" y="14553"/>
                      <a:pt x="16250" y="14536"/>
                    </a:cubicBezTo>
                    <a:lnTo>
                      <a:pt x="16646" y="14487"/>
                    </a:lnTo>
                    <a:cubicBezTo>
                      <a:pt x="16679" y="14487"/>
                      <a:pt x="16712" y="14470"/>
                      <a:pt x="16745" y="14470"/>
                    </a:cubicBezTo>
                    <a:lnTo>
                      <a:pt x="16728" y="14470"/>
                    </a:lnTo>
                    <a:cubicBezTo>
                      <a:pt x="15674" y="14190"/>
                      <a:pt x="14635" y="13877"/>
                      <a:pt x="13630" y="13416"/>
                    </a:cubicBezTo>
                    <a:cubicBezTo>
                      <a:pt x="13564" y="13383"/>
                      <a:pt x="13498" y="13350"/>
                      <a:pt x="13432" y="13317"/>
                    </a:cubicBezTo>
                    <a:cubicBezTo>
                      <a:pt x="12822" y="13037"/>
                      <a:pt x="12245" y="12690"/>
                      <a:pt x="11702" y="12295"/>
                    </a:cubicBezTo>
                    <a:cubicBezTo>
                      <a:pt x="9394" y="10647"/>
                      <a:pt x="7664" y="8175"/>
                      <a:pt x="6972" y="5422"/>
                    </a:cubicBezTo>
                    <a:cubicBezTo>
                      <a:pt x="6494" y="3494"/>
                      <a:pt x="6576" y="1731"/>
                      <a:pt x="6988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13"/>
              <p:cNvSpPr/>
              <p:nvPr/>
            </p:nvSpPr>
            <p:spPr>
              <a:xfrm>
                <a:off x="1340475" y="4537125"/>
                <a:ext cx="381150" cy="3539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4158" fill="none" extrusionOk="0">
                    <a:moveTo>
                      <a:pt x="13103" y="297"/>
                    </a:moveTo>
                    <a:cubicBezTo>
                      <a:pt x="13811" y="445"/>
                      <a:pt x="15245" y="8488"/>
                      <a:pt x="15245" y="11537"/>
                    </a:cubicBezTo>
                    <a:cubicBezTo>
                      <a:pt x="15245" y="11900"/>
                      <a:pt x="14998" y="12213"/>
                      <a:pt x="14635" y="12295"/>
                    </a:cubicBezTo>
                    <a:cubicBezTo>
                      <a:pt x="10696" y="13119"/>
                      <a:pt x="6065" y="13729"/>
                      <a:pt x="1978" y="14158"/>
                    </a:cubicBezTo>
                    <a:cubicBezTo>
                      <a:pt x="2011" y="11422"/>
                      <a:pt x="0" y="1352"/>
                      <a:pt x="0" y="1352"/>
                    </a:cubicBezTo>
                    <a:cubicBezTo>
                      <a:pt x="5620" y="610"/>
                      <a:pt x="11735" y="0"/>
                      <a:pt x="13103" y="297"/>
                    </a:cubicBezTo>
                    <a:close/>
                  </a:path>
                </a:pathLst>
              </a:custGeom>
              <a:noFill/>
              <a:ln w="103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6" name="Google Shape;726;p13"/>
              <p:cNvSpPr/>
              <p:nvPr/>
            </p:nvSpPr>
            <p:spPr>
              <a:xfrm>
                <a:off x="1340475" y="4542625"/>
                <a:ext cx="381150" cy="3484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3938" extrusionOk="0">
                    <a:moveTo>
                      <a:pt x="11959" y="1"/>
                    </a:moveTo>
                    <a:cubicBezTo>
                      <a:pt x="9585" y="1"/>
                      <a:pt x="4625" y="522"/>
                      <a:pt x="0" y="1132"/>
                    </a:cubicBezTo>
                    <a:cubicBezTo>
                      <a:pt x="0" y="1132"/>
                      <a:pt x="2011" y="11202"/>
                      <a:pt x="1978" y="13938"/>
                    </a:cubicBezTo>
                    <a:cubicBezTo>
                      <a:pt x="6065" y="13509"/>
                      <a:pt x="10696" y="12899"/>
                      <a:pt x="14635" y="12075"/>
                    </a:cubicBezTo>
                    <a:cubicBezTo>
                      <a:pt x="14998" y="11993"/>
                      <a:pt x="15245" y="11680"/>
                      <a:pt x="15245" y="11317"/>
                    </a:cubicBezTo>
                    <a:cubicBezTo>
                      <a:pt x="15245" y="8268"/>
                      <a:pt x="13811" y="225"/>
                      <a:pt x="13103" y="77"/>
                    </a:cubicBezTo>
                    <a:cubicBezTo>
                      <a:pt x="12861" y="25"/>
                      <a:pt x="12470" y="1"/>
                      <a:pt x="119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7" name="Google Shape;727;p13"/>
              <p:cNvSpPr/>
              <p:nvPr/>
            </p:nvSpPr>
            <p:spPr>
              <a:xfrm>
                <a:off x="1343775" y="4840800"/>
                <a:ext cx="377425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15097" h="4945" extrusionOk="0">
                    <a:moveTo>
                      <a:pt x="14800" y="0"/>
                    </a:moveTo>
                    <a:cubicBezTo>
                      <a:pt x="14784" y="16"/>
                      <a:pt x="14751" y="33"/>
                      <a:pt x="14734" y="49"/>
                    </a:cubicBezTo>
                    <a:cubicBezTo>
                      <a:pt x="14718" y="66"/>
                      <a:pt x="14685" y="82"/>
                      <a:pt x="14668" y="99"/>
                    </a:cubicBezTo>
                    <a:cubicBezTo>
                      <a:pt x="14635" y="99"/>
                      <a:pt x="14619" y="115"/>
                      <a:pt x="14586" y="115"/>
                    </a:cubicBezTo>
                    <a:cubicBezTo>
                      <a:pt x="14586" y="132"/>
                      <a:pt x="14569" y="132"/>
                      <a:pt x="14569" y="132"/>
                    </a:cubicBezTo>
                    <a:lnTo>
                      <a:pt x="14503" y="148"/>
                    </a:lnTo>
                    <a:cubicBezTo>
                      <a:pt x="14454" y="165"/>
                      <a:pt x="14388" y="165"/>
                      <a:pt x="14322" y="181"/>
                    </a:cubicBezTo>
                    <a:cubicBezTo>
                      <a:pt x="14124" y="231"/>
                      <a:pt x="13927" y="264"/>
                      <a:pt x="13729" y="297"/>
                    </a:cubicBezTo>
                    <a:cubicBezTo>
                      <a:pt x="13630" y="330"/>
                      <a:pt x="13531" y="346"/>
                      <a:pt x="13432" y="363"/>
                    </a:cubicBezTo>
                    <a:cubicBezTo>
                      <a:pt x="13037" y="445"/>
                      <a:pt x="12641" y="511"/>
                      <a:pt x="12229" y="593"/>
                    </a:cubicBezTo>
                    <a:cubicBezTo>
                      <a:pt x="11702" y="676"/>
                      <a:pt x="11174" y="775"/>
                      <a:pt x="10647" y="857"/>
                    </a:cubicBezTo>
                    <a:cubicBezTo>
                      <a:pt x="10383" y="906"/>
                      <a:pt x="10120" y="939"/>
                      <a:pt x="9856" y="989"/>
                    </a:cubicBezTo>
                    <a:cubicBezTo>
                      <a:pt x="9576" y="1022"/>
                      <a:pt x="9312" y="1071"/>
                      <a:pt x="9048" y="1104"/>
                    </a:cubicBezTo>
                    <a:cubicBezTo>
                      <a:pt x="8768" y="1154"/>
                      <a:pt x="8504" y="1187"/>
                      <a:pt x="8241" y="1236"/>
                    </a:cubicBezTo>
                    <a:cubicBezTo>
                      <a:pt x="7960" y="1269"/>
                      <a:pt x="7697" y="1302"/>
                      <a:pt x="7417" y="1335"/>
                    </a:cubicBezTo>
                    <a:cubicBezTo>
                      <a:pt x="6873" y="1417"/>
                      <a:pt x="6345" y="1483"/>
                      <a:pt x="5801" y="1549"/>
                    </a:cubicBezTo>
                    <a:cubicBezTo>
                      <a:pt x="5538" y="1599"/>
                      <a:pt x="5258" y="1632"/>
                      <a:pt x="4994" y="1665"/>
                    </a:cubicBezTo>
                    <a:cubicBezTo>
                      <a:pt x="4714" y="1698"/>
                      <a:pt x="4450" y="1731"/>
                      <a:pt x="4186" y="1763"/>
                    </a:cubicBezTo>
                    <a:cubicBezTo>
                      <a:pt x="3923" y="1780"/>
                      <a:pt x="3659" y="1813"/>
                      <a:pt x="3395" y="1846"/>
                    </a:cubicBezTo>
                    <a:cubicBezTo>
                      <a:pt x="3082" y="1879"/>
                      <a:pt x="2769" y="1912"/>
                      <a:pt x="2456" y="1945"/>
                    </a:cubicBezTo>
                    <a:cubicBezTo>
                      <a:pt x="2258" y="1978"/>
                      <a:pt x="2044" y="1994"/>
                      <a:pt x="1846" y="2011"/>
                    </a:cubicBezTo>
                    <a:cubicBezTo>
                      <a:pt x="1813" y="2060"/>
                      <a:pt x="1483" y="2686"/>
                      <a:pt x="1022" y="3412"/>
                    </a:cubicBezTo>
                    <a:cubicBezTo>
                      <a:pt x="709" y="3922"/>
                      <a:pt x="346" y="4499"/>
                      <a:pt x="0" y="4944"/>
                    </a:cubicBezTo>
                    <a:cubicBezTo>
                      <a:pt x="132" y="4944"/>
                      <a:pt x="280" y="4928"/>
                      <a:pt x="429" y="4911"/>
                    </a:cubicBezTo>
                    <a:cubicBezTo>
                      <a:pt x="1384" y="4796"/>
                      <a:pt x="2340" y="4697"/>
                      <a:pt x="3263" y="4582"/>
                    </a:cubicBezTo>
                    <a:cubicBezTo>
                      <a:pt x="3395" y="4565"/>
                      <a:pt x="3511" y="4549"/>
                      <a:pt x="3642" y="4532"/>
                    </a:cubicBezTo>
                    <a:lnTo>
                      <a:pt x="4038" y="4483"/>
                    </a:lnTo>
                    <a:cubicBezTo>
                      <a:pt x="4071" y="4483"/>
                      <a:pt x="4104" y="4466"/>
                      <a:pt x="4137" y="4466"/>
                    </a:cubicBezTo>
                    <a:cubicBezTo>
                      <a:pt x="4417" y="4433"/>
                      <a:pt x="4714" y="4400"/>
                      <a:pt x="4994" y="4351"/>
                    </a:cubicBezTo>
                    <a:cubicBezTo>
                      <a:pt x="5258" y="4318"/>
                      <a:pt x="5521" y="4285"/>
                      <a:pt x="5785" y="4252"/>
                    </a:cubicBezTo>
                    <a:cubicBezTo>
                      <a:pt x="6016" y="4219"/>
                      <a:pt x="6230" y="4186"/>
                      <a:pt x="6461" y="4153"/>
                    </a:cubicBezTo>
                    <a:cubicBezTo>
                      <a:pt x="6675" y="4120"/>
                      <a:pt x="6889" y="4104"/>
                      <a:pt x="7103" y="4071"/>
                    </a:cubicBezTo>
                    <a:cubicBezTo>
                      <a:pt x="7301" y="4038"/>
                      <a:pt x="7515" y="4005"/>
                      <a:pt x="7713" y="3972"/>
                    </a:cubicBezTo>
                    <a:cubicBezTo>
                      <a:pt x="7746" y="3972"/>
                      <a:pt x="7796" y="3972"/>
                      <a:pt x="7829" y="3955"/>
                    </a:cubicBezTo>
                    <a:cubicBezTo>
                      <a:pt x="8224" y="3906"/>
                      <a:pt x="8587" y="3857"/>
                      <a:pt x="8933" y="3791"/>
                    </a:cubicBezTo>
                    <a:cubicBezTo>
                      <a:pt x="9164" y="3758"/>
                      <a:pt x="9378" y="3725"/>
                      <a:pt x="9576" y="3692"/>
                    </a:cubicBezTo>
                    <a:cubicBezTo>
                      <a:pt x="9889" y="3659"/>
                      <a:pt x="10169" y="3609"/>
                      <a:pt x="10416" y="3560"/>
                    </a:cubicBezTo>
                    <a:cubicBezTo>
                      <a:pt x="10532" y="3543"/>
                      <a:pt x="10647" y="3527"/>
                      <a:pt x="10746" y="3510"/>
                    </a:cubicBezTo>
                    <a:cubicBezTo>
                      <a:pt x="10845" y="3494"/>
                      <a:pt x="10944" y="3478"/>
                      <a:pt x="11026" y="3461"/>
                    </a:cubicBezTo>
                    <a:cubicBezTo>
                      <a:pt x="11092" y="3445"/>
                      <a:pt x="11141" y="3445"/>
                      <a:pt x="11191" y="3428"/>
                    </a:cubicBezTo>
                    <a:cubicBezTo>
                      <a:pt x="11257" y="3412"/>
                      <a:pt x="11323" y="3412"/>
                      <a:pt x="11372" y="3395"/>
                    </a:cubicBezTo>
                    <a:cubicBezTo>
                      <a:pt x="11405" y="3395"/>
                      <a:pt x="11438" y="3379"/>
                      <a:pt x="11454" y="3379"/>
                    </a:cubicBezTo>
                    <a:cubicBezTo>
                      <a:pt x="11487" y="3379"/>
                      <a:pt x="11504" y="3362"/>
                      <a:pt x="11520" y="3362"/>
                    </a:cubicBezTo>
                    <a:cubicBezTo>
                      <a:pt x="12410" y="3115"/>
                      <a:pt x="14454" y="1714"/>
                      <a:pt x="15014" y="412"/>
                    </a:cubicBezTo>
                    <a:cubicBezTo>
                      <a:pt x="15047" y="313"/>
                      <a:pt x="15080" y="181"/>
                      <a:pt x="15097" y="16"/>
                    </a:cubicBezTo>
                    <a:cubicBezTo>
                      <a:pt x="15097" y="16"/>
                      <a:pt x="14998" y="16"/>
                      <a:pt x="148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8" name="Google Shape;728;p13"/>
              <p:cNvSpPr/>
              <p:nvPr/>
            </p:nvSpPr>
            <p:spPr>
              <a:xfrm>
                <a:off x="1074700" y="4542075"/>
                <a:ext cx="646925" cy="370025"/>
              </a:xfrm>
              <a:custGeom>
                <a:avLst/>
                <a:gdLst/>
                <a:ahLst/>
                <a:cxnLst/>
                <a:rect l="l" t="t" r="r" b="b"/>
                <a:pathLst>
                  <a:path w="25877" h="14801" fill="none" extrusionOk="0">
                    <a:moveTo>
                      <a:pt x="25876" y="11339"/>
                    </a:moveTo>
                    <a:lnTo>
                      <a:pt x="25876" y="11356"/>
                    </a:lnTo>
                    <a:cubicBezTo>
                      <a:pt x="25876" y="11603"/>
                      <a:pt x="25761" y="11817"/>
                      <a:pt x="25580" y="11949"/>
                    </a:cubicBezTo>
                    <a:cubicBezTo>
                      <a:pt x="25547" y="11965"/>
                      <a:pt x="25530" y="11982"/>
                      <a:pt x="25514" y="11998"/>
                    </a:cubicBezTo>
                    <a:cubicBezTo>
                      <a:pt x="25497" y="11998"/>
                      <a:pt x="25481" y="12015"/>
                      <a:pt x="25464" y="12031"/>
                    </a:cubicBezTo>
                    <a:cubicBezTo>
                      <a:pt x="25464" y="12031"/>
                      <a:pt x="25464" y="12031"/>
                      <a:pt x="25464" y="12031"/>
                    </a:cubicBezTo>
                    <a:cubicBezTo>
                      <a:pt x="25431" y="12031"/>
                      <a:pt x="25415" y="12048"/>
                      <a:pt x="25398" y="12048"/>
                    </a:cubicBezTo>
                    <a:cubicBezTo>
                      <a:pt x="25382" y="12064"/>
                      <a:pt x="25365" y="12064"/>
                      <a:pt x="25349" y="12064"/>
                    </a:cubicBezTo>
                    <a:cubicBezTo>
                      <a:pt x="25349" y="12081"/>
                      <a:pt x="25332" y="12081"/>
                      <a:pt x="25332" y="12081"/>
                    </a:cubicBezTo>
                    <a:cubicBezTo>
                      <a:pt x="25316" y="12081"/>
                      <a:pt x="25283" y="12081"/>
                      <a:pt x="25266" y="12097"/>
                    </a:cubicBezTo>
                    <a:cubicBezTo>
                      <a:pt x="25217" y="12114"/>
                      <a:pt x="25151" y="12114"/>
                      <a:pt x="25085" y="12130"/>
                    </a:cubicBezTo>
                    <a:cubicBezTo>
                      <a:pt x="24887" y="12180"/>
                      <a:pt x="24690" y="12213"/>
                      <a:pt x="24492" y="12246"/>
                    </a:cubicBezTo>
                    <a:cubicBezTo>
                      <a:pt x="24393" y="12279"/>
                      <a:pt x="24294" y="12295"/>
                      <a:pt x="24195" y="12312"/>
                    </a:cubicBezTo>
                    <a:cubicBezTo>
                      <a:pt x="23800" y="12394"/>
                      <a:pt x="23404" y="12460"/>
                      <a:pt x="22992" y="12542"/>
                    </a:cubicBezTo>
                    <a:cubicBezTo>
                      <a:pt x="22465" y="12625"/>
                      <a:pt x="21937" y="12724"/>
                      <a:pt x="21410" y="12806"/>
                    </a:cubicBezTo>
                    <a:cubicBezTo>
                      <a:pt x="21146" y="12855"/>
                      <a:pt x="20883" y="12888"/>
                      <a:pt x="20619" y="12938"/>
                    </a:cubicBezTo>
                    <a:cubicBezTo>
                      <a:pt x="20339" y="12971"/>
                      <a:pt x="20075" y="13020"/>
                      <a:pt x="19811" y="13053"/>
                    </a:cubicBezTo>
                    <a:cubicBezTo>
                      <a:pt x="19531" y="13103"/>
                      <a:pt x="19267" y="13136"/>
                      <a:pt x="19004" y="13185"/>
                    </a:cubicBezTo>
                    <a:cubicBezTo>
                      <a:pt x="18723" y="13218"/>
                      <a:pt x="18460" y="13251"/>
                      <a:pt x="18180" y="13284"/>
                    </a:cubicBezTo>
                    <a:cubicBezTo>
                      <a:pt x="17636" y="13366"/>
                      <a:pt x="17108" y="13432"/>
                      <a:pt x="16564" y="13498"/>
                    </a:cubicBezTo>
                    <a:cubicBezTo>
                      <a:pt x="16301" y="13548"/>
                      <a:pt x="16021" y="13581"/>
                      <a:pt x="15757" y="13614"/>
                    </a:cubicBezTo>
                    <a:cubicBezTo>
                      <a:pt x="15477" y="13647"/>
                      <a:pt x="15213" y="13680"/>
                      <a:pt x="14949" y="13712"/>
                    </a:cubicBezTo>
                    <a:cubicBezTo>
                      <a:pt x="14686" y="13729"/>
                      <a:pt x="14422" y="13762"/>
                      <a:pt x="14158" y="13795"/>
                    </a:cubicBezTo>
                    <a:cubicBezTo>
                      <a:pt x="13845" y="13828"/>
                      <a:pt x="13532" y="13861"/>
                      <a:pt x="13219" y="13894"/>
                    </a:cubicBezTo>
                    <a:cubicBezTo>
                      <a:pt x="13021" y="13927"/>
                      <a:pt x="12807" y="13943"/>
                      <a:pt x="12609" y="13960"/>
                    </a:cubicBezTo>
                    <a:lnTo>
                      <a:pt x="12609" y="13960"/>
                    </a:lnTo>
                    <a:cubicBezTo>
                      <a:pt x="12461" y="13976"/>
                      <a:pt x="12329" y="13993"/>
                      <a:pt x="12197" y="14009"/>
                    </a:cubicBezTo>
                    <a:cubicBezTo>
                      <a:pt x="12131" y="14009"/>
                      <a:pt x="12065" y="14026"/>
                      <a:pt x="11999" y="14026"/>
                    </a:cubicBezTo>
                    <a:cubicBezTo>
                      <a:pt x="11653" y="14059"/>
                      <a:pt x="11307" y="14092"/>
                      <a:pt x="10961" y="14124"/>
                    </a:cubicBezTo>
                    <a:cubicBezTo>
                      <a:pt x="10829" y="14141"/>
                      <a:pt x="10697" y="14157"/>
                      <a:pt x="10565" y="14174"/>
                    </a:cubicBezTo>
                    <a:cubicBezTo>
                      <a:pt x="10400" y="14190"/>
                      <a:pt x="10236" y="14207"/>
                      <a:pt x="10071" y="14223"/>
                    </a:cubicBezTo>
                    <a:cubicBezTo>
                      <a:pt x="10005" y="14223"/>
                      <a:pt x="9923" y="14223"/>
                      <a:pt x="9857" y="14240"/>
                    </a:cubicBezTo>
                    <a:cubicBezTo>
                      <a:pt x="9692" y="14256"/>
                      <a:pt x="9543" y="14273"/>
                      <a:pt x="9395" y="14273"/>
                    </a:cubicBezTo>
                    <a:cubicBezTo>
                      <a:pt x="9379" y="14289"/>
                      <a:pt x="9362" y="14289"/>
                      <a:pt x="9346" y="14289"/>
                    </a:cubicBezTo>
                    <a:cubicBezTo>
                      <a:pt x="8983" y="14322"/>
                      <a:pt x="8621" y="14355"/>
                      <a:pt x="8274" y="14372"/>
                    </a:cubicBezTo>
                    <a:cubicBezTo>
                      <a:pt x="8274" y="14388"/>
                      <a:pt x="8274" y="14388"/>
                      <a:pt x="8274" y="14372"/>
                    </a:cubicBezTo>
                    <a:cubicBezTo>
                      <a:pt x="8044" y="14405"/>
                      <a:pt x="7829" y="14421"/>
                      <a:pt x="7615" y="14438"/>
                    </a:cubicBezTo>
                    <a:cubicBezTo>
                      <a:pt x="7500" y="14454"/>
                      <a:pt x="7384" y="14454"/>
                      <a:pt x="7286" y="14471"/>
                    </a:cubicBezTo>
                    <a:cubicBezTo>
                      <a:pt x="7071" y="14487"/>
                      <a:pt x="6857" y="14504"/>
                      <a:pt x="6659" y="14520"/>
                    </a:cubicBezTo>
                    <a:cubicBezTo>
                      <a:pt x="5621" y="14602"/>
                      <a:pt x="4731" y="14668"/>
                      <a:pt x="4022" y="14718"/>
                    </a:cubicBezTo>
                    <a:cubicBezTo>
                      <a:pt x="3940" y="14718"/>
                      <a:pt x="3874" y="14718"/>
                      <a:pt x="3808" y="14718"/>
                    </a:cubicBezTo>
                    <a:cubicBezTo>
                      <a:pt x="3396" y="14751"/>
                      <a:pt x="3050" y="14767"/>
                      <a:pt x="2786" y="14784"/>
                    </a:cubicBezTo>
                    <a:cubicBezTo>
                      <a:pt x="2638" y="14800"/>
                      <a:pt x="2506" y="14767"/>
                      <a:pt x="2391" y="14718"/>
                    </a:cubicBezTo>
                    <a:cubicBezTo>
                      <a:pt x="2374" y="14718"/>
                      <a:pt x="2358" y="14701"/>
                      <a:pt x="2341" y="14685"/>
                    </a:cubicBezTo>
                    <a:cubicBezTo>
                      <a:pt x="2275" y="14668"/>
                      <a:pt x="2226" y="14635"/>
                      <a:pt x="2176" y="14586"/>
                    </a:cubicBezTo>
                    <a:cubicBezTo>
                      <a:pt x="2061" y="14487"/>
                      <a:pt x="1962" y="14339"/>
                      <a:pt x="1929" y="14174"/>
                    </a:cubicBezTo>
                    <a:cubicBezTo>
                      <a:pt x="841" y="9938"/>
                      <a:pt x="1" y="3280"/>
                      <a:pt x="413" y="2917"/>
                    </a:cubicBezTo>
                    <a:cubicBezTo>
                      <a:pt x="413" y="2917"/>
                      <a:pt x="429" y="2917"/>
                      <a:pt x="446" y="2901"/>
                    </a:cubicBezTo>
                    <a:cubicBezTo>
                      <a:pt x="776" y="2703"/>
                      <a:pt x="2621" y="2341"/>
                      <a:pt x="5143" y="1945"/>
                    </a:cubicBezTo>
                    <a:cubicBezTo>
                      <a:pt x="6758" y="1681"/>
                      <a:pt x="8670" y="1418"/>
                      <a:pt x="10631" y="1154"/>
                    </a:cubicBezTo>
                    <a:lnTo>
                      <a:pt x="10631" y="1154"/>
                    </a:lnTo>
                    <a:cubicBezTo>
                      <a:pt x="10895" y="1121"/>
                      <a:pt x="11159" y="1088"/>
                      <a:pt x="11439" y="1055"/>
                    </a:cubicBezTo>
                    <a:cubicBezTo>
                      <a:pt x="11966" y="989"/>
                      <a:pt x="12477" y="923"/>
                      <a:pt x="13005" y="857"/>
                    </a:cubicBezTo>
                    <a:cubicBezTo>
                      <a:pt x="13219" y="824"/>
                      <a:pt x="13450" y="808"/>
                      <a:pt x="13664" y="775"/>
                    </a:cubicBezTo>
                    <a:cubicBezTo>
                      <a:pt x="13829" y="758"/>
                      <a:pt x="13993" y="742"/>
                      <a:pt x="14158" y="709"/>
                    </a:cubicBezTo>
                    <a:cubicBezTo>
                      <a:pt x="14438" y="692"/>
                      <a:pt x="14719" y="659"/>
                      <a:pt x="14982" y="627"/>
                    </a:cubicBezTo>
                    <a:cubicBezTo>
                      <a:pt x="17125" y="379"/>
                      <a:pt x="19136" y="198"/>
                      <a:pt x="20718" y="99"/>
                    </a:cubicBezTo>
                    <a:cubicBezTo>
                      <a:pt x="20817" y="83"/>
                      <a:pt x="20932" y="83"/>
                      <a:pt x="21031" y="83"/>
                    </a:cubicBezTo>
                    <a:cubicBezTo>
                      <a:pt x="21130" y="66"/>
                      <a:pt x="21229" y="66"/>
                      <a:pt x="21327" y="66"/>
                    </a:cubicBezTo>
                    <a:cubicBezTo>
                      <a:pt x="21509" y="50"/>
                      <a:pt x="21674" y="50"/>
                      <a:pt x="21855" y="33"/>
                    </a:cubicBezTo>
                    <a:cubicBezTo>
                      <a:pt x="22728" y="0"/>
                      <a:pt x="23388" y="17"/>
                      <a:pt x="23734" y="99"/>
                    </a:cubicBezTo>
                    <a:cubicBezTo>
                      <a:pt x="23800" y="116"/>
                      <a:pt x="23849" y="165"/>
                      <a:pt x="23915" y="280"/>
                    </a:cubicBezTo>
                    <a:cubicBezTo>
                      <a:pt x="23948" y="313"/>
                      <a:pt x="23964" y="363"/>
                      <a:pt x="23997" y="412"/>
                    </a:cubicBezTo>
                    <a:lnTo>
                      <a:pt x="24014" y="445"/>
                    </a:lnTo>
                    <a:cubicBezTo>
                      <a:pt x="24030" y="478"/>
                      <a:pt x="24047" y="511"/>
                      <a:pt x="24063" y="561"/>
                    </a:cubicBezTo>
                    <a:cubicBezTo>
                      <a:pt x="24113" y="692"/>
                      <a:pt x="24179" y="874"/>
                      <a:pt x="24245" y="1072"/>
                    </a:cubicBezTo>
                    <a:cubicBezTo>
                      <a:pt x="24261" y="1154"/>
                      <a:pt x="24294" y="1236"/>
                      <a:pt x="24327" y="1319"/>
                    </a:cubicBezTo>
                    <a:cubicBezTo>
                      <a:pt x="24377" y="1517"/>
                      <a:pt x="24442" y="1747"/>
                      <a:pt x="24508" y="1978"/>
                    </a:cubicBezTo>
                    <a:cubicBezTo>
                      <a:pt x="24508" y="2044"/>
                      <a:pt x="24525" y="2093"/>
                      <a:pt x="24541" y="2159"/>
                    </a:cubicBezTo>
                    <a:cubicBezTo>
                      <a:pt x="24574" y="2291"/>
                      <a:pt x="24607" y="2406"/>
                      <a:pt x="24640" y="2555"/>
                    </a:cubicBezTo>
                    <a:cubicBezTo>
                      <a:pt x="24673" y="2670"/>
                      <a:pt x="24690" y="2786"/>
                      <a:pt x="24723" y="2917"/>
                    </a:cubicBezTo>
                    <a:cubicBezTo>
                      <a:pt x="24789" y="3198"/>
                      <a:pt x="24854" y="3494"/>
                      <a:pt x="24904" y="3791"/>
                    </a:cubicBezTo>
                    <a:cubicBezTo>
                      <a:pt x="24937" y="3906"/>
                      <a:pt x="24953" y="4022"/>
                      <a:pt x="24970" y="4137"/>
                    </a:cubicBezTo>
                    <a:cubicBezTo>
                      <a:pt x="25019" y="4368"/>
                      <a:pt x="25069" y="4615"/>
                      <a:pt x="25118" y="4862"/>
                    </a:cubicBezTo>
                    <a:cubicBezTo>
                      <a:pt x="25135" y="4994"/>
                      <a:pt x="25151" y="5126"/>
                      <a:pt x="25184" y="5258"/>
                    </a:cubicBezTo>
                    <a:cubicBezTo>
                      <a:pt x="25201" y="5357"/>
                      <a:pt x="25217" y="5455"/>
                      <a:pt x="25234" y="5554"/>
                    </a:cubicBezTo>
                    <a:cubicBezTo>
                      <a:pt x="25250" y="5620"/>
                      <a:pt x="25266" y="5703"/>
                      <a:pt x="25266" y="5785"/>
                    </a:cubicBezTo>
                    <a:cubicBezTo>
                      <a:pt x="25332" y="6164"/>
                      <a:pt x="25398" y="6560"/>
                      <a:pt x="25448" y="6939"/>
                    </a:cubicBezTo>
                    <a:cubicBezTo>
                      <a:pt x="25464" y="7021"/>
                      <a:pt x="25481" y="7104"/>
                      <a:pt x="25481" y="7169"/>
                    </a:cubicBezTo>
                    <a:cubicBezTo>
                      <a:pt x="25629" y="8125"/>
                      <a:pt x="25728" y="9032"/>
                      <a:pt x="25810" y="9839"/>
                    </a:cubicBezTo>
                    <a:cubicBezTo>
                      <a:pt x="25810" y="9905"/>
                      <a:pt x="25810" y="9971"/>
                      <a:pt x="25827" y="10037"/>
                    </a:cubicBezTo>
                    <a:cubicBezTo>
                      <a:pt x="25860" y="10532"/>
                      <a:pt x="25876" y="10960"/>
                      <a:pt x="25876" y="11339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13"/>
              <p:cNvSpPr/>
              <p:nvPr/>
            </p:nvSpPr>
            <p:spPr>
              <a:xfrm>
                <a:off x="1340475" y="4537125"/>
                <a:ext cx="381150" cy="3539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4158" fill="none" extrusionOk="0">
                    <a:moveTo>
                      <a:pt x="13103" y="297"/>
                    </a:moveTo>
                    <a:cubicBezTo>
                      <a:pt x="13811" y="445"/>
                      <a:pt x="15245" y="8488"/>
                      <a:pt x="15245" y="11537"/>
                    </a:cubicBezTo>
                    <a:cubicBezTo>
                      <a:pt x="15245" y="11900"/>
                      <a:pt x="14998" y="12213"/>
                      <a:pt x="14635" y="12295"/>
                    </a:cubicBezTo>
                    <a:cubicBezTo>
                      <a:pt x="10696" y="13119"/>
                      <a:pt x="6065" y="13729"/>
                      <a:pt x="1978" y="14158"/>
                    </a:cubicBezTo>
                    <a:cubicBezTo>
                      <a:pt x="2011" y="11422"/>
                      <a:pt x="0" y="1352"/>
                      <a:pt x="0" y="1352"/>
                    </a:cubicBezTo>
                    <a:cubicBezTo>
                      <a:pt x="5620" y="610"/>
                      <a:pt x="11735" y="0"/>
                      <a:pt x="13103" y="297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0" name="Google Shape;730;p13"/>
              <p:cNvSpPr/>
              <p:nvPr/>
            </p:nvSpPr>
            <p:spPr>
              <a:xfrm>
                <a:off x="1343775" y="4840800"/>
                <a:ext cx="377425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15097" h="4945" fill="none" extrusionOk="0">
                    <a:moveTo>
                      <a:pt x="15097" y="16"/>
                    </a:moveTo>
                    <a:cubicBezTo>
                      <a:pt x="15080" y="181"/>
                      <a:pt x="15047" y="313"/>
                      <a:pt x="15014" y="412"/>
                    </a:cubicBezTo>
                    <a:cubicBezTo>
                      <a:pt x="14454" y="1714"/>
                      <a:pt x="12410" y="3115"/>
                      <a:pt x="11520" y="3362"/>
                    </a:cubicBezTo>
                    <a:cubicBezTo>
                      <a:pt x="11504" y="3362"/>
                      <a:pt x="11487" y="3379"/>
                      <a:pt x="11454" y="3379"/>
                    </a:cubicBezTo>
                    <a:cubicBezTo>
                      <a:pt x="11438" y="3379"/>
                      <a:pt x="11405" y="3395"/>
                      <a:pt x="11372" y="3395"/>
                    </a:cubicBezTo>
                    <a:cubicBezTo>
                      <a:pt x="11323" y="3412"/>
                      <a:pt x="11257" y="3412"/>
                      <a:pt x="11191" y="3428"/>
                    </a:cubicBezTo>
                    <a:cubicBezTo>
                      <a:pt x="11141" y="3445"/>
                      <a:pt x="11092" y="3445"/>
                      <a:pt x="11026" y="3461"/>
                    </a:cubicBezTo>
                    <a:cubicBezTo>
                      <a:pt x="10944" y="3478"/>
                      <a:pt x="10845" y="3494"/>
                      <a:pt x="10746" y="3510"/>
                    </a:cubicBezTo>
                    <a:cubicBezTo>
                      <a:pt x="10647" y="3527"/>
                      <a:pt x="10532" y="3543"/>
                      <a:pt x="10416" y="3560"/>
                    </a:cubicBezTo>
                    <a:cubicBezTo>
                      <a:pt x="10169" y="3609"/>
                      <a:pt x="9889" y="3659"/>
                      <a:pt x="9576" y="3692"/>
                    </a:cubicBezTo>
                    <a:cubicBezTo>
                      <a:pt x="9378" y="3725"/>
                      <a:pt x="9164" y="3758"/>
                      <a:pt x="8933" y="3791"/>
                    </a:cubicBezTo>
                    <a:cubicBezTo>
                      <a:pt x="8587" y="3857"/>
                      <a:pt x="8224" y="3906"/>
                      <a:pt x="7829" y="3955"/>
                    </a:cubicBezTo>
                    <a:cubicBezTo>
                      <a:pt x="7796" y="3972"/>
                      <a:pt x="7746" y="3972"/>
                      <a:pt x="7713" y="3972"/>
                    </a:cubicBezTo>
                    <a:cubicBezTo>
                      <a:pt x="7515" y="4005"/>
                      <a:pt x="7301" y="4038"/>
                      <a:pt x="7103" y="4071"/>
                    </a:cubicBezTo>
                    <a:cubicBezTo>
                      <a:pt x="6889" y="4104"/>
                      <a:pt x="6675" y="4120"/>
                      <a:pt x="6461" y="4153"/>
                    </a:cubicBezTo>
                    <a:cubicBezTo>
                      <a:pt x="6230" y="4186"/>
                      <a:pt x="6016" y="4219"/>
                      <a:pt x="5785" y="4252"/>
                    </a:cubicBezTo>
                    <a:cubicBezTo>
                      <a:pt x="5521" y="4285"/>
                      <a:pt x="5258" y="4318"/>
                      <a:pt x="4994" y="4351"/>
                    </a:cubicBezTo>
                    <a:cubicBezTo>
                      <a:pt x="4714" y="4400"/>
                      <a:pt x="4417" y="4433"/>
                      <a:pt x="4137" y="4466"/>
                    </a:cubicBezTo>
                    <a:cubicBezTo>
                      <a:pt x="4104" y="4466"/>
                      <a:pt x="4071" y="4483"/>
                      <a:pt x="4038" y="4483"/>
                    </a:cubicBezTo>
                    <a:lnTo>
                      <a:pt x="3642" y="4532"/>
                    </a:lnTo>
                    <a:cubicBezTo>
                      <a:pt x="3511" y="4549"/>
                      <a:pt x="3395" y="4565"/>
                      <a:pt x="3263" y="4582"/>
                    </a:cubicBezTo>
                    <a:cubicBezTo>
                      <a:pt x="2340" y="4697"/>
                      <a:pt x="1384" y="4796"/>
                      <a:pt x="429" y="4911"/>
                    </a:cubicBezTo>
                    <a:cubicBezTo>
                      <a:pt x="280" y="4928"/>
                      <a:pt x="132" y="4944"/>
                      <a:pt x="0" y="4944"/>
                    </a:cubicBezTo>
                    <a:cubicBezTo>
                      <a:pt x="346" y="4499"/>
                      <a:pt x="709" y="3922"/>
                      <a:pt x="1022" y="3412"/>
                    </a:cubicBezTo>
                    <a:cubicBezTo>
                      <a:pt x="1483" y="2686"/>
                      <a:pt x="1813" y="2060"/>
                      <a:pt x="1846" y="2011"/>
                    </a:cubicBezTo>
                    <a:lnTo>
                      <a:pt x="1846" y="2011"/>
                    </a:lnTo>
                    <a:cubicBezTo>
                      <a:pt x="2044" y="1994"/>
                      <a:pt x="2258" y="1978"/>
                      <a:pt x="2456" y="1945"/>
                    </a:cubicBezTo>
                    <a:cubicBezTo>
                      <a:pt x="2769" y="1912"/>
                      <a:pt x="3082" y="1879"/>
                      <a:pt x="3395" y="1846"/>
                    </a:cubicBezTo>
                    <a:cubicBezTo>
                      <a:pt x="3659" y="1813"/>
                      <a:pt x="3923" y="1780"/>
                      <a:pt x="4186" y="1763"/>
                    </a:cubicBezTo>
                    <a:cubicBezTo>
                      <a:pt x="4450" y="1731"/>
                      <a:pt x="4714" y="1698"/>
                      <a:pt x="4994" y="1665"/>
                    </a:cubicBezTo>
                    <a:cubicBezTo>
                      <a:pt x="5258" y="1632"/>
                      <a:pt x="5538" y="1599"/>
                      <a:pt x="5801" y="1549"/>
                    </a:cubicBezTo>
                    <a:cubicBezTo>
                      <a:pt x="6345" y="1483"/>
                      <a:pt x="6873" y="1417"/>
                      <a:pt x="7417" y="1335"/>
                    </a:cubicBezTo>
                    <a:cubicBezTo>
                      <a:pt x="7697" y="1302"/>
                      <a:pt x="7960" y="1269"/>
                      <a:pt x="8241" y="1236"/>
                    </a:cubicBezTo>
                    <a:cubicBezTo>
                      <a:pt x="8504" y="1187"/>
                      <a:pt x="8768" y="1154"/>
                      <a:pt x="9048" y="1104"/>
                    </a:cubicBezTo>
                    <a:cubicBezTo>
                      <a:pt x="9312" y="1071"/>
                      <a:pt x="9576" y="1022"/>
                      <a:pt x="9856" y="989"/>
                    </a:cubicBezTo>
                    <a:cubicBezTo>
                      <a:pt x="10120" y="939"/>
                      <a:pt x="10383" y="906"/>
                      <a:pt x="10647" y="857"/>
                    </a:cubicBezTo>
                    <a:cubicBezTo>
                      <a:pt x="11174" y="775"/>
                      <a:pt x="11702" y="676"/>
                      <a:pt x="12229" y="593"/>
                    </a:cubicBezTo>
                    <a:cubicBezTo>
                      <a:pt x="12641" y="511"/>
                      <a:pt x="13037" y="445"/>
                      <a:pt x="13432" y="363"/>
                    </a:cubicBezTo>
                    <a:cubicBezTo>
                      <a:pt x="13531" y="346"/>
                      <a:pt x="13630" y="330"/>
                      <a:pt x="13729" y="297"/>
                    </a:cubicBezTo>
                    <a:cubicBezTo>
                      <a:pt x="13927" y="264"/>
                      <a:pt x="14124" y="231"/>
                      <a:pt x="14322" y="181"/>
                    </a:cubicBezTo>
                    <a:cubicBezTo>
                      <a:pt x="14388" y="165"/>
                      <a:pt x="14454" y="165"/>
                      <a:pt x="14503" y="148"/>
                    </a:cubicBezTo>
                    <a:lnTo>
                      <a:pt x="14569" y="132"/>
                    </a:lnTo>
                    <a:cubicBezTo>
                      <a:pt x="14569" y="132"/>
                      <a:pt x="14586" y="132"/>
                      <a:pt x="14586" y="115"/>
                    </a:cubicBezTo>
                    <a:cubicBezTo>
                      <a:pt x="14619" y="115"/>
                      <a:pt x="14635" y="99"/>
                      <a:pt x="14668" y="99"/>
                    </a:cubicBezTo>
                    <a:cubicBezTo>
                      <a:pt x="14685" y="82"/>
                      <a:pt x="14718" y="66"/>
                      <a:pt x="14734" y="49"/>
                    </a:cubicBezTo>
                    <a:cubicBezTo>
                      <a:pt x="14751" y="33"/>
                      <a:pt x="14784" y="16"/>
                      <a:pt x="14800" y="0"/>
                    </a:cubicBezTo>
                    <a:lnTo>
                      <a:pt x="14817" y="0"/>
                    </a:lnTo>
                    <a:cubicBezTo>
                      <a:pt x="14998" y="16"/>
                      <a:pt x="15097" y="16"/>
                      <a:pt x="15097" y="16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1" name="Google Shape;731;p13"/>
              <p:cNvSpPr/>
              <p:nvPr/>
            </p:nvSpPr>
            <p:spPr>
              <a:xfrm>
                <a:off x="1028575" y="4542075"/>
                <a:ext cx="693450" cy="435125"/>
              </a:xfrm>
              <a:custGeom>
                <a:avLst/>
                <a:gdLst/>
                <a:ahLst/>
                <a:cxnLst/>
                <a:rect l="l" t="t" r="r" b="b"/>
                <a:pathLst>
                  <a:path w="27738" h="17405" fill="none" extrusionOk="0">
                    <a:moveTo>
                      <a:pt x="27721" y="11339"/>
                    </a:moveTo>
                    <a:lnTo>
                      <a:pt x="27721" y="11356"/>
                    </a:lnTo>
                    <a:cubicBezTo>
                      <a:pt x="27738" y="11586"/>
                      <a:pt x="27721" y="11801"/>
                      <a:pt x="27705" y="11965"/>
                    </a:cubicBezTo>
                    <a:cubicBezTo>
                      <a:pt x="27688" y="12130"/>
                      <a:pt x="27655" y="12262"/>
                      <a:pt x="27622" y="12361"/>
                    </a:cubicBezTo>
                    <a:cubicBezTo>
                      <a:pt x="27062" y="13663"/>
                      <a:pt x="25018" y="15064"/>
                      <a:pt x="24128" y="15311"/>
                    </a:cubicBezTo>
                    <a:cubicBezTo>
                      <a:pt x="24112" y="15311"/>
                      <a:pt x="24095" y="15328"/>
                      <a:pt x="24062" y="15328"/>
                    </a:cubicBezTo>
                    <a:cubicBezTo>
                      <a:pt x="24046" y="15328"/>
                      <a:pt x="24013" y="15344"/>
                      <a:pt x="23980" y="15344"/>
                    </a:cubicBezTo>
                    <a:cubicBezTo>
                      <a:pt x="23931" y="15361"/>
                      <a:pt x="23865" y="15361"/>
                      <a:pt x="23799" y="15377"/>
                    </a:cubicBezTo>
                    <a:cubicBezTo>
                      <a:pt x="23749" y="15394"/>
                      <a:pt x="23700" y="15394"/>
                      <a:pt x="23634" y="15410"/>
                    </a:cubicBezTo>
                    <a:cubicBezTo>
                      <a:pt x="23552" y="15427"/>
                      <a:pt x="23453" y="15443"/>
                      <a:pt x="23354" y="15459"/>
                    </a:cubicBezTo>
                    <a:cubicBezTo>
                      <a:pt x="23255" y="15476"/>
                      <a:pt x="23140" y="15492"/>
                      <a:pt x="23024" y="15509"/>
                    </a:cubicBezTo>
                    <a:cubicBezTo>
                      <a:pt x="22777" y="15558"/>
                      <a:pt x="22497" y="15608"/>
                      <a:pt x="22184" y="15641"/>
                    </a:cubicBezTo>
                    <a:cubicBezTo>
                      <a:pt x="21986" y="15674"/>
                      <a:pt x="21772" y="15707"/>
                      <a:pt x="21541" y="15740"/>
                    </a:cubicBezTo>
                    <a:cubicBezTo>
                      <a:pt x="21195" y="15806"/>
                      <a:pt x="20832" y="15855"/>
                      <a:pt x="20437" y="15904"/>
                    </a:cubicBezTo>
                    <a:cubicBezTo>
                      <a:pt x="20404" y="15921"/>
                      <a:pt x="20354" y="15921"/>
                      <a:pt x="20321" y="15921"/>
                    </a:cubicBezTo>
                    <a:cubicBezTo>
                      <a:pt x="20123" y="15954"/>
                      <a:pt x="19926" y="15987"/>
                      <a:pt x="19711" y="16020"/>
                    </a:cubicBezTo>
                    <a:cubicBezTo>
                      <a:pt x="19497" y="16036"/>
                      <a:pt x="19283" y="16069"/>
                      <a:pt x="19069" y="16102"/>
                    </a:cubicBezTo>
                    <a:cubicBezTo>
                      <a:pt x="18838" y="16135"/>
                      <a:pt x="18624" y="16168"/>
                      <a:pt x="18393" y="16201"/>
                    </a:cubicBezTo>
                    <a:cubicBezTo>
                      <a:pt x="18129" y="16234"/>
                      <a:pt x="17866" y="16267"/>
                      <a:pt x="17602" y="16300"/>
                    </a:cubicBezTo>
                    <a:cubicBezTo>
                      <a:pt x="17322" y="16333"/>
                      <a:pt x="17025" y="16382"/>
                      <a:pt x="16728" y="16415"/>
                    </a:cubicBezTo>
                    <a:cubicBezTo>
                      <a:pt x="16712" y="16415"/>
                      <a:pt x="16679" y="16415"/>
                      <a:pt x="16646" y="16432"/>
                    </a:cubicBezTo>
                    <a:cubicBezTo>
                      <a:pt x="16514" y="16448"/>
                      <a:pt x="16382" y="16465"/>
                      <a:pt x="16250" y="16481"/>
                    </a:cubicBezTo>
                    <a:cubicBezTo>
                      <a:pt x="16119" y="16498"/>
                      <a:pt x="16003" y="16514"/>
                      <a:pt x="15871" y="16531"/>
                    </a:cubicBezTo>
                    <a:cubicBezTo>
                      <a:pt x="14948" y="16646"/>
                      <a:pt x="13992" y="16745"/>
                      <a:pt x="13037" y="16860"/>
                    </a:cubicBezTo>
                    <a:cubicBezTo>
                      <a:pt x="12888" y="16877"/>
                      <a:pt x="12740" y="16893"/>
                      <a:pt x="12608" y="16893"/>
                    </a:cubicBezTo>
                    <a:cubicBezTo>
                      <a:pt x="11735" y="16992"/>
                      <a:pt x="10878" y="17075"/>
                      <a:pt x="10054" y="17141"/>
                    </a:cubicBezTo>
                    <a:cubicBezTo>
                      <a:pt x="9724" y="17173"/>
                      <a:pt x="9394" y="17206"/>
                      <a:pt x="9065" y="17223"/>
                    </a:cubicBezTo>
                    <a:cubicBezTo>
                      <a:pt x="8076" y="17305"/>
                      <a:pt x="7136" y="17355"/>
                      <a:pt x="6279" y="17388"/>
                    </a:cubicBezTo>
                    <a:cubicBezTo>
                      <a:pt x="6082" y="17388"/>
                      <a:pt x="5884" y="17388"/>
                      <a:pt x="5686" y="17404"/>
                    </a:cubicBezTo>
                    <a:cubicBezTo>
                      <a:pt x="5159" y="17404"/>
                      <a:pt x="4664" y="17404"/>
                      <a:pt x="4219" y="17388"/>
                    </a:cubicBezTo>
                    <a:cubicBezTo>
                      <a:pt x="3939" y="17371"/>
                      <a:pt x="3675" y="17355"/>
                      <a:pt x="3445" y="17338"/>
                    </a:cubicBezTo>
                    <a:cubicBezTo>
                      <a:pt x="3214" y="17305"/>
                      <a:pt x="3000" y="17289"/>
                      <a:pt x="2802" y="17256"/>
                    </a:cubicBezTo>
                    <a:cubicBezTo>
                      <a:pt x="2670" y="17223"/>
                      <a:pt x="2555" y="17206"/>
                      <a:pt x="2456" y="17173"/>
                    </a:cubicBezTo>
                    <a:cubicBezTo>
                      <a:pt x="2357" y="17141"/>
                      <a:pt x="2258" y="17108"/>
                      <a:pt x="2176" y="17075"/>
                    </a:cubicBezTo>
                    <a:cubicBezTo>
                      <a:pt x="2143" y="17058"/>
                      <a:pt x="2110" y="17025"/>
                      <a:pt x="2077" y="17009"/>
                    </a:cubicBezTo>
                    <a:cubicBezTo>
                      <a:pt x="2011" y="16976"/>
                      <a:pt x="1961" y="16926"/>
                      <a:pt x="1912" y="16877"/>
                    </a:cubicBezTo>
                    <a:cubicBezTo>
                      <a:pt x="1154" y="16003"/>
                      <a:pt x="0" y="7911"/>
                      <a:pt x="148" y="6593"/>
                    </a:cubicBezTo>
                    <a:cubicBezTo>
                      <a:pt x="313" y="5291"/>
                      <a:pt x="1368" y="3577"/>
                      <a:pt x="2258" y="2917"/>
                    </a:cubicBezTo>
                    <a:cubicBezTo>
                      <a:pt x="2258" y="2917"/>
                      <a:pt x="2274" y="2917"/>
                      <a:pt x="2291" y="2901"/>
                    </a:cubicBezTo>
                    <a:cubicBezTo>
                      <a:pt x="2621" y="2703"/>
                      <a:pt x="4466" y="2341"/>
                      <a:pt x="6988" y="1945"/>
                    </a:cubicBezTo>
                    <a:cubicBezTo>
                      <a:pt x="8603" y="1681"/>
                      <a:pt x="10515" y="1418"/>
                      <a:pt x="12476" y="1154"/>
                    </a:cubicBezTo>
                    <a:lnTo>
                      <a:pt x="12476" y="1154"/>
                    </a:lnTo>
                    <a:cubicBezTo>
                      <a:pt x="12740" y="1121"/>
                      <a:pt x="13004" y="1088"/>
                      <a:pt x="13284" y="1055"/>
                    </a:cubicBezTo>
                    <a:cubicBezTo>
                      <a:pt x="13811" y="989"/>
                      <a:pt x="14322" y="923"/>
                      <a:pt x="14850" y="857"/>
                    </a:cubicBezTo>
                    <a:cubicBezTo>
                      <a:pt x="15064" y="824"/>
                      <a:pt x="15295" y="808"/>
                      <a:pt x="15509" y="775"/>
                    </a:cubicBezTo>
                    <a:cubicBezTo>
                      <a:pt x="15674" y="758"/>
                      <a:pt x="15838" y="742"/>
                      <a:pt x="16003" y="709"/>
                    </a:cubicBezTo>
                    <a:cubicBezTo>
                      <a:pt x="16283" y="692"/>
                      <a:pt x="16564" y="659"/>
                      <a:pt x="16827" y="627"/>
                    </a:cubicBezTo>
                    <a:cubicBezTo>
                      <a:pt x="18970" y="379"/>
                      <a:pt x="20981" y="198"/>
                      <a:pt x="22563" y="99"/>
                    </a:cubicBezTo>
                    <a:cubicBezTo>
                      <a:pt x="22662" y="83"/>
                      <a:pt x="22777" y="83"/>
                      <a:pt x="22876" y="83"/>
                    </a:cubicBezTo>
                    <a:cubicBezTo>
                      <a:pt x="22975" y="66"/>
                      <a:pt x="23074" y="66"/>
                      <a:pt x="23172" y="66"/>
                    </a:cubicBezTo>
                    <a:cubicBezTo>
                      <a:pt x="23354" y="50"/>
                      <a:pt x="23519" y="50"/>
                      <a:pt x="23700" y="33"/>
                    </a:cubicBezTo>
                    <a:cubicBezTo>
                      <a:pt x="24573" y="0"/>
                      <a:pt x="25233" y="17"/>
                      <a:pt x="25579" y="99"/>
                    </a:cubicBezTo>
                    <a:cubicBezTo>
                      <a:pt x="25645" y="116"/>
                      <a:pt x="25694" y="165"/>
                      <a:pt x="25760" y="280"/>
                    </a:cubicBezTo>
                    <a:cubicBezTo>
                      <a:pt x="25793" y="313"/>
                      <a:pt x="25809" y="363"/>
                      <a:pt x="25842" y="412"/>
                    </a:cubicBezTo>
                    <a:lnTo>
                      <a:pt x="25859" y="445"/>
                    </a:lnTo>
                    <a:cubicBezTo>
                      <a:pt x="25875" y="478"/>
                      <a:pt x="25892" y="511"/>
                      <a:pt x="25908" y="561"/>
                    </a:cubicBezTo>
                    <a:cubicBezTo>
                      <a:pt x="25958" y="692"/>
                      <a:pt x="26024" y="874"/>
                      <a:pt x="26090" y="1072"/>
                    </a:cubicBezTo>
                    <a:cubicBezTo>
                      <a:pt x="26106" y="1154"/>
                      <a:pt x="26139" y="1236"/>
                      <a:pt x="26172" y="1319"/>
                    </a:cubicBezTo>
                    <a:cubicBezTo>
                      <a:pt x="26222" y="1517"/>
                      <a:pt x="26287" y="1747"/>
                      <a:pt x="26353" y="1978"/>
                    </a:cubicBezTo>
                    <a:cubicBezTo>
                      <a:pt x="26353" y="2044"/>
                      <a:pt x="26370" y="2093"/>
                      <a:pt x="26386" y="2159"/>
                    </a:cubicBezTo>
                    <a:cubicBezTo>
                      <a:pt x="26419" y="2291"/>
                      <a:pt x="26452" y="2406"/>
                      <a:pt x="26485" y="2555"/>
                    </a:cubicBezTo>
                    <a:cubicBezTo>
                      <a:pt x="26518" y="2670"/>
                      <a:pt x="26535" y="2786"/>
                      <a:pt x="26568" y="2917"/>
                    </a:cubicBezTo>
                    <a:cubicBezTo>
                      <a:pt x="26634" y="3198"/>
                      <a:pt x="26699" y="3494"/>
                      <a:pt x="26749" y="3791"/>
                    </a:cubicBezTo>
                    <a:cubicBezTo>
                      <a:pt x="26782" y="3906"/>
                      <a:pt x="26798" y="4022"/>
                      <a:pt x="26815" y="4137"/>
                    </a:cubicBezTo>
                    <a:cubicBezTo>
                      <a:pt x="26864" y="4368"/>
                      <a:pt x="26914" y="4615"/>
                      <a:pt x="26963" y="4862"/>
                    </a:cubicBezTo>
                    <a:cubicBezTo>
                      <a:pt x="26980" y="4994"/>
                      <a:pt x="26996" y="5126"/>
                      <a:pt x="27029" y="5258"/>
                    </a:cubicBezTo>
                    <a:cubicBezTo>
                      <a:pt x="27046" y="5357"/>
                      <a:pt x="27062" y="5455"/>
                      <a:pt x="27079" y="5554"/>
                    </a:cubicBezTo>
                    <a:cubicBezTo>
                      <a:pt x="27095" y="5620"/>
                      <a:pt x="27111" y="5703"/>
                      <a:pt x="27111" y="5785"/>
                    </a:cubicBezTo>
                    <a:cubicBezTo>
                      <a:pt x="27177" y="6164"/>
                      <a:pt x="27243" y="6560"/>
                      <a:pt x="27293" y="6939"/>
                    </a:cubicBezTo>
                    <a:cubicBezTo>
                      <a:pt x="27309" y="7021"/>
                      <a:pt x="27326" y="7104"/>
                      <a:pt x="27326" y="7169"/>
                    </a:cubicBezTo>
                    <a:cubicBezTo>
                      <a:pt x="27474" y="8125"/>
                      <a:pt x="27573" y="9032"/>
                      <a:pt x="27655" y="9839"/>
                    </a:cubicBezTo>
                    <a:cubicBezTo>
                      <a:pt x="27655" y="9905"/>
                      <a:pt x="27655" y="9971"/>
                      <a:pt x="27672" y="10037"/>
                    </a:cubicBezTo>
                    <a:cubicBezTo>
                      <a:pt x="27705" y="10532"/>
                      <a:pt x="27721" y="10960"/>
                      <a:pt x="27721" y="11339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32" name="Google Shape;732;p13"/>
            <p:cNvGrpSpPr/>
            <p:nvPr/>
          </p:nvGrpSpPr>
          <p:grpSpPr>
            <a:xfrm rot="-2700000">
              <a:off x="908" y="4092171"/>
              <a:ext cx="915541" cy="696343"/>
              <a:chOff x="131175" y="4309275"/>
              <a:chExt cx="915550" cy="696350"/>
            </a:xfrm>
          </p:grpSpPr>
          <p:sp>
            <p:nvSpPr>
              <p:cNvPr id="733" name="Google Shape;733;p13"/>
              <p:cNvSpPr/>
              <p:nvPr/>
            </p:nvSpPr>
            <p:spPr>
              <a:xfrm>
                <a:off x="131175" y="4309275"/>
                <a:ext cx="910600" cy="6934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738" extrusionOk="0">
                    <a:moveTo>
                      <a:pt x="25546" y="0"/>
                    </a:moveTo>
                    <a:cubicBezTo>
                      <a:pt x="19201" y="2885"/>
                      <a:pt x="6774" y="10763"/>
                      <a:pt x="5851" y="11339"/>
                    </a:cubicBezTo>
                    <a:cubicBezTo>
                      <a:pt x="5736" y="11405"/>
                      <a:pt x="5587" y="11488"/>
                      <a:pt x="5422" y="11587"/>
                    </a:cubicBezTo>
                    <a:cubicBezTo>
                      <a:pt x="5192" y="11702"/>
                      <a:pt x="4911" y="11834"/>
                      <a:pt x="4598" y="11999"/>
                    </a:cubicBezTo>
                    <a:cubicBezTo>
                      <a:pt x="4499" y="12048"/>
                      <a:pt x="4401" y="12098"/>
                      <a:pt x="4285" y="12147"/>
                    </a:cubicBezTo>
                    <a:cubicBezTo>
                      <a:pt x="4219" y="12180"/>
                      <a:pt x="4153" y="12213"/>
                      <a:pt x="4087" y="12246"/>
                    </a:cubicBezTo>
                    <a:cubicBezTo>
                      <a:pt x="3857" y="12361"/>
                      <a:pt x="3626" y="12493"/>
                      <a:pt x="3395" y="12608"/>
                    </a:cubicBezTo>
                    <a:cubicBezTo>
                      <a:pt x="3247" y="12691"/>
                      <a:pt x="3082" y="12790"/>
                      <a:pt x="2934" y="12872"/>
                    </a:cubicBezTo>
                    <a:cubicBezTo>
                      <a:pt x="2769" y="12971"/>
                      <a:pt x="2588" y="13070"/>
                      <a:pt x="2423" y="13185"/>
                    </a:cubicBezTo>
                    <a:cubicBezTo>
                      <a:pt x="1417" y="13828"/>
                      <a:pt x="527" y="14586"/>
                      <a:pt x="264" y="15443"/>
                    </a:cubicBezTo>
                    <a:cubicBezTo>
                      <a:pt x="0" y="16267"/>
                      <a:pt x="940" y="18558"/>
                      <a:pt x="2225" y="20931"/>
                    </a:cubicBezTo>
                    <a:cubicBezTo>
                      <a:pt x="3939" y="24129"/>
                      <a:pt x="6279" y="27474"/>
                      <a:pt x="7169" y="27705"/>
                    </a:cubicBezTo>
                    <a:cubicBezTo>
                      <a:pt x="7252" y="27727"/>
                      <a:pt x="7346" y="27737"/>
                      <a:pt x="7450" y="27737"/>
                    </a:cubicBezTo>
                    <a:cubicBezTo>
                      <a:pt x="8053" y="27737"/>
                      <a:pt x="8992" y="27389"/>
                      <a:pt x="10004" y="26898"/>
                    </a:cubicBezTo>
                    <a:cubicBezTo>
                      <a:pt x="10103" y="26848"/>
                      <a:pt x="10218" y="26799"/>
                      <a:pt x="10317" y="26749"/>
                    </a:cubicBezTo>
                    <a:cubicBezTo>
                      <a:pt x="10400" y="26700"/>
                      <a:pt x="10466" y="26667"/>
                      <a:pt x="10548" y="26617"/>
                    </a:cubicBezTo>
                    <a:cubicBezTo>
                      <a:pt x="10795" y="26502"/>
                      <a:pt x="11042" y="26370"/>
                      <a:pt x="11273" y="26238"/>
                    </a:cubicBezTo>
                    <a:cubicBezTo>
                      <a:pt x="11290" y="26222"/>
                      <a:pt x="11306" y="26222"/>
                      <a:pt x="11323" y="26205"/>
                    </a:cubicBezTo>
                    <a:cubicBezTo>
                      <a:pt x="11454" y="26139"/>
                      <a:pt x="11570" y="26073"/>
                      <a:pt x="11702" y="26008"/>
                    </a:cubicBezTo>
                    <a:cubicBezTo>
                      <a:pt x="11817" y="25942"/>
                      <a:pt x="11932" y="25876"/>
                      <a:pt x="12048" y="25810"/>
                    </a:cubicBezTo>
                    <a:cubicBezTo>
                      <a:pt x="12180" y="25727"/>
                      <a:pt x="12295" y="25661"/>
                      <a:pt x="12410" y="25596"/>
                    </a:cubicBezTo>
                    <a:cubicBezTo>
                      <a:pt x="12476" y="25563"/>
                      <a:pt x="12542" y="25513"/>
                      <a:pt x="12592" y="25480"/>
                    </a:cubicBezTo>
                    <a:cubicBezTo>
                      <a:pt x="12888" y="25315"/>
                      <a:pt x="13169" y="25151"/>
                      <a:pt x="13416" y="24986"/>
                    </a:cubicBezTo>
                    <a:cubicBezTo>
                      <a:pt x="14075" y="24590"/>
                      <a:pt x="14553" y="24277"/>
                      <a:pt x="14685" y="24211"/>
                    </a:cubicBezTo>
                    <a:cubicBezTo>
                      <a:pt x="15212" y="23914"/>
                      <a:pt x="32534" y="13268"/>
                      <a:pt x="32781" y="13037"/>
                    </a:cubicBezTo>
                    <a:cubicBezTo>
                      <a:pt x="32781" y="13037"/>
                      <a:pt x="32781" y="13037"/>
                      <a:pt x="32798" y="13004"/>
                    </a:cubicBezTo>
                    <a:cubicBezTo>
                      <a:pt x="32798" y="12988"/>
                      <a:pt x="32814" y="12971"/>
                      <a:pt x="32831" y="12955"/>
                    </a:cubicBezTo>
                    <a:cubicBezTo>
                      <a:pt x="32863" y="12856"/>
                      <a:pt x="32946" y="12691"/>
                      <a:pt x="33045" y="12460"/>
                    </a:cubicBezTo>
                    <a:cubicBezTo>
                      <a:pt x="33061" y="12427"/>
                      <a:pt x="33094" y="12378"/>
                      <a:pt x="33111" y="12328"/>
                    </a:cubicBezTo>
                    <a:cubicBezTo>
                      <a:pt x="33210" y="12131"/>
                      <a:pt x="33308" y="11883"/>
                      <a:pt x="33424" y="11620"/>
                    </a:cubicBezTo>
                    <a:cubicBezTo>
                      <a:pt x="33457" y="11554"/>
                      <a:pt x="33490" y="11488"/>
                      <a:pt x="33523" y="11422"/>
                    </a:cubicBezTo>
                    <a:cubicBezTo>
                      <a:pt x="33655" y="11142"/>
                      <a:pt x="33786" y="10829"/>
                      <a:pt x="33935" y="10499"/>
                    </a:cubicBezTo>
                    <a:cubicBezTo>
                      <a:pt x="33984" y="10384"/>
                      <a:pt x="34034" y="10252"/>
                      <a:pt x="34083" y="10136"/>
                    </a:cubicBezTo>
                    <a:cubicBezTo>
                      <a:pt x="34133" y="10037"/>
                      <a:pt x="34165" y="9955"/>
                      <a:pt x="34198" y="9873"/>
                    </a:cubicBezTo>
                    <a:cubicBezTo>
                      <a:pt x="34248" y="9757"/>
                      <a:pt x="34297" y="9642"/>
                      <a:pt x="34363" y="9510"/>
                    </a:cubicBezTo>
                    <a:cubicBezTo>
                      <a:pt x="34495" y="9197"/>
                      <a:pt x="34627" y="8867"/>
                      <a:pt x="34759" y="8554"/>
                    </a:cubicBezTo>
                    <a:cubicBezTo>
                      <a:pt x="34792" y="8488"/>
                      <a:pt x="34825" y="8406"/>
                      <a:pt x="34841" y="8340"/>
                    </a:cubicBezTo>
                    <a:cubicBezTo>
                      <a:pt x="34874" y="8274"/>
                      <a:pt x="34907" y="8208"/>
                      <a:pt x="34924" y="8142"/>
                    </a:cubicBezTo>
                    <a:cubicBezTo>
                      <a:pt x="35105" y="7697"/>
                      <a:pt x="35286" y="7252"/>
                      <a:pt x="35451" y="6840"/>
                    </a:cubicBezTo>
                    <a:lnTo>
                      <a:pt x="35451" y="6824"/>
                    </a:lnTo>
                    <a:cubicBezTo>
                      <a:pt x="35533" y="6593"/>
                      <a:pt x="35632" y="6362"/>
                      <a:pt x="35698" y="6148"/>
                    </a:cubicBezTo>
                    <a:cubicBezTo>
                      <a:pt x="35764" y="5967"/>
                      <a:pt x="35830" y="5785"/>
                      <a:pt x="35896" y="5620"/>
                    </a:cubicBezTo>
                    <a:cubicBezTo>
                      <a:pt x="36077" y="5077"/>
                      <a:pt x="36226" y="4582"/>
                      <a:pt x="36308" y="4203"/>
                    </a:cubicBezTo>
                    <a:cubicBezTo>
                      <a:pt x="36325" y="4154"/>
                      <a:pt x="36325" y="4121"/>
                      <a:pt x="36341" y="4071"/>
                    </a:cubicBezTo>
                    <a:cubicBezTo>
                      <a:pt x="36357" y="4022"/>
                      <a:pt x="36357" y="3989"/>
                      <a:pt x="36357" y="3939"/>
                    </a:cubicBezTo>
                    <a:cubicBezTo>
                      <a:pt x="36374" y="3890"/>
                      <a:pt x="36374" y="3857"/>
                      <a:pt x="36390" y="3808"/>
                    </a:cubicBezTo>
                    <a:cubicBezTo>
                      <a:pt x="36423" y="3511"/>
                      <a:pt x="36407" y="3313"/>
                      <a:pt x="36308" y="3247"/>
                    </a:cubicBezTo>
                    <a:cubicBezTo>
                      <a:pt x="36259" y="3214"/>
                      <a:pt x="36193" y="3181"/>
                      <a:pt x="36094" y="3132"/>
                    </a:cubicBezTo>
                    <a:cubicBezTo>
                      <a:pt x="36044" y="3115"/>
                      <a:pt x="36011" y="3099"/>
                      <a:pt x="35962" y="3082"/>
                    </a:cubicBezTo>
                    <a:cubicBezTo>
                      <a:pt x="35929" y="3082"/>
                      <a:pt x="35912" y="3066"/>
                      <a:pt x="35880" y="3049"/>
                    </a:cubicBezTo>
                    <a:cubicBezTo>
                      <a:pt x="35830" y="3033"/>
                      <a:pt x="35781" y="3016"/>
                      <a:pt x="35715" y="3000"/>
                    </a:cubicBezTo>
                    <a:cubicBezTo>
                      <a:pt x="35649" y="2967"/>
                      <a:pt x="35566" y="2934"/>
                      <a:pt x="35468" y="2901"/>
                    </a:cubicBezTo>
                    <a:cubicBezTo>
                      <a:pt x="35402" y="2885"/>
                      <a:pt x="35303" y="2852"/>
                      <a:pt x="35220" y="2819"/>
                    </a:cubicBezTo>
                    <a:cubicBezTo>
                      <a:pt x="35187" y="2802"/>
                      <a:pt x="35138" y="2786"/>
                      <a:pt x="35105" y="2786"/>
                    </a:cubicBezTo>
                    <a:cubicBezTo>
                      <a:pt x="35023" y="2753"/>
                      <a:pt x="34940" y="2720"/>
                      <a:pt x="34858" y="2703"/>
                    </a:cubicBezTo>
                    <a:cubicBezTo>
                      <a:pt x="34792" y="2670"/>
                      <a:pt x="34726" y="2654"/>
                      <a:pt x="34660" y="2637"/>
                    </a:cubicBezTo>
                    <a:cubicBezTo>
                      <a:pt x="34297" y="2522"/>
                      <a:pt x="33869" y="2390"/>
                      <a:pt x="33424" y="2242"/>
                    </a:cubicBezTo>
                    <a:cubicBezTo>
                      <a:pt x="33325" y="2225"/>
                      <a:pt x="33226" y="2192"/>
                      <a:pt x="33127" y="2159"/>
                    </a:cubicBezTo>
                    <a:cubicBezTo>
                      <a:pt x="33094" y="2143"/>
                      <a:pt x="33045" y="2127"/>
                      <a:pt x="33012" y="2127"/>
                    </a:cubicBezTo>
                    <a:cubicBezTo>
                      <a:pt x="32946" y="2094"/>
                      <a:pt x="32880" y="2077"/>
                      <a:pt x="32798" y="2061"/>
                    </a:cubicBezTo>
                    <a:cubicBezTo>
                      <a:pt x="32567" y="1995"/>
                      <a:pt x="32320" y="1912"/>
                      <a:pt x="32072" y="1846"/>
                    </a:cubicBezTo>
                    <a:cubicBezTo>
                      <a:pt x="31842" y="1780"/>
                      <a:pt x="31594" y="1698"/>
                      <a:pt x="31347" y="1632"/>
                    </a:cubicBezTo>
                    <a:cubicBezTo>
                      <a:pt x="31116" y="1566"/>
                      <a:pt x="30886" y="1500"/>
                      <a:pt x="30655" y="1434"/>
                    </a:cubicBezTo>
                    <a:cubicBezTo>
                      <a:pt x="30639" y="1434"/>
                      <a:pt x="30639" y="1418"/>
                      <a:pt x="30622" y="1418"/>
                    </a:cubicBezTo>
                    <a:cubicBezTo>
                      <a:pt x="30325" y="1335"/>
                      <a:pt x="30029" y="1253"/>
                      <a:pt x="29732" y="1171"/>
                    </a:cubicBezTo>
                    <a:cubicBezTo>
                      <a:pt x="29699" y="1154"/>
                      <a:pt x="29683" y="1154"/>
                      <a:pt x="29666" y="1154"/>
                    </a:cubicBezTo>
                    <a:cubicBezTo>
                      <a:pt x="29501" y="1105"/>
                      <a:pt x="29353" y="1055"/>
                      <a:pt x="29205" y="1022"/>
                    </a:cubicBezTo>
                    <a:cubicBezTo>
                      <a:pt x="28479" y="808"/>
                      <a:pt x="27804" y="627"/>
                      <a:pt x="27243" y="462"/>
                    </a:cubicBezTo>
                    <a:cubicBezTo>
                      <a:pt x="27161" y="445"/>
                      <a:pt x="27095" y="429"/>
                      <a:pt x="27013" y="412"/>
                    </a:cubicBezTo>
                    <a:cubicBezTo>
                      <a:pt x="26980" y="396"/>
                      <a:pt x="26947" y="380"/>
                      <a:pt x="26897" y="380"/>
                    </a:cubicBezTo>
                    <a:cubicBezTo>
                      <a:pt x="26831" y="363"/>
                      <a:pt x="26765" y="330"/>
                      <a:pt x="26700" y="314"/>
                    </a:cubicBezTo>
                    <a:cubicBezTo>
                      <a:pt x="26518" y="264"/>
                      <a:pt x="26353" y="231"/>
                      <a:pt x="26205" y="182"/>
                    </a:cubicBezTo>
                    <a:cubicBezTo>
                      <a:pt x="26172" y="165"/>
                      <a:pt x="26123" y="165"/>
                      <a:pt x="26090" y="149"/>
                    </a:cubicBezTo>
                    <a:cubicBezTo>
                      <a:pt x="25991" y="132"/>
                      <a:pt x="25908" y="99"/>
                      <a:pt x="25826" y="83"/>
                    </a:cubicBezTo>
                    <a:cubicBezTo>
                      <a:pt x="25793" y="66"/>
                      <a:pt x="25760" y="66"/>
                      <a:pt x="25727" y="50"/>
                    </a:cubicBezTo>
                    <a:cubicBezTo>
                      <a:pt x="25612" y="17"/>
                      <a:pt x="25546" y="0"/>
                      <a:pt x="25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13"/>
              <p:cNvSpPr/>
              <p:nvPr/>
            </p:nvSpPr>
            <p:spPr>
              <a:xfrm>
                <a:off x="131175" y="4631075"/>
                <a:ext cx="263725" cy="3716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866" extrusionOk="0">
                    <a:moveTo>
                      <a:pt x="2934" y="0"/>
                    </a:moveTo>
                    <a:cubicBezTo>
                      <a:pt x="2769" y="99"/>
                      <a:pt x="2588" y="198"/>
                      <a:pt x="2423" y="313"/>
                    </a:cubicBezTo>
                    <a:cubicBezTo>
                      <a:pt x="1417" y="956"/>
                      <a:pt x="527" y="1714"/>
                      <a:pt x="264" y="2571"/>
                    </a:cubicBezTo>
                    <a:cubicBezTo>
                      <a:pt x="0" y="3395"/>
                      <a:pt x="940" y="5686"/>
                      <a:pt x="2225" y="8059"/>
                    </a:cubicBezTo>
                    <a:cubicBezTo>
                      <a:pt x="3939" y="11257"/>
                      <a:pt x="6279" y="14602"/>
                      <a:pt x="7169" y="14833"/>
                    </a:cubicBezTo>
                    <a:cubicBezTo>
                      <a:pt x="7252" y="14855"/>
                      <a:pt x="7346" y="14865"/>
                      <a:pt x="7450" y="14865"/>
                    </a:cubicBezTo>
                    <a:cubicBezTo>
                      <a:pt x="8053" y="14865"/>
                      <a:pt x="8992" y="14517"/>
                      <a:pt x="10004" y="14026"/>
                    </a:cubicBezTo>
                    <a:cubicBezTo>
                      <a:pt x="10103" y="13976"/>
                      <a:pt x="10218" y="13927"/>
                      <a:pt x="10317" y="13877"/>
                    </a:cubicBezTo>
                    <a:cubicBezTo>
                      <a:pt x="10400" y="13828"/>
                      <a:pt x="10466" y="13795"/>
                      <a:pt x="10548" y="13745"/>
                    </a:cubicBezTo>
                    <a:cubicBezTo>
                      <a:pt x="9823" y="12460"/>
                      <a:pt x="8735" y="10532"/>
                      <a:pt x="7532" y="8373"/>
                    </a:cubicBezTo>
                    <a:cubicBezTo>
                      <a:pt x="6016" y="5686"/>
                      <a:pt x="4335" y="2637"/>
                      <a:pt x="29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5" name="Google Shape;735;p13"/>
              <p:cNvSpPr/>
              <p:nvPr/>
            </p:nvSpPr>
            <p:spPr>
              <a:xfrm>
                <a:off x="131175" y="4631075"/>
                <a:ext cx="263725" cy="3745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982" fill="none" extrusionOk="0">
                    <a:moveTo>
                      <a:pt x="10548" y="13745"/>
                    </a:moveTo>
                    <a:cubicBezTo>
                      <a:pt x="10466" y="13795"/>
                      <a:pt x="10400" y="13828"/>
                      <a:pt x="10317" y="13877"/>
                    </a:cubicBezTo>
                    <a:cubicBezTo>
                      <a:pt x="10218" y="13927"/>
                      <a:pt x="10103" y="13976"/>
                      <a:pt x="10004" y="14026"/>
                    </a:cubicBezTo>
                    <a:cubicBezTo>
                      <a:pt x="8817" y="14602"/>
                      <a:pt x="7730" y="14981"/>
                      <a:pt x="7169" y="14833"/>
                    </a:cubicBezTo>
                    <a:cubicBezTo>
                      <a:pt x="6279" y="14602"/>
                      <a:pt x="3939" y="11257"/>
                      <a:pt x="2225" y="8059"/>
                    </a:cubicBezTo>
                    <a:cubicBezTo>
                      <a:pt x="940" y="5686"/>
                      <a:pt x="0" y="3395"/>
                      <a:pt x="264" y="2571"/>
                    </a:cubicBezTo>
                    <a:cubicBezTo>
                      <a:pt x="527" y="1714"/>
                      <a:pt x="1417" y="956"/>
                      <a:pt x="2423" y="313"/>
                    </a:cubicBezTo>
                    <a:cubicBezTo>
                      <a:pt x="2588" y="198"/>
                      <a:pt x="2769" y="99"/>
                      <a:pt x="2934" y="0"/>
                    </a:cubicBezTo>
                    <a:cubicBezTo>
                      <a:pt x="4335" y="2637"/>
                      <a:pt x="6016" y="5686"/>
                      <a:pt x="7532" y="8373"/>
                    </a:cubicBezTo>
                    <a:cubicBezTo>
                      <a:pt x="8735" y="10532"/>
                      <a:pt x="9823" y="12460"/>
                      <a:pt x="10548" y="13745"/>
                    </a:cubicBezTo>
                    <a:close/>
                  </a:path>
                </a:pathLst>
              </a:custGeom>
              <a:noFill/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6" name="Google Shape;736;p13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extrusionOk="0">
                    <a:moveTo>
                      <a:pt x="1" y="0"/>
                    </a:moveTo>
                    <a:cubicBezTo>
                      <a:pt x="1" y="1"/>
                      <a:pt x="1962" y="1714"/>
                      <a:pt x="2028" y="1945"/>
                    </a:cubicBezTo>
                    <a:cubicBezTo>
                      <a:pt x="2094" y="2176"/>
                      <a:pt x="1468" y="3791"/>
                      <a:pt x="1929" y="4269"/>
                    </a:cubicBezTo>
                    <a:cubicBezTo>
                      <a:pt x="2374" y="4731"/>
                      <a:pt x="4138" y="5653"/>
                      <a:pt x="4286" y="6016"/>
                    </a:cubicBezTo>
                    <a:cubicBezTo>
                      <a:pt x="4434" y="6395"/>
                      <a:pt x="4138" y="8356"/>
                      <a:pt x="4335" y="8604"/>
                    </a:cubicBezTo>
                    <a:cubicBezTo>
                      <a:pt x="4533" y="8851"/>
                      <a:pt x="6280" y="9609"/>
                      <a:pt x="6428" y="9889"/>
                    </a:cubicBezTo>
                    <a:cubicBezTo>
                      <a:pt x="6478" y="9971"/>
                      <a:pt x="6593" y="10351"/>
                      <a:pt x="6709" y="10812"/>
                    </a:cubicBezTo>
                    <a:cubicBezTo>
                      <a:pt x="6939" y="11751"/>
                      <a:pt x="7236" y="13037"/>
                      <a:pt x="7236" y="13037"/>
                    </a:cubicBezTo>
                    <a:cubicBezTo>
                      <a:pt x="7236" y="13037"/>
                      <a:pt x="7236" y="13037"/>
                      <a:pt x="7253" y="13004"/>
                    </a:cubicBezTo>
                    <a:cubicBezTo>
                      <a:pt x="7269" y="12988"/>
                      <a:pt x="7269" y="12971"/>
                      <a:pt x="7286" y="12955"/>
                    </a:cubicBezTo>
                    <a:cubicBezTo>
                      <a:pt x="7318" y="12856"/>
                      <a:pt x="7401" y="12691"/>
                      <a:pt x="7500" y="12460"/>
                    </a:cubicBezTo>
                    <a:cubicBezTo>
                      <a:pt x="7516" y="12427"/>
                      <a:pt x="7549" y="12378"/>
                      <a:pt x="7566" y="12328"/>
                    </a:cubicBezTo>
                    <a:cubicBezTo>
                      <a:pt x="7665" y="12131"/>
                      <a:pt x="7763" y="11883"/>
                      <a:pt x="7879" y="11620"/>
                    </a:cubicBezTo>
                    <a:cubicBezTo>
                      <a:pt x="7912" y="11554"/>
                      <a:pt x="7945" y="11488"/>
                      <a:pt x="7978" y="11422"/>
                    </a:cubicBezTo>
                    <a:cubicBezTo>
                      <a:pt x="8110" y="11142"/>
                      <a:pt x="8241" y="10829"/>
                      <a:pt x="8390" y="10499"/>
                    </a:cubicBezTo>
                    <a:cubicBezTo>
                      <a:pt x="8439" y="10384"/>
                      <a:pt x="8489" y="10252"/>
                      <a:pt x="8538" y="10136"/>
                    </a:cubicBezTo>
                    <a:cubicBezTo>
                      <a:pt x="8588" y="10037"/>
                      <a:pt x="8620" y="9955"/>
                      <a:pt x="8653" y="9873"/>
                    </a:cubicBezTo>
                    <a:cubicBezTo>
                      <a:pt x="8703" y="9757"/>
                      <a:pt x="8752" y="9642"/>
                      <a:pt x="8818" y="9510"/>
                    </a:cubicBezTo>
                    <a:cubicBezTo>
                      <a:pt x="8950" y="9197"/>
                      <a:pt x="9082" y="8867"/>
                      <a:pt x="9214" y="8554"/>
                    </a:cubicBezTo>
                    <a:cubicBezTo>
                      <a:pt x="9247" y="8488"/>
                      <a:pt x="9280" y="8406"/>
                      <a:pt x="9296" y="8340"/>
                    </a:cubicBezTo>
                    <a:cubicBezTo>
                      <a:pt x="9329" y="8274"/>
                      <a:pt x="9362" y="8208"/>
                      <a:pt x="9379" y="8142"/>
                    </a:cubicBezTo>
                    <a:cubicBezTo>
                      <a:pt x="9560" y="7697"/>
                      <a:pt x="9741" y="7252"/>
                      <a:pt x="9906" y="6840"/>
                    </a:cubicBezTo>
                    <a:lnTo>
                      <a:pt x="9906" y="6824"/>
                    </a:lnTo>
                    <a:cubicBezTo>
                      <a:pt x="9988" y="6593"/>
                      <a:pt x="10087" y="6362"/>
                      <a:pt x="10153" y="6148"/>
                    </a:cubicBezTo>
                    <a:cubicBezTo>
                      <a:pt x="10219" y="5967"/>
                      <a:pt x="10285" y="5785"/>
                      <a:pt x="10351" y="5620"/>
                    </a:cubicBezTo>
                    <a:cubicBezTo>
                      <a:pt x="10532" y="5077"/>
                      <a:pt x="10681" y="4582"/>
                      <a:pt x="10763" y="4203"/>
                    </a:cubicBezTo>
                    <a:cubicBezTo>
                      <a:pt x="10780" y="4154"/>
                      <a:pt x="10780" y="4121"/>
                      <a:pt x="10796" y="4071"/>
                    </a:cubicBezTo>
                    <a:cubicBezTo>
                      <a:pt x="10812" y="4022"/>
                      <a:pt x="10812" y="3989"/>
                      <a:pt x="10812" y="3939"/>
                    </a:cubicBezTo>
                    <a:cubicBezTo>
                      <a:pt x="10829" y="3890"/>
                      <a:pt x="10829" y="3857"/>
                      <a:pt x="10845" y="3808"/>
                    </a:cubicBezTo>
                    <a:cubicBezTo>
                      <a:pt x="10878" y="3511"/>
                      <a:pt x="10862" y="3313"/>
                      <a:pt x="10763" y="3247"/>
                    </a:cubicBezTo>
                    <a:cubicBezTo>
                      <a:pt x="10714" y="3214"/>
                      <a:pt x="10648" y="3181"/>
                      <a:pt x="10549" y="3132"/>
                    </a:cubicBezTo>
                    <a:cubicBezTo>
                      <a:pt x="10499" y="3115"/>
                      <a:pt x="10466" y="3099"/>
                      <a:pt x="10417" y="3082"/>
                    </a:cubicBezTo>
                    <a:cubicBezTo>
                      <a:pt x="10384" y="3082"/>
                      <a:pt x="10367" y="3066"/>
                      <a:pt x="10335" y="3049"/>
                    </a:cubicBezTo>
                    <a:cubicBezTo>
                      <a:pt x="10285" y="3033"/>
                      <a:pt x="10236" y="3016"/>
                      <a:pt x="10170" y="3000"/>
                    </a:cubicBezTo>
                    <a:cubicBezTo>
                      <a:pt x="10104" y="2967"/>
                      <a:pt x="10021" y="2934"/>
                      <a:pt x="9923" y="2901"/>
                    </a:cubicBezTo>
                    <a:cubicBezTo>
                      <a:pt x="9857" y="2885"/>
                      <a:pt x="9758" y="2852"/>
                      <a:pt x="9675" y="2819"/>
                    </a:cubicBezTo>
                    <a:cubicBezTo>
                      <a:pt x="9642" y="2802"/>
                      <a:pt x="9593" y="2786"/>
                      <a:pt x="9560" y="2786"/>
                    </a:cubicBezTo>
                    <a:cubicBezTo>
                      <a:pt x="9478" y="2753"/>
                      <a:pt x="9395" y="2720"/>
                      <a:pt x="9313" y="2703"/>
                    </a:cubicBezTo>
                    <a:cubicBezTo>
                      <a:pt x="9247" y="2670"/>
                      <a:pt x="9181" y="2654"/>
                      <a:pt x="9115" y="2637"/>
                    </a:cubicBezTo>
                    <a:cubicBezTo>
                      <a:pt x="8752" y="2522"/>
                      <a:pt x="8324" y="2390"/>
                      <a:pt x="7879" y="2242"/>
                    </a:cubicBezTo>
                    <a:cubicBezTo>
                      <a:pt x="7780" y="2225"/>
                      <a:pt x="7681" y="2192"/>
                      <a:pt x="7582" y="2159"/>
                    </a:cubicBezTo>
                    <a:cubicBezTo>
                      <a:pt x="7549" y="2143"/>
                      <a:pt x="7500" y="2127"/>
                      <a:pt x="7467" y="2127"/>
                    </a:cubicBezTo>
                    <a:cubicBezTo>
                      <a:pt x="7401" y="2094"/>
                      <a:pt x="7318" y="2077"/>
                      <a:pt x="7253" y="2061"/>
                    </a:cubicBezTo>
                    <a:cubicBezTo>
                      <a:pt x="7022" y="1995"/>
                      <a:pt x="6775" y="1912"/>
                      <a:pt x="6527" y="1846"/>
                    </a:cubicBezTo>
                    <a:cubicBezTo>
                      <a:pt x="6297" y="1780"/>
                      <a:pt x="6049" y="1698"/>
                      <a:pt x="5802" y="1632"/>
                    </a:cubicBezTo>
                    <a:cubicBezTo>
                      <a:pt x="5571" y="1566"/>
                      <a:pt x="5341" y="1500"/>
                      <a:pt x="5110" y="1434"/>
                    </a:cubicBezTo>
                    <a:cubicBezTo>
                      <a:pt x="5094" y="1434"/>
                      <a:pt x="5094" y="1418"/>
                      <a:pt x="5077" y="1418"/>
                    </a:cubicBezTo>
                    <a:cubicBezTo>
                      <a:pt x="4780" y="1335"/>
                      <a:pt x="4484" y="1253"/>
                      <a:pt x="4187" y="1171"/>
                    </a:cubicBezTo>
                    <a:cubicBezTo>
                      <a:pt x="4154" y="1154"/>
                      <a:pt x="4138" y="1154"/>
                      <a:pt x="4121" y="1154"/>
                    </a:cubicBezTo>
                    <a:cubicBezTo>
                      <a:pt x="3956" y="1105"/>
                      <a:pt x="3808" y="1055"/>
                      <a:pt x="3660" y="1022"/>
                    </a:cubicBezTo>
                    <a:cubicBezTo>
                      <a:pt x="2934" y="808"/>
                      <a:pt x="2259" y="627"/>
                      <a:pt x="1698" y="462"/>
                    </a:cubicBezTo>
                    <a:cubicBezTo>
                      <a:pt x="1616" y="445"/>
                      <a:pt x="1550" y="429"/>
                      <a:pt x="1468" y="412"/>
                    </a:cubicBezTo>
                    <a:cubicBezTo>
                      <a:pt x="1435" y="396"/>
                      <a:pt x="1402" y="380"/>
                      <a:pt x="1352" y="380"/>
                    </a:cubicBezTo>
                    <a:cubicBezTo>
                      <a:pt x="1286" y="363"/>
                      <a:pt x="1220" y="330"/>
                      <a:pt x="1155" y="314"/>
                    </a:cubicBezTo>
                    <a:cubicBezTo>
                      <a:pt x="973" y="264"/>
                      <a:pt x="808" y="231"/>
                      <a:pt x="660" y="182"/>
                    </a:cubicBezTo>
                    <a:cubicBezTo>
                      <a:pt x="627" y="165"/>
                      <a:pt x="578" y="165"/>
                      <a:pt x="545" y="149"/>
                    </a:cubicBezTo>
                    <a:cubicBezTo>
                      <a:pt x="446" y="132"/>
                      <a:pt x="363" y="99"/>
                      <a:pt x="281" y="83"/>
                    </a:cubicBezTo>
                    <a:cubicBezTo>
                      <a:pt x="248" y="66"/>
                      <a:pt x="215" y="66"/>
                      <a:pt x="182" y="50"/>
                    </a:cubicBezTo>
                    <a:cubicBezTo>
                      <a:pt x="67" y="1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7" name="Google Shape;737;p13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extrusionOk="0">
                    <a:moveTo>
                      <a:pt x="3000" y="1"/>
                    </a:moveTo>
                    <a:cubicBezTo>
                      <a:pt x="2770" y="116"/>
                      <a:pt x="2489" y="248"/>
                      <a:pt x="2176" y="413"/>
                    </a:cubicBezTo>
                    <a:cubicBezTo>
                      <a:pt x="2077" y="462"/>
                      <a:pt x="1979" y="512"/>
                      <a:pt x="1863" y="561"/>
                    </a:cubicBezTo>
                    <a:cubicBezTo>
                      <a:pt x="1797" y="594"/>
                      <a:pt x="1731" y="627"/>
                      <a:pt x="1665" y="660"/>
                    </a:cubicBezTo>
                    <a:cubicBezTo>
                      <a:pt x="1435" y="775"/>
                      <a:pt x="1204" y="907"/>
                      <a:pt x="973" y="1022"/>
                    </a:cubicBezTo>
                    <a:cubicBezTo>
                      <a:pt x="825" y="1105"/>
                      <a:pt x="660" y="1204"/>
                      <a:pt x="512" y="1286"/>
                    </a:cubicBezTo>
                    <a:cubicBezTo>
                      <a:pt x="347" y="1385"/>
                      <a:pt x="166" y="1484"/>
                      <a:pt x="1" y="1599"/>
                    </a:cubicBezTo>
                    <a:cubicBezTo>
                      <a:pt x="1" y="1632"/>
                      <a:pt x="1" y="1649"/>
                      <a:pt x="1" y="1649"/>
                    </a:cubicBezTo>
                    <a:cubicBezTo>
                      <a:pt x="1" y="1649"/>
                      <a:pt x="1187" y="4203"/>
                      <a:pt x="4319" y="9724"/>
                    </a:cubicBezTo>
                    <a:cubicBezTo>
                      <a:pt x="5242" y="11323"/>
                      <a:pt x="6313" y="13185"/>
                      <a:pt x="7582" y="15312"/>
                    </a:cubicBezTo>
                    <a:cubicBezTo>
                      <a:pt x="7681" y="15262"/>
                      <a:pt x="7796" y="15213"/>
                      <a:pt x="7895" y="15163"/>
                    </a:cubicBezTo>
                    <a:cubicBezTo>
                      <a:pt x="8208" y="14998"/>
                      <a:pt x="8538" y="14834"/>
                      <a:pt x="8851" y="14652"/>
                    </a:cubicBezTo>
                    <a:cubicBezTo>
                      <a:pt x="8868" y="14636"/>
                      <a:pt x="8884" y="14636"/>
                      <a:pt x="8901" y="14619"/>
                    </a:cubicBezTo>
                    <a:cubicBezTo>
                      <a:pt x="9032" y="14553"/>
                      <a:pt x="9148" y="14487"/>
                      <a:pt x="9280" y="14422"/>
                    </a:cubicBezTo>
                    <a:cubicBezTo>
                      <a:pt x="9395" y="14356"/>
                      <a:pt x="9510" y="14290"/>
                      <a:pt x="9626" y="14224"/>
                    </a:cubicBezTo>
                    <a:cubicBezTo>
                      <a:pt x="9758" y="14141"/>
                      <a:pt x="9873" y="14075"/>
                      <a:pt x="9988" y="14010"/>
                    </a:cubicBezTo>
                    <a:cubicBezTo>
                      <a:pt x="10054" y="13977"/>
                      <a:pt x="10120" y="13944"/>
                      <a:pt x="10170" y="13894"/>
                    </a:cubicBezTo>
                    <a:cubicBezTo>
                      <a:pt x="10466" y="13729"/>
                      <a:pt x="10747" y="13565"/>
                      <a:pt x="10994" y="13400"/>
                    </a:cubicBezTo>
                    <a:cubicBezTo>
                      <a:pt x="10994" y="13400"/>
                      <a:pt x="9906" y="11587"/>
                      <a:pt x="8390" y="9032"/>
                    </a:cubicBezTo>
                    <a:cubicBezTo>
                      <a:pt x="8373" y="8999"/>
                      <a:pt x="8357" y="8966"/>
                      <a:pt x="8340" y="8950"/>
                    </a:cubicBezTo>
                    <a:cubicBezTo>
                      <a:pt x="7500" y="7532"/>
                      <a:pt x="6527" y="5917"/>
                      <a:pt x="5538" y="4253"/>
                    </a:cubicBezTo>
                    <a:cubicBezTo>
                      <a:pt x="4681" y="2819"/>
                      <a:pt x="3808" y="1369"/>
                      <a:pt x="3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13"/>
              <p:cNvSpPr/>
              <p:nvPr/>
            </p:nvSpPr>
            <p:spPr>
              <a:xfrm>
                <a:off x="216050" y="4615400"/>
                <a:ext cx="216325" cy="34985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13994" extrusionOk="0">
                    <a:moveTo>
                      <a:pt x="692" y="1"/>
                    </a:moveTo>
                    <a:cubicBezTo>
                      <a:pt x="462" y="116"/>
                      <a:pt x="231" y="248"/>
                      <a:pt x="0" y="363"/>
                    </a:cubicBezTo>
                    <a:cubicBezTo>
                      <a:pt x="1401" y="2819"/>
                      <a:pt x="3263" y="6016"/>
                      <a:pt x="4928" y="8901"/>
                    </a:cubicBezTo>
                    <a:cubicBezTo>
                      <a:pt x="6065" y="10862"/>
                      <a:pt x="7104" y="12658"/>
                      <a:pt x="7878" y="13993"/>
                    </a:cubicBezTo>
                    <a:cubicBezTo>
                      <a:pt x="7895" y="13977"/>
                      <a:pt x="7911" y="13977"/>
                      <a:pt x="7928" y="13960"/>
                    </a:cubicBezTo>
                    <a:cubicBezTo>
                      <a:pt x="8059" y="13894"/>
                      <a:pt x="8175" y="13828"/>
                      <a:pt x="8307" y="13763"/>
                    </a:cubicBezTo>
                    <a:cubicBezTo>
                      <a:pt x="8422" y="13697"/>
                      <a:pt x="8537" y="13631"/>
                      <a:pt x="8653" y="13565"/>
                    </a:cubicBezTo>
                    <a:cubicBezTo>
                      <a:pt x="7812" y="12180"/>
                      <a:pt x="6807" y="10499"/>
                      <a:pt x="5785" y="8752"/>
                    </a:cubicBezTo>
                    <a:cubicBezTo>
                      <a:pt x="3956" y="5670"/>
                      <a:pt x="2027" y="2341"/>
                      <a:pt x="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9" name="Google Shape;739;p13"/>
              <p:cNvSpPr/>
              <p:nvPr/>
            </p:nvSpPr>
            <p:spPr>
              <a:xfrm>
                <a:off x="186800" y="4556075"/>
                <a:ext cx="799350" cy="446650"/>
              </a:xfrm>
              <a:custGeom>
                <a:avLst/>
                <a:gdLst/>
                <a:ahLst/>
                <a:cxnLst/>
                <a:rect l="l" t="t" r="r" b="b"/>
                <a:pathLst>
                  <a:path w="31974" h="17866" extrusionOk="0">
                    <a:moveTo>
                      <a:pt x="31973" y="1"/>
                    </a:moveTo>
                    <a:lnTo>
                      <a:pt x="31973" y="1"/>
                    </a:lnTo>
                    <a:cubicBezTo>
                      <a:pt x="31331" y="314"/>
                      <a:pt x="30671" y="627"/>
                      <a:pt x="30029" y="940"/>
                    </a:cubicBezTo>
                    <a:cubicBezTo>
                      <a:pt x="25760" y="3017"/>
                      <a:pt x="21491" y="5110"/>
                      <a:pt x="17223" y="7186"/>
                    </a:cubicBezTo>
                    <a:cubicBezTo>
                      <a:pt x="14421" y="8538"/>
                      <a:pt x="11570" y="9922"/>
                      <a:pt x="8587" y="10746"/>
                    </a:cubicBezTo>
                    <a:cubicBezTo>
                      <a:pt x="8043" y="10895"/>
                      <a:pt x="7499" y="11010"/>
                      <a:pt x="6955" y="11125"/>
                    </a:cubicBezTo>
                    <a:cubicBezTo>
                      <a:pt x="6658" y="11175"/>
                      <a:pt x="6378" y="11224"/>
                      <a:pt x="6098" y="11274"/>
                    </a:cubicBezTo>
                    <a:cubicBezTo>
                      <a:pt x="5999" y="11290"/>
                      <a:pt x="5900" y="11307"/>
                      <a:pt x="5785" y="11323"/>
                    </a:cubicBezTo>
                    <a:cubicBezTo>
                      <a:pt x="5637" y="11340"/>
                      <a:pt x="5472" y="11356"/>
                      <a:pt x="5307" y="11373"/>
                    </a:cubicBezTo>
                    <a:cubicBezTo>
                      <a:pt x="5043" y="11405"/>
                      <a:pt x="4780" y="11422"/>
                      <a:pt x="4516" y="11438"/>
                    </a:cubicBezTo>
                    <a:cubicBezTo>
                      <a:pt x="4215" y="11455"/>
                      <a:pt x="3911" y="11464"/>
                      <a:pt x="3604" y="11464"/>
                    </a:cubicBezTo>
                    <a:cubicBezTo>
                      <a:pt x="2411" y="11464"/>
                      <a:pt x="1180" y="11335"/>
                      <a:pt x="0" y="11059"/>
                    </a:cubicBezTo>
                    <a:lnTo>
                      <a:pt x="0" y="11059"/>
                    </a:lnTo>
                    <a:cubicBezTo>
                      <a:pt x="1714" y="14257"/>
                      <a:pt x="4054" y="17602"/>
                      <a:pt x="4944" y="17833"/>
                    </a:cubicBezTo>
                    <a:cubicBezTo>
                      <a:pt x="5027" y="17855"/>
                      <a:pt x="5121" y="17865"/>
                      <a:pt x="5225" y="17865"/>
                    </a:cubicBezTo>
                    <a:cubicBezTo>
                      <a:pt x="5828" y="17865"/>
                      <a:pt x="6767" y="17517"/>
                      <a:pt x="7779" y="17026"/>
                    </a:cubicBezTo>
                    <a:cubicBezTo>
                      <a:pt x="7878" y="16976"/>
                      <a:pt x="7993" y="16927"/>
                      <a:pt x="8092" y="16877"/>
                    </a:cubicBezTo>
                    <a:cubicBezTo>
                      <a:pt x="8405" y="16712"/>
                      <a:pt x="8735" y="16548"/>
                      <a:pt x="9048" y="16366"/>
                    </a:cubicBezTo>
                    <a:cubicBezTo>
                      <a:pt x="9065" y="16350"/>
                      <a:pt x="9081" y="16350"/>
                      <a:pt x="9098" y="16333"/>
                    </a:cubicBezTo>
                    <a:cubicBezTo>
                      <a:pt x="9229" y="16267"/>
                      <a:pt x="9345" y="16201"/>
                      <a:pt x="9477" y="16136"/>
                    </a:cubicBezTo>
                    <a:cubicBezTo>
                      <a:pt x="9592" y="16070"/>
                      <a:pt x="9707" y="16004"/>
                      <a:pt x="9823" y="15938"/>
                    </a:cubicBezTo>
                    <a:cubicBezTo>
                      <a:pt x="9955" y="15855"/>
                      <a:pt x="10070" y="15789"/>
                      <a:pt x="10185" y="15724"/>
                    </a:cubicBezTo>
                    <a:cubicBezTo>
                      <a:pt x="10251" y="15691"/>
                      <a:pt x="10317" y="15658"/>
                      <a:pt x="10367" y="15608"/>
                    </a:cubicBezTo>
                    <a:cubicBezTo>
                      <a:pt x="10663" y="15443"/>
                      <a:pt x="10944" y="15279"/>
                      <a:pt x="11191" y="15114"/>
                    </a:cubicBezTo>
                    <a:cubicBezTo>
                      <a:pt x="11850" y="14718"/>
                      <a:pt x="12328" y="14405"/>
                      <a:pt x="12460" y="14339"/>
                    </a:cubicBezTo>
                    <a:cubicBezTo>
                      <a:pt x="12987" y="14042"/>
                      <a:pt x="30309" y="3396"/>
                      <a:pt x="30556" y="3165"/>
                    </a:cubicBezTo>
                    <a:cubicBezTo>
                      <a:pt x="30556" y="3165"/>
                      <a:pt x="30556" y="3165"/>
                      <a:pt x="30573" y="3132"/>
                    </a:cubicBezTo>
                    <a:cubicBezTo>
                      <a:pt x="30589" y="3116"/>
                      <a:pt x="30589" y="3099"/>
                      <a:pt x="30606" y="3083"/>
                    </a:cubicBezTo>
                    <a:cubicBezTo>
                      <a:pt x="30638" y="2984"/>
                      <a:pt x="30721" y="2819"/>
                      <a:pt x="30820" y="2588"/>
                    </a:cubicBezTo>
                    <a:cubicBezTo>
                      <a:pt x="30836" y="2555"/>
                      <a:pt x="30869" y="2506"/>
                      <a:pt x="30886" y="2456"/>
                    </a:cubicBezTo>
                    <a:cubicBezTo>
                      <a:pt x="30985" y="2259"/>
                      <a:pt x="31083" y="2011"/>
                      <a:pt x="31199" y="1748"/>
                    </a:cubicBezTo>
                    <a:cubicBezTo>
                      <a:pt x="31232" y="1682"/>
                      <a:pt x="31265" y="1616"/>
                      <a:pt x="31298" y="1550"/>
                    </a:cubicBezTo>
                    <a:cubicBezTo>
                      <a:pt x="31430" y="1270"/>
                      <a:pt x="31561" y="957"/>
                      <a:pt x="31710" y="627"/>
                    </a:cubicBezTo>
                    <a:cubicBezTo>
                      <a:pt x="31759" y="512"/>
                      <a:pt x="31809" y="380"/>
                      <a:pt x="31858" y="264"/>
                    </a:cubicBezTo>
                    <a:cubicBezTo>
                      <a:pt x="31908" y="165"/>
                      <a:pt x="31940" y="83"/>
                      <a:pt x="31973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0" name="Google Shape;740;p13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fill="none" extrusionOk="0">
                    <a:moveTo>
                      <a:pt x="10845" y="3808"/>
                    </a:moveTo>
                    <a:cubicBezTo>
                      <a:pt x="10829" y="3857"/>
                      <a:pt x="10829" y="3890"/>
                      <a:pt x="10812" y="3939"/>
                    </a:cubicBezTo>
                    <a:cubicBezTo>
                      <a:pt x="10812" y="3989"/>
                      <a:pt x="10812" y="4022"/>
                      <a:pt x="10796" y="4071"/>
                    </a:cubicBezTo>
                    <a:cubicBezTo>
                      <a:pt x="10780" y="4121"/>
                      <a:pt x="10780" y="4154"/>
                      <a:pt x="10763" y="4203"/>
                    </a:cubicBezTo>
                    <a:cubicBezTo>
                      <a:pt x="10681" y="4582"/>
                      <a:pt x="10532" y="5077"/>
                      <a:pt x="10351" y="5620"/>
                    </a:cubicBezTo>
                    <a:cubicBezTo>
                      <a:pt x="10285" y="5785"/>
                      <a:pt x="10219" y="5967"/>
                      <a:pt x="10153" y="6148"/>
                    </a:cubicBezTo>
                    <a:cubicBezTo>
                      <a:pt x="10087" y="6362"/>
                      <a:pt x="9988" y="6593"/>
                      <a:pt x="9906" y="6824"/>
                    </a:cubicBezTo>
                    <a:lnTo>
                      <a:pt x="9906" y="6840"/>
                    </a:lnTo>
                    <a:cubicBezTo>
                      <a:pt x="9741" y="7252"/>
                      <a:pt x="9560" y="7697"/>
                      <a:pt x="9379" y="8142"/>
                    </a:cubicBezTo>
                    <a:cubicBezTo>
                      <a:pt x="9362" y="8208"/>
                      <a:pt x="9329" y="8274"/>
                      <a:pt x="9296" y="8340"/>
                    </a:cubicBezTo>
                    <a:cubicBezTo>
                      <a:pt x="9280" y="8406"/>
                      <a:pt x="9247" y="8488"/>
                      <a:pt x="9214" y="8554"/>
                    </a:cubicBezTo>
                    <a:cubicBezTo>
                      <a:pt x="9082" y="8867"/>
                      <a:pt x="8950" y="9197"/>
                      <a:pt x="8818" y="9510"/>
                    </a:cubicBezTo>
                    <a:cubicBezTo>
                      <a:pt x="8752" y="9642"/>
                      <a:pt x="8703" y="9757"/>
                      <a:pt x="8653" y="9873"/>
                    </a:cubicBezTo>
                    <a:cubicBezTo>
                      <a:pt x="8620" y="9955"/>
                      <a:pt x="8588" y="10037"/>
                      <a:pt x="8538" y="10136"/>
                    </a:cubicBezTo>
                    <a:cubicBezTo>
                      <a:pt x="8489" y="10252"/>
                      <a:pt x="8439" y="10384"/>
                      <a:pt x="8390" y="10499"/>
                    </a:cubicBezTo>
                    <a:cubicBezTo>
                      <a:pt x="8241" y="10829"/>
                      <a:pt x="8110" y="11142"/>
                      <a:pt x="7978" y="11422"/>
                    </a:cubicBezTo>
                    <a:cubicBezTo>
                      <a:pt x="7945" y="11488"/>
                      <a:pt x="7912" y="11554"/>
                      <a:pt x="7879" y="11620"/>
                    </a:cubicBezTo>
                    <a:cubicBezTo>
                      <a:pt x="7763" y="11883"/>
                      <a:pt x="7665" y="12131"/>
                      <a:pt x="7566" y="12328"/>
                    </a:cubicBezTo>
                    <a:cubicBezTo>
                      <a:pt x="7549" y="12378"/>
                      <a:pt x="7516" y="12427"/>
                      <a:pt x="7500" y="12460"/>
                    </a:cubicBezTo>
                    <a:cubicBezTo>
                      <a:pt x="7401" y="12691"/>
                      <a:pt x="7318" y="12856"/>
                      <a:pt x="7286" y="12955"/>
                    </a:cubicBezTo>
                    <a:cubicBezTo>
                      <a:pt x="7269" y="12971"/>
                      <a:pt x="7269" y="12988"/>
                      <a:pt x="7253" y="13004"/>
                    </a:cubicBezTo>
                    <a:cubicBezTo>
                      <a:pt x="7236" y="13037"/>
                      <a:pt x="7236" y="13037"/>
                      <a:pt x="7236" y="13037"/>
                    </a:cubicBezTo>
                    <a:cubicBezTo>
                      <a:pt x="7236" y="13037"/>
                      <a:pt x="6939" y="11751"/>
                      <a:pt x="6709" y="10812"/>
                    </a:cubicBezTo>
                    <a:cubicBezTo>
                      <a:pt x="6593" y="10351"/>
                      <a:pt x="6478" y="9971"/>
                      <a:pt x="6428" y="9889"/>
                    </a:cubicBezTo>
                    <a:cubicBezTo>
                      <a:pt x="6280" y="9609"/>
                      <a:pt x="4533" y="8851"/>
                      <a:pt x="4335" y="8604"/>
                    </a:cubicBezTo>
                    <a:cubicBezTo>
                      <a:pt x="4138" y="8356"/>
                      <a:pt x="4434" y="6395"/>
                      <a:pt x="4286" y="6016"/>
                    </a:cubicBezTo>
                    <a:cubicBezTo>
                      <a:pt x="4138" y="5653"/>
                      <a:pt x="2374" y="4731"/>
                      <a:pt x="1929" y="4269"/>
                    </a:cubicBezTo>
                    <a:cubicBezTo>
                      <a:pt x="1468" y="3791"/>
                      <a:pt x="2094" y="2176"/>
                      <a:pt x="2028" y="1945"/>
                    </a:cubicBezTo>
                    <a:cubicBezTo>
                      <a:pt x="1962" y="1714"/>
                      <a:pt x="1" y="0"/>
                      <a:pt x="1" y="0"/>
                    </a:cubicBezTo>
                    <a:cubicBezTo>
                      <a:pt x="1" y="0"/>
                      <a:pt x="67" y="17"/>
                      <a:pt x="182" y="50"/>
                    </a:cubicBezTo>
                    <a:cubicBezTo>
                      <a:pt x="215" y="66"/>
                      <a:pt x="248" y="66"/>
                      <a:pt x="281" y="83"/>
                    </a:cubicBezTo>
                    <a:cubicBezTo>
                      <a:pt x="363" y="99"/>
                      <a:pt x="446" y="132"/>
                      <a:pt x="545" y="149"/>
                    </a:cubicBezTo>
                    <a:cubicBezTo>
                      <a:pt x="578" y="165"/>
                      <a:pt x="627" y="165"/>
                      <a:pt x="660" y="182"/>
                    </a:cubicBezTo>
                    <a:cubicBezTo>
                      <a:pt x="808" y="231"/>
                      <a:pt x="973" y="264"/>
                      <a:pt x="1155" y="314"/>
                    </a:cubicBezTo>
                    <a:cubicBezTo>
                      <a:pt x="1220" y="330"/>
                      <a:pt x="1286" y="363"/>
                      <a:pt x="1352" y="380"/>
                    </a:cubicBezTo>
                    <a:cubicBezTo>
                      <a:pt x="1402" y="380"/>
                      <a:pt x="1435" y="396"/>
                      <a:pt x="1468" y="412"/>
                    </a:cubicBezTo>
                    <a:cubicBezTo>
                      <a:pt x="1550" y="429"/>
                      <a:pt x="1616" y="445"/>
                      <a:pt x="1698" y="462"/>
                    </a:cubicBezTo>
                    <a:cubicBezTo>
                      <a:pt x="2259" y="627"/>
                      <a:pt x="2934" y="808"/>
                      <a:pt x="3660" y="1022"/>
                    </a:cubicBezTo>
                    <a:cubicBezTo>
                      <a:pt x="3808" y="1055"/>
                      <a:pt x="3956" y="1105"/>
                      <a:pt x="4121" y="1154"/>
                    </a:cubicBezTo>
                    <a:cubicBezTo>
                      <a:pt x="4138" y="1154"/>
                      <a:pt x="4154" y="1154"/>
                      <a:pt x="4187" y="1171"/>
                    </a:cubicBezTo>
                    <a:cubicBezTo>
                      <a:pt x="4484" y="1253"/>
                      <a:pt x="4780" y="1335"/>
                      <a:pt x="5077" y="1418"/>
                    </a:cubicBezTo>
                    <a:cubicBezTo>
                      <a:pt x="5094" y="1418"/>
                      <a:pt x="5094" y="1434"/>
                      <a:pt x="5110" y="1434"/>
                    </a:cubicBezTo>
                    <a:cubicBezTo>
                      <a:pt x="5341" y="1500"/>
                      <a:pt x="5571" y="1566"/>
                      <a:pt x="5802" y="1632"/>
                    </a:cubicBezTo>
                    <a:cubicBezTo>
                      <a:pt x="6049" y="1698"/>
                      <a:pt x="6297" y="1780"/>
                      <a:pt x="6527" y="1846"/>
                    </a:cubicBezTo>
                    <a:cubicBezTo>
                      <a:pt x="6775" y="1912"/>
                      <a:pt x="7022" y="1995"/>
                      <a:pt x="7253" y="2061"/>
                    </a:cubicBezTo>
                    <a:cubicBezTo>
                      <a:pt x="7318" y="2077"/>
                      <a:pt x="7401" y="2094"/>
                      <a:pt x="7467" y="2127"/>
                    </a:cubicBezTo>
                    <a:cubicBezTo>
                      <a:pt x="7500" y="2127"/>
                      <a:pt x="7549" y="2143"/>
                      <a:pt x="7582" y="2159"/>
                    </a:cubicBezTo>
                    <a:cubicBezTo>
                      <a:pt x="7681" y="2192"/>
                      <a:pt x="7780" y="2225"/>
                      <a:pt x="7879" y="2242"/>
                    </a:cubicBezTo>
                    <a:cubicBezTo>
                      <a:pt x="8324" y="2390"/>
                      <a:pt x="8752" y="2522"/>
                      <a:pt x="9115" y="2637"/>
                    </a:cubicBezTo>
                    <a:cubicBezTo>
                      <a:pt x="9181" y="2654"/>
                      <a:pt x="9247" y="2670"/>
                      <a:pt x="9313" y="2703"/>
                    </a:cubicBezTo>
                    <a:cubicBezTo>
                      <a:pt x="9395" y="2720"/>
                      <a:pt x="9478" y="2753"/>
                      <a:pt x="9560" y="2786"/>
                    </a:cubicBezTo>
                    <a:cubicBezTo>
                      <a:pt x="9593" y="2786"/>
                      <a:pt x="9642" y="2802"/>
                      <a:pt x="9675" y="2819"/>
                    </a:cubicBezTo>
                    <a:cubicBezTo>
                      <a:pt x="9758" y="2852"/>
                      <a:pt x="9857" y="2885"/>
                      <a:pt x="9923" y="2901"/>
                    </a:cubicBezTo>
                    <a:cubicBezTo>
                      <a:pt x="10021" y="2934"/>
                      <a:pt x="10104" y="2967"/>
                      <a:pt x="10170" y="3000"/>
                    </a:cubicBezTo>
                    <a:cubicBezTo>
                      <a:pt x="10236" y="3016"/>
                      <a:pt x="10285" y="3033"/>
                      <a:pt x="10335" y="3049"/>
                    </a:cubicBezTo>
                    <a:cubicBezTo>
                      <a:pt x="10367" y="3066"/>
                      <a:pt x="10384" y="3082"/>
                      <a:pt x="10417" y="3082"/>
                    </a:cubicBezTo>
                    <a:cubicBezTo>
                      <a:pt x="10466" y="3099"/>
                      <a:pt x="10499" y="3115"/>
                      <a:pt x="10549" y="3132"/>
                    </a:cubicBezTo>
                    <a:cubicBezTo>
                      <a:pt x="10648" y="3181"/>
                      <a:pt x="10714" y="3214"/>
                      <a:pt x="10763" y="3247"/>
                    </a:cubicBezTo>
                    <a:cubicBezTo>
                      <a:pt x="10862" y="3313"/>
                      <a:pt x="10878" y="3511"/>
                      <a:pt x="10845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13"/>
              <p:cNvSpPr/>
              <p:nvPr/>
            </p:nvSpPr>
            <p:spPr>
              <a:xfrm>
                <a:off x="951100" y="4360775"/>
                <a:ext cx="9562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781" extrusionOk="0">
                    <a:moveTo>
                      <a:pt x="1" y="1"/>
                    </a:moveTo>
                    <a:cubicBezTo>
                      <a:pt x="1665" y="2539"/>
                      <a:pt x="2654" y="4780"/>
                      <a:pt x="2654" y="4780"/>
                    </a:cubicBezTo>
                    <a:cubicBezTo>
                      <a:pt x="3346" y="2967"/>
                      <a:pt x="3824" y="1401"/>
                      <a:pt x="3511" y="1187"/>
                    </a:cubicBezTo>
                    <a:cubicBezTo>
                      <a:pt x="3214" y="989"/>
                      <a:pt x="1764" y="52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13"/>
              <p:cNvSpPr/>
              <p:nvPr/>
            </p:nvSpPr>
            <p:spPr>
              <a:xfrm>
                <a:off x="400225" y="4524350"/>
                <a:ext cx="477975" cy="298325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1933" fill="none" extrusionOk="0">
                    <a:moveTo>
                      <a:pt x="19118" y="1"/>
                    </a:moveTo>
                    <a:cubicBezTo>
                      <a:pt x="19118" y="1"/>
                      <a:pt x="3560" y="10351"/>
                      <a:pt x="0" y="11933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13"/>
              <p:cNvSpPr/>
              <p:nvPr/>
            </p:nvSpPr>
            <p:spPr>
              <a:xfrm>
                <a:off x="330175" y="4416000"/>
                <a:ext cx="487875" cy="28925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11570" fill="none" extrusionOk="0">
                    <a:moveTo>
                      <a:pt x="19514" y="0"/>
                    </a:moveTo>
                    <a:cubicBezTo>
                      <a:pt x="19514" y="0"/>
                      <a:pt x="3610" y="9229"/>
                      <a:pt x="0" y="11570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13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fill="none" extrusionOk="0">
                    <a:moveTo>
                      <a:pt x="10994" y="13400"/>
                    </a:moveTo>
                    <a:cubicBezTo>
                      <a:pt x="10747" y="13565"/>
                      <a:pt x="10466" y="13729"/>
                      <a:pt x="10170" y="13894"/>
                    </a:cubicBezTo>
                    <a:cubicBezTo>
                      <a:pt x="10120" y="13944"/>
                      <a:pt x="10054" y="13977"/>
                      <a:pt x="9988" y="14010"/>
                    </a:cubicBezTo>
                    <a:cubicBezTo>
                      <a:pt x="9873" y="14075"/>
                      <a:pt x="9758" y="14141"/>
                      <a:pt x="9626" y="14224"/>
                    </a:cubicBezTo>
                    <a:cubicBezTo>
                      <a:pt x="9510" y="14290"/>
                      <a:pt x="9395" y="14356"/>
                      <a:pt x="9280" y="14422"/>
                    </a:cubicBezTo>
                    <a:cubicBezTo>
                      <a:pt x="9148" y="14487"/>
                      <a:pt x="9032" y="14553"/>
                      <a:pt x="8901" y="14619"/>
                    </a:cubicBezTo>
                    <a:cubicBezTo>
                      <a:pt x="8884" y="14636"/>
                      <a:pt x="8868" y="14636"/>
                      <a:pt x="8851" y="14652"/>
                    </a:cubicBezTo>
                    <a:cubicBezTo>
                      <a:pt x="8538" y="14834"/>
                      <a:pt x="8208" y="14998"/>
                      <a:pt x="7895" y="15163"/>
                    </a:cubicBezTo>
                    <a:cubicBezTo>
                      <a:pt x="7796" y="15213"/>
                      <a:pt x="7681" y="15262"/>
                      <a:pt x="7582" y="15312"/>
                    </a:cubicBezTo>
                    <a:cubicBezTo>
                      <a:pt x="6313" y="13185"/>
                      <a:pt x="5242" y="11323"/>
                      <a:pt x="4319" y="9724"/>
                    </a:cubicBezTo>
                    <a:cubicBezTo>
                      <a:pt x="1187" y="4203"/>
                      <a:pt x="1" y="1649"/>
                      <a:pt x="1" y="1649"/>
                    </a:cubicBezTo>
                    <a:cubicBezTo>
                      <a:pt x="1" y="1649"/>
                      <a:pt x="1" y="1632"/>
                      <a:pt x="1" y="1599"/>
                    </a:cubicBezTo>
                    <a:cubicBezTo>
                      <a:pt x="166" y="1484"/>
                      <a:pt x="347" y="1385"/>
                      <a:pt x="512" y="1286"/>
                    </a:cubicBezTo>
                    <a:cubicBezTo>
                      <a:pt x="660" y="1204"/>
                      <a:pt x="825" y="1105"/>
                      <a:pt x="973" y="1022"/>
                    </a:cubicBezTo>
                    <a:cubicBezTo>
                      <a:pt x="1204" y="907"/>
                      <a:pt x="1435" y="775"/>
                      <a:pt x="1665" y="660"/>
                    </a:cubicBezTo>
                    <a:cubicBezTo>
                      <a:pt x="1731" y="627"/>
                      <a:pt x="1797" y="594"/>
                      <a:pt x="1863" y="561"/>
                    </a:cubicBezTo>
                    <a:cubicBezTo>
                      <a:pt x="1979" y="512"/>
                      <a:pt x="2077" y="462"/>
                      <a:pt x="2176" y="413"/>
                    </a:cubicBezTo>
                    <a:cubicBezTo>
                      <a:pt x="2489" y="248"/>
                      <a:pt x="2770" y="116"/>
                      <a:pt x="3000" y="1"/>
                    </a:cubicBezTo>
                    <a:cubicBezTo>
                      <a:pt x="3808" y="1369"/>
                      <a:pt x="4681" y="2819"/>
                      <a:pt x="5538" y="4253"/>
                    </a:cubicBezTo>
                    <a:cubicBezTo>
                      <a:pt x="6527" y="5917"/>
                      <a:pt x="7500" y="7532"/>
                      <a:pt x="8340" y="8950"/>
                    </a:cubicBezTo>
                    <a:cubicBezTo>
                      <a:pt x="8357" y="8966"/>
                      <a:pt x="8373" y="8999"/>
                      <a:pt x="8390" y="9032"/>
                    </a:cubicBezTo>
                    <a:cubicBezTo>
                      <a:pt x="9906" y="11587"/>
                      <a:pt x="10994" y="13400"/>
                      <a:pt x="10994" y="13400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13"/>
              <p:cNvSpPr/>
              <p:nvPr/>
            </p:nvSpPr>
            <p:spPr>
              <a:xfrm>
                <a:off x="131175" y="4309275"/>
                <a:ext cx="910600" cy="6963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854" fill="none" extrusionOk="0">
                    <a:moveTo>
                      <a:pt x="36390" y="3808"/>
                    </a:moveTo>
                    <a:cubicBezTo>
                      <a:pt x="36374" y="3857"/>
                      <a:pt x="36374" y="3890"/>
                      <a:pt x="36357" y="3939"/>
                    </a:cubicBezTo>
                    <a:cubicBezTo>
                      <a:pt x="36357" y="3989"/>
                      <a:pt x="36357" y="4022"/>
                      <a:pt x="36341" y="4071"/>
                    </a:cubicBezTo>
                    <a:cubicBezTo>
                      <a:pt x="36325" y="4121"/>
                      <a:pt x="36325" y="4154"/>
                      <a:pt x="36308" y="4203"/>
                    </a:cubicBezTo>
                    <a:cubicBezTo>
                      <a:pt x="36226" y="4582"/>
                      <a:pt x="36077" y="5077"/>
                      <a:pt x="35896" y="5620"/>
                    </a:cubicBezTo>
                    <a:cubicBezTo>
                      <a:pt x="35830" y="5785"/>
                      <a:pt x="35764" y="5967"/>
                      <a:pt x="35698" y="6148"/>
                    </a:cubicBezTo>
                    <a:cubicBezTo>
                      <a:pt x="35632" y="6362"/>
                      <a:pt x="35533" y="6593"/>
                      <a:pt x="35451" y="6824"/>
                    </a:cubicBezTo>
                    <a:lnTo>
                      <a:pt x="35451" y="6840"/>
                    </a:lnTo>
                    <a:cubicBezTo>
                      <a:pt x="35286" y="7252"/>
                      <a:pt x="35105" y="7697"/>
                      <a:pt x="34924" y="8142"/>
                    </a:cubicBezTo>
                    <a:cubicBezTo>
                      <a:pt x="34907" y="8208"/>
                      <a:pt x="34874" y="8274"/>
                      <a:pt x="34841" y="8340"/>
                    </a:cubicBezTo>
                    <a:cubicBezTo>
                      <a:pt x="34825" y="8406"/>
                      <a:pt x="34792" y="8488"/>
                      <a:pt x="34759" y="8554"/>
                    </a:cubicBezTo>
                    <a:cubicBezTo>
                      <a:pt x="34627" y="8867"/>
                      <a:pt x="34495" y="9197"/>
                      <a:pt x="34363" y="9510"/>
                    </a:cubicBezTo>
                    <a:cubicBezTo>
                      <a:pt x="34297" y="9642"/>
                      <a:pt x="34248" y="9757"/>
                      <a:pt x="34198" y="9873"/>
                    </a:cubicBezTo>
                    <a:cubicBezTo>
                      <a:pt x="34165" y="9955"/>
                      <a:pt x="34133" y="10037"/>
                      <a:pt x="34083" y="10136"/>
                    </a:cubicBezTo>
                    <a:cubicBezTo>
                      <a:pt x="34034" y="10252"/>
                      <a:pt x="33984" y="10384"/>
                      <a:pt x="33935" y="10499"/>
                    </a:cubicBezTo>
                    <a:cubicBezTo>
                      <a:pt x="33786" y="10829"/>
                      <a:pt x="33655" y="11142"/>
                      <a:pt x="33523" y="11422"/>
                    </a:cubicBezTo>
                    <a:cubicBezTo>
                      <a:pt x="33490" y="11488"/>
                      <a:pt x="33457" y="11554"/>
                      <a:pt x="33424" y="11620"/>
                    </a:cubicBezTo>
                    <a:cubicBezTo>
                      <a:pt x="33308" y="11883"/>
                      <a:pt x="33210" y="12131"/>
                      <a:pt x="33111" y="12328"/>
                    </a:cubicBezTo>
                    <a:cubicBezTo>
                      <a:pt x="33094" y="12378"/>
                      <a:pt x="33061" y="12427"/>
                      <a:pt x="33045" y="12460"/>
                    </a:cubicBezTo>
                    <a:cubicBezTo>
                      <a:pt x="32946" y="12691"/>
                      <a:pt x="32863" y="12856"/>
                      <a:pt x="32831" y="12955"/>
                    </a:cubicBezTo>
                    <a:cubicBezTo>
                      <a:pt x="32814" y="12971"/>
                      <a:pt x="32798" y="12988"/>
                      <a:pt x="32798" y="13004"/>
                    </a:cubicBezTo>
                    <a:cubicBezTo>
                      <a:pt x="32781" y="13037"/>
                      <a:pt x="32781" y="13037"/>
                      <a:pt x="32781" y="13037"/>
                    </a:cubicBezTo>
                    <a:cubicBezTo>
                      <a:pt x="32534" y="13268"/>
                      <a:pt x="15212" y="23914"/>
                      <a:pt x="14685" y="24211"/>
                    </a:cubicBezTo>
                    <a:cubicBezTo>
                      <a:pt x="14553" y="24277"/>
                      <a:pt x="14075" y="24590"/>
                      <a:pt x="13416" y="24986"/>
                    </a:cubicBezTo>
                    <a:cubicBezTo>
                      <a:pt x="13169" y="25151"/>
                      <a:pt x="12888" y="25315"/>
                      <a:pt x="12592" y="25480"/>
                    </a:cubicBezTo>
                    <a:cubicBezTo>
                      <a:pt x="12542" y="25513"/>
                      <a:pt x="12476" y="25563"/>
                      <a:pt x="12410" y="25596"/>
                    </a:cubicBezTo>
                    <a:cubicBezTo>
                      <a:pt x="12295" y="25661"/>
                      <a:pt x="12180" y="25727"/>
                      <a:pt x="12048" y="25810"/>
                    </a:cubicBezTo>
                    <a:cubicBezTo>
                      <a:pt x="11932" y="25876"/>
                      <a:pt x="11817" y="25942"/>
                      <a:pt x="11702" y="26008"/>
                    </a:cubicBezTo>
                    <a:cubicBezTo>
                      <a:pt x="11570" y="26073"/>
                      <a:pt x="11454" y="26139"/>
                      <a:pt x="11323" y="26205"/>
                    </a:cubicBezTo>
                    <a:cubicBezTo>
                      <a:pt x="11306" y="26222"/>
                      <a:pt x="11290" y="26222"/>
                      <a:pt x="11273" y="26238"/>
                    </a:cubicBezTo>
                    <a:cubicBezTo>
                      <a:pt x="11042" y="26370"/>
                      <a:pt x="10795" y="26502"/>
                      <a:pt x="10548" y="26617"/>
                    </a:cubicBezTo>
                    <a:cubicBezTo>
                      <a:pt x="10466" y="26667"/>
                      <a:pt x="10400" y="26700"/>
                      <a:pt x="10317" y="26749"/>
                    </a:cubicBezTo>
                    <a:cubicBezTo>
                      <a:pt x="10218" y="26799"/>
                      <a:pt x="10103" y="26848"/>
                      <a:pt x="10004" y="26898"/>
                    </a:cubicBezTo>
                    <a:cubicBezTo>
                      <a:pt x="8817" y="27474"/>
                      <a:pt x="7730" y="27853"/>
                      <a:pt x="7169" y="27705"/>
                    </a:cubicBezTo>
                    <a:cubicBezTo>
                      <a:pt x="6279" y="27474"/>
                      <a:pt x="3939" y="24129"/>
                      <a:pt x="2225" y="20931"/>
                    </a:cubicBezTo>
                    <a:cubicBezTo>
                      <a:pt x="940" y="18558"/>
                      <a:pt x="0" y="16267"/>
                      <a:pt x="264" y="15443"/>
                    </a:cubicBezTo>
                    <a:cubicBezTo>
                      <a:pt x="527" y="14586"/>
                      <a:pt x="1417" y="13828"/>
                      <a:pt x="2423" y="13185"/>
                    </a:cubicBezTo>
                    <a:cubicBezTo>
                      <a:pt x="2588" y="13070"/>
                      <a:pt x="2769" y="12971"/>
                      <a:pt x="2934" y="12872"/>
                    </a:cubicBezTo>
                    <a:cubicBezTo>
                      <a:pt x="3082" y="12790"/>
                      <a:pt x="3247" y="12691"/>
                      <a:pt x="3395" y="12608"/>
                    </a:cubicBezTo>
                    <a:cubicBezTo>
                      <a:pt x="3626" y="12493"/>
                      <a:pt x="3857" y="12361"/>
                      <a:pt x="4087" y="12246"/>
                    </a:cubicBezTo>
                    <a:cubicBezTo>
                      <a:pt x="4153" y="12213"/>
                      <a:pt x="4219" y="12180"/>
                      <a:pt x="4285" y="12147"/>
                    </a:cubicBezTo>
                    <a:cubicBezTo>
                      <a:pt x="4401" y="12098"/>
                      <a:pt x="4499" y="12048"/>
                      <a:pt x="4598" y="11999"/>
                    </a:cubicBezTo>
                    <a:cubicBezTo>
                      <a:pt x="4911" y="11834"/>
                      <a:pt x="5192" y="11702"/>
                      <a:pt x="5422" y="11587"/>
                    </a:cubicBezTo>
                    <a:cubicBezTo>
                      <a:pt x="5587" y="11488"/>
                      <a:pt x="5736" y="11405"/>
                      <a:pt x="5851" y="11339"/>
                    </a:cubicBezTo>
                    <a:cubicBezTo>
                      <a:pt x="6774" y="10763"/>
                      <a:pt x="19201" y="2885"/>
                      <a:pt x="25546" y="0"/>
                    </a:cubicBezTo>
                    <a:cubicBezTo>
                      <a:pt x="25546" y="0"/>
                      <a:pt x="25612" y="17"/>
                      <a:pt x="25727" y="50"/>
                    </a:cubicBezTo>
                    <a:cubicBezTo>
                      <a:pt x="25760" y="66"/>
                      <a:pt x="25793" y="66"/>
                      <a:pt x="25826" y="83"/>
                    </a:cubicBezTo>
                    <a:cubicBezTo>
                      <a:pt x="25908" y="99"/>
                      <a:pt x="25991" y="132"/>
                      <a:pt x="26090" y="149"/>
                    </a:cubicBezTo>
                    <a:cubicBezTo>
                      <a:pt x="26123" y="165"/>
                      <a:pt x="26172" y="165"/>
                      <a:pt x="26205" y="182"/>
                    </a:cubicBezTo>
                    <a:cubicBezTo>
                      <a:pt x="26353" y="231"/>
                      <a:pt x="26518" y="264"/>
                      <a:pt x="26700" y="314"/>
                    </a:cubicBezTo>
                    <a:cubicBezTo>
                      <a:pt x="26765" y="330"/>
                      <a:pt x="26831" y="363"/>
                      <a:pt x="26897" y="380"/>
                    </a:cubicBezTo>
                    <a:cubicBezTo>
                      <a:pt x="26947" y="380"/>
                      <a:pt x="26980" y="396"/>
                      <a:pt x="27013" y="412"/>
                    </a:cubicBezTo>
                    <a:cubicBezTo>
                      <a:pt x="27095" y="429"/>
                      <a:pt x="27161" y="445"/>
                      <a:pt x="27243" y="462"/>
                    </a:cubicBezTo>
                    <a:cubicBezTo>
                      <a:pt x="27804" y="627"/>
                      <a:pt x="28479" y="808"/>
                      <a:pt x="29205" y="1022"/>
                    </a:cubicBezTo>
                    <a:cubicBezTo>
                      <a:pt x="29353" y="1055"/>
                      <a:pt x="29501" y="1105"/>
                      <a:pt x="29666" y="1154"/>
                    </a:cubicBezTo>
                    <a:cubicBezTo>
                      <a:pt x="29683" y="1154"/>
                      <a:pt x="29699" y="1154"/>
                      <a:pt x="29732" y="1171"/>
                    </a:cubicBezTo>
                    <a:cubicBezTo>
                      <a:pt x="30029" y="1253"/>
                      <a:pt x="30325" y="1335"/>
                      <a:pt x="30622" y="1418"/>
                    </a:cubicBezTo>
                    <a:cubicBezTo>
                      <a:pt x="30639" y="1418"/>
                      <a:pt x="30639" y="1434"/>
                      <a:pt x="30655" y="1434"/>
                    </a:cubicBezTo>
                    <a:cubicBezTo>
                      <a:pt x="30886" y="1500"/>
                      <a:pt x="31116" y="1566"/>
                      <a:pt x="31347" y="1632"/>
                    </a:cubicBezTo>
                    <a:cubicBezTo>
                      <a:pt x="31594" y="1698"/>
                      <a:pt x="31842" y="1780"/>
                      <a:pt x="32072" y="1846"/>
                    </a:cubicBezTo>
                    <a:cubicBezTo>
                      <a:pt x="32320" y="1912"/>
                      <a:pt x="32567" y="1995"/>
                      <a:pt x="32798" y="2061"/>
                    </a:cubicBezTo>
                    <a:lnTo>
                      <a:pt x="32798" y="2061"/>
                    </a:lnTo>
                    <a:cubicBezTo>
                      <a:pt x="32880" y="2077"/>
                      <a:pt x="32946" y="2094"/>
                      <a:pt x="33012" y="2127"/>
                    </a:cubicBezTo>
                    <a:cubicBezTo>
                      <a:pt x="33045" y="2127"/>
                      <a:pt x="33094" y="2143"/>
                      <a:pt x="33127" y="2159"/>
                    </a:cubicBezTo>
                    <a:cubicBezTo>
                      <a:pt x="33226" y="2192"/>
                      <a:pt x="33325" y="2225"/>
                      <a:pt x="33424" y="2242"/>
                    </a:cubicBezTo>
                    <a:cubicBezTo>
                      <a:pt x="33869" y="2390"/>
                      <a:pt x="34297" y="2522"/>
                      <a:pt x="34660" y="2637"/>
                    </a:cubicBezTo>
                    <a:cubicBezTo>
                      <a:pt x="34726" y="2654"/>
                      <a:pt x="34792" y="2670"/>
                      <a:pt x="34858" y="2703"/>
                    </a:cubicBezTo>
                    <a:cubicBezTo>
                      <a:pt x="34940" y="2720"/>
                      <a:pt x="35023" y="2753"/>
                      <a:pt x="35105" y="2786"/>
                    </a:cubicBezTo>
                    <a:cubicBezTo>
                      <a:pt x="35138" y="2786"/>
                      <a:pt x="35187" y="2802"/>
                      <a:pt x="35220" y="2819"/>
                    </a:cubicBezTo>
                    <a:cubicBezTo>
                      <a:pt x="35303" y="2852"/>
                      <a:pt x="35402" y="2885"/>
                      <a:pt x="35468" y="2901"/>
                    </a:cubicBezTo>
                    <a:cubicBezTo>
                      <a:pt x="35566" y="2934"/>
                      <a:pt x="35649" y="2967"/>
                      <a:pt x="35715" y="3000"/>
                    </a:cubicBezTo>
                    <a:cubicBezTo>
                      <a:pt x="35781" y="3016"/>
                      <a:pt x="35830" y="3033"/>
                      <a:pt x="35880" y="3049"/>
                    </a:cubicBezTo>
                    <a:cubicBezTo>
                      <a:pt x="35912" y="3066"/>
                      <a:pt x="35929" y="3082"/>
                      <a:pt x="35962" y="3082"/>
                    </a:cubicBezTo>
                    <a:cubicBezTo>
                      <a:pt x="36011" y="3099"/>
                      <a:pt x="36044" y="3115"/>
                      <a:pt x="36094" y="3132"/>
                    </a:cubicBezTo>
                    <a:cubicBezTo>
                      <a:pt x="36193" y="3181"/>
                      <a:pt x="36259" y="3214"/>
                      <a:pt x="36308" y="3247"/>
                    </a:cubicBezTo>
                    <a:cubicBezTo>
                      <a:pt x="36407" y="3313"/>
                      <a:pt x="36423" y="3511"/>
                      <a:pt x="36390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46" name="Google Shape;746;p13"/>
            <p:cNvGrpSpPr/>
            <p:nvPr/>
          </p:nvGrpSpPr>
          <p:grpSpPr>
            <a:xfrm rot="5232170">
              <a:off x="8281245" y="1412089"/>
              <a:ext cx="925442" cy="660894"/>
              <a:chOff x="6969825" y="302175"/>
              <a:chExt cx="925450" cy="660900"/>
            </a:xfrm>
          </p:grpSpPr>
          <p:sp>
            <p:nvSpPr>
              <p:cNvPr id="747" name="Google Shape;747;p13"/>
              <p:cNvSpPr/>
              <p:nvPr/>
            </p:nvSpPr>
            <p:spPr>
              <a:xfrm>
                <a:off x="6969825" y="302575"/>
                <a:ext cx="925450" cy="6543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172" extrusionOk="0">
                    <a:moveTo>
                      <a:pt x="27608" y="6820"/>
                    </a:moveTo>
                    <a:cubicBezTo>
                      <a:pt x="27735" y="6820"/>
                      <a:pt x="27858" y="6902"/>
                      <a:pt x="27903" y="7038"/>
                    </a:cubicBezTo>
                    <a:cubicBezTo>
                      <a:pt x="28414" y="8554"/>
                      <a:pt x="29041" y="10680"/>
                      <a:pt x="29716" y="13449"/>
                    </a:cubicBezTo>
                    <a:cubicBezTo>
                      <a:pt x="30392" y="16168"/>
                      <a:pt x="30886" y="18575"/>
                      <a:pt x="31183" y="20289"/>
                    </a:cubicBezTo>
                    <a:cubicBezTo>
                      <a:pt x="31216" y="20470"/>
                      <a:pt x="31101" y="20618"/>
                      <a:pt x="30936" y="20651"/>
                    </a:cubicBezTo>
                    <a:cubicBezTo>
                      <a:pt x="29139" y="20915"/>
                      <a:pt x="26437" y="21212"/>
                      <a:pt x="22992" y="21442"/>
                    </a:cubicBezTo>
                    <a:cubicBezTo>
                      <a:pt x="21723" y="21525"/>
                      <a:pt x="20372" y="21591"/>
                      <a:pt x="18921" y="21657"/>
                    </a:cubicBezTo>
                    <a:cubicBezTo>
                      <a:pt x="16633" y="21751"/>
                      <a:pt x="14610" y="21785"/>
                      <a:pt x="12856" y="21785"/>
                    </a:cubicBezTo>
                    <a:cubicBezTo>
                      <a:pt x="11843" y="21785"/>
                      <a:pt x="10920" y="21774"/>
                      <a:pt x="10087" y="21756"/>
                    </a:cubicBezTo>
                    <a:cubicBezTo>
                      <a:pt x="9824" y="21739"/>
                      <a:pt x="9692" y="21409"/>
                      <a:pt x="9890" y="21228"/>
                    </a:cubicBezTo>
                    <a:cubicBezTo>
                      <a:pt x="11604" y="19629"/>
                      <a:pt x="13894" y="17619"/>
                      <a:pt x="16812" y="15196"/>
                    </a:cubicBezTo>
                    <a:cubicBezTo>
                      <a:pt x="20569" y="12048"/>
                      <a:pt x="24343" y="9098"/>
                      <a:pt x="27013" y="7186"/>
                    </a:cubicBezTo>
                    <a:cubicBezTo>
                      <a:pt x="27162" y="7087"/>
                      <a:pt x="27310" y="6972"/>
                      <a:pt x="27442" y="6873"/>
                    </a:cubicBezTo>
                    <a:cubicBezTo>
                      <a:pt x="27493" y="6837"/>
                      <a:pt x="27551" y="6820"/>
                      <a:pt x="27608" y="6820"/>
                    </a:cubicBezTo>
                    <a:close/>
                    <a:moveTo>
                      <a:pt x="29928" y="0"/>
                    </a:moveTo>
                    <a:cubicBezTo>
                      <a:pt x="29603" y="0"/>
                      <a:pt x="28837" y="394"/>
                      <a:pt x="27722" y="1105"/>
                    </a:cubicBezTo>
                    <a:cubicBezTo>
                      <a:pt x="20619" y="5654"/>
                      <a:pt x="1" y="22761"/>
                      <a:pt x="710" y="24755"/>
                    </a:cubicBezTo>
                    <a:cubicBezTo>
                      <a:pt x="1069" y="25766"/>
                      <a:pt x="5956" y="26172"/>
                      <a:pt x="12016" y="26172"/>
                    </a:cubicBezTo>
                    <a:cubicBezTo>
                      <a:pt x="14851" y="26172"/>
                      <a:pt x="17943" y="26083"/>
                      <a:pt x="20948" y="25925"/>
                    </a:cubicBezTo>
                    <a:cubicBezTo>
                      <a:pt x="28958" y="25513"/>
                      <a:pt x="36358" y="24623"/>
                      <a:pt x="36556" y="23651"/>
                    </a:cubicBezTo>
                    <a:cubicBezTo>
                      <a:pt x="37017" y="21525"/>
                      <a:pt x="32189" y="149"/>
                      <a:pt x="29947" y="1"/>
                    </a:cubicBezTo>
                    <a:cubicBezTo>
                      <a:pt x="29941" y="0"/>
                      <a:pt x="29934" y="0"/>
                      <a:pt x="29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13"/>
              <p:cNvSpPr/>
              <p:nvPr/>
            </p:nvSpPr>
            <p:spPr>
              <a:xfrm>
                <a:off x="7493525" y="302575"/>
                <a:ext cx="401750" cy="648150"/>
              </a:xfrm>
              <a:custGeom>
                <a:avLst/>
                <a:gdLst/>
                <a:ahLst/>
                <a:cxnLst/>
                <a:rect l="l" t="t" r="r" b="b"/>
                <a:pathLst>
                  <a:path w="16070" h="25926" extrusionOk="0">
                    <a:moveTo>
                      <a:pt x="8980" y="0"/>
                    </a:moveTo>
                    <a:cubicBezTo>
                      <a:pt x="8655" y="0"/>
                      <a:pt x="7889" y="394"/>
                      <a:pt x="6774" y="1105"/>
                    </a:cubicBezTo>
                    <a:cubicBezTo>
                      <a:pt x="6642" y="3148"/>
                      <a:pt x="6395" y="5176"/>
                      <a:pt x="6065" y="7186"/>
                    </a:cubicBezTo>
                    <a:cubicBezTo>
                      <a:pt x="6214" y="7087"/>
                      <a:pt x="6362" y="6972"/>
                      <a:pt x="6494" y="6873"/>
                    </a:cubicBezTo>
                    <a:cubicBezTo>
                      <a:pt x="6545" y="6837"/>
                      <a:pt x="6603" y="6820"/>
                      <a:pt x="6660" y="6820"/>
                    </a:cubicBezTo>
                    <a:cubicBezTo>
                      <a:pt x="6787" y="6820"/>
                      <a:pt x="6910" y="6902"/>
                      <a:pt x="6955" y="7038"/>
                    </a:cubicBezTo>
                    <a:cubicBezTo>
                      <a:pt x="7466" y="8554"/>
                      <a:pt x="8093" y="10680"/>
                      <a:pt x="8768" y="13449"/>
                    </a:cubicBezTo>
                    <a:cubicBezTo>
                      <a:pt x="9444" y="16168"/>
                      <a:pt x="9938" y="18575"/>
                      <a:pt x="10235" y="20289"/>
                    </a:cubicBezTo>
                    <a:cubicBezTo>
                      <a:pt x="10268" y="20470"/>
                      <a:pt x="10153" y="20618"/>
                      <a:pt x="9988" y="20651"/>
                    </a:cubicBezTo>
                    <a:cubicBezTo>
                      <a:pt x="8191" y="20915"/>
                      <a:pt x="5489" y="21212"/>
                      <a:pt x="2044" y="21442"/>
                    </a:cubicBezTo>
                    <a:cubicBezTo>
                      <a:pt x="1599" y="22530"/>
                      <a:pt x="1121" y="23634"/>
                      <a:pt x="610" y="24706"/>
                    </a:cubicBezTo>
                    <a:cubicBezTo>
                      <a:pt x="412" y="25118"/>
                      <a:pt x="215" y="25530"/>
                      <a:pt x="0" y="25925"/>
                    </a:cubicBezTo>
                    <a:cubicBezTo>
                      <a:pt x="8010" y="25513"/>
                      <a:pt x="15410" y="24623"/>
                      <a:pt x="15608" y="23651"/>
                    </a:cubicBezTo>
                    <a:cubicBezTo>
                      <a:pt x="16069" y="21525"/>
                      <a:pt x="11241" y="149"/>
                      <a:pt x="8999" y="1"/>
                    </a:cubicBezTo>
                    <a:cubicBezTo>
                      <a:pt x="8993" y="0"/>
                      <a:pt x="8986" y="0"/>
                      <a:pt x="8980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13"/>
              <p:cNvSpPr/>
              <p:nvPr/>
            </p:nvSpPr>
            <p:spPr>
              <a:xfrm>
                <a:off x="6969825" y="302175"/>
                <a:ext cx="925450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436" fill="none" extrusionOk="0">
                    <a:moveTo>
                      <a:pt x="30936" y="20667"/>
                    </a:moveTo>
                    <a:cubicBezTo>
                      <a:pt x="29139" y="20931"/>
                      <a:pt x="26437" y="21228"/>
                      <a:pt x="22992" y="21458"/>
                    </a:cubicBezTo>
                    <a:cubicBezTo>
                      <a:pt x="21723" y="21541"/>
                      <a:pt x="20372" y="21607"/>
                      <a:pt x="18921" y="21673"/>
                    </a:cubicBezTo>
                    <a:cubicBezTo>
                      <a:pt x="15312" y="21821"/>
                      <a:pt x="12362" y="21821"/>
                      <a:pt x="10087" y="21772"/>
                    </a:cubicBezTo>
                    <a:cubicBezTo>
                      <a:pt x="9824" y="21755"/>
                      <a:pt x="9692" y="21425"/>
                      <a:pt x="9890" y="21244"/>
                    </a:cubicBezTo>
                    <a:cubicBezTo>
                      <a:pt x="11604" y="19645"/>
                      <a:pt x="13894" y="17635"/>
                      <a:pt x="16812" y="15212"/>
                    </a:cubicBezTo>
                    <a:cubicBezTo>
                      <a:pt x="20569" y="12064"/>
                      <a:pt x="24343" y="9114"/>
                      <a:pt x="27013" y="7202"/>
                    </a:cubicBezTo>
                    <a:cubicBezTo>
                      <a:pt x="27162" y="7103"/>
                      <a:pt x="27310" y="6988"/>
                      <a:pt x="27442" y="6889"/>
                    </a:cubicBezTo>
                    <a:cubicBezTo>
                      <a:pt x="27607" y="6774"/>
                      <a:pt x="27837" y="6856"/>
                      <a:pt x="27903" y="7054"/>
                    </a:cubicBezTo>
                    <a:cubicBezTo>
                      <a:pt x="28414" y="8570"/>
                      <a:pt x="29041" y="10696"/>
                      <a:pt x="29716" y="13465"/>
                    </a:cubicBezTo>
                    <a:cubicBezTo>
                      <a:pt x="30392" y="16184"/>
                      <a:pt x="30886" y="18591"/>
                      <a:pt x="31183" y="20305"/>
                    </a:cubicBezTo>
                    <a:cubicBezTo>
                      <a:pt x="31216" y="20486"/>
                      <a:pt x="31101" y="20634"/>
                      <a:pt x="30936" y="20667"/>
                    </a:cubicBezTo>
                    <a:close/>
                    <a:moveTo>
                      <a:pt x="29947" y="17"/>
                    </a:moveTo>
                    <a:cubicBezTo>
                      <a:pt x="29634" y="0"/>
                      <a:pt x="28859" y="396"/>
                      <a:pt x="27722" y="1121"/>
                    </a:cubicBezTo>
                    <a:cubicBezTo>
                      <a:pt x="20619" y="5670"/>
                      <a:pt x="1" y="22777"/>
                      <a:pt x="710" y="24771"/>
                    </a:cubicBezTo>
                    <a:cubicBezTo>
                      <a:pt x="1237" y="26254"/>
                      <a:pt x="11521" y="26436"/>
                      <a:pt x="20948" y="25941"/>
                    </a:cubicBezTo>
                    <a:cubicBezTo>
                      <a:pt x="28958" y="25529"/>
                      <a:pt x="36358" y="24639"/>
                      <a:pt x="36556" y="23667"/>
                    </a:cubicBezTo>
                    <a:cubicBezTo>
                      <a:pt x="37017" y="21541"/>
                      <a:pt x="32189" y="165"/>
                      <a:pt x="29947" y="17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50" name="Google Shape;750;p13"/>
            <p:cNvGrpSpPr/>
            <p:nvPr/>
          </p:nvGrpSpPr>
          <p:grpSpPr>
            <a:xfrm rot="3599956">
              <a:off x="7251977" y="-60245"/>
              <a:ext cx="451165" cy="817457"/>
              <a:chOff x="8317175" y="769825"/>
              <a:chExt cx="451175" cy="817475"/>
            </a:xfrm>
          </p:grpSpPr>
          <p:sp>
            <p:nvSpPr>
              <p:cNvPr id="751" name="Google Shape;751;p13"/>
              <p:cNvSpPr/>
              <p:nvPr/>
            </p:nvSpPr>
            <p:spPr>
              <a:xfrm>
                <a:off x="8317175" y="771550"/>
                <a:ext cx="451175" cy="815750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32630" extrusionOk="0">
                    <a:moveTo>
                      <a:pt x="10615" y="0"/>
                    </a:moveTo>
                    <a:cubicBezTo>
                      <a:pt x="10307" y="0"/>
                      <a:pt x="10136" y="13"/>
                      <a:pt x="10136" y="13"/>
                    </a:cubicBezTo>
                    <a:cubicBezTo>
                      <a:pt x="10103" y="228"/>
                      <a:pt x="10070" y="458"/>
                      <a:pt x="10021" y="673"/>
                    </a:cubicBezTo>
                    <a:cubicBezTo>
                      <a:pt x="9773" y="1991"/>
                      <a:pt x="9427" y="3376"/>
                      <a:pt x="9032" y="4826"/>
                    </a:cubicBezTo>
                    <a:cubicBezTo>
                      <a:pt x="8653" y="6227"/>
                      <a:pt x="8208" y="7661"/>
                      <a:pt x="7730" y="9111"/>
                    </a:cubicBezTo>
                    <a:cubicBezTo>
                      <a:pt x="7219" y="10660"/>
                      <a:pt x="6675" y="12226"/>
                      <a:pt x="6098" y="13759"/>
                    </a:cubicBezTo>
                    <a:cubicBezTo>
                      <a:pt x="5554" y="15242"/>
                      <a:pt x="4994" y="16676"/>
                      <a:pt x="4450" y="18060"/>
                    </a:cubicBezTo>
                    <a:cubicBezTo>
                      <a:pt x="3923" y="19362"/>
                      <a:pt x="3412" y="20598"/>
                      <a:pt x="2934" y="21719"/>
                    </a:cubicBezTo>
                    <a:cubicBezTo>
                      <a:pt x="2308" y="23219"/>
                      <a:pt x="1731" y="24521"/>
                      <a:pt x="1253" y="25576"/>
                    </a:cubicBezTo>
                    <a:cubicBezTo>
                      <a:pt x="495" y="27306"/>
                      <a:pt x="0" y="28344"/>
                      <a:pt x="0" y="28344"/>
                    </a:cubicBezTo>
                    <a:cubicBezTo>
                      <a:pt x="2077" y="30322"/>
                      <a:pt x="4631" y="31509"/>
                      <a:pt x="6263" y="32102"/>
                    </a:cubicBezTo>
                    <a:cubicBezTo>
                      <a:pt x="7235" y="32465"/>
                      <a:pt x="7878" y="32629"/>
                      <a:pt x="7878" y="32629"/>
                    </a:cubicBezTo>
                    <a:cubicBezTo>
                      <a:pt x="15328" y="16313"/>
                      <a:pt x="18047" y="1958"/>
                      <a:pt x="18047" y="1958"/>
                    </a:cubicBezTo>
                    <a:cubicBezTo>
                      <a:pt x="16152" y="903"/>
                      <a:pt x="14256" y="409"/>
                      <a:pt x="12806" y="178"/>
                    </a:cubicBezTo>
                    <a:cubicBezTo>
                      <a:pt x="11847" y="30"/>
                      <a:pt x="11077" y="0"/>
                      <a:pt x="106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13"/>
              <p:cNvSpPr/>
              <p:nvPr/>
            </p:nvSpPr>
            <p:spPr>
              <a:xfrm>
                <a:off x="8473750" y="776000"/>
                <a:ext cx="294600" cy="811300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2452" extrusionOk="0">
                    <a:moveTo>
                      <a:pt x="6543" y="0"/>
                    </a:moveTo>
                    <a:cubicBezTo>
                      <a:pt x="6098" y="8290"/>
                      <a:pt x="4714" y="16531"/>
                      <a:pt x="2423" y="24508"/>
                    </a:cubicBezTo>
                    <a:cubicBezTo>
                      <a:pt x="1698" y="27013"/>
                      <a:pt x="890" y="29485"/>
                      <a:pt x="0" y="31924"/>
                    </a:cubicBezTo>
                    <a:cubicBezTo>
                      <a:pt x="972" y="32287"/>
                      <a:pt x="1615" y="32451"/>
                      <a:pt x="1615" y="32451"/>
                    </a:cubicBezTo>
                    <a:cubicBezTo>
                      <a:pt x="9065" y="16135"/>
                      <a:pt x="11784" y="1780"/>
                      <a:pt x="11784" y="1780"/>
                    </a:cubicBezTo>
                    <a:cubicBezTo>
                      <a:pt x="9889" y="725"/>
                      <a:pt x="7993" y="231"/>
                      <a:pt x="6543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13"/>
              <p:cNvSpPr/>
              <p:nvPr/>
            </p:nvSpPr>
            <p:spPr>
              <a:xfrm>
                <a:off x="8317175" y="769825"/>
                <a:ext cx="451175" cy="817475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32699" fill="none" extrusionOk="0">
                    <a:moveTo>
                      <a:pt x="18047" y="2027"/>
                    </a:moveTo>
                    <a:cubicBezTo>
                      <a:pt x="18047" y="2027"/>
                      <a:pt x="15328" y="16382"/>
                      <a:pt x="7878" y="32698"/>
                    </a:cubicBezTo>
                    <a:cubicBezTo>
                      <a:pt x="7878" y="32698"/>
                      <a:pt x="7235" y="32534"/>
                      <a:pt x="6263" y="32171"/>
                    </a:cubicBezTo>
                    <a:cubicBezTo>
                      <a:pt x="4631" y="31578"/>
                      <a:pt x="2077" y="30391"/>
                      <a:pt x="0" y="28413"/>
                    </a:cubicBezTo>
                    <a:cubicBezTo>
                      <a:pt x="0" y="28413"/>
                      <a:pt x="495" y="27375"/>
                      <a:pt x="1253" y="25645"/>
                    </a:cubicBezTo>
                    <a:cubicBezTo>
                      <a:pt x="1731" y="24590"/>
                      <a:pt x="2308" y="23288"/>
                      <a:pt x="2934" y="21788"/>
                    </a:cubicBezTo>
                    <a:cubicBezTo>
                      <a:pt x="3412" y="20667"/>
                      <a:pt x="3923" y="19431"/>
                      <a:pt x="4450" y="18129"/>
                    </a:cubicBezTo>
                    <a:cubicBezTo>
                      <a:pt x="4994" y="16745"/>
                      <a:pt x="5554" y="15311"/>
                      <a:pt x="6098" y="13828"/>
                    </a:cubicBezTo>
                    <a:cubicBezTo>
                      <a:pt x="6675" y="12295"/>
                      <a:pt x="7219" y="10729"/>
                      <a:pt x="7730" y="9180"/>
                    </a:cubicBezTo>
                    <a:cubicBezTo>
                      <a:pt x="8208" y="7730"/>
                      <a:pt x="8653" y="6296"/>
                      <a:pt x="9032" y="4895"/>
                    </a:cubicBezTo>
                    <a:cubicBezTo>
                      <a:pt x="9427" y="3445"/>
                      <a:pt x="9773" y="2060"/>
                      <a:pt x="10021" y="742"/>
                    </a:cubicBezTo>
                    <a:cubicBezTo>
                      <a:pt x="10070" y="527"/>
                      <a:pt x="10103" y="297"/>
                      <a:pt x="10136" y="82"/>
                    </a:cubicBezTo>
                    <a:cubicBezTo>
                      <a:pt x="10136" y="82"/>
                      <a:pt x="11207" y="0"/>
                      <a:pt x="12806" y="247"/>
                    </a:cubicBezTo>
                    <a:cubicBezTo>
                      <a:pt x="14256" y="478"/>
                      <a:pt x="16152" y="972"/>
                      <a:pt x="18047" y="2027"/>
                    </a:cubicBezTo>
                    <a:close/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13"/>
              <p:cNvSpPr/>
              <p:nvPr/>
            </p:nvSpPr>
            <p:spPr>
              <a:xfrm>
                <a:off x="8390500" y="1314500"/>
                <a:ext cx="41225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056" fill="none" extrusionOk="0">
                    <a:moveTo>
                      <a:pt x="1" y="1"/>
                    </a:moveTo>
                    <a:cubicBezTo>
                      <a:pt x="1" y="1"/>
                      <a:pt x="990" y="874"/>
                      <a:pt x="1649" y="1056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13"/>
              <p:cNvSpPr/>
              <p:nvPr/>
            </p:nvSpPr>
            <p:spPr>
              <a:xfrm>
                <a:off x="8428425" y="1223050"/>
                <a:ext cx="391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874" fill="none" extrusionOk="0">
                    <a:moveTo>
                      <a:pt x="0" y="0"/>
                    </a:moveTo>
                    <a:cubicBezTo>
                      <a:pt x="0" y="0"/>
                      <a:pt x="907" y="676"/>
                      <a:pt x="1566" y="87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6" name="Google Shape;756;p13"/>
              <p:cNvSpPr/>
              <p:nvPr/>
            </p:nvSpPr>
            <p:spPr>
              <a:xfrm>
                <a:off x="8469625" y="1115500"/>
                <a:ext cx="40800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710" fill="none" extrusionOk="0">
                    <a:moveTo>
                      <a:pt x="0" y="1"/>
                    </a:moveTo>
                    <a:cubicBezTo>
                      <a:pt x="0" y="1"/>
                      <a:pt x="1236" y="610"/>
                      <a:pt x="1632" y="709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13"/>
              <p:cNvSpPr/>
              <p:nvPr/>
            </p:nvSpPr>
            <p:spPr>
              <a:xfrm>
                <a:off x="8510400" y="999300"/>
                <a:ext cx="3957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61" fill="none" extrusionOk="0">
                    <a:moveTo>
                      <a:pt x="1" y="1"/>
                    </a:moveTo>
                    <a:cubicBezTo>
                      <a:pt x="1" y="1"/>
                      <a:pt x="990" y="660"/>
                      <a:pt x="1583" y="59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8" name="Google Shape;758;p13"/>
              <p:cNvSpPr/>
              <p:nvPr/>
            </p:nvSpPr>
            <p:spPr>
              <a:xfrm>
                <a:off x="8542950" y="892175"/>
                <a:ext cx="371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644" fill="none" extrusionOk="0">
                    <a:moveTo>
                      <a:pt x="1" y="1"/>
                    </a:moveTo>
                    <a:cubicBezTo>
                      <a:pt x="1" y="1"/>
                      <a:pt x="1023" y="578"/>
                      <a:pt x="1484" y="64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9" name="Google Shape;759;p13"/>
              <p:cNvSpPr/>
              <p:nvPr/>
            </p:nvSpPr>
            <p:spPr>
              <a:xfrm>
                <a:off x="8567675" y="788350"/>
                <a:ext cx="3710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595" fill="none" extrusionOk="0">
                    <a:moveTo>
                      <a:pt x="1" y="1"/>
                    </a:moveTo>
                    <a:cubicBezTo>
                      <a:pt x="1" y="1"/>
                      <a:pt x="825" y="330"/>
                      <a:pt x="1484" y="59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60" name="Google Shape;760;p13"/>
            <p:cNvGrpSpPr/>
            <p:nvPr/>
          </p:nvGrpSpPr>
          <p:grpSpPr>
            <a:xfrm rot="-4464100">
              <a:off x="8181295" y="61109"/>
              <a:ext cx="791149" cy="956779"/>
              <a:chOff x="7835500" y="333075"/>
              <a:chExt cx="791125" cy="956750"/>
            </a:xfrm>
          </p:grpSpPr>
          <p:sp>
            <p:nvSpPr>
              <p:cNvPr id="761" name="Google Shape;761;p13"/>
              <p:cNvSpPr/>
              <p:nvPr/>
            </p:nvSpPr>
            <p:spPr>
              <a:xfrm>
                <a:off x="7835500" y="1181025"/>
                <a:ext cx="94375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4352" extrusionOk="0">
                    <a:moveTo>
                      <a:pt x="2193" y="0"/>
                    </a:moveTo>
                    <a:lnTo>
                      <a:pt x="1830" y="610"/>
                    </a:lnTo>
                    <a:lnTo>
                      <a:pt x="495" y="2917"/>
                    </a:lnTo>
                    <a:lnTo>
                      <a:pt x="133" y="3527"/>
                    </a:lnTo>
                    <a:cubicBezTo>
                      <a:pt x="1" y="3741"/>
                      <a:pt x="34" y="4005"/>
                      <a:pt x="215" y="4186"/>
                    </a:cubicBezTo>
                    <a:cubicBezTo>
                      <a:pt x="314" y="4285"/>
                      <a:pt x="462" y="4351"/>
                      <a:pt x="594" y="4351"/>
                    </a:cubicBezTo>
                    <a:cubicBezTo>
                      <a:pt x="742" y="4351"/>
                      <a:pt x="907" y="4285"/>
                      <a:pt x="1006" y="4153"/>
                    </a:cubicBezTo>
                    <a:lnTo>
                      <a:pt x="3198" y="1615"/>
                    </a:lnTo>
                    <a:lnTo>
                      <a:pt x="3775" y="940"/>
                    </a:lnTo>
                    <a:lnTo>
                      <a:pt x="2951" y="445"/>
                    </a:lnTo>
                    <a:lnTo>
                      <a:pt x="21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13"/>
              <p:cNvSpPr/>
              <p:nvPr/>
            </p:nvSpPr>
            <p:spPr>
              <a:xfrm>
                <a:off x="7867225" y="1019100"/>
                <a:ext cx="20770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210" extrusionOk="0">
                    <a:moveTo>
                      <a:pt x="2077" y="0"/>
                    </a:moveTo>
                    <a:cubicBezTo>
                      <a:pt x="2077" y="0"/>
                      <a:pt x="1929" y="264"/>
                      <a:pt x="1698" y="758"/>
                    </a:cubicBezTo>
                    <a:cubicBezTo>
                      <a:pt x="1286" y="1632"/>
                      <a:pt x="627" y="3197"/>
                      <a:pt x="182" y="4961"/>
                    </a:cubicBezTo>
                    <a:cubicBezTo>
                      <a:pt x="1" y="5703"/>
                      <a:pt x="149" y="6477"/>
                      <a:pt x="561" y="7087"/>
                    </a:cubicBezTo>
                    <a:cubicBezTo>
                      <a:pt x="693" y="7252"/>
                      <a:pt x="825" y="7417"/>
                      <a:pt x="990" y="7565"/>
                    </a:cubicBezTo>
                    <a:cubicBezTo>
                      <a:pt x="1006" y="7581"/>
                      <a:pt x="1023" y="7598"/>
                      <a:pt x="1039" y="7614"/>
                    </a:cubicBezTo>
                    <a:cubicBezTo>
                      <a:pt x="1056" y="7614"/>
                      <a:pt x="1072" y="7631"/>
                      <a:pt x="1089" y="7631"/>
                    </a:cubicBezTo>
                    <a:cubicBezTo>
                      <a:pt x="1336" y="7845"/>
                      <a:pt x="1616" y="7993"/>
                      <a:pt x="1929" y="8092"/>
                    </a:cubicBezTo>
                    <a:cubicBezTo>
                      <a:pt x="2176" y="8170"/>
                      <a:pt x="2435" y="8209"/>
                      <a:pt x="2697" y="8209"/>
                    </a:cubicBezTo>
                    <a:cubicBezTo>
                      <a:pt x="3152" y="8209"/>
                      <a:pt x="3614" y="8092"/>
                      <a:pt x="4022" y="7862"/>
                    </a:cubicBezTo>
                    <a:cubicBezTo>
                      <a:pt x="5044" y="7285"/>
                      <a:pt x="6461" y="6395"/>
                      <a:pt x="7714" y="5373"/>
                    </a:cubicBezTo>
                    <a:cubicBezTo>
                      <a:pt x="7928" y="5208"/>
                      <a:pt x="8126" y="5043"/>
                      <a:pt x="8307" y="4878"/>
                    </a:cubicBezTo>
                    <a:cubicBezTo>
                      <a:pt x="8307" y="4878"/>
                      <a:pt x="7236" y="4368"/>
                      <a:pt x="5819" y="3379"/>
                    </a:cubicBezTo>
                    <a:cubicBezTo>
                      <a:pt x="4648" y="2571"/>
                      <a:pt x="3264" y="1417"/>
                      <a:pt x="20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13"/>
              <p:cNvSpPr/>
              <p:nvPr/>
            </p:nvSpPr>
            <p:spPr>
              <a:xfrm>
                <a:off x="7867225" y="1019100"/>
                <a:ext cx="207700" cy="207675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307" fill="none" extrusionOk="0">
                    <a:moveTo>
                      <a:pt x="8307" y="4878"/>
                    </a:moveTo>
                    <a:cubicBezTo>
                      <a:pt x="8126" y="5043"/>
                      <a:pt x="7928" y="5208"/>
                      <a:pt x="7714" y="5373"/>
                    </a:cubicBezTo>
                    <a:cubicBezTo>
                      <a:pt x="6461" y="6395"/>
                      <a:pt x="5044" y="7285"/>
                      <a:pt x="4022" y="7862"/>
                    </a:cubicBezTo>
                    <a:cubicBezTo>
                      <a:pt x="3379" y="8224"/>
                      <a:pt x="2605" y="8307"/>
                      <a:pt x="1929" y="8092"/>
                    </a:cubicBezTo>
                    <a:cubicBezTo>
                      <a:pt x="1616" y="7993"/>
                      <a:pt x="1336" y="7845"/>
                      <a:pt x="1089" y="7631"/>
                    </a:cubicBezTo>
                    <a:cubicBezTo>
                      <a:pt x="1072" y="7631"/>
                      <a:pt x="1056" y="7614"/>
                      <a:pt x="1039" y="7614"/>
                    </a:cubicBezTo>
                    <a:cubicBezTo>
                      <a:pt x="1023" y="7598"/>
                      <a:pt x="1006" y="7581"/>
                      <a:pt x="990" y="7565"/>
                    </a:cubicBezTo>
                    <a:cubicBezTo>
                      <a:pt x="825" y="7417"/>
                      <a:pt x="693" y="7252"/>
                      <a:pt x="561" y="7087"/>
                    </a:cubicBezTo>
                    <a:cubicBezTo>
                      <a:pt x="149" y="6477"/>
                      <a:pt x="1" y="5703"/>
                      <a:pt x="182" y="4961"/>
                    </a:cubicBezTo>
                    <a:cubicBezTo>
                      <a:pt x="627" y="3197"/>
                      <a:pt x="1286" y="1632"/>
                      <a:pt x="1698" y="758"/>
                    </a:cubicBezTo>
                    <a:cubicBezTo>
                      <a:pt x="1929" y="264"/>
                      <a:pt x="2077" y="0"/>
                      <a:pt x="2077" y="0"/>
                    </a:cubicBezTo>
                    <a:cubicBezTo>
                      <a:pt x="3264" y="1417"/>
                      <a:pt x="4648" y="2571"/>
                      <a:pt x="5819" y="3379"/>
                    </a:cubicBezTo>
                    <a:cubicBezTo>
                      <a:pt x="7236" y="4368"/>
                      <a:pt x="8307" y="4878"/>
                      <a:pt x="8307" y="4878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13"/>
              <p:cNvSpPr/>
              <p:nvPr/>
            </p:nvSpPr>
            <p:spPr>
              <a:xfrm>
                <a:off x="8374025" y="538250"/>
                <a:ext cx="252600" cy="39822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29" extrusionOk="0">
                    <a:moveTo>
                      <a:pt x="7120" y="1"/>
                    </a:moveTo>
                    <a:lnTo>
                      <a:pt x="6296" y="1863"/>
                    </a:lnTo>
                    <a:cubicBezTo>
                      <a:pt x="6296" y="1863"/>
                      <a:pt x="6675" y="2061"/>
                      <a:pt x="7022" y="2341"/>
                    </a:cubicBezTo>
                    <a:cubicBezTo>
                      <a:pt x="7384" y="2638"/>
                      <a:pt x="7714" y="3000"/>
                      <a:pt x="7598" y="3330"/>
                    </a:cubicBezTo>
                    <a:cubicBezTo>
                      <a:pt x="7384" y="3973"/>
                      <a:pt x="1" y="15015"/>
                      <a:pt x="182" y="15394"/>
                    </a:cubicBezTo>
                    <a:cubicBezTo>
                      <a:pt x="345" y="15735"/>
                      <a:pt x="1200" y="15929"/>
                      <a:pt x="1599" y="15929"/>
                    </a:cubicBezTo>
                    <a:cubicBezTo>
                      <a:pt x="1644" y="15929"/>
                      <a:pt x="1683" y="15926"/>
                      <a:pt x="1715" y="15921"/>
                    </a:cubicBezTo>
                    <a:cubicBezTo>
                      <a:pt x="2011" y="15872"/>
                      <a:pt x="10104" y="3396"/>
                      <a:pt x="10021" y="2654"/>
                    </a:cubicBezTo>
                    <a:cubicBezTo>
                      <a:pt x="9955" y="2094"/>
                      <a:pt x="8307" y="841"/>
                      <a:pt x="7516" y="281"/>
                    </a:cubicBezTo>
                    <a:cubicBezTo>
                      <a:pt x="7285" y="116"/>
                      <a:pt x="7120" y="1"/>
                      <a:pt x="71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13"/>
              <p:cNvSpPr/>
              <p:nvPr/>
            </p:nvSpPr>
            <p:spPr>
              <a:xfrm>
                <a:off x="8374025" y="538250"/>
                <a:ext cx="252600" cy="39927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71" fill="none" extrusionOk="0">
                    <a:moveTo>
                      <a:pt x="10021" y="2654"/>
                    </a:moveTo>
                    <a:cubicBezTo>
                      <a:pt x="10104" y="3396"/>
                      <a:pt x="2011" y="15872"/>
                      <a:pt x="1715" y="15921"/>
                    </a:cubicBezTo>
                    <a:cubicBezTo>
                      <a:pt x="1401" y="15971"/>
                      <a:pt x="363" y="15773"/>
                      <a:pt x="182" y="15394"/>
                    </a:cubicBezTo>
                    <a:cubicBezTo>
                      <a:pt x="1" y="15015"/>
                      <a:pt x="7384" y="3973"/>
                      <a:pt x="7598" y="3330"/>
                    </a:cubicBezTo>
                    <a:cubicBezTo>
                      <a:pt x="7714" y="3000"/>
                      <a:pt x="7384" y="2638"/>
                      <a:pt x="7022" y="2341"/>
                    </a:cubicBezTo>
                    <a:cubicBezTo>
                      <a:pt x="6675" y="2061"/>
                      <a:pt x="6296" y="1863"/>
                      <a:pt x="6296" y="1863"/>
                    </a:cubicBezTo>
                    <a:lnTo>
                      <a:pt x="7120" y="1"/>
                    </a:lnTo>
                    <a:cubicBezTo>
                      <a:pt x="7120" y="1"/>
                      <a:pt x="7285" y="116"/>
                      <a:pt x="7516" y="281"/>
                    </a:cubicBezTo>
                    <a:cubicBezTo>
                      <a:pt x="8307" y="841"/>
                      <a:pt x="9955" y="2094"/>
                      <a:pt x="10021" y="2654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13"/>
              <p:cNvSpPr/>
              <p:nvPr/>
            </p:nvSpPr>
            <p:spPr>
              <a:xfrm>
                <a:off x="7897725" y="597175"/>
                <a:ext cx="513000" cy="561675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467" extrusionOk="0">
                    <a:moveTo>
                      <a:pt x="11290" y="0"/>
                    </a:moveTo>
                    <a:cubicBezTo>
                      <a:pt x="11290" y="0"/>
                      <a:pt x="11043" y="281"/>
                      <a:pt x="10631" y="792"/>
                    </a:cubicBezTo>
                    <a:cubicBezTo>
                      <a:pt x="8917" y="2852"/>
                      <a:pt x="4236" y="8801"/>
                      <a:pt x="248" y="16037"/>
                    </a:cubicBezTo>
                    <a:cubicBezTo>
                      <a:pt x="0" y="16482"/>
                      <a:pt x="33" y="17058"/>
                      <a:pt x="346" y="17470"/>
                    </a:cubicBezTo>
                    <a:cubicBezTo>
                      <a:pt x="396" y="17520"/>
                      <a:pt x="445" y="17569"/>
                      <a:pt x="478" y="17635"/>
                    </a:cubicBezTo>
                    <a:cubicBezTo>
                      <a:pt x="1121" y="18426"/>
                      <a:pt x="2242" y="19629"/>
                      <a:pt x="3956" y="20800"/>
                    </a:cubicBezTo>
                    <a:cubicBezTo>
                      <a:pt x="4698" y="21310"/>
                      <a:pt x="5538" y="21805"/>
                      <a:pt x="6494" y="22250"/>
                    </a:cubicBezTo>
                    <a:cubicBezTo>
                      <a:pt x="6560" y="22283"/>
                      <a:pt x="6626" y="22316"/>
                      <a:pt x="6692" y="22349"/>
                    </a:cubicBezTo>
                    <a:cubicBezTo>
                      <a:pt x="6866" y="22428"/>
                      <a:pt x="7052" y="22466"/>
                      <a:pt x="7238" y="22466"/>
                    </a:cubicBezTo>
                    <a:cubicBezTo>
                      <a:pt x="7594" y="22466"/>
                      <a:pt x="7948" y="22323"/>
                      <a:pt x="8208" y="22052"/>
                    </a:cubicBezTo>
                    <a:cubicBezTo>
                      <a:pt x="10136" y="19992"/>
                      <a:pt x="16069" y="13515"/>
                      <a:pt x="19959" y="7763"/>
                    </a:cubicBezTo>
                    <a:cubicBezTo>
                      <a:pt x="20157" y="7483"/>
                      <a:pt x="20338" y="7203"/>
                      <a:pt x="20519" y="6939"/>
                    </a:cubicBezTo>
                    <a:lnTo>
                      <a:pt x="17124" y="4384"/>
                    </a:lnTo>
                    <a:lnTo>
                      <a:pt x="1129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13"/>
              <p:cNvSpPr/>
              <p:nvPr/>
            </p:nvSpPr>
            <p:spPr>
              <a:xfrm>
                <a:off x="7897725" y="597175"/>
                <a:ext cx="513000" cy="564500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580" fill="none" extrusionOk="0">
                    <a:moveTo>
                      <a:pt x="20519" y="6939"/>
                    </a:moveTo>
                    <a:cubicBezTo>
                      <a:pt x="20338" y="7203"/>
                      <a:pt x="20157" y="7483"/>
                      <a:pt x="19959" y="7763"/>
                    </a:cubicBezTo>
                    <a:cubicBezTo>
                      <a:pt x="16069" y="13515"/>
                      <a:pt x="10136" y="19992"/>
                      <a:pt x="8208" y="22052"/>
                    </a:cubicBezTo>
                    <a:cubicBezTo>
                      <a:pt x="7812" y="22464"/>
                      <a:pt x="7203" y="22580"/>
                      <a:pt x="6692" y="22349"/>
                    </a:cubicBezTo>
                    <a:cubicBezTo>
                      <a:pt x="6626" y="22316"/>
                      <a:pt x="6560" y="22283"/>
                      <a:pt x="6494" y="22250"/>
                    </a:cubicBezTo>
                    <a:cubicBezTo>
                      <a:pt x="5538" y="21805"/>
                      <a:pt x="4698" y="21310"/>
                      <a:pt x="3956" y="20800"/>
                    </a:cubicBezTo>
                    <a:cubicBezTo>
                      <a:pt x="2242" y="19629"/>
                      <a:pt x="1121" y="18426"/>
                      <a:pt x="478" y="17635"/>
                    </a:cubicBezTo>
                    <a:cubicBezTo>
                      <a:pt x="445" y="17569"/>
                      <a:pt x="396" y="17520"/>
                      <a:pt x="346" y="17470"/>
                    </a:cubicBezTo>
                    <a:cubicBezTo>
                      <a:pt x="33" y="17058"/>
                      <a:pt x="0" y="16482"/>
                      <a:pt x="248" y="16037"/>
                    </a:cubicBezTo>
                    <a:cubicBezTo>
                      <a:pt x="4236" y="8801"/>
                      <a:pt x="8917" y="2852"/>
                      <a:pt x="10631" y="792"/>
                    </a:cubicBezTo>
                    <a:cubicBezTo>
                      <a:pt x="11043" y="281"/>
                      <a:pt x="11290" y="0"/>
                      <a:pt x="11290" y="0"/>
                    </a:cubicBezTo>
                    <a:lnTo>
                      <a:pt x="17124" y="4384"/>
                    </a:ln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13"/>
              <p:cNvSpPr/>
              <p:nvPr/>
            </p:nvSpPr>
            <p:spPr>
              <a:xfrm>
                <a:off x="8408225" y="339700"/>
                <a:ext cx="181725" cy="185400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416" extrusionOk="0">
                    <a:moveTo>
                      <a:pt x="3643" y="1"/>
                    </a:moveTo>
                    <a:cubicBezTo>
                      <a:pt x="2878" y="1"/>
                      <a:pt x="2114" y="268"/>
                      <a:pt x="1500" y="806"/>
                    </a:cubicBezTo>
                    <a:cubicBezTo>
                      <a:pt x="1270" y="1004"/>
                      <a:pt x="1039" y="1202"/>
                      <a:pt x="841" y="1400"/>
                    </a:cubicBezTo>
                    <a:cubicBezTo>
                      <a:pt x="792" y="1449"/>
                      <a:pt x="742" y="1499"/>
                      <a:pt x="693" y="1532"/>
                    </a:cubicBezTo>
                    <a:cubicBezTo>
                      <a:pt x="281" y="1927"/>
                      <a:pt x="1" y="2207"/>
                      <a:pt x="1" y="2207"/>
                    </a:cubicBezTo>
                    <a:cubicBezTo>
                      <a:pt x="248" y="2339"/>
                      <a:pt x="495" y="2504"/>
                      <a:pt x="742" y="2685"/>
                    </a:cubicBezTo>
                    <a:cubicBezTo>
                      <a:pt x="2885" y="4251"/>
                      <a:pt x="5126" y="7415"/>
                      <a:pt x="5126" y="7415"/>
                    </a:cubicBezTo>
                    <a:cubicBezTo>
                      <a:pt x="5472" y="6871"/>
                      <a:pt x="5785" y="6311"/>
                      <a:pt x="6066" y="5800"/>
                    </a:cubicBezTo>
                    <a:cubicBezTo>
                      <a:pt x="6263" y="5438"/>
                      <a:pt x="6445" y="5091"/>
                      <a:pt x="6609" y="4778"/>
                    </a:cubicBezTo>
                    <a:cubicBezTo>
                      <a:pt x="7269" y="3427"/>
                      <a:pt x="6956" y="1779"/>
                      <a:pt x="5802" y="823"/>
                    </a:cubicBezTo>
                    <a:cubicBezTo>
                      <a:pt x="5785" y="790"/>
                      <a:pt x="5752" y="773"/>
                      <a:pt x="5719" y="740"/>
                    </a:cubicBezTo>
                    <a:cubicBezTo>
                      <a:pt x="5114" y="248"/>
                      <a:pt x="4378" y="1"/>
                      <a:pt x="36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9" name="Google Shape;769;p13"/>
              <p:cNvSpPr/>
              <p:nvPr/>
            </p:nvSpPr>
            <p:spPr>
              <a:xfrm>
                <a:off x="8408225" y="333075"/>
                <a:ext cx="181725" cy="192025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681" fill="none" extrusionOk="0">
                    <a:moveTo>
                      <a:pt x="6609" y="5043"/>
                    </a:moveTo>
                    <a:cubicBezTo>
                      <a:pt x="6445" y="5356"/>
                      <a:pt x="6263" y="5703"/>
                      <a:pt x="6066" y="6065"/>
                    </a:cubicBezTo>
                    <a:cubicBezTo>
                      <a:pt x="5785" y="6576"/>
                      <a:pt x="5472" y="7136"/>
                      <a:pt x="5126" y="7680"/>
                    </a:cubicBezTo>
                    <a:cubicBezTo>
                      <a:pt x="5126" y="7680"/>
                      <a:pt x="2885" y="4516"/>
                      <a:pt x="742" y="2950"/>
                    </a:cubicBezTo>
                    <a:cubicBezTo>
                      <a:pt x="495" y="2769"/>
                      <a:pt x="248" y="2604"/>
                      <a:pt x="1" y="2472"/>
                    </a:cubicBezTo>
                    <a:cubicBezTo>
                      <a:pt x="1" y="2472"/>
                      <a:pt x="281" y="2192"/>
                      <a:pt x="693" y="1797"/>
                    </a:cubicBezTo>
                    <a:cubicBezTo>
                      <a:pt x="742" y="1764"/>
                      <a:pt x="792" y="1714"/>
                      <a:pt x="841" y="1665"/>
                    </a:cubicBezTo>
                    <a:cubicBezTo>
                      <a:pt x="1039" y="1467"/>
                      <a:pt x="1270" y="1269"/>
                      <a:pt x="1500" y="1071"/>
                    </a:cubicBezTo>
                    <a:cubicBezTo>
                      <a:pt x="2703" y="17"/>
                      <a:pt x="4483" y="0"/>
                      <a:pt x="5719" y="1005"/>
                    </a:cubicBezTo>
                    <a:cubicBezTo>
                      <a:pt x="5752" y="1038"/>
                      <a:pt x="5785" y="1055"/>
                      <a:pt x="5802" y="1088"/>
                    </a:cubicBezTo>
                    <a:cubicBezTo>
                      <a:pt x="6956" y="2044"/>
                      <a:pt x="7269" y="3692"/>
                      <a:pt x="6609" y="5043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0" name="Google Shape;770;p13"/>
              <p:cNvSpPr/>
              <p:nvPr/>
            </p:nvSpPr>
            <p:spPr>
              <a:xfrm>
                <a:off x="8157700" y="374175"/>
                <a:ext cx="407125" cy="421625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6865" extrusionOk="0">
                    <a:moveTo>
                      <a:pt x="10494" y="1"/>
                    </a:moveTo>
                    <a:cubicBezTo>
                      <a:pt x="6157" y="1"/>
                      <a:pt x="2439" y="5612"/>
                      <a:pt x="34" y="9333"/>
                    </a:cubicBezTo>
                    <a:cubicBezTo>
                      <a:pt x="1" y="9398"/>
                      <a:pt x="67" y="9530"/>
                      <a:pt x="232" y="9712"/>
                    </a:cubicBezTo>
                    <a:cubicBezTo>
                      <a:pt x="973" y="10585"/>
                      <a:pt x="3709" y="12761"/>
                      <a:pt x="6115" y="14475"/>
                    </a:cubicBezTo>
                    <a:cubicBezTo>
                      <a:pt x="7533" y="15480"/>
                      <a:pt x="8835" y="16337"/>
                      <a:pt x="9560" y="16683"/>
                    </a:cubicBezTo>
                    <a:cubicBezTo>
                      <a:pt x="9807" y="16815"/>
                      <a:pt x="9989" y="16864"/>
                      <a:pt x="10087" y="16864"/>
                    </a:cubicBezTo>
                    <a:cubicBezTo>
                      <a:pt x="10714" y="16848"/>
                      <a:pt x="14274" y="13024"/>
                      <a:pt x="15675" y="8904"/>
                    </a:cubicBezTo>
                    <a:cubicBezTo>
                      <a:pt x="15905" y="8228"/>
                      <a:pt x="16087" y="7536"/>
                      <a:pt x="16169" y="6844"/>
                    </a:cubicBezTo>
                    <a:cubicBezTo>
                      <a:pt x="16284" y="6020"/>
                      <a:pt x="16268" y="5196"/>
                      <a:pt x="16087" y="4421"/>
                    </a:cubicBezTo>
                    <a:cubicBezTo>
                      <a:pt x="15806" y="3185"/>
                      <a:pt x="15114" y="2048"/>
                      <a:pt x="13812" y="1141"/>
                    </a:cubicBezTo>
                    <a:cubicBezTo>
                      <a:pt x="12807" y="433"/>
                      <a:pt x="11818" y="87"/>
                      <a:pt x="10862" y="21"/>
                    </a:cubicBezTo>
                    <a:cubicBezTo>
                      <a:pt x="10796" y="4"/>
                      <a:pt x="10747" y="4"/>
                      <a:pt x="10681" y="4"/>
                    </a:cubicBezTo>
                    <a:cubicBezTo>
                      <a:pt x="10618" y="2"/>
                      <a:pt x="10556" y="1"/>
                      <a:pt x="104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1" name="Google Shape;771;p13"/>
              <p:cNvSpPr/>
              <p:nvPr/>
            </p:nvSpPr>
            <p:spPr>
              <a:xfrm>
                <a:off x="8157700" y="370150"/>
                <a:ext cx="407125" cy="425650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7026" fill="none" extrusionOk="0">
                    <a:moveTo>
                      <a:pt x="16169" y="7005"/>
                    </a:moveTo>
                    <a:cubicBezTo>
                      <a:pt x="16087" y="7697"/>
                      <a:pt x="15905" y="8389"/>
                      <a:pt x="15675" y="9065"/>
                    </a:cubicBezTo>
                    <a:cubicBezTo>
                      <a:pt x="14274" y="13185"/>
                      <a:pt x="10714" y="17009"/>
                      <a:pt x="10087" y="17025"/>
                    </a:cubicBezTo>
                    <a:cubicBezTo>
                      <a:pt x="9989" y="17025"/>
                      <a:pt x="9807" y="16976"/>
                      <a:pt x="9560" y="16844"/>
                    </a:cubicBezTo>
                    <a:cubicBezTo>
                      <a:pt x="8835" y="16498"/>
                      <a:pt x="7533" y="15641"/>
                      <a:pt x="6115" y="14636"/>
                    </a:cubicBezTo>
                    <a:cubicBezTo>
                      <a:pt x="3709" y="12922"/>
                      <a:pt x="973" y="10746"/>
                      <a:pt x="232" y="9873"/>
                    </a:cubicBezTo>
                    <a:cubicBezTo>
                      <a:pt x="67" y="9691"/>
                      <a:pt x="1" y="9559"/>
                      <a:pt x="34" y="9494"/>
                    </a:cubicBezTo>
                    <a:cubicBezTo>
                      <a:pt x="2473" y="5719"/>
                      <a:pt x="6264" y="0"/>
                      <a:pt x="10681" y="165"/>
                    </a:cubicBezTo>
                    <a:cubicBezTo>
                      <a:pt x="10747" y="165"/>
                      <a:pt x="10796" y="165"/>
                      <a:pt x="10862" y="182"/>
                    </a:cubicBezTo>
                    <a:cubicBezTo>
                      <a:pt x="11818" y="248"/>
                      <a:pt x="12807" y="594"/>
                      <a:pt x="13812" y="1302"/>
                    </a:cubicBezTo>
                    <a:cubicBezTo>
                      <a:pt x="15114" y="2209"/>
                      <a:pt x="15806" y="3346"/>
                      <a:pt x="16087" y="4582"/>
                    </a:cubicBezTo>
                    <a:cubicBezTo>
                      <a:pt x="16268" y="5357"/>
                      <a:pt x="16284" y="6181"/>
                      <a:pt x="16169" y="7005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2" name="Google Shape;772;p13"/>
              <p:cNvSpPr/>
              <p:nvPr/>
            </p:nvSpPr>
            <p:spPr>
              <a:xfrm>
                <a:off x="7835500" y="339700"/>
                <a:ext cx="791125" cy="950125"/>
              </a:xfrm>
              <a:custGeom>
                <a:avLst/>
                <a:gdLst/>
                <a:ahLst/>
                <a:cxnLst/>
                <a:rect l="l" t="t" r="r" b="b"/>
                <a:pathLst>
                  <a:path w="31645" h="38005" extrusionOk="0">
                    <a:moveTo>
                      <a:pt x="26552" y="1"/>
                    </a:moveTo>
                    <a:cubicBezTo>
                      <a:pt x="25787" y="1"/>
                      <a:pt x="25023" y="268"/>
                      <a:pt x="24409" y="806"/>
                    </a:cubicBezTo>
                    <a:cubicBezTo>
                      <a:pt x="24179" y="1004"/>
                      <a:pt x="23948" y="1202"/>
                      <a:pt x="23750" y="1400"/>
                    </a:cubicBezTo>
                    <a:cubicBezTo>
                      <a:pt x="23684" y="1383"/>
                      <a:pt x="23635" y="1383"/>
                      <a:pt x="23569" y="1383"/>
                    </a:cubicBezTo>
                    <a:cubicBezTo>
                      <a:pt x="23585" y="1433"/>
                      <a:pt x="23585" y="1482"/>
                      <a:pt x="23602" y="1532"/>
                    </a:cubicBezTo>
                    <a:cubicBezTo>
                      <a:pt x="23651" y="1911"/>
                      <a:pt x="23668" y="2306"/>
                      <a:pt x="23651" y="2685"/>
                    </a:cubicBezTo>
                    <a:cubicBezTo>
                      <a:pt x="23618" y="3921"/>
                      <a:pt x="23305" y="5157"/>
                      <a:pt x="22942" y="6344"/>
                    </a:cubicBezTo>
                    <a:cubicBezTo>
                      <a:pt x="22085" y="9212"/>
                      <a:pt x="20981" y="12014"/>
                      <a:pt x="19613" y="14683"/>
                    </a:cubicBezTo>
                    <a:cubicBezTo>
                      <a:pt x="19416" y="15079"/>
                      <a:pt x="19218" y="15458"/>
                      <a:pt x="19003" y="15854"/>
                    </a:cubicBezTo>
                    <a:cubicBezTo>
                      <a:pt x="16218" y="21029"/>
                      <a:pt x="12526" y="25726"/>
                      <a:pt x="8142" y="29648"/>
                    </a:cubicBezTo>
                    <a:cubicBezTo>
                      <a:pt x="7796" y="29961"/>
                      <a:pt x="7450" y="30258"/>
                      <a:pt x="7088" y="30555"/>
                    </a:cubicBezTo>
                    <a:cubicBezTo>
                      <a:pt x="6873" y="30736"/>
                      <a:pt x="6659" y="30917"/>
                      <a:pt x="6445" y="31099"/>
                    </a:cubicBezTo>
                    <a:cubicBezTo>
                      <a:pt x="5275" y="32104"/>
                      <a:pt x="4072" y="33076"/>
                      <a:pt x="2951" y="34098"/>
                    </a:cubicBezTo>
                    <a:cubicBezTo>
                      <a:pt x="2720" y="34312"/>
                      <a:pt x="2489" y="34527"/>
                      <a:pt x="2259" y="34741"/>
                    </a:cubicBezTo>
                    <a:cubicBezTo>
                      <a:pt x="1649" y="35318"/>
                      <a:pt x="1056" y="35928"/>
                      <a:pt x="495" y="36570"/>
                    </a:cubicBezTo>
                    <a:lnTo>
                      <a:pt x="133" y="37180"/>
                    </a:lnTo>
                    <a:cubicBezTo>
                      <a:pt x="1" y="37394"/>
                      <a:pt x="34" y="37658"/>
                      <a:pt x="215" y="37839"/>
                    </a:cubicBezTo>
                    <a:cubicBezTo>
                      <a:pt x="314" y="37938"/>
                      <a:pt x="462" y="38004"/>
                      <a:pt x="594" y="38004"/>
                    </a:cubicBezTo>
                    <a:cubicBezTo>
                      <a:pt x="742" y="38004"/>
                      <a:pt x="907" y="37938"/>
                      <a:pt x="1006" y="37806"/>
                    </a:cubicBezTo>
                    <a:lnTo>
                      <a:pt x="3198" y="35268"/>
                    </a:lnTo>
                    <a:cubicBezTo>
                      <a:pt x="3445" y="35346"/>
                      <a:pt x="3704" y="35385"/>
                      <a:pt x="3966" y="35385"/>
                    </a:cubicBezTo>
                    <a:cubicBezTo>
                      <a:pt x="4421" y="35385"/>
                      <a:pt x="4883" y="35268"/>
                      <a:pt x="5291" y="35038"/>
                    </a:cubicBezTo>
                    <a:cubicBezTo>
                      <a:pt x="6313" y="34461"/>
                      <a:pt x="7730" y="33571"/>
                      <a:pt x="8983" y="32549"/>
                    </a:cubicBezTo>
                    <a:cubicBezTo>
                      <a:pt x="9049" y="32582"/>
                      <a:pt x="9115" y="32615"/>
                      <a:pt x="9181" y="32648"/>
                    </a:cubicBezTo>
                    <a:cubicBezTo>
                      <a:pt x="9355" y="32727"/>
                      <a:pt x="9541" y="32765"/>
                      <a:pt x="9727" y="32765"/>
                    </a:cubicBezTo>
                    <a:cubicBezTo>
                      <a:pt x="10083" y="32765"/>
                      <a:pt x="10437" y="32622"/>
                      <a:pt x="10697" y="32351"/>
                    </a:cubicBezTo>
                    <a:cubicBezTo>
                      <a:pt x="12625" y="30291"/>
                      <a:pt x="18558" y="23814"/>
                      <a:pt x="22448" y="18062"/>
                    </a:cubicBezTo>
                    <a:cubicBezTo>
                      <a:pt x="22695" y="18194"/>
                      <a:pt x="22877" y="18243"/>
                      <a:pt x="22975" y="18243"/>
                    </a:cubicBezTo>
                    <a:cubicBezTo>
                      <a:pt x="23602" y="18227"/>
                      <a:pt x="27162" y="14403"/>
                      <a:pt x="28563" y="10283"/>
                    </a:cubicBezTo>
                    <a:cubicBezTo>
                      <a:pt x="28925" y="10580"/>
                      <a:pt x="29255" y="10942"/>
                      <a:pt x="29139" y="11272"/>
                    </a:cubicBezTo>
                    <a:cubicBezTo>
                      <a:pt x="28925" y="11915"/>
                      <a:pt x="21542" y="22957"/>
                      <a:pt x="21723" y="23336"/>
                    </a:cubicBezTo>
                    <a:cubicBezTo>
                      <a:pt x="21886" y="23677"/>
                      <a:pt x="22741" y="23871"/>
                      <a:pt x="23140" y="23871"/>
                    </a:cubicBezTo>
                    <a:cubicBezTo>
                      <a:pt x="23185" y="23871"/>
                      <a:pt x="23224" y="23868"/>
                      <a:pt x="23256" y="23863"/>
                    </a:cubicBezTo>
                    <a:cubicBezTo>
                      <a:pt x="23552" y="23814"/>
                      <a:pt x="31645" y="11338"/>
                      <a:pt x="31562" y="10596"/>
                    </a:cubicBezTo>
                    <a:cubicBezTo>
                      <a:pt x="31496" y="10036"/>
                      <a:pt x="29848" y="8783"/>
                      <a:pt x="29057" y="8223"/>
                    </a:cubicBezTo>
                    <a:cubicBezTo>
                      <a:pt x="29172" y="7399"/>
                      <a:pt x="29156" y="6575"/>
                      <a:pt x="28975" y="5800"/>
                    </a:cubicBezTo>
                    <a:cubicBezTo>
                      <a:pt x="29172" y="5438"/>
                      <a:pt x="29354" y="5091"/>
                      <a:pt x="29518" y="4778"/>
                    </a:cubicBezTo>
                    <a:cubicBezTo>
                      <a:pt x="30178" y="3427"/>
                      <a:pt x="29865" y="1779"/>
                      <a:pt x="28711" y="823"/>
                    </a:cubicBezTo>
                    <a:cubicBezTo>
                      <a:pt x="28694" y="790"/>
                      <a:pt x="28661" y="773"/>
                      <a:pt x="28628" y="740"/>
                    </a:cubicBezTo>
                    <a:cubicBezTo>
                      <a:pt x="28023" y="248"/>
                      <a:pt x="27287" y="1"/>
                      <a:pt x="26552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73" name="Google Shape;773;p13"/>
          <p:cNvSpPr txBox="1">
            <a:spLocks noGrp="1"/>
          </p:cNvSpPr>
          <p:nvPr>
            <p:ph type="title"/>
          </p:nvPr>
        </p:nvSpPr>
        <p:spPr>
          <a:xfrm>
            <a:off x="960000" y="646176"/>
            <a:ext cx="10272000" cy="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13"/>
          <p:cNvSpPr txBox="1">
            <a:spLocks noGrp="1"/>
          </p:cNvSpPr>
          <p:nvPr>
            <p:ph type="subTitle" idx="1"/>
          </p:nvPr>
        </p:nvSpPr>
        <p:spPr>
          <a:xfrm>
            <a:off x="2736133" y="2727017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13"/>
          <p:cNvSpPr txBox="1">
            <a:spLocks noGrp="1"/>
          </p:cNvSpPr>
          <p:nvPr>
            <p:ph type="subTitle" idx="2"/>
          </p:nvPr>
        </p:nvSpPr>
        <p:spPr>
          <a:xfrm>
            <a:off x="7535267" y="2727017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13"/>
          <p:cNvSpPr txBox="1">
            <a:spLocks noGrp="1"/>
          </p:cNvSpPr>
          <p:nvPr>
            <p:ph type="subTitle" idx="3"/>
          </p:nvPr>
        </p:nvSpPr>
        <p:spPr>
          <a:xfrm>
            <a:off x="2736133" y="4723435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13"/>
          <p:cNvSpPr txBox="1">
            <a:spLocks noGrp="1"/>
          </p:cNvSpPr>
          <p:nvPr>
            <p:ph type="subTitle" idx="4"/>
          </p:nvPr>
        </p:nvSpPr>
        <p:spPr>
          <a:xfrm>
            <a:off x="7535267" y="4723435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13"/>
          <p:cNvSpPr txBox="1">
            <a:spLocks noGrp="1"/>
          </p:cNvSpPr>
          <p:nvPr>
            <p:ph type="title" idx="5" hasCustomPrompt="1"/>
          </p:nvPr>
        </p:nvSpPr>
        <p:spPr>
          <a:xfrm>
            <a:off x="1580992" y="2498713"/>
            <a:ext cx="11552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79" name="Google Shape;779;p13"/>
          <p:cNvSpPr txBox="1">
            <a:spLocks noGrp="1"/>
          </p:cNvSpPr>
          <p:nvPr>
            <p:ph type="title" idx="6" hasCustomPrompt="1"/>
          </p:nvPr>
        </p:nvSpPr>
        <p:spPr>
          <a:xfrm>
            <a:off x="1581065" y="4496603"/>
            <a:ext cx="11552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80" name="Google Shape;780;p13"/>
          <p:cNvSpPr txBox="1">
            <a:spLocks noGrp="1"/>
          </p:cNvSpPr>
          <p:nvPr>
            <p:ph type="title" idx="7" hasCustomPrompt="1"/>
          </p:nvPr>
        </p:nvSpPr>
        <p:spPr>
          <a:xfrm>
            <a:off x="6380100" y="2498716"/>
            <a:ext cx="11552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81" name="Google Shape;781;p13"/>
          <p:cNvSpPr txBox="1">
            <a:spLocks noGrp="1"/>
          </p:cNvSpPr>
          <p:nvPr>
            <p:ph type="title" idx="8" hasCustomPrompt="1"/>
          </p:nvPr>
        </p:nvSpPr>
        <p:spPr>
          <a:xfrm>
            <a:off x="6380199" y="4496603"/>
            <a:ext cx="1155200" cy="7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82" name="Google Shape;782;p13"/>
          <p:cNvSpPr txBox="1">
            <a:spLocks noGrp="1"/>
          </p:cNvSpPr>
          <p:nvPr>
            <p:ph type="subTitle" idx="9"/>
          </p:nvPr>
        </p:nvSpPr>
        <p:spPr>
          <a:xfrm>
            <a:off x="2736133" y="2292864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83" name="Google Shape;783;p13"/>
          <p:cNvSpPr txBox="1">
            <a:spLocks noGrp="1"/>
          </p:cNvSpPr>
          <p:nvPr>
            <p:ph type="subTitle" idx="13"/>
          </p:nvPr>
        </p:nvSpPr>
        <p:spPr>
          <a:xfrm>
            <a:off x="7535267" y="2292864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84" name="Google Shape;784;p13"/>
          <p:cNvSpPr txBox="1">
            <a:spLocks noGrp="1"/>
          </p:cNvSpPr>
          <p:nvPr>
            <p:ph type="subTitle" idx="14"/>
          </p:nvPr>
        </p:nvSpPr>
        <p:spPr>
          <a:xfrm>
            <a:off x="2736133" y="4288589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85" name="Google Shape;785;p13"/>
          <p:cNvSpPr txBox="1">
            <a:spLocks noGrp="1"/>
          </p:cNvSpPr>
          <p:nvPr>
            <p:ph type="subTitle" idx="15"/>
          </p:nvPr>
        </p:nvSpPr>
        <p:spPr>
          <a:xfrm>
            <a:off x="7535267" y="4288589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786" name="Google Shape;786;p13"/>
          <p:cNvGrpSpPr/>
          <p:nvPr/>
        </p:nvGrpSpPr>
        <p:grpSpPr>
          <a:xfrm>
            <a:off x="1071427" y="5544384"/>
            <a:ext cx="10860876" cy="1215171"/>
            <a:chOff x="803570" y="4158288"/>
            <a:chExt cx="8145657" cy="911378"/>
          </a:xfrm>
        </p:grpSpPr>
        <p:sp>
          <p:nvSpPr>
            <p:cNvPr id="787" name="Google Shape;787;p13"/>
            <p:cNvSpPr/>
            <p:nvPr/>
          </p:nvSpPr>
          <p:spPr>
            <a:xfrm>
              <a:off x="1028575" y="4158288"/>
              <a:ext cx="182575" cy="178025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803570" y="4514049"/>
              <a:ext cx="87303" cy="89953"/>
            </a:xfrm>
            <a:custGeom>
              <a:avLst/>
              <a:gdLst/>
              <a:ahLst/>
              <a:cxnLst/>
              <a:rect l="l" t="t" r="r" b="b"/>
              <a:pathLst>
                <a:path w="2655" h="2736" extrusionOk="0">
                  <a:moveTo>
                    <a:pt x="1072" y="0"/>
                  </a:moveTo>
                  <a:lnTo>
                    <a:pt x="874" y="939"/>
                  </a:lnTo>
                  <a:lnTo>
                    <a:pt x="1" y="1319"/>
                  </a:lnTo>
                  <a:lnTo>
                    <a:pt x="825" y="1796"/>
                  </a:lnTo>
                  <a:lnTo>
                    <a:pt x="907" y="2736"/>
                  </a:lnTo>
                  <a:lnTo>
                    <a:pt x="1616" y="2093"/>
                  </a:lnTo>
                  <a:lnTo>
                    <a:pt x="2555" y="2307"/>
                  </a:lnTo>
                  <a:lnTo>
                    <a:pt x="2160" y="1434"/>
                  </a:lnTo>
                  <a:lnTo>
                    <a:pt x="2654" y="626"/>
                  </a:lnTo>
                  <a:lnTo>
                    <a:pt x="2654" y="626"/>
                  </a:lnTo>
                  <a:lnTo>
                    <a:pt x="1698" y="725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89" name="Google Shape;789;p13"/>
            <p:cNvGrpSpPr/>
            <p:nvPr/>
          </p:nvGrpSpPr>
          <p:grpSpPr>
            <a:xfrm flipH="1">
              <a:off x="8430778" y="4619078"/>
              <a:ext cx="518450" cy="450588"/>
              <a:chOff x="4405428" y="4619078"/>
              <a:chExt cx="518450" cy="450588"/>
            </a:xfrm>
          </p:grpSpPr>
          <p:sp>
            <p:nvSpPr>
              <p:cNvPr id="790" name="Google Shape;790;p13"/>
              <p:cNvSpPr/>
              <p:nvPr/>
            </p:nvSpPr>
            <p:spPr>
              <a:xfrm>
                <a:off x="4649925" y="4806358"/>
                <a:ext cx="273952" cy="263308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6209" extrusionOk="0">
                    <a:moveTo>
                      <a:pt x="5090" y="0"/>
                    </a:moveTo>
                    <a:lnTo>
                      <a:pt x="3127" y="1119"/>
                    </a:lnTo>
                    <a:lnTo>
                      <a:pt x="1096" y="137"/>
                    </a:lnTo>
                    <a:lnTo>
                      <a:pt x="1552" y="2351"/>
                    </a:lnTo>
                    <a:lnTo>
                      <a:pt x="0" y="3995"/>
                    </a:lnTo>
                    <a:lnTo>
                      <a:pt x="2237" y="4223"/>
                    </a:lnTo>
                    <a:lnTo>
                      <a:pt x="3310" y="6209"/>
                    </a:lnTo>
                    <a:lnTo>
                      <a:pt x="4246" y="4155"/>
                    </a:lnTo>
                    <a:lnTo>
                      <a:pt x="6460" y="3744"/>
                    </a:lnTo>
                    <a:lnTo>
                      <a:pt x="4793" y="2237"/>
                    </a:lnTo>
                    <a:lnTo>
                      <a:pt x="50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13"/>
              <p:cNvSpPr/>
              <p:nvPr/>
            </p:nvSpPr>
            <p:spPr>
              <a:xfrm rot="-1858438">
                <a:off x="4430053" y="4645488"/>
                <a:ext cx="139895" cy="134446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6209" extrusionOk="0">
                    <a:moveTo>
                      <a:pt x="5090" y="0"/>
                    </a:moveTo>
                    <a:lnTo>
                      <a:pt x="3127" y="1119"/>
                    </a:lnTo>
                    <a:lnTo>
                      <a:pt x="1096" y="137"/>
                    </a:lnTo>
                    <a:lnTo>
                      <a:pt x="1552" y="2351"/>
                    </a:lnTo>
                    <a:lnTo>
                      <a:pt x="0" y="3995"/>
                    </a:lnTo>
                    <a:lnTo>
                      <a:pt x="2237" y="4223"/>
                    </a:lnTo>
                    <a:lnTo>
                      <a:pt x="3310" y="6209"/>
                    </a:lnTo>
                    <a:lnTo>
                      <a:pt x="4246" y="4155"/>
                    </a:lnTo>
                    <a:lnTo>
                      <a:pt x="6460" y="3744"/>
                    </a:lnTo>
                    <a:lnTo>
                      <a:pt x="4793" y="2237"/>
                    </a:lnTo>
                    <a:lnTo>
                      <a:pt x="50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9279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4"/>
          <p:cNvSpPr txBox="1">
            <a:spLocks noGrp="1"/>
          </p:cNvSpPr>
          <p:nvPr>
            <p:ph type="title"/>
          </p:nvPr>
        </p:nvSpPr>
        <p:spPr>
          <a:xfrm>
            <a:off x="1974703" y="4161383"/>
            <a:ext cx="8242800" cy="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94" name="Google Shape;794;p14"/>
          <p:cNvSpPr txBox="1">
            <a:spLocks noGrp="1"/>
          </p:cNvSpPr>
          <p:nvPr>
            <p:ph type="subTitle" idx="1"/>
          </p:nvPr>
        </p:nvSpPr>
        <p:spPr>
          <a:xfrm>
            <a:off x="1974567" y="1833488"/>
            <a:ext cx="8242800" cy="24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795" name="Google Shape;795;p14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796" name="Google Shape;796;p14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797" name="Google Shape;797;p14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8" name="Google Shape;798;p14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9" name="Google Shape;799;p14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0" name="Google Shape;800;p14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1" name="Google Shape;801;p14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2" name="Google Shape;802;p14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3" name="Google Shape;803;p14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4" name="Google Shape;804;p14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5" name="Google Shape;805;p14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14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14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14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14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14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14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14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14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14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5" name="Google Shape;815;p14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6" name="Google Shape;816;p14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7" name="Google Shape;817;p14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18" name="Google Shape;818;p14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19" name="Google Shape;819;p14"/>
          <p:cNvGrpSpPr/>
          <p:nvPr/>
        </p:nvGrpSpPr>
        <p:grpSpPr>
          <a:xfrm>
            <a:off x="-1730433" y="-1150699"/>
            <a:ext cx="15713065" cy="9492988"/>
            <a:chOff x="-1297825" y="-863025"/>
            <a:chExt cx="11784799" cy="7119741"/>
          </a:xfrm>
        </p:grpSpPr>
        <p:sp>
          <p:nvSpPr>
            <p:cNvPr id="820" name="Google Shape;820;p14"/>
            <p:cNvSpPr/>
            <p:nvPr/>
          </p:nvSpPr>
          <p:spPr>
            <a:xfrm>
              <a:off x="-1297825" y="-863025"/>
              <a:ext cx="4775650" cy="3604775"/>
            </a:xfrm>
            <a:custGeom>
              <a:avLst/>
              <a:gdLst/>
              <a:ahLst/>
              <a:cxnLst/>
              <a:rect l="l" t="t" r="r" b="b"/>
              <a:pathLst>
                <a:path w="191026" h="144191" extrusionOk="0">
                  <a:moveTo>
                    <a:pt x="88023" y="0"/>
                  </a:moveTo>
                  <a:cubicBezTo>
                    <a:pt x="83673" y="0"/>
                    <a:pt x="79324" y="130"/>
                    <a:pt x="74982" y="391"/>
                  </a:cubicBezTo>
                  <a:cubicBezTo>
                    <a:pt x="56516" y="1487"/>
                    <a:pt x="37252" y="5321"/>
                    <a:pt x="23191" y="17327"/>
                  </a:cubicBezTo>
                  <a:cubicBezTo>
                    <a:pt x="12189" y="26708"/>
                    <a:pt x="5387" y="40404"/>
                    <a:pt x="2694" y="54624"/>
                  </a:cubicBezTo>
                  <a:cubicBezTo>
                    <a:pt x="1" y="68844"/>
                    <a:pt x="1210" y="83566"/>
                    <a:pt x="4269" y="97695"/>
                  </a:cubicBezTo>
                  <a:cubicBezTo>
                    <a:pt x="6666" y="108697"/>
                    <a:pt x="10295" y="119676"/>
                    <a:pt x="17142" y="128600"/>
                  </a:cubicBezTo>
                  <a:cubicBezTo>
                    <a:pt x="23990" y="137525"/>
                    <a:pt x="34513" y="144190"/>
                    <a:pt x="45765" y="144190"/>
                  </a:cubicBezTo>
                  <a:cubicBezTo>
                    <a:pt x="57018" y="144190"/>
                    <a:pt x="68431" y="136361"/>
                    <a:pt x="70485" y="125291"/>
                  </a:cubicBezTo>
                  <a:cubicBezTo>
                    <a:pt x="72083" y="116526"/>
                    <a:pt x="68020" y="107829"/>
                    <a:pt x="66810" y="98996"/>
                  </a:cubicBezTo>
                  <a:cubicBezTo>
                    <a:pt x="64231" y="79914"/>
                    <a:pt x="77127" y="59919"/>
                    <a:pt x="95593" y="54418"/>
                  </a:cubicBezTo>
                  <a:cubicBezTo>
                    <a:pt x="100404" y="52977"/>
                    <a:pt x="105390" y="52450"/>
                    <a:pt x="110416" y="52450"/>
                  </a:cubicBezTo>
                  <a:cubicBezTo>
                    <a:pt x="115023" y="52450"/>
                    <a:pt x="119665" y="52893"/>
                    <a:pt x="124239" y="53483"/>
                  </a:cubicBezTo>
                  <a:cubicBezTo>
                    <a:pt x="133087" y="54604"/>
                    <a:pt x="141936" y="56276"/>
                    <a:pt x="150858" y="56276"/>
                  </a:cubicBezTo>
                  <a:cubicBezTo>
                    <a:pt x="151556" y="56276"/>
                    <a:pt x="152254" y="56266"/>
                    <a:pt x="152953" y="56244"/>
                  </a:cubicBezTo>
                  <a:cubicBezTo>
                    <a:pt x="162562" y="55925"/>
                    <a:pt x="172514" y="53186"/>
                    <a:pt x="179430" y="46475"/>
                  </a:cubicBezTo>
                  <a:cubicBezTo>
                    <a:pt x="184315" y="41705"/>
                    <a:pt x="191026" y="28192"/>
                    <a:pt x="184931" y="21915"/>
                  </a:cubicBezTo>
                  <a:cubicBezTo>
                    <a:pt x="183060" y="19998"/>
                    <a:pt x="179088" y="19427"/>
                    <a:pt x="176669" y="18400"/>
                  </a:cubicBezTo>
                  <a:cubicBezTo>
                    <a:pt x="172058" y="16414"/>
                    <a:pt x="167401" y="14565"/>
                    <a:pt x="162677" y="12876"/>
                  </a:cubicBezTo>
                  <a:cubicBezTo>
                    <a:pt x="153295" y="9544"/>
                    <a:pt x="143709" y="6850"/>
                    <a:pt x="133985" y="4819"/>
                  </a:cubicBezTo>
                  <a:cubicBezTo>
                    <a:pt x="118886" y="1632"/>
                    <a:pt x="103453" y="0"/>
                    <a:pt x="88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14"/>
            <p:cNvSpPr/>
            <p:nvPr/>
          </p:nvSpPr>
          <p:spPr>
            <a:xfrm rot="-450272" flipH="1">
              <a:off x="6744309" y="4129335"/>
              <a:ext cx="3634273" cy="1898184"/>
            </a:xfrm>
            <a:custGeom>
              <a:avLst/>
              <a:gdLst/>
              <a:ahLst/>
              <a:cxnLst/>
              <a:rect l="l" t="t" r="r" b="b"/>
              <a:pathLst>
                <a:path w="145376" h="75930" extrusionOk="0">
                  <a:moveTo>
                    <a:pt x="34203" y="0"/>
                  </a:moveTo>
                  <a:cubicBezTo>
                    <a:pt x="26785" y="0"/>
                    <a:pt x="19424" y="1647"/>
                    <a:pt x="13331" y="5763"/>
                  </a:cubicBezTo>
                  <a:cubicBezTo>
                    <a:pt x="6027" y="10693"/>
                    <a:pt x="1142" y="19047"/>
                    <a:pt x="412" y="27812"/>
                  </a:cubicBezTo>
                  <a:cubicBezTo>
                    <a:pt x="1" y="33085"/>
                    <a:pt x="1051" y="38426"/>
                    <a:pt x="3356" y="43174"/>
                  </a:cubicBezTo>
                  <a:cubicBezTo>
                    <a:pt x="5342" y="47259"/>
                    <a:pt x="8263" y="49542"/>
                    <a:pt x="11139" y="52783"/>
                  </a:cubicBezTo>
                  <a:cubicBezTo>
                    <a:pt x="14312" y="56321"/>
                    <a:pt x="16047" y="60635"/>
                    <a:pt x="19676" y="63922"/>
                  </a:cubicBezTo>
                  <a:cubicBezTo>
                    <a:pt x="23191" y="67117"/>
                    <a:pt x="27368" y="69628"/>
                    <a:pt x="31796" y="71386"/>
                  </a:cubicBezTo>
                  <a:cubicBezTo>
                    <a:pt x="41200" y="75106"/>
                    <a:pt x="51540" y="75768"/>
                    <a:pt x="61652" y="75905"/>
                  </a:cubicBezTo>
                  <a:cubicBezTo>
                    <a:pt x="62973" y="75922"/>
                    <a:pt x="64294" y="75930"/>
                    <a:pt x="65616" y="75930"/>
                  </a:cubicBezTo>
                  <a:cubicBezTo>
                    <a:pt x="78814" y="75930"/>
                    <a:pt x="92019" y="75102"/>
                    <a:pt x="105111" y="73463"/>
                  </a:cubicBezTo>
                  <a:cubicBezTo>
                    <a:pt x="115086" y="72207"/>
                    <a:pt x="125722" y="70130"/>
                    <a:pt x="132821" y="63009"/>
                  </a:cubicBezTo>
                  <a:cubicBezTo>
                    <a:pt x="138505" y="57280"/>
                    <a:pt x="141015" y="49199"/>
                    <a:pt x="142773" y="41325"/>
                  </a:cubicBezTo>
                  <a:cubicBezTo>
                    <a:pt x="144462" y="33770"/>
                    <a:pt x="145375" y="25027"/>
                    <a:pt x="140445" y="19047"/>
                  </a:cubicBezTo>
                  <a:cubicBezTo>
                    <a:pt x="136761" y="14603"/>
                    <a:pt x="130685" y="12940"/>
                    <a:pt x="124825" y="12940"/>
                  </a:cubicBezTo>
                  <a:cubicBezTo>
                    <a:pt x="124184" y="12940"/>
                    <a:pt x="123547" y="12960"/>
                    <a:pt x="122915" y="12999"/>
                  </a:cubicBezTo>
                  <a:cubicBezTo>
                    <a:pt x="116501" y="13364"/>
                    <a:pt x="110247" y="15281"/>
                    <a:pt x="103856" y="15783"/>
                  </a:cubicBezTo>
                  <a:cubicBezTo>
                    <a:pt x="102655" y="15878"/>
                    <a:pt x="101455" y="15923"/>
                    <a:pt x="100257" y="15923"/>
                  </a:cubicBezTo>
                  <a:cubicBezTo>
                    <a:pt x="91073" y="15923"/>
                    <a:pt x="81995" y="13280"/>
                    <a:pt x="73293" y="10191"/>
                  </a:cubicBezTo>
                  <a:cubicBezTo>
                    <a:pt x="63455" y="6699"/>
                    <a:pt x="53754" y="2567"/>
                    <a:pt x="43483" y="810"/>
                  </a:cubicBezTo>
                  <a:cubicBezTo>
                    <a:pt x="40439" y="290"/>
                    <a:pt x="37316" y="0"/>
                    <a:pt x="34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2" name="Google Shape;822;p14"/>
          <p:cNvSpPr/>
          <p:nvPr/>
        </p:nvSpPr>
        <p:spPr>
          <a:xfrm>
            <a:off x="10637434" y="6320785"/>
            <a:ext cx="243433" cy="237367"/>
          </a:xfrm>
          <a:custGeom>
            <a:avLst/>
            <a:gdLst/>
            <a:ahLst/>
            <a:cxnLst/>
            <a:rect l="l" t="t" r="r" b="b"/>
            <a:pathLst>
              <a:path w="7303" h="7121" extrusionOk="0">
                <a:moveTo>
                  <a:pt x="5539" y="0"/>
                </a:moveTo>
                <a:lnTo>
                  <a:pt x="3396" y="1368"/>
                </a:lnTo>
                <a:lnTo>
                  <a:pt x="1039" y="379"/>
                </a:lnTo>
                <a:lnTo>
                  <a:pt x="1039" y="379"/>
                </a:lnTo>
                <a:lnTo>
                  <a:pt x="1682" y="2851"/>
                </a:lnTo>
                <a:lnTo>
                  <a:pt x="1" y="4780"/>
                </a:lnTo>
                <a:lnTo>
                  <a:pt x="2555" y="4928"/>
                </a:lnTo>
                <a:lnTo>
                  <a:pt x="3874" y="7120"/>
                </a:lnTo>
                <a:lnTo>
                  <a:pt x="4813" y="4747"/>
                </a:lnTo>
                <a:lnTo>
                  <a:pt x="7302" y="4170"/>
                </a:lnTo>
                <a:lnTo>
                  <a:pt x="5324" y="2538"/>
                </a:lnTo>
                <a:lnTo>
                  <a:pt x="55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3" name="Google Shape;823;p14"/>
          <p:cNvGrpSpPr/>
          <p:nvPr/>
        </p:nvGrpSpPr>
        <p:grpSpPr>
          <a:xfrm>
            <a:off x="314094" y="130869"/>
            <a:ext cx="11571357" cy="6427308"/>
            <a:chOff x="235570" y="98151"/>
            <a:chExt cx="8678518" cy="4820481"/>
          </a:xfrm>
        </p:grpSpPr>
        <p:grpSp>
          <p:nvGrpSpPr>
            <p:cNvPr id="824" name="Google Shape;824;p14"/>
            <p:cNvGrpSpPr/>
            <p:nvPr/>
          </p:nvGrpSpPr>
          <p:grpSpPr>
            <a:xfrm rot="-5232170" flipH="1">
              <a:off x="8098732" y="4109889"/>
              <a:ext cx="925442" cy="660894"/>
              <a:chOff x="6969825" y="302175"/>
              <a:chExt cx="925450" cy="660900"/>
            </a:xfrm>
          </p:grpSpPr>
          <p:sp>
            <p:nvSpPr>
              <p:cNvPr id="825" name="Google Shape;825;p14"/>
              <p:cNvSpPr/>
              <p:nvPr/>
            </p:nvSpPr>
            <p:spPr>
              <a:xfrm>
                <a:off x="6969825" y="302575"/>
                <a:ext cx="925450" cy="6543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172" extrusionOk="0">
                    <a:moveTo>
                      <a:pt x="27608" y="6820"/>
                    </a:moveTo>
                    <a:cubicBezTo>
                      <a:pt x="27735" y="6820"/>
                      <a:pt x="27858" y="6902"/>
                      <a:pt x="27903" y="7038"/>
                    </a:cubicBezTo>
                    <a:cubicBezTo>
                      <a:pt x="28414" y="8554"/>
                      <a:pt x="29041" y="10680"/>
                      <a:pt x="29716" y="13449"/>
                    </a:cubicBezTo>
                    <a:cubicBezTo>
                      <a:pt x="30392" y="16168"/>
                      <a:pt x="30886" y="18575"/>
                      <a:pt x="31183" y="20289"/>
                    </a:cubicBezTo>
                    <a:cubicBezTo>
                      <a:pt x="31216" y="20470"/>
                      <a:pt x="31101" y="20618"/>
                      <a:pt x="30936" y="20651"/>
                    </a:cubicBezTo>
                    <a:cubicBezTo>
                      <a:pt x="29139" y="20915"/>
                      <a:pt x="26437" y="21212"/>
                      <a:pt x="22992" y="21442"/>
                    </a:cubicBezTo>
                    <a:cubicBezTo>
                      <a:pt x="21723" y="21525"/>
                      <a:pt x="20372" y="21591"/>
                      <a:pt x="18921" y="21657"/>
                    </a:cubicBezTo>
                    <a:cubicBezTo>
                      <a:pt x="16633" y="21751"/>
                      <a:pt x="14610" y="21785"/>
                      <a:pt x="12856" y="21785"/>
                    </a:cubicBezTo>
                    <a:cubicBezTo>
                      <a:pt x="11843" y="21785"/>
                      <a:pt x="10920" y="21774"/>
                      <a:pt x="10087" y="21756"/>
                    </a:cubicBezTo>
                    <a:cubicBezTo>
                      <a:pt x="9824" y="21739"/>
                      <a:pt x="9692" y="21409"/>
                      <a:pt x="9890" y="21228"/>
                    </a:cubicBezTo>
                    <a:cubicBezTo>
                      <a:pt x="11604" y="19629"/>
                      <a:pt x="13894" y="17619"/>
                      <a:pt x="16812" y="15196"/>
                    </a:cubicBezTo>
                    <a:cubicBezTo>
                      <a:pt x="20569" y="12048"/>
                      <a:pt x="24343" y="9098"/>
                      <a:pt x="27013" y="7186"/>
                    </a:cubicBezTo>
                    <a:cubicBezTo>
                      <a:pt x="27162" y="7087"/>
                      <a:pt x="27310" y="6972"/>
                      <a:pt x="27442" y="6873"/>
                    </a:cubicBezTo>
                    <a:cubicBezTo>
                      <a:pt x="27493" y="6837"/>
                      <a:pt x="27551" y="6820"/>
                      <a:pt x="27608" y="6820"/>
                    </a:cubicBezTo>
                    <a:close/>
                    <a:moveTo>
                      <a:pt x="29928" y="0"/>
                    </a:moveTo>
                    <a:cubicBezTo>
                      <a:pt x="29603" y="0"/>
                      <a:pt x="28837" y="394"/>
                      <a:pt x="27722" y="1105"/>
                    </a:cubicBezTo>
                    <a:cubicBezTo>
                      <a:pt x="20619" y="5654"/>
                      <a:pt x="1" y="22761"/>
                      <a:pt x="710" y="24755"/>
                    </a:cubicBezTo>
                    <a:cubicBezTo>
                      <a:pt x="1069" y="25766"/>
                      <a:pt x="5956" y="26172"/>
                      <a:pt x="12016" y="26172"/>
                    </a:cubicBezTo>
                    <a:cubicBezTo>
                      <a:pt x="14851" y="26172"/>
                      <a:pt x="17943" y="26083"/>
                      <a:pt x="20948" y="25925"/>
                    </a:cubicBezTo>
                    <a:cubicBezTo>
                      <a:pt x="28958" y="25513"/>
                      <a:pt x="36358" y="24623"/>
                      <a:pt x="36556" y="23651"/>
                    </a:cubicBezTo>
                    <a:cubicBezTo>
                      <a:pt x="37017" y="21525"/>
                      <a:pt x="32189" y="149"/>
                      <a:pt x="29947" y="1"/>
                    </a:cubicBezTo>
                    <a:cubicBezTo>
                      <a:pt x="29941" y="0"/>
                      <a:pt x="29934" y="0"/>
                      <a:pt x="29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6" name="Google Shape;826;p14"/>
              <p:cNvSpPr/>
              <p:nvPr/>
            </p:nvSpPr>
            <p:spPr>
              <a:xfrm>
                <a:off x="7493525" y="302575"/>
                <a:ext cx="401750" cy="648150"/>
              </a:xfrm>
              <a:custGeom>
                <a:avLst/>
                <a:gdLst/>
                <a:ahLst/>
                <a:cxnLst/>
                <a:rect l="l" t="t" r="r" b="b"/>
                <a:pathLst>
                  <a:path w="16070" h="25926" extrusionOk="0">
                    <a:moveTo>
                      <a:pt x="8980" y="0"/>
                    </a:moveTo>
                    <a:cubicBezTo>
                      <a:pt x="8655" y="0"/>
                      <a:pt x="7889" y="394"/>
                      <a:pt x="6774" y="1105"/>
                    </a:cubicBezTo>
                    <a:cubicBezTo>
                      <a:pt x="6642" y="3148"/>
                      <a:pt x="6395" y="5176"/>
                      <a:pt x="6065" y="7186"/>
                    </a:cubicBezTo>
                    <a:cubicBezTo>
                      <a:pt x="6214" y="7087"/>
                      <a:pt x="6362" y="6972"/>
                      <a:pt x="6494" y="6873"/>
                    </a:cubicBezTo>
                    <a:cubicBezTo>
                      <a:pt x="6545" y="6837"/>
                      <a:pt x="6603" y="6820"/>
                      <a:pt x="6660" y="6820"/>
                    </a:cubicBezTo>
                    <a:cubicBezTo>
                      <a:pt x="6787" y="6820"/>
                      <a:pt x="6910" y="6902"/>
                      <a:pt x="6955" y="7038"/>
                    </a:cubicBezTo>
                    <a:cubicBezTo>
                      <a:pt x="7466" y="8554"/>
                      <a:pt x="8093" y="10680"/>
                      <a:pt x="8768" y="13449"/>
                    </a:cubicBezTo>
                    <a:cubicBezTo>
                      <a:pt x="9444" y="16168"/>
                      <a:pt x="9938" y="18575"/>
                      <a:pt x="10235" y="20289"/>
                    </a:cubicBezTo>
                    <a:cubicBezTo>
                      <a:pt x="10268" y="20470"/>
                      <a:pt x="10153" y="20618"/>
                      <a:pt x="9988" y="20651"/>
                    </a:cubicBezTo>
                    <a:cubicBezTo>
                      <a:pt x="8191" y="20915"/>
                      <a:pt x="5489" y="21212"/>
                      <a:pt x="2044" y="21442"/>
                    </a:cubicBezTo>
                    <a:cubicBezTo>
                      <a:pt x="1599" y="22530"/>
                      <a:pt x="1121" y="23634"/>
                      <a:pt x="610" y="24706"/>
                    </a:cubicBezTo>
                    <a:cubicBezTo>
                      <a:pt x="412" y="25118"/>
                      <a:pt x="215" y="25530"/>
                      <a:pt x="0" y="25925"/>
                    </a:cubicBezTo>
                    <a:cubicBezTo>
                      <a:pt x="8010" y="25513"/>
                      <a:pt x="15410" y="24623"/>
                      <a:pt x="15608" y="23651"/>
                    </a:cubicBezTo>
                    <a:cubicBezTo>
                      <a:pt x="16069" y="21525"/>
                      <a:pt x="11241" y="149"/>
                      <a:pt x="8999" y="1"/>
                    </a:cubicBezTo>
                    <a:cubicBezTo>
                      <a:pt x="8993" y="0"/>
                      <a:pt x="8986" y="0"/>
                      <a:pt x="8980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7" name="Google Shape;827;p14"/>
              <p:cNvSpPr/>
              <p:nvPr/>
            </p:nvSpPr>
            <p:spPr>
              <a:xfrm>
                <a:off x="6969825" y="302175"/>
                <a:ext cx="925450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436" fill="none" extrusionOk="0">
                    <a:moveTo>
                      <a:pt x="30936" y="20667"/>
                    </a:moveTo>
                    <a:cubicBezTo>
                      <a:pt x="29139" y="20931"/>
                      <a:pt x="26437" y="21228"/>
                      <a:pt x="22992" y="21458"/>
                    </a:cubicBezTo>
                    <a:cubicBezTo>
                      <a:pt x="21723" y="21541"/>
                      <a:pt x="20372" y="21607"/>
                      <a:pt x="18921" y="21673"/>
                    </a:cubicBezTo>
                    <a:cubicBezTo>
                      <a:pt x="15312" y="21821"/>
                      <a:pt x="12362" y="21821"/>
                      <a:pt x="10087" y="21772"/>
                    </a:cubicBezTo>
                    <a:cubicBezTo>
                      <a:pt x="9824" y="21755"/>
                      <a:pt x="9692" y="21425"/>
                      <a:pt x="9890" y="21244"/>
                    </a:cubicBezTo>
                    <a:cubicBezTo>
                      <a:pt x="11604" y="19645"/>
                      <a:pt x="13894" y="17635"/>
                      <a:pt x="16812" y="15212"/>
                    </a:cubicBezTo>
                    <a:cubicBezTo>
                      <a:pt x="20569" y="12064"/>
                      <a:pt x="24343" y="9114"/>
                      <a:pt x="27013" y="7202"/>
                    </a:cubicBezTo>
                    <a:cubicBezTo>
                      <a:pt x="27162" y="7103"/>
                      <a:pt x="27310" y="6988"/>
                      <a:pt x="27442" y="6889"/>
                    </a:cubicBezTo>
                    <a:cubicBezTo>
                      <a:pt x="27607" y="6774"/>
                      <a:pt x="27837" y="6856"/>
                      <a:pt x="27903" y="7054"/>
                    </a:cubicBezTo>
                    <a:cubicBezTo>
                      <a:pt x="28414" y="8570"/>
                      <a:pt x="29041" y="10696"/>
                      <a:pt x="29716" y="13465"/>
                    </a:cubicBezTo>
                    <a:cubicBezTo>
                      <a:pt x="30392" y="16184"/>
                      <a:pt x="30886" y="18591"/>
                      <a:pt x="31183" y="20305"/>
                    </a:cubicBezTo>
                    <a:cubicBezTo>
                      <a:pt x="31216" y="20486"/>
                      <a:pt x="31101" y="20634"/>
                      <a:pt x="30936" y="20667"/>
                    </a:cubicBezTo>
                    <a:close/>
                    <a:moveTo>
                      <a:pt x="29947" y="17"/>
                    </a:moveTo>
                    <a:cubicBezTo>
                      <a:pt x="29634" y="0"/>
                      <a:pt x="28859" y="396"/>
                      <a:pt x="27722" y="1121"/>
                    </a:cubicBezTo>
                    <a:cubicBezTo>
                      <a:pt x="20619" y="5670"/>
                      <a:pt x="1" y="22777"/>
                      <a:pt x="710" y="24771"/>
                    </a:cubicBezTo>
                    <a:cubicBezTo>
                      <a:pt x="1237" y="26254"/>
                      <a:pt x="11521" y="26436"/>
                      <a:pt x="20948" y="25941"/>
                    </a:cubicBezTo>
                    <a:cubicBezTo>
                      <a:pt x="28958" y="25529"/>
                      <a:pt x="36358" y="24639"/>
                      <a:pt x="36556" y="23667"/>
                    </a:cubicBezTo>
                    <a:cubicBezTo>
                      <a:pt x="37017" y="21541"/>
                      <a:pt x="32189" y="165"/>
                      <a:pt x="29947" y="17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8" name="Google Shape;828;p14"/>
            <p:cNvGrpSpPr/>
            <p:nvPr/>
          </p:nvGrpSpPr>
          <p:grpSpPr>
            <a:xfrm rot="2700000">
              <a:off x="382534" y="1213236"/>
              <a:ext cx="485716" cy="485702"/>
              <a:chOff x="467675" y="3845425"/>
              <a:chExt cx="881100" cy="881075"/>
            </a:xfrm>
          </p:grpSpPr>
          <p:sp>
            <p:nvSpPr>
              <p:cNvPr id="829" name="Google Shape;829;p14"/>
              <p:cNvSpPr/>
              <p:nvPr/>
            </p:nvSpPr>
            <p:spPr>
              <a:xfrm>
                <a:off x="475100" y="3852850"/>
                <a:ext cx="866825" cy="866225"/>
              </a:xfrm>
              <a:custGeom>
                <a:avLst/>
                <a:gdLst/>
                <a:ahLst/>
                <a:cxnLst/>
                <a:rect l="l" t="t" r="r" b="b"/>
                <a:pathLst>
                  <a:path w="34673" h="34649" extrusionOk="0">
                    <a:moveTo>
                      <a:pt x="11915" y="0"/>
                    </a:moveTo>
                    <a:lnTo>
                      <a:pt x="11733" y="11276"/>
                    </a:lnTo>
                    <a:lnTo>
                      <a:pt x="1" y="11093"/>
                    </a:lnTo>
                    <a:lnTo>
                      <a:pt x="754" y="22803"/>
                    </a:lnTo>
                    <a:lnTo>
                      <a:pt x="11527" y="23054"/>
                    </a:lnTo>
                    <a:lnTo>
                      <a:pt x="11345" y="34649"/>
                    </a:lnTo>
                    <a:lnTo>
                      <a:pt x="23328" y="33827"/>
                    </a:lnTo>
                    <a:lnTo>
                      <a:pt x="23191" y="23305"/>
                    </a:lnTo>
                    <a:lnTo>
                      <a:pt x="23191" y="23305"/>
                    </a:lnTo>
                    <a:lnTo>
                      <a:pt x="33850" y="23556"/>
                    </a:lnTo>
                    <a:lnTo>
                      <a:pt x="34672" y="11595"/>
                    </a:lnTo>
                    <a:lnTo>
                      <a:pt x="23008" y="11390"/>
                    </a:lnTo>
                    <a:lnTo>
                      <a:pt x="22871" y="685"/>
                    </a:lnTo>
                    <a:lnTo>
                      <a:pt x="119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0" name="Google Shape;830;p14"/>
              <p:cNvSpPr/>
              <p:nvPr/>
            </p:nvSpPr>
            <p:spPr>
              <a:xfrm>
                <a:off x="488800" y="4305925"/>
                <a:ext cx="841700" cy="413150"/>
              </a:xfrm>
              <a:custGeom>
                <a:avLst/>
                <a:gdLst/>
                <a:ahLst/>
                <a:cxnLst/>
                <a:rect l="l" t="t" r="r" b="b"/>
                <a:pathLst>
                  <a:path w="33668" h="16526" extrusionOk="0">
                    <a:moveTo>
                      <a:pt x="33668" y="0"/>
                    </a:moveTo>
                    <a:lnTo>
                      <a:pt x="33668" y="0"/>
                    </a:lnTo>
                    <a:cubicBezTo>
                      <a:pt x="32846" y="3584"/>
                      <a:pt x="31910" y="3401"/>
                      <a:pt x="30472" y="3744"/>
                    </a:cubicBezTo>
                    <a:cubicBezTo>
                      <a:pt x="29938" y="3866"/>
                      <a:pt x="29293" y="3907"/>
                      <a:pt x="28605" y="3907"/>
                    </a:cubicBezTo>
                    <a:cubicBezTo>
                      <a:pt x="27125" y="3907"/>
                      <a:pt x="25444" y="3714"/>
                      <a:pt x="24233" y="3714"/>
                    </a:cubicBezTo>
                    <a:cubicBezTo>
                      <a:pt x="24109" y="3714"/>
                      <a:pt x="23989" y="3716"/>
                      <a:pt x="23876" y="3721"/>
                    </a:cubicBezTo>
                    <a:cubicBezTo>
                      <a:pt x="20977" y="3812"/>
                      <a:pt x="21319" y="4566"/>
                      <a:pt x="21205" y="7145"/>
                    </a:cubicBezTo>
                    <a:cubicBezTo>
                      <a:pt x="21159" y="8606"/>
                      <a:pt x="21388" y="11847"/>
                      <a:pt x="21342" y="13308"/>
                    </a:cubicBezTo>
                    <a:cubicBezTo>
                      <a:pt x="21299" y="14504"/>
                      <a:pt x="17939" y="15328"/>
                      <a:pt x="15364" y="15328"/>
                    </a:cubicBezTo>
                    <a:cubicBezTo>
                      <a:pt x="13814" y="15328"/>
                      <a:pt x="12549" y="15029"/>
                      <a:pt x="12463" y="14335"/>
                    </a:cubicBezTo>
                    <a:cubicBezTo>
                      <a:pt x="12052" y="10865"/>
                      <a:pt x="12189" y="7122"/>
                      <a:pt x="12212" y="5730"/>
                    </a:cubicBezTo>
                    <a:cubicBezTo>
                      <a:pt x="12256" y="3846"/>
                      <a:pt x="11333" y="3560"/>
                      <a:pt x="9585" y="3560"/>
                    </a:cubicBezTo>
                    <a:cubicBezTo>
                      <a:pt x="9511" y="3560"/>
                      <a:pt x="9436" y="3560"/>
                      <a:pt x="9359" y="3561"/>
                    </a:cubicBezTo>
                    <a:cubicBezTo>
                      <a:pt x="8333" y="3576"/>
                      <a:pt x="5989" y="3638"/>
                      <a:pt x="4196" y="3638"/>
                    </a:cubicBezTo>
                    <a:cubicBezTo>
                      <a:pt x="3196" y="3638"/>
                      <a:pt x="2367" y="3618"/>
                      <a:pt x="2032" y="3561"/>
                    </a:cubicBezTo>
                    <a:cubicBezTo>
                      <a:pt x="1119" y="3401"/>
                      <a:pt x="480" y="3196"/>
                      <a:pt x="0" y="1530"/>
                    </a:cubicBezTo>
                    <a:lnTo>
                      <a:pt x="0" y="1530"/>
                    </a:lnTo>
                    <a:lnTo>
                      <a:pt x="206" y="4680"/>
                    </a:lnTo>
                    <a:lnTo>
                      <a:pt x="10979" y="4931"/>
                    </a:lnTo>
                    <a:lnTo>
                      <a:pt x="10797" y="16526"/>
                    </a:lnTo>
                    <a:lnTo>
                      <a:pt x="22780" y="15704"/>
                    </a:lnTo>
                    <a:lnTo>
                      <a:pt x="22643" y="5182"/>
                    </a:lnTo>
                    <a:lnTo>
                      <a:pt x="22643" y="5182"/>
                    </a:lnTo>
                    <a:lnTo>
                      <a:pt x="33302" y="5433"/>
                    </a:lnTo>
                    <a:lnTo>
                      <a:pt x="33668" y="0"/>
                    </a:ln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1" name="Google Shape;831;p14"/>
              <p:cNvSpPr/>
              <p:nvPr/>
            </p:nvSpPr>
            <p:spPr>
              <a:xfrm>
                <a:off x="923050" y="4058525"/>
                <a:ext cx="224850" cy="17987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195" extrusionOk="0">
                    <a:moveTo>
                      <a:pt x="1082" y="0"/>
                    </a:moveTo>
                    <a:cubicBezTo>
                      <a:pt x="958" y="0"/>
                      <a:pt x="842" y="72"/>
                      <a:pt x="799" y="241"/>
                    </a:cubicBezTo>
                    <a:cubicBezTo>
                      <a:pt x="343" y="2182"/>
                      <a:pt x="0" y="3825"/>
                      <a:pt x="229" y="5834"/>
                    </a:cubicBezTo>
                    <a:cubicBezTo>
                      <a:pt x="274" y="6336"/>
                      <a:pt x="548" y="6884"/>
                      <a:pt x="1096" y="6975"/>
                    </a:cubicBezTo>
                    <a:cubicBezTo>
                      <a:pt x="1894" y="7127"/>
                      <a:pt x="2683" y="7194"/>
                      <a:pt x="3467" y="7194"/>
                    </a:cubicBezTo>
                    <a:cubicBezTo>
                      <a:pt x="5150" y="7194"/>
                      <a:pt x="6810" y="6886"/>
                      <a:pt x="8491" y="6450"/>
                    </a:cubicBezTo>
                    <a:cubicBezTo>
                      <a:pt x="8994" y="6313"/>
                      <a:pt x="8994" y="5560"/>
                      <a:pt x="8491" y="5423"/>
                    </a:cubicBezTo>
                    <a:cubicBezTo>
                      <a:pt x="6506" y="4943"/>
                      <a:pt x="4451" y="5126"/>
                      <a:pt x="2443" y="4829"/>
                    </a:cubicBezTo>
                    <a:cubicBezTo>
                      <a:pt x="2214" y="3231"/>
                      <a:pt x="2100" y="1793"/>
                      <a:pt x="1438" y="241"/>
                    </a:cubicBezTo>
                    <a:cubicBezTo>
                      <a:pt x="1377" y="95"/>
                      <a:pt x="1225" y="0"/>
                      <a:pt x="1082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2" name="Google Shape;832;p14"/>
              <p:cNvSpPr/>
              <p:nvPr/>
            </p:nvSpPr>
            <p:spPr>
              <a:xfrm>
                <a:off x="467675" y="3845425"/>
                <a:ext cx="881100" cy="881075"/>
              </a:xfrm>
              <a:custGeom>
                <a:avLst/>
                <a:gdLst/>
                <a:ahLst/>
                <a:cxnLst/>
                <a:rect l="l" t="t" r="r" b="b"/>
                <a:pathLst>
                  <a:path w="35244" h="35243" extrusionOk="0">
                    <a:moveTo>
                      <a:pt x="12486" y="594"/>
                    </a:moveTo>
                    <a:lnTo>
                      <a:pt x="22895" y="1256"/>
                    </a:lnTo>
                    <a:lnTo>
                      <a:pt x="23009" y="11710"/>
                    </a:lnTo>
                    <a:cubicBezTo>
                      <a:pt x="23009" y="11847"/>
                      <a:pt x="23146" y="11984"/>
                      <a:pt x="23305" y="11984"/>
                    </a:cubicBezTo>
                    <a:lnTo>
                      <a:pt x="34650" y="12166"/>
                    </a:lnTo>
                    <a:lnTo>
                      <a:pt x="33874" y="23579"/>
                    </a:lnTo>
                    <a:lnTo>
                      <a:pt x="23488" y="23328"/>
                    </a:lnTo>
                    <a:cubicBezTo>
                      <a:pt x="23420" y="23328"/>
                      <a:pt x="23351" y="23351"/>
                      <a:pt x="23283" y="23396"/>
                    </a:cubicBezTo>
                    <a:cubicBezTo>
                      <a:pt x="23237" y="23465"/>
                      <a:pt x="23214" y="23533"/>
                      <a:pt x="23214" y="23602"/>
                    </a:cubicBezTo>
                    <a:lnTo>
                      <a:pt x="23328" y="33873"/>
                    </a:lnTo>
                    <a:lnTo>
                      <a:pt x="11938" y="34649"/>
                    </a:lnTo>
                    <a:lnTo>
                      <a:pt x="11938" y="34649"/>
                    </a:lnTo>
                    <a:lnTo>
                      <a:pt x="12121" y="23351"/>
                    </a:lnTo>
                    <a:cubicBezTo>
                      <a:pt x="12121" y="23214"/>
                      <a:pt x="11984" y="23077"/>
                      <a:pt x="11847" y="23077"/>
                    </a:cubicBezTo>
                    <a:lnTo>
                      <a:pt x="1325" y="22826"/>
                    </a:lnTo>
                    <a:lnTo>
                      <a:pt x="594" y="11664"/>
                    </a:lnTo>
                    <a:lnTo>
                      <a:pt x="12007" y="11847"/>
                    </a:lnTo>
                    <a:cubicBezTo>
                      <a:pt x="12167" y="11847"/>
                      <a:pt x="12304" y="11733"/>
                      <a:pt x="12304" y="11573"/>
                    </a:cubicBezTo>
                    <a:lnTo>
                      <a:pt x="12486" y="594"/>
                    </a:lnTo>
                    <a:close/>
                    <a:moveTo>
                      <a:pt x="12235" y="0"/>
                    </a:moveTo>
                    <a:cubicBezTo>
                      <a:pt x="12144" y="0"/>
                      <a:pt x="12075" y="23"/>
                      <a:pt x="12007" y="69"/>
                    </a:cubicBezTo>
                    <a:cubicBezTo>
                      <a:pt x="11961" y="137"/>
                      <a:pt x="11916" y="206"/>
                      <a:pt x="11916" y="274"/>
                    </a:cubicBezTo>
                    <a:lnTo>
                      <a:pt x="11733" y="11276"/>
                    </a:lnTo>
                    <a:lnTo>
                      <a:pt x="298" y="11094"/>
                    </a:lnTo>
                    <a:cubicBezTo>
                      <a:pt x="229" y="11094"/>
                      <a:pt x="138" y="11116"/>
                      <a:pt x="92" y="11185"/>
                    </a:cubicBezTo>
                    <a:cubicBezTo>
                      <a:pt x="24" y="11230"/>
                      <a:pt x="1" y="11322"/>
                      <a:pt x="1" y="11390"/>
                    </a:cubicBezTo>
                    <a:lnTo>
                      <a:pt x="777" y="23122"/>
                    </a:lnTo>
                    <a:cubicBezTo>
                      <a:pt x="777" y="23259"/>
                      <a:pt x="891" y="23396"/>
                      <a:pt x="1051" y="23396"/>
                    </a:cubicBezTo>
                    <a:lnTo>
                      <a:pt x="11550" y="23625"/>
                    </a:lnTo>
                    <a:lnTo>
                      <a:pt x="11345" y="34946"/>
                    </a:lnTo>
                    <a:cubicBezTo>
                      <a:pt x="11345" y="35037"/>
                      <a:pt x="11391" y="35106"/>
                      <a:pt x="11436" y="35151"/>
                    </a:cubicBezTo>
                    <a:cubicBezTo>
                      <a:pt x="11505" y="35220"/>
                      <a:pt x="11573" y="35243"/>
                      <a:pt x="11642" y="35243"/>
                    </a:cubicBezTo>
                    <a:lnTo>
                      <a:pt x="11665" y="35243"/>
                    </a:lnTo>
                    <a:lnTo>
                      <a:pt x="23625" y="34421"/>
                    </a:lnTo>
                    <a:cubicBezTo>
                      <a:pt x="23785" y="34398"/>
                      <a:pt x="23899" y="34284"/>
                      <a:pt x="23899" y="34124"/>
                    </a:cubicBezTo>
                    <a:lnTo>
                      <a:pt x="23785" y="23899"/>
                    </a:lnTo>
                    <a:lnTo>
                      <a:pt x="34125" y="24150"/>
                    </a:lnTo>
                    <a:cubicBezTo>
                      <a:pt x="34284" y="24150"/>
                      <a:pt x="34421" y="24035"/>
                      <a:pt x="34421" y="23876"/>
                    </a:cubicBezTo>
                    <a:lnTo>
                      <a:pt x="35243" y="11915"/>
                    </a:lnTo>
                    <a:cubicBezTo>
                      <a:pt x="35243" y="11824"/>
                      <a:pt x="35220" y="11755"/>
                      <a:pt x="35175" y="11687"/>
                    </a:cubicBezTo>
                    <a:cubicBezTo>
                      <a:pt x="35106" y="11641"/>
                      <a:pt x="35038" y="11596"/>
                      <a:pt x="34969" y="11596"/>
                    </a:cubicBezTo>
                    <a:lnTo>
                      <a:pt x="23579" y="11413"/>
                    </a:lnTo>
                    <a:lnTo>
                      <a:pt x="23465" y="982"/>
                    </a:lnTo>
                    <a:cubicBezTo>
                      <a:pt x="23465" y="822"/>
                      <a:pt x="23351" y="708"/>
                      <a:pt x="23191" y="708"/>
                    </a:cubicBezTo>
                    <a:lnTo>
                      <a:pt x="122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33" name="Google Shape;833;p14"/>
            <p:cNvGrpSpPr/>
            <p:nvPr/>
          </p:nvGrpSpPr>
          <p:grpSpPr>
            <a:xfrm>
              <a:off x="713237" y="98151"/>
              <a:ext cx="598643" cy="882709"/>
              <a:chOff x="9592" y="59773"/>
              <a:chExt cx="898189" cy="1324394"/>
            </a:xfrm>
          </p:grpSpPr>
          <p:sp>
            <p:nvSpPr>
              <p:cNvPr id="834" name="Google Shape;834;p14"/>
              <p:cNvSpPr/>
              <p:nvPr/>
            </p:nvSpPr>
            <p:spPr>
              <a:xfrm rot="979958">
                <a:off x="175364" y="124054"/>
                <a:ext cx="567198" cy="1195994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47842" extrusionOk="0">
                    <a:moveTo>
                      <a:pt x="0" y="0"/>
                    </a:moveTo>
                    <a:lnTo>
                      <a:pt x="0" y="13170"/>
                    </a:lnTo>
                    <a:lnTo>
                      <a:pt x="8880" y="13170"/>
                    </a:lnTo>
                    <a:lnTo>
                      <a:pt x="8880" y="47842"/>
                    </a:lnTo>
                    <a:lnTo>
                      <a:pt x="22689" y="47842"/>
                    </a:lnTo>
                    <a:lnTo>
                      <a:pt x="22689" y="936"/>
                    </a:lnTo>
                    <a:lnTo>
                      <a:pt x="13741" y="0"/>
                    </a:lnTo>
                    <a:close/>
                  </a:path>
                </a:pathLst>
              </a:custGeom>
              <a:solidFill>
                <a:srgbClr val="FD4A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5" name="Google Shape;835;p14"/>
              <p:cNvSpPr/>
              <p:nvPr/>
            </p:nvSpPr>
            <p:spPr>
              <a:xfrm rot="979958">
                <a:off x="175364" y="124054"/>
                <a:ext cx="567198" cy="1195994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47842" extrusionOk="0">
                    <a:moveTo>
                      <a:pt x="0" y="0"/>
                    </a:moveTo>
                    <a:lnTo>
                      <a:pt x="0" y="13170"/>
                    </a:lnTo>
                    <a:lnTo>
                      <a:pt x="8880" y="13170"/>
                    </a:lnTo>
                    <a:lnTo>
                      <a:pt x="8880" y="47842"/>
                    </a:lnTo>
                    <a:lnTo>
                      <a:pt x="22689" y="47842"/>
                    </a:lnTo>
                    <a:lnTo>
                      <a:pt x="22689" y="936"/>
                    </a:lnTo>
                    <a:lnTo>
                      <a:pt x="1374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6" name="Google Shape;836;p14"/>
              <p:cNvSpPr/>
              <p:nvPr/>
            </p:nvSpPr>
            <p:spPr>
              <a:xfrm rot="979958">
                <a:off x="453706" y="176549"/>
                <a:ext cx="281337" cy="1183444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47340" extrusionOk="0">
                    <a:moveTo>
                      <a:pt x="6985" y="0"/>
                    </a:moveTo>
                    <a:lnTo>
                      <a:pt x="6985" y="0"/>
                    </a:lnTo>
                    <a:cubicBezTo>
                      <a:pt x="7579" y="480"/>
                      <a:pt x="8058" y="1096"/>
                      <a:pt x="8355" y="1940"/>
                    </a:cubicBezTo>
                    <a:cubicBezTo>
                      <a:pt x="9131" y="4109"/>
                      <a:pt x="8903" y="6665"/>
                      <a:pt x="8812" y="8902"/>
                    </a:cubicBezTo>
                    <a:cubicBezTo>
                      <a:pt x="8583" y="14700"/>
                      <a:pt x="8697" y="20520"/>
                      <a:pt x="8606" y="26295"/>
                    </a:cubicBezTo>
                    <a:cubicBezTo>
                      <a:pt x="8583" y="29468"/>
                      <a:pt x="8629" y="32640"/>
                      <a:pt x="8583" y="35813"/>
                    </a:cubicBezTo>
                    <a:cubicBezTo>
                      <a:pt x="8538" y="38621"/>
                      <a:pt x="8971" y="42295"/>
                      <a:pt x="6871" y="44441"/>
                    </a:cubicBezTo>
                    <a:cubicBezTo>
                      <a:pt x="5068" y="46267"/>
                      <a:pt x="2398" y="46609"/>
                      <a:pt x="1" y="47340"/>
                    </a:cubicBezTo>
                    <a:lnTo>
                      <a:pt x="11254" y="47340"/>
                    </a:lnTo>
                    <a:lnTo>
                      <a:pt x="11254" y="434"/>
                    </a:lnTo>
                    <a:lnTo>
                      <a:pt x="6985" y="0"/>
                    </a:ln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7" name="Google Shape;837;p14"/>
              <p:cNvSpPr/>
              <p:nvPr/>
            </p:nvSpPr>
            <p:spPr>
              <a:xfrm rot="979958">
                <a:off x="385737" y="174990"/>
                <a:ext cx="260788" cy="81071"/>
              </a:xfrm>
              <a:custGeom>
                <a:avLst/>
                <a:gdLst/>
                <a:ahLst/>
                <a:cxnLst/>
                <a:rect l="l" t="t" r="r" b="b"/>
                <a:pathLst>
                  <a:path w="10432" h="3243" extrusionOk="0">
                    <a:moveTo>
                      <a:pt x="5964" y="0"/>
                    </a:moveTo>
                    <a:cubicBezTo>
                      <a:pt x="5633" y="0"/>
                      <a:pt x="5277" y="17"/>
                      <a:pt x="4885" y="48"/>
                    </a:cubicBezTo>
                    <a:cubicBezTo>
                      <a:pt x="3196" y="185"/>
                      <a:pt x="1210" y="436"/>
                      <a:pt x="160" y="1874"/>
                    </a:cubicBezTo>
                    <a:cubicBezTo>
                      <a:pt x="0" y="2102"/>
                      <a:pt x="137" y="2376"/>
                      <a:pt x="320" y="2513"/>
                    </a:cubicBezTo>
                    <a:cubicBezTo>
                      <a:pt x="1121" y="3110"/>
                      <a:pt x="2153" y="3242"/>
                      <a:pt x="3182" y="3242"/>
                    </a:cubicBezTo>
                    <a:cubicBezTo>
                      <a:pt x="3765" y="3242"/>
                      <a:pt x="4348" y="3200"/>
                      <a:pt x="4885" y="3175"/>
                    </a:cubicBezTo>
                    <a:cubicBezTo>
                      <a:pt x="4970" y="3173"/>
                      <a:pt x="5055" y="3172"/>
                      <a:pt x="5140" y="3172"/>
                    </a:cubicBezTo>
                    <a:cubicBezTo>
                      <a:pt x="5550" y="3172"/>
                      <a:pt x="5965" y="3193"/>
                      <a:pt x="6375" y="3193"/>
                    </a:cubicBezTo>
                    <a:cubicBezTo>
                      <a:pt x="6751" y="3193"/>
                      <a:pt x="7123" y="3175"/>
                      <a:pt x="7487" y="3106"/>
                    </a:cubicBezTo>
                    <a:cubicBezTo>
                      <a:pt x="8469" y="2924"/>
                      <a:pt x="9108" y="2467"/>
                      <a:pt x="10044" y="2102"/>
                    </a:cubicBezTo>
                    <a:cubicBezTo>
                      <a:pt x="10363" y="1988"/>
                      <a:pt x="10432" y="1600"/>
                      <a:pt x="10135" y="1417"/>
                    </a:cubicBezTo>
                    <a:cubicBezTo>
                      <a:pt x="8581" y="394"/>
                      <a:pt x="7578" y="0"/>
                      <a:pt x="5964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8" name="Google Shape;838;p14"/>
              <p:cNvSpPr/>
              <p:nvPr/>
            </p:nvSpPr>
            <p:spPr>
              <a:xfrm rot="979958">
                <a:off x="652228" y="241710"/>
                <a:ext cx="76246" cy="6419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568" extrusionOk="0">
                    <a:moveTo>
                      <a:pt x="377" y="2032"/>
                    </a:moveTo>
                    <a:cubicBezTo>
                      <a:pt x="378" y="2034"/>
                      <a:pt x="378" y="2035"/>
                      <a:pt x="379" y="2036"/>
                    </a:cubicBezTo>
                    <a:lnTo>
                      <a:pt x="379" y="2036"/>
                    </a:lnTo>
                    <a:cubicBezTo>
                      <a:pt x="379" y="2036"/>
                      <a:pt x="379" y="2035"/>
                      <a:pt x="379" y="2035"/>
                    </a:cubicBezTo>
                    <a:cubicBezTo>
                      <a:pt x="378" y="2034"/>
                      <a:pt x="378" y="2033"/>
                      <a:pt x="377" y="2032"/>
                    </a:cubicBezTo>
                    <a:close/>
                    <a:moveTo>
                      <a:pt x="379" y="2036"/>
                    </a:moveTo>
                    <a:cubicBezTo>
                      <a:pt x="379" y="2046"/>
                      <a:pt x="385" y="2052"/>
                      <a:pt x="390" y="2057"/>
                    </a:cubicBezTo>
                    <a:lnTo>
                      <a:pt x="390" y="2057"/>
                    </a:lnTo>
                    <a:cubicBezTo>
                      <a:pt x="386" y="2050"/>
                      <a:pt x="383" y="2043"/>
                      <a:pt x="379" y="2036"/>
                    </a:cubicBezTo>
                    <a:close/>
                    <a:moveTo>
                      <a:pt x="390" y="2057"/>
                    </a:moveTo>
                    <a:cubicBezTo>
                      <a:pt x="394" y="2065"/>
                      <a:pt x="398" y="2073"/>
                      <a:pt x="402" y="2080"/>
                    </a:cubicBezTo>
                    <a:cubicBezTo>
                      <a:pt x="402" y="2069"/>
                      <a:pt x="396" y="2063"/>
                      <a:pt x="390" y="2057"/>
                    </a:cubicBezTo>
                    <a:close/>
                    <a:moveTo>
                      <a:pt x="1478" y="0"/>
                    </a:moveTo>
                    <a:cubicBezTo>
                      <a:pt x="1378" y="0"/>
                      <a:pt x="1272" y="9"/>
                      <a:pt x="1155" y="26"/>
                    </a:cubicBezTo>
                    <a:cubicBezTo>
                      <a:pt x="1087" y="49"/>
                      <a:pt x="1041" y="49"/>
                      <a:pt x="972" y="72"/>
                    </a:cubicBezTo>
                    <a:cubicBezTo>
                      <a:pt x="767" y="140"/>
                      <a:pt x="584" y="232"/>
                      <a:pt x="425" y="391"/>
                    </a:cubicBezTo>
                    <a:cubicBezTo>
                      <a:pt x="301" y="552"/>
                      <a:pt x="238" y="633"/>
                      <a:pt x="238" y="633"/>
                    </a:cubicBezTo>
                    <a:cubicBezTo>
                      <a:pt x="239" y="633"/>
                      <a:pt x="266" y="598"/>
                      <a:pt x="322" y="530"/>
                    </a:cubicBezTo>
                    <a:lnTo>
                      <a:pt x="322" y="530"/>
                    </a:lnTo>
                    <a:cubicBezTo>
                      <a:pt x="60" y="870"/>
                      <a:pt x="1" y="1238"/>
                      <a:pt x="124" y="1592"/>
                    </a:cubicBezTo>
                    <a:lnTo>
                      <a:pt x="124" y="1592"/>
                    </a:lnTo>
                    <a:cubicBezTo>
                      <a:pt x="118" y="1580"/>
                      <a:pt x="111" y="1568"/>
                      <a:pt x="105" y="1556"/>
                    </a:cubicBezTo>
                    <a:lnTo>
                      <a:pt x="105" y="1556"/>
                    </a:lnTo>
                    <a:cubicBezTo>
                      <a:pt x="166" y="1731"/>
                      <a:pt x="256" y="1888"/>
                      <a:pt x="370" y="2024"/>
                    </a:cubicBezTo>
                    <a:lnTo>
                      <a:pt x="370" y="2024"/>
                    </a:lnTo>
                    <a:cubicBezTo>
                      <a:pt x="373" y="2027"/>
                      <a:pt x="375" y="2030"/>
                      <a:pt x="377" y="2032"/>
                    </a:cubicBezTo>
                    <a:lnTo>
                      <a:pt x="377" y="2032"/>
                    </a:lnTo>
                    <a:cubicBezTo>
                      <a:pt x="377" y="2032"/>
                      <a:pt x="377" y="2032"/>
                      <a:pt x="377" y="2032"/>
                    </a:cubicBezTo>
                    <a:lnTo>
                      <a:pt x="377" y="2032"/>
                    </a:lnTo>
                    <a:cubicBezTo>
                      <a:pt x="662" y="2367"/>
                      <a:pt x="1090" y="2567"/>
                      <a:pt x="1549" y="2567"/>
                    </a:cubicBezTo>
                    <a:cubicBezTo>
                      <a:pt x="1600" y="2567"/>
                      <a:pt x="1651" y="2565"/>
                      <a:pt x="1703" y="2560"/>
                    </a:cubicBezTo>
                    <a:cubicBezTo>
                      <a:pt x="2251" y="2491"/>
                      <a:pt x="2753" y="2217"/>
                      <a:pt x="2913" y="1624"/>
                    </a:cubicBezTo>
                    <a:cubicBezTo>
                      <a:pt x="3050" y="1122"/>
                      <a:pt x="2844" y="437"/>
                      <a:pt x="2319" y="209"/>
                    </a:cubicBezTo>
                    <a:cubicBezTo>
                      <a:pt x="2013" y="73"/>
                      <a:pt x="1771" y="0"/>
                      <a:pt x="1478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9" name="Google Shape;839;p14"/>
              <p:cNvSpPr/>
              <p:nvPr/>
            </p:nvSpPr>
            <p:spPr>
              <a:xfrm rot="979958">
                <a:off x="167951" y="117123"/>
                <a:ext cx="581473" cy="1209693"/>
              </a:xfrm>
              <a:custGeom>
                <a:avLst/>
                <a:gdLst/>
                <a:ahLst/>
                <a:cxnLst/>
                <a:rect l="l" t="t" r="r" b="b"/>
                <a:pathLst>
                  <a:path w="23260" h="48390" extrusionOk="0">
                    <a:moveTo>
                      <a:pt x="13993" y="548"/>
                    </a:moveTo>
                    <a:lnTo>
                      <a:pt x="22689" y="1484"/>
                    </a:lnTo>
                    <a:lnTo>
                      <a:pt x="22689" y="47819"/>
                    </a:lnTo>
                    <a:lnTo>
                      <a:pt x="9450" y="47819"/>
                    </a:lnTo>
                    <a:lnTo>
                      <a:pt x="9450" y="13444"/>
                    </a:lnTo>
                    <a:cubicBezTo>
                      <a:pt x="9450" y="13284"/>
                      <a:pt x="9336" y="13170"/>
                      <a:pt x="9177" y="13170"/>
                    </a:cubicBezTo>
                    <a:lnTo>
                      <a:pt x="571" y="13170"/>
                    </a:lnTo>
                    <a:lnTo>
                      <a:pt x="571" y="571"/>
                    </a:lnTo>
                    <a:lnTo>
                      <a:pt x="13993" y="548"/>
                    </a:lnTo>
                    <a:close/>
                    <a:moveTo>
                      <a:pt x="297" y="0"/>
                    </a:moveTo>
                    <a:cubicBezTo>
                      <a:pt x="138" y="0"/>
                      <a:pt x="1" y="114"/>
                      <a:pt x="1" y="274"/>
                    </a:cubicBezTo>
                    <a:lnTo>
                      <a:pt x="1" y="13444"/>
                    </a:lnTo>
                    <a:cubicBezTo>
                      <a:pt x="1" y="13604"/>
                      <a:pt x="138" y="13741"/>
                      <a:pt x="297" y="13741"/>
                    </a:cubicBezTo>
                    <a:lnTo>
                      <a:pt x="8880" y="13741"/>
                    </a:lnTo>
                    <a:lnTo>
                      <a:pt x="8880" y="48116"/>
                    </a:lnTo>
                    <a:cubicBezTo>
                      <a:pt x="8880" y="48276"/>
                      <a:pt x="9017" y="48390"/>
                      <a:pt x="9177" y="48390"/>
                    </a:cubicBezTo>
                    <a:lnTo>
                      <a:pt x="22986" y="48390"/>
                    </a:lnTo>
                    <a:cubicBezTo>
                      <a:pt x="23146" y="48390"/>
                      <a:pt x="23260" y="48276"/>
                      <a:pt x="23260" y="48116"/>
                    </a:cubicBezTo>
                    <a:lnTo>
                      <a:pt x="23260" y="1210"/>
                    </a:lnTo>
                    <a:cubicBezTo>
                      <a:pt x="23260" y="1073"/>
                      <a:pt x="23146" y="959"/>
                      <a:pt x="23009" y="936"/>
                    </a:cubicBezTo>
                    <a:lnTo>
                      <a:pt x="140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0" name="Google Shape;840;p14"/>
            <p:cNvGrpSpPr/>
            <p:nvPr/>
          </p:nvGrpSpPr>
          <p:grpSpPr>
            <a:xfrm rot="-810372">
              <a:off x="326086" y="2148737"/>
              <a:ext cx="598642" cy="846021"/>
              <a:chOff x="9093388" y="1017500"/>
              <a:chExt cx="852000" cy="1204075"/>
            </a:xfrm>
          </p:grpSpPr>
          <p:sp>
            <p:nvSpPr>
              <p:cNvPr id="841" name="Google Shape;841;p14"/>
              <p:cNvSpPr/>
              <p:nvPr/>
            </p:nvSpPr>
            <p:spPr>
              <a:xfrm>
                <a:off x="9100813" y="1024925"/>
                <a:ext cx="830300" cy="1189800"/>
              </a:xfrm>
              <a:custGeom>
                <a:avLst/>
                <a:gdLst/>
                <a:ahLst/>
                <a:cxnLst/>
                <a:rect l="l" t="t" r="r" b="b"/>
                <a:pathLst>
                  <a:path w="33212" h="47592" extrusionOk="0">
                    <a:moveTo>
                      <a:pt x="1827" y="1"/>
                    </a:moveTo>
                    <a:lnTo>
                      <a:pt x="1256" y="24949"/>
                    </a:lnTo>
                    <a:lnTo>
                      <a:pt x="9450" y="28487"/>
                    </a:lnTo>
                    <a:cubicBezTo>
                      <a:pt x="9838" y="27688"/>
                      <a:pt x="10500" y="27049"/>
                      <a:pt x="11482" y="26569"/>
                    </a:cubicBezTo>
                    <a:cubicBezTo>
                      <a:pt x="12440" y="26090"/>
                      <a:pt x="13582" y="25839"/>
                      <a:pt x="14883" y="25839"/>
                    </a:cubicBezTo>
                    <a:cubicBezTo>
                      <a:pt x="16595" y="25839"/>
                      <a:pt x="18033" y="26318"/>
                      <a:pt x="19174" y="27254"/>
                    </a:cubicBezTo>
                    <a:cubicBezTo>
                      <a:pt x="20292" y="28190"/>
                      <a:pt x="20863" y="29400"/>
                      <a:pt x="20863" y="30815"/>
                    </a:cubicBezTo>
                    <a:cubicBezTo>
                      <a:pt x="20863" y="32298"/>
                      <a:pt x="20292" y="33531"/>
                      <a:pt x="19128" y="34558"/>
                    </a:cubicBezTo>
                    <a:cubicBezTo>
                      <a:pt x="17987" y="35585"/>
                      <a:pt x="16595" y="36110"/>
                      <a:pt x="14997" y="36110"/>
                    </a:cubicBezTo>
                    <a:cubicBezTo>
                      <a:pt x="13741" y="36110"/>
                      <a:pt x="12577" y="35791"/>
                      <a:pt x="11505" y="35129"/>
                    </a:cubicBezTo>
                    <a:cubicBezTo>
                      <a:pt x="10432" y="34490"/>
                      <a:pt x="9633" y="33599"/>
                      <a:pt x="9085" y="32527"/>
                    </a:cubicBezTo>
                    <a:lnTo>
                      <a:pt x="1" y="38370"/>
                    </a:lnTo>
                    <a:cubicBezTo>
                      <a:pt x="2055" y="41360"/>
                      <a:pt x="4474" y="43643"/>
                      <a:pt x="7213" y="45217"/>
                    </a:cubicBezTo>
                    <a:cubicBezTo>
                      <a:pt x="9975" y="46792"/>
                      <a:pt x="12920" y="47591"/>
                      <a:pt x="16070" y="47591"/>
                    </a:cubicBezTo>
                    <a:cubicBezTo>
                      <a:pt x="19220" y="47591"/>
                      <a:pt x="22118" y="46838"/>
                      <a:pt x="24743" y="45354"/>
                    </a:cubicBezTo>
                    <a:cubicBezTo>
                      <a:pt x="27368" y="43848"/>
                      <a:pt x="29445" y="41816"/>
                      <a:pt x="30952" y="39260"/>
                    </a:cubicBezTo>
                    <a:cubicBezTo>
                      <a:pt x="32458" y="36704"/>
                      <a:pt x="33211" y="33873"/>
                      <a:pt x="33211" y="30815"/>
                    </a:cubicBezTo>
                    <a:cubicBezTo>
                      <a:pt x="33211" y="27414"/>
                      <a:pt x="32435" y="24561"/>
                      <a:pt x="30860" y="22255"/>
                    </a:cubicBezTo>
                    <a:cubicBezTo>
                      <a:pt x="29286" y="19927"/>
                      <a:pt x="27231" y="18215"/>
                      <a:pt x="24720" y="17074"/>
                    </a:cubicBezTo>
                    <a:cubicBezTo>
                      <a:pt x="22187" y="15933"/>
                      <a:pt x="19493" y="15385"/>
                      <a:pt x="16640" y="15385"/>
                    </a:cubicBezTo>
                    <a:cubicBezTo>
                      <a:pt x="15385" y="15385"/>
                      <a:pt x="14266" y="15453"/>
                      <a:pt x="13308" y="15636"/>
                    </a:cubicBezTo>
                    <a:lnTo>
                      <a:pt x="13125" y="10592"/>
                    </a:lnTo>
                    <a:lnTo>
                      <a:pt x="30815" y="10592"/>
                    </a:lnTo>
                    <a:lnTo>
                      <a:pt x="308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2" name="Google Shape;842;p14"/>
              <p:cNvSpPr/>
              <p:nvPr/>
            </p:nvSpPr>
            <p:spPr>
              <a:xfrm>
                <a:off x="9100813" y="1130500"/>
                <a:ext cx="844575" cy="1084225"/>
              </a:xfrm>
              <a:custGeom>
                <a:avLst/>
                <a:gdLst/>
                <a:ahLst/>
                <a:cxnLst/>
                <a:rect l="l" t="t" r="r" b="b"/>
                <a:pathLst>
                  <a:path w="33783" h="43369" extrusionOk="0">
                    <a:moveTo>
                      <a:pt x="30815" y="0"/>
                    </a:moveTo>
                    <a:cubicBezTo>
                      <a:pt x="30381" y="2488"/>
                      <a:pt x="29605" y="4474"/>
                      <a:pt x="26638" y="4679"/>
                    </a:cubicBezTo>
                    <a:cubicBezTo>
                      <a:pt x="25245" y="4748"/>
                      <a:pt x="16389" y="4931"/>
                      <a:pt x="14084" y="4931"/>
                    </a:cubicBezTo>
                    <a:cubicBezTo>
                      <a:pt x="14044" y="4930"/>
                      <a:pt x="14005" y="4930"/>
                      <a:pt x="13967" y="4930"/>
                    </a:cubicBezTo>
                    <a:cubicBezTo>
                      <a:pt x="12311" y="4930"/>
                      <a:pt x="11982" y="5417"/>
                      <a:pt x="11893" y="6734"/>
                    </a:cubicBezTo>
                    <a:cubicBezTo>
                      <a:pt x="11824" y="7807"/>
                      <a:pt x="11801" y="9427"/>
                      <a:pt x="11824" y="10637"/>
                    </a:cubicBezTo>
                    <a:cubicBezTo>
                      <a:pt x="11883" y="12601"/>
                      <a:pt x="13092" y="12791"/>
                      <a:pt x="14155" y="12791"/>
                    </a:cubicBezTo>
                    <a:cubicBezTo>
                      <a:pt x="14327" y="12791"/>
                      <a:pt x="14496" y="12786"/>
                      <a:pt x="14654" y="12782"/>
                    </a:cubicBezTo>
                    <a:cubicBezTo>
                      <a:pt x="15241" y="12771"/>
                      <a:pt x="15814" y="12762"/>
                      <a:pt x="16376" y="12762"/>
                    </a:cubicBezTo>
                    <a:cubicBezTo>
                      <a:pt x="21305" y="12762"/>
                      <a:pt x="25309" y="13404"/>
                      <a:pt x="28669" y="18055"/>
                    </a:cubicBezTo>
                    <a:cubicBezTo>
                      <a:pt x="33782" y="25108"/>
                      <a:pt x="30678" y="38347"/>
                      <a:pt x="21502" y="41200"/>
                    </a:cubicBezTo>
                    <a:cubicBezTo>
                      <a:pt x="19832" y="41719"/>
                      <a:pt x="18009" y="42014"/>
                      <a:pt x="16121" y="42014"/>
                    </a:cubicBezTo>
                    <a:cubicBezTo>
                      <a:pt x="13108" y="42014"/>
                      <a:pt x="9929" y="41261"/>
                      <a:pt x="6940" y="39465"/>
                    </a:cubicBezTo>
                    <a:cubicBezTo>
                      <a:pt x="4566" y="38050"/>
                      <a:pt x="3904" y="35585"/>
                      <a:pt x="4999" y="33143"/>
                    </a:cubicBezTo>
                    <a:cubicBezTo>
                      <a:pt x="5730" y="31545"/>
                      <a:pt x="6688" y="30540"/>
                      <a:pt x="7853" y="29080"/>
                    </a:cubicBezTo>
                    <a:lnTo>
                      <a:pt x="7853" y="29080"/>
                    </a:lnTo>
                    <a:lnTo>
                      <a:pt x="1" y="34147"/>
                    </a:lnTo>
                    <a:cubicBezTo>
                      <a:pt x="2055" y="37137"/>
                      <a:pt x="4474" y="39420"/>
                      <a:pt x="7213" y="40994"/>
                    </a:cubicBezTo>
                    <a:cubicBezTo>
                      <a:pt x="9975" y="42569"/>
                      <a:pt x="12920" y="43368"/>
                      <a:pt x="16070" y="43368"/>
                    </a:cubicBezTo>
                    <a:cubicBezTo>
                      <a:pt x="19220" y="43368"/>
                      <a:pt x="22118" y="42615"/>
                      <a:pt x="24743" y="41131"/>
                    </a:cubicBezTo>
                    <a:cubicBezTo>
                      <a:pt x="27368" y="39625"/>
                      <a:pt x="29445" y="37593"/>
                      <a:pt x="30952" y="35037"/>
                    </a:cubicBezTo>
                    <a:cubicBezTo>
                      <a:pt x="32458" y="32481"/>
                      <a:pt x="33211" y="29650"/>
                      <a:pt x="33211" y="26592"/>
                    </a:cubicBezTo>
                    <a:cubicBezTo>
                      <a:pt x="33211" y="23191"/>
                      <a:pt x="32435" y="20338"/>
                      <a:pt x="30860" y="18032"/>
                    </a:cubicBezTo>
                    <a:cubicBezTo>
                      <a:pt x="29286" y="15704"/>
                      <a:pt x="27231" y="13992"/>
                      <a:pt x="24720" y="12851"/>
                    </a:cubicBezTo>
                    <a:cubicBezTo>
                      <a:pt x="22187" y="11710"/>
                      <a:pt x="19493" y="11162"/>
                      <a:pt x="16640" y="11162"/>
                    </a:cubicBezTo>
                    <a:cubicBezTo>
                      <a:pt x="15385" y="11162"/>
                      <a:pt x="14266" y="11230"/>
                      <a:pt x="13308" y="11413"/>
                    </a:cubicBezTo>
                    <a:lnTo>
                      <a:pt x="13125" y="6369"/>
                    </a:lnTo>
                    <a:lnTo>
                      <a:pt x="30815" y="6369"/>
                    </a:lnTo>
                    <a:lnTo>
                      <a:pt x="30815" y="0"/>
                    </a:ln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3" name="Google Shape;843;p14"/>
              <p:cNvSpPr/>
              <p:nvPr/>
            </p:nvSpPr>
            <p:spPr>
              <a:xfrm>
                <a:off x="9226363" y="1082875"/>
                <a:ext cx="398325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3398" extrusionOk="0">
                    <a:moveTo>
                      <a:pt x="11072" y="1"/>
                    </a:moveTo>
                    <a:cubicBezTo>
                      <a:pt x="9866" y="1"/>
                      <a:pt x="8651" y="104"/>
                      <a:pt x="7533" y="125"/>
                    </a:cubicBezTo>
                    <a:cubicBezTo>
                      <a:pt x="5113" y="171"/>
                      <a:pt x="2077" y="11"/>
                      <a:pt x="114" y="1631"/>
                    </a:cubicBezTo>
                    <a:cubicBezTo>
                      <a:pt x="0" y="1723"/>
                      <a:pt x="0" y="1928"/>
                      <a:pt x="114" y="2019"/>
                    </a:cubicBezTo>
                    <a:cubicBezTo>
                      <a:pt x="1606" y="3234"/>
                      <a:pt x="3572" y="3321"/>
                      <a:pt x="5462" y="3321"/>
                    </a:cubicBezTo>
                    <a:cubicBezTo>
                      <a:pt x="5777" y="3321"/>
                      <a:pt x="6089" y="3319"/>
                      <a:pt x="6396" y="3319"/>
                    </a:cubicBezTo>
                    <a:cubicBezTo>
                      <a:pt x="6532" y="3319"/>
                      <a:pt x="6668" y="3319"/>
                      <a:pt x="6802" y="3320"/>
                    </a:cubicBezTo>
                    <a:cubicBezTo>
                      <a:pt x="7873" y="3330"/>
                      <a:pt x="9055" y="3398"/>
                      <a:pt x="10243" y="3398"/>
                    </a:cubicBezTo>
                    <a:cubicBezTo>
                      <a:pt x="12017" y="3398"/>
                      <a:pt x="13808" y="3246"/>
                      <a:pt x="15270" y="2522"/>
                    </a:cubicBezTo>
                    <a:cubicBezTo>
                      <a:pt x="15932" y="2202"/>
                      <a:pt x="15909" y="1129"/>
                      <a:pt x="15270" y="810"/>
                    </a:cubicBezTo>
                    <a:cubicBezTo>
                      <a:pt x="14014" y="156"/>
                      <a:pt x="12549" y="1"/>
                      <a:pt x="11072" y="1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4" name="Google Shape;844;p14"/>
              <p:cNvSpPr/>
              <p:nvPr/>
            </p:nvSpPr>
            <p:spPr>
              <a:xfrm>
                <a:off x="9649763" y="1088800"/>
                <a:ext cx="82775" cy="663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2655" extrusionOk="0">
                    <a:moveTo>
                      <a:pt x="1786" y="1"/>
                    </a:moveTo>
                    <a:cubicBezTo>
                      <a:pt x="1762" y="1"/>
                      <a:pt x="1737" y="1"/>
                      <a:pt x="1712" y="2"/>
                    </a:cubicBezTo>
                    <a:cubicBezTo>
                      <a:pt x="1187" y="25"/>
                      <a:pt x="845" y="207"/>
                      <a:pt x="457" y="504"/>
                    </a:cubicBezTo>
                    <a:cubicBezTo>
                      <a:pt x="1" y="869"/>
                      <a:pt x="1" y="1782"/>
                      <a:pt x="457" y="2148"/>
                    </a:cubicBezTo>
                    <a:cubicBezTo>
                      <a:pt x="868" y="2467"/>
                      <a:pt x="1187" y="2604"/>
                      <a:pt x="1712" y="2650"/>
                    </a:cubicBezTo>
                    <a:cubicBezTo>
                      <a:pt x="1755" y="2653"/>
                      <a:pt x="1798" y="2655"/>
                      <a:pt x="1839" y="2655"/>
                    </a:cubicBezTo>
                    <a:cubicBezTo>
                      <a:pt x="2371" y="2655"/>
                      <a:pt x="2786" y="2387"/>
                      <a:pt x="3082" y="1942"/>
                    </a:cubicBezTo>
                    <a:cubicBezTo>
                      <a:pt x="3310" y="1623"/>
                      <a:pt x="3310" y="1052"/>
                      <a:pt x="3082" y="710"/>
                    </a:cubicBezTo>
                    <a:cubicBezTo>
                      <a:pt x="2754" y="250"/>
                      <a:pt x="2342" y="1"/>
                      <a:pt x="1786" y="1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5" name="Google Shape;845;p14"/>
              <p:cNvSpPr/>
              <p:nvPr/>
            </p:nvSpPr>
            <p:spPr>
              <a:xfrm>
                <a:off x="9093388" y="1017500"/>
                <a:ext cx="845150" cy="1204075"/>
              </a:xfrm>
              <a:custGeom>
                <a:avLst/>
                <a:gdLst/>
                <a:ahLst/>
                <a:cxnLst/>
                <a:rect l="l" t="t" r="r" b="b"/>
                <a:pathLst>
                  <a:path w="33806" h="48163" extrusionOk="0">
                    <a:moveTo>
                      <a:pt x="30838" y="572"/>
                    </a:moveTo>
                    <a:lnTo>
                      <a:pt x="30838" y="10592"/>
                    </a:lnTo>
                    <a:lnTo>
                      <a:pt x="13422" y="10592"/>
                    </a:lnTo>
                    <a:cubicBezTo>
                      <a:pt x="13331" y="10592"/>
                      <a:pt x="13262" y="10637"/>
                      <a:pt x="13217" y="10683"/>
                    </a:cubicBezTo>
                    <a:cubicBezTo>
                      <a:pt x="13148" y="10729"/>
                      <a:pt x="13125" y="10820"/>
                      <a:pt x="13125" y="10889"/>
                    </a:cubicBezTo>
                    <a:lnTo>
                      <a:pt x="13308" y="15933"/>
                    </a:lnTo>
                    <a:cubicBezTo>
                      <a:pt x="13331" y="16024"/>
                      <a:pt x="13354" y="16093"/>
                      <a:pt x="13422" y="16138"/>
                    </a:cubicBezTo>
                    <a:cubicBezTo>
                      <a:pt x="13474" y="16190"/>
                      <a:pt x="13525" y="16215"/>
                      <a:pt x="13586" y="16215"/>
                    </a:cubicBezTo>
                    <a:cubicBezTo>
                      <a:pt x="13606" y="16215"/>
                      <a:pt x="13628" y="16213"/>
                      <a:pt x="13650" y="16207"/>
                    </a:cubicBezTo>
                    <a:cubicBezTo>
                      <a:pt x="14609" y="16047"/>
                      <a:pt x="15705" y="15956"/>
                      <a:pt x="16937" y="15956"/>
                    </a:cubicBezTo>
                    <a:cubicBezTo>
                      <a:pt x="19745" y="15956"/>
                      <a:pt x="22415" y="16526"/>
                      <a:pt x="24903" y="17645"/>
                    </a:cubicBezTo>
                    <a:cubicBezTo>
                      <a:pt x="27346" y="18740"/>
                      <a:pt x="29377" y="20452"/>
                      <a:pt x="30929" y="22712"/>
                    </a:cubicBezTo>
                    <a:cubicBezTo>
                      <a:pt x="32458" y="24949"/>
                      <a:pt x="33235" y="27779"/>
                      <a:pt x="33235" y="31112"/>
                    </a:cubicBezTo>
                    <a:cubicBezTo>
                      <a:pt x="33235" y="34125"/>
                      <a:pt x="32481" y="36909"/>
                      <a:pt x="30998" y="39420"/>
                    </a:cubicBezTo>
                    <a:cubicBezTo>
                      <a:pt x="29514" y="41931"/>
                      <a:pt x="27460" y="43940"/>
                      <a:pt x="24903" y="45400"/>
                    </a:cubicBezTo>
                    <a:cubicBezTo>
                      <a:pt x="22324" y="46861"/>
                      <a:pt x="19471" y="47592"/>
                      <a:pt x="16367" y="47592"/>
                    </a:cubicBezTo>
                    <a:cubicBezTo>
                      <a:pt x="13285" y="47592"/>
                      <a:pt x="10364" y="46815"/>
                      <a:pt x="7670" y="45263"/>
                    </a:cubicBezTo>
                    <a:cubicBezTo>
                      <a:pt x="5022" y="43757"/>
                      <a:pt x="2694" y="41566"/>
                      <a:pt x="708" y="38758"/>
                    </a:cubicBezTo>
                    <a:lnTo>
                      <a:pt x="9268" y="33234"/>
                    </a:lnTo>
                    <a:cubicBezTo>
                      <a:pt x="9839" y="34239"/>
                      <a:pt x="10637" y="35060"/>
                      <a:pt x="11665" y="35677"/>
                    </a:cubicBezTo>
                    <a:cubicBezTo>
                      <a:pt x="12760" y="36339"/>
                      <a:pt x="13993" y="36681"/>
                      <a:pt x="15294" y="36681"/>
                    </a:cubicBezTo>
                    <a:cubicBezTo>
                      <a:pt x="16960" y="36681"/>
                      <a:pt x="18421" y="36156"/>
                      <a:pt x="19631" y="35083"/>
                    </a:cubicBezTo>
                    <a:cubicBezTo>
                      <a:pt x="20840" y="33988"/>
                      <a:pt x="21457" y="32664"/>
                      <a:pt x="21457" y="31112"/>
                    </a:cubicBezTo>
                    <a:cubicBezTo>
                      <a:pt x="21457" y="29605"/>
                      <a:pt x="20840" y="28327"/>
                      <a:pt x="19653" y="27323"/>
                    </a:cubicBezTo>
                    <a:cubicBezTo>
                      <a:pt x="18467" y="26341"/>
                      <a:pt x="16960" y="25839"/>
                      <a:pt x="15180" y="25839"/>
                    </a:cubicBezTo>
                    <a:cubicBezTo>
                      <a:pt x="13833" y="25839"/>
                      <a:pt x="12646" y="26113"/>
                      <a:pt x="11642" y="26592"/>
                    </a:cubicBezTo>
                    <a:cubicBezTo>
                      <a:pt x="10729" y="27072"/>
                      <a:pt x="10044" y="27665"/>
                      <a:pt x="9633" y="28418"/>
                    </a:cubicBezTo>
                    <a:lnTo>
                      <a:pt x="1850" y="25063"/>
                    </a:lnTo>
                    <a:lnTo>
                      <a:pt x="2420" y="572"/>
                    </a:lnTo>
                    <a:close/>
                    <a:moveTo>
                      <a:pt x="2124" y="1"/>
                    </a:moveTo>
                    <a:cubicBezTo>
                      <a:pt x="1987" y="1"/>
                      <a:pt x="1850" y="138"/>
                      <a:pt x="1850" y="298"/>
                    </a:cubicBezTo>
                    <a:lnTo>
                      <a:pt x="1279" y="25246"/>
                    </a:lnTo>
                    <a:cubicBezTo>
                      <a:pt x="1279" y="25360"/>
                      <a:pt x="1348" y="25474"/>
                      <a:pt x="1462" y="25520"/>
                    </a:cubicBezTo>
                    <a:lnTo>
                      <a:pt x="9633" y="29035"/>
                    </a:lnTo>
                    <a:cubicBezTo>
                      <a:pt x="9676" y="29053"/>
                      <a:pt x="9719" y="29061"/>
                      <a:pt x="9760" y="29061"/>
                    </a:cubicBezTo>
                    <a:cubicBezTo>
                      <a:pt x="9872" y="29061"/>
                      <a:pt x="9971" y="28998"/>
                      <a:pt x="10021" y="28898"/>
                    </a:cubicBezTo>
                    <a:cubicBezTo>
                      <a:pt x="10364" y="28167"/>
                      <a:pt x="11003" y="27574"/>
                      <a:pt x="11893" y="27117"/>
                    </a:cubicBezTo>
                    <a:cubicBezTo>
                      <a:pt x="12829" y="26661"/>
                      <a:pt x="13924" y="26410"/>
                      <a:pt x="15180" y="26410"/>
                    </a:cubicBezTo>
                    <a:cubicBezTo>
                      <a:pt x="16823" y="26410"/>
                      <a:pt x="18215" y="26866"/>
                      <a:pt x="19288" y="27779"/>
                    </a:cubicBezTo>
                    <a:cubicBezTo>
                      <a:pt x="20361" y="28669"/>
                      <a:pt x="20886" y="29765"/>
                      <a:pt x="20886" y="31112"/>
                    </a:cubicBezTo>
                    <a:cubicBezTo>
                      <a:pt x="20886" y="32504"/>
                      <a:pt x="20338" y="33668"/>
                      <a:pt x="19243" y="34650"/>
                    </a:cubicBezTo>
                    <a:cubicBezTo>
                      <a:pt x="18147" y="35631"/>
                      <a:pt x="16823" y="36110"/>
                      <a:pt x="15294" y="36110"/>
                    </a:cubicBezTo>
                    <a:cubicBezTo>
                      <a:pt x="14107" y="36110"/>
                      <a:pt x="12966" y="35814"/>
                      <a:pt x="11961" y="35197"/>
                    </a:cubicBezTo>
                    <a:cubicBezTo>
                      <a:pt x="10934" y="34558"/>
                      <a:pt x="10158" y="33737"/>
                      <a:pt x="9633" y="32687"/>
                    </a:cubicBezTo>
                    <a:cubicBezTo>
                      <a:pt x="9588" y="32618"/>
                      <a:pt x="9542" y="32550"/>
                      <a:pt x="9451" y="32550"/>
                    </a:cubicBezTo>
                    <a:cubicBezTo>
                      <a:pt x="9422" y="32540"/>
                      <a:pt x="9390" y="32535"/>
                      <a:pt x="9357" y="32535"/>
                    </a:cubicBezTo>
                    <a:cubicBezTo>
                      <a:pt x="9310" y="32535"/>
                      <a:pt x="9262" y="32546"/>
                      <a:pt x="9222" y="32573"/>
                    </a:cubicBezTo>
                    <a:lnTo>
                      <a:pt x="138" y="38439"/>
                    </a:lnTo>
                    <a:cubicBezTo>
                      <a:pt x="92" y="38484"/>
                      <a:pt x="47" y="38553"/>
                      <a:pt x="24" y="38621"/>
                    </a:cubicBezTo>
                    <a:cubicBezTo>
                      <a:pt x="1" y="38690"/>
                      <a:pt x="24" y="38781"/>
                      <a:pt x="69" y="38827"/>
                    </a:cubicBezTo>
                    <a:cubicBezTo>
                      <a:pt x="2146" y="41840"/>
                      <a:pt x="4589" y="44168"/>
                      <a:pt x="7373" y="45766"/>
                    </a:cubicBezTo>
                    <a:cubicBezTo>
                      <a:pt x="10158" y="47363"/>
                      <a:pt x="13194" y="48162"/>
                      <a:pt x="16367" y="48162"/>
                    </a:cubicBezTo>
                    <a:cubicBezTo>
                      <a:pt x="19562" y="48162"/>
                      <a:pt x="22529" y="47409"/>
                      <a:pt x="25177" y="45880"/>
                    </a:cubicBezTo>
                    <a:cubicBezTo>
                      <a:pt x="27848" y="44373"/>
                      <a:pt x="29971" y="42296"/>
                      <a:pt x="31500" y="39694"/>
                    </a:cubicBezTo>
                    <a:cubicBezTo>
                      <a:pt x="33029" y="37115"/>
                      <a:pt x="33805" y="34216"/>
                      <a:pt x="33805" y="31112"/>
                    </a:cubicBezTo>
                    <a:cubicBezTo>
                      <a:pt x="33805" y="27665"/>
                      <a:pt x="32983" y="24721"/>
                      <a:pt x="31386" y="22392"/>
                    </a:cubicBezTo>
                    <a:cubicBezTo>
                      <a:pt x="29788" y="20041"/>
                      <a:pt x="27688" y="18261"/>
                      <a:pt x="25132" y="17120"/>
                    </a:cubicBezTo>
                    <a:cubicBezTo>
                      <a:pt x="22575" y="15979"/>
                      <a:pt x="19836" y="15385"/>
                      <a:pt x="16937" y="15385"/>
                    </a:cubicBezTo>
                    <a:cubicBezTo>
                      <a:pt x="15819" y="15385"/>
                      <a:pt x="14792" y="15454"/>
                      <a:pt x="13879" y="15591"/>
                    </a:cubicBezTo>
                    <a:lnTo>
                      <a:pt x="13719" y="11162"/>
                    </a:lnTo>
                    <a:lnTo>
                      <a:pt x="31112" y="11162"/>
                    </a:lnTo>
                    <a:cubicBezTo>
                      <a:pt x="31272" y="11162"/>
                      <a:pt x="31409" y="11048"/>
                      <a:pt x="31409" y="10889"/>
                    </a:cubicBezTo>
                    <a:lnTo>
                      <a:pt x="31409" y="298"/>
                    </a:lnTo>
                    <a:cubicBezTo>
                      <a:pt x="31409" y="138"/>
                      <a:pt x="31272" y="1"/>
                      <a:pt x="311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46" name="Google Shape;846;p14"/>
          <p:cNvGrpSpPr/>
          <p:nvPr/>
        </p:nvGrpSpPr>
        <p:grpSpPr>
          <a:xfrm>
            <a:off x="671505" y="543793"/>
            <a:ext cx="10835967" cy="6195661"/>
            <a:chOff x="503628" y="407845"/>
            <a:chExt cx="8126975" cy="4646746"/>
          </a:xfrm>
        </p:grpSpPr>
        <p:grpSp>
          <p:nvGrpSpPr>
            <p:cNvPr id="847" name="Google Shape;847;p14"/>
            <p:cNvGrpSpPr/>
            <p:nvPr/>
          </p:nvGrpSpPr>
          <p:grpSpPr>
            <a:xfrm>
              <a:off x="503628" y="4604003"/>
              <a:ext cx="518450" cy="450588"/>
              <a:chOff x="4405428" y="4619078"/>
              <a:chExt cx="518450" cy="450588"/>
            </a:xfrm>
          </p:grpSpPr>
          <p:sp>
            <p:nvSpPr>
              <p:cNvPr id="848" name="Google Shape;848;p14"/>
              <p:cNvSpPr/>
              <p:nvPr/>
            </p:nvSpPr>
            <p:spPr>
              <a:xfrm>
                <a:off x="4649925" y="4806358"/>
                <a:ext cx="273952" cy="263308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6209" extrusionOk="0">
                    <a:moveTo>
                      <a:pt x="5090" y="0"/>
                    </a:moveTo>
                    <a:lnTo>
                      <a:pt x="3127" y="1119"/>
                    </a:lnTo>
                    <a:lnTo>
                      <a:pt x="1096" y="137"/>
                    </a:lnTo>
                    <a:lnTo>
                      <a:pt x="1552" y="2351"/>
                    </a:lnTo>
                    <a:lnTo>
                      <a:pt x="0" y="3995"/>
                    </a:lnTo>
                    <a:lnTo>
                      <a:pt x="2237" y="4223"/>
                    </a:lnTo>
                    <a:lnTo>
                      <a:pt x="3310" y="6209"/>
                    </a:lnTo>
                    <a:lnTo>
                      <a:pt x="4246" y="4155"/>
                    </a:lnTo>
                    <a:lnTo>
                      <a:pt x="6460" y="3744"/>
                    </a:lnTo>
                    <a:lnTo>
                      <a:pt x="4793" y="2237"/>
                    </a:lnTo>
                    <a:lnTo>
                      <a:pt x="50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9" name="Google Shape;849;p14"/>
              <p:cNvSpPr/>
              <p:nvPr/>
            </p:nvSpPr>
            <p:spPr>
              <a:xfrm rot="-1858438">
                <a:off x="4430053" y="4645488"/>
                <a:ext cx="139895" cy="134446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6209" extrusionOk="0">
                    <a:moveTo>
                      <a:pt x="5090" y="0"/>
                    </a:moveTo>
                    <a:lnTo>
                      <a:pt x="3127" y="1119"/>
                    </a:lnTo>
                    <a:lnTo>
                      <a:pt x="1096" y="137"/>
                    </a:lnTo>
                    <a:lnTo>
                      <a:pt x="1552" y="2351"/>
                    </a:lnTo>
                    <a:lnTo>
                      <a:pt x="0" y="3995"/>
                    </a:lnTo>
                    <a:lnTo>
                      <a:pt x="2237" y="4223"/>
                    </a:lnTo>
                    <a:lnTo>
                      <a:pt x="3310" y="6209"/>
                    </a:lnTo>
                    <a:lnTo>
                      <a:pt x="4246" y="4155"/>
                    </a:lnTo>
                    <a:lnTo>
                      <a:pt x="6460" y="3744"/>
                    </a:lnTo>
                    <a:lnTo>
                      <a:pt x="4793" y="2237"/>
                    </a:lnTo>
                    <a:lnTo>
                      <a:pt x="50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50" name="Google Shape;850;p14"/>
            <p:cNvSpPr/>
            <p:nvPr/>
          </p:nvSpPr>
          <p:spPr>
            <a:xfrm>
              <a:off x="8356650" y="407845"/>
              <a:ext cx="273952" cy="263308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260501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" name="Google Shape;852;p15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853" name="Google Shape;853;p15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854" name="Google Shape;854;p15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5" name="Google Shape;855;p15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6" name="Google Shape;856;p15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15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15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15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15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15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15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15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" name="Google Shape;864;p15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5" name="Google Shape;865;p15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6" name="Google Shape;866;p15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7" name="Google Shape;867;p15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8" name="Google Shape;868;p15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9" name="Google Shape;869;p15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0" name="Google Shape;870;p15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1" name="Google Shape;871;p15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" name="Google Shape;872;p15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3" name="Google Shape;873;p15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4" name="Google Shape;874;p15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75" name="Google Shape;875;p15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76" name="Google Shape;876;p15"/>
          <p:cNvGrpSpPr/>
          <p:nvPr/>
        </p:nvGrpSpPr>
        <p:grpSpPr>
          <a:xfrm>
            <a:off x="-1730433" y="-1150699"/>
            <a:ext cx="15713065" cy="9492988"/>
            <a:chOff x="-1297825" y="-863025"/>
            <a:chExt cx="11784799" cy="7119741"/>
          </a:xfrm>
        </p:grpSpPr>
        <p:sp>
          <p:nvSpPr>
            <p:cNvPr id="877" name="Google Shape;877;p15"/>
            <p:cNvSpPr/>
            <p:nvPr/>
          </p:nvSpPr>
          <p:spPr>
            <a:xfrm>
              <a:off x="-1297825" y="-863025"/>
              <a:ext cx="4775650" cy="3604775"/>
            </a:xfrm>
            <a:custGeom>
              <a:avLst/>
              <a:gdLst/>
              <a:ahLst/>
              <a:cxnLst/>
              <a:rect l="l" t="t" r="r" b="b"/>
              <a:pathLst>
                <a:path w="191026" h="144191" extrusionOk="0">
                  <a:moveTo>
                    <a:pt x="88023" y="0"/>
                  </a:moveTo>
                  <a:cubicBezTo>
                    <a:pt x="83673" y="0"/>
                    <a:pt x="79324" y="130"/>
                    <a:pt x="74982" y="391"/>
                  </a:cubicBezTo>
                  <a:cubicBezTo>
                    <a:pt x="56516" y="1487"/>
                    <a:pt x="37252" y="5321"/>
                    <a:pt x="23191" y="17327"/>
                  </a:cubicBezTo>
                  <a:cubicBezTo>
                    <a:pt x="12189" y="26708"/>
                    <a:pt x="5387" y="40404"/>
                    <a:pt x="2694" y="54624"/>
                  </a:cubicBezTo>
                  <a:cubicBezTo>
                    <a:pt x="1" y="68844"/>
                    <a:pt x="1210" y="83566"/>
                    <a:pt x="4269" y="97695"/>
                  </a:cubicBezTo>
                  <a:cubicBezTo>
                    <a:pt x="6666" y="108697"/>
                    <a:pt x="10295" y="119676"/>
                    <a:pt x="17142" y="128600"/>
                  </a:cubicBezTo>
                  <a:cubicBezTo>
                    <a:pt x="23990" y="137525"/>
                    <a:pt x="34513" y="144190"/>
                    <a:pt x="45765" y="144190"/>
                  </a:cubicBezTo>
                  <a:cubicBezTo>
                    <a:pt x="57018" y="144190"/>
                    <a:pt x="68431" y="136361"/>
                    <a:pt x="70485" y="125291"/>
                  </a:cubicBezTo>
                  <a:cubicBezTo>
                    <a:pt x="72083" y="116526"/>
                    <a:pt x="68020" y="107829"/>
                    <a:pt x="66810" y="98996"/>
                  </a:cubicBezTo>
                  <a:cubicBezTo>
                    <a:pt x="64231" y="79914"/>
                    <a:pt x="77127" y="59919"/>
                    <a:pt x="95593" y="54418"/>
                  </a:cubicBezTo>
                  <a:cubicBezTo>
                    <a:pt x="100404" y="52977"/>
                    <a:pt x="105390" y="52450"/>
                    <a:pt x="110416" y="52450"/>
                  </a:cubicBezTo>
                  <a:cubicBezTo>
                    <a:pt x="115023" y="52450"/>
                    <a:pt x="119665" y="52893"/>
                    <a:pt x="124239" y="53483"/>
                  </a:cubicBezTo>
                  <a:cubicBezTo>
                    <a:pt x="133087" y="54604"/>
                    <a:pt x="141936" y="56276"/>
                    <a:pt x="150858" y="56276"/>
                  </a:cubicBezTo>
                  <a:cubicBezTo>
                    <a:pt x="151556" y="56276"/>
                    <a:pt x="152254" y="56266"/>
                    <a:pt x="152953" y="56244"/>
                  </a:cubicBezTo>
                  <a:cubicBezTo>
                    <a:pt x="162562" y="55925"/>
                    <a:pt x="172514" y="53186"/>
                    <a:pt x="179430" y="46475"/>
                  </a:cubicBezTo>
                  <a:cubicBezTo>
                    <a:pt x="184315" y="41705"/>
                    <a:pt x="191026" y="28192"/>
                    <a:pt x="184931" y="21915"/>
                  </a:cubicBezTo>
                  <a:cubicBezTo>
                    <a:pt x="183060" y="19998"/>
                    <a:pt x="179088" y="19427"/>
                    <a:pt x="176669" y="18400"/>
                  </a:cubicBezTo>
                  <a:cubicBezTo>
                    <a:pt x="172058" y="16414"/>
                    <a:pt x="167401" y="14565"/>
                    <a:pt x="162677" y="12876"/>
                  </a:cubicBezTo>
                  <a:cubicBezTo>
                    <a:pt x="153295" y="9544"/>
                    <a:pt x="143709" y="6850"/>
                    <a:pt x="133985" y="4819"/>
                  </a:cubicBezTo>
                  <a:cubicBezTo>
                    <a:pt x="118886" y="1632"/>
                    <a:pt x="103453" y="0"/>
                    <a:pt x="88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5"/>
            <p:cNvSpPr/>
            <p:nvPr/>
          </p:nvSpPr>
          <p:spPr>
            <a:xfrm rot="-450272" flipH="1">
              <a:off x="6744309" y="4129335"/>
              <a:ext cx="3634273" cy="1898184"/>
            </a:xfrm>
            <a:custGeom>
              <a:avLst/>
              <a:gdLst/>
              <a:ahLst/>
              <a:cxnLst/>
              <a:rect l="l" t="t" r="r" b="b"/>
              <a:pathLst>
                <a:path w="145376" h="75930" extrusionOk="0">
                  <a:moveTo>
                    <a:pt x="34203" y="0"/>
                  </a:moveTo>
                  <a:cubicBezTo>
                    <a:pt x="26785" y="0"/>
                    <a:pt x="19424" y="1647"/>
                    <a:pt x="13331" y="5763"/>
                  </a:cubicBezTo>
                  <a:cubicBezTo>
                    <a:pt x="6027" y="10693"/>
                    <a:pt x="1142" y="19047"/>
                    <a:pt x="412" y="27812"/>
                  </a:cubicBezTo>
                  <a:cubicBezTo>
                    <a:pt x="1" y="33085"/>
                    <a:pt x="1051" y="38426"/>
                    <a:pt x="3356" y="43174"/>
                  </a:cubicBezTo>
                  <a:cubicBezTo>
                    <a:pt x="5342" y="47259"/>
                    <a:pt x="8263" y="49542"/>
                    <a:pt x="11139" y="52783"/>
                  </a:cubicBezTo>
                  <a:cubicBezTo>
                    <a:pt x="14312" y="56321"/>
                    <a:pt x="16047" y="60635"/>
                    <a:pt x="19676" y="63922"/>
                  </a:cubicBezTo>
                  <a:cubicBezTo>
                    <a:pt x="23191" y="67117"/>
                    <a:pt x="27368" y="69628"/>
                    <a:pt x="31796" y="71386"/>
                  </a:cubicBezTo>
                  <a:cubicBezTo>
                    <a:pt x="41200" y="75106"/>
                    <a:pt x="51540" y="75768"/>
                    <a:pt x="61652" y="75905"/>
                  </a:cubicBezTo>
                  <a:cubicBezTo>
                    <a:pt x="62973" y="75922"/>
                    <a:pt x="64294" y="75930"/>
                    <a:pt x="65616" y="75930"/>
                  </a:cubicBezTo>
                  <a:cubicBezTo>
                    <a:pt x="78814" y="75930"/>
                    <a:pt x="92019" y="75102"/>
                    <a:pt x="105111" y="73463"/>
                  </a:cubicBezTo>
                  <a:cubicBezTo>
                    <a:pt x="115086" y="72207"/>
                    <a:pt x="125722" y="70130"/>
                    <a:pt x="132821" y="63009"/>
                  </a:cubicBezTo>
                  <a:cubicBezTo>
                    <a:pt x="138505" y="57280"/>
                    <a:pt x="141015" y="49199"/>
                    <a:pt x="142773" y="41325"/>
                  </a:cubicBezTo>
                  <a:cubicBezTo>
                    <a:pt x="144462" y="33770"/>
                    <a:pt x="145375" y="25027"/>
                    <a:pt x="140445" y="19047"/>
                  </a:cubicBezTo>
                  <a:cubicBezTo>
                    <a:pt x="136761" y="14603"/>
                    <a:pt x="130685" y="12940"/>
                    <a:pt x="124825" y="12940"/>
                  </a:cubicBezTo>
                  <a:cubicBezTo>
                    <a:pt x="124184" y="12940"/>
                    <a:pt x="123547" y="12960"/>
                    <a:pt x="122915" y="12999"/>
                  </a:cubicBezTo>
                  <a:cubicBezTo>
                    <a:pt x="116501" y="13364"/>
                    <a:pt x="110247" y="15281"/>
                    <a:pt x="103856" y="15783"/>
                  </a:cubicBezTo>
                  <a:cubicBezTo>
                    <a:pt x="102655" y="15878"/>
                    <a:pt x="101455" y="15923"/>
                    <a:pt x="100257" y="15923"/>
                  </a:cubicBezTo>
                  <a:cubicBezTo>
                    <a:pt x="91073" y="15923"/>
                    <a:pt x="81995" y="13280"/>
                    <a:pt x="73293" y="10191"/>
                  </a:cubicBezTo>
                  <a:cubicBezTo>
                    <a:pt x="63455" y="6699"/>
                    <a:pt x="53754" y="2567"/>
                    <a:pt x="43483" y="810"/>
                  </a:cubicBezTo>
                  <a:cubicBezTo>
                    <a:pt x="40439" y="290"/>
                    <a:pt x="37316" y="0"/>
                    <a:pt x="34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9" name="Google Shape;879;p15"/>
          <p:cNvGrpSpPr/>
          <p:nvPr/>
        </p:nvGrpSpPr>
        <p:grpSpPr>
          <a:xfrm>
            <a:off x="-148278" y="-68325"/>
            <a:ext cx="12277079" cy="6748632"/>
            <a:chOff x="-111209" y="-51244"/>
            <a:chExt cx="9207809" cy="5061474"/>
          </a:xfrm>
        </p:grpSpPr>
        <p:grpSp>
          <p:nvGrpSpPr>
            <p:cNvPr id="880" name="Google Shape;880;p15"/>
            <p:cNvGrpSpPr/>
            <p:nvPr/>
          </p:nvGrpSpPr>
          <p:grpSpPr>
            <a:xfrm rot="-2700000">
              <a:off x="908" y="4092171"/>
              <a:ext cx="915541" cy="696343"/>
              <a:chOff x="131175" y="4309275"/>
              <a:chExt cx="915550" cy="696350"/>
            </a:xfrm>
          </p:grpSpPr>
          <p:sp>
            <p:nvSpPr>
              <p:cNvPr id="881" name="Google Shape;881;p15"/>
              <p:cNvSpPr/>
              <p:nvPr/>
            </p:nvSpPr>
            <p:spPr>
              <a:xfrm>
                <a:off x="131175" y="4309275"/>
                <a:ext cx="910600" cy="6934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738" extrusionOk="0">
                    <a:moveTo>
                      <a:pt x="25546" y="0"/>
                    </a:moveTo>
                    <a:cubicBezTo>
                      <a:pt x="19201" y="2885"/>
                      <a:pt x="6774" y="10763"/>
                      <a:pt x="5851" y="11339"/>
                    </a:cubicBezTo>
                    <a:cubicBezTo>
                      <a:pt x="5736" y="11405"/>
                      <a:pt x="5587" y="11488"/>
                      <a:pt x="5422" y="11587"/>
                    </a:cubicBezTo>
                    <a:cubicBezTo>
                      <a:pt x="5192" y="11702"/>
                      <a:pt x="4911" y="11834"/>
                      <a:pt x="4598" y="11999"/>
                    </a:cubicBezTo>
                    <a:cubicBezTo>
                      <a:pt x="4499" y="12048"/>
                      <a:pt x="4401" y="12098"/>
                      <a:pt x="4285" y="12147"/>
                    </a:cubicBezTo>
                    <a:cubicBezTo>
                      <a:pt x="4219" y="12180"/>
                      <a:pt x="4153" y="12213"/>
                      <a:pt x="4087" y="12246"/>
                    </a:cubicBezTo>
                    <a:cubicBezTo>
                      <a:pt x="3857" y="12361"/>
                      <a:pt x="3626" y="12493"/>
                      <a:pt x="3395" y="12608"/>
                    </a:cubicBezTo>
                    <a:cubicBezTo>
                      <a:pt x="3247" y="12691"/>
                      <a:pt x="3082" y="12790"/>
                      <a:pt x="2934" y="12872"/>
                    </a:cubicBezTo>
                    <a:cubicBezTo>
                      <a:pt x="2769" y="12971"/>
                      <a:pt x="2588" y="13070"/>
                      <a:pt x="2423" y="13185"/>
                    </a:cubicBezTo>
                    <a:cubicBezTo>
                      <a:pt x="1417" y="13828"/>
                      <a:pt x="527" y="14586"/>
                      <a:pt x="264" y="15443"/>
                    </a:cubicBezTo>
                    <a:cubicBezTo>
                      <a:pt x="0" y="16267"/>
                      <a:pt x="940" y="18558"/>
                      <a:pt x="2225" y="20931"/>
                    </a:cubicBezTo>
                    <a:cubicBezTo>
                      <a:pt x="3939" y="24129"/>
                      <a:pt x="6279" y="27474"/>
                      <a:pt x="7169" y="27705"/>
                    </a:cubicBezTo>
                    <a:cubicBezTo>
                      <a:pt x="7252" y="27727"/>
                      <a:pt x="7346" y="27737"/>
                      <a:pt x="7450" y="27737"/>
                    </a:cubicBezTo>
                    <a:cubicBezTo>
                      <a:pt x="8053" y="27737"/>
                      <a:pt x="8992" y="27389"/>
                      <a:pt x="10004" y="26898"/>
                    </a:cubicBezTo>
                    <a:cubicBezTo>
                      <a:pt x="10103" y="26848"/>
                      <a:pt x="10218" y="26799"/>
                      <a:pt x="10317" y="26749"/>
                    </a:cubicBezTo>
                    <a:cubicBezTo>
                      <a:pt x="10400" y="26700"/>
                      <a:pt x="10466" y="26667"/>
                      <a:pt x="10548" y="26617"/>
                    </a:cubicBezTo>
                    <a:cubicBezTo>
                      <a:pt x="10795" y="26502"/>
                      <a:pt x="11042" y="26370"/>
                      <a:pt x="11273" y="26238"/>
                    </a:cubicBezTo>
                    <a:cubicBezTo>
                      <a:pt x="11290" y="26222"/>
                      <a:pt x="11306" y="26222"/>
                      <a:pt x="11323" y="26205"/>
                    </a:cubicBezTo>
                    <a:cubicBezTo>
                      <a:pt x="11454" y="26139"/>
                      <a:pt x="11570" y="26073"/>
                      <a:pt x="11702" y="26008"/>
                    </a:cubicBezTo>
                    <a:cubicBezTo>
                      <a:pt x="11817" y="25942"/>
                      <a:pt x="11932" y="25876"/>
                      <a:pt x="12048" y="25810"/>
                    </a:cubicBezTo>
                    <a:cubicBezTo>
                      <a:pt x="12180" y="25727"/>
                      <a:pt x="12295" y="25661"/>
                      <a:pt x="12410" y="25596"/>
                    </a:cubicBezTo>
                    <a:cubicBezTo>
                      <a:pt x="12476" y="25563"/>
                      <a:pt x="12542" y="25513"/>
                      <a:pt x="12592" y="25480"/>
                    </a:cubicBezTo>
                    <a:cubicBezTo>
                      <a:pt x="12888" y="25315"/>
                      <a:pt x="13169" y="25151"/>
                      <a:pt x="13416" y="24986"/>
                    </a:cubicBezTo>
                    <a:cubicBezTo>
                      <a:pt x="14075" y="24590"/>
                      <a:pt x="14553" y="24277"/>
                      <a:pt x="14685" y="24211"/>
                    </a:cubicBezTo>
                    <a:cubicBezTo>
                      <a:pt x="15212" y="23914"/>
                      <a:pt x="32534" y="13268"/>
                      <a:pt x="32781" y="13037"/>
                    </a:cubicBezTo>
                    <a:cubicBezTo>
                      <a:pt x="32781" y="13037"/>
                      <a:pt x="32781" y="13037"/>
                      <a:pt x="32798" y="13004"/>
                    </a:cubicBezTo>
                    <a:cubicBezTo>
                      <a:pt x="32798" y="12988"/>
                      <a:pt x="32814" y="12971"/>
                      <a:pt x="32831" y="12955"/>
                    </a:cubicBezTo>
                    <a:cubicBezTo>
                      <a:pt x="32863" y="12856"/>
                      <a:pt x="32946" y="12691"/>
                      <a:pt x="33045" y="12460"/>
                    </a:cubicBezTo>
                    <a:cubicBezTo>
                      <a:pt x="33061" y="12427"/>
                      <a:pt x="33094" y="12378"/>
                      <a:pt x="33111" y="12328"/>
                    </a:cubicBezTo>
                    <a:cubicBezTo>
                      <a:pt x="33210" y="12131"/>
                      <a:pt x="33308" y="11883"/>
                      <a:pt x="33424" y="11620"/>
                    </a:cubicBezTo>
                    <a:cubicBezTo>
                      <a:pt x="33457" y="11554"/>
                      <a:pt x="33490" y="11488"/>
                      <a:pt x="33523" y="11422"/>
                    </a:cubicBezTo>
                    <a:cubicBezTo>
                      <a:pt x="33655" y="11142"/>
                      <a:pt x="33786" y="10829"/>
                      <a:pt x="33935" y="10499"/>
                    </a:cubicBezTo>
                    <a:cubicBezTo>
                      <a:pt x="33984" y="10384"/>
                      <a:pt x="34034" y="10252"/>
                      <a:pt x="34083" y="10136"/>
                    </a:cubicBezTo>
                    <a:cubicBezTo>
                      <a:pt x="34133" y="10037"/>
                      <a:pt x="34165" y="9955"/>
                      <a:pt x="34198" y="9873"/>
                    </a:cubicBezTo>
                    <a:cubicBezTo>
                      <a:pt x="34248" y="9757"/>
                      <a:pt x="34297" y="9642"/>
                      <a:pt x="34363" y="9510"/>
                    </a:cubicBezTo>
                    <a:cubicBezTo>
                      <a:pt x="34495" y="9197"/>
                      <a:pt x="34627" y="8867"/>
                      <a:pt x="34759" y="8554"/>
                    </a:cubicBezTo>
                    <a:cubicBezTo>
                      <a:pt x="34792" y="8488"/>
                      <a:pt x="34825" y="8406"/>
                      <a:pt x="34841" y="8340"/>
                    </a:cubicBezTo>
                    <a:cubicBezTo>
                      <a:pt x="34874" y="8274"/>
                      <a:pt x="34907" y="8208"/>
                      <a:pt x="34924" y="8142"/>
                    </a:cubicBezTo>
                    <a:cubicBezTo>
                      <a:pt x="35105" y="7697"/>
                      <a:pt x="35286" y="7252"/>
                      <a:pt x="35451" y="6840"/>
                    </a:cubicBezTo>
                    <a:lnTo>
                      <a:pt x="35451" y="6824"/>
                    </a:lnTo>
                    <a:cubicBezTo>
                      <a:pt x="35533" y="6593"/>
                      <a:pt x="35632" y="6362"/>
                      <a:pt x="35698" y="6148"/>
                    </a:cubicBezTo>
                    <a:cubicBezTo>
                      <a:pt x="35764" y="5967"/>
                      <a:pt x="35830" y="5785"/>
                      <a:pt x="35896" y="5620"/>
                    </a:cubicBezTo>
                    <a:cubicBezTo>
                      <a:pt x="36077" y="5077"/>
                      <a:pt x="36226" y="4582"/>
                      <a:pt x="36308" y="4203"/>
                    </a:cubicBezTo>
                    <a:cubicBezTo>
                      <a:pt x="36325" y="4154"/>
                      <a:pt x="36325" y="4121"/>
                      <a:pt x="36341" y="4071"/>
                    </a:cubicBezTo>
                    <a:cubicBezTo>
                      <a:pt x="36357" y="4022"/>
                      <a:pt x="36357" y="3989"/>
                      <a:pt x="36357" y="3939"/>
                    </a:cubicBezTo>
                    <a:cubicBezTo>
                      <a:pt x="36374" y="3890"/>
                      <a:pt x="36374" y="3857"/>
                      <a:pt x="36390" y="3808"/>
                    </a:cubicBezTo>
                    <a:cubicBezTo>
                      <a:pt x="36423" y="3511"/>
                      <a:pt x="36407" y="3313"/>
                      <a:pt x="36308" y="3247"/>
                    </a:cubicBezTo>
                    <a:cubicBezTo>
                      <a:pt x="36259" y="3214"/>
                      <a:pt x="36193" y="3181"/>
                      <a:pt x="36094" y="3132"/>
                    </a:cubicBezTo>
                    <a:cubicBezTo>
                      <a:pt x="36044" y="3115"/>
                      <a:pt x="36011" y="3099"/>
                      <a:pt x="35962" y="3082"/>
                    </a:cubicBezTo>
                    <a:cubicBezTo>
                      <a:pt x="35929" y="3082"/>
                      <a:pt x="35912" y="3066"/>
                      <a:pt x="35880" y="3049"/>
                    </a:cubicBezTo>
                    <a:cubicBezTo>
                      <a:pt x="35830" y="3033"/>
                      <a:pt x="35781" y="3016"/>
                      <a:pt x="35715" y="3000"/>
                    </a:cubicBezTo>
                    <a:cubicBezTo>
                      <a:pt x="35649" y="2967"/>
                      <a:pt x="35566" y="2934"/>
                      <a:pt x="35468" y="2901"/>
                    </a:cubicBezTo>
                    <a:cubicBezTo>
                      <a:pt x="35402" y="2885"/>
                      <a:pt x="35303" y="2852"/>
                      <a:pt x="35220" y="2819"/>
                    </a:cubicBezTo>
                    <a:cubicBezTo>
                      <a:pt x="35187" y="2802"/>
                      <a:pt x="35138" y="2786"/>
                      <a:pt x="35105" y="2786"/>
                    </a:cubicBezTo>
                    <a:cubicBezTo>
                      <a:pt x="35023" y="2753"/>
                      <a:pt x="34940" y="2720"/>
                      <a:pt x="34858" y="2703"/>
                    </a:cubicBezTo>
                    <a:cubicBezTo>
                      <a:pt x="34792" y="2670"/>
                      <a:pt x="34726" y="2654"/>
                      <a:pt x="34660" y="2637"/>
                    </a:cubicBezTo>
                    <a:cubicBezTo>
                      <a:pt x="34297" y="2522"/>
                      <a:pt x="33869" y="2390"/>
                      <a:pt x="33424" y="2242"/>
                    </a:cubicBezTo>
                    <a:cubicBezTo>
                      <a:pt x="33325" y="2225"/>
                      <a:pt x="33226" y="2192"/>
                      <a:pt x="33127" y="2159"/>
                    </a:cubicBezTo>
                    <a:cubicBezTo>
                      <a:pt x="33094" y="2143"/>
                      <a:pt x="33045" y="2127"/>
                      <a:pt x="33012" y="2127"/>
                    </a:cubicBezTo>
                    <a:cubicBezTo>
                      <a:pt x="32946" y="2094"/>
                      <a:pt x="32880" y="2077"/>
                      <a:pt x="32798" y="2061"/>
                    </a:cubicBezTo>
                    <a:cubicBezTo>
                      <a:pt x="32567" y="1995"/>
                      <a:pt x="32320" y="1912"/>
                      <a:pt x="32072" y="1846"/>
                    </a:cubicBezTo>
                    <a:cubicBezTo>
                      <a:pt x="31842" y="1780"/>
                      <a:pt x="31594" y="1698"/>
                      <a:pt x="31347" y="1632"/>
                    </a:cubicBezTo>
                    <a:cubicBezTo>
                      <a:pt x="31116" y="1566"/>
                      <a:pt x="30886" y="1500"/>
                      <a:pt x="30655" y="1434"/>
                    </a:cubicBezTo>
                    <a:cubicBezTo>
                      <a:pt x="30639" y="1434"/>
                      <a:pt x="30639" y="1418"/>
                      <a:pt x="30622" y="1418"/>
                    </a:cubicBezTo>
                    <a:cubicBezTo>
                      <a:pt x="30325" y="1335"/>
                      <a:pt x="30029" y="1253"/>
                      <a:pt x="29732" y="1171"/>
                    </a:cubicBezTo>
                    <a:cubicBezTo>
                      <a:pt x="29699" y="1154"/>
                      <a:pt x="29683" y="1154"/>
                      <a:pt x="29666" y="1154"/>
                    </a:cubicBezTo>
                    <a:cubicBezTo>
                      <a:pt x="29501" y="1105"/>
                      <a:pt x="29353" y="1055"/>
                      <a:pt x="29205" y="1022"/>
                    </a:cubicBezTo>
                    <a:cubicBezTo>
                      <a:pt x="28479" y="808"/>
                      <a:pt x="27804" y="627"/>
                      <a:pt x="27243" y="462"/>
                    </a:cubicBezTo>
                    <a:cubicBezTo>
                      <a:pt x="27161" y="445"/>
                      <a:pt x="27095" y="429"/>
                      <a:pt x="27013" y="412"/>
                    </a:cubicBezTo>
                    <a:cubicBezTo>
                      <a:pt x="26980" y="396"/>
                      <a:pt x="26947" y="380"/>
                      <a:pt x="26897" y="380"/>
                    </a:cubicBezTo>
                    <a:cubicBezTo>
                      <a:pt x="26831" y="363"/>
                      <a:pt x="26765" y="330"/>
                      <a:pt x="26700" y="314"/>
                    </a:cubicBezTo>
                    <a:cubicBezTo>
                      <a:pt x="26518" y="264"/>
                      <a:pt x="26353" y="231"/>
                      <a:pt x="26205" y="182"/>
                    </a:cubicBezTo>
                    <a:cubicBezTo>
                      <a:pt x="26172" y="165"/>
                      <a:pt x="26123" y="165"/>
                      <a:pt x="26090" y="149"/>
                    </a:cubicBezTo>
                    <a:cubicBezTo>
                      <a:pt x="25991" y="132"/>
                      <a:pt x="25908" y="99"/>
                      <a:pt x="25826" y="83"/>
                    </a:cubicBezTo>
                    <a:cubicBezTo>
                      <a:pt x="25793" y="66"/>
                      <a:pt x="25760" y="66"/>
                      <a:pt x="25727" y="50"/>
                    </a:cubicBezTo>
                    <a:cubicBezTo>
                      <a:pt x="25612" y="17"/>
                      <a:pt x="25546" y="0"/>
                      <a:pt x="25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2" name="Google Shape;882;p15"/>
              <p:cNvSpPr/>
              <p:nvPr/>
            </p:nvSpPr>
            <p:spPr>
              <a:xfrm>
                <a:off x="131175" y="4631075"/>
                <a:ext cx="263725" cy="3716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866" extrusionOk="0">
                    <a:moveTo>
                      <a:pt x="2934" y="0"/>
                    </a:moveTo>
                    <a:cubicBezTo>
                      <a:pt x="2769" y="99"/>
                      <a:pt x="2588" y="198"/>
                      <a:pt x="2423" y="313"/>
                    </a:cubicBezTo>
                    <a:cubicBezTo>
                      <a:pt x="1417" y="956"/>
                      <a:pt x="527" y="1714"/>
                      <a:pt x="264" y="2571"/>
                    </a:cubicBezTo>
                    <a:cubicBezTo>
                      <a:pt x="0" y="3395"/>
                      <a:pt x="940" y="5686"/>
                      <a:pt x="2225" y="8059"/>
                    </a:cubicBezTo>
                    <a:cubicBezTo>
                      <a:pt x="3939" y="11257"/>
                      <a:pt x="6279" y="14602"/>
                      <a:pt x="7169" y="14833"/>
                    </a:cubicBezTo>
                    <a:cubicBezTo>
                      <a:pt x="7252" y="14855"/>
                      <a:pt x="7346" y="14865"/>
                      <a:pt x="7450" y="14865"/>
                    </a:cubicBezTo>
                    <a:cubicBezTo>
                      <a:pt x="8053" y="14865"/>
                      <a:pt x="8992" y="14517"/>
                      <a:pt x="10004" y="14026"/>
                    </a:cubicBezTo>
                    <a:cubicBezTo>
                      <a:pt x="10103" y="13976"/>
                      <a:pt x="10218" y="13927"/>
                      <a:pt x="10317" y="13877"/>
                    </a:cubicBezTo>
                    <a:cubicBezTo>
                      <a:pt x="10400" y="13828"/>
                      <a:pt x="10466" y="13795"/>
                      <a:pt x="10548" y="13745"/>
                    </a:cubicBezTo>
                    <a:cubicBezTo>
                      <a:pt x="9823" y="12460"/>
                      <a:pt x="8735" y="10532"/>
                      <a:pt x="7532" y="8373"/>
                    </a:cubicBezTo>
                    <a:cubicBezTo>
                      <a:pt x="6016" y="5686"/>
                      <a:pt x="4335" y="2637"/>
                      <a:pt x="29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3" name="Google Shape;883;p15"/>
              <p:cNvSpPr/>
              <p:nvPr/>
            </p:nvSpPr>
            <p:spPr>
              <a:xfrm>
                <a:off x="131175" y="4631075"/>
                <a:ext cx="263725" cy="3745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982" fill="none" extrusionOk="0">
                    <a:moveTo>
                      <a:pt x="10548" y="13745"/>
                    </a:moveTo>
                    <a:cubicBezTo>
                      <a:pt x="10466" y="13795"/>
                      <a:pt x="10400" y="13828"/>
                      <a:pt x="10317" y="13877"/>
                    </a:cubicBezTo>
                    <a:cubicBezTo>
                      <a:pt x="10218" y="13927"/>
                      <a:pt x="10103" y="13976"/>
                      <a:pt x="10004" y="14026"/>
                    </a:cubicBezTo>
                    <a:cubicBezTo>
                      <a:pt x="8817" y="14602"/>
                      <a:pt x="7730" y="14981"/>
                      <a:pt x="7169" y="14833"/>
                    </a:cubicBezTo>
                    <a:cubicBezTo>
                      <a:pt x="6279" y="14602"/>
                      <a:pt x="3939" y="11257"/>
                      <a:pt x="2225" y="8059"/>
                    </a:cubicBezTo>
                    <a:cubicBezTo>
                      <a:pt x="940" y="5686"/>
                      <a:pt x="0" y="3395"/>
                      <a:pt x="264" y="2571"/>
                    </a:cubicBezTo>
                    <a:cubicBezTo>
                      <a:pt x="527" y="1714"/>
                      <a:pt x="1417" y="956"/>
                      <a:pt x="2423" y="313"/>
                    </a:cubicBezTo>
                    <a:cubicBezTo>
                      <a:pt x="2588" y="198"/>
                      <a:pt x="2769" y="99"/>
                      <a:pt x="2934" y="0"/>
                    </a:cubicBezTo>
                    <a:cubicBezTo>
                      <a:pt x="4335" y="2637"/>
                      <a:pt x="6016" y="5686"/>
                      <a:pt x="7532" y="8373"/>
                    </a:cubicBezTo>
                    <a:cubicBezTo>
                      <a:pt x="8735" y="10532"/>
                      <a:pt x="9823" y="12460"/>
                      <a:pt x="10548" y="13745"/>
                    </a:cubicBezTo>
                    <a:close/>
                  </a:path>
                </a:pathLst>
              </a:custGeom>
              <a:noFill/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4" name="Google Shape;884;p15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extrusionOk="0">
                    <a:moveTo>
                      <a:pt x="1" y="0"/>
                    </a:moveTo>
                    <a:cubicBezTo>
                      <a:pt x="1" y="1"/>
                      <a:pt x="1962" y="1714"/>
                      <a:pt x="2028" y="1945"/>
                    </a:cubicBezTo>
                    <a:cubicBezTo>
                      <a:pt x="2094" y="2176"/>
                      <a:pt x="1468" y="3791"/>
                      <a:pt x="1929" y="4269"/>
                    </a:cubicBezTo>
                    <a:cubicBezTo>
                      <a:pt x="2374" y="4731"/>
                      <a:pt x="4138" y="5653"/>
                      <a:pt x="4286" y="6016"/>
                    </a:cubicBezTo>
                    <a:cubicBezTo>
                      <a:pt x="4434" y="6395"/>
                      <a:pt x="4138" y="8356"/>
                      <a:pt x="4335" y="8604"/>
                    </a:cubicBezTo>
                    <a:cubicBezTo>
                      <a:pt x="4533" y="8851"/>
                      <a:pt x="6280" y="9609"/>
                      <a:pt x="6428" y="9889"/>
                    </a:cubicBezTo>
                    <a:cubicBezTo>
                      <a:pt x="6478" y="9971"/>
                      <a:pt x="6593" y="10351"/>
                      <a:pt x="6709" y="10812"/>
                    </a:cubicBezTo>
                    <a:cubicBezTo>
                      <a:pt x="6939" y="11751"/>
                      <a:pt x="7236" y="13037"/>
                      <a:pt x="7236" y="13037"/>
                    </a:cubicBezTo>
                    <a:cubicBezTo>
                      <a:pt x="7236" y="13037"/>
                      <a:pt x="7236" y="13037"/>
                      <a:pt x="7253" y="13004"/>
                    </a:cubicBezTo>
                    <a:cubicBezTo>
                      <a:pt x="7269" y="12988"/>
                      <a:pt x="7269" y="12971"/>
                      <a:pt x="7286" y="12955"/>
                    </a:cubicBezTo>
                    <a:cubicBezTo>
                      <a:pt x="7318" y="12856"/>
                      <a:pt x="7401" y="12691"/>
                      <a:pt x="7500" y="12460"/>
                    </a:cubicBezTo>
                    <a:cubicBezTo>
                      <a:pt x="7516" y="12427"/>
                      <a:pt x="7549" y="12378"/>
                      <a:pt x="7566" y="12328"/>
                    </a:cubicBezTo>
                    <a:cubicBezTo>
                      <a:pt x="7665" y="12131"/>
                      <a:pt x="7763" y="11883"/>
                      <a:pt x="7879" y="11620"/>
                    </a:cubicBezTo>
                    <a:cubicBezTo>
                      <a:pt x="7912" y="11554"/>
                      <a:pt x="7945" y="11488"/>
                      <a:pt x="7978" y="11422"/>
                    </a:cubicBezTo>
                    <a:cubicBezTo>
                      <a:pt x="8110" y="11142"/>
                      <a:pt x="8241" y="10829"/>
                      <a:pt x="8390" y="10499"/>
                    </a:cubicBezTo>
                    <a:cubicBezTo>
                      <a:pt x="8439" y="10384"/>
                      <a:pt x="8489" y="10252"/>
                      <a:pt x="8538" y="10136"/>
                    </a:cubicBezTo>
                    <a:cubicBezTo>
                      <a:pt x="8588" y="10037"/>
                      <a:pt x="8620" y="9955"/>
                      <a:pt x="8653" y="9873"/>
                    </a:cubicBezTo>
                    <a:cubicBezTo>
                      <a:pt x="8703" y="9757"/>
                      <a:pt x="8752" y="9642"/>
                      <a:pt x="8818" y="9510"/>
                    </a:cubicBezTo>
                    <a:cubicBezTo>
                      <a:pt x="8950" y="9197"/>
                      <a:pt x="9082" y="8867"/>
                      <a:pt x="9214" y="8554"/>
                    </a:cubicBezTo>
                    <a:cubicBezTo>
                      <a:pt x="9247" y="8488"/>
                      <a:pt x="9280" y="8406"/>
                      <a:pt x="9296" y="8340"/>
                    </a:cubicBezTo>
                    <a:cubicBezTo>
                      <a:pt x="9329" y="8274"/>
                      <a:pt x="9362" y="8208"/>
                      <a:pt x="9379" y="8142"/>
                    </a:cubicBezTo>
                    <a:cubicBezTo>
                      <a:pt x="9560" y="7697"/>
                      <a:pt x="9741" y="7252"/>
                      <a:pt x="9906" y="6840"/>
                    </a:cubicBezTo>
                    <a:lnTo>
                      <a:pt x="9906" y="6824"/>
                    </a:lnTo>
                    <a:cubicBezTo>
                      <a:pt x="9988" y="6593"/>
                      <a:pt x="10087" y="6362"/>
                      <a:pt x="10153" y="6148"/>
                    </a:cubicBezTo>
                    <a:cubicBezTo>
                      <a:pt x="10219" y="5967"/>
                      <a:pt x="10285" y="5785"/>
                      <a:pt x="10351" y="5620"/>
                    </a:cubicBezTo>
                    <a:cubicBezTo>
                      <a:pt x="10532" y="5077"/>
                      <a:pt x="10681" y="4582"/>
                      <a:pt x="10763" y="4203"/>
                    </a:cubicBezTo>
                    <a:cubicBezTo>
                      <a:pt x="10780" y="4154"/>
                      <a:pt x="10780" y="4121"/>
                      <a:pt x="10796" y="4071"/>
                    </a:cubicBezTo>
                    <a:cubicBezTo>
                      <a:pt x="10812" y="4022"/>
                      <a:pt x="10812" y="3989"/>
                      <a:pt x="10812" y="3939"/>
                    </a:cubicBezTo>
                    <a:cubicBezTo>
                      <a:pt x="10829" y="3890"/>
                      <a:pt x="10829" y="3857"/>
                      <a:pt x="10845" y="3808"/>
                    </a:cubicBezTo>
                    <a:cubicBezTo>
                      <a:pt x="10878" y="3511"/>
                      <a:pt x="10862" y="3313"/>
                      <a:pt x="10763" y="3247"/>
                    </a:cubicBezTo>
                    <a:cubicBezTo>
                      <a:pt x="10714" y="3214"/>
                      <a:pt x="10648" y="3181"/>
                      <a:pt x="10549" y="3132"/>
                    </a:cubicBezTo>
                    <a:cubicBezTo>
                      <a:pt x="10499" y="3115"/>
                      <a:pt x="10466" y="3099"/>
                      <a:pt x="10417" y="3082"/>
                    </a:cubicBezTo>
                    <a:cubicBezTo>
                      <a:pt x="10384" y="3082"/>
                      <a:pt x="10367" y="3066"/>
                      <a:pt x="10335" y="3049"/>
                    </a:cubicBezTo>
                    <a:cubicBezTo>
                      <a:pt x="10285" y="3033"/>
                      <a:pt x="10236" y="3016"/>
                      <a:pt x="10170" y="3000"/>
                    </a:cubicBezTo>
                    <a:cubicBezTo>
                      <a:pt x="10104" y="2967"/>
                      <a:pt x="10021" y="2934"/>
                      <a:pt x="9923" y="2901"/>
                    </a:cubicBezTo>
                    <a:cubicBezTo>
                      <a:pt x="9857" y="2885"/>
                      <a:pt x="9758" y="2852"/>
                      <a:pt x="9675" y="2819"/>
                    </a:cubicBezTo>
                    <a:cubicBezTo>
                      <a:pt x="9642" y="2802"/>
                      <a:pt x="9593" y="2786"/>
                      <a:pt x="9560" y="2786"/>
                    </a:cubicBezTo>
                    <a:cubicBezTo>
                      <a:pt x="9478" y="2753"/>
                      <a:pt x="9395" y="2720"/>
                      <a:pt x="9313" y="2703"/>
                    </a:cubicBezTo>
                    <a:cubicBezTo>
                      <a:pt x="9247" y="2670"/>
                      <a:pt x="9181" y="2654"/>
                      <a:pt x="9115" y="2637"/>
                    </a:cubicBezTo>
                    <a:cubicBezTo>
                      <a:pt x="8752" y="2522"/>
                      <a:pt x="8324" y="2390"/>
                      <a:pt x="7879" y="2242"/>
                    </a:cubicBezTo>
                    <a:cubicBezTo>
                      <a:pt x="7780" y="2225"/>
                      <a:pt x="7681" y="2192"/>
                      <a:pt x="7582" y="2159"/>
                    </a:cubicBezTo>
                    <a:cubicBezTo>
                      <a:pt x="7549" y="2143"/>
                      <a:pt x="7500" y="2127"/>
                      <a:pt x="7467" y="2127"/>
                    </a:cubicBezTo>
                    <a:cubicBezTo>
                      <a:pt x="7401" y="2094"/>
                      <a:pt x="7318" y="2077"/>
                      <a:pt x="7253" y="2061"/>
                    </a:cubicBezTo>
                    <a:cubicBezTo>
                      <a:pt x="7022" y="1995"/>
                      <a:pt x="6775" y="1912"/>
                      <a:pt x="6527" y="1846"/>
                    </a:cubicBezTo>
                    <a:cubicBezTo>
                      <a:pt x="6297" y="1780"/>
                      <a:pt x="6049" y="1698"/>
                      <a:pt x="5802" y="1632"/>
                    </a:cubicBezTo>
                    <a:cubicBezTo>
                      <a:pt x="5571" y="1566"/>
                      <a:pt x="5341" y="1500"/>
                      <a:pt x="5110" y="1434"/>
                    </a:cubicBezTo>
                    <a:cubicBezTo>
                      <a:pt x="5094" y="1434"/>
                      <a:pt x="5094" y="1418"/>
                      <a:pt x="5077" y="1418"/>
                    </a:cubicBezTo>
                    <a:cubicBezTo>
                      <a:pt x="4780" y="1335"/>
                      <a:pt x="4484" y="1253"/>
                      <a:pt x="4187" y="1171"/>
                    </a:cubicBezTo>
                    <a:cubicBezTo>
                      <a:pt x="4154" y="1154"/>
                      <a:pt x="4138" y="1154"/>
                      <a:pt x="4121" y="1154"/>
                    </a:cubicBezTo>
                    <a:cubicBezTo>
                      <a:pt x="3956" y="1105"/>
                      <a:pt x="3808" y="1055"/>
                      <a:pt x="3660" y="1022"/>
                    </a:cubicBezTo>
                    <a:cubicBezTo>
                      <a:pt x="2934" y="808"/>
                      <a:pt x="2259" y="627"/>
                      <a:pt x="1698" y="462"/>
                    </a:cubicBezTo>
                    <a:cubicBezTo>
                      <a:pt x="1616" y="445"/>
                      <a:pt x="1550" y="429"/>
                      <a:pt x="1468" y="412"/>
                    </a:cubicBezTo>
                    <a:cubicBezTo>
                      <a:pt x="1435" y="396"/>
                      <a:pt x="1402" y="380"/>
                      <a:pt x="1352" y="380"/>
                    </a:cubicBezTo>
                    <a:cubicBezTo>
                      <a:pt x="1286" y="363"/>
                      <a:pt x="1220" y="330"/>
                      <a:pt x="1155" y="314"/>
                    </a:cubicBezTo>
                    <a:cubicBezTo>
                      <a:pt x="973" y="264"/>
                      <a:pt x="808" y="231"/>
                      <a:pt x="660" y="182"/>
                    </a:cubicBezTo>
                    <a:cubicBezTo>
                      <a:pt x="627" y="165"/>
                      <a:pt x="578" y="165"/>
                      <a:pt x="545" y="149"/>
                    </a:cubicBezTo>
                    <a:cubicBezTo>
                      <a:pt x="446" y="132"/>
                      <a:pt x="363" y="99"/>
                      <a:pt x="281" y="83"/>
                    </a:cubicBezTo>
                    <a:cubicBezTo>
                      <a:pt x="248" y="66"/>
                      <a:pt x="215" y="66"/>
                      <a:pt x="182" y="50"/>
                    </a:cubicBezTo>
                    <a:cubicBezTo>
                      <a:pt x="67" y="1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5" name="Google Shape;885;p15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extrusionOk="0">
                    <a:moveTo>
                      <a:pt x="3000" y="1"/>
                    </a:moveTo>
                    <a:cubicBezTo>
                      <a:pt x="2770" y="116"/>
                      <a:pt x="2489" y="248"/>
                      <a:pt x="2176" y="413"/>
                    </a:cubicBezTo>
                    <a:cubicBezTo>
                      <a:pt x="2077" y="462"/>
                      <a:pt x="1979" y="512"/>
                      <a:pt x="1863" y="561"/>
                    </a:cubicBezTo>
                    <a:cubicBezTo>
                      <a:pt x="1797" y="594"/>
                      <a:pt x="1731" y="627"/>
                      <a:pt x="1665" y="660"/>
                    </a:cubicBezTo>
                    <a:cubicBezTo>
                      <a:pt x="1435" y="775"/>
                      <a:pt x="1204" y="907"/>
                      <a:pt x="973" y="1022"/>
                    </a:cubicBezTo>
                    <a:cubicBezTo>
                      <a:pt x="825" y="1105"/>
                      <a:pt x="660" y="1204"/>
                      <a:pt x="512" y="1286"/>
                    </a:cubicBezTo>
                    <a:cubicBezTo>
                      <a:pt x="347" y="1385"/>
                      <a:pt x="166" y="1484"/>
                      <a:pt x="1" y="1599"/>
                    </a:cubicBezTo>
                    <a:cubicBezTo>
                      <a:pt x="1" y="1632"/>
                      <a:pt x="1" y="1649"/>
                      <a:pt x="1" y="1649"/>
                    </a:cubicBezTo>
                    <a:cubicBezTo>
                      <a:pt x="1" y="1649"/>
                      <a:pt x="1187" y="4203"/>
                      <a:pt x="4319" y="9724"/>
                    </a:cubicBezTo>
                    <a:cubicBezTo>
                      <a:pt x="5242" y="11323"/>
                      <a:pt x="6313" y="13185"/>
                      <a:pt x="7582" y="15312"/>
                    </a:cubicBezTo>
                    <a:cubicBezTo>
                      <a:pt x="7681" y="15262"/>
                      <a:pt x="7796" y="15213"/>
                      <a:pt x="7895" y="15163"/>
                    </a:cubicBezTo>
                    <a:cubicBezTo>
                      <a:pt x="8208" y="14998"/>
                      <a:pt x="8538" y="14834"/>
                      <a:pt x="8851" y="14652"/>
                    </a:cubicBezTo>
                    <a:cubicBezTo>
                      <a:pt x="8868" y="14636"/>
                      <a:pt x="8884" y="14636"/>
                      <a:pt x="8901" y="14619"/>
                    </a:cubicBezTo>
                    <a:cubicBezTo>
                      <a:pt x="9032" y="14553"/>
                      <a:pt x="9148" y="14487"/>
                      <a:pt x="9280" y="14422"/>
                    </a:cubicBezTo>
                    <a:cubicBezTo>
                      <a:pt x="9395" y="14356"/>
                      <a:pt x="9510" y="14290"/>
                      <a:pt x="9626" y="14224"/>
                    </a:cubicBezTo>
                    <a:cubicBezTo>
                      <a:pt x="9758" y="14141"/>
                      <a:pt x="9873" y="14075"/>
                      <a:pt x="9988" y="14010"/>
                    </a:cubicBezTo>
                    <a:cubicBezTo>
                      <a:pt x="10054" y="13977"/>
                      <a:pt x="10120" y="13944"/>
                      <a:pt x="10170" y="13894"/>
                    </a:cubicBezTo>
                    <a:cubicBezTo>
                      <a:pt x="10466" y="13729"/>
                      <a:pt x="10747" y="13565"/>
                      <a:pt x="10994" y="13400"/>
                    </a:cubicBezTo>
                    <a:cubicBezTo>
                      <a:pt x="10994" y="13400"/>
                      <a:pt x="9906" y="11587"/>
                      <a:pt x="8390" y="9032"/>
                    </a:cubicBezTo>
                    <a:cubicBezTo>
                      <a:pt x="8373" y="8999"/>
                      <a:pt x="8357" y="8966"/>
                      <a:pt x="8340" y="8950"/>
                    </a:cubicBezTo>
                    <a:cubicBezTo>
                      <a:pt x="7500" y="7532"/>
                      <a:pt x="6527" y="5917"/>
                      <a:pt x="5538" y="4253"/>
                    </a:cubicBezTo>
                    <a:cubicBezTo>
                      <a:pt x="4681" y="2819"/>
                      <a:pt x="3808" y="1369"/>
                      <a:pt x="3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6" name="Google Shape;886;p15"/>
              <p:cNvSpPr/>
              <p:nvPr/>
            </p:nvSpPr>
            <p:spPr>
              <a:xfrm>
                <a:off x="216050" y="4615400"/>
                <a:ext cx="216325" cy="34985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13994" extrusionOk="0">
                    <a:moveTo>
                      <a:pt x="692" y="1"/>
                    </a:moveTo>
                    <a:cubicBezTo>
                      <a:pt x="462" y="116"/>
                      <a:pt x="231" y="248"/>
                      <a:pt x="0" y="363"/>
                    </a:cubicBezTo>
                    <a:cubicBezTo>
                      <a:pt x="1401" y="2819"/>
                      <a:pt x="3263" y="6016"/>
                      <a:pt x="4928" y="8901"/>
                    </a:cubicBezTo>
                    <a:cubicBezTo>
                      <a:pt x="6065" y="10862"/>
                      <a:pt x="7104" y="12658"/>
                      <a:pt x="7878" y="13993"/>
                    </a:cubicBezTo>
                    <a:cubicBezTo>
                      <a:pt x="7895" y="13977"/>
                      <a:pt x="7911" y="13977"/>
                      <a:pt x="7928" y="13960"/>
                    </a:cubicBezTo>
                    <a:cubicBezTo>
                      <a:pt x="8059" y="13894"/>
                      <a:pt x="8175" y="13828"/>
                      <a:pt x="8307" y="13763"/>
                    </a:cubicBezTo>
                    <a:cubicBezTo>
                      <a:pt x="8422" y="13697"/>
                      <a:pt x="8537" y="13631"/>
                      <a:pt x="8653" y="13565"/>
                    </a:cubicBezTo>
                    <a:cubicBezTo>
                      <a:pt x="7812" y="12180"/>
                      <a:pt x="6807" y="10499"/>
                      <a:pt x="5785" y="8752"/>
                    </a:cubicBezTo>
                    <a:cubicBezTo>
                      <a:pt x="3956" y="5670"/>
                      <a:pt x="2027" y="2341"/>
                      <a:pt x="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7" name="Google Shape;887;p15"/>
              <p:cNvSpPr/>
              <p:nvPr/>
            </p:nvSpPr>
            <p:spPr>
              <a:xfrm>
                <a:off x="186800" y="4556075"/>
                <a:ext cx="799350" cy="446650"/>
              </a:xfrm>
              <a:custGeom>
                <a:avLst/>
                <a:gdLst/>
                <a:ahLst/>
                <a:cxnLst/>
                <a:rect l="l" t="t" r="r" b="b"/>
                <a:pathLst>
                  <a:path w="31974" h="17866" extrusionOk="0">
                    <a:moveTo>
                      <a:pt x="31973" y="1"/>
                    </a:moveTo>
                    <a:lnTo>
                      <a:pt x="31973" y="1"/>
                    </a:lnTo>
                    <a:cubicBezTo>
                      <a:pt x="31331" y="314"/>
                      <a:pt x="30671" y="627"/>
                      <a:pt x="30029" y="940"/>
                    </a:cubicBezTo>
                    <a:cubicBezTo>
                      <a:pt x="25760" y="3017"/>
                      <a:pt x="21491" y="5110"/>
                      <a:pt x="17223" y="7186"/>
                    </a:cubicBezTo>
                    <a:cubicBezTo>
                      <a:pt x="14421" y="8538"/>
                      <a:pt x="11570" y="9922"/>
                      <a:pt x="8587" y="10746"/>
                    </a:cubicBezTo>
                    <a:cubicBezTo>
                      <a:pt x="8043" y="10895"/>
                      <a:pt x="7499" y="11010"/>
                      <a:pt x="6955" y="11125"/>
                    </a:cubicBezTo>
                    <a:cubicBezTo>
                      <a:pt x="6658" y="11175"/>
                      <a:pt x="6378" y="11224"/>
                      <a:pt x="6098" y="11274"/>
                    </a:cubicBezTo>
                    <a:cubicBezTo>
                      <a:pt x="5999" y="11290"/>
                      <a:pt x="5900" y="11307"/>
                      <a:pt x="5785" y="11323"/>
                    </a:cubicBezTo>
                    <a:cubicBezTo>
                      <a:pt x="5637" y="11340"/>
                      <a:pt x="5472" y="11356"/>
                      <a:pt x="5307" y="11373"/>
                    </a:cubicBezTo>
                    <a:cubicBezTo>
                      <a:pt x="5043" y="11405"/>
                      <a:pt x="4780" y="11422"/>
                      <a:pt x="4516" y="11438"/>
                    </a:cubicBezTo>
                    <a:cubicBezTo>
                      <a:pt x="4215" y="11455"/>
                      <a:pt x="3911" y="11464"/>
                      <a:pt x="3604" y="11464"/>
                    </a:cubicBezTo>
                    <a:cubicBezTo>
                      <a:pt x="2411" y="11464"/>
                      <a:pt x="1180" y="11335"/>
                      <a:pt x="0" y="11059"/>
                    </a:cubicBezTo>
                    <a:lnTo>
                      <a:pt x="0" y="11059"/>
                    </a:lnTo>
                    <a:cubicBezTo>
                      <a:pt x="1714" y="14257"/>
                      <a:pt x="4054" y="17602"/>
                      <a:pt x="4944" y="17833"/>
                    </a:cubicBezTo>
                    <a:cubicBezTo>
                      <a:pt x="5027" y="17855"/>
                      <a:pt x="5121" y="17865"/>
                      <a:pt x="5225" y="17865"/>
                    </a:cubicBezTo>
                    <a:cubicBezTo>
                      <a:pt x="5828" y="17865"/>
                      <a:pt x="6767" y="17517"/>
                      <a:pt x="7779" y="17026"/>
                    </a:cubicBezTo>
                    <a:cubicBezTo>
                      <a:pt x="7878" y="16976"/>
                      <a:pt x="7993" y="16927"/>
                      <a:pt x="8092" y="16877"/>
                    </a:cubicBezTo>
                    <a:cubicBezTo>
                      <a:pt x="8405" y="16712"/>
                      <a:pt x="8735" y="16548"/>
                      <a:pt x="9048" y="16366"/>
                    </a:cubicBezTo>
                    <a:cubicBezTo>
                      <a:pt x="9065" y="16350"/>
                      <a:pt x="9081" y="16350"/>
                      <a:pt x="9098" y="16333"/>
                    </a:cubicBezTo>
                    <a:cubicBezTo>
                      <a:pt x="9229" y="16267"/>
                      <a:pt x="9345" y="16201"/>
                      <a:pt x="9477" y="16136"/>
                    </a:cubicBezTo>
                    <a:cubicBezTo>
                      <a:pt x="9592" y="16070"/>
                      <a:pt x="9707" y="16004"/>
                      <a:pt x="9823" y="15938"/>
                    </a:cubicBezTo>
                    <a:cubicBezTo>
                      <a:pt x="9955" y="15855"/>
                      <a:pt x="10070" y="15789"/>
                      <a:pt x="10185" y="15724"/>
                    </a:cubicBezTo>
                    <a:cubicBezTo>
                      <a:pt x="10251" y="15691"/>
                      <a:pt x="10317" y="15658"/>
                      <a:pt x="10367" y="15608"/>
                    </a:cubicBezTo>
                    <a:cubicBezTo>
                      <a:pt x="10663" y="15443"/>
                      <a:pt x="10944" y="15279"/>
                      <a:pt x="11191" y="15114"/>
                    </a:cubicBezTo>
                    <a:cubicBezTo>
                      <a:pt x="11850" y="14718"/>
                      <a:pt x="12328" y="14405"/>
                      <a:pt x="12460" y="14339"/>
                    </a:cubicBezTo>
                    <a:cubicBezTo>
                      <a:pt x="12987" y="14042"/>
                      <a:pt x="30309" y="3396"/>
                      <a:pt x="30556" y="3165"/>
                    </a:cubicBezTo>
                    <a:cubicBezTo>
                      <a:pt x="30556" y="3165"/>
                      <a:pt x="30556" y="3165"/>
                      <a:pt x="30573" y="3132"/>
                    </a:cubicBezTo>
                    <a:cubicBezTo>
                      <a:pt x="30589" y="3116"/>
                      <a:pt x="30589" y="3099"/>
                      <a:pt x="30606" y="3083"/>
                    </a:cubicBezTo>
                    <a:cubicBezTo>
                      <a:pt x="30638" y="2984"/>
                      <a:pt x="30721" y="2819"/>
                      <a:pt x="30820" y="2588"/>
                    </a:cubicBezTo>
                    <a:cubicBezTo>
                      <a:pt x="30836" y="2555"/>
                      <a:pt x="30869" y="2506"/>
                      <a:pt x="30886" y="2456"/>
                    </a:cubicBezTo>
                    <a:cubicBezTo>
                      <a:pt x="30985" y="2259"/>
                      <a:pt x="31083" y="2011"/>
                      <a:pt x="31199" y="1748"/>
                    </a:cubicBezTo>
                    <a:cubicBezTo>
                      <a:pt x="31232" y="1682"/>
                      <a:pt x="31265" y="1616"/>
                      <a:pt x="31298" y="1550"/>
                    </a:cubicBezTo>
                    <a:cubicBezTo>
                      <a:pt x="31430" y="1270"/>
                      <a:pt x="31561" y="957"/>
                      <a:pt x="31710" y="627"/>
                    </a:cubicBezTo>
                    <a:cubicBezTo>
                      <a:pt x="31759" y="512"/>
                      <a:pt x="31809" y="380"/>
                      <a:pt x="31858" y="264"/>
                    </a:cubicBezTo>
                    <a:cubicBezTo>
                      <a:pt x="31908" y="165"/>
                      <a:pt x="31940" y="83"/>
                      <a:pt x="31973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8" name="Google Shape;888;p15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fill="none" extrusionOk="0">
                    <a:moveTo>
                      <a:pt x="10845" y="3808"/>
                    </a:moveTo>
                    <a:cubicBezTo>
                      <a:pt x="10829" y="3857"/>
                      <a:pt x="10829" y="3890"/>
                      <a:pt x="10812" y="3939"/>
                    </a:cubicBezTo>
                    <a:cubicBezTo>
                      <a:pt x="10812" y="3989"/>
                      <a:pt x="10812" y="4022"/>
                      <a:pt x="10796" y="4071"/>
                    </a:cubicBezTo>
                    <a:cubicBezTo>
                      <a:pt x="10780" y="4121"/>
                      <a:pt x="10780" y="4154"/>
                      <a:pt x="10763" y="4203"/>
                    </a:cubicBezTo>
                    <a:cubicBezTo>
                      <a:pt x="10681" y="4582"/>
                      <a:pt x="10532" y="5077"/>
                      <a:pt x="10351" y="5620"/>
                    </a:cubicBezTo>
                    <a:cubicBezTo>
                      <a:pt x="10285" y="5785"/>
                      <a:pt x="10219" y="5967"/>
                      <a:pt x="10153" y="6148"/>
                    </a:cubicBezTo>
                    <a:cubicBezTo>
                      <a:pt x="10087" y="6362"/>
                      <a:pt x="9988" y="6593"/>
                      <a:pt x="9906" y="6824"/>
                    </a:cubicBezTo>
                    <a:lnTo>
                      <a:pt x="9906" y="6840"/>
                    </a:lnTo>
                    <a:cubicBezTo>
                      <a:pt x="9741" y="7252"/>
                      <a:pt x="9560" y="7697"/>
                      <a:pt x="9379" y="8142"/>
                    </a:cubicBezTo>
                    <a:cubicBezTo>
                      <a:pt x="9362" y="8208"/>
                      <a:pt x="9329" y="8274"/>
                      <a:pt x="9296" y="8340"/>
                    </a:cubicBezTo>
                    <a:cubicBezTo>
                      <a:pt x="9280" y="8406"/>
                      <a:pt x="9247" y="8488"/>
                      <a:pt x="9214" y="8554"/>
                    </a:cubicBezTo>
                    <a:cubicBezTo>
                      <a:pt x="9082" y="8867"/>
                      <a:pt x="8950" y="9197"/>
                      <a:pt x="8818" y="9510"/>
                    </a:cubicBezTo>
                    <a:cubicBezTo>
                      <a:pt x="8752" y="9642"/>
                      <a:pt x="8703" y="9757"/>
                      <a:pt x="8653" y="9873"/>
                    </a:cubicBezTo>
                    <a:cubicBezTo>
                      <a:pt x="8620" y="9955"/>
                      <a:pt x="8588" y="10037"/>
                      <a:pt x="8538" y="10136"/>
                    </a:cubicBezTo>
                    <a:cubicBezTo>
                      <a:pt x="8489" y="10252"/>
                      <a:pt x="8439" y="10384"/>
                      <a:pt x="8390" y="10499"/>
                    </a:cubicBezTo>
                    <a:cubicBezTo>
                      <a:pt x="8241" y="10829"/>
                      <a:pt x="8110" y="11142"/>
                      <a:pt x="7978" y="11422"/>
                    </a:cubicBezTo>
                    <a:cubicBezTo>
                      <a:pt x="7945" y="11488"/>
                      <a:pt x="7912" y="11554"/>
                      <a:pt x="7879" y="11620"/>
                    </a:cubicBezTo>
                    <a:cubicBezTo>
                      <a:pt x="7763" y="11883"/>
                      <a:pt x="7665" y="12131"/>
                      <a:pt x="7566" y="12328"/>
                    </a:cubicBezTo>
                    <a:cubicBezTo>
                      <a:pt x="7549" y="12378"/>
                      <a:pt x="7516" y="12427"/>
                      <a:pt x="7500" y="12460"/>
                    </a:cubicBezTo>
                    <a:cubicBezTo>
                      <a:pt x="7401" y="12691"/>
                      <a:pt x="7318" y="12856"/>
                      <a:pt x="7286" y="12955"/>
                    </a:cubicBezTo>
                    <a:cubicBezTo>
                      <a:pt x="7269" y="12971"/>
                      <a:pt x="7269" y="12988"/>
                      <a:pt x="7253" y="13004"/>
                    </a:cubicBezTo>
                    <a:cubicBezTo>
                      <a:pt x="7236" y="13037"/>
                      <a:pt x="7236" y="13037"/>
                      <a:pt x="7236" y="13037"/>
                    </a:cubicBezTo>
                    <a:cubicBezTo>
                      <a:pt x="7236" y="13037"/>
                      <a:pt x="6939" y="11751"/>
                      <a:pt x="6709" y="10812"/>
                    </a:cubicBezTo>
                    <a:cubicBezTo>
                      <a:pt x="6593" y="10351"/>
                      <a:pt x="6478" y="9971"/>
                      <a:pt x="6428" y="9889"/>
                    </a:cubicBezTo>
                    <a:cubicBezTo>
                      <a:pt x="6280" y="9609"/>
                      <a:pt x="4533" y="8851"/>
                      <a:pt x="4335" y="8604"/>
                    </a:cubicBezTo>
                    <a:cubicBezTo>
                      <a:pt x="4138" y="8356"/>
                      <a:pt x="4434" y="6395"/>
                      <a:pt x="4286" y="6016"/>
                    </a:cubicBezTo>
                    <a:cubicBezTo>
                      <a:pt x="4138" y="5653"/>
                      <a:pt x="2374" y="4731"/>
                      <a:pt x="1929" y="4269"/>
                    </a:cubicBezTo>
                    <a:cubicBezTo>
                      <a:pt x="1468" y="3791"/>
                      <a:pt x="2094" y="2176"/>
                      <a:pt x="2028" y="1945"/>
                    </a:cubicBezTo>
                    <a:cubicBezTo>
                      <a:pt x="1962" y="1714"/>
                      <a:pt x="1" y="0"/>
                      <a:pt x="1" y="0"/>
                    </a:cubicBezTo>
                    <a:cubicBezTo>
                      <a:pt x="1" y="0"/>
                      <a:pt x="67" y="17"/>
                      <a:pt x="182" y="50"/>
                    </a:cubicBezTo>
                    <a:cubicBezTo>
                      <a:pt x="215" y="66"/>
                      <a:pt x="248" y="66"/>
                      <a:pt x="281" y="83"/>
                    </a:cubicBezTo>
                    <a:cubicBezTo>
                      <a:pt x="363" y="99"/>
                      <a:pt x="446" y="132"/>
                      <a:pt x="545" y="149"/>
                    </a:cubicBezTo>
                    <a:cubicBezTo>
                      <a:pt x="578" y="165"/>
                      <a:pt x="627" y="165"/>
                      <a:pt x="660" y="182"/>
                    </a:cubicBezTo>
                    <a:cubicBezTo>
                      <a:pt x="808" y="231"/>
                      <a:pt x="973" y="264"/>
                      <a:pt x="1155" y="314"/>
                    </a:cubicBezTo>
                    <a:cubicBezTo>
                      <a:pt x="1220" y="330"/>
                      <a:pt x="1286" y="363"/>
                      <a:pt x="1352" y="380"/>
                    </a:cubicBezTo>
                    <a:cubicBezTo>
                      <a:pt x="1402" y="380"/>
                      <a:pt x="1435" y="396"/>
                      <a:pt x="1468" y="412"/>
                    </a:cubicBezTo>
                    <a:cubicBezTo>
                      <a:pt x="1550" y="429"/>
                      <a:pt x="1616" y="445"/>
                      <a:pt x="1698" y="462"/>
                    </a:cubicBezTo>
                    <a:cubicBezTo>
                      <a:pt x="2259" y="627"/>
                      <a:pt x="2934" y="808"/>
                      <a:pt x="3660" y="1022"/>
                    </a:cubicBezTo>
                    <a:cubicBezTo>
                      <a:pt x="3808" y="1055"/>
                      <a:pt x="3956" y="1105"/>
                      <a:pt x="4121" y="1154"/>
                    </a:cubicBezTo>
                    <a:cubicBezTo>
                      <a:pt x="4138" y="1154"/>
                      <a:pt x="4154" y="1154"/>
                      <a:pt x="4187" y="1171"/>
                    </a:cubicBezTo>
                    <a:cubicBezTo>
                      <a:pt x="4484" y="1253"/>
                      <a:pt x="4780" y="1335"/>
                      <a:pt x="5077" y="1418"/>
                    </a:cubicBezTo>
                    <a:cubicBezTo>
                      <a:pt x="5094" y="1418"/>
                      <a:pt x="5094" y="1434"/>
                      <a:pt x="5110" y="1434"/>
                    </a:cubicBezTo>
                    <a:cubicBezTo>
                      <a:pt x="5341" y="1500"/>
                      <a:pt x="5571" y="1566"/>
                      <a:pt x="5802" y="1632"/>
                    </a:cubicBezTo>
                    <a:cubicBezTo>
                      <a:pt x="6049" y="1698"/>
                      <a:pt x="6297" y="1780"/>
                      <a:pt x="6527" y="1846"/>
                    </a:cubicBezTo>
                    <a:cubicBezTo>
                      <a:pt x="6775" y="1912"/>
                      <a:pt x="7022" y="1995"/>
                      <a:pt x="7253" y="2061"/>
                    </a:cubicBezTo>
                    <a:cubicBezTo>
                      <a:pt x="7318" y="2077"/>
                      <a:pt x="7401" y="2094"/>
                      <a:pt x="7467" y="2127"/>
                    </a:cubicBezTo>
                    <a:cubicBezTo>
                      <a:pt x="7500" y="2127"/>
                      <a:pt x="7549" y="2143"/>
                      <a:pt x="7582" y="2159"/>
                    </a:cubicBezTo>
                    <a:cubicBezTo>
                      <a:pt x="7681" y="2192"/>
                      <a:pt x="7780" y="2225"/>
                      <a:pt x="7879" y="2242"/>
                    </a:cubicBezTo>
                    <a:cubicBezTo>
                      <a:pt x="8324" y="2390"/>
                      <a:pt x="8752" y="2522"/>
                      <a:pt x="9115" y="2637"/>
                    </a:cubicBezTo>
                    <a:cubicBezTo>
                      <a:pt x="9181" y="2654"/>
                      <a:pt x="9247" y="2670"/>
                      <a:pt x="9313" y="2703"/>
                    </a:cubicBezTo>
                    <a:cubicBezTo>
                      <a:pt x="9395" y="2720"/>
                      <a:pt x="9478" y="2753"/>
                      <a:pt x="9560" y="2786"/>
                    </a:cubicBezTo>
                    <a:cubicBezTo>
                      <a:pt x="9593" y="2786"/>
                      <a:pt x="9642" y="2802"/>
                      <a:pt x="9675" y="2819"/>
                    </a:cubicBezTo>
                    <a:cubicBezTo>
                      <a:pt x="9758" y="2852"/>
                      <a:pt x="9857" y="2885"/>
                      <a:pt x="9923" y="2901"/>
                    </a:cubicBezTo>
                    <a:cubicBezTo>
                      <a:pt x="10021" y="2934"/>
                      <a:pt x="10104" y="2967"/>
                      <a:pt x="10170" y="3000"/>
                    </a:cubicBezTo>
                    <a:cubicBezTo>
                      <a:pt x="10236" y="3016"/>
                      <a:pt x="10285" y="3033"/>
                      <a:pt x="10335" y="3049"/>
                    </a:cubicBezTo>
                    <a:cubicBezTo>
                      <a:pt x="10367" y="3066"/>
                      <a:pt x="10384" y="3082"/>
                      <a:pt x="10417" y="3082"/>
                    </a:cubicBezTo>
                    <a:cubicBezTo>
                      <a:pt x="10466" y="3099"/>
                      <a:pt x="10499" y="3115"/>
                      <a:pt x="10549" y="3132"/>
                    </a:cubicBezTo>
                    <a:cubicBezTo>
                      <a:pt x="10648" y="3181"/>
                      <a:pt x="10714" y="3214"/>
                      <a:pt x="10763" y="3247"/>
                    </a:cubicBezTo>
                    <a:cubicBezTo>
                      <a:pt x="10862" y="3313"/>
                      <a:pt x="10878" y="3511"/>
                      <a:pt x="10845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9" name="Google Shape;889;p15"/>
              <p:cNvSpPr/>
              <p:nvPr/>
            </p:nvSpPr>
            <p:spPr>
              <a:xfrm>
                <a:off x="951100" y="4360775"/>
                <a:ext cx="9562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781" extrusionOk="0">
                    <a:moveTo>
                      <a:pt x="1" y="1"/>
                    </a:moveTo>
                    <a:cubicBezTo>
                      <a:pt x="1665" y="2539"/>
                      <a:pt x="2654" y="4780"/>
                      <a:pt x="2654" y="4780"/>
                    </a:cubicBezTo>
                    <a:cubicBezTo>
                      <a:pt x="3346" y="2967"/>
                      <a:pt x="3824" y="1401"/>
                      <a:pt x="3511" y="1187"/>
                    </a:cubicBezTo>
                    <a:cubicBezTo>
                      <a:pt x="3214" y="989"/>
                      <a:pt x="1764" y="52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0" name="Google Shape;890;p15"/>
              <p:cNvSpPr/>
              <p:nvPr/>
            </p:nvSpPr>
            <p:spPr>
              <a:xfrm>
                <a:off x="400225" y="4524350"/>
                <a:ext cx="477975" cy="298325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1933" fill="none" extrusionOk="0">
                    <a:moveTo>
                      <a:pt x="19118" y="1"/>
                    </a:moveTo>
                    <a:cubicBezTo>
                      <a:pt x="19118" y="1"/>
                      <a:pt x="3560" y="10351"/>
                      <a:pt x="0" y="11933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1" name="Google Shape;891;p15"/>
              <p:cNvSpPr/>
              <p:nvPr/>
            </p:nvSpPr>
            <p:spPr>
              <a:xfrm>
                <a:off x="330175" y="4416000"/>
                <a:ext cx="487875" cy="28925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11570" fill="none" extrusionOk="0">
                    <a:moveTo>
                      <a:pt x="19514" y="0"/>
                    </a:moveTo>
                    <a:cubicBezTo>
                      <a:pt x="19514" y="0"/>
                      <a:pt x="3610" y="9229"/>
                      <a:pt x="0" y="11570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2" name="Google Shape;892;p15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fill="none" extrusionOk="0">
                    <a:moveTo>
                      <a:pt x="10994" y="13400"/>
                    </a:moveTo>
                    <a:cubicBezTo>
                      <a:pt x="10747" y="13565"/>
                      <a:pt x="10466" y="13729"/>
                      <a:pt x="10170" y="13894"/>
                    </a:cubicBezTo>
                    <a:cubicBezTo>
                      <a:pt x="10120" y="13944"/>
                      <a:pt x="10054" y="13977"/>
                      <a:pt x="9988" y="14010"/>
                    </a:cubicBezTo>
                    <a:cubicBezTo>
                      <a:pt x="9873" y="14075"/>
                      <a:pt x="9758" y="14141"/>
                      <a:pt x="9626" y="14224"/>
                    </a:cubicBezTo>
                    <a:cubicBezTo>
                      <a:pt x="9510" y="14290"/>
                      <a:pt x="9395" y="14356"/>
                      <a:pt x="9280" y="14422"/>
                    </a:cubicBezTo>
                    <a:cubicBezTo>
                      <a:pt x="9148" y="14487"/>
                      <a:pt x="9032" y="14553"/>
                      <a:pt x="8901" y="14619"/>
                    </a:cubicBezTo>
                    <a:cubicBezTo>
                      <a:pt x="8884" y="14636"/>
                      <a:pt x="8868" y="14636"/>
                      <a:pt x="8851" y="14652"/>
                    </a:cubicBezTo>
                    <a:cubicBezTo>
                      <a:pt x="8538" y="14834"/>
                      <a:pt x="8208" y="14998"/>
                      <a:pt x="7895" y="15163"/>
                    </a:cubicBezTo>
                    <a:cubicBezTo>
                      <a:pt x="7796" y="15213"/>
                      <a:pt x="7681" y="15262"/>
                      <a:pt x="7582" y="15312"/>
                    </a:cubicBezTo>
                    <a:cubicBezTo>
                      <a:pt x="6313" y="13185"/>
                      <a:pt x="5242" y="11323"/>
                      <a:pt x="4319" y="9724"/>
                    </a:cubicBezTo>
                    <a:cubicBezTo>
                      <a:pt x="1187" y="4203"/>
                      <a:pt x="1" y="1649"/>
                      <a:pt x="1" y="1649"/>
                    </a:cubicBezTo>
                    <a:cubicBezTo>
                      <a:pt x="1" y="1649"/>
                      <a:pt x="1" y="1632"/>
                      <a:pt x="1" y="1599"/>
                    </a:cubicBezTo>
                    <a:cubicBezTo>
                      <a:pt x="166" y="1484"/>
                      <a:pt x="347" y="1385"/>
                      <a:pt x="512" y="1286"/>
                    </a:cubicBezTo>
                    <a:cubicBezTo>
                      <a:pt x="660" y="1204"/>
                      <a:pt x="825" y="1105"/>
                      <a:pt x="973" y="1022"/>
                    </a:cubicBezTo>
                    <a:cubicBezTo>
                      <a:pt x="1204" y="907"/>
                      <a:pt x="1435" y="775"/>
                      <a:pt x="1665" y="660"/>
                    </a:cubicBezTo>
                    <a:cubicBezTo>
                      <a:pt x="1731" y="627"/>
                      <a:pt x="1797" y="594"/>
                      <a:pt x="1863" y="561"/>
                    </a:cubicBezTo>
                    <a:cubicBezTo>
                      <a:pt x="1979" y="512"/>
                      <a:pt x="2077" y="462"/>
                      <a:pt x="2176" y="413"/>
                    </a:cubicBezTo>
                    <a:cubicBezTo>
                      <a:pt x="2489" y="248"/>
                      <a:pt x="2770" y="116"/>
                      <a:pt x="3000" y="1"/>
                    </a:cubicBezTo>
                    <a:cubicBezTo>
                      <a:pt x="3808" y="1369"/>
                      <a:pt x="4681" y="2819"/>
                      <a:pt x="5538" y="4253"/>
                    </a:cubicBezTo>
                    <a:cubicBezTo>
                      <a:pt x="6527" y="5917"/>
                      <a:pt x="7500" y="7532"/>
                      <a:pt x="8340" y="8950"/>
                    </a:cubicBezTo>
                    <a:cubicBezTo>
                      <a:pt x="8357" y="8966"/>
                      <a:pt x="8373" y="8999"/>
                      <a:pt x="8390" y="9032"/>
                    </a:cubicBezTo>
                    <a:cubicBezTo>
                      <a:pt x="9906" y="11587"/>
                      <a:pt x="10994" y="13400"/>
                      <a:pt x="10994" y="13400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3" name="Google Shape;893;p15"/>
              <p:cNvSpPr/>
              <p:nvPr/>
            </p:nvSpPr>
            <p:spPr>
              <a:xfrm>
                <a:off x="131175" y="4309275"/>
                <a:ext cx="910600" cy="6963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854" fill="none" extrusionOk="0">
                    <a:moveTo>
                      <a:pt x="36390" y="3808"/>
                    </a:moveTo>
                    <a:cubicBezTo>
                      <a:pt x="36374" y="3857"/>
                      <a:pt x="36374" y="3890"/>
                      <a:pt x="36357" y="3939"/>
                    </a:cubicBezTo>
                    <a:cubicBezTo>
                      <a:pt x="36357" y="3989"/>
                      <a:pt x="36357" y="4022"/>
                      <a:pt x="36341" y="4071"/>
                    </a:cubicBezTo>
                    <a:cubicBezTo>
                      <a:pt x="36325" y="4121"/>
                      <a:pt x="36325" y="4154"/>
                      <a:pt x="36308" y="4203"/>
                    </a:cubicBezTo>
                    <a:cubicBezTo>
                      <a:pt x="36226" y="4582"/>
                      <a:pt x="36077" y="5077"/>
                      <a:pt x="35896" y="5620"/>
                    </a:cubicBezTo>
                    <a:cubicBezTo>
                      <a:pt x="35830" y="5785"/>
                      <a:pt x="35764" y="5967"/>
                      <a:pt x="35698" y="6148"/>
                    </a:cubicBezTo>
                    <a:cubicBezTo>
                      <a:pt x="35632" y="6362"/>
                      <a:pt x="35533" y="6593"/>
                      <a:pt x="35451" y="6824"/>
                    </a:cubicBezTo>
                    <a:lnTo>
                      <a:pt x="35451" y="6840"/>
                    </a:lnTo>
                    <a:cubicBezTo>
                      <a:pt x="35286" y="7252"/>
                      <a:pt x="35105" y="7697"/>
                      <a:pt x="34924" y="8142"/>
                    </a:cubicBezTo>
                    <a:cubicBezTo>
                      <a:pt x="34907" y="8208"/>
                      <a:pt x="34874" y="8274"/>
                      <a:pt x="34841" y="8340"/>
                    </a:cubicBezTo>
                    <a:cubicBezTo>
                      <a:pt x="34825" y="8406"/>
                      <a:pt x="34792" y="8488"/>
                      <a:pt x="34759" y="8554"/>
                    </a:cubicBezTo>
                    <a:cubicBezTo>
                      <a:pt x="34627" y="8867"/>
                      <a:pt x="34495" y="9197"/>
                      <a:pt x="34363" y="9510"/>
                    </a:cubicBezTo>
                    <a:cubicBezTo>
                      <a:pt x="34297" y="9642"/>
                      <a:pt x="34248" y="9757"/>
                      <a:pt x="34198" y="9873"/>
                    </a:cubicBezTo>
                    <a:cubicBezTo>
                      <a:pt x="34165" y="9955"/>
                      <a:pt x="34133" y="10037"/>
                      <a:pt x="34083" y="10136"/>
                    </a:cubicBezTo>
                    <a:cubicBezTo>
                      <a:pt x="34034" y="10252"/>
                      <a:pt x="33984" y="10384"/>
                      <a:pt x="33935" y="10499"/>
                    </a:cubicBezTo>
                    <a:cubicBezTo>
                      <a:pt x="33786" y="10829"/>
                      <a:pt x="33655" y="11142"/>
                      <a:pt x="33523" y="11422"/>
                    </a:cubicBezTo>
                    <a:cubicBezTo>
                      <a:pt x="33490" y="11488"/>
                      <a:pt x="33457" y="11554"/>
                      <a:pt x="33424" y="11620"/>
                    </a:cubicBezTo>
                    <a:cubicBezTo>
                      <a:pt x="33308" y="11883"/>
                      <a:pt x="33210" y="12131"/>
                      <a:pt x="33111" y="12328"/>
                    </a:cubicBezTo>
                    <a:cubicBezTo>
                      <a:pt x="33094" y="12378"/>
                      <a:pt x="33061" y="12427"/>
                      <a:pt x="33045" y="12460"/>
                    </a:cubicBezTo>
                    <a:cubicBezTo>
                      <a:pt x="32946" y="12691"/>
                      <a:pt x="32863" y="12856"/>
                      <a:pt x="32831" y="12955"/>
                    </a:cubicBezTo>
                    <a:cubicBezTo>
                      <a:pt x="32814" y="12971"/>
                      <a:pt x="32798" y="12988"/>
                      <a:pt x="32798" y="13004"/>
                    </a:cubicBezTo>
                    <a:cubicBezTo>
                      <a:pt x="32781" y="13037"/>
                      <a:pt x="32781" y="13037"/>
                      <a:pt x="32781" y="13037"/>
                    </a:cubicBezTo>
                    <a:cubicBezTo>
                      <a:pt x="32534" y="13268"/>
                      <a:pt x="15212" y="23914"/>
                      <a:pt x="14685" y="24211"/>
                    </a:cubicBezTo>
                    <a:cubicBezTo>
                      <a:pt x="14553" y="24277"/>
                      <a:pt x="14075" y="24590"/>
                      <a:pt x="13416" y="24986"/>
                    </a:cubicBezTo>
                    <a:cubicBezTo>
                      <a:pt x="13169" y="25151"/>
                      <a:pt x="12888" y="25315"/>
                      <a:pt x="12592" y="25480"/>
                    </a:cubicBezTo>
                    <a:cubicBezTo>
                      <a:pt x="12542" y="25513"/>
                      <a:pt x="12476" y="25563"/>
                      <a:pt x="12410" y="25596"/>
                    </a:cubicBezTo>
                    <a:cubicBezTo>
                      <a:pt x="12295" y="25661"/>
                      <a:pt x="12180" y="25727"/>
                      <a:pt x="12048" y="25810"/>
                    </a:cubicBezTo>
                    <a:cubicBezTo>
                      <a:pt x="11932" y="25876"/>
                      <a:pt x="11817" y="25942"/>
                      <a:pt x="11702" y="26008"/>
                    </a:cubicBezTo>
                    <a:cubicBezTo>
                      <a:pt x="11570" y="26073"/>
                      <a:pt x="11454" y="26139"/>
                      <a:pt x="11323" y="26205"/>
                    </a:cubicBezTo>
                    <a:cubicBezTo>
                      <a:pt x="11306" y="26222"/>
                      <a:pt x="11290" y="26222"/>
                      <a:pt x="11273" y="26238"/>
                    </a:cubicBezTo>
                    <a:cubicBezTo>
                      <a:pt x="11042" y="26370"/>
                      <a:pt x="10795" y="26502"/>
                      <a:pt x="10548" y="26617"/>
                    </a:cubicBezTo>
                    <a:cubicBezTo>
                      <a:pt x="10466" y="26667"/>
                      <a:pt x="10400" y="26700"/>
                      <a:pt x="10317" y="26749"/>
                    </a:cubicBezTo>
                    <a:cubicBezTo>
                      <a:pt x="10218" y="26799"/>
                      <a:pt x="10103" y="26848"/>
                      <a:pt x="10004" y="26898"/>
                    </a:cubicBezTo>
                    <a:cubicBezTo>
                      <a:pt x="8817" y="27474"/>
                      <a:pt x="7730" y="27853"/>
                      <a:pt x="7169" y="27705"/>
                    </a:cubicBezTo>
                    <a:cubicBezTo>
                      <a:pt x="6279" y="27474"/>
                      <a:pt x="3939" y="24129"/>
                      <a:pt x="2225" y="20931"/>
                    </a:cubicBezTo>
                    <a:cubicBezTo>
                      <a:pt x="940" y="18558"/>
                      <a:pt x="0" y="16267"/>
                      <a:pt x="264" y="15443"/>
                    </a:cubicBezTo>
                    <a:cubicBezTo>
                      <a:pt x="527" y="14586"/>
                      <a:pt x="1417" y="13828"/>
                      <a:pt x="2423" y="13185"/>
                    </a:cubicBezTo>
                    <a:cubicBezTo>
                      <a:pt x="2588" y="13070"/>
                      <a:pt x="2769" y="12971"/>
                      <a:pt x="2934" y="12872"/>
                    </a:cubicBezTo>
                    <a:cubicBezTo>
                      <a:pt x="3082" y="12790"/>
                      <a:pt x="3247" y="12691"/>
                      <a:pt x="3395" y="12608"/>
                    </a:cubicBezTo>
                    <a:cubicBezTo>
                      <a:pt x="3626" y="12493"/>
                      <a:pt x="3857" y="12361"/>
                      <a:pt x="4087" y="12246"/>
                    </a:cubicBezTo>
                    <a:cubicBezTo>
                      <a:pt x="4153" y="12213"/>
                      <a:pt x="4219" y="12180"/>
                      <a:pt x="4285" y="12147"/>
                    </a:cubicBezTo>
                    <a:cubicBezTo>
                      <a:pt x="4401" y="12098"/>
                      <a:pt x="4499" y="12048"/>
                      <a:pt x="4598" y="11999"/>
                    </a:cubicBezTo>
                    <a:cubicBezTo>
                      <a:pt x="4911" y="11834"/>
                      <a:pt x="5192" y="11702"/>
                      <a:pt x="5422" y="11587"/>
                    </a:cubicBezTo>
                    <a:cubicBezTo>
                      <a:pt x="5587" y="11488"/>
                      <a:pt x="5736" y="11405"/>
                      <a:pt x="5851" y="11339"/>
                    </a:cubicBezTo>
                    <a:cubicBezTo>
                      <a:pt x="6774" y="10763"/>
                      <a:pt x="19201" y="2885"/>
                      <a:pt x="25546" y="0"/>
                    </a:cubicBezTo>
                    <a:cubicBezTo>
                      <a:pt x="25546" y="0"/>
                      <a:pt x="25612" y="17"/>
                      <a:pt x="25727" y="50"/>
                    </a:cubicBezTo>
                    <a:cubicBezTo>
                      <a:pt x="25760" y="66"/>
                      <a:pt x="25793" y="66"/>
                      <a:pt x="25826" y="83"/>
                    </a:cubicBezTo>
                    <a:cubicBezTo>
                      <a:pt x="25908" y="99"/>
                      <a:pt x="25991" y="132"/>
                      <a:pt x="26090" y="149"/>
                    </a:cubicBezTo>
                    <a:cubicBezTo>
                      <a:pt x="26123" y="165"/>
                      <a:pt x="26172" y="165"/>
                      <a:pt x="26205" y="182"/>
                    </a:cubicBezTo>
                    <a:cubicBezTo>
                      <a:pt x="26353" y="231"/>
                      <a:pt x="26518" y="264"/>
                      <a:pt x="26700" y="314"/>
                    </a:cubicBezTo>
                    <a:cubicBezTo>
                      <a:pt x="26765" y="330"/>
                      <a:pt x="26831" y="363"/>
                      <a:pt x="26897" y="380"/>
                    </a:cubicBezTo>
                    <a:cubicBezTo>
                      <a:pt x="26947" y="380"/>
                      <a:pt x="26980" y="396"/>
                      <a:pt x="27013" y="412"/>
                    </a:cubicBezTo>
                    <a:cubicBezTo>
                      <a:pt x="27095" y="429"/>
                      <a:pt x="27161" y="445"/>
                      <a:pt x="27243" y="462"/>
                    </a:cubicBezTo>
                    <a:cubicBezTo>
                      <a:pt x="27804" y="627"/>
                      <a:pt x="28479" y="808"/>
                      <a:pt x="29205" y="1022"/>
                    </a:cubicBezTo>
                    <a:cubicBezTo>
                      <a:pt x="29353" y="1055"/>
                      <a:pt x="29501" y="1105"/>
                      <a:pt x="29666" y="1154"/>
                    </a:cubicBezTo>
                    <a:cubicBezTo>
                      <a:pt x="29683" y="1154"/>
                      <a:pt x="29699" y="1154"/>
                      <a:pt x="29732" y="1171"/>
                    </a:cubicBezTo>
                    <a:cubicBezTo>
                      <a:pt x="30029" y="1253"/>
                      <a:pt x="30325" y="1335"/>
                      <a:pt x="30622" y="1418"/>
                    </a:cubicBezTo>
                    <a:cubicBezTo>
                      <a:pt x="30639" y="1418"/>
                      <a:pt x="30639" y="1434"/>
                      <a:pt x="30655" y="1434"/>
                    </a:cubicBezTo>
                    <a:cubicBezTo>
                      <a:pt x="30886" y="1500"/>
                      <a:pt x="31116" y="1566"/>
                      <a:pt x="31347" y="1632"/>
                    </a:cubicBezTo>
                    <a:cubicBezTo>
                      <a:pt x="31594" y="1698"/>
                      <a:pt x="31842" y="1780"/>
                      <a:pt x="32072" y="1846"/>
                    </a:cubicBezTo>
                    <a:cubicBezTo>
                      <a:pt x="32320" y="1912"/>
                      <a:pt x="32567" y="1995"/>
                      <a:pt x="32798" y="2061"/>
                    </a:cubicBezTo>
                    <a:lnTo>
                      <a:pt x="32798" y="2061"/>
                    </a:lnTo>
                    <a:cubicBezTo>
                      <a:pt x="32880" y="2077"/>
                      <a:pt x="32946" y="2094"/>
                      <a:pt x="33012" y="2127"/>
                    </a:cubicBezTo>
                    <a:cubicBezTo>
                      <a:pt x="33045" y="2127"/>
                      <a:pt x="33094" y="2143"/>
                      <a:pt x="33127" y="2159"/>
                    </a:cubicBezTo>
                    <a:cubicBezTo>
                      <a:pt x="33226" y="2192"/>
                      <a:pt x="33325" y="2225"/>
                      <a:pt x="33424" y="2242"/>
                    </a:cubicBezTo>
                    <a:cubicBezTo>
                      <a:pt x="33869" y="2390"/>
                      <a:pt x="34297" y="2522"/>
                      <a:pt x="34660" y="2637"/>
                    </a:cubicBezTo>
                    <a:cubicBezTo>
                      <a:pt x="34726" y="2654"/>
                      <a:pt x="34792" y="2670"/>
                      <a:pt x="34858" y="2703"/>
                    </a:cubicBezTo>
                    <a:cubicBezTo>
                      <a:pt x="34940" y="2720"/>
                      <a:pt x="35023" y="2753"/>
                      <a:pt x="35105" y="2786"/>
                    </a:cubicBezTo>
                    <a:cubicBezTo>
                      <a:pt x="35138" y="2786"/>
                      <a:pt x="35187" y="2802"/>
                      <a:pt x="35220" y="2819"/>
                    </a:cubicBezTo>
                    <a:cubicBezTo>
                      <a:pt x="35303" y="2852"/>
                      <a:pt x="35402" y="2885"/>
                      <a:pt x="35468" y="2901"/>
                    </a:cubicBezTo>
                    <a:cubicBezTo>
                      <a:pt x="35566" y="2934"/>
                      <a:pt x="35649" y="2967"/>
                      <a:pt x="35715" y="3000"/>
                    </a:cubicBezTo>
                    <a:cubicBezTo>
                      <a:pt x="35781" y="3016"/>
                      <a:pt x="35830" y="3033"/>
                      <a:pt x="35880" y="3049"/>
                    </a:cubicBezTo>
                    <a:cubicBezTo>
                      <a:pt x="35912" y="3066"/>
                      <a:pt x="35929" y="3082"/>
                      <a:pt x="35962" y="3082"/>
                    </a:cubicBezTo>
                    <a:cubicBezTo>
                      <a:pt x="36011" y="3099"/>
                      <a:pt x="36044" y="3115"/>
                      <a:pt x="36094" y="3132"/>
                    </a:cubicBezTo>
                    <a:cubicBezTo>
                      <a:pt x="36193" y="3181"/>
                      <a:pt x="36259" y="3214"/>
                      <a:pt x="36308" y="3247"/>
                    </a:cubicBezTo>
                    <a:cubicBezTo>
                      <a:pt x="36407" y="3313"/>
                      <a:pt x="36423" y="3511"/>
                      <a:pt x="36390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94" name="Google Shape;894;p15"/>
            <p:cNvGrpSpPr/>
            <p:nvPr/>
          </p:nvGrpSpPr>
          <p:grpSpPr>
            <a:xfrm rot="5232170">
              <a:off x="8281245" y="1412089"/>
              <a:ext cx="925442" cy="660894"/>
              <a:chOff x="6969825" y="302175"/>
              <a:chExt cx="925450" cy="660900"/>
            </a:xfrm>
          </p:grpSpPr>
          <p:sp>
            <p:nvSpPr>
              <p:cNvPr id="895" name="Google Shape;895;p15"/>
              <p:cNvSpPr/>
              <p:nvPr/>
            </p:nvSpPr>
            <p:spPr>
              <a:xfrm>
                <a:off x="6969825" y="302575"/>
                <a:ext cx="925450" cy="6543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172" extrusionOk="0">
                    <a:moveTo>
                      <a:pt x="27608" y="6820"/>
                    </a:moveTo>
                    <a:cubicBezTo>
                      <a:pt x="27735" y="6820"/>
                      <a:pt x="27858" y="6902"/>
                      <a:pt x="27903" y="7038"/>
                    </a:cubicBezTo>
                    <a:cubicBezTo>
                      <a:pt x="28414" y="8554"/>
                      <a:pt x="29041" y="10680"/>
                      <a:pt x="29716" y="13449"/>
                    </a:cubicBezTo>
                    <a:cubicBezTo>
                      <a:pt x="30392" y="16168"/>
                      <a:pt x="30886" y="18575"/>
                      <a:pt x="31183" y="20289"/>
                    </a:cubicBezTo>
                    <a:cubicBezTo>
                      <a:pt x="31216" y="20470"/>
                      <a:pt x="31101" y="20618"/>
                      <a:pt x="30936" y="20651"/>
                    </a:cubicBezTo>
                    <a:cubicBezTo>
                      <a:pt x="29139" y="20915"/>
                      <a:pt x="26437" y="21212"/>
                      <a:pt x="22992" y="21442"/>
                    </a:cubicBezTo>
                    <a:cubicBezTo>
                      <a:pt x="21723" y="21525"/>
                      <a:pt x="20372" y="21591"/>
                      <a:pt x="18921" y="21657"/>
                    </a:cubicBezTo>
                    <a:cubicBezTo>
                      <a:pt x="16633" y="21751"/>
                      <a:pt x="14610" y="21785"/>
                      <a:pt x="12856" y="21785"/>
                    </a:cubicBezTo>
                    <a:cubicBezTo>
                      <a:pt x="11843" y="21785"/>
                      <a:pt x="10920" y="21774"/>
                      <a:pt x="10087" y="21756"/>
                    </a:cubicBezTo>
                    <a:cubicBezTo>
                      <a:pt x="9824" y="21739"/>
                      <a:pt x="9692" y="21409"/>
                      <a:pt x="9890" y="21228"/>
                    </a:cubicBezTo>
                    <a:cubicBezTo>
                      <a:pt x="11604" y="19629"/>
                      <a:pt x="13894" y="17619"/>
                      <a:pt x="16812" y="15196"/>
                    </a:cubicBezTo>
                    <a:cubicBezTo>
                      <a:pt x="20569" y="12048"/>
                      <a:pt x="24343" y="9098"/>
                      <a:pt x="27013" y="7186"/>
                    </a:cubicBezTo>
                    <a:cubicBezTo>
                      <a:pt x="27162" y="7087"/>
                      <a:pt x="27310" y="6972"/>
                      <a:pt x="27442" y="6873"/>
                    </a:cubicBezTo>
                    <a:cubicBezTo>
                      <a:pt x="27493" y="6837"/>
                      <a:pt x="27551" y="6820"/>
                      <a:pt x="27608" y="6820"/>
                    </a:cubicBezTo>
                    <a:close/>
                    <a:moveTo>
                      <a:pt x="29928" y="0"/>
                    </a:moveTo>
                    <a:cubicBezTo>
                      <a:pt x="29603" y="0"/>
                      <a:pt x="28837" y="394"/>
                      <a:pt x="27722" y="1105"/>
                    </a:cubicBezTo>
                    <a:cubicBezTo>
                      <a:pt x="20619" y="5654"/>
                      <a:pt x="1" y="22761"/>
                      <a:pt x="710" y="24755"/>
                    </a:cubicBezTo>
                    <a:cubicBezTo>
                      <a:pt x="1069" y="25766"/>
                      <a:pt x="5956" y="26172"/>
                      <a:pt x="12016" y="26172"/>
                    </a:cubicBezTo>
                    <a:cubicBezTo>
                      <a:pt x="14851" y="26172"/>
                      <a:pt x="17943" y="26083"/>
                      <a:pt x="20948" y="25925"/>
                    </a:cubicBezTo>
                    <a:cubicBezTo>
                      <a:pt x="28958" y="25513"/>
                      <a:pt x="36358" y="24623"/>
                      <a:pt x="36556" y="23651"/>
                    </a:cubicBezTo>
                    <a:cubicBezTo>
                      <a:pt x="37017" y="21525"/>
                      <a:pt x="32189" y="149"/>
                      <a:pt x="29947" y="1"/>
                    </a:cubicBezTo>
                    <a:cubicBezTo>
                      <a:pt x="29941" y="0"/>
                      <a:pt x="29934" y="0"/>
                      <a:pt x="29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6" name="Google Shape;896;p15"/>
              <p:cNvSpPr/>
              <p:nvPr/>
            </p:nvSpPr>
            <p:spPr>
              <a:xfrm>
                <a:off x="7493525" y="302575"/>
                <a:ext cx="401750" cy="648150"/>
              </a:xfrm>
              <a:custGeom>
                <a:avLst/>
                <a:gdLst/>
                <a:ahLst/>
                <a:cxnLst/>
                <a:rect l="l" t="t" r="r" b="b"/>
                <a:pathLst>
                  <a:path w="16070" h="25926" extrusionOk="0">
                    <a:moveTo>
                      <a:pt x="8980" y="0"/>
                    </a:moveTo>
                    <a:cubicBezTo>
                      <a:pt x="8655" y="0"/>
                      <a:pt x="7889" y="394"/>
                      <a:pt x="6774" y="1105"/>
                    </a:cubicBezTo>
                    <a:cubicBezTo>
                      <a:pt x="6642" y="3148"/>
                      <a:pt x="6395" y="5176"/>
                      <a:pt x="6065" y="7186"/>
                    </a:cubicBezTo>
                    <a:cubicBezTo>
                      <a:pt x="6214" y="7087"/>
                      <a:pt x="6362" y="6972"/>
                      <a:pt x="6494" y="6873"/>
                    </a:cubicBezTo>
                    <a:cubicBezTo>
                      <a:pt x="6545" y="6837"/>
                      <a:pt x="6603" y="6820"/>
                      <a:pt x="6660" y="6820"/>
                    </a:cubicBezTo>
                    <a:cubicBezTo>
                      <a:pt x="6787" y="6820"/>
                      <a:pt x="6910" y="6902"/>
                      <a:pt x="6955" y="7038"/>
                    </a:cubicBezTo>
                    <a:cubicBezTo>
                      <a:pt x="7466" y="8554"/>
                      <a:pt x="8093" y="10680"/>
                      <a:pt x="8768" y="13449"/>
                    </a:cubicBezTo>
                    <a:cubicBezTo>
                      <a:pt x="9444" y="16168"/>
                      <a:pt x="9938" y="18575"/>
                      <a:pt x="10235" y="20289"/>
                    </a:cubicBezTo>
                    <a:cubicBezTo>
                      <a:pt x="10268" y="20470"/>
                      <a:pt x="10153" y="20618"/>
                      <a:pt x="9988" y="20651"/>
                    </a:cubicBezTo>
                    <a:cubicBezTo>
                      <a:pt x="8191" y="20915"/>
                      <a:pt x="5489" y="21212"/>
                      <a:pt x="2044" y="21442"/>
                    </a:cubicBezTo>
                    <a:cubicBezTo>
                      <a:pt x="1599" y="22530"/>
                      <a:pt x="1121" y="23634"/>
                      <a:pt x="610" y="24706"/>
                    </a:cubicBezTo>
                    <a:cubicBezTo>
                      <a:pt x="412" y="25118"/>
                      <a:pt x="215" y="25530"/>
                      <a:pt x="0" y="25925"/>
                    </a:cubicBezTo>
                    <a:cubicBezTo>
                      <a:pt x="8010" y="25513"/>
                      <a:pt x="15410" y="24623"/>
                      <a:pt x="15608" y="23651"/>
                    </a:cubicBezTo>
                    <a:cubicBezTo>
                      <a:pt x="16069" y="21525"/>
                      <a:pt x="11241" y="149"/>
                      <a:pt x="8999" y="1"/>
                    </a:cubicBezTo>
                    <a:cubicBezTo>
                      <a:pt x="8993" y="0"/>
                      <a:pt x="8986" y="0"/>
                      <a:pt x="8980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15"/>
              <p:cNvSpPr/>
              <p:nvPr/>
            </p:nvSpPr>
            <p:spPr>
              <a:xfrm>
                <a:off x="6969825" y="302175"/>
                <a:ext cx="925450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436" fill="none" extrusionOk="0">
                    <a:moveTo>
                      <a:pt x="30936" y="20667"/>
                    </a:moveTo>
                    <a:cubicBezTo>
                      <a:pt x="29139" y="20931"/>
                      <a:pt x="26437" y="21228"/>
                      <a:pt x="22992" y="21458"/>
                    </a:cubicBezTo>
                    <a:cubicBezTo>
                      <a:pt x="21723" y="21541"/>
                      <a:pt x="20372" y="21607"/>
                      <a:pt x="18921" y="21673"/>
                    </a:cubicBezTo>
                    <a:cubicBezTo>
                      <a:pt x="15312" y="21821"/>
                      <a:pt x="12362" y="21821"/>
                      <a:pt x="10087" y="21772"/>
                    </a:cubicBezTo>
                    <a:cubicBezTo>
                      <a:pt x="9824" y="21755"/>
                      <a:pt x="9692" y="21425"/>
                      <a:pt x="9890" y="21244"/>
                    </a:cubicBezTo>
                    <a:cubicBezTo>
                      <a:pt x="11604" y="19645"/>
                      <a:pt x="13894" y="17635"/>
                      <a:pt x="16812" y="15212"/>
                    </a:cubicBezTo>
                    <a:cubicBezTo>
                      <a:pt x="20569" y="12064"/>
                      <a:pt x="24343" y="9114"/>
                      <a:pt x="27013" y="7202"/>
                    </a:cubicBezTo>
                    <a:cubicBezTo>
                      <a:pt x="27162" y="7103"/>
                      <a:pt x="27310" y="6988"/>
                      <a:pt x="27442" y="6889"/>
                    </a:cubicBezTo>
                    <a:cubicBezTo>
                      <a:pt x="27607" y="6774"/>
                      <a:pt x="27837" y="6856"/>
                      <a:pt x="27903" y="7054"/>
                    </a:cubicBezTo>
                    <a:cubicBezTo>
                      <a:pt x="28414" y="8570"/>
                      <a:pt x="29041" y="10696"/>
                      <a:pt x="29716" y="13465"/>
                    </a:cubicBezTo>
                    <a:cubicBezTo>
                      <a:pt x="30392" y="16184"/>
                      <a:pt x="30886" y="18591"/>
                      <a:pt x="31183" y="20305"/>
                    </a:cubicBezTo>
                    <a:cubicBezTo>
                      <a:pt x="31216" y="20486"/>
                      <a:pt x="31101" y="20634"/>
                      <a:pt x="30936" y="20667"/>
                    </a:cubicBezTo>
                    <a:close/>
                    <a:moveTo>
                      <a:pt x="29947" y="17"/>
                    </a:moveTo>
                    <a:cubicBezTo>
                      <a:pt x="29634" y="0"/>
                      <a:pt x="28859" y="396"/>
                      <a:pt x="27722" y="1121"/>
                    </a:cubicBezTo>
                    <a:cubicBezTo>
                      <a:pt x="20619" y="5670"/>
                      <a:pt x="1" y="22777"/>
                      <a:pt x="710" y="24771"/>
                    </a:cubicBezTo>
                    <a:cubicBezTo>
                      <a:pt x="1237" y="26254"/>
                      <a:pt x="11521" y="26436"/>
                      <a:pt x="20948" y="25941"/>
                    </a:cubicBezTo>
                    <a:cubicBezTo>
                      <a:pt x="28958" y="25529"/>
                      <a:pt x="36358" y="24639"/>
                      <a:pt x="36556" y="23667"/>
                    </a:cubicBezTo>
                    <a:cubicBezTo>
                      <a:pt x="37017" y="21541"/>
                      <a:pt x="32189" y="165"/>
                      <a:pt x="29947" y="17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98" name="Google Shape;898;p15"/>
            <p:cNvGrpSpPr/>
            <p:nvPr/>
          </p:nvGrpSpPr>
          <p:grpSpPr>
            <a:xfrm rot="3599956">
              <a:off x="7251977" y="-60245"/>
              <a:ext cx="451165" cy="817457"/>
              <a:chOff x="8317175" y="769825"/>
              <a:chExt cx="451175" cy="817475"/>
            </a:xfrm>
          </p:grpSpPr>
          <p:sp>
            <p:nvSpPr>
              <p:cNvPr id="899" name="Google Shape;899;p15"/>
              <p:cNvSpPr/>
              <p:nvPr/>
            </p:nvSpPr>
            <p:spPr>
              <a:xfrm>
                <a:off x="8317175" y="771550"/>
                <a:ext cx="451175" cy="815750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32630" extrusionOk="0">
                    <a:moveTo>
                      <a:pt x="10615" y="0"/>
                    </a:moveTo>
                    <a:cubicBezTo>
                      <a:pt x="10307" y="0"/>
                      <a:pt x="10136" y="13"/>
                      <a:pt x="10136" y="13"/>
                    </a:cubicBezTo>
                    <a:cubicBezTo>
                      <a:pt x="10103" y="228"/>
                      <a:pt x="10070" y="458"/>
                      <a:pt x="10021" y="673"/>
                    </a:cubicBezTo>
                    <a:cubicBezTo>
                      <a:pt x="9773" y="1991"/>
                      <a:pt x="9427" y="3376"/>
                      <a:pt x="9032" y="4826"/>
                    </a:cubicBezTo>
                    <a:cubicBezTo>
                      <a:pt x="8653" y="6227"/>
                      <a:pt x="8208" y="7661"/>
                      <a:pt x="7730" y="9111"/>
                    </a:cubicBezTo>
                    <a:cubicBezTo>
                      <a:pt x="7219" y="10660"/>
                      <a:pt x="6675" y="12226"/>
                      <a:pt x="6098" y="13759"/>
                    </a:cubicBezTo>
                    <a:cubicBezTo>
                      <a:pt x="5554" y="15242"/>
                      <a:pt x="4994" y="16676"/>
                      <a:pt x="4450" y="18060"/>
                    </a:cubicBezTo>
                    <a:cubicBezTo>
                      <a:pt x="3923" y="19362"/>
                      <a:pt x="3412" y="20598"/>
                      <a:pt x="2934" y="21719"/>
                    </a:cubicBezTo>
                    <a:cubicBezTo>
                      <a:pt x="2308" y="23219"/>
                      <a:pt x="1731" y="24521"/>
                      <a:pt x="1253" y="25576"/>
                    </a:cubicBezTo>
                    <a:cubicBezTo>
                      <a:pt x="495" y="27306"/>
                      <a:pt x="0" y="28344"/>
                      <a:pt x="0" y="28344"/>
                    </a:cubicBezTo>
                    <a:cubicBezTo>
                      <a:pt x="2077" y="30322"/>
                      <a:pt x="4631" y="31509"/>
                      <a:pt x="6263" y="32102"/>
                    </a:cubicBezTo>
                    <a:cubicBezTo>
                      <a:pt x="7235" y="32465"/>
                      <a:pt x="7878" y="32629"/>
                      <a:pt x="7878" y="32629"/>
                    </a:cubicBezTo>
                    <a:cubicBezTo>
                      <a:pt x="15328" y="16313"/>
                      <a:pt x="18047" y="1958"/>
                      <a:pt x="18047" y="1958"/>
                    </a:cubicBezTo>
                    <a:cubicBezTo>
                      <a:pt x="16152" y="903"/>
                      <a:pt x="14256" y="409"/>
                      <a:pt x="12806" y="178"/>
                    </a:cubicBezTo>
                    <a:cubicBezTo>
                      <a:pt x="11847" y="30"/>
                      <a:pt x="11077" y="0"/>
                      <a:pt x="106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0" name="Google Shape;900;p15"/>
              <p:cNvSpPr/>
              <p:nvPr/>
            </p:nvSpPr>
            <p:spPr>
              <a:xfrm>
                <a:off x="8473750" y="776000"/>
                <a:ext cx="294600" cy="811300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2452" extrusionOk="0">
                    <a:moveTo>
                      <a:pt x="6543" y="0"/>
                    </a:moveTo>
                    <a:cubicBezTo>
                      <a:pt x="6098" y="8290"/>
                      <a:pt x="4714" y="16531"/>
                      <a:pt x="2423" y="24508"/>
                    </a:cubicBezTo>
                    <a:cubicBezTo>
                      <a:pt x="1698" y="27013"/>
                      <a:pt x="890" y="29485"/>
                      <a:pt x="0" y="31924"/>
                    </a:cubicBezTo>
                    <a:cubicBezTo>
                      <a:pt x="972" y="32287"/>
                      <a:pt x="1615" y="32451"/>
                      <a:pt x="1615" y="32451"/>
                    </a:cubicBezTo>
                    <a:cubicBezTo>
                      <a:pt x="9065" y="16135"/>
                      <a:pt x="11784" y="1780"/>
                      <a:pt x="11784" y="1780"/>
                    </a:cubicBezTo>
                    <a:cubicBezTo>
                      <a:pt x="9889" y="725"/>
                      <a:pt x="7993" y="231"/>
                      <a:pt x="6543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15"/>
              <p:cNvSpPr/>
              <p:nvPr/>
            </p:nvSpPr>
            <p:spPr>
              <a:xfrm>
                <a:off x="8317175" y="769825"/>
                <a:ext cx="451175" cy="817475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32699" fill="none" extrusionOk="0">
                    <a:moveTo>
                      <a:pt x="18047" y="2027"/>
                    </a:moveTo>
                    <a:cubicBezTo>
                      <a:pt x="18047" y="2027"/>
                      <a:pt x="15328" y="16382"/>
                      <a:pt x="7878" y="32698"/>
                    </a:cubicBezTo>
                    <a:cubicBezTo>
                      <a:pt x="7878" y="32698"/>
                      <a:pt x="7235" y="32534"/>
                      <a:pt x="6263" y="32171"/>
                    </a:cubicBezTo>
                    <a:cubicBezTo>
                      <a:pt x="4631" y="31578"/>
                      <a:pt x="2077" y="30391"/>
                      <a:pt x="0" y="28413"/>
                    </a:cubicBezTo>
                    <a:cubicBezTo>
                      <a:pt x="0" y="28413"/>
                      <a:pt x="495" y="27375"/>
                      <a:pt x="1253" y="25645"/>
                    </a:cubicBezTo>
                    <a:cubicBezTo>
                      <a:pt x="1731" y="24590"/>
                      <a:pt x="2308" y="23288"/>
                      <a:pt x="2934" y="21788"/>
                    </a:cubicBezTo>
                    <a:cubicBezTo>
                      <a:pt x="3412" y="20667"/>
                      <a:pt x="3923" y="19431"/>
                      <a:pt x="4450" y="18129"/>
                    </a:cubicBezTo>
                    <a:cubicBezTo>
                      <a:pt x="4994" y="16745"/>
                      <a:pt x="5554" y="15311"/>
                      <a:pt x="6098" y="13828"/>
                    </a:cubicBezTo>
                    <a:cubicBezTo>
                      <a:pt x="6675" y="12295"/>
                      <a:pt x="7219" y="10729"/>
                      <a:pt x="7730" y="9180"/>
                    </a:cubicBezTo>
                    <a:cubicBezTo>
                      <a:pt x="8208" y="7730"/>
                      <a:pt x="8653" y="6296"/>
                      <a:pt x="9032" y="4895"/>
                    </a:cubicBezTo>
                    <a:cubicBezTo>
                      <a:pt x="9427" y="3445"/>
                      <a:pt x="9773" y="2060"/>
                      <a:pt x="10021" y="742"/>
                    </a:cubicBezTo>
                    <a:cubicBezTo>
                      <a:pt x="10070" y="527"/>
                      <a:pt x="10103" y="297"/>
                      <a:pt x="10136" y="82"/>
                    </a:cubicBezTo>
                    <a:cubicBezTo>
                      <a:pt x="10136" y="82"/>
                      <a:pt x="11207" y="0"/>
                      <a:pt x="12806" y="247"/>
                    </a:cubicBezTo>
                    <a:cubicBezTo>
                      <a:pt x="14256" y="478"/>
                      <a:pt x="16152" y="972"/>
                      <a:pt x="18047" y="2027"/>
                    </a:cubicBezTo>
                    <a:close/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15"/>
              <p:cNvSpPr/>
              <p:nvPr/>
            </p:nvSpPr>
            <p:spPr>
              <a:xfrm>
                <a:off x="8390500" y="1314500"/>
                <a:ext cx="41225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056" fill="none" extrusionOk="0">
                    <a:moveTo>
                      <a:pt x="1" y="1"/>
                    </a:moveTo>
                    <a:cubicBezTo>
                      <a:pt x="1" y="1"/>
                      <a:pt x="990" y="874"/>
                      <a:pt x="1649" y="1056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15"/>
              <p:cNvSpPr/>
              <p:nvPr/>
            </p:nvSpPr>
            <p:spPr>
              <a:xfrm>
                <a:off x="8428425" y="1223050"/>
                <a:ext cx="391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874" fill="none" extrusionOk="0">
                    <a:moveTo>
                      <a:pt x="0" y="0"/>
                    </a:moveTo>
                    <a:cubicBezTo>
                      <a:pt x="0" y="0"/>
                      <a:pt x="907" y="676"/>
                      <a:pt x="1566" y="87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15"/>
              <p:cNvSpPr/>
              <p:nvPr/>
            </p:nvSpPr>
            <p:spPr>
              <a:xfrm>
                <a:off x="8469625" y="1115500"/>
                <a:ext cx="40800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710" fill="none" extrusionOk="0">
                    <a:moveTo>
                      <a:pt x="0" y="1"/>
                    </a:moveTo>
                    <a:cubicBezTo>
                      <a:pt x="0" y="1"/>
                      <a:pt x="1236" y="610"/>
                      <a:pt x="1632" y="709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15"/>
              <p:cNvSpPr/>
              <p:nvPr/>
            </p:nvSpPr>
            <p:spPr>
              <a:xfrm>
                <a:off x="8510400" y="999300"/>
                <a:ext cx="3957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61" fill="none" extrusionOk="0">
                    <a:moveTo>
                      <a:pt x="1" y="1"/>
                    </a:moveTo>
                    <a:cubicBezTo>
                      <a:pt x="1" y="1"/>
                      <a:pt x="990" y="660"/>
                      <a:pt x="1583" y="59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15"/>
              <p:cNvSpPr/>
              <p:nvPr/>
            </p:nvSpPr>
            <p:spPr>
              <a:xfrm>
                <a:off x="8542950" y="892175"/>
                <a:ext cx="371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644" fill="none" extrusionOk="0">
                    <a:moveTo>
                      <a:pt x="1" y="1"/>
                    </a:moveTo>
                    <a:cubicBezTo>
                      <a:pt x="1" y="1"/>
                      <a:pt x="1023" y="578"/>
                      <a:pt x="1484" y="64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15"/>
              <p:cNvSpPr/>
              <p:nvPr/>
            </p:nvSpPr>
            <p:spPr>
              <a:xfrm>
                <a:off x="8567675" y="788350"/>
                <a:ext cx="3710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595" fill="none" extrusionOk="0">
                    <a:moveTo>
                      <a:pt x="1" y="1"/>
                    </a:moveTo>
                    <a:cubicBezTo>
                      <a:pt x="1" y="1"/>
                      <a:pt x="825" y="330"/>
                      <a:pt x="1484" y="59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08" name="Google Shape;908;p15"/>
          <p:cNvGrpSpPr/>
          <p:nvPr/>
        </p:nvGrpSpPr>
        <p:grpSpPr>
          <a:xfrm>
            <a:off x="1233733" y="692017"/>
            <a:ext cx="10696600" cy="5916000"/>
            <a:chOff x="925300" y="519013"/>
            <a:chExt cx="8022450" cy="4437000"/>
          </a:xfrm>
        </p:grpSpPr>
        <p:sp>
          <p:nvSpPr>
            <p:cNvPr id="909" name="Google Shape;909;p15"/>
            <p:cNvSpPr/>
            <p:nvPr/>
          </p:nvSpPr>
          <p:spPr>
            <a:xfrm>
              <a:off x="925300" y="4777988"/>
              <a:ext cx="182575" cy="178025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8765175" y="3712588"/>
              <a:ext cx="182575" cy="178025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8540170" y="4068349"/>
              <a:ext cx="87303" cy="89953"/>
            </a:xfrm>
            <a:custGeom>
              <a:avLst/>
              <a:gdLst/>
              <a:ahLst/>
              <a:cxnLst/>
              <a:rect l="l" t="t" r="r" b="b"/>
              <a:pathLst>
                <a:path w="2655" h="2736" extrusionOk="0">
                  <a:moveTo>
                    <a:pt x="1072" y="0"/>
                  </a:moveTo>
                  <a:lnTo>
                    <a:pt x="874" y="939"/>
                  </a:lnTo>
                  <a:lnTo>
                    <a:pt x="1" y="1319"/>
                  </a:lnTo>
                  <a:lnTo>
                    <a:pt x="825" y="1796"/>
                  </a:lnTo>
                  <a:lnTo>
                    <a:pt x="907" y="2736"/>
                  </a:lnTo>
                  <a:lnTo>
                    <a:pt x="1616" y="2093"/>
                  </a:lnTo>
                  <a:lnTo>
                    <a:pt x="2555" y="2307"/>
                  </a:lnTo>
                  <a:lnTo>
                    <a:pt x="2160" y="1434"/>
                  </a:lnTo>
                  <a:lnTo>
                    <a:pt x="2654" y="626"/>
                  </a:lnTo>
                  <a:lnTo>
                    <a:pt x="2654" y="626"/>
                  </a:lnTo>
                  <a:lnTo>
                    <a:pt x="1698" y="725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8430764" y="519013"/>
              <a:ext cx="256372" cy="249983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3" name="Google Shape;913;p15"/>
          <p:cNvSpPr txBox="1">
            <a:spLocks noGrp="1"/>
          </p:cNvSpPr>
          <p:nvPr>
            <p:ph type="title"/>
          </p:nvPr>
        </p:nvSpPr>
        <p:spPr>
          <a:xfrm>
            <a:off x="1705467" y="994433"/>
            <a:ext cx="4427200" cy="3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15"/>
          <p:cNvSpPr txBox="1">
            <a:spLocks noGrp="1"/>
          </p:cNvSpPr>
          <p:nvPr>
            <p:ph type="subTitle" idx="1"/>
          </p:nvPr>
        </p:nvSpPr>
        <p:spPr>
          <a:xfrm>
            <a:off x="1705467" y="4391904"/>
            <a:ext cx="4427200" cy="1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15"/>
          <p:cNvSpPr>
            <a:spLocks noGrp="1"/>
          </p:cNvSpPr>
          <p:nvPr>
            <p:ph type="pic" idx="2"/>
          </p:nvPr>
        </p:nvSpPr>
        <p:spPr>
          <a:xfrm>
            <a:off x="6606533" y="1500017"/>
            <a:ext cx="3880000" cy="3877200"/>
          </a:xfrm>
          <a:prstGeom prst="ellipse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24447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16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918" name="Google Shape;918;p16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919" name="Google Shape;919;p16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0" name="Google Shape;920;p16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1" name="Google Shape;921;p16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2" name="Google Shape;922;p16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3" name="Google Shape;923;p16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4" name="Google Shape;924;p16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5" name="Google Shape;925;p16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6" name="Google Shape;926;p16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7" name="Google Shape;927;p16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8" name="Google Shape;928;p16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9" name="Google Shape;929;p16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0" name="Google Shape;930;p16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1" name="Google Shape;931;p16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2" name="Google Shape;932;p16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3" name="Google Shape;933;p16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4" name="Google Shape;934;p16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5" name="Google Shape;935;p16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6" name="Google Shape;936;p16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7" name="Google Shape;937;p16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8" name="Google Shape;938;p16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9" name="Google Shape;939;p16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40" name="Google Shape;940;p16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1" name="Google Shape;941;p16"/>
          <p:cNvGrpSpPr/>
          <p:nvPr/>
        </p:nvGrpSpPr>
        <p:grpSpPr>
          <a:xfrm>
            <a:off x="-1730433" y="-1150699"/>
            <a:ext cx="15713065" cy="9492988"/>
            <a:chOff x="-1297825" y="-863025"/>
            <a:chExt cx="11784799" cy="7119741"/>
          </a:xfrm>
        </p:grpSpPr>
        <p:sp>
          <p:nvSpPr>
            <p:cNvPr id="942" name="Google Shape;942;p16"/>
            <p:cNvSpPr/>
            <p:nvPr/>
          </p:nvSpPr>
          <p:spPr>
            <a:xfrm>
              <a:off x="-1297825" y="-863025"/>
              <a:ext cx="4775650" cy="3604775"/>
            </a:xfrm>
            <a:custGeom>
              <a:avLst/>
              <a:gdLst/>
              <a:ahLst/>
              <a:cxnLst/>
              <a:rect l="l" t="t" r="r" b="b"/>
              <a:pathLst>
                <a:path w="191026" h="144191" extrusionOk="0">
                  <a:moveTo>
                    <a:pt x="88023" y="0"/>
                  </a:moveTo>
                  <a:cubicBezTo>
                    <a:pt x="83673" y="0"/>
                    <a:pt x="79324" y="130"/>
                    <a:pt x="74982" y="391"/>
                  </a:cubicBezTo>
                  <a:cubicBezTo>
                    <a:pt x="56516" y="1487"/>
                    <a:pt x="37252" y="5321"/>
                    <a:pt x="23191" y="17327"/>
                  </a:cubicBezTo>
                  <a:cubicBezTo>
                    <a:pt x="12189" y="26708"/>
                    <a:pt x="5387" y="40404"/>
                    <a:pt x="2694" y="54624"/>
                  </a:cubicBezTo>
                  <a:cubicBezTo>
                    <a:pt x="1" y="68844"/>
                    <a:pt x="1210" y="83566"/>
                    <a:pt x="4269" y="97695"/>
                  </a:cubicBezTo>
                  <a:cubicBezTo>
                    <a:pt x="6666" y="108697"/>
                    <a:pt x="10295" y="119676"/>
                    <a:pt x="17142" y="128600"/>
                  </a:cubicBezTo>
                  <a:cubicBezTo>
                    <a:pt x="23990" y="137525"/>
                    <a:pt x="34513" y="144190"/>
                    <a:pt x="45765" y="144190"/>
                  </a:cubicBezTo>
                  <a:cubicBezTo>
                    <a:pt x="57018" y="144190"/>
                    <a:pt x="68431" y="136361"/>
                    <a:pt x="70485" y="125291"/>
                  </a:cubicBezTo>
                  <a:cubicBezTo>
                    <a:pt x="72083" y="116526"/>
                    <a:pt x="68020" y="107829"/>
                    <a:pt x="66810" y="98996"/>
                  </a:cubicBezTo>
                  <a:cubicBezTo>
                    <a:pt x="64231" y="79914"/>
                    <a:pt x="77127" y="59919"/>
                    <a:pt x="95593" y="54418"/>
                  </a:cubicBezTo>
                  <a:cubicBezTo>
                    <a:pt x="100404" y="52977"/>
                    <a:pt x="105390" y="52450"/>
                    <a:pt x="110416" y="52450"/>
                  </a:cubicBezTo>
                  <a:cubicBezTo>
                    <a:pt x="115023" y="52450"/>
                    <a:pt x="119665" y="52893"/>
                    <a:pt x="124239" y="53483"/>
                  </a:cubicBezTo>
                  <a:cubicBezTo>
                    <a:pt x="133087" y="54604"/>
                    <a:pt x="141936" y="56276"/>
                    <a:pt x="150858" y="56276"/>
                  </a:cubicBezTo>
                  <a:cubicBezTo>
                    <a:pt x="151556" y="56276"/>
                    <a:pt x="152254" y="56266"/>
                    <a:pt x="152953" y="56244"/>
                  </a:cubicBezTo>
                  <a:cubicBezTo>
                    <a:pt x="162562" y="55925"/>
                    <a:pt x="172514" y="53186"/>
                    <a:pt x="179430" y="46475"/>
                  </a:cubicBezTo>
                  <a:cubicBezTo>
                    <a:pt x="184315" y="41705"/>
                    <a:pt x="191026" y="28192"/>
                    <a:pt x="184931" y="21915"/>
                  </a:cubicBezTo>
                  <a:cubicBezTo>
                    <a:pt x="183060" y="19998"/>
                    <a:pt x="179088" y="19427"/>
                    <a:pt x="176669" y="18400"/>
                  </a:cubicBezTo>
                  <a:cubicBezTo>
                    <a:pt x="172058" y="16414"/>
                    <a:pt x="167401" y="14565"/>
                    <a:pt x="162677" y="12876"/>
                  </a:cubicBezTo>
                  <a:cubicBezTo>
                    <a:pt x="153295" y="9544"/>
                    <a:pt x="143709" y="6850"/>
                    <a:pt x="133985" y="4819"/>
                  </a:cubicBezTo>
                  <a:cubicBezTo>
                    <a:pt x="118886" y="1632"/>
                    <a:pt x="103453" y="0"/>
                    <a:pt x="88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6"/>
            <p:cNvSpPr/>
            <p:nvPr/>
          </p:nvSpPr>
          <p:spPr>
            <a:xfrm rot="-450272" flipH="1">
              <a:off x="6744309" y="4129335"/>
              <a:ext cx="3634273" cy="1898184"/>
            </a:xfrm>
            <a:custGeom>
              <a:avLst/>
              <a:gdLst/>
              <a:ahLst/>
              <a:cxnLst/>
              <a:rect l="l" t="t" r="r" b="b"/>
              <a:pathLst>
                <a:path w="145376" h="75930" extrusionOk="0">
                  <a:moveTo>
                    <a:pt x="34203" y="0"/>
                  </a:moveTo>
                  <a:cubicBezTo>
                    <a:pt x="26785" y="0"/>
                    <a:pt x="19424" y="1647"/>
                    <a:pt x="13331" y="5763"/>
                  </a:cubicBezTo>
                  <a:cubicBezTo>
                    <a:pt x="6027" y="10693"/>
                    <a:pt x="1142" y="19047"/>
                    <a:pt x="412" y="27812"/>
                  </a:cubicBezTo>
                  <a:cubicBezTo>
                    <a:pt x="1" y="33085"/>
                    <a:pt x="1051" y="38426"/>
                    <a:pt x="3356" y="43174"/>
                  </a:cubicBezTo>
                  <a:cubicBezTo>
                    <a:pt x="5342" y="47259"/>
                    <a:pt x="8263" y="49542"/>
                    <a:pt x="11139" y="52783"/>
                  </a:cubicBezTo>
                  <a:cubicBezTo>
                    <a:pt x="14312" y="56321"/>
                    <a:pt x="16047" y="60635"/>
                    <a:pt x="19676" y="63922"/>
                  </a:cubicBezTo>
                  <a:cubicBezTo>
                    <a:pt x="23191" y="67117"/>
                    <a:pt x="27368" y="69628"/>
                    <a:pt x="31796" y="71386"/>
                  </a:cubicBezTo>
                  <a:cubicBezTo>
                    <a:pt x="41200" y="75106"/>
                    <a:pt x="51540" y="75768"/>
                    <a:pt x="61652" y="75905"/>
                  </a:cubicBezTo>
                  <a:cubicBezTo>
                    <a:pt x="62973" y="75922"/>
                    <a:pt x="64294" y="75930"/>
                    <a:pt x="65616" y="75930"/>
                  </a:cubicBezTo>
                  <a:cubicBezTo>
                    <a:pt x="78814" y="75930"/>
                    <a:pt x="92019" y="75102"/>
                    <a:pt x="105111" y="73463"/>
                  </a:cubicBezTo>
                  <a:cubicBezTo>
                    <a:pt x="115086" y="72207"/>
                    <a:pt x="125722" y="70130"/>
                    <a:pt x="132821" y="63009"/>
                  </a:cubicBezTo>
                  <a:cubicBezTo>
                    <a:pt x="138505" y="57280"/>
                    <a:pt x="141015" y="49199"/>
                    <a:pt x="142773" y="41325"/>
                  </a:cubicBezTo>
                  <a:cubicBezTo>
                    <a:pt x="144462" y="33770"/>
                    <a:pt x="145375" y="25027"/>
                    <a:pt x="140445" y="19047"/>
                  </a:cubicBezTo>
                  <a:cubicBezTo>
                    <a:pt x="136761" y="14603"/>
                    <a:pt x="130685" y="12940"/>
                    <a:pt x="124825" y="12940"/>
                  </a:cubicBezTo>
                  <a:cubicBezTo>
                    <a:pt x="124184" y="12940"/>
                    <a:pt x="123547" y="12960"/>
                    <a:pt x="122915" y="12999"/>
                  </a:cubicBezTo>
                  <a:cubicBezTo>
                    <a:pt x="116501" y="13364"/>
                    <a:pt x="110247" y="15281"/>
                    <a:pt x="103856" y="15783"/>
                  </a:cubicBezTo>
                  <a:cubicBezTo>
                    <a:pt x="102655" y="15878"/>
                    <a:pt x="101455" y="15923"/>
                    <a:pt x="100257" y="15923"/>
                  </a:cubicBezTo>
                  <a:cubicBezTo>
                    <a:pt x="91073" y="15923"/>
                    <a:pt x="81995" y="13280"/>
                    <a:pt x="73293" y="10191"/>
                  </a:cubicBezTo>
                  <a:cubicBezTo>
                    <a:pt x="63455" y="6699"/>
                    <a:pt x="53754" y="2567"/>
                    <a:pt x="43483" y="810"/>
                  </a:cubicBezTo>
                  <a:cubicBezTo>
                    <a:pt x="40439" y="290"/>
                    <a:pt x="37316" y="0"/>
                    <a:pt x="34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4" name="Google Shape;944;p16"/>
          <p:cNvSpPr txBox="1">
            <a:spLocks noGrp="1"/>
          </p:cNvSpPr>
          <p:nvPr>
            <p:ph type="title"/>
          </p:nvPr>
        </p:nvSpPr>
        <p:spPr>
          <a:xfrm>
            <a:off x="960000" y="1880396"/>
            <a:ext cx="3783600" cy="182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16"/>
          <p:cNvSpPr txBox="1">
            <a:spLocks noGrp="1"/>
          </p:cNvSpPr>
          <p:nvPr>
            <p:ph type="subTitle" idx="1"/>
          </p:nvPr>
        </p:nvSpPr>
        <p:spPr>
          <a:xfrm>
            <a:off x="960000" y="3601000"/>
            <a:ext cx="3783600" cy="1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46" name="Google Shape;946;p16"/>
          <p:cNvGrpSpPr/>
          <p:nvPr/>
        </p:nvGrpSpPr>
        <p:grpSpPr>
          <a:xfrm>
            <a:off x="10637434" y="418938"/>
            <a:ext cx="949236" cy="6139213"/>
            <a:chOff x="7978075" y="314203"/>
            <a:chExt cx="711927" cy="4604410"/>
          </a:xfrm>
        </p:grpSpPr>
        <p:sp>
          <p:nvSpPr>
            <p:cNvPr id="947" name="Google Shape;947;p16"/>
            <p:cNvSpPr/>
            <p:nvPr/>
          </p:nvSpPr>
          <p:spPr>
            <a:xfrm>
              <a:off x="7978075" y="4740588"/>
              <a:ext cx="182575" cy="178025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48" name="Google Shape;948;p16"/>
            <p:cNvGrpSpPr/>
            <p:nvPr/>
          </p:nvGrpSpPr>
          <p:grpSpPr>
            <a:xfrm>
              <a:off x="8171553" y="314203"/>
              <a:ext cx="518450" cy="450588"/>
              <a:chOff x="4405428" y="4619078"/>
              <a:chExt cx="518450" cy="450588"/>
            </a:xfrm>
          </p:grpSpPr>
          <p:sp>
            <p:nvSpPr>
              <p:cNvPr id="949" name="Google Shape;949;p16"/>
              <p:cNvSpPr/>
              <p:nvPr/>
            </p:nvSpPr>
            <p:spPr>
              <a:xfrm>
                <a:off x="4649925" y="4806358"/>
                <a:ext cx="273952" cy="263308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6209" extrusionOk="0">
                    <a:moveTo>
                      <a:pt x="5090" y="0"/>
                    </a:moveTo>
                    <a:lnTo>
                      <a:pt x="3127" y="1119"/>
                    </a:lnTo>
                    <a:lnTo>
                      <a:pt x="1096" y="137"/>
                    </a:lnTo>
                    <a:lnTo>
                      <a:pt x="1552" y="2351"/>
                    </a:lnTo>
                    <a:lnTo>
                      <a:pt x="0" y="3995"/>
                    </a:lnTo>
                    <a:lnTo>
                      <a:pt x="2237" y="4223"/>
                    </a:lnTo>
                    <a:lnTo>
                      <a:pt x="3310" y="6209"/>
                    </a:lnTo>
                    <a:lnTo>
                      <a:pt x="4246" y="4155"/>
                    </a:lnTo>
                    <a:lnTo>
                      <a:pt x="6460" y="3744"/>
                    </a:lnTo>
                    <a:lnTo>
                      <a:pt x="4793" y="2237"/>
                    </a:lnTo>
                    <a:lnTo>
                      <a:pt x="50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16"/>
              <p:cNvSpPr/>
              <p:nvPr/>
            </p:nvSpPr>
            <p:spPr>
              <a:xfrm rot="-1858438">
                <a:off x="4430053" y="4645488"/>
                <a:ext cx="139895" cy="134446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6209" extrusionOk="0">
                    <a:moveTo>
                      <a:pt x="5090" y="0"/>
                    </a:moveTo>
                    <a:lnTo>
                      <a:pt x="3127" y="1119"/>
                    </a:lnTo>
                    <a:lnTo>
                      <a:pt x="1096" y="137"/>
                    </a:lnTo>
                    <a:lnTo>
                      <a:pt x="1552" y="2351"/>
                    </a:lnTo>
                    <a:lnTo>
                      <a:pt x="0" y="3995"/>
                    </a:lnTo>
                    <a:lnTo>
                      <a:pt x="2237" y="4223"/>
                    </a:lnTo>
                    <a:lnTo>
                      <a:pt x="3310" y="6209"/>
                    </a:lnTo>
                    <a:lnTo>
                      <a:pt x="4246" y="4155"/>
                    </a:lnTo>
                    <a:lnTo>
                      <a:pt x="6460" y="3744"/>
                    </a:lnTo>
                    <a:lnTo>
                      <a:pt x="4793" y="2237"/>
                    </a:lnTo>
                    <a:lnTo>
                      <a:pt x="50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510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17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953" name="Google Shape;953;p17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954" name="Google Shape;954;p17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5" name="Google Shape;955;p17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6" name="Google Shape;956;p17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7" name="Google Shape;957;p17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8" name="Google Shape;958;p17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9" name="Google Shape;959;p17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0" name="Google Shape;960;p17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1" name="Google Shape;961;p17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2" name="Google Shape;962;p17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3" name="Google Shape;963;p17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4" name="Google Shape;964;p17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5" name="Google Shape;965;p17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17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7" name="Google Shape;967;p17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8" name="Google Shape;968;p17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9" name="Google Shape;969;p17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0" name="Google Shape;970;p17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1" name="Google Shape;971;p17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2" name="Google Shape;972;p17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3" name="Google Shape;973;p17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4" name="Google Shape;974;p17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75" name="Google Shape;975;p17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76" name="Google Shape;976;p17"/>
          <p:cNvSpPr txBox="1">
            <a:spLocks noGrp="1"/>
          </p:cNvSpPr>
          <p:nvPr>
            <p:ph type="title"/>
          </p:nvPr>
        </p:nvSpPr>
        <p:spPr>
          <a:xfrm>
            <a:off x="7474567" y="1880400"/>
            <a:ext cx="3664400" cy="18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77" name="Google Shape;977;p17"/>
          <p:cNvSpPr txBox="1">
            <a:spLocks noGrp="1"/>
          </p:cNvSpPr>
          <p:nvPr>
            <p:ph type="subTitle" idx="1"/>
          </p:nvPr>
        </p:nvSpPr>
        <p:spPr>
          <a:xfrm>
            <a:off x="7474733" y="3601000"/>
            <a:ext cx="3664400" cy="1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78" name="Google Shape;978;p17"/>
          <p:cNvGrpSpPr/>
          <p:nvPr/>
        </p:nvGrpSpPr>
        <p:grpSpPr>
          <a:xfrm>
            <a:off x="-2261100" y="-568166"/>
            <a:ext cx="16745184" cy="9131233"/>
            <a:chOff x="-1695825" y="-426125"/>
            <a:chExt cx="12558888" cy="6848425"/>
          </a:xfrm>
        </p:grpSpPr>
        <p:sp>
          <p:nvSpPr>
            <p:cNvPr id="979" name="Google Shape;979;p17"/>
            <p:cNvSpPr/>
            <p:nvPr/>
          </p:nvSpPr>
          <p:spPr>
            <a:xfrm>
              <a:off x="7424938" y="-426125"/>
              <a:ext cx="3438125" cy="3675448"/>
            </a:xfrm>
            <a:custGeom>
              <a:avLst/>
              <a:gdLst/>
              <a:ahLst/>
              <a:cxnLst/>
              <a:rect l="l" t="t" r="r" b="b"/>
              <a:pathLst>
                <a:path w="161604" h="172759" extrusionOk="0">
                  <a:moveTo>
                    <a:pt x="68753" y="1"/>
                  </a:moveTo>
                  <a:cubicBezTo>
                    <a:pt x="63667" y="1"/>
                    <a:pt x="58581" y="114"/>
                    <a:pt x="53503" y="305"/>
                  </a:cubicBezTo>
                  <a:cubicBezTo>
                    <a:pt x="45195" y="625"/>
                    <a:pt x="36886" y="1150"/>
                    <a:pt x="28578" y="1743"/>
                  </a:cubicBezTo>
                  <a:cubicBezTo>
                    <a:pt x="27561" y="1813"/>
                    <a:pt x="26540" y="1835"/>
                    <a:pt x="25520" y="1835"/>
                  </a:cubicBezTo>
                  <a:cubicBezTo>
                    <a:pt x="23951" y="1835"/>
                    <a:pt x="22382" y="1784"/>
                    <a:pt x="20825" y="1784"/>
                  </a:cubicBezTo>
                  <a:cubicBezTo>
                    <a:pt x="17127" y="1784"/>
                    <a:pt x="13497" y="2068"/>
                    <a:pt x="10090" y="3980"/>
                  </a:cubicBezTo>
                  <a:cubicBezTo>
                    <a:pt x="4292" y="7244"/>
                    <a:pt x="1" y="13704"/>
                    <a:pt x="457" y="20506"/>
                  </a:cubicBezTo>
                  <a:cubicBezTo>
                    <a:pt x="1005" y="28723"/>
                    <a:pt x="7214" y="35548"/>
                    <a:pt x="14130" y="39999"/>
                  </a:cubicBezTo>
                  <a:cubicBezTo>
                    <a:pt x="21046" y="44449"/>
                    <a:pt x="28943" y="47234"/>
                    <a:pt x="35859" y="51662"/>
                  </a:cubicBezTo>
                  <a:cubicBezTo>
                    <a:pt x="50102" y="60770"/>
                    <a:pt x="59529" y="76930"/>
                    <a:pt x="60465" y="93798"/>
                  </a:cubicBezTo>
                  <a:cubicBezTo>
                    <a:pt x="61378" y="110551"/>
                    <a:pt x="54462" y="127670"/>
                    <a:pt x="59004" y="143808"/>
                  </a:cubicBezTo>
                  <a:cubicBezTo>
                    <a:pt x="63592" y="160128"/>
                    <a:pt x="80003" y="171677"/>
                    <a:pt x="96940" y="172682"/>
                  </a:cubicBezTo>
                  <a:cubicBezTo>
                    <a:pt x="97824" y="172733"/>
                    <a:pt x="98708" y="172758"/>
                    <a:pt x="99591" y="172758"/>
                  </a:cubicBezTo>
                  <a:cubicBezTo>
                    <a:pt x="115583" y="172758"/>
                    <a:pt x="131114" y="164452"/>
                    <a:pt x="141540" y="152230"/>
                  </a:cubicBezTo>
                  <a:cubicBezTo>
                    <a:pt x="152542" y="139334"/>
                    <a:pt x="158271" y="122535"/>
                    <a:pt x="159938" y="105667"/>
                  </a:cubicBezTo>
                  <a:cubicBezTo>
                    <a:pt x="161604" y="88799"/>
                    <a:pt x="159435" y="71771"/>
                    <a:pt x="156171" y="55132"/>
                  </a:cubicBezTo>
                  <a:cubicBezTo>
                    <a:pt x="153250" y="40364"/>
                    <a:pt x="148890" y="24797"/>
                    <a:pt x="137523" y="14936"/>
                  </a:cubicBezTo>
                  <a:cubicBezTo>
                    <a:pt x="128462" y="7085"/>
                    <a:pt x="116250" y="4049"/>
                    <a:pt x="104404" y="2337"/>
                  </a:cubicBezTo>
                  <a:cubicBezTo>
                    <a:pt x="92595" y="625"/>
                    <a:pt x="80675" y="1"/>
                    <a:pt x="68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7"/>
            <p:cNvSpPr/>
            <p:nvPr/>
          </p:nvSpPr>
          <p:spPr>
            <a:xfrm>
              <a:off x="-1695825" y="3683875"/>
              <a:ext cx="5059250" cy="2738425"/>
            </a:xfrm>
            <a:custGeom>
              <a:avLst/>
              <a:gdLst/>
              <a:ahLst/>
              <a:cxnLst/>
              <a:rect l="l" t="t" r="r" b="b"/>
              <a:pathLst>
                <a:path w="202370" h="109537" extrusionOk="0">
                  <a:moveTo>
                    <a:pt x="46381" y="1"/>
                  </a:moveTo>
                  <a:cubicBezTo>
                    <a:pt x="45110" y="1"/>
                    <a:pt x="43839" y="48"/>
                    <a:pt x="42570" y="143"/>
                  </a:cubicBezTo>
                  <a:cubicBezTo>
                    <a:pt x="35106" y="714"/>
                    <a:pt x="27779" y="2928"/>
                    <a:pt x="21137" y="6512"/>
                  </a:cubicBezTo>
                  <a:cubicBezTo>
                    <a:pt x="12418" y="11214"/>
                    <a:pt x="1" y="19499"/>
                    <a:pt x="229" y="30775"/>
                  </a:cubicBezTo>
                  <a:cubicBezTo>
                    <a:pt x="548" y="45360"/>
                    <a:pt x="4908" y="59946"/>
                    <a:pt x="12577" y="72180"/>
                  </a:cubicBezTo>
                  <a:cubicBezTo>
                    <a:pt x="21685" y="86788"/>
                    <a:pt x="35562" y="98109"/>
                    <a:pt x="51358" y="103907"/>
                  </a:cubicBezTo>
                  <a:cubicBezTo>
                    <a:pt x="63441" y="108340"/>
                    <a:pt x="76281" y="109537"/>
                    <a:pt x="89162" y="109537"/>
                  </a:cubicBezTo>
                  <a:cubicBezTo>
                    <a:pt x="94190" y="109537"/>
                    <a:pt x="99223" y="109355"/>
                    <a:pt x="104221" y="109111"/>
                  </a:cubicBezTo>
                  <a:cubicBezTo>
                    <a:pt x="126179" y="108038"/>
                    <a:pt x="148228" y="105870"/>
                    <a:pt x="169342" y="99502"/>
                  </a:cubicBezTo>
                  <a:cubicBezTo>
                    <a:pt x="176532" y="97333"/>
                    <a:pt x="183722" y="94617"/>
                    <a:pt x="189725" y="89938"/>
                  </a:cubicBezTo>
                  <a:cubicBezTo>
                    <a:pt x="195728" y="85282"/>
                    <a:pt x="200475" y="78411"/>
                    <a:pt x="201274" y="70673"/>
                  </a:cubicBezTo>
                  <a:cubicBezTo>
                    <a:pt x="202370" y="60105"/>
                    <a:pt x="195819" y="49857"/>
                    <a:pt x="187031" y="44402"/>
                  </a:cubicBezTo>
                  <a:cubicBezTo>
                    <a:pt x="178593" y="39150"/>
                    <a:pt x="168462" y="37685"/>
                    <a:pt x="158594" y="37685"/>
                  </a:cubicBezTo>
                  <a:cubicBezTo>
                    <a:pt x="158212" y="37685"/>
                    <a:pt x="157830" y="37687"/>
                    <a:pt x="157450" y="37691"/>
                  </a:cubicBezTo>
                  <a:cubicBezTo>
                    <a:pt x="148249" y="37794"/>
                    <a:pt x="139048" y="38992"/>
                    <a:pt x="129830" y="38992"/>
                  </a:cubicBezTo>
                  <a:cubicBezTo>
                    <a:pt x="128826" y="38992"/>
                    <a:pt x="127822" y="38978"/>
                    <a:pt x="126818" y="38946"/>
                  </a:cubicBezTo>
                  <a:cubicBezTo>
                    <a:pt x="116615" y="38604"/>
                    <a:pt x="106047" y="36321"/>
                    <a:pt x="97990" y="29793"/>
                  </a:cubicBezTo>
                  <a:cubicBezTo>
                    <a:pt x="93151" y="25890"/>
                    <a:pt x="89476" y="20686"/>
                    <a:pt x="85093" y="16258"/>
                  </a:cubicBezTo>
                  <a:cubicBezTo>
                    <a:pt x="74867" y="5926"/>
                    <a:pt x="60638" y="1"/>
                    <a:pt x="46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1" name="Google Shape;981;p17"/>
          <p:cNvGrpSpPr/>
          <p:nvPr/>
        </p:nvGrpSpPr>
        <p:grpSpPr>
          <a:xfrm>
            <a:off x="-1535" y="3384884"/>
            <a:ext cx="1106353" cy="3001411"/>
            <a:chOff x="-1152" y="2538663"/>
            <a:chExt cx="829765" cy="2251058"/>
          </a:xfrm>
        </p:grpSpPr>
        <p:grpSp>
          <p:nvGrpSpPr>
            <p:cNvPr id="982" name="Google Shape;982;p17"/>
            <p:cNvGrpSpPr/>
            <p:nvPr/>
          </p:nvGrpSpPr>
          <p:grpSpPr>
            <a:xfrm rot="6164805">
              <a:off x="37527" y="4007450"/>
              <a:ext cx="752408" cy="680524"/>
              <a:chOff x="694050" y="2481075"/>
              <a:chExt cx="865100" cy="782450"/>
            </a:xfrm>
          </p:grpSpPr>
          <p:sp>
            <p:nvSpPr>
              <p:cNvPr id="983" name="Google Shape;983;p17"/>
              <p:cNvSpPr/>
              <p:nvPr/>
            </p:nvSpPr>
            <p:spPr>
              <a:xfrm>
                <a:off x="694050" y="2499425"/>
                <a:ext cx="725300" cy="764100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30564" extrusionOk="0">
                    <a:moveTo>
                      <a:pt x="29011" y="0"/>
                    </a:moveTo>
                    <a:cubicBezTo>
                      <a:pt x="28966" y="0"/>
                      <a:pt x="28920" y="23"/>
                      <a:pt x="28874" y="23"/>
                    </a:cubicBezTo>
                    <a:cubicBezTo>
                      <a:pt x="28692" y="46"/>
                      <a:pt x="28532" y="91"/>
                      <a:pt x="28349" y="114"/>
                    </a:cubicBezTo>
                    <a:cubicBezTo>
                      <a:pt x="28190" y="137"/>
                      <a:pt x="28007" y="183"/>
                      <a:pt x="27824" y="206"/>
                    </a:cubicBezTo>
                    <a:cubicBezTo>
                      <a:pt x="27665" y="251"/>
                      <a:pt x="27482" y="274"/>
                      <a:pt x="27322" y="297"/>
                    </a:cubicBezTo>
                    <a:cubicBezTo>
                      <a:pt x="27163" y="320"/>
                      <a:pt x="27026" y="343"/>
                      <a:pt x="26889" y="388"/>
                    </a:cubicBezTo>
                    <a:cubicBezTo>
                      <a:pt x="26683" y="411"/>
                      <a:pt x="26501" y="457"/>
                      <a:pt x="26295" y="479"/>
                    </a:cubicBezTo>
                    <a:cubicBezTo>
                      <a:pt x="25884" y="571"/>
                      <a:pt x="25451" y="662"/>
                      <a:pt x="25063" y="731"/>
                    </a:cubicBezTo>
                    <a:cubicBezTo>
                      <a:pt x="24926" y="776"/>
                      <a:pt x="24789" y="799"/>
                      <a:pt x="24652" y="822"/>
                    </a:cubicBezTo>
                    <a:cubicBezTo>
                      <a:pt x="24606" y="822"/>
                      <a:pt x="24583" y="845"/>
                      <a:pt x="24538" y="845"/>
                    </a:cubicBezTo>
                    <a:cubicBezTo>
                      <a:pt x="24355" y="890"/>
                      <a:pt x="24195" y="913"/>
                      <a:pt x="24035" y="959"/>
                    </a:cubicBezTo>
                    <a:cubicBezTo>
                      <a:pt x="23762" y="1004"/>
                      <a:pt x="23510" y="1073"/>
                      <a:pt x="23282" y="1119"/>
                    </a:cubicBezTo>
                    <a:cubicBezTo>
                      <a:pt x="23191" y="1141"/>
                      <a:pt x="23100" y="1164"/>
                      <a:pt x="23008" y="1187"/>
                    </a:cubicBezTo>
                    <a:cubicBezTo>
                      <a:pt x="22461" y="1324"/>
                      <a:pt x="22095" y="1438"/>
                      <a:pt x="21958" y="1529"/>
                    </a:cubicBezTo>
                    <a:cubicBezTo>
                      <a:pt x="21296" y="1895"/>
                      <a:pt x="13285" y="8651"/>
                      <a:pt x="8081" y="13102"/>
                    </a:cubicBezTo>
                    <a:cubicBezTo>
                      <a:pt x="7145" y="13901"/>
                      <a:pt x="6300" y="14631"/>
                      <a:pt x="5593" y="15247"/>
                    </a:cubicBezTo>
                    <a:cubicBezTo>
                      <a:pt x="5342" y="15453"/>
                      <a:pt x="5113" y="15658"/>
                      <a:pt x="4885" y="15864"/>
                    </a:cubicBezTo>
                    <a:cubicBezTo>
                      <a:pt x="4839" y="15909"/>
                      <a:pt x="4771" y="15955"/>
                      <a:pt x="4725" y="16001"/>
                    </a:cubicBezTo>
                    <a:cubicBezTo>
                      <a:pt x="4634" y="16069"/>
                      <a:pt x="4565" y="16138"/>
                      <a:pt x="4474" y="16206"/>
                    </a:cubicBezTo>
                    <a:cubicBezTo>
                      <a:pt x="4451" y="16252"/>
                      <a:pt x="4429" y="16275"/>
                      <a:pt x="4383" y="16297"/>
                    </a:cubicBezTo>
                    <a:cubicBezTo>
                      <a:pt x="4314" y="16366"/>
                      <a:pt x="4246" y="16412"/>
                      <a:pt x="4200" y="16480"/>
                    </a:cubicBezTo>
                    <a:lnTo>
                      <a:pt x="4177" y="16480"/>
                    </a:lnTo>
                    <a:cubicBezTo>
                      <a:pt x="4086" y="16571"/>
                      <a:pt x="4018" y="16640"/>
                      <a:pt x="3949" y="16708"/>
                    </a:cubicBezTo>
                    <a:cubicBezTo>
                      <a:pt x="3812" y="16822"/>
                      <a:pt x="3721" y="16914"/>
                      <a:pt x="3675" y="16959"/>
                    </a:cubicBezTo>
                    <a:cubicBezTo>
                      <a:pt x="3447" y="17233"/>
                      <a:pt x="3219" y="17735"/>
                      <a:pt x="3105" y="18397"/>
                    </a:cubicBezTo>
                    <a:cubicBezTo>
                      <a:pt x="2968" y="18534"/>
                      <a:pt x="411" y="21205"/>
                      <a:pt x="206" y="21958"/>
                    </a:cubicBezTo>
                    <a:cubicBezTo>
                      <a:pt x="0" y="22711"/>
                      <a:pt x="548" y="26089"/>
                      <a:pt x="2785" y="28189"/>
                    </a:cubicBezTo>
                    <a:cubicBezTo>
                      <a:pt x="4999" y="30289"/>
                      <a:pt x="6711" y="30563"/>
                      <a:pt x="7213" y="30563"/>
                    </a:cubicBezTo>
                    <a:cubicBezTo>
                      <a:pt x="7578" y="30563"/>
                      <a:pt x="9587" y="29057"/>
                      <a:pt x="10728" y="28167"/>
                    </a:cubicBezTo>
                    <a:cubicBezTo>
                      <a:pt x="10837" y="28173"/>
                      <a:pt x="10943" y="28177"/>
                      <a:pt x="11046" y="28177"/>
                    </a:cubicBezTo>
                    <a:cubicBezTo>
                      <a:pt x="11631" y="28177"/>
                      <a:pt x="12110" y="28071"/>
                      <a:pt x="12440" y="27915"/>
                    </a:cubicBezTo>
                    <a:cubicBezTo>
                      <a:pt x="12600" y="27847"/>
                      <a:pt x="13011" y="27550"/>
                      <a:pt x="13604" y="27094"/>
                    </a:cubicBezTo>
                    <a:cubicBezTo>
                      <a:pt x="13673" y="27025"/>
                      <a:pt x="13741" y="26980"/>
                      <a:pt x="13833" y="26911"/>
                    </a:cubicBezTo>
                    <a:cubicBezTo>
                      <a:pt x="14038" y="26729"/>
                      <a:pt x="14289" y="26546"/>
                      <a:pt x="14563" y="26318"/>
                    </a:cubicBezTo>
                    <a:cubicBezTo>
                      <a:pt x="14517" y="25245"/>
                      <a:pt x="14540" y="24149"/>
                      <a:pt x="14654" y="23076"/>
                    </a:cubicBezTo>
                    <a:cubicBezTo>
                      <a:pt x="14860" y="20862"/>
                      <a:pt x="15362" y="18648"/>
                      <a:pt x="16115" y="16503"/>
                    </a:cubicBezTo>
                    <a:cubicBezTo>
                      <a:pt x="16800" y="14631"/>
                      <a:pt x="17644" y="12805"/>
                      <a:pt x="18694" y="11139"/>
                    </a:cubicBezTo>
                    <a:cubicBezTo>
                      <a:pt x="20201" y="8651"/>
                      <a:pt x="22004" y="6346"/>
                      <a:pt x="24035" y="4291"/>
                    </a:cubicBezTo>
                    <a:cubicBezTo>
                      <a:pt x="25565" y="2716"/>
                      <a:pt x="27231" y="1278"/>
                      <a:pt x="29011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4" name="Google Shape;984;p17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extrusionOk="0">
                    <a:moveTo>
                      <a:pt x="3105" y="0"/>
                    </a:moveTo>
                    <a:cubicBezTo>
                      <a:pt x="2968" y="137"/>
                      <a:pt x="411" y="2808"/>
                      <a:pt x="206" y="3561"/>
                    </a:cubicBezTo>
                    <a:cubicBezTo>
                      <a:pt x="0" y="4314"/>
                      <a:pt x="548" y="7692"/>
                      <a:pt x="2785" y="9792"/>
                    </a:cubicBezTo>
                    <a:cubicBezTo>
                      <a:pt x="4999" y="11892"/>
                      <a:pt x="6711" y="12166"/>
                      <a:pt x="7213" y="12166"/>
                    </a:cubicBezTo>
                    <a:cubicBezTo>
                      <a:pt x="7578" y="12166"/>
                      <a:pt x="9587" y="10660"/>
                      <a:pt x="10728" y="9770"/>
                    </a:cubicBezTo>
                    <a:cubicBezTo>
                      <a:pt x="11185" y="9427"/>
                      <a:pt x="11504" y="9176"/>
                      <a:pt x="11504" y="9176"/>
                    </a:cubicBezTo>
                    <a:cubicBezTo>
                      <a:pt x="11504" y="9176"/>
                      <a:pt x="4611" y="7989"/>
                      <a:pt x="3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5" name="Google Shape;985;p17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fill="none" extrusionOk="0">
                    <a:moveTo>
                      <a:pt x="11504" y="9176"/>
                    </a:moveTo>
                    <a:cubicBezTo>
                      <a:pt x="11504" y="9176"/>
                      <a:pt x="11185" y="9427"/>
                      <a:pt x="10728" y="9770"/>
                    </a:cubicBezTo>
                    <a:cubicBezTo>
                      <a:pt x="9587" y="10660"/>
                      <a:pt x="7578" y="12166"/>
                      <a:pt x="7213" y="12166"/>
                    </a:cubicBezTo>
                    <a:cubicBezTo>
                      <a:pt x="6711" y="12166"/>
                      <a:pt x="4999" y="11892"/>
                      <a:pt x="2785" y="9792"/>
                    </a:cubicBezTo>
                    <a:cubicBezTo>
                      <a:pt x="548" y="7692"/>
                      <a:pt x="0" y="4314"/>
                      <a:pt x="206" y="3561"/>
                    </a:cubicBezTo>
                    <a:cubicBezTo>
                      <a:pt x="411" y="2808"/>
                      <a:pt x="2968" y="137"/>
                      <a:pt x="3105" y="0"/>
                    </a:cubicBezTo>
                    <a:cubicBezTo>
                      <a:pt x="3105" y="0"/>
                      <a:pt x="3105" y="0"/>
                      <a:pt x="3105" y="0"/>
                    </a:cubicBezTo>
                    <a:cubicBezTo>
                      <a:pt x="4611" y="7989"/>
                      <a:pt x="11504" y="9176"/>
                      <a:pt x="11504" y="9176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" name="Google Shape;986;p17"/>
              <p:cNvSpPr/>
              <p:nvPr/>
            </p:nvSpPr>
            <p:spPr>
              <a:xfrm>
                <a:off x="765950" y="2481150"/>
                <a:ext cx="791500" cy="7227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08" extrusionOk="0">
                    <a:moveTo>
                      <a:pt x="31271" y="1"/>
                    </a:moveTo>
                    <a:cubicBezTo>
                      <a:pt x="31248" y="1"/>
                      <a:pt x="31203" y="1"/>
                      <a:pt x="31157" y="24"/>
                    </a:cubicBezTo>
                    <a:cubicBezTo>
                      <a:pt x="31020" y="24"/>
                      <a:pt x="30860" y="24"/>
                      <a:pt x="30678" y="46"/>
                    </a:cubicBezTo>
                    <a:cubicBezTo>
                      <a:pt x="30586" y="69"/>
                      <a:pt x="30518" y="69"/>
                      <a:pt x="30404" y="92"/>
                    </a:cubicBezTo>
                    <a:lnTo>
                      <a:pt x="30381" y="92"/>
                    </a:lnTo>
                    <a:cubicBezTo>
                      <a:pt x="30335" y="92"/>
                      <a:pt x="30267" y="92"/>
                      <a:pt x="30198" y="115"/>
                    </a:cubicBezTo>
                    <a:cubicBezTo>
                      <a:pt x="30130" y="115"/>
                      <a:pt x="30061" y="138"/>
                      <a:pt x="29993" y="138"/>
                    </a:cubicBezTo>
                    <a:cubicBezTo>
                      <a:pt x="29924" y="138"/>
                      <a:pt x="29856" y="161"/>
                      <a:pt x="29765" y="161"/>
                    </a:cubicBezTo>
                    <a:cubicBezTo>
                      <a:pt x="29628" y="183"/>
                      <a:pt x="29468" y="206"/>
                      <a:pt x="29308" y="229"/>
                    </a:cubicBezTo>
                    <a:cubicBezTo>
                      <a:pt x="29171" y="252"/>
                      <a:pt x="29034" y="275"/>
                      <a:pt x="28897" y="275"/>
                    </a:cubicBezTo>
                    <a:cubicBezTo>
                      <a:pt x="28783" y="297"/>
                      <a:pt x="28669" y="320"/>
                      <a:pt x="28555" y="343"/>
                    </a:cubicBezTo>
                    <a:cubicBezTo>
                      <a:pt x="28464" y="343"/>
                      <a:pt x="28395" y="366"/>
                      <a:pt x="28304" y="366"/>
                    </a:cubicBezTo>
                    <a:cubicBezTo>
                      <a:pt x="28121" y="412"/>
                      <a:pt x="27939" y="434"/>
                      <a:pt x="27733" y="457"/>
                    </a:cubicBezTo>
                    <a:cubicBezTo>
                      <a:pt x="27710" y="457"/>
                      <a:pt x="27665" y="480"/>
                      <a:pt x="27619" y="480"/>
                    </a:cubicBezTo>
                    <a:cubicBezTo>
                      <a:pt x="27459" y="503"/>
                      <a:pt x="27277" y="549"/>
                      <a:pt x="27094" y="571"/>
                    </a:cubicBezTo>
                    <a:cubicBezTo>
                      <a:pt x="26774" y="617"/>
                      <a:pt x="26455" y="686"/>
                      <a:pt x="26135" y="731"/>
                    </a:cubicBezTo>
                    <a:cubicBezTo>
                      <a:pt x="26090" y="731"/>
                      <a:pt x="26044" y="754"/>
                      <a:pt x="25998" y="754"/>
                    </a:cubicBezTo>
                    <a:cubicBezTo>
                      <a:pt x="25816" y="777"/>
                      <a:pt x="25656" y="822"/>
                      <a:pt x="25473" y="845"/>
                    </a:cubicBezTo>
                    <a:cubicBezTo>
                      <a:pt x="25314" y="868"/>
                      <a:pt x="25131" y="914"/>
                      <a:pt x="24948" y="937"/>
                    </a:cubicBezTo>
                    <a:cubicBezTo>
                      <a:pt x="24789" y="982"/>
                      <a:pt x="24606" y="1005"/>
                      <a:pt x="24446" y="1028"/>
                    </a:cubicBezTo>
                    <a:cubicBezTo>
                      <a:pt x="24287" y="1051"/>
                      <a:pt x="24150" y="1074"/>
                      <a:pt x="24013" y="1119"/>
                    </a:cubicBezTo>
                    <a:cubicBezTo>
                      <a:pt x="23807" y="1142"/>
                      <a:pt x="23625" y="1188"/>
                      <a:pt x="23419" y="1210"/>
                    </a:cubicBezTo>
                    <a:cubicBezTo>
                      <a:pt x="23008" y="1302"/>
                      <a:pt x="22575" y="1393"/>
                      <a:pt x="22187" y="1462"/>
                    </a:cubicBezTo>
                    <a:cubicBezTo>
                      <a:pt x="22050" y="1507"/>
                      <a:pt x="21913" y="1530"/>
                      <a:pt x="21776" y="1553"/>
                    </a:cubicBezTo>
                    <a:cubicBezTo>
                      <a:pt x="21730" y="1553"/>
                      <a:pt x="21707" y="1576"/>
                      <a:pt x="21662" y="1576"/>
                    </a:cubicBezTo>
                    <a:cubicBezTo>
                      <a:pt x="21479" y="1621"/>
                      <a:pt x="21319" y="1644"/>
                      <a:pt x="21159" y="1690"/>
                    </a:cubicBezTo>
                    <a:cubicBezTo>
                      <a:pt x="20886" y="1735"/>
                      <a:pt x="20634" y="1804"/>
                      <a:pt x="20406" y="1850"/>
                    </a:cubicBezTo>
                    <a:cubicBezTo>
                      <a:pt x="20315" y="1872"/>
                      <a:pt x="20224" y="1895"/>
                      <a:pt x="20132" y="1918"/>
                    </a:cubicBezTo>
                    <a:cubicBezTo>
                      <a:pt x="19585" y="2055"/>
                      <a:pt x="19219" y="2169"/>
                      <a:pt x="19082" y="2260"/>
                    </a:cubicBezTo>
                    <a:cubicBezTo>
                      <a:pt x="18420" y="2626"/>
                      <a:pt x="10409" y="9382"/>
                      <a:pt x="5205" y="13833"/>
                    </a:cubicBezTo>
                    <a:cubicBezTo>
                      <a:pt x="4269" y="14632"/>
                      <a:pt x="3424" y="15362"/>
                      <a:pt x="2717" y="15978"/>
                    </a:cubicBezTo>
                    <a:cubicBezTo>
                      <a:pt x="2466" y="16184"/>
                      <a:pt x="2237" y="16389"/>
                      <a:pt x="2009" y="16595"/>
                    </a:cubicBezTo>
                    <a:cubicBezTo>
                      <a:pt x="1963" y="16640"/>
                      <a:pt x="1895" y="16686"/>
                      <a:pt x="1849" y="16732"/>
                    </a:cubicBezTo>
                    <a:cubicBezTo>
                      <a:pt x="1758" y="16800"/>
                      <a:pt x="1689" y="16869"/>
                      <a:pt x="1598" y="16937"/>
                    </a:cubicBezTo>
                    <a:cubicBezTo>
                      <a:pt x="1575" y="16983"/>
                      <a:pt x="1553" y="17006"/>
                      <a:pt x="1507" y="17028"/>
                    </a:cubicBezTo>
                    <a:cubicBezTo>
                      <a:pt x="1438" y="17097"/>
                      <a:pt x="1370" y="17143"/>
                      <a:pt x="1324" y="17211"/>
                    </a:cubicBezTo>
                    <a:lnTo>
                      <a:pt x="1301" y="17211"/>
                    </a:lnTo>
                    <a:cubicBezTo>
                      <a:pt x="1210" y="17302"/>
                      <a:pt x="1142" y="17371"/>
                      <a:pt x="1073" y="17439"/>
                    </a:cubicBezTo>
                    <a:cubicBezTo>
                      <a:pt x="936" y="17553"/>
                      <a:pt x="845" y="17645"/>
                      <a:pt x="799" y="17690"/>
                    </a:cubicBezTo>
                    <a:cubicBezTo>
                      <a:pt x="571" y="17964"/>
                      <a:pt x="343" y="18466"/>
                      <a:pt x="229" y="19128"/>
                    </a:cubicBezTo>
                    <a:cubicBezTo>
                      <a:pt x="0" y="20543"/>
                      <a:pt x="274" y="22689"/>
                      <a:pt x="2192" y="25314"/>
                    </a:cubicBezTo>
                    <a:cubicBezTo>
                      <a:pt x="4155" y="27985"/>
                      <a:pt x="6300" y="28829"/>
                      <a:pt x="7852" y="28898"/>
                    </a:cubicBezTo>
                    <a:cubicBezTo>
                      <a:pt x="7961" y="28904"/>
                      <a:pt x="8067" y="28908"/>
                      <a:pt x="8170" y="28908"/>
                    </a:cubicBezTo>
                    <a:cubicBezTo>
                      <a:pt x="8755" y="28908"/>
                      <a:pt x="9234" y="28802"/>
                      <a:pt x="9564" y="28646"/>
                    </a:cubicBezTo>
                    <a:cubicBezTo>
                      <a:pt x="9724" y="28578"/>
                      <a:pt x="10135" y="28281"/>
                      <a:pt x="10728" y="27825"/>
                    </a:cubicBezTo>
                    <a:cubicBezTo>
                      <a:pt x="10797" y="27756"/>
                      <a:pt x="10865" y="27711"/>
                      <a:pt x="10957" y="27642"/>
                    </a:cubicBezTo>
                    <a:cubicBezTo>
                      <a:pt x="11162" y="27460"/>
                      <a:pt x="11413" y="27277"/>
                      <a:pt x="11687" y="27049"/>
                    </a:cubicBezTo>
                    <a:cubicBezTo>
                      <a:pt x="12440" y="26432"/>
                      <a:pt x="13353" y="25679"/>
                      <a:pt x="14358" y="24835"/>
                    </a:cubicBezTo>
                    <a:cubicBezTo>
                      <a:pt x="20041" y="20087"/>
                      <a:pt x="28669" y="12532"/>
                      <a:pt x="29011" y="11916"/>
                    </a:cubicBezTo>
                    <a:cubicBezTo>
                      <a:pt x="29011" y="11893"/>
                      <a:pt x="29034" y="11870"/>
                      <a:pt x="29034" y="11847"/>
                    </a:cubicBezTo>
                    <a:cubicBezTo>
                      <a:pt x="29057" y="11824"/>
                      <a:pt x="29057" y="11801"/>
                      <a:pt x="29080" y="11756"/>
                    </a:cubicBezTo>
                    <a:cubicBezTo>
                      <a:pt x="29148" y="11550"/>
                      <a:pt x="29262" y="11231"/>
                      <a:pt x="29377" y="10774"/>
                    </a:cubicBezTo>
                    <a:cubicBezTo>
                      <a:pt x="29399" y="10706"/>
                      <a:pt x="29422" y="10637"/>
                      <a:pt x="29445" y="10569"/>
                    </a:cubicBezTo>
                    <a:cubicBezTo>
                      <a:pt x="29445" y="10546"/>
                      <a:pt x="29445" y="10523"/>
                      <a:pt x="29468" y="10500"/>
                    </a:cubicBezTo>
                    <a:cubicBezTo>
                      <a:pt x="29514" y="10341"/>
                      <a:pt x="29559" y="10158"/>
                      <a:pt x="29605" y="9975"/>
                    </a:cubicBezTo>
                    <a:cubicBezTo>
                      <a:pt x="29719" y="9542"/>
                      <a:pt x="29856" y="9040"/>
                      <a:pt x="29993" y="8515"/>
                    </a:cubicBezTo>
                    <a:cubicBezTo>
                      <a:pt x="30016" y="8400"/>
                      <a:pt x="30039" y="8286"/>
                      <a:pt x="30061" y="8149"/>
                    </a:cubicBezTo>
                    <a:cubicBezTo>
                      <a:pt x="30084" y="8127"/>
                      <a:pt x="30084" y="8081"/>
                      <a:pt x="30084" y="8058"/>
                    </a:cubicBezTo>
                    <a:cubicBezTo>
                      <a:pt x="30153" y="7830"/>
                      <a:pt x="30198" y="7602"/>
                      <a:pt x="30267" y="7350"/>
                    </a:cubicBezTo>
                    <a:cubicBezTo>
                      <a:pt x="30358" y="6962"/>
                      <a:pt x="30449" y="6552"/>
                      <a:pt x="30541" y="6141"/>
                    </a:cubicBezTo>
                    <a:cubicBezTo>
                      <a:pt x="30563" y="6072"/>
                      <a:pt x="30586" y="5981"/>
                      <a:pt x="30609" y="5890"/>
                    </a:cubicBezTo>
                    <a:cubicBezTo>
                      <a:pt x="30609" y="5798"/>
                      <a:pt x="30632" y="5707"/>
                      <a:pt x="30655" y="5616"/>
                    </a:cubicBezTo>
                    <a:cubicBezTo>
                      <a:pt x="30678" y="5502"/>
                      <a:pt x="30723" y="5388"/>
                      <a:pt x="30746" y="5273"/>
                    </a:cubicBezTo>
                    <a:cubicBezTo>
                      <a:pt x="30769" y="5159"/>
                      <a:pt x="30792" y="5045"/>
                      <a:pt x="30815" y="4931"/>
                    </a:cubicBezTo>
                    <a:cubicBezTo>
                      <a:pt x="30837" y="4817"/>
                      <a:pt x="30860" y="4703"/>
                      <a:pt x="30883" y="4589"/>
                    </a:cubicBezTo>
                    <a:cubicBezTo>
                      <a:pt x="30929" y="4360"/>
                      <a:pt x="30974" y="4155"/>
                      <a:pt x="31020" y="3927"/>
                    </a:cubicBezTo>
                    <a:cubicBezTo>
                      <a:pt x="31043" y="3835"/>
                      <a:pt x="31066" y="3721"/>
                      <a:pt x="31088" y="3607"/>
                    </a:cubicBezTo>
                    <a:cubicBezTo>
                      <a:pt x="31111" y="3493"/>
                      <a:pt x="31134" y="3402"/>
                      <a:pt x="31157" y="3288"/>
                    </a:cubicBezTo>
                    <a:cubicBezTo>
                      <a:pt x="31271" y="2763"/>
                      <a:pt x="31362" y="2283"/>
                      <a:pt x="31431" y="1850"/>
                    </a:cubicBezTo>
                    <a:cubicBezTo>
                      <a:pt x="31454" y="1713"/>
                      <a:pt x="31477" y="1576"/>
                      <a:pt x="31499" y="1439"/>
                    </a:cubicBezTo>
                    <a:cubicBezTo>
                      <a:pt x="31636" y="617"/>
                      <a:pt x="31659" y="92"/>
                      <a:pt x="31591" y="24"/>
                    </a:cubicBezTo>
                    <a:cubicBezTo>
                      <a:pt x="31545" y="1"/>
                      <a:pt x="31431" y="1"/>
                      <a:pt x="31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" name="Google Shape;987;p17"/>
              <p:cNvSpPr/>
              <p:nvPr/>
            </p:nvSpPr>
            <p:spPr>
              <a:xfrm>
                <a:off x="765950" y="2481150"/>
                <a:ext cx="791500" cy="7236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44" fill="none" extrusionOk="0">
                    <a:moveTo>
                      <a:pt x="31499" y="1439"/>
                    </a:moveTo>
                    <a:cubicBezTo>
                      <a:pt x="31477" y="1576"/>
                      <a:pt x="31454" y="1713"/>
                      <a:pt x="31431" y="1850"/>
                    </a:cubicBezTo>
                    <a:cubicBezTo>
                      <a:pt x="31362" y="2283"/>
                      <a:pt x="31271" y="2763"/>
                      <a:pt x="31157" y="3288"/>
                    </a:cubicBezTo>
                    <a:cubicBezTo>
                      <a:pt x="31134" y="3402"/>
                      <a:pt x="31111" y="3493"/>
                      <a:pt x="31088" y="3607"/>
                    </a:cubicBezTo>
                    <a:cubicBezTo>
                      <a:pt x="31066" y="3721"/>
                      <a:pt x="31043" y="3835"/>
                      <a:pt x="31020" y="3927"/>
                    </a:cubicBezTo>
                    <a:cubicBezTo>
                      <a:pt x="30974" y="4155"/>
                      <a:pt x="30929" y="4360"/>
                      <a:pt x="30883" y="4589"/>
                    </a:cubicBezTo>
                    <a:cubicBezTo>
                      <a:pt x="30860" y="4703"/>
                      <a:pt x="30837" y="4817"/>
                      <a:pt x="30815" y="4931"/>
                    </a:cubicBezTo>
                    <a:cubicBezTo>
                      <a:pt x="30792" y="5045"/>
                      <a:pt x="30769" y="5159"/>
                      <a:pt x="30746" y="5273"/>
                    </a:cubicBezTo>
                    <a:cubicBezTo>
                      <a:pt x="30723" y="5388"/>
                      <a:pt x="30678" y="5502"/>
                      <a:pt x="30655" y="5616"/>
                    </a:cubicBezTo>
                    <a:cubicBezTo>
                      <a:pt x="30632" y="5707"/>
                      <a:pt x="30609" y="5798"/>
                      <a:pt x="30609" y="5890"/>
                    </a:cubicBezTo>
                    <a:cubicBezTo>
                      <a:pt x="30586" y="5981"/>
                      <a:pt x="30563" y="6072"/>
                      <a:pt x="30541" y="6141"/>
                    </a:cubicBezTo>
                    <a:cubicBezTo>
                      <a:pt x="30449" y="6552"/>
                      <a:pt x="30358" y="6962"/>
                      <a:pt x="30267" y="7350"/>
                    </a:cubicBezTo>
                    <a:cubicBezTo>
                      <a:pt x="30198" y="7602"/>
                      <a:pt x="30153" y="7830"/>
                      <a:pt x="30084" y="8058"/>
                    </a:cubicBezTo>
                    <a:cubicBezTo>
                      <a:pt x="30084" y="8081"/>
                      <a:pt x="30084" y="8127"/>
                      <a:pt x="30061" y="8149"/>
                    </a:cubicBezTo>
                    <a:cubicBezTo>
                      <a:pt x="30039" y="8286"/>
                      <a:pt x="30016" y="8400"/>
                      <a:pt x="29993" y="8515"/>
                    </a:cubicBezTo>
                    <a:cubicBezTo>
                      <a:pt x="29856" y="9040"/>
                      <a:pt x="29719" y="9542"/>
                      <a:pt x="29605" y="9975"/>
                    </a:cubicBezTo>
                    <a:cubicBezTo>
                      <a:pt x="29559" y="10158"/>
                      <a:pt x="29514" y="10341"/>
                      <a:pt x="29468" y="10500"/>
                    </a:cubicBezTo>
                    <a:cubicBezTo>
                      <a:pt x="29445" y="10523"/>
                      <a:pt x="29445" y="10546"/>
                      <a:pt x="29445" y="10569"/>
                    </a:cubicBezTo>
                    <a:cubicBezTo>
                      <a:pt x="29422" y="10637"/>
                      <a:pt x="29399" y="10706"/>
                      <a:pt x="29377" y="10774"/>
                    </a:cubicBezTo>
                    <a:cubicBezTo>
                      <a:pt x="29262" y="11231"/>
                      <a:pt x="29148" y="11550"/>
                      <a:pt x="29080" y="11756"/>
                    </a:cubicBezTo>
                    <a:cubicBezTo>
                      <a:pt x="29057" y="11801"/>
                      <a:pt x="29057" y="11824"/>
                      <a:pt x="29034" y="11847"/>
                    </a:cubicBezTo>
                    <a:cubicBezTo>
                      <a:pt x="29034" y="11870"/>
                      <a:pt x="29011" y="11893"/>
                      <a:pt x="29011" y="11916"/>
                    </a:cubicBezTo>
                    <a:cubicBezTo>
                      <a:pt x="28669" y="12532"/>
                      <a:pt x="20041" y="20087"/>
                      <a:pt x="14358" y="24835"/>
                    </a:cubicBezTo>
                    <a:cubicBezTo>
                      <a:pt x="13353" y="25679"/>
                      <a:pt x="12440" y="26432"/>
                      <a:pt x="11687" y="27049"/>
                    </a:cubicBezTo>
                    <a:cubicBezTo>
                      <a:pt x="11687" y="27049"/>
                      <a:pt x="11687" y="27049"/>
                      <a:pt x="11687" y="27049"/>
                    </a:cubicBezTo>
                    <a:cubicBezTo>
                      <a:pt x="11413" y="27277"/>
                      <a:pt x="11162" y="27460"/>
                      <a:pt x="10957" y="27642"/>
                    </a:cubicBezTo>
                    <a:cubicBezTo>
                      <a:pt x="10865" y="27711"/>
                      <a:pt x="10797" y="27756"/>
                      <a:pt x="10728" y="27825"/>
                    </a:cubicBezTo>
                    <a:lnTo>
                      <a:pt x="10728" y="27825"/>
                    </a:lnTo>
                    <a:cubicBezTo>
                      <a:pt x="10135" y="28281"/>
                      <a:pt x="9724" y="28578"/>
                      <a:pt x="9564" y="28646"/>
                    </a:cubicBezTo>
                    <a:cubicBezTo>
                      <a:pt x="9176" y="28829"/>
                      <a:pt x="8583" y="28943"/>
                      <a:pt x="7852" y="28898"/>
                    </a:cubicBezTo>
                    <a:cubicBezTo>
                      <a:pt x="6300" y="28829"/>
                      <a:pt x="4155" y="27985"/>
                      <a:pt x="2192" y="25314"/>
                    </a:cubicBezTo>
                    <a:cubicBezTo>
                      <a:pt x="274" y="22689"/>
                      <a:pt x="0" y="20543"/>
                      <a:pt x="229" y="19128"/>
                    </a:cubicBezTo>
                    <a:cubicBezTo>
                      <a:pt x="229" y="19128"/>
                      <a:pt x="229" y="19128"/>
                      <a:pt x="229" y="19128"/>
                    </a:cubicBezTo>
                    <a:cubicBezTo>
                      <a:pt x="343" y="18466"/>
                      <a:pt x="571" y="17964"/>
                      <a:pt x="799" y="17690"/>
                    </a:cubicBezTo>
                    <a:cubicBezTo>
                      <a:pt x="845" y="17645"/>
                      <a:pt x="936" y="17553"/>
                      <a:pt x="1073" y="17439"/>
                    </a:cubicBezTo>
                    <a:cubicBezTo>
                      <a:pt x="1142" y="17371"/>
                      <a:pt x="1210" y="17302"/>
                      <a:pt x="1301" y="17211"/>
                    </a:cubicBezTo>
                    <a:cubicBezTo>
                      <a:pt x="1301" y="17211"/>
                      <a:pt x="1301" y="17211"/>
                      <a:pt x="1324" y="17211"/>
                    </a:cubicBezTo>
                    <a:cubicBezTo>
                      <a:pt x="1370" y="17143"/>
                      <a:pt x="1438" y="17097"/>
                      <a:pt x="1507" y="17028"/>
                    </a:cubicBezTo>
                    <a:cubicBezTo>
                      <a:pt x="1553" y="17006"/>
                      <a:pt x="1575" y="16983"/>
                      <a:pt x="1598" y="16937"/>
                    </a:cubicBezTo>
                    <a:cubicBezTo>
                      <a:pt x="1689" y="16869"/>
                      <a:pt x="1758" y="16800"/>
                      <a:pt x="1849" y="16732"/>
                    </a:cubicBezTo>
                    <a:cubicBezTo>
                      <a:pt x="1895" y="16686"/>
                      <a:pt x="1963" y="16640"/>
                      <a:pt x="2009" y="16595"/>
                    </a:cubicBezTo>
                    <a:cubicBezTo>
                      <a:pt x="2237" y="16389"/>
                      <a:pt x="2466" y="16184"/>
                      <a:pt x="2717" y="15978"/>
                    </a:cubicBezTo>
                    <a:cubicBezTo>
                      <a:pt x="3424" y="15362"/>
                      <a:pt x="4269" y="14632"/>
                      <a:pt x="5205" y="13833"/>
                    </a:cubicBezTo>
                    <a:cubicBezTo>
                      <a:pt x="10409" y="9382"/>
                      <a:pt x="18420" y="2626"/>
                      <a:pt x="19082" y="2260"/>
                    </a:cubicBezTo>
                    <a:cubicBezTo>
                      <a:pt x="19219" y="2169"/>
                      <a:pt x="19585" y="2055"/>
                      <a:pt x="20132" y="1918"/>
                    </a:cubicBezTo>
                    <a:cubicBezTo>
                      <a:pt x="20224" y="1895"/>
                      <a:pt x="20315" y="1872"/>
                      <a:pt x="20406" y="1850"/>
                    </a:cubicBezTo>
                    <a:cubicBezTo>
                      <a:pt x="20634" y="1804"/>
                      <a:pt x="20886" y="1735"/>
                      <a:pt x="21159" y="1690"/>
                    </a:cubicBezTo>
                    <a:cubicBezTo>
                      <a:pt x="21319" y="1644"/>
                      <a:pt x="21479" y="1621"/>
                      <a:pt x="21662" y="1576"/>
                    </a:cubicBezTo>
                    <a:cubicBezTo>
                      <a:pt x="21707" y="1576"/>
                      <a:pt x="21730" y="1553"/>
                      <a:pt x="21776" y="1553"/>
                    </a:cubicBezTo>
                    <a:cubicBezTo>
                      <a:pt x="21913" y="1530"/>
                      <a:pt x="22050" y="1507"/>
                      <a:pt x="22187" y="1462"/>
                    </a:cubicBezTo>
                    <a:cubicBezTo>
                      <a:pt x="22575" y="1393"/>
                      <a:pt x="23008" y="1302"/>
                      <a:pt x="23419" y="1210"/>
                    </a:cubicBezTo>
                    <a:cubicBezTo>
                      <a:pt x="23625" y="1188"/>
                      <a:pt x="23807" y="1142"/>
                      <a:pt x="24013" y="1119"/>
                    </a:cubicBezTo>
                    <a:cubicBezTo>
                      <a:pt x="24150" y="1074"/>
                      <a:pt x="24287" y="1051"/>
                      <a:pt x="24446" y="1028"/>
                    </a:cubicBezTo>
                    <a:cubicBezTo>
                      <a:pt x="24606" y="1005"/>
                      <a:pt x="24789" y="982"/>
                      <a:pt x="24948" y="937"/>
                    </a:cubicBezTo>
                    <a:cubicBezTo>
                      <a:pt x="25131" y="914"/>
                      <a:pt x="25314" y="868"/>
                      <a:pt x="25473" y="845"/>
                    </a:cubicBezTo>
                    <a:cubicBezTo>
                      <a:pt x="25656" y="822"/>
                      <a:pt x="25816" y="777"/>
                      <a:pt x="25998" y="754"/>
                    </a:cubicBezTo>
                    <a:cubicBezTo>
                      <a:pt x="26044" y="754"/>
                      <a:pt x="26090" y="731"/>
                      <a:pt x="26135" y="731"/>
                    </a:cubicBezTo>
                    <a:cubicBezTo>
                      <a:pt x="26455" y="686"/>
                      <a:pt x="26774" y="617"/>
                      <a:pt x="27094" y="571"/>
                    </a:cubicBezTo>
                    <a:cubicBezTo>
                      <a:pt x="27277" y="549"/>
                      <a:pt x="27459" y="503"/>
                      <a:pt x="27619" y="480"/>
                    </a:cubicBezTo>
                    <a:cubicBezTo>
                      <a:pt x="27665" y="480"/>
                      <a:pt x="27710" y="457"/>
                      <a:pt x="27733" y="457"/>
                    </a:cubicBezTo>
                    <a:cubicBezTo>
                      <a:pt x="27939" y="434"/>
                      <a:pt x="28121" y="412"/>
                      <a:pt x="28304" y="366"/>
                    </a:cubicBezTo>
                    <a:lnTo>
                      <a:pt x="28304" y="366"/>
                    </a:lnTo>
                    <a:cubicBezTo>
                      <a:pt x="28395" y="366"/>
                      <a:pt x="28464" y="343"/>
                      <a:pt x="28555" y="343"/>
                    </a:cubicBezTo>
                    <a:cubicBezTo>
                      <a:pt x="28669" y="320"/>
                      <a:pt x="28783" y="297"/>
                      <a:pt x="28897" y="275"/>
                    </a:cubicBezTo>
                    <a:cubicBezTo>
                      <a:pt x="29034" y="275"/>
                      <a:pt x="29171" y="252"/>
                      <a:pt x="29308" y="229"/>
                    </a:cubicBezTo>
                    <a:cubicBezTo>
                      <a:pt x="29468" y="206"/>
                      <a:pt x="29628" y="183"/>
                      <a:pt x="29765" y="161"/>
                    </a:cubicBezTo>
                    <a:cubicBezTo>
                      <a:pt x="29856" y="161"/>
                      <a:pt x="29924" y="138"/>
                      <a:pt x="29993" y="138"/>
                    </a:cubicBezTo>
                    <a:cubicBezTo>
                      <a:pt x="30061" y="138"/>
                      <a:pt x="30130" y="115"/>
                      <a:pt x="30198" y="115"/>
                    </a:cubicBezTo>
                    <a:cubicBezTo>
                      <a:pt x="30267" y="92"/>
                      <a:pt x="30335" y="92"/>
                      <a:pt x="30381" y="92"/>
                    </a:cubicBezTo>
                    <a:cubicBezTo>
                      <a:pt x="30404" y="92"/>
                      <a:pt x="30404" y="92"/>
                      <a:pt x="30404" y="92"/>
                    </a:cubicBezTo>
                    <a:cubicBezTo>
                      <a:pt x="30518" y="69"/>
                      <a:pt x="30586" y="69"/>
                      <a:pt x="30678" y="46"/>
                    </a:cubicBezTo>
                    <a:cubicBezTo>
                      <a:pt x="30860" y="24"/>
                      <a:pt x="31020" y="24"/>
                      <a:pt x="31157" y="24"/>
                    </a:cubicBezTo>
                    <a:cubicBezTo>
                      <a:pt x="31203" y="1"/>
                      <a:pt x="31248" y="1"/>
                      <a:pt x="31271" y="1"/>
                    </a:cubicBezTo>
                    <a:cubicBezTo>
                      <a:pt x="31431" y="1"/>
                      <a:pt x="31545" y="1"/>
                      <a:pt x="31591" y="24"/>
                    </a:cubicBezTo>
                    <a:cubicBezTo>
                      <a:pt x="31659" y="92"/>
                      <a:pt x="31636" y="617"/>
                      <a:pt x="31499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" name="Google Shape;988;p17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extrusionOk="0">
                    <a:moveTo>
                      <a:pt x="12189" y="1"/>
                    </a:moveTo>
                    <a:cubicBezTo>
                      <a:pt x="12166" y="1"/>
                      <a:pt x="12121" y="1"/>
                      <a:pt x="12075" y="24"/>
                    </a:cubicBezTo>
                    <a:cubicBezTo>
                      <a:pt x="11938" y="24"/>
                      <a:pt x="11778" y="24"/>
                      <a:pt x="11596" y="46"/>
                    </a:cubicBezTo>
                    <a:cubicBezTo>
                      <a:pt x="11504" y="69"/>
                      <a:pt x="11436" y="69"/>
                      <a:pt x="11322" y="92"/>
                    </a:cubicBezTo>
                    <a:lnTo>
                      <a:pt x="11299" y="92"/>
                    </a:lnTo>
                    <a:cubicBezTo>
                      <a:pt x="11253" y="92"/>
                      <a:pt x="11185" y="92"/>
                      <a:pt x="11116" y="115"/>
                    </a:cubicBezTo>
                    <a:cubicBezTo>
                      <a:pt x="11048" y="115"/>
                      <a:pt x="10979" y="138"/>
                      <a:pt x="10911" y="138"/>
                    </a:cubicBezTo>
                    <a:cubicBezTo>
                      <a:pt x="10842" y="138"/>
                      <a:pt x="10774" y="161"/>
                      <a:pt x="10683" y="161"/>
                    </a:cubicBezTo>
                    <a:cubicBezTo>
                      <a:pt x="10546" y="183"/>
                      <a:pt x="10386" y="206"/>
                      <a:pt x="10226" y="229"/>
                    </a:cubicBezTo>
                    <a:cubicBezTo>
                      <a:pt x="10089" y="252"/>
                      <a:pt x="9952" y="275"/>
                      <a:pt x="9815" y="275"/>
                    </a:cubicBezTo>
                    <a:cubicBezTo>
                      <a:pt x="9701" y="297"/>
                      <a:pt x="9587" y="320"/>
                      <a:pt x="9473" y="343"/>
                    </a:cubicBezTo>
                    <a:cubicBezTo>
                      <a:pt x="9404" y="343"/>
                      <a:pt x="9313" y="366"/>
                      <a:pt x="9222" y="366"/>
                    </a:cubicBezTo>
                    <a:cubicBezTo>
                      <a:pt x="9039" y="412"/>
                      <a:pt x="8857" y="434"/>
                      <a:pt x="8651" y="457"/>
                    </a:cubicBezTo>
                    <a:cubicBezTo>
                      <a:pt x="8628" y="457"/>
                      <a:pt x="8583" y="480"/>
                      <a:pt x="8537" y="480"/>
                    </a:cubicBezTo>
                    <a:cubicBezTo>
                      <a:pt x="8377" y="503"/>
                      <a:pt x="8195" y="549"/>
                      <a:pt x="8012" y="571"/>
                    </a:cubicBezTo>
                    <a:cubicBezTo>
                      <a:pt x="7692" y="617"/>
                      <a:pt x="7373" y="686"/>
                      <a:pt x="7053" y="731"/>
                    </a:cubicBezTo>
                    <a:cubicBezTo>
                      <a:pt x="7008" y="731"/>
                      <a:pt x="6962" y="754"/>
                      <a:pt x="6916" y="754"/>
                    </a:cubicBezTo>
                    <a:cubicBezTo>
                      <a:pt x="6734" y="777"/>
                      <a:pt x="6574" y="822"/>
                      <a:pt x="6391" y="845"/>
                    </a:cubicBezTo>
                    <a:cubicBezTo>
                      <a:pt x="6232" y="868"/>
                      <a:pt x="6049" y="914"/>
                      <a:pt x="5866" y="937"/>
                    </a:cubicBezTo>
                    <a:cubicBezTo>
                      <a:pt x="5707" y="982"/>
                      <a:pt x="5524" y="1005"/>
                      <a:pt x="5364" y="1028"/>
                    </a:cubicBezTo>
                    <a:cubicBezTo>
                      <a:pt x="5205" y="1051"/>
                      <a:pt x="5068" y="1074"/>
                      <a:pt x="4931" y="1119"/>
                    </a:cubicBezTo>
                    <a:cubicBezTo>
                      <a:pt x="4725" y="1142"/>
                      <a:pt x="4543" y="1188"/>
                      <a:pt x="4337" y="1210"/>
                    </a:cubicBezTo>
                    <a:cubicBezTo>
                      <a:pt x="3926" y="1302"/>
                      <a:pt x="3493" y="1393"/>
                      <a:pt x="3105" y="1462"/>
                    </a:cubicBezTo>
                    <a:cubicBezTo>
                      <a:pt x="2968" y="1507"/>
                      <a:pt x="2831" y="1530"/>
                      <a:pt x="2694" y="1553"/>
                    </a:cubicBezTo>
                    <a:cubicBezTo>
                      <a:pt x="2648" y="1553"/>
                      <a:pt x="2625" y="1576"/>
                      <a:pt x="2580" y="1576"/>
                    </a:cubicBezTo>
                    <a:cubicBezTo>
                      <a:pt x="2397" y="1621"/>
                      <a:pt x="2237" y="1644"/>
                      <a:pt x="2077" y="1690"/>
                    </a:cubicBezTo>
                    <a:cubicBezTo>
                      <a:pt x="1804" y="1735"/>
                      <a:pt x="1552" y="1804"/>
                      <a:pt x="1324" y="1850"/>
                    </a:cubicBezTo>
                    <a:cubicBezTo>
                      <a:pt x="1233" y="1872"/>
                      <a:pt x="1142" y="1895"/>
                      <a:pt x="1050" y="1918"/>
                    </a:cubicBezTo>
                    <a:cubicBezTo>
                      <a:pt x="503" y="2055"/>
                      <a:pt x="137" y="2169"/>
                      <a:pt x="0" y="2260"/>
                    </a:cubicBezTo>
                    <a:cubicBezTo>
                      <a:pt x="0" y="2260"/>
                      <a:pt x="617" y="4406"/>
                      <a:pt x="754" y="4771"/>
                    </a:cubicBezTo>
                    <a:cubicBezTo>
                      <a:pt x="822" y="4931"/>
                      <a:pt x="1438" y="4977"/>
                      <a:pt x="2077" y="5022"/>
                    </a:cubicBezTo>
                    <a:cubicBezTo>
                      <a:pt x="2762" y="5068"/>
                      <a:pt x="3493" y="5091"/>
                      <a:pt x="3607" y="5251"/>
                    </a:cubicBezTo>
                    <a:cubicBezTo>
                      <a:pt x="3812" y="5524"/>
                      <a:pt x="3881" y="8035"/>
                      <a:pt x="4155" y="8309"/>
                    </a:cubicBezTo>
                    <a:cubicBezTo>
                      <a:pt x="4219" y="8373"/>
                      <a:pt x="4405" y="8396"/>
                      <a:pt x="4656" y="8396"/>
                    </a:cubicBezTo>
                    <a:cubicBezTo>
                      <a:pt x="5275" y="8396"/>
                      <a:pt x="6282" y="8256"/>
                      <a:pt x="6782" y="8256"/>
                    </a:cubicBezTo>
                    <a:cubicBezTo>
                      <a:pt x="6943" y="8256"/>
                      <a:pt x="7051" y="8271"/>
                      <a:pt x="7076" y="8309"/>
                    </a:cubicBezTo>
                    <a:cubicBezTo>
                      <a:pt x="7213" y="8515"/>
                      <a:pt x="7419" y="11139"/>
                      <a:pt x="7419" y="11139"/>
                    </a:cubicBezTo>
                    <a:lnTo>
                      <a:pt x="9929" y="11916"/>
                    </a:lnTo>
                    <a:cubicBezTo>
                      <a:pt x="9929" y="11893"/>
                      <a:pt x="9952" y="11870"/>
                      <a:pt x="9952" y="11847"/>
                    </a:cubicBezTo>
                    <a:cubicBezTo>
                      <a:pt x="9975" y="11824"/>
                      <a:pt x="9975" y="11801"/>
                      <a:pt x="9998" y="11756"/>
                    </a:cubicBezTo>
                    <a:cubicBezTo>
                      <a:pt x="10066" y="11550"/>
                      <a:pt x="10180" y="11231"/>
                      <a:pt x="10295" y="10774"/>
                    </a:cubicBezTo>
                    <a:cubicBezTo>
                      <a:pt x="10317" y="10706"/>
                      <a:pt x="10340" y="10637"/>
                      <a:pt x="10363" y="10569"/>
                    </a:cubicBezTo>
                    <a:cubicBezTo>
                      <a:pt x="10363" y="10546"/>
                      <a:pt x="10363" y="10523"/>
                      <a:pt x="10386" y="10500"/>
                    </a:cubicBezTo>
                    <a:cubicBezTo>
                      <a:pt x="10432" y="10341"/>
                      <a:pt x="10477" y="10158"/>
                      <a:pt x="10523" y="9975"/>
                    </a:cubicBezTo>
                    <a:cubicBezTo>
                      <a:pt x="10637" y="9542"/>
                      <a:pt x="10774" y="9040"/>
                      <a:pt x="10911" y="8515"/>
                    </a:cubicBezTo>
                    <a:cubicBezTo>
                      <a:pt x="10934" y="8400"/>
                      <a:pt x="10957" y="8286"/>
                      <a:pt x="10979" y="8149"/>
                    </a:cubicBezTo>
                    <a:cubicBezTo>
                      <a:pt x="11002" y="8127"/>
                      <a:pt x="11002" y="8081"/>
                      <a:pt x="11002" y="8058"/>
                    </a:cubicBezTo>
                    <a:cubicBezTo>
                      <a:pt x="11071" y="7830"/>
                      <a:pt x="11116" y="7602"/>
                      <a:pt x="11185" y="7350"/>
                    </a:cubicBezTo>
                    <a:cubicBezTo>
                      <a:pt x="11276" y="6962"/>
                      <a:pt x="11367" y="6552"/>
                      <a:pt x="11459" y="6141"/>
                    </a:cubicBezTo>
                    <a:cubicBezTo>
                      <a:pt x="11481" y="6072"/>
                      <a:pt x="11504" y="5981"/>
                      <a:pt x="11527" y="5890"/>
                    </a:cubicBezTo>
                    <a:cubicBezTo>
                      <a:pt x="11527" y="5798"/>
                      <a:pt x="11550" y="5707"/>
                      <a:pt x="11573" y="5616"/>
                    </a:cubicBezTo>
                    <a:cubicBezTo>
                      <a:pt x="11596" y="5502"/>
                      <a:pt x="11641" y="5388"/>
                      <a:pt x="11664" y="5273"/>
                    </a:cubicBezTo>
                    <a:cubicBezTo>
                      <a:pt x="11687" y="5159"/>
                      <a:pt x="11710" y="5045"/>
                      <a:pt x="11733" y="4931"/>
                    </a:cubicBezTo>
                    <a:cubicBezTo>
                      <a:pt x="11755" y="4817"/>
                      <a:pt x="11778" y="4703"/>
                      <a:pt x="11801" y="4589"/>
                    </a:cubicBezTo>
                    <a:cubicBezTo>
                      <a:pt x="11847" y="4360"/>
                      <a:pt x="11892" y="4155"/>
                      <a:pt x="11938" y="3927"/>
                    </a:cubicBezTo>
                    <a:cubicBezTo>
                      <a:pt x="11961" y="3835"/>
                      <a:pt x="11984" y="3721"/>
                      <a:pt x="12006" y="3607"/>
                    </a:cubicBezTo>
                    <a:cubicBezTo>
                      <a:pt x="12029" y="3493"/>
                      <a:pt x="12052" y="3402"/>
                      <a:pt x="12075" y="3288"/>
                    </a:cubicBezTo>
                    <a:cubicBezTo>
                      <a:pt x="12189" y="2763"/>
                      <a:pt x="12280" y="2283"/>
                      <a:pt x="12349" y="1850"/>
                    </a:cubicBezTo>
                    <a:cubicBezTo>
                      <a:pt x="12372" y="1713"/>
                      <a:pt x="12395" y="1576"/>
                      <a:pt x="12417" y="1439"/>
                    </a:cubicBezTo>
                    <a:cubicBezTo>
                      <a:pt x="12554" y="617"/>
                      <a:pt x="12577" y="92"/>
                      <a:pt x="12509" y="24"/>
                    </a:cubicBezTo>
                    <a:cubicBezTo>
                      <a:pt x="12463" y="1"/>
                      <a:pt x="12349" y="1"/>
                      <a:pt x="121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" name="Google Shape;989;p17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fill="none" extrusionOk="0">
                    <a:moveTo>
                      <a:pt x="12417" y="1439"/>
                    </a:moveTo>
                    <a:cubicBezTo>
                      <a:pt x="12395" y="1576"/>
                      <a:pt x="12372" y="1713"/>
                      <a:pt x="12349" y="1850"/>
                    </a:cubicBezTo>
                    <a:cubicBezTo>
                      <a:pt x="12280" y="2283"/>
                      <a:pt x="12189" y="2763"/>
                      <a:pt x="12075" y="3288"/>
                    </a:cubicBezTo>
                    <a:cubicBezTo>
                      <a:pt x="12052" y="3402"/>
                      <a:pt x="12029" y="3493"/>
                      <a:pt x="12006" y="3607"/>
                    </a:cubicBezTo>
                    <a:cubicBezTo>
                      <a:pt x="11984" y="3721"/>
                      <a:pt x="11961" y="3835"/>
                      <a:pt x="11938" y="3927"/>
                    </a:cubicBezTo>
                    <a:cubicBezTo>
                      <a:pt x="11892" y="4155"/>
                      <a:pt x="11847" y="4360"/>
                      <a:pt x="11801" y="4589"/>
                    </a:cubicBezTo>
                    <a:cubicBezTo>
                      <a:pt x="11778" y="4703"/>
                      <a:pt x="11755" y="4817"/>
                      <a:pt x="11733" y="4931"/>
                    </a:cubicBezTo>
                    <a:cubicBezTo>
                      <a:pt x="11710" y="5045"/>
                      <a:pt x="11687" y="5159"/>
                      <a:pt x="11664" y="5273"/>
                    </a:cubicBezTo>
                    <a:cubicBezTo>
                      <a:pt x="11641" y="5388"/>
                      <a:pt x="11596" y="5502"/>
                      <a:pt x="11573" y="5616"/>
                    </a:cubicBezTo>
                    <a:cubicBezTo>
                      <a:pt x="11550" y="5707"/>
                      <a:pt x="11527" y="5798"/>
                      <a:pt x="11527" y="5890"/>
                    </a:cubicBezTo>
                    <a:cubicBezTo>
                      <a:pt x="11504" y="5981"/>
                      <a:pt x="11481" y="6072"/>
                      <a:pt x="11459" y="6141"/>
                    </a:cubicBezTo>
                    <a:cubicBezTo>
                      <a:pt x="11367" y="6552"/>
                      <a:pt x="11276" y="6962"/>
                      <a:pt x="11185" y="7350"/>
                    </a:cubicBezTo>
                    <a:cubicBezTo>
                      <a:pt x="11116" y="7602"/>
                      <a:pt x="11071" y="7830"/>
                      <a:pt x="11002" y="8058"/>
                    </a:cubicBezTo>
                    <a:cubicBezTo>
                      <a:pt x="11002" y="8081"/>
                      <a:pt x="11002" y="8127"/>
                      <a:pt x="10979" y="8149"/>
                    </a:cubicBezTo>
                    <a:cubicBezTo>
                      <a:pt x="10957" y="8286"/>
                      <a:pt x="10934" y="8400"/>
                      <a:pt x="10911" y="8515"/>
                    </a:cubicBezTo>
                    <a:cubicBezTo>
                      <a:pt x="10774" y="9040"/>
                      <a:pt x="10637" y="9542"/>
                      <a:pt x="10523" y="9975"/>
                    </a:cubicBezTo>
                    <a:cubicBezTo>
                      <a:pt x="10477" y="10158"/>
                      <a:pt x="10432" y="10341"/>
                      <a:pt x="10386" y="10500"/>
                    </a:cubicBezTo>
                    <a:cubicBezTo>
                      <a:pt x="10363" y="10523"/>
                      <a:pt x="10363" y="10546"/>
                      <a:pt x="10363" y="10569"/>
                    </a:cubicBezTo>
                    <a:cubicBezTo>
                      <a:pt x="10340" y="10637"/>
                      <a:pt x="10317" y="10706"/>
                      <a:pt x="10295" y="10774"/>
                    </a:cubicBezTo>
                    <a:cubicBezTo>
                      <a:pt x="10180" y="11231"/>
                      <a:pt x="10066" y="11550"/>
                      <a:pt x="9998" y="11756"/>
                    </a:cubicBezTo>
                    <a:cubicBezTo>
                      <a:pt x="9975" y="11801"/>
                      <a:pt x="9975" y="11824"/>
                      <a:pt x="9952" y="11847"/>
                    </a:cubicBezTo>
                    <a:cubicBezTo>
                      <a:pt x="9952" y="11870"/>
                      <a:pt x="9929" y="11893"/>
                      <a:pt x="9929" y="11916"/>
                    </a:cubicBezTo>
                    <a:lnTo>
                      <a:pt x="7419" y="11139"/>
                    </a:lnTo>
                    <a:cubicBezTo>
                      <a:pt x="7419" y="11139"/>
                      <a:pt x="7213" y="8515"/>
                      <a:pt x="7076" y="8309"/>
                    </a:cubicBezTo>
                    <a:cubicBezTo>
                      <a:pt x="6939" y="8104"/>
                      <a:pt x="4428" y="8583"/>
                      <a:pt x="4155" y="8309"/>
                    </a:cubicBezTo>
                    <a:cubicBezTo>
                      <a:pt x="3881" y="8035"/>
                      <a:pt x="3812" y="5524"/>
                      <a:pt x="3607" y="5251"/>
                    </a:cubicBezTo>
                    <a:cubicBezTo>
                      <a:pt x="3493" y="5091"/>
                      <a:pt x="2762" y="5068"/>
                      <a:pt x="2077" y="5022"/>
                    </a:cubicBezTo>
                    <a:cubicBezTo>
                      <a:pt x="1438" y="4977"/>
                      <a:pt x="822" y="4931"/>
                      <a:pt x="754" y="4771"/>
                    </a:cubicBezTo>
                    <a:cubicBezTo>
                      <a:pt x="617" y="4406"/>
                      <a:pt x="0" y="2260"/>
                      <a:pt x="0" y="2260"/>
                    </a:cubicBezTo>
                    <a:cubicBezTo>
                      <a:pt x="137" y="2169"/>
                      <a:pt x="503" y="2055"/>
                      <a:pt x="1050" y="1918"/>
                    </a:cubicBezTo>
                    <a:cubicBezTo>
                      <a:pt x="1142" y="1895"/>
                      <a:pt x="1233" y="1872"/>
                      <a:pt x="1324" y="1850"/>
                    </a:cubicBezTo>
                    <a:cubicBezTo>
                      <a:pt x="1552" y="1804"/>
                      <a:pt x="1804" y="1735"/>
                      <a:pt x="2077" y="1690"/>
                    </a:cubicBezTo>
                    <a:cubicBezTo>
                      <a:pt x="2237" y="1644"/>
                      <a:pt x="2397" y="1621"/>
                      <a:pt x="2580" y="1576"/>
                    </a:cubicBezTo>
                    <a:cubicBezTo>
                      <a:pt x="2625" y="1576"/>
                      <a:pt x="2648" y="1553"/>
                      <a:pt x="2694" y="1553"/>
                    </a:cubicBezTo>
                    <a:cubicBezTo>
                      <a:pt x="2831" y="1530"/>
                      <a:pt x="2968" y="1507"/>
                      <a:pt x="3105" y="1462"/>
                    </a:cubicBezTo>
                    <a:cubicBezTo>
                      <a:pt x="3493" y="1393"/>
                      <a:pt x="3926" y="1302"/>
                      <a:pt x="4337" y="1210"/>
                    </a:cubicBezTo>
                    <a:cubicBezTo>
                      <a:pt x="4543" y="1188"/>
                      <a:pt x="4725" y="1142"/>
                      <a:pt x="4931" y="1119"/>
                    </a:cubicBezTo>
                    <a:cubicBezTo>
                      <a:pt x="5068" y="1074"/>
                      <a:pt x="5205" y="1051"/>
                      <a:pt x="5364" y="1028"/>
                    </a:cubicBezTo>
                    <a:cubicBezTo>
                      <a:pt x="5524" y="1005"/>
                      <a:pt x="5707" y="982"/>
                      <a:pt x="5866" y="937"/>
                    </a:cubicBezTo>
                    <a:cubicBezTo>
                      <a:pt x="6049" y="914"/>
                      <a:pt x="6232" y="868"/>
                      <a:pt x="6391" y="845"/>
                    </a:cubicBezTo>
                    <a:cubicBezTo>
                      <a:pt x="6574" y="822"/>
                      <a:pt x="6734" y="777"/>
                      <a:pt x="6916" y="754"/>
                    </a:cubicBezTo>
                    <a:cubicBezTo>
                      <a:pt x="6962" y="754"/>
                      <a:pt x="7008" y="731"/>
                      <a:pt x="7053" y="731"/>
                    </a:cubicBezTo>
                    <a:cubicBezTo>
                      <a:pt x="7373" y="686"/>
                      <a:pt x="7692" y="617"/>
                      <a:pt x="8012" y="571"/>
                    </a:cubicBezTo>
                    <a:cubicBezTo>
                      <a:pt x="8195" y="549"/>
                      <a:pt x="8377" y="503"/>
                      <a:pt x="8537" y="480"/>
                    </a:cubicBezTo>
                    <a:cubicBezTo>
                      <a:pt x="8583" y="480"/>
                      <a:pt x="8628" y="457"/>
                      <a:pt x="8651" y="457"/>
                    </a:cubicBezTo>
                    <a:cubicBezTo>
                      <a:pt x="8857" y="434"/>
                      <a:pt x="9039" y="412"/>
                      <a:pt x="9222" y="366"/>
                    </a:cubicBezTo>
                    <a:lnTo>
                      <a:pt x="9222" y="366"/>
                    </a:lnTo>
                    <a:cubicBezTo>
                      <a:pt x="9313" y="366"/>
                      <a:pt x="9404" y="343"/>
                      <a:pt x="9473" y="343"/>
                    </a:cubicBezTo>
                    <a:cubicBezTo>
                      <a:pt x="9587" y="320"/>
                      <a:pt x="9701" y="297"/>
                      <a:pt x="9815" y="275"/>
                    </a:cubicBezTo>
                    <a:cubicBezTo>
                      <a:pt x="9952" y="275"/>
                      <a:pt x="10089" y="252"/>
                      <a:pt x="10226" y="229"/>
                    </a:cubicBezTo>
                    <a:cubicBezTo>
                      <a:pt x="10386" y="206"/>
                      <a:pt x="10546" y="183"/>
                      <a:pt x="10683" y="161"/>
                    </a:cubicBezTo>
                    <a:cubicBezTo>
                      <a:pt x="10774" y="161"/>
                      <a:pt x="10842" y="138"/>
                      <a:pt x="10911" y="138"/>
                    </a:cubicBezTo>
                    <a:cubicBezTo>
                      <a:pt x="10979" y="138"/>
                      <a:pt x="11048" y="115"/>
                      <a:pt x="11116" y="115"/>
                    </a:cubicBezTo>
                    <a:cubicBezTo>
                      <a:pt x="11185" y="92"/>
                      <a:pt x="11253" y="92"/>
                      <a:pt x="11299" y="92"/>
                    </a:cubicBezTo>
                    <a:cubicBezTo>
                      <a:pt x="11322" y="92"/>
                      <a:pt x="11322" y="92"/>
                      <a:pt x="11322" y="92"/>
                    </a:cubicBezTo>
                    <a:cubicBezTo>
                      <a:pt x="11436" y="69"/>
                      <a:pt x="11504" y="69"/>
                      <a:pt x="11596" y="46"/>
                    </a:cubicBezTo>
                    <a:cubicBezTo>
                      <a:pt x="11778" y="24"/>
                      <a:pt x="11938" y="24"/>
                      <a:pt x="12075" y="24"/>
                    </a:cubicBezTo>
                    <a:cubicBezTo>
                      <a:pt x="12121" y="1"/>
                      <a:pt x="12166" y="1"/>
                      <a:pt x="12189" y="1"/>
                    </a:cubicBezTo>
                    <a:cubicBezTo>
                      <a:pt x="12349" y="1"/>
                      <a:pt x="12463" y="1"/>
                      <a:pt x="12509" y="24"/>
                    </a:cubicBezTo>
                    <a:cubicBezTo>
                      <a:pt x="12577" y="92"/>
                      <a:pt x="12554" y="617"/>
                      <a:pt x="12417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" name="Google Shape;990;p17"/>
              <p:cNvSpPr/>
              <p:nvPr/>
            </p:nvSpPr>
            <p:spPr>
              <a:xfrm>
                <a:off x="1473525" y="2481075"/>
                <a:ext cx="85625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291" extrusionOk="0">
                    <a:moveTo>
                      <a:pt x="3070" y="1"/>
                    </a:moveTo>
                    <a:cubicBezTo>
                      <a:pt x="2595" y="1"/>
                      <a:pt x="1440" y="148"/>
                      <a:pt x="1" y="369"/>
                    </a:cubicBezTo>
                    <a:cubicBezTo>
                      <a:pt x="1" y="369"/>
                      <a:pt x="206" y="3085"/>
                      <a:pt x="2854" y="3291"/>
                    </a:cubicBezTo>
                    <a:cubicBezTo>
                      <a:pt x="3219" y="1510"/>
                      <a:pt x="3425" y="141"/>
                      <a:pt x="3288" y="27"/>
                    </a:cubicBezTo>
                    <a:cubicBezTo>
                      <a:pt x="3257" y="9"/>
                      <a:pt x="3183" y="1"/>
                      <a:pt x="3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" name="Google Shape;991;p17"/>
              <p:cNvSpPr/>
              <p:nvPr/>
            </p:nvSpPr>
            <p:spPr>
              <a:xfrm>
                <a:off x="765950" y="2826950"/>
                <a:ext cx="358950" cy="3769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076" extrusionOk="0">
                    <a:moveTo>
                      <a:pt x="5205" y="1"/>
                    </a:moveTo>
                    <a:cubicBezTo>
                      <a:pt x="4269" y="800"/>
                      <a:pt x="3424" y="1530"/>
                      <a:pt x="2717" y="2146"/>
                    </a:cubicBezTo>
                    <a:cubicBezTo>
                      <a:pt x="2466" y="2352"/>
                      <a:pt x="2237" y="2557"/>
                      <a:pt x="2009" y="2763"/>
                    </a:cubicBezTo>
                    <a:cubicBezTo>
                      <a:pt x="1963" y="2808"/>
                      <a:pt x="1895" y="2854"/>
                      <a:pt x="1849" y="2900"/>
                    </a:cubicBezTo>
                    <a:cubicBezTo>
                      <a:pt x="1758" y="2968"/>
                      <a:pt x="1689" y="3037"/>
                      <a:pt x="1621" y="3105"/>
                    </a:cubicBezTo>
                    <a:cubicBezTo>
                      <a:pt x="1575" y="3151"/>
                      <a:pt x="1553" y="3174"/>
                      <a:pt x="1507" y="3196"/>
                    </a:cubicBezTo>
                    <a:cubicBezTo>
                      <a:pt x="1438" y="3265"/>
                      <a:pt x="1370" y="3311"/>
                      <a:pt x="1324" y="3379"/>
                    </a:cubicBezTo>
                    <a:lnTo>
                      <a:pt x="1301" y="3379"/>
                    </a:lnTo>
                    <a:cubicBezTo>
                      <a:pt x="1210" y="3470"/>
                      <a:pt x="1142" y="3539"/>
                      <a:pt x="1073" y="3607"/>
                    </a:cubicBezTo>
                    <a:cubicBezTo>
                      <a:pt x="936" y="3721"/>
                      <a:pt x="845" y="3813"/>
                      <a:pt x="799" y="3858"/>
                    </a:cubicBezTo>
                    <a:cubicBezTo>
                      <a:pt x="571" y="4132"/>
                      <a:pt x="343" y="4634"/>
                      <a:pt x="229" y="5296"/>
                    </a:cubicBezTo>
                    <a:cubicBezTo>
                      <a:pt x="0" y="6711"/>
                      <a:pt x="274" y="8857"/>
                      <a:pt x="2192" y="11482"/>
                    </a:cubicBezTo>
                    <a:cubicBezTo>
                      <a:pt x="4155" y="14153"/>
                      <a:pt x="6300" y="14997"/>
                      <a:pt x="7852" y="15066"/>
                    </a:cubicBezTo>
                    <a:cubicBezTo>
                      <a:pt x="7961" y="15072"/>
                      <a:pt x="8067" y="15076"/>
                      <a:pt x="8170" y="15076"/>
                    </a:cubicBezTo>
                    <a:cubicBezTo>
                      <a:pt x="8755" y="15076"/>
                      <a:pt x="9234" y="14970"/>
                      <a:pt x="9564" y="14814"/>
                    </a:cubicBezTo>
                    <a:cubicBezTo>
                      <a:pt x="9724" y="14746"/>
                      <a:pt x="10135" y="14449"/>
                      <a:pt x="10728" y="13993"/>
                    </a:cubicBezTo>
                    <a:cubicBezTo>
                      <a:pt x="10797" y="13924"/>
                      <a:pt x="10865" y="13879"/>
                      <a:pt x="10957" y="13810"/>
                    </a:cubicBezTo>
                    <a:cubicBezTo>
                      <a:pt x="11162" y="13628"/>
                      <a:pt x="11413" y="13445"/>
                      <a:pt x="11687" y="13217"/>
                    </a:cubicBezTo>
                    <a:cubicBezTo>
                      <a:pt x="12440" y="12600"/>
                      <a:pt x="13353" y="11847"/>
                      <a:pt x="14358" y="11003"/>
                    </a:cubicBezTo>
                    <a:cubicBezTo>
                      <a:pt x="13581" y="10797"/>
                      <a:pt x="12874" y="10523"/>
                      <a:pt x="12212" y="10204"/>
                    </a:cubicBezTo>
                    <a:cubicBezTo>
                      <a:pt x="12075" y="10135"/>
                      <a:pt x="11915" y="10067"/>
                      <a:pt x="11778" y="9975"/>
                    </a:cubicBezTo>
                    <a:cubicBezTo>
                      <a:pt x="10500" y="9291"/>
                      <a:pt x="9473" y="8446"/>
                      <a:pt x="8628" y="7533"/>
                    </a:cubicBezTo>
                    <a:cubicBezTo>
                      <a:pt x="5570" y="4201"/>
                      <a:pt x="5205" y="1"/>
                      <a:pt x="5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" name="Google Shape;992;p17"/>
              <p:cNvSpPr/>
              <p:nvPr/>
            </p:nvSpPr>
            <p:spPr>
              <a:xfrm>
                <a:off x="806475" y="2880600"/>
                <a:ext cx="25165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0066" h="11847" extrusionOk="0">
                    <a:moveTo>
                      <a:pt x="1096" y="0"/>
                    </a:moveTo>
                    <a:cubicBezTo>
                      <a:pt x="845" y="206"/>
                      <a:pt x="616" y="411"/>
                      <a:pt x="388" y="617"/>
                    </a:cubicBezTo>
                    <a:cubicBezTo>
                      <a:pt x="342" y="662"/>
                      <a:pt x="274" y="708"/>
                      <a:pt x="228" y="754"/>
                    </a:cubicBezTo>
                    <a:cubicBezTo>
                      <a:pt x="137" y="822"/>
                      <a:pt x="68" y="891"/>
                      <a:pt x="0" y="959"/>
                    </a:cubicBezTo>
                    <a:cubicBezTo>
                      <a:pt x="0" y="959"/>
                      <a:pt x="342" y="10660"/>
                      <a:pt x="9107" y="11847"/>
                    </a:cubicBezTo>
                    <a:cubicBezTo>
                      <a:pt x="9176" y="11778"/>
                      <a:pt x="9244" y="11733"/>
                      <a:pt x="9336" y="11664"/>
                    </a:cubicBezTo>
                    <a:cubicBezTo>
                      <a:pt x="9541" y="11482"/>
                      <a:pt x="9792" y="11299"/>
                      <a:pt x="10066" y="11071"/>
                    </a:cubicBezTo>
                    <a:cubicBezTo>
                      <a:pt x="9701" y="11048"/>
                      <a:pt x="1940" y="10272"/>
                      <a:pt x="10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" name="Google Shape;993;p17"/>
              <p:cNvSpPr/>
              <p:nvPr/>
            </p:nvSpPr>
            <p:spPr>
              <a:xfrm>
                <a:off x="765950" y="2826950"/>
                <a:ext cx="358950" cy="3778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112" fill="none" extrusionOk="0">
                    <a:moveTo>
                      <a:pt x="14358" y="11003"/>
                    </a:moveTo>
                    <a:cubicBezTo>
                      <a:pt x="13353" y="11847"/>
                      <a:pt x="12440" y="12600"/>
                      <a:pt x="11687" y="13217"/>
                    </a:cubicBezTo>
                    <a:cubicBezTo>
                      <a:pt x="11687" y="13217"/>
                      <a:pt x="11687" y="13217"/>
                      <a:pt x="11687" y="13217"/>
                    </a:cubicBezTo>
                    <a:cubicBezTo>
                      <a:pt x="11413" y="13445"/>
                      <a:pt x="11162" y="13628"/>
                      <a:pt x="10957" y="13810"/>
                    </a:cubicBezTo>
                    <a:cubicBezTo>
                      <a:pt x="10865" y="13879"/>
                      <a:pt x="10797" y="13924"/>
                      <a:pt x="10728" y="13993"/>
                    </a:cubicBezTo>
                    <a:lnTo>
                      <a:pt x="10728" y="13993"/>
                    </a:lnTo>
                    <a:cubicBezTo>
                      <a:pt x="10135" y="14449"/>
                      <a:pt x="9724" y="14746"/>
                      <a:pt x="9564" y="14814"/>
                    </a:cubicBezTo>
                    <a:cubicBezTo>
                      <a:pt x="9176" y="14997"/>
                      <a:pt x="8583" y="15111"/>
                      <a:pt x="7852" y="15066"/>
                    </a:cubicBezTo>
                    <a:cubicBezTo>
                      <a:pt x="6300" y="14997"/>
                      <a:pt x="4155" y="14153"/>
                      <a:pt x="2192" y="11482"/>
                    </a:cubicBezTo>
                    <a:cubicBezTo>
                      <a:pt x="274" y="8857"/>
                      <a:pt x="0" y="6711"/>
                      <a:pt x="229" y="5296"/>
                    </a:cubicBezTo>
                    <a:cubicBezTo>
                      <a:pt x="229" y="5296"/>
                      <a:pt x="229" y="5296"/>
                      <a:pt x="229" y="5296"/>
                    </a:cubicBezTo>
                    <a:cubicBezTo>
                      <a:pt x="343" y="4634"/>
                      <a:pt x="571" y="4132"/>
                      <a:pt x="799" y="3858"/>
                    </a:cubicBezTo>
                    <a:cubicBezTo>
                      <a:pt x="845" y="3813"/>
                      <a:pt x="936" y="3721"/>
                      <a:pt x="1073" y="3607"/>
                    </a:cubicBezTo>
                    <a:cubicBezTo>
                      <a:pt x="1142" y="3539"/>
                      <a:pt x="1210" y="3470"/>
                      <a:pt x="1301" y="3379"/>
                    </a:cubicBezTo>
                    <a:cubicBezTo>
                      <a:pt x="1301" y="3379"/>
                      <a:pt x="1301" y="3379"/>
                      <a:pt x="1324" y="3379"/>
                    </a:cubicBezTo>
                    <a:cubicBezTo>
                      <a:pt x="1370" y="3311"/>
                      <a:pt x="1438" y="3265"/>
                      <a:pt x="1507" y="3196"/>
                    </a:cubicBezTo>
                    <a:cubicBezTo>
                      <a:pt x="1553" y="3174"/>
                      <a:pt x="1575" y="3151"/>
                      <a:pt x="1621" y="3105"/>
                    </a:cubicBezTo>
                    <a:cubicBezTo>
                      <a:pt x="1689" y="3037"/>
                      <a:pt x="1758" y="2968"/>
                      <a:pt x="1849" y="2900"/>
                    </a:cubicBezTo>
                    <a:cubicBezTo>
                      <a:pt x="1895" y="2854"/>
                      <a:pt x="1963" y="2808"/>
                      <a:pt x="2009" y="2763"/>
                    </a:cubicBezTo>
                    <a:cubicBezTo>
                      <a:pt x="2237" y="2557"/>
                      <a:pt x="2466" y="2352"/>
                      <a:pt x="2717" y="2146"/>
                    </a:cubicBezTo>
                    <a:cubicBezTo>
                      <a:pt x="3424" y="1530"/>
                      <a:pt x="4269" y="800"/>
                      <a:pt x="5205" y="1"/>
                    </a:cubicBezTo>
                    <a:cubicBezTo>
                      <a:pt x="5205" y="1"/>
                      <a:pt x="5570" y="4201"/>
                      <a:pt x="8628" y="7533"/>
                    </a:cubicBezTo>
                    <a:cubicBezTo>
                      <a:pt x="9473" y="8446"/>
                      <a:pt x="10500" y="9291"/>
                      <a:pt x="11778" y="9975"/>
                    </a:cubicBezTo>
                    <a:lnTo>
                      <a:pt x="11778" y="9975"/>
                    </a:lnTo>
                    <a:cubicBezTo>
                      <a:pt x="11915" y="10067"/>
                      <a:pt x="12075" y="10135"/>
                      <a:pt x="12212" y="10204"/>
                    </a:cubicBezTo>
                    <a:cubicBezTo>
                      <a:pt x="12874" y="10523"/>
                      <a:pt x="13581" y="10797"/>
                      <a:pt x="14358" y="11003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" name="Google Shape;994;p17"/>
              <p:cNvSpPr/>
              <p:nvPr/>
            </p:nvSpPr>
            <p:spPr>
              <a:xfrm>
                <a:off x="915450" y="2600425"/>
                <a:ext cx="346400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12167" fill="none" extrusionOk="0">
                    <a:moveTo>
                      <a:pt x="13856" y="0"/>
                    </a:moveTo>
                    <a:lnTo>
                      <a:pt x="1" y="12166"/>
                    </a:lnTo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" name="Google Shape;995;p17"/>
              <p:cNvSpPr/>
              <p:nvPr/>
            </p:nvSpPr>
            <p:spPr>
              <a:xfrm>
                <a:off x="981650" y="2688875"/>
                <a:ext cx="365225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13057" fill="none" extrusionOk="0">
                    <a:moveTo>
                      <a:pt x="14609" y="0"/>
                    </a:moveTo>
                    <a:lnTo>
                      <a:pt x="0" y="13056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" name="Google Shape;996;p17"/>
              <p:cNvSpPr/>
              <p:nvPr/>
            </p:nvSpPr>
            <p:spPr>
              <a:xfrm>
                <a:off x="1071225" y="2759625"/>
                <a:ext cx="357250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4290" h="12897" fill="none" extrusionOk="0">
                    <a:moveTo>
                      <a:pt x="14290" y="0"/>
                    </a:moveTo>
                    <a:lnTo>
                      <a:pt x="1" y="12897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97" name="Google Shape;997;p17"/>
            <p:cNvGrpSpPr/>
            <p:nvPr/>
          </p:nvGrpSpPr>
          <p:grpSpPr>
            <a:xfrm>
              <a:off x="233708" y="2538663"/>
              <a:ext cx="407580" cy="445715"/>
              <a:chOff x="233708" y="2538663"/>
              <a:chExt cx="407580" cy="445715"/>
            </a:xfrm>
          </p:grpSpPr>
          <p:sp>
            <p:nvSpPr>
              <p:cNvPr id="998" name="Google Shape;998;p17"/>
              <p:cNvSpPr/>
              <p:nvPr/>
            </p:nvSpPr>
            <p:spPr>
              <a:xfrm>
                <a:off x="458713" y="2538663"/>
                <a:ext cx="182575" cy="1780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121" extrusionOk="0">
                    <a:moveTo>
                      <a:pt x="5539" y="0"/>
                    </a:moveTo>
                    <a:lnTo>
                      <a:pt x="3396" y="1368"/>
                    </a:lnTo>
                    <a:lnTo>
                      <a:pt x="1039" y="379"/>
                    </a:lnTo>
                    <a:lnTo>
                      <a:pt x="1039" y="379"/>
                    </a:lnTo>
                    <a:lnTo>
                      <a:pt x="1682" y="2851"/>
                    </a:lnTo>
                    <a:lnTo>
                      <a:pt x="1" y="4780"/>
                    </a:lnTo>
                    <a:lnTo>
                      <a:pt x="2555" y="4928"/>
                    </a:lnTo>
                    <a:lnTo>
                      <a:pt x="3874" y="7120"/>
                    </a:lnTo>
                    <a:lnTo>
                      <a:pt x="4813" y="4747"/>
                    </a:lnTo>
                    <a:lnTo>
                      <a:pt x="7302" y="4170"/>
                    </a:lnTo>
                    <a:lnTo>
                      <a:pt x="5324" y="2538"/>
                    </a:lnTo>
                    <a:lnTo>
                      <a:pt x="55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" name="Google Shape;999;p17"/>
              <p:cNvSpPr/>
              <p:nvPr/>
            </p:nvSpPr>
            <p:spPr>
              <a:xfrm>
                <a:off x="233708" y="2894424"/>
                <a:ext cx="87303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2736" extrusionOk="0">
                    <a:moveTo>
                      <a:pt x="1072" y="0"/>
                    </a:moveTo>
                    <a:lnTo>
                      <a:pt x="874" y="939"/>
                    </a:lnTo>
                    <a:lnTo>
                      <a:pt x="1" y="1319"/>
                    </a:lnTo>
                    <a:lnTo>
                      <a:pt x="825" y="1796"/>
                    </a:lnTo>
                    <a:lnTo>
                      <a:pt x="907" y="2736"/>
                    </a:lnTo>
                    <a:lnTo>
                      <a:pt x="1616" y="2093"/>
                    </a:lnTo>
                    <a:lnTo>
                      <a:pt x="2555" y="2307"/>
                    </a:lnTo>
                    <a:lnTo>
                      <a:pt x="2160" y="1434"/>
                    </a:lnTo>
                    <a:lnTo>
                      <a:pt x="2654" y="626"/>
                    </a:lnTo>
                    <a:lnTo>
                      <a:pt x="2654" y="626"/>
                    </a:lnTo>
                    <a:lnTo>
                      <a:pt x="1698" y="725"/>
                    </a:lnTo>
                    <a:lnTo>
                      <a:pt x="10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2792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oogle Shape;1001;p18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002" name="Google Shape;1002;p18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003" name="Google Shape;1003;p18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18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18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18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18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18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18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18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18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18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18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18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18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6" name="Google Shape;1016;p18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7" name="Google Shape;1017;p18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8" name="Google Shape;1018;p18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9" name="Google Shape;1019;p18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0" name="Google Shape;1020;p18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1" name="Google Shape;1021;p18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2" name="Google Shape;1022;p18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3" name="Google Shape;1023;p18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24" name="Google Shape;1024;p18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25" name="Google Shape;1025;p18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026" name="Google Shape;1026;p18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027" name="Google Shape;1027;p18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8" name="Google Shape;1028;p18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9" name="Google Shape;1029;p18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0" name="Google Shape;1030;p18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1" name="Google Shape;1031;p18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2" name="Google Shape;1032;p18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3" name="Google Shape;1033;p18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4" name="Google Shape;1034;p18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5" name="Google Shape;1035;p18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6" name="Google Shape;1036;p18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7" name="Google Shape;1037;p18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8" name="Google Shape;1038;p18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9" name="Google Shape;1039;p18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0" name="Google Shape;1040;p18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1" name="Google Shape;1041;p18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2" name="Google Shape;1042;p18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3" name="Google Shape;1043;p18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4" name="Google Shape;1044;p18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5" name="Google Shape;1045;p18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6" name="Google Shape;1046;p18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7" name="Google Shape;1047;p18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48" name="Google Shape;1048;p18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49" name="Google Shape;1049;p18"/>
          <p:cNvSpPr txBox="1">
            <a:spLocks noGrp="1"/>
          </p:cNvSpPr>
          <p:nvPr>
            <p:ph type="title"/>
          </p:nvPr>
        </p:nvSpPr>
        <p:spPr>
          <a:xfrm>
            <a:off x="960000" y="584420"/>
            <a:ext cx="10272000" cy="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1050" name="Google Shape;1050;p18"/>
          <p:cNvGrpSpPr/>
          <p:nvPr/>
        </p:nvGrpSpPr>
        <p:grpSpPr>
          <a:xfrm>
            <a:off x="-2421866" y="-1786767"/>
            <a:ext cx="16676417" cy="9737800"/>
            <a:chOff x="-1816400" y="-1340075"/>
            <a:chExt cx="12507313" cy="7303350"/>
          </a:xfrm>
        </p:grpSpPr>
        <p:sp>
          <p:nvSpPr>
            <p:cNvPr id="1051" name="Google Shape;1051;p18"/>
            <p:cNvSpPr/>
            <p:nvPr/>
          </p:nvSpPr>
          <p:spPr>
            <a:xfrm rot="10800000" flipH="1">
              <a:off x="7252788" y="2287827"/>
              <a:ext cx="3438125" cy="3675448"/>
            </a:xfrm>
            <a:custGeom>
              <a:avLst/>
              <a:gdLst/>
              <a:ahLst/>
              <a:cxnLst/>
              <a:rect l="l" t="t" r="r" b="b"/>
              <a:pathLst>
                <a:path w="161604" h="172759" extrusionOk="0">
                  <a:moveTo>
                    <a:pt x="68753" y="1"/>
                  </a:moveTo>
                  <a:cubicBezTo>
                    <a:pt x="63667" y="1"/>
                    <a:pt x="58581" y="114"/>
                    <a:pt x="53503" y="305"/>
                  </a:cubicBezTo>
                  <a:cubicBezTo>
                    <a:pt x="45195" y="625"/>
                    <a:pt x="36886" y="1150"/>
                    <a:pt x="28578" y="1743"/>
                  </a:cubicBezTo>
                  <a:cubicBezTo>
                    <a:pt x="27561" y="1813"/>
                    <a:pt x="26540" y="1835"/>
                    <a:pt x="25520" y="1835"/>
                  </a:cubicBezTo>
                  <a:cubicBezTo>
                    <a:pt x="23951" y="1835"/>
                    <a:pt x="22382" y="1784"/>
                    <a:pt x="20825" y="1784"/>
                  </a:cubicBezTo>
                  <a:cubicBezTo>
                    <a:pt x="17127" y="1784"/>
                    <a:pt x="13497" y="2068"/>
                    <a:pt x="10090" y="3980"/>
                  </a:cubicBezTo>
                  <a:cubicBezTo>
                    <a:pt x="4292" y="7244"/>
                    <a:pt x="1" y="13704"/>
                    <a:pt x="457" y="20506"/>
                  </a:cubicBezTo>
                  <a:cubicBezTo>
                    <a:pt x="1005" y="28723"/>
                    <a:pt x="7214" y="35548"/>
                    <a:pt x="14130" y="39999"/>
                  </a:cubicBezTo>
                  <a:cubicBezTo>
                    <a:pt x="21046" y="44449"/>
                    <a:pt x="28943" y="47234"/>
                    <a:pt x="35859" y="51662"/>
                  </a:cubicBezTo>
                  <a:cubicBezTo>
                    <a:pt x="50102" y="60770"/>
                    <a:pt x="59529" y="76930"/>
                    <a:pt x="60465" y="93798"/>
                  </a:cubicBezTo>
                  <a:cubicBezTo>
                    <a:pt x="61378" y="110551"/>
                    <a:pt x="54462" y="127670"/>
                    <a:pt x="59004" y="143808"/>
                  </a:cubicBezTo>
                  <a:cubicBezTo>
                    <a:pt x="63592" y="160128"/>
                    <a:pt x="80003" y="171677"/>
                    <a:pt x="96940" y="172682"/>
                  </a:cubicBezTo>
                  <a:cubicBezTo>
                    <a:pt x="97824" y="172733"/>
                    <a:pt x="98708" y="172758"/>
                    <a:pt x="99591" y="172758"/>
                  </a:cubicBezTo>
                  <a:cubicBezTo>
                    <a:pt x="115583" y="172758"/>
                    <a:pt x="131114" y="164452"/>
                    <a:pt x="141540" y="152230"/>
                  </a:cubicBezTo>
                  <a:cubicBezTo>
                    <a:pt x="152542" y="139334"/>
                    <a:pt x="158271" y="122535"/>
                    <a:pt x="159938" y="105667"/>
                  </a:cubicBezTo>
                  <a:cubicBezTo>
                    <a:pt x="161604" y="88799"/>
                    <a:pt x="159435" y="71771"/>
                    <a:pt x="156171" y="55132"/>
                  </a:cubicBezTo>
                  <a:cubicBezTo>
                    <a:pt x="153250" y="40364"/>
                    <a:pt x="148890" y="24797"/>
                    <a:pt x="137523" y="14936"/>
                  </a:cubicBezTo>
                  <a:cubicBezTo>
                    <a:pt x="128462" y="7085"/>
                    <a:pt x="116250" y="4049"/>
                    <a:pt x="104404" y="2337"/>
                  </a:cubicBezTo>
                  <a:cubicBezTo>
                    <a:pt x="92595" y="625"/>
                    <a:pt x="80675" y="1"/>
                    <a:pt x="68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8"/>
            <p:cNvSpPr/>
            <p:nvPr/>
          </p:nvSpPr>
          <p:spPr>
            <a:xfrm rot="10800000" flipH="1">
              <a:off x="-1816400" y="-1340075"/>
              <a:ext cx="5059250" cy="2738425"/>
            </a:xfrm>
            <a:custGeom>
              <a:avLst/>
              <a:gdLst/>
              <a:ahLst/>
              <a:cxnLst/>
              <a:rect l="l" t="t" r="r" b="b"/>
              <a:pathLst>
                <a:path w="202370" h="109537" extrusionOk="0">
                  <a:moveTo>
                    <a:pt x="46381" y="1"/>
                  </a:moveTo>
                  <a:cubicBezTo>
                    <a:pt x="45110" y="1"/>
                    <a:pt x="43839" y="48"/>
                    <a:pt x="42570" y="143"/>
                  </a:cubicBezTo>
                  <a:cubicBezTo>
                    <a:pt x="35106" y="714"/>
                    <a:pt x="27779" y="2928"/>
                    <a:pt x="21137" y="6512"/>
                  </a:cubicBezTo>
                  <a:cubicBezTo>
                    <a:pt x="12418" y="11214"/>
                    <a:pt x="1" y="19499"/>
                    <a:pt x="229" y="30775"/>
                  </a:cubicBezTo>
                  <a:cubicBezTo>
                    <a:pt x="548" y="45360"/>
                    <a:pt x="4908" y="59946"/>
                    <a:pt x="12577" y="72180"/>
                  </a:cubicBezTo>
                  <a:cubicBezTo>
                    <a:pt x="21685" y="86788"/>
                    <a:pt x="35562" y="98109"/>
                    <a:pt x="51358" y="103907"/>
                  </a:cubicBezTo>
                  <a:cubicBezTo>
                    <a:pt x="63441" y="108340"/>
                    <a:pt x="76281" y="109537"/>
                    <a:pt x="89162" y="109537"/>
                  </a:cubicBezTo>
                  <a:cubicBezTo>
                    <a:pt x="94190" y="109537"/>
                    <a:pt x="99223" y="109355"/>
                    <a:pt x="104221" y="109111"/>
                  </a:cubicBezTo>
                  <a:cubicBezTo>
                    <a:pt x="126179" y="108038"/>
                    <a:pt x="148228" y="105870"/>
                    <a:pt x="169342" y="99502"/>
                  </a:cubicBezTo>
                  <a:cubicBezTo>
                    <a:pt x="176532" y="97333"/>
                    <a:pt x="183722" y="94617"/>
                    <a:pt x="189725" y="89938"/>
                  </a:cubicBezTo>
                  <a:cubicBezTo>
                    <a:pt x="195728" y="85282"/>
                    <a:pt x="200475" y="78411"/>
                    <a:pt x="201274" y="70673"/>
                  </a:cubicBezTo>
                  <a:cubicBezTo>
                    <a:pt x="202370" y="60105"/>
                    <a:pt x="195819" y="49857"/>
                    <a:pt x="187031" y="44402"/>
                  </a:cubicBezTo>
                  <a:cubicBezTo>
                    <a:pt x="178593" y="39150"/>
                    <a:pt x="168462" y="37685"/>
                    <a:pt x="158594" y="37685"/>
                  </a:cubicBezTo>
                  <a:cubicBezTo>
                    <a:pt x="158212" y="37685"/>
                    <a:pt x="157830" y="37687"/>
                    <a:pt x="157450" y="37691"/>
                  </a:cubicBezTo>
                  <a:cubicBezTo>
                    <a:pt x="148249" y="37794"/>
                    <a:pt x="139048" y="38992"/>
                    <a:pt x="129830" y="38992"/>
                  </a:cubicBezTo>
                  <a:cubicBezTo>
                    <a:pt x="128826" y="38992"/>
                    <a:pt x="127822" y="38978"/>
                    <a:pt x="126818" y="38946"/>
                  </a:cubicBezTo>
                  <a:cubicBezTo>
                    <a:pt x="116615" y="38604"/>
                    <a:pt x="106047" y="36321"/>
                    <a:pt x="97990" y="29793"/>
                  </a:cubicBezTo>
                  <a:cubicBezTo>
                    <a:pt x="93151" y="25890"/>
                    <a:pt x="89476" y="20686"/>
                    <a:pt x="85093" y="16258"/>
                  </a:cubicBezTo>
                  <a:cubicBezTo>
                    <a:pt x="74867" y="5926"/>
                    <a:pt x="60638" y="1"/>
                    <a:pt x="46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3" name="Google Shape;1053;p18"/>
          <p:cNvGrpSpPr/>
          <p:nvPr/>
        </p:nvGrpSpPr>
        <p:grpSpPr>
          <a:xfrm>
            <a:off x="-771" y="4639"/>
            <a:ext cx="11842985" cy="6431164"/>
            <a:chOff x="-579" y="3479"/>
            <a:chExt cx="8882239" cy="4823373"/>
          </a:xfrm>
        </p:grpSpPr>
        <p:grpSp>
          <p:nvGrpSpPr>
            <p:cNvPr id="1054" name="Google Shape;1054;p18"/>
            <p:cNvGrpSpPr/>
            <p:nvPr/>
          </p:nvGrpSpPr>
          <p:grpSpPr>
            <a:xfrm rot="938535">
              <a:off x="77231" y="92310"/>
              <a:ext cx="752387" cy="680505"/>
              <a:chOff x="694050" y="2481075"/>
              <a:chExt cx="865100" cy="782450"/>
            </a:xfrm>
          </p:grpSpPr>
          <p:sp>
            <p:nvSpPr>
              <p:cNvPr id="1055" name="Google Shape;1055;p18"/>
              <p:cNvSpPr/>
              <p:nvPr/>
            </p:nvSpPr>
            <p:spPr>
              <a:xfrm>
                <a:off x="694050" y="2499425"/>
                <a:ext cx="725300" cy="764100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30564" extrusionOk="0">
                    <a:moveTo>
                      <a:pt x="29011" y="0"/>
                    </a:moveTo>
                    <a:cubicBezTo>
                      <a:pt x="28966" y="0"/>
                      <a:pt x="28920" y="23"/>
                      <a:pt x="28874" y="23"/>
                    </a:cubicBezTo>
                    <a:cubicBezTo>
                      <a:pt x="28692" y="46"/>
                      <a:pt x="28532" y="91"/>
                      <a:pt x="28349" y="114"/>
                    </a:cubicBezTo>
                    <a:cubicBezTo>
                      <a:pt x="28190" y="137"/>
                      <a:pt x="28007" y="183"/>
                      <a:pt x="27824" y="206"/>
                    </a:cubicBezTo>
                    <a:cubicBezTo>
                      <a:pt x="27665" y="251"/>
                      <a:pt x="27482" y="274"/>
                      <a:pt x="27322" y="297"/>
                    </a:cubicBezTo>
                    <a:cubicBezTo>
                      <a:pt x="27163" y="320"/>
                      <a:pt x="27026" y="343"/>
                      <a:pt x="26889" y="388"/>
                    </a:cubicBezTo>
                    <a:cubicBezTo>
                      <a:pt x="26683" y="411"/>
                      <a:pt x="26501" y="457"/>
                      <a:pt x="26295" y="479"/>
                    </a:cubicBezTo>
                    <a:cubicBezTo>
                      <a:pt x="25884" y="571"/>
                      <a:pt x="25451" y="662"/>
                      <a:pt x="25063" y="731"/>
                    </a:cubicBezTo>
                    <a:cubicBezTo>
                      <a:pt x="24926" y="776"/>
                      <a:pt x="24789" y="799"/>
                      <a:pt x="24652" y="822"/>
                    </a:cubicBezTo>
                    <a:cubicBezTo>
                      <a:pt x="24606" y="822"/>
                      <a:pt x="24583" y="845"/>
                      <a:pt x="24538" y="845"/>
                    </a:cubicBezTo>
                    <a:cubicBezTo>
                      <a:pt x="24355" y="890"/>
                      <a:pt x="24195" y="913"/>
                      <a:pt x="24035" y="959"/>
                    </a:cubicBezTo>
                    <a:cubicBezTo>
                      <a:pt x="23762" y="1004"/>
                      <a:pt x="23510" y="1073"/>
                      <a:pt x="23282" y="1119"/>
                    </a:cubicBezTo>
                    <a:cubicBezTo>
                      <a:pt x="23191" y="1141"/>
                      <a:pt x="23100" y="1164"/>
                      <a:pt x="23008" y="1187"/>
                    </a:cubicBezTo>
                    <a:cubicBezTo>
                      <a:pt x="22461" y="1324"/>
                      <a:pt x="22095" y="1438"/>
                      <a:pt x="21958" y="1529"/>
                    </a:cubicBezTo>
                    <a:cubicBezTo>
                      <a:pt x="21296" y="1895"/>
                      <a:pt x="13285" y="8651"/>
                      <a:pt x="8081" y="13102"/>
                    </a:cubicBezTo>
                    <a:cubicBezTo>
                      <a:pt x="7145" y="13901"/>
                      <a:pt x="6300" y="14631"/>
                      <a:pt x="5593" y="15247"/>
                    </a:cubicBezTo>
                    <a:cubicBezTo>
                      <a:pt x="5342" y="15453"/>
                      <a:pt x="5113" y="15658"/>
                      <a:pt x="4885" y="15864"/>
                    </a:cubicBezTo>
                    <a:cubicBezTo>
                      <a:pt x="4839" y="15909"/>
                      <a:pt x="4771" y="15955"/>
                      <a:pt x="4725" y="16001"/>
                    </a:cubicBezTo>
                    <a:cubicBezTo>
                      <a:pt x="4634" y="16069"/>
                      <a:pt x="4565" y="16138"/>
                      <a:pt x="4474" y="16206"/>
                    </a:cubicBezTo>
                    <a:cubicBezTo>
                      <a:pt x="4451" y="16252"/>
                      <a:pt x="4429" y="16275"/>
                      <a:pt x="4383" y="16297"/>
                    </a:cubicBezTo>
                    <a:cubicBezTo>
                      <a:pt x="4314" y="16366"/>
                      <a:pt x="4246" y="16412"/>
                      <a:pt x="4200" y="16480"/>
                    </a:cubicBezTo>
                    <a:lnTo>
                      <a:pt x="4177" y="16480"/>
                    </a:lnTo>
                    <a:cubicBezTo>
                      <a:pt x="4086" y="16571"/>
                      <a:pt x="4018" y="16640"/>
                      <a:pt x="3949" y="16708"/>
                    </a:cubicBezTo>
                    <a:cubicBezTo>
                      <a:pt x="3812" y="16822"/>
                      <a:pt x="3721" y="16914"/>
                      <a:pt x="3675" y="16959"/>
                    </a:cubicBezTo>
                    <a:cubicBezTo>
                      <a:pt x="3447" y="17233"/>
                      <a:pt x="3219" y="17735"/>
                      <a:pt x="3105" y="18397"/>
                    </a:cubicBezTo>
                    <a:cubicBezTo>
                      <a:pt x="2968" y="18534"/>
                      <a:pt x="411" y="21205"/>
                      <a:pt x="206" y="21958"/>
                    </a:cubicBezTo>
                    <a:cubicBezTo>
                      <a:pt x="0" y="22711"/>
                      <a:pt x="548" y="26089"/>
                      <a:pt x="2785" y="28189"/>
                    </a:cubicBezTo>
                    <a:cubicBezTo>
                      <a:pt x="4999" y="30289"/>
                      <a:pt x="6711" y="30563"/>
                      <a:pt x="7213" y="30563"/>
                    </a:cubicBezTo>
                    <a:cubicBezTo>
                      <a:pt x="7578" y="30563"/>
                      <a:pt x="9587" y="29057"/>
                      <a:pt x="10728" y="28167"/>
                    </a:cubicBezTo>
                    <a:cubicBezTo>
                      <a:pt x="10837" y="28173"/>
                      <a:pt x="10943" y="28177"/>
                      <a:pt x="11046" y="28177"/>
                    </a:cubicBezTo>
                    <a:cubicBezTo>
                      <a:pt x="11631" y="28177"/>
                      <a:pt x="12110" y="28071"/>
                      <a:pt x="12440" y="27915"/>
                    </a:cubicBezTo>
                    <a:cubicBezTo>
                      <a:pt x="12600" y="27847"/>
                      <a:pt x="13011" y="27550"/>
                      <a:pt x="13604" y="27094"/>
                    </a:cubicBezTo>
                    <a:cubicBezTo>
                      <a:pt x="13673" y="27025"/>
                      <a:pt x="13741" y="26980"/>
                      <a:pt x="13833" y="26911"/>
                    </a:cubicBezTo>
                    <a:cubicBezTo>
                      <a:pt x="14038" y="26729"/>
                      <a:pt x="14289" y="26546"/>
                      <a:pt x="14563" y="26318"/>
                    </a:cubicBezTo>
                    <a:cubicBezTo>
                      <a:pt x="14517" y="25245"/>
                      <a:pt x="14540" y="24149"/>
                      <a:pt x="14654" y="23076"/>
                    </a:cubicBezTo>
                    <a:cubicBezTo>
                      <a:pt x="14860" y="20862"/>
                      <a:pt x="15362" y="18648"/>
                      <a:pt x="16115" y="16503"/>
                    </a:cubicBezTo>
                    <a:cubicBezTo>
                      <a:pt x="16800" y="14631"/>
                      <a:pt x="17644" y="12805"/>
                      <a:pt x="18694" y="11139"/>
                    </a:cubicBezTo>
                    <a:cubicBezTo>
                      <a:pt x="20201" y="8651"/>
                      <a:pt x="22004" y="6346"/>
                      <a:pt x="24035" y="4291"/>
                    </a:cubicBezTo>
                    <a:cubicBezTo>
                      <a:pt x="25565" y="2716"/>
                      <a:pt x="27231" y="1278"/>
                      <a:pt x="29011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6" name="Google Shape;1056;p18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extrusionOk="0">
                    <a:moveTo>
                      <a:pt x="3105" y="0"/>
                    </a:moveTo>
                    <a:cubicBezTo>
                      <a:pt x="2968" y="137"/>
                      <a:pt x="411" y="2808"/>
                      <a:pt x="206" y="3561"/>
                    </a:cubicBezTo>
                    <a:cubicBezTo>
                      <a:pt x="0" y="4314"/>
                      <a:pt x="548" y="7692"/>
                      <a:pt x="2785" y="9792"/>
                    </a:cubicBezTo>
                    <a:cubicBezTo>
                      <a:pt x="4999" y="11892"/>
                      <a:pt x="6711" y="12166"/>
                      <a:pt x="7213" y="12166"/>
                    </a:cubicBezTo>
                    <a:cubicBezTo>
                      <a:pt x="7578" y="12166"/>
                      <a:pt x="9587" y="10660"/>
                      <a:pt x="10728" y="9770"/>
                    </a:cubicBezTo>
                    <a:cubicBezTo>
                      <a:pt x="11185" y="9427"/>
                      <a:pt x="11504" y="9176"/>
                      <a:pt x="11504" y="9176"/>
                    </a:cubicBezTo>
                    <a:cubicBezTo>
                      <a:pt x="11504" y="9176"/>
                      <a:pt x="4611" y="7989"/>
                      <a:pt x="3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7" name="Google Shape;1057;p18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fill="none" extrusionOk="0">
                    <a:moveTo>
                      <a:pt x="11504" y="9176"/>
                    </a:moveTo>
                    <a:cubicBezTo>
                      <a:pt x="11504" y="9176"/>
                      <a:pt x="11185" y="9427"/>
                      <a:pt x="10728" y="9770"/>
                    </a:cubicBezTo>
                    <a:cubicBezTo>
                      <a:pt x="9587" y="10660"/>
                      <a:pt x="7578" y="12166"/>
                      <a:pt x="7213" y="12166"/>
                    </a:cubicBezTo>
                    <a:cubicBezTo>
                      <a:pt x="6711" y="12166"/>
                      <a:pt x="4999" y="11892"/>
                      <a:pt x="2785" y="9792"/>
                    </a:cubicBezTo>
                    <a:cubicBezTo>
                      <a:pt x="548" y="7692"/>
                      <a:pt x="0" y="4314"/>
                      <a:pt x="206" y="3561"/>
                    </a:cubicBezTo>
                    <a:cubicBezTo>
                      <a:pt x="411" y="2808"/>
                      <a:pt x="2968" y="137"/>
                      <a:pt x="3105" y="0"/>
                    </a:cubicBezTo>
                    <a:cubicBezTo>
                      <a:pt x="3105" y="0"/>
                      <a:pt x="3105" y="0"/>
                      <a:pt x="3105" y="0"/>
                    </a:cubicBezTo>
                    <a:cubicBezTo>
                      <a:pt x="4611" y="7989"/>
                      <a:pt x="11504" y="9176"/>
                      <a:pt x="11504" y="9176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8" name="Google Shape;1058;p18"/>
              <p:cNvSpPr/>
              <p:nvPr/>
            </p:nvSpPr>
            <p:spPr>
              <a:xfrm>
                <a:off x="765950" y="2481150"/>
                <a:ext cx="791500" cy="7227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08" extrusionOk="0">
                    <a:moveTo>
                      <a:pt x="31271" y="1"/>
                    </a:moveTo>
                    <a:cubicBezTo>
                      <a:pt x="31248" y="1"/>
                      <a:pt x="31203" y="1"/>
                      <a:pt x="31157" y="24"/>
                    </a:cubicBezTo>
                    <a:cubicBezTo>
                      <a:pt x="31020" y="24"/>
                      <a:pt x="30860" y="24"/>
                      <a:pt x="30678" y="46"/>
                    </a:cubicBezTo>
                    <a:cubicBezTo>
                      <a:pt x="30586" y="69"/>
                      <a:pt x="30518" y="69"/>
                      <a:pt x="30404" y="92"/>
                    </a:cubicBezTo>
                    <a:lnTo>
                      <a:pt x="30381" y="92"/>
                    </a:lnTo>
                    <a:cubicBezTo>
                      <a:pt x="30335" y="92"/>
                      <a:pt x="30267" y="92"/>
                      <a:pt x="30198" y="115"/>
                    </a:cubicBezTo>
                    <a:cubicBezTo>
                      <a:pt x="30130" y="115"/>
                      <a:pt x="30061" y="138"/>
                      <a:pt x="29993" y="138"/>
                    </a:cubicBezTo>
                    <a:cubicBezTo>
                      <a:pt x="29924" y="138"/>
                      <a:pt x="29856" y="161"/>
                      <a:pt x="29765" y="161"/>
                    </a:cubicBezTo>
                    <a:cubicBezTo>
                      <a:pt x="29628" y="183"/>
                      <a:pt x="29468" y="206"/>
                      <a:pt x="29308" y="229"/>
                    </a:cubicBezTo>
                    <a:cubicBezTo>
                      <a:pt x="29171" y="252"/>
                      <a:pt x="29034" y="275"/>
                      <a:pt x="28897" y="275"/>
                    </a:cubicBezTo>
                    <a:cubicBezTo>
                      <a:pt x="28783" y="297"/>
                      <a:pt x="28669" y="320"/>
                      <a:pt x="28555" y="343"/>
                    </a:cubicBezTo>
                    <a:cubicBezTo>
                      <a:pt x="28464" y="343"/>
                      <a:pt x="28395" y="366"/>
                      <a:pt x="28304" y="366"/>
                    </a:cubicBezTo>
                    <a:cubicBezTo>
                      <a:pt x="28121" y="412"/>
                      <a:pt x="27939" y="434"/>
                      <a:pt x="27733" y="457"/>
                    </a:cubicBezTo>
                    <a:cubicBezTo>
                      <a:pt x="27710" y="457"/>
                      <a:pt x="27665" y="480"/>
                      <a:pt x="27619" y="480"/>
                    </a:cubicBezTo>
                    <a:cubicBezTo>
                      <a:pt x="27459" y="503"/>
                      <a:pt x="27277" y="549"/>
                      <a:pt x="27094" y="571"/>
                    </a:cubicBezTo>
                    <a:cubicBezTo>
                      <a:pt x="26774" y="617"/>
                      <a:pt x="26455" y="686"/>
                      <a:pt x="26135" y="731"/>
                    </a:cubicBezTo>
                    <a:cubicBezTo>
                      <a:pt x="26090" y="731"/>
                      <a:pt x="26044" y="754"/>
                      <a:pt x="25998" y="754"/>
                    </a:cubicBezTo>
                    <a:cubicBezTo>
                      <a:pt x="25816" y="777"/>
                      <a:pt x="25656" y="822"/>
                      <a:pt x="25473" y="845"/>
                    </a:cubicBezTo>
                    <a:cubicBezTo>
                      <a:pt x="25314" y="868"/>
                      <a:pt x="25131" y="914"/>
                      <a:pt x="24948" y="937"/>
                    </a:cubicBezTo>
                    <a:cubicBezTo>
                      <a:pt x="24789" y="982"/>
                      <a:pt x="24606" y="1005"/>
                      <a:pt x="24446" y="1028"/>
                    </a:cubicBezTo>
                    <a:cubicBezTo>
                      <a:pt x="24287" y="1051"/>
                      <a:pt x="24150" y="1074"/>
                      <a:pt x="24013" y="1119"/>
                    </a:cubicBezTo>
                    <a:cubicBezTo>
                      <a:pt x="23807" y="1142"/>
                      <a:pt x="23625" y="1188"/>
                      <a:pt x="23419" y="1210"/>
                    </a:cubicBezTo>
                    <a:cubicBezTo>
                      <a:pt x="23008" y="1302"/>
                      <a:pt x="22575" y="1393"/>
                      <a:pt x="22187" y="1462"/>
                    </a:cubicBezTo>
                    <a:cubicBezTo>
                      <a:pt x="22050" y="1507"/>
                      <a:pt x="21913" y="1530"/>
                      <a:pt x="21776" y="1553"/>
                    </a:cubicBezTo>
                    <a:cubicBezTo>
                      <a:pt x="21730" y="1553"/>
                      <a:pt x="21707" y="1576"/>
                      <a:pt x="21662" y="1576"/>
                    </a:cubicBezTo>
                    <a:cubicBezTo>
                      <a:pt x="21479" y="1621"/>
                      <a:pt x="21319" y="1644"/>
                      <a:pt x="21159" y="1690"/>
                    </a:cubicBezTo>
                    <a:cubicBezTo>
                      <a:pt x="20886" y="1735"/>
                      <a:pt x="20634" y="1804"/>
                      <a:pt x="20406" y="1850"/>
                    </a:cubicBezTo>
                    <a:cubicBezTo>
                      <a:pt x="20315" y="1872"/>
                      <a:pt x="20224" y="1895"/>
                      <a:pt x="20132" y="1918"/>
                    </a:cubicBezTo>
                    <a:cubicBezTo>
                      <a:pt x="19585" y="2055"/>
                      <a:pt x="19219" y="2169"/>
                      <a:pt x="19082" y="2260"/>
                    </a:cubicBezTo>
                    <a:cubicBezTo>
                      <a:pt x="18420" y="2626"/>
                      <a:pt x="10409" y="9382"/>
                      <a:pt x="5205" y="13833"/>
                    </a:cubicBezTo>
                    <a:cubicBezTo>
                      <a:pt x="4269" y="14632"/>
                      <a:pt x="3424" y="15362"/>
                      <a:pt x="2717" y="15978"/>
                    </a:cubicBezTo>
                    <a:cubicBezTo>
                      <a:pt x="2466" y="16184"/>
                      <a:pt x="2237" y="16389"/>
                      <a:pt x="2009" y="16595"/>
                    </a:cubicBezTo>
                    <a:cubicBezTo>
                      <a:pt x="1963" y="16640"/>
                      <a:pt x="1895" y="16686"/>
                      <a:pt x="1849" y="16732"/>
                    </a:cubicBezTo>
                    <a:cubicBezTo>
                      <a:pt x="1758" y="16800"/>
                      <a:pt x="1689" y="16869"/>
                      <a:pt x="1598" y="16937"/>
                    </a:cubicBezTo>
                    <a:cubicBezTo>
                      <a:pt x="1575" y="16983"/>
                      <a:pt x="1553" y="17006"/>
                      <a:pt x="1507" y="17028"/>
                    </a:cubicBezTo>
                    <a:cubicBezTo>
                      <a:pt x="1438" y="17097"/>
                      <a:pt x="1370" y="17143"/>
                      <a:pt x="1324" y="17211"/>
                    </a:cubicBezTo>
                    <a:lnTo>
                      <a:pt x="1301" y="17211"/>
                    </a:lnTo>
                    <a:cubicBezTo>
                      <a:pt x="1210" y="17302"/>
                      <a:pt x="1142" y="17371"/>
                      <a:pt x="1073" y="17439"/>
                    </a:cubicBezTo>
                    <a:cubicBezTo>
                      <a:pt x="936" y="17553"/>
                      <a:pt x="845" y="17645"/>
                      <a:pt x="799" y="17690"/>
                    </a:cubicBezTo>
                    <a:cubicBezTo>
                      <a:pt x="571" y="17964"/>
                      <a:pt x="343" y="18466"/>
                      <a:pt x="229" y="19128"/>
                    </a:cubicBezTo>
                    <a:cubicBezTo>
                      <a:pt x="0" y="20543"/>
                      <a:pt x="274" y="22689"/>
                      <a:pt x="2192" y="25314"/>
                    </a:cubicBezTo>
                    <a:cubicBezTo>
                      <a:pt x="4155" y="27985"/>
                      <a:pt x="6300" y="28829"/>
                      <a:pt x="7852" y="28898"/>
                    </a:cubicBezTo>
                    <a:cubicBezTo>
                      <a:pt x="7961" y="28904"/>
                      <a:pt x="8067" y="28908"/>
                      <a:pt x="8170" y="28908"/>
                    </a:cubicBezTo>
                    <a:cubicBezTo>
                      <a:pt x="8755" y="28908"/>
                      <a:pt x="9234" y="28802"/>
                      <a:pt x="9564" y="28646"/>
                    </a:cubicBezTo>
                    <a:cubicBezTo>
                      <a:pt x="9724" y="28578"/>
                      <a:pt x="10135" y="28281"/>
                      <a:pt x="10728" y="27825"/>
                    </a:cubicBezTo>
                    <a:cubicBezTo>
                      <a:pt x="10797" y="27756"/>
                      <a:pt x="10865" y="27711"/>
                      <a:pt x="10957" y="27642"/>
                    </a:cubicBezTo>
                    <a:cubicBezTo>
                      <a:pt x="11162" y="27460"/>
                      <a:pt x="11413" y="27277"/>
                      <a:pt x="11687" y="27049"/>
                    </a:cubicBezTo>
                    <a:cubicBezTo>
                      <a:pt x="12440" y="26432"/>
                      <a:pt x="13353" y="25679"/>
                      <a:pt x="14358" y="24835"/>
                    </a:cubicBezTo>
                    <a:cubicBezTo>
                      <a:pt x="20041" y="20087"/>
                      <a:pt x="28669" y="12532"/>
                      <a:pt x="29011" y="11916"/>
                    </a:cubicBezTo>
                    <a:cubicBezTo>
                      <a:pt x="29011" y="11893"/>
                      <a:pt x="29034" y="11870"/>
                      <a:pt x="29034" y="11847"/>
                    </a:cubicBezTo>
                    <a:cubicBezTo>
                      <a:pt x="29057" y="11824"/>
                      <a:pt x="29057" y="11801"/>
                      <a:pt x="29080" y="11756"/>
                    </a:cubicBezTo>
                    <a:cubicBezTo>
                      <a:pt x="29148" y="11550"/>
                      <a:pt x="29262" y="11231"/>
                      <a:pt x="29377" y="10774"/>
                    </a:cubicBezTo>
                    <a:cubicBezTo>
                      <a:pt x="29399" y="10706"/>
                      <a:pt x="29422" y="10637"/>
                      <a:pt x="29445" y="10569"/>
                    </a:cubicBezTo>
                    <a:cubicBezTo>
                      <a:pt x="29445" y="10546"/>
                      <a:pt x="29445" y="10523"/>
                      <a:pt x="29468" y="10500"/>
                    </a:cubicBezTo>
                    <a:cubicBezTo>
                      <a:pt x="29514" y="10341"/>
                      <a:pt x="29559" y="10158"/>
                      <a:pt x="29605" y="9975"/>
                    </a:cubicBezTo>
                    <a:cubicBezTo>
                      <a:pt x="29719" y="9542"/>
                      <a:pt x="29856" y="9040"/>
                      <a:pt x="29993" y="8515"/>
                    </a:cubicBezTo>
                    <a:cubicBezTo>
                      <a:pt x="30016" y="8400"/>
                      <a:pt x="30039" y="8286"/>
                      <a:pt x="30061" y="8149"/>
                    </a:cubicBezTo>
                    <a:cubicBezTo>
                      <a:pt x="30084" y="8127"/>
                      <a:pt x="30084" y="8081"/>
                      <a:pt x="30084" y="8058"/>
                    </a:cubicBezTo>
                    <a:cubicBezTo>
                      <a:pt x="30153" y="7830"/>
                      <a:pt x="30198" y="7602"/>
                      <a:pt x="30267" y="7350"/>
                    </a:cubicBezTo>
                    <a:cubicBezTo>
                      <a:pt x="30358" y="6962"/>
                      <a:pt x="30449" y="6552"/>
                      <a:pt x="30541" y="6141"/>
                    </a:cubicBezTo>
                    <a:cubicBezTo>
                      <a:pt x="30563" y="6072"/>
                      <a:pt x="30586" y="5981"/>
                      <a:pt x="30609" y="5890"/>
                    </a:cubicBezTo>
                    <a:cubicBezTo>
                      <a:pt x="30609" y="5798"/>
                      <a:pt x="30632" y="5707"/>
                      <a:pt x="30655" y="5616"/>
                    </a:cubicBezTo>
                    <a:cubicBezTo>
                      <a:pt x="30678" y="5502"/>
                      <a:pt x="30723" y="5388"/>
                      <a:pt x="30746" y="5273"/>
                    </a:cubicBezTo>
                    <a:cubicBezTo>
                      <a:pt x="30769" y="5159"/>
                      <a:pt x="30792" y="5045"/>
                      <a:pt x="30815" y="4931"/>
                    </a:cubicBezTo>
                    <a:cubicBezTo>
                      <a:pt x="30837" y="4817"/>
                      <a:pt x="30860" y="4703"/>
                      <a:pt x="30883" y="4589"/>
                    </a:cubicBezTo>
                    <a:cubicBezTo>
                      <a:pt x="30929" y="4360"/>
                      <a:pt x="30974" y="4155"/>
                      <a:pt x="31020" y="3927"/>
                    </a:cubicBezTo>
                    <a:cubicBezTo>
                      <a:pt x="31043" y="3835"/>
                      <a:pt x="31066" y="3721"/>
                      <a:pt x="31088" y="3607"/>
                    </a:cubicBezTo>
                    <a:cubicBezTo>
                      <a:pt x="31111" y="3493"/>
                      <a:pt x="31134" y="3402"/>
                      <a:pt x="31157" y="3288"/>
                    </a:cubicBezTo>
                    <a:cubicBezTo>
                      <a:pt x="31271" y="2763"/>
                      <a:pt x="31362" y="2283"/>
                      <a:pt x="31431" y="1850"/>
                    </a:cubicBezTo>
                    <a:cubicBezTo>
                      <a:pt x="31454" y="1713"/>
                      <a:pt x="31477" y="1576"/>
                      <a:pt x="31499" y="1439"/>
                    </a:cubicBezTo>
                    <a:cubicBezTo>
                      <a:pt x="31636" y="617"/>
                      <a:pt x="31659" y="92"/>
                      <a:pt x="31591" y="24"/>
                    </a:cubicBezTo>
                    <a:cubicBezTo>
                      <a:pt x="31545" y="1"/>
                      <a:pt x="31431" y="1"/>
                      <a:pt x="31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18"/>
              <p:cNvSpPr/>
              <p:nvPr/>
            </p:nvSpPr>
            <p:spPr>
              <a:xfrm>
                <a:off x="765950" y="2481150"/>
                <a:ext cx="791500" cy="7236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44" fill="none" extrusionOk="0">
                    <a:moveTo>
                      <a:pt x="31499" y="1439"/>
                    </a:moveTo>
                    <a:cubicBezTo>
                      <a:pt x="31477" y="1576"/>
                      <a:pt x="31454" y="1713"/>
                      <a:pt x="31431" y="1850"/>
                    </a:cubicBezTo>
                    <a:cubicBezTo>
                      <a:pt x="31362" y="2283"/>
                      <a:pt x="31271" y="2763"/>
                      <a:pt x="31157" y="3288"/>
                    </a:cubicBezTo>
                    <a:cubicBezTo>
                      <a:pt x="31134" y="3402"/>
                      <a:pt x="31111" y="3493"/>
                      <a:pt x="31088" y="3607"/>
                    </a:cubicBezTo>
                    <a:cubicBezTo>
                      <a:pt x="31066" y="3721"/>
                      <a:pt x="31043" y="3835"/>
                      <a:pt x="31020" y="3927"/>
                    </a:cubicBezTo>
                    <a:cubicBezTo>
                      <a:pt x="30974" y="4155"/>
                      <a:pt x="30929" y="4360"/>
                      <a:pt x="30883" y="4589"/>
                    </a:cubicBezTo>
                    <a:cubicBezTo>
                      <a:pt x="30860" y="4703"/>
                      <a:pt x="30837" y="4817"/>
                      <a:pt x="30815" y="4931"/>
                    </a:cubicBezTo>
                    <a:cubicBezTo>
                      <a:pt x="30792" y="5045"/>
                      <a:pt x="30769" y="5159"/>
                      <a:pt x="30746" y="5273"/>
                    </a:cubicBezTo>
                    <a:cubicBezTo>
                      <a:pt x="30723" y="5388"/>
                      <a:pt x="30678" y="5502"/>
                      <a:pt x="30655" y="5616"/>
                    </a:cubicBezTo>
                    <a:cubicBezTo>
                      <a:pt x="30632" y="5707"/>
                      <a:pt x="30609" y="5798"/>
                      <a:pt x="30609" y="5890"/>
                    </a:cubicBezTo>
                    <a:cubicBezTo>
                      <a:pt x="30586" y="5981"/>
                      <a:pt x="30563" y="6072"/>
                      <a:pt x="30541" y="6141"/>
                    </a:cubicBezTo>
                    <a:cubicBezTo>
                      <a:pt x="30449" y="6552"/>
                      <a:pt x="30358" y="6962"/>
                      <a:pt x="30267" y="7350"/>
                    </a:cubicBezTo>
                    <a:cubicBezTo>
                      <a:pt x="30198" y="7602"/>
                      <a:pt x="30153" y="7830"/>
                      <a:pt x="30084" y="8058"/>
                    </a:cubicBezTo>
                    <a:cubicBezTo>
                      <a:pt x="30084" y="8081"/>
                      <a:pt x="30084" y="8127"/>
                      <a:pt x="30061" y="8149"/>
                    </a:cubicBezTo>
                    <a:cubicBezTo>
                      <a:pt x="30039" y="8286"/>
                      <a:pt x="30016" y="8400"/>
                      <a:pt x="29993" y="8515"/>
                    </a:cubicBezTo>
                    <a:cubicBezTo>
                      <a:pt x="29856" y="9040"/>
                      <a:pt x="29719" y="9542"/>
                      <a:pt x="29605" y="9975"/>
                    </a:cubicBezTo>
                    <a:cubicBezTo>
                      <a:pt x="29559" y="10158"/>
                      <a:pt x="29514" y="10341"/>
                      <a:pt x="29468" y="10500"/>
                    </a:cubicBezTo>
                    <a:cubicBezTo>
                      <a:pt x="29445" y="10523"/>
                      <a:pt x="29445" y="10546"/>
                      <a:pt x="29445" y="10569"/>
                    </a:cubicBezTo>
                    <a:cubicBezTo>
                      <a:pt x="29422" y="10637"/>
                      <a:pt x="29399" y="10706"/>
                      <a:pt x="29377" y="10774"/>
                    </a:cubicBezTo>
                    <a:cubicBezTo>
                      <a:pt x="29262" y="11231"/>
                      <a:pt x="29148" y="11550"/>
                      <a:pt x="29080" y="11756"/>
                    </a:cubicBezTo>
                    <a:cubicBezTo>
                      <a:pt x="29057" y="11801"/>
                      <a:pt x="29057" y="11824"/>
                      <a:pt x="29034" y="11847"/>
                    </a:cubicBezTo>
                    <a:cubicBezTo>
                      <a:pt x="29034" y="11870"/>
                      <a:pt x="29011" y="11893"/>
                      <a:pt x="29011" y="11916"/>
                    </a:cubicBezTo>
                    <a:cubicBezTo>
                      <a:pt x="28669" y="12532"/>
                      <a:pt x="20041" y="20087"/>
                      <a:pt x="14358" y="24835"/>
                    </a:cubicBezTo>
                    <a:cubicBezTo>
                      <a:pt x="13353" y="25679"/>
                      <a:pt x="12440" y="26432"/>
                      <a:pt x="11687" y="27049"/>
                    </a:cubicBezTo>
                    <a:cubicBezTo>
                      <a:pt x="11687" y="27049"/>
                      <a:pt x="11687" y="27049"/>
                      <a:pt x="11687" y="27049"/>
                    </a:cubicBezTo>
                    <a:cubicBezTo>
                      <a:pt x="11413" y="27277"/>
                      <a:pt x="11162" y="27460"/>
                      <a:pt x="10957" y="27642"/>
                    </a:cubicBezTo>
                    <a:cubicBezTo>
                      <a:pt x="10865" y="27711"/>
                      <a:pt x="10797" y="27756"/>
                      <a:pt x="10728" y="27825"/>
                    </a:cubicBezTo>
                    <a:lnTo>
                      <a:pt x="10728" y="27825"/>
                    </a:lnTo>
                    <a:cubicBezTo>
                      <a:pt x="10135" y="28281"/>
                      <a:pt x="9724" y="28578"/>
                      <a:pt x="9564" y="28646"/>
                    </a:cubicBezTo>
                    <a:cubicBezTo>
                      <a:pt x="9176" y="28829"/>
                      <a:pt x="8583" y="28943"/>
                      <a:pt x="7852" y="28898"/>
                    </a:cubicBezTo>
                    <a:cubicBezTo>
                      <a:pt x="6300" y="28829"/>
                      <a:pt x="4155" y="27985"/>
                      <a:pt x="2192" y="25314"/>
                    </a:cubicBezTo>
                    <a:cubicBezTo>
                      <a:pt x="274" y="22689"/>
                      <a:pt x="0" y="20543"/>
                      <a:pt x="229" y="19128"/>
                    </a:cubicBezTo>
                    <a:cubicBezTo>
                      <a:pt x="229" y="19128"/>
                      <a:pt x="229" y="19128"/>
                      <a:pt x="229" y="19128"/>
                    </a:cubicBezTo>
                    <a:cubicBezTo>
                      <a:pt x="343" y="18466"/>
                      <a:pt x="571" y="17964"/>
                      <a:pt x="799" y="17690"/>
                    </a:cubicBezTo>
                    <a:cubicBezTo>
                      <a:pt x="845" y="17645"/>
                      <a:pt x="936" y="17553"/>
                      <a:pt x="1073" y="17439"/>
                    </a:cubicBezTo>
                    <a:cubicBezTo>
                      <a:pt x="1142" y="17371"/>
                      <a:pt x="1210" y="17302"/>
                      <a:pt x="1301" y="17211"/>
                    </a:cubicBezTo>
                    <a:cubicBezTo>
                      <a:pt x="1301" y="17211"/>
                      <a:pt x="1301" y="17211"/>
                      <a:pt x="1324" y="17211"/>
                    </a:cubicBezTo>
                    <a:cubicBezTo>
                      <a:pt x="1370" y="17143"/>
                      <a:pt x="1438" y="17097"/>
                      <a:pt x="1507" y="17028"/>
                    </a:cubicBezTo>
                    <a:cubicBezTo>
                      <a:pt x="1553" y="17006"/>
                      <a:pt x="1575" y="16983"/>
                      <a:pt x="1598" y="16937"/>
                    </a:cubicBezTo>
                    <a:cubicBezTo>
                      <a:pt x="1689" y="16869"/>
                      <a:pt x="1758" y="16800"/>
                      <a:pt x="1849" y="16732"/>
                    </a:cubicBezTo>
                    <a:cubicBezTo>
                      <a:pt x="1895" y="16686"/>
                      <a:pt x="1963" y="16640"/>
                      <a:pt x="2009" y="16595"/>
                    </a:cubicBezTo>
                    <a:cubicBezTo>
                      <a:pt x="2237" y="16389"/>
                      <a:pt x="2466" y="16184"/>
                      <a:pt x="2717" y="15978"/>
                    </a:cubicBezTo>
                    <a:cubicBezTo>
                      <a:pt x="3424" y="15362"/>
                      <a:pt x="4269" y="14632"/>
                      <a:pt x="5205" y="13833"/>
                    </a:cubicBezTo>
                    <a:cubicBezTo>
                      <a:pt x="10409" y="9382"/>
                      <a:pt x="18420" y="2626"/>
                      <a:pt x="19082" y="2260"/>
                    </a:cubicBezTo>
                    <a:cubicBezTo>
                      <a:pt x="19219" y="2169"/>
                      <a:pt x="19585" y="2055"/>
                      <a:pt x="20132" y="1918"/>
                    </a:cubicBezTo>
                    <a:cubicBezTo>
                      <a:pt x="20224" y="1895"/>
                      <a:pt x="20315" y="1872"/>
                      <a:pt x="20406" y="1850"/>
                    </a:cubicBezTo>
                    <a:cubicBezTo>
                      <a:pt x="20634" y="1804"/>
                      <a:pt x="20886" y="1735"/>
                      <a:pt x="21159" y="1690"/>
                    </a:cubicBezTo>
                    <a:cubicBezTo>
                      <a:pt x="21319" y="1644"/>
                      <a:pt x="21479" y="1621"/>
                      <a:pt x="21662" y="1576"/>
                    </a:cubicBezTo>
                    <a:cubicBezTo>
                      <a:pt x="21707" y="1576"/>
                      <a:pt x="21730" y="1553"/>
                      <a:pt x="21776" y="1553"/>
                    </a:cubicBezTo>
                    <a:cubicBezTo>
                      <a:pt x="21913" y="1530"/>
                      <a:pt x="22050" y="1507"/>
                      <a:pt x="22187" y="1462"/>
                    </a:cubicBezTo>
                    <a:cubicBezTo>
                      <a:pt x="22575" y="1393"/>
                      <a:pt x="23008" y="1302"/>
                      <a:pt x="23419" y="1210"/>
                    </a:cubicBezTo>
                    <a:cubicBezTo>
                      <a:pt x="23625" y="1188"/>
                      <a:pt x="23807" y="1142"/>
                      <a:pt x="24013" y="1119"/>
                    </a:cubicBezTo>
                    <a:cubicBezTo>
                      <a:pt x="24150" y="1074"/>
                      <a:pt x="24287" y="1051"/>
                      <a:pt x="24446" y="1028"/>
                    </a:cubicBezTo>
                    <a:cubicBezTo>
                      <a:pt x="24606" y="1005"/>
                      <a:pt x="24789" y="982"/>
                      <a:pt x="24948" y="937"/>
                    </a:cubicBezTo>
                    <a:cubicBezTo>
                      <a:pt x="25131" y="914"/>
                      <a:pt x="25314" y="868"/>
                      <a:pt x="25473" y="845"/>
                    </a:cubicBezTo>
                    <a:cubicBezTo>
                      <a:pt x="25656" y="822"/>
                      <a:pt x="25816" y="777"/>
                      <a:pt x="25998" y="754"/>
                    </a:cubicBezTo>
                    <a:cubicBezTo>
                      <a:pt x="26044" y="754"/>
                      <a:pt x="26090" y="731"/>
                      <a:pt x="26135" y="731"/>
                    </a:cubicBezTo>
                    <a:cubicBezTo>
                      <a:pt x="26455" y="686"/>
                      <a:pt x="26774" y="617"/>
                      <a:pt x="27094" y="571"/>
                    </a:cubicBezTo>
                    <a:cubicBezTo>
                      <a:pt x="27277" y="549"/>
                      <a:pt x="27459" y="503"/>
                      <a:pt x="27619" y="480"/>
                    </a:cubicBezTo>
                    <a:cubicBezTo>
                      <a:pt x="27665" y="480"/>
                      <a:pt x="27710" y="457"/>
                      <a:pt x="27733" y="457"/>
                    </a:cubicBezTo>
                    <a:cubicBezTo>
                      <a:pt x="27939" y="434"/>
                      <a:pt x="28121" y="412"/>
                      <a:pt x="28304" y="366"/>
                    </a:cubicBezTo>
                    <a:lnTo>
                      <a:pt x="28304" y="366"/>
                    </a:lnTo>
                    <a:cubicBezTo>
                      <a:pt x="28395" y="366"/>
                      <a:pt x="28464" y="343"/>
                      <a:pt x="28555" y="343"/>
                    </a:cubicBezTo>
                    <a:cubicBezTo>
                      <a:pt x="28669" y="320"/>
                      <a:pt x="28783" y="297"/>
                      <a:pt x="28897" y="275"/>
                    </a:cubicBezTo>
                    <a:cubicBezTo>
                      <a:pt x="29034" y="275"/>
                      <a:pt x="29171" y="252"/>
                      <a:pt x="29308" y="229"/>
                    </a:cubicBezTo>
                    <a:cubicBezTo>
                      <a:pt x="29468" y="206"/>
                      <a:pt x="29628" y="183"/>
                      <a:pt x="29765" y="161"/>
                    </a:cubicBezTo>
                    <a:cubicBezTo>
                      <a:pt x="29856" y="161"/>
                      <a:pt x="29924" y="138"/>
                      <a:pt x="29993" y="138"/>
                    </a:cubicBezTo>
                    <a:cubicBezTo>
                      <a:pt x="30061" y="138"/>
                      <a:pt x="30130" y="115"/>
                      <a:pt x="30198" y="115"/>
                    </a:cubicBezTo>
                    <a:cubicBezTo>
                      <a:pt x="30267" y="92"/>
                      <a:pt x="30335" y="92"/>
                      <a:pt x="30381" y="92"/>
                    </a:cubicBezTo>
                    <a:cubicBezTo>
                      <a:pt x="30404" y="92"/>
                      <a:pt x="30404" y="92"/>
                      <a:pt x="30404" y="92"/>
                    </a:cubicBezTo>
                    <a:cubicBezTo>
                      <a:pt x="30518" y="69"/>
                      <a:pt x="30586" y="69"/>
                      <a:pt x="30678" y="46"/>
                    </a:cubicBezTo>
                    <a:cubicBezTo>
                      <a:pt x="30860" y="24"/>
                      <a:pt x="31020" y="24"/>
                      <a:pt x="31157" y="24"/>
                    </a:cubicBezTo>
                    <a:cubicBezTo>
                      <a:pt x="31203" y="1"/>
                      <a:pt x="31248" y="1"/>
                      <a:pt x="31271" y="1"/>
                    </a:cubicBezTo>
                    <a:cubicBezTo>
                      <a:pt x="31431" y="1"/>
                      <a:pt x="31545" y="1"/>
                      <a:pt x="31591" y="24"/>
                    </a:cubicBezTo>
                    <a:cubicBezTo>
                      <a:pt x="31659" y="92"/>
                      <a:pt x="31636" y="617"/>
                      <a:pt x="31499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0" name="Google Shape;1060;p18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extrusionOk="0">
                    <a:moveTo>
                      <a:pt x="12189" y="1"/>
                    </a:moveTo>
                    <a:cubicBezTo>
                      <a:pt x="12166" y="1"/>
                      <a:pt x="12121" y="1"/>
                      <a:pt x="12075" y="24"/>
                    </a:cubicBezTo>
                    <a:cubicBezTo>
                      <a:pt x="11938" y="24"/>
                      <a:pt x="11778" y="24"/>
                      <a:pt x="11596" y="46"/>
                    </a:cubicBezTo>
                    <a:cubicBezTo>
                      <a:pt x="11504" y="69"/>
                      <a:pt x="11436" y="69"/>
                      <a:pt x="11322" y="92"/>
                    </a:cubicBezTo>
                    <a:lnTo>
                      <a:pt x="11299" y="92"/>
                    </a:lnTo>
                    <a:cubicBezTo>
                      <a:pt x="11253" y="92"/>
                      <a:pt x="11185" y="92"/>
                      <a:pt x="11116" y="115"/>
                    </a:cubicBezTo>
                    <a:cubicBezTo>
                      <a:pt x="11048" y="115"/>
                      <a:pt x="10979" y="138"/>
                      <a:pt x="10911" y="138"/>
                    </a:cubicBezTo>
                    <a:cubicBezTo>
                      <a:pt x="10842" y="138"/>
                      <a:pt x="10774" y="161"/>
                      <a:pt x="10683" y="161"/>
                    </a:cubicBezTo>
                    <a:cubicBezTo>
                      <a:pt x="10546" y="183"/>
                      <a:pt x="10386" y="206"/>
                      <a:pt x="10226" y="229"/>
                    </a:cubicBezTo>
                    <a:cubicBezTo>
                      <a:pt x="10089" y="252"/>
                      <a:pt x="9952" y="275"/>
                      <a:pt x="9815" y="275"/>
                    </a:cubicBezTo>
                    <a:cubicBezTo>
                      <a:pt x="9701" y="297"/>
                      <a:pt x="9587" y="320"/>
                      <a:pt x="9473" y="343"/>
                    </a:cubicBezTo>
                    <a:cubicBezTo>
                      <a:pt x="9404" y="343"/>
                      <a:pt x="9313" y="366"/>
                      <a:pt x="9222" y="366"/>
                    </a:cubicBezTo>
                    <a:cubicBezTo>
                      <a:pt x="9039" y="412"/>
                      <a:pt x="8857" y="434"/>
                      <a:pt x="8651" y="457"/>
                    </a:cubicBezTo>
                    <a:cubicBezTo>
                      <a:pt x="8628" y="457"/>
                      <a:pt x="8583" y="480"/>
                      <a:pt x="8537" y="480"/>
                    </a:cubicBezTo>
                    <a:cubicBezTo>
                      <a:pt x="8377" y="503"/>
                      <a:pt x="8195" y="549"/>
                      <a:pt x="8012" y="571"/>
                    </a:cubicBezTo>
                    <a:cubicBezTo>
                      <a:pt x="7692" y="617"/>
                      <a:pt x="7373" y="686"/>
                      <a:pt x="7053" y="731"/>
                    </a:cubicBezTo>
                    <a:cubicBezTo>
                      <a:pt x="7008" y="731"/>
                      <a:pt x="6962" y="754"/>
                      <a:pt x="6916" y="754"/>
                    </a:cubicBezTo>
                    <a:cubicBezTo>
                      <a:pt x="6734" y="777"/>
                      <a:pt x="6574" y="822"/>
                      <a:pt x="6391" y="845"/>
                    </a:cubicBezTo>
                    <a:cubicBezTo>
                      <a:pt x="6232" y="868"/>
                      <a:pt x="6049" y="914"/>
                      <a:pt x="5866" y="937"/>
                    </a:cubicBezTo>
                    <a:cubicBezTo>
                      <a:pt x="5707" y="982"/>
                      <a:pt x="5524" y="1005"/>
                      <a:pt x="5364" y="1028"/>
                    </a:cubicBezTo>
                    <a:cubicBezTo>
                      <a:pt x="5205" y="1051"/>
                      <a:pt x="5068" y="1074"/>
                      <a:pt x="4931" y="1119"/>
                    </a:cubicBezTo>
                    <a:cubicBezTo>
                      <a:pt x="4725" y="1142"/>
                      <a:pt x="4543" y="1188"/>
                      <a:pt x="4337" y="1210"/>
                    </a:cubicBezTo>
                    <a:cubicBezTo>
                      <a:pt x="3926" y="1302"/>
                      <a:pt x="3493" y="1393"/>
                      <a:pt x="3105" y="1462"/>
                    </a:cubicBezTo>
                    <a:cubicBezTo>
                      <a:pt x="2968" y="1507"/>
                      <a:pt x="2831" y="1530"/>
                      <a:pt x="2694" y="1553"/>
                    </a:cubicBezTo>
                    <a:cubicBezTo>
                      <a:pt x="2648" y="1553"/>
                      <a:pt x="2625" y="1576"/>
                      <a:pt x="2580" y="1576"/>
                    </a:cubicBezTo>
                    <a:cubicBezTo>
                      <a:pt x="2397" y="1621"/>
                      <a:pt x="2237" y="1644"/>
                      <a:pt x="2077" y="1690"/>
                    </a:cubicBezTo>
                    <a:cubicBezTo>
                      <a:pt x="1804" y="1735"/>
                      <a:pt x="1552" y="1804"/>
                      <a:pt x="1324" y="1850"/>
                    </a:cubicBezTo>
                    <a:cubicBezTo>
                      <a:pt x="1233" y="1872"/>
                      <a:pt x="1142" y="1895"/>
                      <a:pt x="1050" y="1918"/>
                    </a:cubicBezTo>
                    <a:cubicBezTo>
                      <a:pt x="503" y="2055"/>
                      <a:pt x="137" y="2169"/>
                      <a:pt x="0" y="2260"/>
                    </a:cubicBezTo>
                    <a:cubicBezTo>
                      <a:pt x="0" y="2260"/>
                      <a:pt x="617" y="4406"/>
                      <a:pt x="754" y="4771"/>
                    </a:cubicBezTo>
                    <a:cubicBezTo>
                      <a:pt x="822" y="4931"/>
                      <a:pt x="1438" y="4977"/>
                      <a:pt x="2077" y="5022"/>
                    </a:cubicBezTo>
                    <a:cubicBezTo>
                      <a:pt x="2762" y="5068"/>
                      <a:pt x="3493" y="5091"/>
                      <a:pt x="3607" y="5251"/>
                    </a:cubicBezTo>
                    <a:cubicBezTo>
                      <a:pt x="3812" y="5524"/>
                      <a:pt x="3881" y="8035"/>
                      <a:pt x="4155" y="8309"/>
                    </a:cubicBezTo>
                    <a:cubicBezTo>
                      <a:pt x="4219" y="8373"/>
                      <a:pt x="4405" y="8396"/>
                      <a:pt x="4656" y="8396"/>
                    </a:cubicBezTo>
                    <a:cubicBezTo>
                      <a:pt x="5275" y="8396"/>
                      <a:pt x="6282" y="8256"/>
                      <a:pt x="6782" y="8256"/>
                    </a:cubicBezTo>
                    <a:cubicBezTo>
                      <a:pt x="6943" y="8256"/>
                      <a:pt x="7051" y="8271"/>
                      <a:pt x="7076" y="8309"/>
                    </a:cubicBezTo>
                    <a:cubicBezTo>
                      <a:pt x="7213" y="8515"/>
                      <a:pt x="7419" y="11139"/>
                      <a:pt x="7419" y="11139"/>
                    </a:cubicBezTo>
                    <a:lnTo>
                      <a:pt x="9929" y="11916"/>
                    </a:lnTo>
                    <a:cubicBezTo>
                      <a:pt x="9929" y="11893"/>
                      <a:pt x="9952" y="11870"/>
                      <a:pt x="9952" y="11847"/>
                    </a:cubicBezTo>
                    <a:cubicBezTo>
                      <a:pt x="9975" y="11824"/>
                      <a:pt x="9975" y="11801"/>
                      <a:pt x="9998" y="11756"/>
                    </a:cubicBezTo>
                    <a:cubicBezTo>
                      <a:pt x="10066" y="11550"/>
                      <a:pt x="10180" y="11231"/>
                      <a:pt x="10295" y="10774"/>
                    </a:cubicBezTo>
                    <a:cubicBezTo>
                      <a:pt x="10317" y="10706"/>
                      <a:pt x="10340" y="10637"/>
                      <a:pt x="10363" y="10569"/>
                    </a:cubicBezTo>
                    <a:cubicBezTo>
                      <a:pt x="10363" y="10546"/>
                      <a:pt x="10363" y="10523"/>
                      <a:pt x="10386" y="10500"/>
                    </a:cubicBezTo>
                    <a:cubicBezTo>
                      <a:pt x="10432" y="10341"/>
                      <a:pt x="10477" y="10158"/>
                      <a:pt x="10523" y="9975"/>
                    </a:cubicBezTo>
                    <a:cubicBezTo>
                      <a:pt x="10637" y="9542"/>
                      <a:pt x="10774" y="9040"/>
                      <a:pt x="10911" y="8515"/>
                    </a:cubicBezTo>
                    <a:cubicBezTo>
                      <a:pt x="10934" y="8400"/>
                      <a:pt x="10957" y="8286"/>
                      <a:pt x="10979" y="8149"/>
                    </a:cubicBezTo>
                    <a:cubicBezTo>
                      <a:pt x="11002" y="8127"/>
                      <a:pt x="11002" y="8081"/>
                      <a:pt x="11002" y="8058"/>
                    </a:cubicBezTo>
                    <a:cubicBezTo>
                      <a:pt x="11071" y="7830"/>
                      <a:pt x="11116" y="7602"/>
                      <a:pt x="11185" y="7350"/>
                    </a:cubicBezTo>
                    <a:cubicBezTo>
                      <a:pt x="11276" y="6962"/>
                      <a:pt x="11367" y="6552"/>
                      <a:pt x="11459" y="6141"/>
                    </a:cubicBezTo>
                    <a:cubicBezTo>
                      <a:pt x="11481" y="6072"/>
                      <a:pt x="11504" y="5981"/>
                      <a:pt x="11527" y="5890"/>
                    </a:cubicBezTo>
                    <a:cubicBezTo>
                      <a:pt x="11527" y="5798"/>
                      <a:pt x="11550" y="5707"/>
                      <a:pt x="11573" y="5616"/>
                    </a:cubicBezTo>
                    <a:cubicBezTo>
                      <a:pt x="11596" y="5502"/>
                      <a:pt x="11641" y="5388"/>
                      <a:pt x="11664" y="5273"/>
                    </a:cubicBezTo>
                    <a:cubicBezTo>
                      <a:pt x="11687" y="5159"/>
                      <a:pt x="11710" y="5045"/>
                      <a:pt x="11733" y="4931"/>
                    </a:cubicBezTo>
                    <a:cubicBezTo>
                      <a:pt x="11755" y="4817"/>
                      <a:pt x="11778" y="4703"/>
                      <a:pt x="11801" y="4589"/>
                    </a:cubicBezTo>
                    <a:cubicBezTo>
                      <a:pt x="11847" y="4360"/>
                      <a:pt x="11892" y="4155"/>
                      <a:pt x="11938" y="3927"/>
                    </a:cubicBezTo>
                    <a:cubicBezTo>
                      <a:pt x="11961" y="3835"/>
                      <a:pt x="11984" y="3721"/>
                      <a:pt x="12006" y="3607"/>
                    </a:cubicBezTo>
                    <a:cubicBezTo>
                      <a:pt x="12029" y="3493"/>
                      <a:pt x="12052" y="3402"/>
                      <a:pt x="12075" y="3288"/>
                    </a:cubicBezTo>
                    <a:cubicBezTo>
                      <a:pt x="12189" y="2763"/>
                      <a:pt x="12280" y="2283"/>
                      <a:pt x="12349" y="1850"/>
                    </a:cubicBezTo>
                    <a:cubicBezTo>
                      <a:pt x="12372" y="1713"/>
                      <a:pt x="12395" y="1576"/>
                      <a:pt x="12417" y="1439"/>
                    </a:cubicBezTo>
                    <a:cubicBezTo>
                      <a:pt x="12554" y="617"/>
                      <a:pt x="12577" y="92"/>
                      <a:pt x="12509" y="24"/>
                    </a:cubicBezTo>
                    <a:cubicBezTo>
                      <a:pt x="12463" y="1"/>
                      <a:pt x="12349" y="1"/>
                      <a:pt x="121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1" name="Google Shape;1061;p18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fill="none" extrusionOk="0">
                    <a:moveTo>
                      <a:pt x="12417" y="1439"/>
                    </a:moveTo>
                    <a:cubicBezTo>
                      <a:pt x="12395" y="1576"/>
                      <a:pt x="12372" y="1713"/>
                      <a:pt x="12349" y="1850"/>
                    </a:cubicBezTo>
                    <a:cubicBezTo>
                      <a:pt x="12280" y="2283"/>
                      <a:pt x="12189" y="2763"/>
                      <a:pt x="12075" y="3288"/>
                    </a:cubicBezTo>
                    <a:cubicBezTo>
                      <a:pt x="12052" y="3402"/>
                      <a:pt x="12029" y="3493"/>
                      <a:pt x="12006" y="3607"/>
                    </a:cubicBezTo>
                    <a:cubicBezTo>
                      <a:pt x="11984" y="3721"/>
                      <a:pt x="11961" y="3835"/>
                      <a:pt x="11938" y="3927"/>
                    </a:cubicBezTo>
                    <a:cubicBezTo>
                      <a:pt x="11892" y="4155"/>
                      <a:pt x="11847" y="4360"/>
                      <a:pt x="11801" y="4589"/>
                    </a:cubicBezTo>
                    <a:cubicBezTo>
                      <a:pt x="11778" y="4703"/>
                      <a:pt x="11755" y="4817"/>
                      <a:pt x="11733" y="4931"/>
                    </a:cubicBezTo>
                    <a:cubicBezTo>
                      <a:pt x="11710" y="5045"/>
                      <a:pt x="11687" y="5159"/>
                      <a:pt x="11664" y="5273"/>
                    </a:cubicBezTo>
                    <a:cubicBezTo>
                      <a:pt x="11641" y="5388"/>
                      <a:pt x="11596" y="5502"/>
                      <a:pt x="11573" y="5616"/>
                    </a:cubicBezTo>
                    <a:cubicBezTo>
                      <a:pt x="11550" y="5707"/>
                      <a:pt x="11527" y="5798"/>
                      <a:pt x="11527" y="5890"/>
                    </a:cubicBezTo>
                    <a:cubicBezTo>
                      <a:pt x="11504" y="5981"/>
                      <a:pt x="11481" y="6072"/>
                      <a:pt x="11459" y="6141"/>
                    </a:cubicBezTo>
                    <a:cubicBezTo>
                      <a:pt x="11367" y="6552"/>
                      <a:pt x="11276" y="6962"/>
                      <a:pt x="11185" y="7350"/>
                    </a:cubicBezTo>
                    <a:cubicBezTo>
                      <a:pt x="11116" y="7602"/>
                      <a:pt x="11071" y="7830"/>
                      <a:pt x="11002" y="8058"/>
                    </a:cubicBezTo>
                    <a:cubicBezTo>
                      <a:pt x="11002" y="8081"/>
                      <a:pt x="11002" y="8127"/>
                      <a:pt x="10979" y="8149"/>
                    </a:cubicBezTo>
                    <a:cubicBezTo>
                      <a:pt x="10957" y="8286"/>
                      <a:pt x="10934" y="8400"/>
                      <a:pt x="10911" y="8515"/>
                    </a:cubicBezTo>
                    <a:cubicBezTo>
                      <a:pt x="10774" y="9040"/>
                      <a:pt x="10637" y="9542"/>
                      <a:pt x="10523" y="9975"/>
                    </a:cubicBezTo>
                    <a:cubicBezTo>
                      <a:pt x="10477" y="10158"/>
                      <a:pt x="10432" y="10341"/>
                      <a:pt x="10386" y="10500"/>
                    </a:cubicBezTo>
                    <a:cubicBezTo>
                      <a:pt x="10363" y="10523"/>
                      <a:pt x="10363" y="10546"/>
                      <a:pt x="10363" y="10569"/>
                    </a:cubicBezTo>
                    <a:cubicBezTo>
                      <a:pt x="10340" y="10637"/>
                      <a:pt x="10317" y="10706"/>
                      <a:pt x="10295" y="10774"/>
                    </a:cubicBezTo>
                    <a:cubicBezTo>
                      <a:pt x="10180" y="11231"/>
                      <a:pt x="10066" y="11550"/>
                      <a:pt x="9998" y="11756"/>
                    </a:cubicBezTo>
                    <a:cubicBezTo>
                      <a:pt x="9975" y="11801"/>
                      <a:pt x="9975" y="11824"/>
                      <a:pt x="9952" y="11847"/>
                    </a:cubicBezTo>
                    <a:cubicBezTo>
                      <a:pt x="9952" y="11870"/>
                      <a:pt x="9929" y="11893"/>
                      <a:pt x="9929" y="11916"/>
                    </a:cubicBezTo>
                    <a:lnTo>
                      <a:pt x="7419" y="11139"/>
                    </a:lnTo>
                    <a:cubicBezTo>
                      <a:pt x="7419" y="11139"/>
                      <a:pt x="7213" y="8515"/>
                      <a:pt x="7076" y="8309"/>
                    </a:cubicBezTo>
                    <a:cubicBezTo>
                      <a:pt x="6939" y="8104"/>
                      <a:pt x="4428" y="8583"/>
                      <a:pt x="4155" y="8309"/>
                    </a:cubicBezTo>
                    <a:cubicBezTo>
                      <a:pt x="3881" y="8035"/>
                      <a:pt x="3812" y="5524"/>
                      <a:pt x="3607" y="5251"/>
                    </a:cubicBezTo>
                    <a:cubicBezTo>
                      <a:pt x="3493" y="5091"/>
                      <a:pt x="2762" y="5068"/>
                      <a:pt x="2077" y="5022"/>
                    </a:cubicBezTo>
                    <a:cubicBezTo>
                      <a:pt x="1438" y="4977"/>
                      <a:pt x="822" y="4931"/>
                      <a:pt x="754" y="4771"/>
                    </a:cubicBezTo>
                    <a:cubicBezTo>
                      <a:pt x="617" y="4406"/>
                      <a:pt x="0" y="2260"/>
                      <a:pt x="0" y="2260"/>
                    </a:cubicBezTo>
                    <a:cubicBezTo>
                      <a:pt x="137" y="2169"/>
                      <a:pt x="503" y="2055"/>
                      <a:pt x="1050" y="1918"/>
                    </a:cubicBezTo>
                    <a:cubicBezTo>
                      <a:pt x="1142" y="1895"/>
                      <a:pt x="1233" y="1872"/>
                      <a:pt x="1324" y="1850"/>
                    </a:cubicBezTo>
                    <a:cubicBezTo>
                      <a:pt x="1552" y="1804"/>
                      <a:pt x="1804" y="1735"/>
                      <a:pt x="2077" y="1690"/>
                    </a:cubicBezTo>
                    <a:cubicBezTo>
                      <a:pt x="2237" y="1644"/>
                      <a:pt x="2397" y="1621"/>
                      <a:pt x="2580" y="1576"/>
                    </a:cubicBezTo>
                    <a:cubicBezTo>
                      <a:pt x="2625" y="1576"/>
                      <a:pt x="2648" y="1553"/>
                      <a:pt x="2694" y="1553"/>
                    </a:cubicBezTo>
                    <a:cubicBezTo>
                      <a:pt x="2831" y="1530"/>
                      <a:pt x="2968" y="1507"/>
                      <a:pt x="3105" y="1462"/>
                    </a:cubicBezTo>
                    <a:cubicBezTo>
                      <a:pt x="3493" y="1393"/>
                      <a:pt x="3926" y="1302"/>
                      <a:pt x="4337" y="1210"/>
                    </a:cubicBezTo>
                    <a:cubicBezTo>
                      <a:pt x="4543" y="1188"/>
                      <a:pt x="4725" y="1142"/>
                      <a:pt x="4931" y="1119"/>
                    </a:cubicBezTo>
                    <a:cubicBezTo>
                      <a:pt x="5068" y="1074"/>
                      <a:pt x="5205" y="1051"/>
                      <a:pt x="5364" y="1028"/>
                    </a:cubicBezTo>
                    <a:cubicBezTo>
                      <a:pt x="5524" y="1005"/>
                      <a:pt x="5707" y="982"/>
                      <a:pt x="5866" y="937"/>
                    </a:cubicBezTo>
                    <a:cubicBezTo>
                      <a:pt x="6049" y="914"/>
                      <a:pt x="6232" y="868"/>
                      <a:pt x="6391" y="845"/>
                    </a:cubicBezTo>
                    <a:cubicBezTo>
                      <a:pt x="6574" y="822"/>
                      <a:pt x="6734" y="777"/>
                      <a:pt x="6916" y="754"/>
                    </a:cubicBezTo>
                    <a:cubicBezTo>
                      <a:pt x="6962" y="754"/>
                      <a:pt x="7008" y="731"/>
                      <a:pt x="7053" y="731"/>
                    </a:cubicBezTo>
                    <a:cubicBezTo>
                      <a:pt x="7373" y="686"/>
                      <a:pt x="7692" y="617"/>
                      <a:pt x="8012" y="571"/>
                    </a:cubicBezTo>
                    <a:cubicBezTo>
                      <a:pt x="8195" y="549"/>
                      <a:pt x="8377" y="503"/>
                      <a:pt x="8537" y="480"/>
                    </a:cubicBezTo>
                    <a:cubicBezTo>
                      <a:pt x="8583" y="480"/>
                      <a:pt x="8628" y="457"/>
                      <a:pt x="8651" y="457"/>
                    </a:cubicBezTo>
                    <a:cubicBezTo>
                      <a:pt x="8857" y="434"/>
                      <a:pt x="9039" y="412"/>
                      <a:pt x="9222" y="366"/>
                    </a:cubicBezTo>
                    <a:lnTo>
                      <a:pt x="9222" y="366"/>
                    </a:lnTo>
                    <a:cubicBezTo>
                      <a:pt x="9313" y="366"/>
                      <a:pt x="9404" y="343"/>
                      <a:pt x="9473" y="343"/>
                    </a:cubicBezTo>
                    <a:cubicBezTo>
                      <a:pt x="9587" y="320"/>
                      <a:pt x="9701" y="297"/>
                      <a:pt x="9815" y="275"/>
                    </a:cubicBezTo>
                    <a:cubicBezTo>
                      <a:pt x="9952" y="275"/>
                      <a:pt x="10089" y="252"/>
                      <a:pt x="10226" y="229"/>
                    </a:cubicBezTo>
                    <a:cubicBezTo>
                      <a:pt x="10386" y="206"/>
                      <a:pt x="10546" y="183"/>
                      <a:pt x="10683" y="161"/>
                    </a:cubicBezTo>
                    <a:cubicBezTo>
                      <a:pt x="10774" y="161"/>
                      <a:pt x="10842" y="138"/>
                      <a:pt x="10911" y="138"/>
                    </a:cubicBezTo>
                    <a:cubicBezTo>
                      <a:pt x="10979" y="138"/>
                      <a:pt x="11048" y="115"/>
                      <a:pt x="11116" y="115"/>
                    </a:cubicBezTo>
                    <a:cubicBezTo>
                      <a:pt x="11185" y="92"/>
                      <a:pt x="11253" y="92"/>
                      <a:pt x="11299" y="92"/>
                    </a:cubicBezTo>
                    <a:cubicBezTo>
                      <a:pt x="11322" y="92"/>
                      <a:pt x="11322" y="92"/>
                      <a:pt x="11322" y="92"/>
                    </a:cubicBezTo>
                    <a:cubicBezTo>
                      <a:pt x="11436" y="69"/>
                      <a:pt x="11504" y="69"/>
                      <a:pt x="11596" y="46"/>
                    </a:cubicBezTo>
                    <a:cubicBezTo>
                      <a:pt x="11778" y="24"/>
                      <a:pt x="11938" y="24"/>
                      <a:pt x="12075" y="24"/>
                    </a:cubicBezTo>
                    <a:cubicBezTo>
                      <a:pt x="12121" y="1"/>
                      <a:pt x="12166" y="1"/>
                      <a:pt x="12189" y="1"/>
                    </a:cubicBezTo>
                    <a:cubicBezTo>
                      <a:pt x="12349" y="1"/>
                      <a:pt x="12463" y="1"/>
                      <a:pt x="12509" y="24"/>
                    </a:cubicBezTo>
                    <a:cubicBezTo>
                      <a:pt x="12577" y="92"/>
                      <a:pt x="12554" y="617"/>
                      <a:pt x="12417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18"/>
              <p:cNvSpPr/>
              <p:nvPr/>
            </p:nvSpPr>
            <p:spPr>
              <a:xfrm>
                <a:off x="1473525" y="2481075"/>
                <a:ext cx="85625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291" extrusionOk="0">
                    <a:moveTo>
                      <a:pt x="3070" y="1"/>
                    </a:moveTo>
                    <a:cubicBezTo>
                      <a:pt x="2595" y="1"/>
                      <a:pt x="1440" y="148"/>
                      <a:pt x="1" y="369"/>
                    </a:cubicBezTo>
                    <a:cubicBezTo>
                      <a:pt x="1" y="369"/>
                      <a:pt x="206" y="3085"/>
                      <a:pt x="2854" y="3291"/>
                    </a:cubicBezTo>
                    <a:cubicBezTo>
                      <a:pt x="3219" y="1510"/>
                      <a:pt x="3425" y="141"/>
                      <a:pt x="3288" y="27"/>
                    </a:cubicBezTo>
                    <a:cubicBezTo>
                      <a:pt x="3257" y="9"/>
                      <a:pt x="3183" y="1"/>
                      <a:pt x="3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3" name="Google Shape;1063;p18"/>
              <p:cNvSpPr/>
              <p:nvPr/>
            </p:nvSpPr>
            <p:spPr>
              <a:xfrm>
                <a:off x="765950" y="2826950"/>
                <a:ext cx="358950" cy="3769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076" extrusionOk="0">
                    <a:moveTo>
                      <a:pt x="5205" y="1"/>
                    </a:moveTo>
                    <a:cubicBezTo>
                      <a:pt x="4269" y="800"/>
                      <a:pt x="3424" y="1530"/>
                      <a:pt x="2717" y="2146"/>
                    </a:cubicBezTo>
                    <a:cubicBezTo>
                      <a:pt x="2466" y="2352"/>
                      <a:pt x="2237" y="2557"/>
                      <a:pt x="2009" y="2763"/>
                    </a:cubicBezTo>
                    <a:cubicBezTo>
                      <a:pt x="1963" y="2808"/>
                      <a:pt x="1895" y="2854"/>
                      <a:pt x="1849" y="2900"/>
                    </a:cubicBezTo>
                    <a:cubicBezTo>
                      <a:pt x="1758" y="2968"/>
                      <a:pt x="1689" y="3037"/>
                      <a:pt x="1621" y="3105"/>
                    </a:cubicBezTo>
                    <a:cubicBezTo>
                      <a:pt x="1575" y="3151"/>
                      <a:pt x="1553" y="3174"/>
                      <a:pt x="1507" y="3196"/>
                    </a:cubicBezTo>
                    <a:cubicBezTo>
                      <a:pt x="1438" y="3265"/>
                      <a:pt x="1370" y="3311"/>
                      <a:pt x="1324" y="3379"/>
                    </a:cubicBezTo>
                    <a:lnTo>
                      <a:pt x="1301" y="3379"/>
                    </a:lnTo>
                    <a:cubicBezTo>
                      <a:pt x="1210" y="3470"/>
                      <a:pt x="1142" y="3539"/>
                      <a:pt x="1073" y="3607"/>
                    </a:cubicBezTo>
                    <a:cubicBezTo>
                      <a:pt x="936" y="3721"/>
                      <a:pt x="845" y="3813"/>
                      <a:pt x="799" y="3858"/>
                    </a:cubicBezTo>
                    <a:cubicBezTo>
                      <a:pt x="571" y="4132"/>
                      <a:pt x="343" y="4634"/>
                      <a:pt x="229" y="5296"/>
                    </a:cubicBezTo>
                    <a:cubicBezTo>
                      <a:pt x="0" y="6711"/>
                      <a:pt x="274" y="8857"/>
                      <a:pt x="2192" y="11482"/>
                    </a:cubicBezTo>
                    <a:cubicBezTo>
                      <a:pt x="4155" y="14153"/>
                      <a:pt x="6300" y="14997"/>
                      <a:pt x="7852" y="15066"/>
                    </a:cubicBezTo>
                    <a:cubicBezTo>
                      <a:pt x="7961" y="15072"/>
                      <a:pt x="8067" y="15076"/>
                      <a:pt x="8170" y="15076"/>
                    </a:cubicBezTo>
                    <a:cubicBezTo>
                      <a:pt x="8755" y="15076"/>
                      <a:pt x="9234" y="14970"/>
                      <a:pt x="9564" y="14814"/>
                    </a:cubicBezTo>
                    <a:cubicBezTo>
                      <a:pt x="9724" y="14746"/>
                      <a:pt x="10135" y="14449"/>
                      <a:pt x="10728" y="13993"/>
                    </a:cubicBezTo>
                    <a:cubicBezTo>
                      <a:pt x="10797" y="13924"/>
                      <a:pt x="10865" y="13879"/>
                      <a:pt x="10957" y="13810"/>
                    </a:cubicBezTo>
                    <a:cubicBezTo>
                      <a:pt x="11162" y="13628"/>
                      <a:pt x="11413" y="13445"/>
                      <a:pt x="11687" y="13217"/>
                    </a:cubicBezTo>
                    <a:cubicBezTo>
                      <a:pt x="12440" y="12600"/>
                      <a:pt x="13353" y="11847"/>
                      <a:pt x="14358" y="11003"/>
                    </a:cubicBezTo>
                    <a:cubicBezTo>
                      <a:pt x="13581" y="10797"/>
                      <a:pt x="12874" y="10523"/>
                      <a:pt x="12212" y="10204"/>
                    </a:cubicBezTo>
                    <a:cubicBezTo>
                      <a:pt x="12075" y="10135"/>
                      <a:pt x="11915" y="10067"/>
                      <a:pt x="11778" y="9975"/>
                    </a:cubicBezTo>
                    <a:cubicBezTo>
                      <a:pt x="10500" y="9291"/>
                      <a:pt x="9473" y="8446"/>
                      <a:pt x="8628" y="7533"/>
                    </a:cubicBezTo>
                    <a:cubicBezTo>
                      <a:pt x="5570" y="4201"/>
                      <a:pt x="5205" y="1"/>
                      <a:pt x="5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4" name="Google Shape;1064;p18"/>
              <p:cNvSpPr/>
              <p:nvPr/>
            </p:nvSpPr>
            <p:spPr>
              <a:xfrm>
                <a:off x="806475" y="2880600"/>
                <a:ext cx="25165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0066" h="11847" extrusionOk="0">
                    <a:moveTo>
                      <a:pt x="1096" y="0"/>
                    </a:moveTo>
                    <a:cubicBezTo>
                      <a:pt x="845" y="206"/>
                      <a:pt x="616" y="411"/>
                      <a:pt x="388" y="617"/>
                    </a:cubicBezTo>
                    <a:cubicBezTo>
                      <a:pt x="342" y="662"/>
                      <a:pt x="274" y="708"/>
                      <a:pt x="228" y="754"/>
                    </a:cubicBezTo>
                    <a:cubicBezTo>
                      <a:pt x="137" y="822"/>
                      <a:pt x="68" y="891"/>
                      <a:pt x="0" y="959"/>
                    </a:cubicBezTo>
                    <a:cubicBezTo>
                      <a:pt x="0" y="959"/>
                      <a:pt x="342" y="10660"/>
                      <a:pt x="9107" y="11847"/>
                    </a:cubicBezTo>
                    <a:cubicBezTo>
                      <a:pt x="9176" y="11778"/>
                      <a:pt x="9244" y="11733"/>
                      <a:pt x="9336" y="11664"/>
                    </a:cubicBezTo>
                    <a:cubicBezTo>
                      <a:pt x="9541" y="11482"/>
                      <a:pt x="9792" y="11299"/>
                      <a:pt x="10066" y="11071"/>
                    </a:cubicBezTo>
                    <a:cubicBezTo>
                      <a:pt x="9701" y="11048"/>
                      <a:pt x="1940" y="10272"/>
                      <a:pt x="10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5" name="Google Shape;1065;p18"/>
              <p:cNvSpPr/>
              <p:nvPr/>
            </p:nvSpPr>
            <p:spPr>
              <a:xfrm>
                <a:off x="765950" y="2826950"/>
                <a:ext cx="358950" cy="3778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112" fill="none" extrusionOk="0">
                    <a:moveTo>
                      <a:pt x="14358" y="11003"/>
                    </a:moveTo>
                    <a:cubicBezTo>
                      <a:pt x="13353" y="11847"/>
                      <a:pt x="12440" y="12600"/>
                      <a:pt x="11687" y="13217"/>
                    </a:cubicBezTo>
                    <a:cubicBezTo>
                      <a:pt x="11687" y="13217"/>
                      <a:pt x="11687" y="13217"/>
                      <a:pt x="11687" y="13217"/>
                    </a:cubicBezTo>
                    <a:cubicBezTo>
                      <a:pt x="11413" y="13445"/>
                      <a:pt x="11162" y="13628"/>
                      <a:pt x="10957" y="13810"/>
                    </a:cubicBezTo>
                    <a:cubicBezTo>
                      <a:pt x="10865" y="13879"/>
                      <a:pt x="10797" y="13924"/>
                      <a:pt x="10728" y="13993"/>
                    </a:cubicBezTo>
                    <a:lnTo>
                      <a:pt x="10728" y="13993"/>
                    </a:lnTo>
                    <a:cubicBezTo>
                      <a:pt x="10135" y="14449"/>
                      <a:pt x="9724" y="14746"/>
                      <a:pt x="9564" y="14814"/>
                    </a:cubicBezTo>
                    <a:cubicBezTo>
                      <a:pt x="9176" y="14997"/>
                      <a:pt x="8583" y="15111"/>
                      <a:pt x="7852" y="15066"/>
                    </a:cubicBezTo>
                    <a:cubicBezTo>
                      <a:pt x="6300" y="14997"/>
                      <a:pt x="4155" y="14153"/>
                      <a:pt x="2192" y="11482"/>
                    </a:cubicBezTo>
                    <a:cubicBezTo>
                      <a:pt x="274" y="8857"/>
                      <a:pt x="0" y="6711"/>
                      <a:pt x="229" y="5296"/>
                    </a:cubicBezTo>
                    <a:cubicBezTo>
                      <a:pt x="229" y="5296"/>
                      <a:pt x="229" y="5296"/>
                      <a:pt x="229" y="5296"/>
                    </a:cubicBezTo>
                    <a:cubicBezTo>
                      <a:pt x="343" y="4634"/>
                      <a:pt x="571" y="4132"/>
                      <a:pt x="799" y="3858"/>
                    </a:cubicBezTo>
                    <a:cubicBezTo>
                      <a:pt x="845" y="3813"/>
                      <a:pt x="936" y="3721"/>
                      <a:pt x="1073" y="3607"/>
                    </a:cubicBezTo>
                    <a:cubicBezTo>
                      <a:pt x="1142" y="3539"/>
                      <a:pt x="1210" y="3470"/>
                      <a:pt x="1301" y="3379"/>
                    </a:cubicBezTo>
                    <a:cubicBezTo>
                      <a:pt x="1301" y="3379"/>
                      <a:pt x="1301" y="3379"/>
                      <a:pt x="1324" y="3379"/>
                    </a:cubicBezTo>
                    <a:cubicBezTo>
                      <a:pt x="1370" y="3311"/>
                      <a:pt x="1438" y="3265"/>
                      <a:pt x="1507" y="3196"/>
                    </a:cubicBezTo>
                    <a:cubicBezTo>
                      <a:pt x="1553" y="3174"/>
                      <a:pt x="1575" y="3151"/>
                      <a:pt x="1621" y="3105"/>
                    </a:cubicBezTo>
                    <a:cubicBezTo>
                      <a:pt x="1689" y="3037"/>
                      <a:pt x="1758" y="2968"/>
                      <a:pt x="1849" y="2900"/>
                    </a:cubicBezTo>
                    <a:cubicBezTo>
                      <a:pt x="1895" y="2854"/>
                      <a:pt x="1963" y="2808"/>
                      <a:pt x="2009" y="2763"/>
                    </a:cubicBezTo>
                    <a:cubicBezTo>
                      <a:pt x="2237" y="2557"/>
                      <a:pt x="2466" y="2352"/>
                      <a:pt x="2717" y="2146"/>
                    </a:cubicBezTo>
                    <a:cubicBezTo>
                      <a:pt x="3424" y="1530"/>
                      <a:pt x="4269" y="800"/>
                      <a:pt x="5205" y="1"/>
                    </a:cubicBezTo>
                    <a:cubicBezTo>
                      <a:pt x="5205" y="1"/>
                      <a:pt x="5570" y="4201"/>
                      <a:pt x="8628" y="7533"/>
                    </a:cubicBezTo>
                    <a:cubicBezTo>
                      <a:pt x="9473" y="8446"/>
                      <a:pt x="10500" y="9291"/>
                      <a:pt x="11778" y="9975"/>
                    </a:cubicBezTo>
                    <a:lnTo>
                      <a:pt x="11778" y="9975"/>
                    </a:lnTo>
                    <a:cubicBezTo>
                      <a:pt x="11915" y="10067"/>
                      <a:pt x="12075" y="10135"/>
                      <a:pt x="12212" y="10204"/>
                    </a:cubicBezTo>
                    <a:cubicBezTo>
                      <a:pt x="12874" y="10523"/>
                      <a:pt x="13581" y="10797"/>
                      <a:pt x="14358" y="11003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6" name="Google Shape;1066;p18"/>
              <p:cNvSpPr/>
              <p:nvPr/>
            </p:nvSpPr>
            <p:spPr>
              <a:xfrm>
                <a:off x="915450" y="2600425"/>
                <a:ext cx="346400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12167" fill="none" extrusionOk="0">
                    <a:moveTo>
                      <a:pt x="13856" y="0"/>
                    </a:moveTo>
                    <a:lnTo>
                      <a:pt x="1" y="12166"/>
                    </a:lnTo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7" name="Google Shape;1067;p18"/>
              <p:cNvSpPr/>
              <p:nvPr/>
            </p:nvSpPr>
            <p:spPr>
              <a:xfrm>
                <a:off x="981650" y="2688875"/>
                <a:ext cx="365225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13057" fill="none" extrusionOk="0">
                    <a:moveTo>
                      <a:pt x="14609" y="0"/>
                    </a:moveTo>
                    <a:lnTo>
                      <a:pt x="0" y="13056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8" name="Google Shape;1068;p18"/>
              <p:cNvSpPr/>
              <p:nvPr/>
            </p:nvSpPr>
            <p:spPr>
              <a:xfrm>
                <a:off x="1071225" y="2759625"/>
                <a:ext cx="357250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4290" h="12897" fill="none" extrusionOk="0">
                    <a:moveTo>
                      <a:pt x="14290" y="0"/>
                    </a:moveTo>
                    <a:lnTo>
                      <a:pt x="1" y="12897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9" name="Google Shape;1069;p18"/>
            <p:cNvSpPr/>
            <p:nvPr/>
          </p:nvSpPr>
          <p:spPr>
            <a:xfrm>
              <a:off x="352213" y="4381138"/>
              <a:ext cx="182575" cy="178025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8"/>
            <p:cNvSpPr/>
            <p:nvPr/>
          </p:nvSpPr>
          <p:spPr>
            <a:xfrm>
              <a:off x="127208" y="4736899"/>
              <a:ext cx="87303" cy="89953"/>
            </a:xfrm>
            <a:custGeom>
              <a:avLst/>
              <a:gdLst/>
              <a:ahLst/>
              <a:cxnLst/>
              <a:rect l="l" t="t" r="r" b="b"/>
              <a:pathLst>
                <a:path w="2655" h="2736" extrusionOk="0">
                  <a:moveTo>
                    <a:pt x="1072" y="0"/>
                  </a:moveTo>
                  <a:lnTo>
                    <a:pt x="874" y="939"/>
                  </a:lnTo>
                  <a:lnTo>
                    <a:pt x="1" y="1319"/>
                  </a:lnTo>
                  <a:lnTo>
                    <a:pt x="825" y="1796"/>
                  </a:lnTo>
                  <a:lnTo>
                    <a:pt x="907" y="2736"/>
                  </a:lnTo>
                  <a:lnTo>
                    <a:pt x="1616" y="2093"/>
                  </a:lnTo>
                  <a:lnTo>
                    <a:pt x="2555" y="2307"/>
                  </a:lnTo>
                  <a:lnTo>
                    <a:pt x="2160" y="1434"/>
                  </a:lnTo>
                  <a:lnTo>
                    <a:pt x="2654" y="626"/>
                  </a:lnTo>
                  <a:lnTo>
                    <a:pt x="2654" y="626"/>
                  </a:lnTo>
                  <a:lnTo>
                    <a:pt x="1698" y="725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8"/>
            <p:cNvSpPr/>
            <p:nvPr/>
          </p:nvSpPr>
          <p:spPr>
            <a:xfrm>
              <a:off x="8625289" y="674125"/>
              <a:ext cx="256372" cy="249983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987948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Title only 2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3155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1" name="Google Shape;1151;p20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152" name="Google Shape;1152;p20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153" name="Google Shape;1153;p20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4" name="Google Shape;1154;p20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5" name="Google Shape;1155;p20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20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20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20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20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0" name="Google Shape;1160;p20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1" name="Google Shape;1161;p20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2" name="Google Shape;1162;p20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0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0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0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0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0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8" name="Google Shape;1168;p20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9" name="Google Shape;1169;p20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20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1" name="Google Shape;1171;p20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2" name="Google Shape;1172;p20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20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74" name="Google Shape;1174;p20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75" name="Google Shape;1175;p20"/>
          <p:cNvGrpSpPr/>
          <p:nvPr/>
        </p:nvGrpSpPr>
        <p:grpSpPr>
          <a:xfrm>
            <a:off x="-3023999" y="-2423033"/>
            <a:ext cx="17995148" cy="13541831"/>
            <a:chOff x="-2268000" y="-1817275"/>
            <a:chExt cx="13496361" cy="10156373"/>
          </a:xfrm>
        </p:grpSpPr>
        <p:sp>
          <p:nvSpPr>
            <p:cNvPr id="1176" name="Google Shape;1176;p20"/>
            <p:cNvSpPr/>
            <p:nvPr/>
          </p:nvSpPr>
          <p:spPr>
            <a:xfrm>
              <a:off x="-2268000" y="-1817275"/>
              <a:ext cx="4668300" cy="5501400"/>
            </a:xfrm>
            <a:custGeom>
              <a:avLst/>
              <a:gdLst/>
              <a:ahLst/>
              <a:cxnLst/>
              <a:rect l="l" t="t" r="r" b="b"/>
              <a:pathLst>
                <a:path w="186732" h="220056" extrusionOk="0">
                  <a:moveTo>
                    <a:pt x="119783" y="0"/>
                  </a:moveTo>
                  <a:cubicBezTo>
                    <a:pt x="98653" y="0"/>
                    <a:pt x="77505" y="5483"/>
                    <a:pt x="59316" y="16262"/>
                  </a:cubicBezTo>
                  <a:cubicBezTo>
                    <a:pt x="27276" y="35232"/>
                    <a:pt x="5241" y="70171"/>
                    <a:pt x="1895" y="107254"/>
                  </a:cubicBezTo>
                  <a:cubicBezTo>
                    <a:pt x="0" y="128415"/>
                    <a:pt x="3939" y="150055"/>
                    <a:pt x="13103" y="169223"/>
                  </a:cubicBezTo>
                  <a:cubicBezTo>
                    <a:pt x="21327" y="186396"/>
                    <a:pt x="34017" y="201806"/>
                    <a:pt x="50630" y="211117"/>
                  </a:cubicBezTo>
                  <a:cubicBezTo>
                    <a:pt x="60854" y="216838"/>
                    <a:pt x="72632" y="220055"/>
                    <a:pt x="84309" y="220055"/>
                  </a:cubicBezTo>
                  <a:cubicBezTo>
                    <a:pt x="91606" y="220055"/>
                    <a:pt x="98863" y="218799"/>
                    <a:pt x="105677" y="216111"/>
                  </a:cubicBezTo>
                  <a:cubicBezTo>
                    <a:pt x="114973" y="212436"/>
                    <a:pt x="123823" y="205349"/>
                    <a:pt x="125718" y="195526"/>
                  </a:cubicBezTo>
                  <a:cubicBezTo>
                    <a:pt x="127169" y="187912"/>
                    <a:pt x="124169" y="180100"/>
                    <a:pt x="120131" y="173491"/>
                  </a:cubicBezTo>
                  <a:cubicBezTo>
                    <a:pt x="116077" y="166882"/>
                    <a:pt x="110918" y="160949"/>
                    <a:pt x="107375" y="154043"/>
                  </a:cubicBezTo>
                  <a:cubicBezTo>
                    <a:pt x="100205" y="140183"/>
                    <a:pt x="100304" y="122828"/>
                    <a:pt x="107589" y="109034"/>
                  </a:cubicBezTo>
                  <a:cubicBezTo>
                    <a:pt x="114890" y="95239"/>
                    <a:pt x="129179" y="85400"/>
                    <a:pt x="144672" y="83521"/>
                  </a:cubicBezTo>
                  <a:cubicBezTo>
                    <a:pt x="151132" y="82730"/>
                    <a:pt x="157725" y="83241"/>
                    <a:pt x="164169" y="82318"/>
                  </a:cubicBezTo>
                  <a:cubicBezTo>
                    <a:pt x="170613" y="81395"/>
                    <a:pt x="177271" y="78659"/>
                    <a:pt x="180716" y="73138"/>
                  </a:cubicBezTo>
                  <a:cubicBezTo>
                    <a:pt x="185396" y="65623"/>
                    <a:pt x="180551" y="60019"/>
                    <a:pt x="176596" y="54020"/>
                  </a:cubicBezTo>
                  <a:cubicBezTo>
                    <a:pt x="171981" y="46966"/>
                    <a:pt x="180007" y="42516"/>
                    <a:pt x="183386" y="37275"/>
                  </a:cubicBezTo>
                  <a:cubicBezTo>
                    <a:pt x="186731" y="32117"/>
                    <a:pt x="185413" y="24947"/>
                    <a:pt x="181705" y="20036"/>
                  </a:cubicBezTo>
                  <a:cubicBezTo>
                    <a:pt x="177980" y="15125"/>
                    <a:pt x="172343" y="12076"/>
                    <a:pt x="166707" y="9620"/>
                  </a:cubicBezTo>
                  <a:cubicBezTo>
                    <a:pt x="151952" y="3179"/>
                    <a:pt x="135872" y="0"/>
                    <a:pt x="119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20"/>
            <p:cNvSpPr/>
            <p:nvPr/>
          </p:nvSpPr>
          <p:spPr>
            <a:xfrm rot="3439522">
              <a:off x="6253369" y="3230225"/>
              <a:ext cx="4042266" cy="4425814"/>
            </a:xfrm>
            <a:custGeom>
              <a:avLst/>
              <a:gdLst/>
              <a:ahLst/>
              <a:cxnLst/>
              <a:rect l="l" t="t" r="r" b="b"/>
              <a:pathLst>
                <a:path w="161681" h="177022" extrusionOk="0">
                  <a:moveTo>
                    <a:pt x="82925" y="1"/>
                  </a:moveTo>
                  <a:cubicBezTo>
                    <a:pt x="70061" y="1"/>
                    <a:pt x="57191" y="3152"/>
                    <a:pt x="45901" y="9310"/>
                  </a:cubicBezTo>
                  <a:cubicBezTo>
                    <a:pt x="40791" y="12112"/>
                    <a:pt x="35847" y="15589"/>
                    <a:pt x="30046" y="16776"/>
                  </a:cubicBezTo>
                  <a:cubicBezTo>
                    <a:pt x="28589" y="17077"/>
                    <a:pt x="27158" y="17167"/>
                    <a:pt x="25735" y="17167"/>
                  </a:cubicBezTo>
                  <a:cubicBezTo>
                    <a:pt x="23663" y="17167"/>
                    <a:pt x="21610" y="16977"/>
                    <a:pt x="19522" y="16977"/>
                  </a:cubicBezTo>
                  <a:cubicBezTo>
                    <a:pt x="18891" y="16977"/>
                    <a:pt x="18257" y="16994"/>
                    <a:pt x="17619" y="17039"/>
                  </a:cubicBezTo>
                  <a:cubicBezTo>
                    <a:pt x="8488" y="17682"/>
                    <a:pt x="1" y="27587"/>
                    <a:pt x="7714" y="35762"/>
                  </a:cubicBezTo>
                  <a:cubicBezTo>
                    <a:pt x="13021" y="41398"/>
                    <a:pt x="22398" y="39783"/>
                    <a:pt x="29370" y="43145"/>
                  </a:cubicBezTo>
                  <a:cubicBezTo>
                    <a:pt x="36852" y="46771"/>
                    <a:pt x="40412" y="55869"/>
                    <a:pt x="39868" y="64159"/>
                  </a:cubicBezTo>
                  <a:cubicBezTo>
                    <a:pt x="39325" y="72465"/>
                    <a:pt x="35468" y="80145"/>
                    <a:pt x="31463" y="87430"/>
                  </a:cubicBezTo>
                  <a:cubicBezTo>
                    <a:pt x="27475" y="94715"/>
                    <a:pt x="23190" y="102065"/>
                    <a:pt x="21657" y="110240"/>
                  </a:cubicBezTo>
                  <a:cubicBezTo>
                    <a:pt x="19580" y="121282"/>
                    <a:pt x="22810" y="132819"/>
                    <a:pt x="28447" y="142543"/>
                  </a:cubicBezTo>
                  <a:cubicBezTo>
                    <a:pt x="40280" y="162946"/>
                    <a:pt x="63156" y="176477"/>
                    <a:pt x="86724" y="177004"/>
                  </a:cubicBezTo>
                  <a:cubicBezTo>
                    <a:pt x="87219" y="177016"/>
                    <a:pt x="87714" y="177021"/>
                    <a:pt x="88209" y="177021"/>
                  </a:cubicBezTo>
                  <a:cubicBezTo>
                    <a:pt x="111288" y="177021"/>
                    <a:pt x="134029" y="164656"/>
                    <a:pt x="146501" y="145229"/>
                  </a:cubicBezTo>
                  <a:cubicBezTo>
                    <a:pt x="155484" y="131253"/>
                    <a:pt x="159142" y="114475"/>
                    <a:pt x="160362" y="97912"/>
                  </a:cubicBezTo>
                  <a:cubicBezTo>
                    <a:pt x="161681" y="80030"/>
                    <a:pt x="160247" y="61555"/>
                    <a:pt x="152863" y="45222"/>
                  </a:cubicBezTo>
                  <a:cubicBezTo>
                    <a:pt x="144194" y="25972"/>
                    <a:pt x="127235" y="10628"/>
                    <a:pt x="107227" y="3920"/>
                  </a:cubicBezTo>
                  <a:cubicBezTo>
                    <a:pt x="99407" y="1295"/>
                    <a:pt x="91167" y="1"/>
                    <a:pt x="82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8" name="Google Shape;1178;p20"/>
          <p:cNvSpPr txBox="1">
            <a:spLocks noGrp="1"/>
          </p:cNvSpPr>
          <p:nvPr>
            <p:ph type="title"/>
          </p:nvPr>
        </p:nvSpPr>
        <p:spPr>
          <a:xfrm>
            <a:off x="960000" y="646176"/>
            <a:ext cx="10272000" cy="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9" name="Google Shape;1179;p20"/>
          <p:cNvSpPr txBox="1">
            <a:spLocks noGrp="1"/>
          </p:cNvSpPr>
          <p:nvPr>
            <p:ph type="subTitle" idx="1"/>
          </p:nvPr>
        </p:nvSpPr>
        <p:spPr>
          <a:xfrm>
            <a:off x="6442771" y="2739855"/>
            <a:ext cx="4338800" cy="2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0" name="Google Shape;1180;p20"/>
          <p:cNvSpPr txBox="1">
            <a:spLocks noGrp="1"/>
          </p:cNvSpPr>
          <p:nvPr>
            <p:ph type="subTitle" idx="2"/>
          </p:nvPr>
        </p:nvSpPr>
        <p:spPr>
          <a:xfrm>
            <a:off x="1410533" y="2739855"/>
            <a:ext cx="4338800" cy="2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81" name="Google Shape;1181;p20"/>
          <p:cNvGrpSpPr/>
          <p:nvPr/>
        </p:nvGrpSpPr>
        <p:grpSpPr>
          <a:xfrm>
            <a:off x="279134" y="1728719"/>
            <a:ext cx="11834669" cy="5030836"/>
            <a:chOff x="209350" y="1296539"/>
            <a:chExt cx="8876002" cy="3773127"/>
          </a:xfrm>
        </p:grpSpPr>
        <p:grpSp>
          <p:nvGrpSpPr>
            <p:cNvPr id="1182" name="Google Shape;1182;p20"/>
            <p:cNvGrpSpPr/>
            <p:nvPr/>
          </p:nvGrpSpPr>
          <p:grpSpPr>
            <a:xfrm>
              <a:off x="209350" y="4167450"/>
              <a:ext cx="1007750" cy="873100"/>
              <a:chOff x="636425" y="1093375"/>
              <a:chExt cx="1007750" cy="873100"/>
            </a:xfrm>
          </p:grpSpPr>
          <p:sp>
            <p:nvSpPr>
              <p:cNvPr id="1183" name="Google Shape;1183;p20"/>
              <p:cNvSpPr/>
              <p:nvPr/>
            </p:nvSpPr>
            <p:spPr>
              <a:xfrm>
                <a:off x="954250" y="1707375"/>
                <a:ext cx="161525" cy="259100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10364" extrusionOk="0">
                    <a:moveTo>
                      <a:pt x="1" y="1"/>
                    </a:moveTo>
                    <a:lnTo>
                      <a:pt x="937" y="10363"/>
                    </a:lnTo>
                    <a:lnTo>
                      <a:pt x="6460" y="31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4" name="Google Shape;1184;p20"/>
              <p:cNvSpPr/>
              <p:nvPr/>
            </p:nvSpPr>
            <p:spPr>
              <a:xfrm>
                <a:off x="954250" y="1707375"/>
                <a:ext cx="161525" cy="259100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10364" fill="none" extrusionOk="0">
                    <a:moveTo>
                      <a:pt x="937" y="10363"/>
                    </a:moveTo>
                    <a:lnTo>
                      <a:pt x="6460" y="3151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5" name="Google Shape;1185;p20"/>
              <p:cNvSpPr/>
              <p:nvPr/>
            </p:nvSpPr>
            <p:spPr>
              <a:xfrm>
                <a:off x="636425" y="1093375"/>
                <a:ext cx="1007750" cy="499900"/>
              </a:xfrm>
              <a:custGeom>
                <a:avLst/>
                <a:gdLst/>
                <a:ahLst/>
                <a:cxnLst/>
                <a:rect l="l" t="t" r="r" b="b"/>
                <a:pathLst>
                  <a:path w="40310" h="19996" extrusionOk="0">
                    <a:moveTo>
                      <a:pt x="40310" y="1"/>
                    </a:moveTo>
                    <a:lnTo>
                      <a:pt x="0" y="14563"/>
                    </a:lnTo>
                    <a:lnTo>
                      <a:pt x="7920" y="19996"/>
                    </a:lnTo>
                    <a:lnTo>
                      <a:pt x="403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6" name="Google Shape;1186;p20"/>
              <p:cNvSpPr/>
              <p:nvPr/>
            </p:nvSpPr>
            <p:spPr>
              <a:xfrm>
                <a:off x="982225" y="1093375"/>
                <a:ext cx="661950" cy="765250"/>
              </a:xfrm>
              <a:custGeom>
                <a:avLst/>
                <a:gdLst/>
                <a:ahLst/>
                <a:cxnLst/>
                <a:rect l="l" t="t" r="r" b="b"/>
                <a:pathLst>
                  <a:path w="26478" h="30610" extrusionOk="0">
                    <a:moveTo>
                      <a:pt x="26478" y="1"/>
                    </a:moveTo>
                    <a:lnTo>
                      <a:pt x="0" y="24880"/>
                    </a:lnTo>
                    <a:lnTo>
                      <a:pt x="9541" y="30609"/>
                    </a:lnTo>
                    <a:lnTo>
                      <a:pt x="264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7" name="Google Shape;1187;p20"/>
              <p:cNvSpPr/>
              <p:nvPr/>
            </p:nvSpPr>
            <p:spPr>
              <a:xfrm>
                <a:off x="636425" y="1093375"/>
                <a:ext cx="1007750" cy="499900"/>
              </a:xfrm>
              <a:custGeom>
                <a:avLst/>
                <a:gdLst/>
                <a:ahLst/>
                <a:cxnLst/>
                <a:rect l="l" t="t" r="r" b="b"/>
                <a:pathLst>
                  <a:path w="40310" h="19996" fill="none" extrusionOk="0">
                    <a:moveTo>
                      <a:pt x="40310" y="1"/>
                    </a:moveTo>
                    <a:lnTo>
                      <a:pt x="7920" y="19996"/>
                    </a:lnTo>
                    <a:lnTo>
                      <a:pt x="0" y="14563"/>
                    </a:ln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8" name="Google Shape;1188;p20"/>
              <p:cNvSpPr/>
              <p:nvPr/>
            </p:nvSpPr>
            <p:spPr>
              <a:xfrm>
                <a:off x="982225" y="1093375"/>
                <a:ext cx="661950" cy="765250"/>
              </a:xfrm>
              <a:custGeom>
                <a:avLst/>
                <a:gdLst/>
                <a:ahLst/>
                <a:cxnLst/>
                <a:rect l="l" t="t" r="r" b="b"/>
                <a:pathLst>
                  <a:path w="26478" h="30610" fill="none" extrusionOk="0">
                    <a:moveTo>
                      <a:pt x="26478" y="1"/>
                    </a:moveTo>
                    <a:lnTo>
                      <a:pt x="0" y="24880"/>
                    </a:lnTo>
                    <a:lnTo>
                      <a:pt x="9541" y="30609"/>
                    </a:ln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9" name="Google Shape;1189;p20"/>
              <p:cNvSpPr/>
              <p:nvPr/>
            </p:nvSpPr>
            <p:spPr>
              <a:xfrm>
                <a:off x="834425" y="1093375"/>
                <a:ext cx="809750" cy="873100"/>
              </a:xfrm>
              <a:custGeom>
                <a:avLst/>
                <a:gdLst/>
                <a:ahLst/>
                <a:cxnLst/>
                <a:rect l="l" t="t" r="r" b="b"/>
                <a:pathLst>
                  <a:path w="32390" h="34924" extrusionOk="0">
                    <a:moveTo>
                      <a:pt x="32390" y="1"/>
                    </a:moveTo>
                    <a:lnTo>
                      <a:pt x="0" y="19996"/>
                    </a:lnTo>
                    <a:lnTo>
                      <a:pt x="5730" y="34923"/>
                    </a:lnTo>
                    <a:lnTo>
                      <a:pt x="5912" y="24880"/>
                    </a:lnTo>
                    <a:lnTo>
                      <a:pt x="3239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0" name="Google Shape;1190;p20"/>
              <p:cNvSpPr/>
              <p:nvPr/>
            </p:nvSpPr>
            <p:spPr>
              <a:xfrm>
                <a:off x="834425" y="1093375"/>
                <a:ext cx="809750" cy="873100"/>
              </a:xfrm>
              <a:custGeom>
                <a:avLst/>
                <a:gdLst/>
                <a:ahLst/>
                <a:cxnLst/>
                <a:rect l="l" t="t" r="r" b="b"/>
                <a:pathLst>
                  <a:path w="32390" h="34924" fill="none" extrusionOk="0">
                    <a:moveTo>
                      <a:pt x="0" y="19996"/>
                    </a:moveTo>
                    <a:lnTo>
                      <a:pt x="5730" y="34923"/>
                    </a:lnTo>
                    <a:lnTo>
                      <a:pt x="5912" y="24880"/>
                    </a:lnTo>
                    <a:lnTo>
                      <a:pt x="32390" y="1"/>
                    </a:ln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1" name="Google Shape;1191;p20"/>
            <p:cNvGrpSpPr/>
            <p:nvPr/>
          </p:nvGrpSpPr>
          <p:grpSpPr>
            <a:xfrm>
              <a:off x="8385234" y="1296539"/>
              <a:ext cx="700118" cy="873085"/>
              <a:chOff x="7996262" y="126795"/>
              <a:chExt cx="1081430" cy="1348602"/>
            </a:xfrm>
          </p:grpSpPr>
          <p:sp>
            <p:nvSpPr>
              <p:cNvPr id="1192" name="Google Shape;1192;p20"/>
              <p:cNvSpPr/>
              <p:nvPr/>
            </p:nvSpPr>
            <p:spPr>
              <a:xfrm rot="538858">
                <a:off x="8093562" y="197092"/>
                <a:ext cx="886739" cy="1208576"/>
              </a:xfrm>
              <a:custGeom>
                <a:avLst/>
                <a:gdLst/>
                <a:ahLst/>
                <a:cxnLst/>
                <a:rect l="l" t="t" r="r" b="b"/>
                <a:pathLst>
                  <a:path w="35471" h="48345" extrusionOk="0">
                    <a:moveTo>
                      <a:pt x="11596" y="0"/>
                    </a:moveTo>
                    <a:lnTo>
                      <a:pt x="0" y="754"/>
                    </a:lnTo>
                    <a:lnTo>
                      <a:pt x="617" y="36110"/>
                    </a:lnTo>
                    <a:lnTo>
                      <a:pt x="16435" y="36475"/>
                    </a:lnTo>
                    <a:lnTo>
                      <a:pt x="16115" y="48344"/>
                    </a:lnTo>
                    <a:lnTo>
                      <a:pt x="28600" y="47956"/>
                    </a:lnTo>
                    <a:lnTo>
                      <a:pt x="28669" y="36726"/>
                    </a:lnTo>
                    <a:lnTo>
                      <a:pt x="35471" y="36932"/>
                    </a:lnTo>
                    <a:lnTo>
                      <a:pt x="35471" y="25907"/>
                    </a:lnTo>
                    <a:lnTo>
                      <a:pt x="28669" y="25519"/>
                    </a:lnTo>
                    <a:lnTo>
                      <a:pt x="28737" y="9952"/>
                    </a:lnTo>
                    <a:lnTo>
                      <a:pt x="17005" y="13422"/>
                    </a:lnTo>
                    <a:lnTo>
                      <a:pt x="16686" y="24834"/>
                    </a:lnTo>
                    <a:lnTo>
                      <a:pt x="11596" y="24515"/>
                    </a:lnTo>
                    <a:lnTo>
                      <a:pt x="115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3" name="Google Shape;1193;p20"/>
              <p:cNvSpPr/>
              <p:nvPr/>
            </p:nvSpPr>
            <p:spPr>
              <a:xfrm rot="538858">
                <a:off x="8093406" y="199083"/>
                <a:ext cx="716146" cy="1193176"/>
              </a:xfrm>
              <a:custGeom>
                <a:avLst/>
                <a:gdLst/>
                <a:ahLst/>
                <a:cxnLst/>
                <a:rect l="l" t="t" r="r" b="b"/>
                <a:pathLst>
                  <a:path w="28647" h="47729" extrusionOk="0">
                    <a:moveTo>
                      <a:pt x="1895" y="1"/>
                    </a:moveTo>
                    <a:lnTo>
                      <a:pt x="0" y="138"/>
                    </a:lnTo>
                    <a:lnTo>
                      <a:pt x="617" y="35494"/>
                    </a:lnTo>
                    <a:lnTo>
                      <a:pt x="16435" y="35859"/>
                    </a:lnTo>
                    <a:lnTo>
                      <a:pt x="16115" y="47728"/>
                    </a:lnTo>
                    <a:lnTo>
                      <a:pt x="28600" y="47340"/>
                    </a:lnTo>
                    <a:lnTo>
                      <a:pt x="28646" y="41520"/>
                    </a:lnTo>
                    <a:lnTo>
                      <a:pt x="28646" y="41520"/>
                    </a:lnTo>
                    <a:cubicBezTo>
                      <a:pt x="28075" y="43551"/>
                      <a:pt x="27322" y="45560"/>
                      <a:pt x="25199" y="45811"/>
                    </a:cubicBezTo>
                    <a:cubicBezTo>
                      <a:pt x="23739" y="45971"/>
                      <a:pt x="22209" y="45879"/>
                      <a:pt x="20726" y="45971"/>
                    </a:cubicBezTo>
                    <a:cubicBezTo>
                      <a:pt x="20460" y="45988"/>
                      <a:pt x="20159" y="46011"/>
                      <a:pt x="19857" y="46011"/>
                    </a:cubicBezTo>
                    <a:cubicBezTo>
                      <a:pt x="18990" y="46011"/>
                      <a:pt x="18111" y="45828"/>
                      <a:pt x="18009" y="44829"/>
                    </a:cubicBezTo>
                    <a:cubicBezTo>
                      <a:pt x="17918" y="44053"/>
                      <a:pt x="18306" y="39283"/>
                      <a:pt x="18215" y="37571"/>
                    </a:cubicBezTo>
                    <a:cubicBezTo>
                      <a:pt x="18055" y="34353"/>
                      <a:pt x="17804" y="33873"/>
                      <a:pt x="14426" y="33782"/>
                    </a:cubicBezTo>
                    <a:cubicBezTo>
                      <a:pt x="14042" y="33772"/>
                      <a:pt x="13500" y="33769"/>
                      <a:pt x="12868" y="33769"/>
                    </a:cubicBezTo>
                    <a:cubicBezTo>
                      <a:pt x="11460" y="33769"/>
                      <a:pt x="9607" y="33786"/>
                      <a:pt x="8077" y="33786"/>
                    </a:cubicBezTo>
                    <a:cubicBezTo>
                      <a:pt x="7149" y="33786"/>
                      <a:pt x="6340" y="33779"/>
                      <a:pt x="5821" y="33759"/>
                    </a:cubicBezTo>
                    <a:cubicBezTo>
                      <a:pt x="2922" y="33668"/>
                      <a:pt x="2169" y="33554"/>
                      <a:pt x="2146" y="30655"/>
                    </a:cubicBezTo>
                    <a:cubicBezTo>
                      <a:pt x="2123" y="27459"/>
                      <a:pt x="2123" y="2671"/>
                      <a:pt x="1895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4" name="Google Shape;1194;p20"/>
              <p:cNvSpPr/>
              <p:nvPr/>
            </p:nvSpPr>
            <p:spPr>
              <a:xfrm rot="538858">
                <a:off x="8261328" y="515289"/>
                <a:ext cx="212291" cy="384559"/>
              </a:xfrm>
              <a:custGeom>
                <a:avLst/>
                <a:gdLst/>
                <a:ahLst/>
                <a:cxnLst/>
                <a:rect l="l" t="t" r="r" b="b"/>
                <a:pathLst>
                  <a:path w="8492" h="15383" extrusionOk="0">
                    <a:moveTo>
                      <a:pt x="1941" y="0"/>
                    </a:moveTo>
                    <a:cubicBezTo>
                      <a:pt x="1820" y="0"/>
                      <a:pt x="1692" y="75"/>
                      <a:pt x="1644" y="206"/>
                    </a:cubicBezTo>
                    <a:cubicBezTo>
                      <a:pt x="320" y="3949"/>
                      <a:pt x="1" y="8149"/>
                      <a:pt x="663" y="12098"/>
                    </a:cubicBezTo>
                    <a:cubicBezTo>
                      <a:pt x="1055" y="14491"/>
                      <a:pt x="2700" y="15383"/>
                      <a:pt x="4592" y="15383"/>
                    </a:cubicBezTo>
                    <a:cubicBezTo>
                      <a:pt x="5786" y="15383"/>
                      <a:pt x="7079" y="15028"/>
                      <a:pt x="8218" y="14472"/>
                    </a:cubicBezTo>
                    <a:cubicBezTo>
                      <a:pt x="8492" y="14335"/>
                      <a:pt x="8492" y="13878"/>
                      <a:pt x="8218" y="13741"/>
                    </a:cubicBezTo>
                    <a:cubicBezTo>
                      <a:pt x="6780" y="13057"/>
                      <a:pt x="5456" y="12897"/>
                      <a:pt x="3927" y="12532"/>
                    </a:cubicBezTo>
                    <a:cubicBezTo>
                      <a:pt x="3379" y="12395"/>
                      <a:pt x="3676" y="12554"/>
                      <a:pt x="3516" y="12029"/>
                    </a:cubicBezTo>
                    <a:cubicBezTo>
                      <a:pt x="3310" y="11390"/>
                      <a:pt x="3219" y="10706"/>
                      <a:pt x="3151" y="10044"/>
                    </a:cubicBezTo>
                    <a:cubicBezTo>
                      <a:pt x="2763" y="6711"/>
                      <a:pt x="2922" y="3493"/>
                      <a:pt x="2192" y="206"/>
                    </a:cubicBezTo>
                    <a:cubicBezTo>
                      <a:pt x="2159" y="64"/>
                      <a:pt x="2053" y="0"/>
                      <a:pt x="1941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5" name="Google Shape;1195;p20"/>
              <p:cNvSpPr/>
              <p:nvPr/>
            </p:nvSpPr>
            <p:spPr>
              <a:xfrm rot="538858">
                <a:off x="8086182" y="189671"/>
                <a:ext cx="901588" cy="1222850"/>
              </a:xfrm>
              <a:custGeom>
                <a:avLst/>
                <a:gdLst/>
                <a:ahLst/>
                <a:cxnLst/>
                <a:rect l="l" t="t" r="r" b="b"/>
                <a:pathLst>
                  <a:path w="36065" h="48916" extrusionOk="0">
                    <a:moveTo>
                      <a:pt x="11596" y="594"/>
                    </a:moveTo>
                    <a:lnTo>
                      <a:pt x="11596" y="24812"/>
                    </a:lnTo>
                    <a:cubicBezTo>
                      <a:pt x="11596" y="24949"/>
                      <a:pt x="11710" y="25086"/>
                      <a:pt x="11870" y="25086"/>
                    </a:cubicBezTo>
                    <a:lnTo>
                      <a:pt x="16983" y="25405"/>
                    </a:lnTo>
                    <a:cubicBezTo>
                      <a:pt x="17051" y="25405"/>
                      <a:pt x="17120" y="25382"/>
                      <a:pt x="17188" y="25337"/>
                    </a:cubicBezTo>
                    <a:cubicBezTo>
                      <a:pt x="17234" y="25291"/>
                      <a:pt x="17279" y="25200"/>
                      <a:pt x="17279" y="25131"/>
                    </a:cubicBezTo>
                    <a:lnTo>
                      <a:pt x="17576" y="13924"/>
                    </a:lnTo>
                    <a:lnTo>
                      <a:pt x="28738" y="10637"/>
                    </a:lnTo>
                    <a:lnTo>
                      <a:pt x="28669" y="25816"/>
                    </a:lnTo>
                    <a:cubicBezTo>
                      <a:pt x="28669" y="25976"/>
                      <a:pt x="28806" y="26090"/>
                      <a:pt x="28943" y="26090"/>
                    </a:cubicBezTo>
                    <a:lnTo>
                      <a:pt x="35494" y="26455"/>
                    </a:lnTo>
                    <a:lnTo>
                      <a:pt x="35494" y="36932"/>
                    </a:lnTo>
                    <a:lnTo>
                      <a:pt x="28966" y="36749"/>
                    </a:lnTo>
                    <a:cubicBezTo>
                      <a:pt x="28897" y="36749"/>
                      <a:pt x="28829" y="36772"/>
                      <a:pt x="28760" y="36818"/>
                    </a:cubicBezTo>
                    <a:cubicBezTo>
                      <a:pt x="28715" y="36886"/>
                      <a:pt x="28669" y="36955"/>
                      <a:pt x="28669" y="37023"/>
                    </a:cubicBezTo>
                    <a:lnTo>
                      <a:pt x="28624" y="47979"/>
                    </a:lnTo>
                    <a:lnTo>
                      <a:pt x="16709" y="48345"/>
                    </a:lnTo>
                    <a:lnTo>
                      <a:pt x="16709" y="48345"/>
                    </a:lnTo>
                    <a:lnTo>
                      <a:pt x="17028" y="36795"/>
                    </a:lnTo>
                    <a:cubicBezTo>
                      <a:pt x="17028" y="36704"/>
                      <a:pt x="17005" y="36635"/>
                      <a:pt x="16937" y="36590"/>
                    </a:cubicBezTo>
                    <a:cubicBezTo>
                      <a:pt x="16891" y="36521"/>
                      <a:pt x="16823" y="36498"/>
                      <a:pt x="16754" y="36498"/>
                    </a:cubicBezTo>
                    <a:lnTo>
                      <a:pt x="1187" y="36133"/>
                    </a:lnTo>
                    <a:lnTo>
                      <a:pt x="571" y="1325"/>
                    </a:lnTo>
                    <a:lnTo>
                      <a:pt x="11596" y="594"/>
                    </a:lnTo>
                    <a:close/>
                    <a:moveTo>
                      <a:pt x="11870" y="1"/>
                    </a:moveTo>
                    <a:lnTo>
                      <a:pt x="274" y="754"/>
                    </a:lnTo>
                    <a:cubicBezTo>
                      <a:pt x="115" y="777"/>
                      <a:pt x="1" y="891"/>
                      <a:pt x="1" y="1051"/>
                    </a:cubicBezTo>
                    <a:lnTo>
                      <a:pt x="640" y="36407"/>
                    </a:lnTo>
                    <a:cubicBezTo>
                      <a:pt x="640" y="36567"/>
                      <a:pt x="754" y="36681"/>
                      <a:pt x="914" y="36681"/>
                    </a:cubicBezTo>
                    <a:lnTo>
                      <a:pt x="16435" y="37069"/>
                    </a:lnTo>
                    <a:lnTo>
                      <a:pt x="16138" y="48618"/>
                    </a:lnTo>
                    <a:cubicBezTo>
                      <a:pt x="16138" y="48710"/>
                      <a:pt x="16161" y="48778"/>
                      <a:pt x="16229" y="48824"/>
                    </a:cubicBezTo>
                    <a:cubicBezTo>
                      <a:pt x="16275" y="48892"/>
                      <a:pt x="16344" y="48915"/>
                      <a:pt x="16412" y="48915"/>
                    </a:cubicBezTo>
                    <a:lnTo>
                      <a:pt x="16435" y="48915"/>
                    </a:lnTo>
                    <a:lnTo>
                      <a:pt x="28920" y="48527"/>
                    </a:lnTo>
                    <a:cubicBezTo>
                      <a:pt x="29057" y="48527"/>
                      <a:pt x="29194" y="48413"/>
                      <a:pt x="29194" y="48253"/>
                    </a:cubicBezTo>
                    <a:lnTo>
                      <a:pt x="29240" y="37320"/>
                    </a:lnTo>
                    <a:lnTo>
                      <a:pt x="35768" y="37503"/>
                    </a:lnTo>
                    <a:cubicBezTo>
                      <a:pt x="35836" y="37503"/>
                      <a:pt x="35905" y="37480"/>
                      <a:pt x="35973" y="37434"/>
                    </a:cubicBezTo>
                    <a:cubicBezTo>
                      <a:pt x="36019" y="37366"/>
                      <a:pt x="36065" y="37297"/>
                      <a:pt x="36065" y="37229"/>
                    </a:cubicBezTo>
                    <a:lnTo>
                      <a:pt x="36065" y="26204"/>
                    </a:lnTo>
                    <a:cubicBezTo>
                      <a:pt x="36065" y="26044"/>
                      <a:pt x="35928" y="25907"/>
                      <a:pt x="35791" y="25907"/>
                    </a:cubicBezTo>
                    <a:lnTo>
                      <a:pt x="29240" y="25542"/>
                    </a:lnTo>
                    <a:lnTo>
                      <a:pt x="29308" y="10249"/>
                    </a:lnTo>
                    <a:cubicBezTo>
                      <a:pt x="29308" y="10158"/>
                      <a:pt x="29263" y="10067"/>
                      <a:pt x="29194" y="10021"/>
                    </a:cubicBezTo>
                    <a:cubicBezTo>
                      <a:pt x="29144" y="9988"/>
                      <a:pt x="29082" y="9966"/>
                      <a:pt x="29016" y="9966"/>
                    </a:cubicBezTo>
                    <a:cubicBezTo>
                      <a:pt x="28992" y="9966"/>
                      <a:pt x="28968" y="9969"/>
                      <a:pt x="28943" y="9975"/>
                    </a:cubicBezTo>
                    <a:lnTo>
                      <a:pt x="17234" y="13445"/>
                    </a:lnTo>
                    <a:cubicBezTo>
                      <a:pt x="17097" y="13468"/>
                      <a:pt x="17028" y="13582"/>
                      <a:pt x="17028" y="13696"/>
                    </a:cubicBezTo>
                    <a:lnTo>
                      <a:pt x="16709" y="24812"/>
                    </a:lnTo>
                    <a:lnTo>
                      <a:pt x="12166" y="24538"/>
                    </a:lnTo>
                    <a:lnTo>
                      <a:pt x="12166" y="297"/>
                    </a:lnTo>
                    <a:cubicBezTo>
                      <a:pt x="12166" y="206"/>
                      <a:pt x="12144" y="138"/>
                      <a:pt x="12075" y="92"/>
                    </a:cubicBezTo>
                    <a:cubicBezTo>
                      <a:pt x="12030" y="23"/>
                      <a:pt x="11938" y="1"/>
                      <a:pt x="1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6" name="Google Shape;1196;p20"/>
            <p:cNvGrpSpPr/>
            <p:nvPr/>
          </p:nvGrpSpPr>
          <p:grpSpPr>
            <a:xfrm>
              <a:off x="4405428" y="4619078"/>
              <a:ext cx="518450" cy="450588"/>
              <a:chOff x="4405428" y="4619078"/>
              <a:chExt cx="518450" cy="450588"/>
            </a:xfrm>
          </p:grpSpPr>
          <p:sp>
            <p:nvSpPr>
              <p:cNvPr id="1197" name="Google Shape;1197;p20"/>
              <p:cNvSpPr/>
              <p:nvPr/>
            </p:nvSpPr>
            <p:spPr>
              <a:xfrm>
                <a:off x="4649925" y="4806358"/>
                <a:ext cx="273952" cy="263308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6209" extrusionOk="0">
                    <a:moveTo>
                      <a:pt x="5090" y="0"/>
                    </a:moveTo>
                    <a:lnTo>
                      <a:pt x="3127" y="1119"/>
                    </a:lnTo>
                    <a:lnTo>
                      <a:pt x="1096" y="137"/>
                    </a:lnTo>
                    <a:lnTo>
                      <a:pt x="1552" y="2351"/>
                    </a:lnTo>
                    <a:lnTo>
                      <a:pt x="0" y="3995"/>
                    </a:lnTo>
                    <a:lnTo>
                      <a:pt x="2237" y="4223"/>
                    </a:lnTo>
                    <a:lnTo>
                      <a:pt x="3310" y="6209"/>
                    </a:lnTo>
                    <a:lnTo>
                      <a:pt x="4246" y="4155"/>
                    </a:lnTo>
                    <a:lnTo>
                      <a:pt x="6460" y="3744"/>
                    </a:lnTo>
                    <a:lnTo>
                      <a:pt x="4793" y="2237"/>
                    </a:lnTo>
                    <a:lnTo>
                      <a:pt x="50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8" name="Google Shape;1198;p20"/>
              <p:cNvSpPr/>
              <p:nvPr/>
            </p:nvSpPr>
            <p:spPr>
              <a:xfrm rot="-1858438">
                <a:off x="4430053" y="4645488"/>
                <a:ext cx="139895" cy="134446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6209" extrusionOk="0">
                    <a:moveTo>
                      <a:pt x="5090" y="0"/>
                    </a:moveTo>
                    <a:lnTo>
                      <a:pt x="3127" y="1119"/>
                    </a:lnTo>
                    <a:lnTo>
                      <a:pt x="1096" y="137"/>
                    </a:lnTo>
                    <a:lnTo>
                      <a:pt x="1552" y="2351"/>
                    </a:lnTo>
                    <a:lnTo>
                      <a:pt x="0" y="3995"/>
                    </a:lnTo>
                    <a:lnTo>
                      <a:pt x="2237" y="4223"/>
                    </a:lnTo>
                    <a:lnTo>
                      <a:pt x="3310" y="6209"/>
                    </a:lnTo>
                    <a:lnTo>
                      <a:pt x="4246" y="4155"/>
                    </a:lnTo>
                    <a:lnTo>
                      <a:pt x="6460" y="3744"/>
                    </a:lnTo>
                    <a:lnTo>
                      <a:pt x="4793" y="2237"/>
                    </a:lnTo>
                    <a:lnTo>
                      <a:pt x="50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30697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" name="Google Shape;1200;p21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201" name="Google Shape;1201;p21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202" name="Google Shape;1202;p21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3" name="Google Shape;1203;p21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4" name="Google Shape;1204;p21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5" name="Google Shape;1205;p21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6" name="Google Shape;1206;p21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7" name="Google Shape;1207;p21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8" name="Google Shape;1208;p21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9" name="Google Shape;1209;p21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0" name="Google Shape;1210;p21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1" name="Google Shape;1211;p21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2" name="Google Shape;1212;p21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3" name="Google Shape;1213;p21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4" name="Google Shape;1214;p21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5" name="Google Shape;1215;p21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6" name="Google Shape;1216;p21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7" name="Google Shape;1217;p21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8" name="Google Shape;1218;p21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9" name="Google Shape;1219;p21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0" name="Google Shape;1220;p21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1" name="Google Shape;1221;p21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2" name="Google Shape;1222;p21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23" name="Google Shape;1223;p21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24" name="Google Shape;1224;p21"/>
          <p:cNvGrpSpPr/>
          <p:nvPr/>
        </p:nvGrpSpPr>
        <p:grpSpPr>
          <a:xfrm>
            <a:off x="-1730433" y="-1150699"/>
            <a:ext cx="15713065" cy="9492988"/>
            <a:chOff x="-1297825" y="-863025"/>
            <a:chExt cx="11784799" cy="7119741"/>
          </a:xfrm>
        </p:grpSpPr>
        <p:sp>
          <p:nvSpPr>
            <p:cNvPr id="1225" name="Google Shape;1225;p21"/>
            <p:cNvSpPr/>
            <p:nvPr/>
          </p:nvSpPr>
          <p:spPr>
            <a:xfrm>
              <a:off x="-1297825" y="-863025"/>
              <a:ext cx="4775650" cy="3604775"/>
            </a:xfrm>
            <a:custGeom>
              <a:avLst/>
              <a:gdLst/>
              <a:ahLst/>
              <a:cxnLst/>
              <a:rect l="l" t="t" r="r" b="b"/>
              <a:pathLst>
                <a:path w="191026" h="144191" extrusionOk="0">
                  <a:moveTo>
                    <a:pt x="88023" y="0"/>
                  </a:moveTo>
                  <a:cubicBezTo>
                    <a:pt x="83673" y="0"/>
                    <a:pt x="79324" y="130"/>
                    <a:pt x="74982" y="391"/>
                  </a:cubicBezTo>
                  <a:cubicBezTo>
                    <a:pt x="56516" y="1487"/>
                    <a:pt x="37252" y="5321"/>
                    <a:pt x="23191" y="17327"/>
                  </a:cubicBezTo>
                  <a:cubicBezTo>
                    <a:pt x="12189" y="26708"/>
                    <a:pt x="5387" y="40404"/>
                    <a:pt x="2694" y="54624"/>
                  </a:cubicBezTo>
                  <a:cubicBezTo>
                    <a:pt x="1" y="68844"/>
                    <a:pt x="1210" y="83566"/>
                    <a:pt x="4269" y="97695"/>
                  </a:cubicBezTo>
                  <a:cubicBezTo>
                    <a:pt x="6666" y="108697"/>
                    <a:pt x="10295" y="119676"/>
                    <a:pt x="17142" y="128600"/>
                  </a:cubicBezTo>
                  <a:cubicBezTo>
                    <a:pt x="23990" y="137525"/>
                    <a:pt x="34513" y="144190"/>
                    <a:pt x="45765" y="144190"/>
                  </a:cubicBezTo>
                  <a:cubicBezTo>
                    <a:pt x="57018" y="144190"/>
                    <a:pt x="68431" y="136361"/>
                    <a:pt x="70485" y="125291"/>
                  </a:cubicBezTo>
                  <a:cubicBezTo>
                    <a:pt x="72083" y="116526"/>
                    <a:pt x="68020" y="107829"/>
                    <a:pt x="66810" y="98996"/>
                  </a:cubicBezTo>
                  <a:cubicBezTo>
                    <a:pt x="64231" y="79914"/>
                    <a:pt x="77127" y="59919"/>
                    <a:pt x="95593" y="54418"/>
                  </a:cubicBezTo>
                  <a:cubicBezTo>
                    <a:pt x="100404" y="52977"/>
                    <a:pt x="105390" y="52450"/>
                    <a:pt x="110416" y="52450"/>
                  </a:cubicBezTo>
                  <a:cubicBezTo>
                    <a:pt x="115023" y="52450"/>
                    <a:pt x="119665" y="52893"/>
                    <a:pt x="124239" y="53483"/>
                  </a:cubicBezTo>
                  <a:cubicBezTo>
                    <a:pt x="133087" y="54604"/>
                    <a:pt x="141936" y="56276"/>
                    <a:pt x="150858" y="56276"/>
                  </a:cubicBezTo>
                  <a:cubicBezTo>
                    <a:pt x="151556" y="56276"/>
                    <a:pt x="152254" y="56266"/>
                    <a:pt x="152953" y="56244"/>
                  </a:cubicBezTo>
                  <a:cubicBezTo>
                    <a:pt x="162562" y="55925"/>
                    <a:pt x="172514" y="53186"/>
                    <a:pt x="179430" y="46475"/>
                  </a:cubicBezTo>
                  <a:cubicBezTo>
                    <a:pt x="184315" y="41705"/>
                    <a:pt x="191026" y="28192"/>
                    <a:pt x="184931" y="21915"/>
                  </a:cubicBezTo>
                  <a:cubicBezTo>
                    <a:pt x="183060" y="19998"/>
                    <a:pt x="179088" y="19427"/>
                    <a:pt x="176669" y="18400"/>
                  </a:cubicBezTo>
                  <a:cubicBezTo>
                    <a:pt x="172058" y="16414"/>
                    <a:pt x="167401" y="14565"/>
                    <a:pt x="162677" y="12876"/>
                  </a:cubicBezTo>
                  <a:cubicBezTo>
                    <a:pt x="153295" y="9544"/>
                    <a:pt x="143709" y="6850"/>
                    <a:pt x="133985" y="4819"/>
                  </a:cubicBezTo>
                  <a:cubicBezTo>
                    <a:pt x="118886" y="1632"/>
                    <a:pt x="103453" y="0"/>
                    <a:pt x="88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21"/>
            <p:cNvSpPr/>
            <p:nvPr/>
          </p:nvSpPr>
          <p:spPr>
            <a:xfrm rot="-450272" flipH="1">
              <a:off x="6744309" y="4129335"/>
              <a:ext cx="3634273" cy="1898184"/>
            </a:xfrm>
            <a:custGeom>
              <a:avLst/>
              <a:gdLst/>
              <a:ahLst/>
              <a:cxnLst/>
              <a:rect l="l" t="t" r="r" b="b"/>
              <a:pathLst>
                <a:path w="145376" h="75930" extrusionOk="0">
                  <a:moveTo>
                    <a:pt x="34203" y="0"/>
                  </a:moveTo>
                  <a:cubicBezTo>
                    <a:pt x="26785" y="0"/>
                    <a:pt x="19424" y="1647"/>
                    <a:pt x="13331" y="5763"/>
                  </a:cubicBezTo>
                  <a:cubicBezTo>
                    <a:pt x="6027" y="10693"/>
                    <a:pt x="1142" y="19047"/>
                    <a:pt x="412" y="27812"/>
                  </a:cubicBezTo>
                  <a:cubicBezTo>
                    <a:pt x="1" y="33085"/>
                    <a:pt x="1051" y="38426"/>
                    <a:pt x="3356" y="43174"/>
                  </a:cubicBezTo>
                  <a:cubicBezTo>
                    <a:pt x="5342" y="47259"/>
                    <a:pt x="8263" y="49542"/>
                    <a:pt x="11139" y="52783"/>
                  </a:cubicBezTo>
                  <a:cubicBezTo>
                    <a:pt x="14312" y="56321"/>
                    <a:pt x="16047" y="60635"/>
                    <a:pt x="19676" y="63922"/>
                  </a:cubicBezTo>
                  <a:cubicBezTo>
                    <a:pt x="23191" y="67117"/>
                    <a:pt x="27368" y="69628"/>
                    <a:pt x="31796" y="71386"/>
                  </a:cubicBezTo>
                  <a:cubicBezTo>
                    <a:pt x="41200" y="75106"/>
                    <a:pt x="51540" y="75768"/>
                    <a:pt x="61652" y="75905"/>
                  </a:cubicBezTo>
                  <a:cubicBezTo>
                    <a:pt x="62973" y="75922"/>
                    <a:pt x="64294" y="75930"/>
                    <a:pt x="65616" y="75930"/>
                  </a:cubicBezTo>
                  <a:cubicBezTo>
                    <a:pt x="78814" y="75930"/>
                    <a:pt x="92019" y="75102"/>
                    <a:pt x="105111" y="73463"/>
                  </a:cubicBezTo>
                  <a:cubicBezTo>
                    <a:pt x="115086" y="72207"/>
                    <a:pt x="125722" y="70130"/>
                    <a:pt x="132821" y="63009"/>
                  </a:cubicBezTo>
                  <a:cubicBezTo>
                    <a:pt x="138505" y="57280"/>
                    <a:pt x="141015" y="49199"/>
                    <a:pt x="142773" y="41325"/>
                  </a:cubicBezTo>
                  <a:cubicBezTo>
                    <a:pt x="144462" y="33770"/>
                    <a:pt x="145375" y="25027"/>
                    <a:pt x="140445" y="19047"/>
                  </a:cubicBezTo>
                  <a:cubicBezTo>
                    <a:pt x="136761" y="14603"/>
                    <a:pt x="130685" y="12940"/>
                    <a:pt x="124825" y="12940"/>
                  </a:cubicBezTo>
                  <a:cubicBezTo>
                    <a:pt x="124184" y="12940"/>
                    <a:pt x="123547" y="12960"/>
                    <a:pt x="122915" y="12999"/>
                  </a:cubicBezTo>
                  <a:cubicBezTo>
                    <a:pt x="116501" y="13364"/>
                    <a:pt x="110247" y="15281"/>
                    <a:pt x="103856" y="15783"/>
                  </a:cubicBezTo>
                  <a:cubicBezTo>
                    <a:pt x="102655" y="15878"/>
                    <a:pt x="101455" y="15923"/>
                    <a:pt x="100257" y="15923"/>
                  </a:cubicBezTo>
                  <a:cubicBezTo>
                    <a:pt x="91073" y="15923"/>
                    <a:pt x="81995" y="13280"/>
                    <a:pt x="73293" y="10191"/>
                  </a:cubicBezTo>
                  <a:cubicBezTo>
                    <a:pt x="63455" y="6699"/>
                    <a:pt x="53754" y="2567"/>
                    <a:pt x="43483" y="810"/>
                  </a:cubicBezTo>
                  <a:cubicBezTo>
                    <a:pt x="40439" y="290"/>
                    <a:pt x="37316" y="0"/>
                    <a:pt x="34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7" name="Google Shape;1227;p21"/>
          <p:cNvGrpSpPr/>
          <p:nvPr/>
        </p:nvGrpSpPr>
        <p:grpSpPr>
          <a:xfrm>
            <a:off x="-148278" y="-68325"/>
            <a:ext cx="12277079" cy="6868372"/>
            <a:chOff x="-111209" y="-51244"/>
            <a:chExt cx="9207809" cy="5151279"/>
          </a:xfrm>
        </p:grpSpPr>
        <p:grpSp>
          <p:nvGrpSpPr>
            <p:cNvPr id="1228" name="Google Shape;1228;p21"/>
            <p:cNvGrpSpPr/>
            <p:nvPr/>
          </p:nvGrpSpPr>
          <p:grpSpPr>
            <a:xfrm rot="-1454574">
              <a:off x="1028617" y="4537005"/>
              <a:ext cx="693440" cy="440069"/>
              <a:chOff x="1028575" y="4537125"/>
              <a:chExt cx="693450" cy="440075"/>
            </a:xfrm>
          </p:grpSpPr>
          <p:sp>
            <p:nvSpPr>
              <p:cNvPr id="1229" name="Google Shape;1229;p21"/>
              <p:cNvSpPr/>
              <p:nvPr/>
            </p:nvSpPr>
            <p:spPr>
              <a:xfrm>
                <a:off x="1028575" y="4542500"/>
                <a:ext cx="693450" cy="434700"/>
              </a:xfrm>
              <a:custGeom>
                <a:avLst/>
                <a:gdLst/>
                <a:ahLst/>
                <a:cxnLst/>
                <a:rect l="l" t="t" r="r" b="b"/>
                <a:pathLst>
                  <a:path w="27738" h="17388" extrusionOk="0">
                    <a:moveTo>
                      <a:pt x="24462" y="0"/>
                    </a:moveTo>
                    <a:cubicBezTo>
                      <a:pt x="24232" y="0"/>
                      <a:pt x="23976" y="6"/>
                      <a:pt x="23700" y="16"/>
                    </a:cubicBezTo>
                    <a:cubicBezTo>
                      <a:pt x="23519" y="33"/>
                      <a:pt x="23354" y="33"/>
                      <a:pt x="23172" y="49"/>
                    </a:cubicBezTo>
                    <a:cubicBezTo>
                      <a:pt x="23074" y="49"/>
                      <a:pt x="22975" y="49"/>
                      <a:pt x="22876" y="66"/>
                    </a:cubicBezTo>
                    <a:cubicBezTo>
                      <a:pt x="22777" y="66"/>
                      <a:pt x="22662" y="66"/>
                      <a:pt x="22563" y="82"/>
                    </a:cubicBezTo>
                    <a:cubicBezTo>
                      <a:pt x="20981" y="181"/>
                      <a:pt x="18970" y="362"/>
                      <a:pt x="16827" y="610"/>
                    </a:cubicBezTo>
                    <a:cubicBezTo>
                      <a:pt x="16564" y="642"/>
                      <a:pt x="16283" y="675"/>
                      <a:pt x="16003" y="692"/>
                    </a:cubicBezTo>
                    <a:cubicBezTo>
                      <a:pt x="15838" y="725"/>
                      <a:pt x="15674" y="741"/>
                      <a:pt x="15509" y="758"/>
                    </a:cubicBezTo>
                    <a:cubicBezTo>
                      <a:pt x="15295" y="791"/>
                      <a:pt x="15064" y="807"/>
                      <a:pt x="14850" y="840"/>
                    </a:cubicBezTo>
                    <a:cubicBezTo>
                      <a:pt x="14322" y="906"/>
                      <a:pt x="13811" y="972"/>
                      <a:pt x="13284" y="1038"/>
                    </a:cubicBezTo>
                    <a:cubicBezTo>
                      <a:pt x="13004" y="1071"/>
                      <a:pt x="12740" y="1104"/>
                      <a:pt x="12476" y="1137"/>
                    </a:cubicBezTo>
                    <a:cubicBezTo>
                      <a:pt x="10515" y="1401"/>
                      <a:pt x="8603" y="1664"/>
                      <a:pt x="6988" y="1928"/>
                    </a:cubicBezTo>
                    <a:cubicBezTo>
                      <a:pt x="4466" y="2324"/>
                      <a:pt x="2621" y="2686"/>
                      <a:pt x="2291" y="2884"/>
                    </a:cubicBezTo>
                    <a:cubicBezTo>
                      <a:pt x="2274" y="2900"/>
                      <a:pt x="2258" y="2900"/>
                      <a:pt x="2258" y="2900"/>
                    </a:cubicBezTo>
                    <a:cubicBezTo>
                      <a:pt x="1368" y="3560"/>
                      <a:pt x="313" y="5274"/>
                      <a:pt x="148" y="6576"/>
                    </a:cubicBezTo>
                    <a:cubicBezTo>
                      <a:pt x="0" y="7894"/>
                      <a:pt x="1154" y="15986"/>
                      <a:pt x="1912" y="16860"/>
                    </a:cubicBezTo>
                    <a:cubicBezTo>
                      <a:pt x="1961" y="16909"/>
                      <a:pt x="2011" y="16959"/>
                      <a:pt x="2077" y="16992"/>
                    </a:cubicBezTo>
                    <a:cubicBezTo>
                      <a:pt x="2110" y="17008"/>
                      <a:pt x="2143" y="17041"/>
                      <a:pt x="2176" y="17058"/>
                    </a:cubicBezTo>
                    <a:cubicBezTo>
                      <a:pt x="2258" y="17091"/>
                      <a:pt x="2357" y="17124"/>
                      <a:pt x="2456" y="17156"/>
                    </a:cubicBezTo>
                    <a:cubicBezTo>
                      <a:pt x="2555" y="17189"/>
                      <a:pt x="2670" y="17206"/>
                      <a:pt x="2802" y="17239"/>
                    </a:cubicBezTo>
                    <a:cubicBezTo>
                      <a:pt x="3000" y="17272"/>
                      <a:pt x="3214" y="17288"/>
                      <a:pt x="3445" y="17321"/>
                    </a:cubicBezTo>
                    <a:cubicBezTo>
                      <a:pt x="3675" y="17338"/>
                      <a:pt x="3939" y="17354"/>
                      <a:pt x="4219" y="17371"/>
                    </a:cubicBezTo>
                    <a:cubicBezTo>
                      <a:pt x="4664" y="17387"/>
                      <a:pt x="5159" y="17387"/>
                      <a:pt x="5686" y="17387"/>
                    </a:cubicBezTo>
                    <a:cubicBezTo>
                      <a:pt x="5884" y="17371"/>
                      <a:pt x="6082" y="17371"/>
                      <a:pt x="6279" y="17371"/>
                    </a:cubicBezTo>
                    <a:cubicBezTo>
                      <a:pt x="7136" y="17338"/>
                      <a:pt x="8076" y="17288"/>
                      <a:pt x="9065" y="17206"/>
                    </a:cubicBezTo>
                    <a:cubicBezTo>
                      <a:pt x="9394" y="17189"/>
                      <a:pt x="9724" y="17156"/>
                      <a:pt x="10054" y="17124"/>
                    </a:cubicBezTo>
                    <a:cubicBezTo>
                      <a:pt x="10878" y="17058"/>
                      <a:pt x="11735" y="16975"/>
                      <a:pt x="12608" y="16876"/>
                    </a:cubicBezTo>
                    <a:cubicBezTo>
                      <a:pt x="12740" y="16876"/>
                      <a:pt x="12888" y="16860"/>
                      <a:pt x="13037" y="16843"/>
                    </a:cubicBezTo>
                    <a:cubicBezTo>
                      <a:pt x="13992" y="16728"/>
                      <a:pt x="14948" y="16629"/>
                      <a:pt x="15871" y="16514"/>
                    </a:cubicBezTo>
                    <a:cubicBezTo>
                      <a:pt x="16003" y="16497"/>
                      <a:pt x="16119" y="16481"/>
                      <a:pt x="16250" y="16464"/>
                    </a:cubicBezTo>
                    <a:cubicBezTo>
                      <a:pt x="16382" y="16448"/>
                      <a:pt x="16514" y="16431"/>
                      <a:pt x="16646" y="16415"/>
                    </a:cubicBezTo>
                    <a:cubicBezTo>
                      <a:pt x="16679" y="16398"/>
                      <a:pt x="16712" y="16398"/>
                      <a:pt x="16728" y="16398"/>
                    </a:cubicBezTo>
                    <a:cubicBezTo>
                      <a:pt x="17025" y="16365"/>
                      <a:pt x="17322" y="16316"/>
                      <a:pt x="17602" y="16283"/>
                    </a:cubicBezTo>
                    <a:cubicBezTo>
                      <a:pt x="17866" y="16250"/>
                      <a:pt x="18129" y="16217"/>
                      <a:pt x="18393" y="16184"/>
                    </a:cubicBezTo>
                    <a:cubicBezTo>
                      <a:pt x="18624" y="16151"/>
                      <a:pt x="18838" y="16118"/>
                      <a:pt x="19069" y="16085"/>
                    </a:cubicBezTo>
                    <a:cubicBezTo>
                      <a:pt x="19283" y="16052"/>
                      <a:pt x="19497" y="16019"/>
                      <a:pt x="19711" y="16003"/>
                    </a:cubicBezTo>
                    <a:cubicBezTo>
                      <a:pt x="19926" y="15970"/>
                      <a:pt x="20123" y="15937"/>
                      <a:pt x="20321" y="15904"/>
                    </a:cubicBezTo>
                    <a:cubicBezTo>
                      <a:pt x="20354" y="15904"/>
                      <a:pt x="20404" y="15904"/>
                      <a:pt x="20437" y="15887"/>
                    </a:cubicBezTo>
                    <a:cubicBezTo>
                      <a:pt x="20832" y="15838"/>
                      <a:pt x="21195" y="15789"/>
                      <a:pt x="21541" y="15723"/>
                    </a:cubicBezTo>
                    <a:cubicBezTo>
                      <a:pt x="21772" y="15690"/>
                      <a:pt x="21986" y="15657"/>
                      <a:pt x="22184" y="15624"/>
                    </a:cubicBezTo>
                    <a:cubicBezTo>
                      <a:pt x="22497" y="15591"/>
                      <a:pt x="22777" y="15541"/>
                      <a:pt x="23024" y="15492"/>
                    </a:cubicBezTo>
                    <a:cubicBezTo>
                      <a:pt x="23140" y="15475"/>
                      <a:pt x="23255" y="15459"/>
                      <a:pt x="23354" y="15442"/>
                    </a:cubicBezTo>
                    <a:cubicBezTo>
                      <a:pt x="23453" y="15426"/>
                      <a:pt x="23552" y="15410"/>
                      <a:pt x="23634" y="15393"/>
                    </a:cubicBezTo>
                    <a:cubicBezTo>
                      <a:pt x="23700" y="15377"/>
                      <a:pt x="23749" y="15377"/>
                      <a:pt x="23799" y="15360"/>
                    </a:cubicBezTo>
                    <a:cubicBezTo>
                      <a:pt x="23865" y="15344"/>
                      <a:pt x="23931" y="15344"/>
                      <a:pt x="23980" y="15327"/>
                    </a:cubicBezTo>
                    <a:cubicBezTo>
                      <a:pt x="24013" y="15327"/>
                      <a:pt x="24046" y="15311"/>
                      <a:pt x="24062" y="15311"/>
                    </a:cubicBezTo>
                    <a:cubicBezTo>
                      <a:pt x="24095" y="15311"/>
                      <a:pt x="24112" y="15294"/>
                      <a:pt x="24128" y="15294"/>
                    </a:cubicBezTo>
                    <a:cubicBezTo>
                      <a:pt x="25018" y="15047"/>
                      <a:pt x="27062" y="13646"/>
                      <a:pt x="27622" y="12344"/>
                    </a:cubicBezTo>
                    <a:cubicBezTo>
                      <a:pt x="27655" y="12245"/>
                      <a:pt x="27688" y="12113"/>
                      <a:pt x="27705" y="11948"/>
                    </a:cubicBezTo>
                    <a:cubicBezTo>
                      <a:pt x="27721" y="11784"/>
                      <a:pt x="27738" y="11569"/>
                      <a:pt x="27721" y="11339"/>
                    </a:cubicBezTo>
                    <a:lnTo>
                      <a:pt x="27721" y="11322"/>
                    </a:lnTo>
                    <a:cubicBezTo>
                      <a:pt x="27721" y="10943"/>
                      <a:pt x="27705" y="10515"/>
                      <a:pt x="27672" y="10020"/>
                    </a:cubicBezTo>
                    <a:cubicBezTo>
                      <a:pt x="27655" y="9954"/>
                      <a:pt x="27655" y="9888"/>
                      <a:pt x="27655" y="9822"/>
                    </a:cubicBezTo>
                    <a:cubicBezTo>
                      <a:pt x="27573" y="9015"/>
                      <a:pt x="27474" y="8108"/>
                      <a:pt x="27326" y="7152"/>
                    </a:cubicBezTo>
                    <a:cubicBezTo>
                      <a:pt x="27326" y="7087"/>
                      <a:pt x="27309" y="7004"/>
                      <a:pt x="27293" y="6922"/>
                    </a:cubicBezTo>
                    <a:cubicBezTo>
                      <a:pt x="27243" y="6543"/>
                      <a:pt x="27177" y="6147"/>
                      <a:pt x="27111" y="5768"/>
                    </a:cubicBezTo>
                    <a:cubicBezTo>
                      <a:pt x="27111" y="5686"/>
                      <a:pt x="27095" y="5603"/>
                      <a:pt x="27079" y="5537"/>
                    </a:cubicBezTo>
                    <a:cubicBezTo>
                      <a:pt x="27062" y="5438"/>
                      <a:pt x="27046" y="5340"/>
                      <a:pt x="27029" y="5241"/>
                    </a:cubicBezTo>
                    <a:cubicBezTo>
                      <a:pt x="26996" y="5109"/>
                      <a:pt x="26980" y="4977"/>
                      <a:pt x="26963" y="4845"/>
                    </a:cubicBezTo>
                    <a:cubicBezTo>
                      <a:pt x="26914" y="4598"/>
                      <a:pt x="26864" y="4351"/>
                      <a:pt x="26815" y="4120"/>
                    </a:cubicBezTo>
                    <a:cubicBezTo>
                      <a:pt x="26798" y="4005"/>
                      <a:pt x="26782" y="3889"/>
                      <a:pt x="26749" y="3774"/>
                    </a:cubicBezTo>
                    <a:cubicBezTo>
                      <a:pt x="26699" y="3477"/>
                      <a:pt x="26634" y="3181"/>
                      <a:pt x="26568" y="2900"/>
                    </a:cubicBezTo>
                    <a:cubicBezTo>
                      <a:pt x="26535" y="2769"/>
                      <a:pt x="26518" y="2653"/>
                      <a:pt x="26485" y="2538"/>
                    </a:cubicBezTo>
                    <a:cubicBezTo>
                      <a:pt x="26452" y="2389"/>
                      <a:pt x="26419" y="2274"/>
                      <a:pt x="26386" y="2142"/>
                    </a:cubicBezTo>
                    <a:cubicBezTo>
                      <a:pt x="26370" y="2076"/>
                      <a:pt x="26353" y="2027"/>
                      <a:pt x="26353" y="1961"/>
                    </a:cubicBezTo>
                    <a:cubicBezTo>
                      <a:pt x="26287" y="1730"/>
                      <a:pt x="26222" y="1500"/>
                      <a:pt x="26172" y="1302"/>
                    </a:cubicBezTo>
                    <a:cubicBezTo>
                      <a:pt x="26139" y="1219"/>
                      <a:pt x="26106" y="1137"/>
                      <a:pt x="26090" y="1055"/>
                    </a:cubicBezTo>
                    <a:cubicBezTo>
                      <a:pt x="26024" y="857"/>
                      <a:pt x="25958" y="675"/>
                      <a:pt x="25908" y="544"/>
                    </a:cubicBezTo>
                    <a:cubicBezTo>
                      <a:pt x="25892" y="494"/>
                      <a:pt x="25875" y="461"/>
                      <a:pt x="25859" y="428"/>
                    </a:cubicBezTo>
                    <a:lnTo>
                      <a:pt x="25842" y="395"/>
                    </a:lnTo>
                    <a:cubicBezTo>
                      <a:pt x="25809" y="346"/>
                      <a:pt x="25793" y="296"/>
                      <a:pt x="25760" y="263"/>
                    </a:cubicBezTo>
                    <a:cubicBezTo>
                      <a:pt x="25694" y="148"/>
                      <a:pt x="25645" y="99"/>
                      <a:pt x="25579" y="82"/>
                    </a:cubicBezTo>
                    <a:cubicBezTo>
                      <a:pt x="25342" y="26"/>
                      <a:pt x="24959" y="0"/>
                      <a:pt x="24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0" name="Google Shape;1230;p21"/>
              <p:cNvSpPr/>
              <p:nvPr/>
            </p:nvSpPr>
            <p:spPr>
              <a:xfrm>
                <a:off x="1076350" y="4840800"/>
                <a:ext cx="644850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25794" h="5456" extrusionOk="0">
                    <a:moveTo>
                      <a:pt x="25497" y="0"/>
                    </a:moveTo>
                    <a:cubicBezTo>
                      <a:pt x="25481" y="16"/>
                      <a:pt x="25448" y="33"/>
                      <a:pt x="25431" y="49"/>
                    </a:cubicBezTo>
                    <a:cubicBezTo>
                      <a:pt x="25415" y="66"/>
                      <a:pt x="25382" y="82"/>
                      <a:pt x="25365" y="99"/>
                    </a:cubicBezTo>
                    <a:cubicBezTo>
                      <a:pt x="25332" y="99"/>
                      <a:pt x="25316" y="115"/>
                      <a:pt x="25283" y="115"/>
                    </a:cubicBezTo>
                    <a:cubicBezTo>
                      <a:pt x="25283" y="132"/>
                      <a:pt x="25266" y="132"/>
                      <a:pt x="25266" y="132"/>
                    </a:cubicBezTo>
                    <a:lnTo>
                      <a:pt x="25200" y="148"/>
                    </a:lnTo>
                    <a:cubicBezTo>
                      <a:pt x="25151" y="165"/>
                      <a:pt x="25085" y="165"/>
                      <a:pt x="25019" y="181"/>
                    </a:cubicBezTo>
                    <a:cubicBezTo>
                      <a:pt x="24821" y="231"/>
                      <a:pt x="24624" y="264"/>
                      <a:pt x="24426" y="297"/>
                    </a:cubicBezTo>
                    <a:cubicBezTo>
                      <a:pt x="24327" y="330"/>
                      <a:pt x="24228" y="346"/>
                      <a:pt x="24129" y="363"/>
                    </a:cubicBezTo>
                    <a:cubicBezTo>
                      <a:pt x="23734" y="445"/>
                      <a:pt x="23338" y="511"/>
                      <a:pt x="22926" y="593"/>
                    </a:cubicBezTo>
                    <a:cubicBezTo>
                      <a:pt x="22399" y="676"/>
                      <a:pt x="21871" y="775"/>
                      <a:pt x="21344" y="857"/>
                    </a:cubicBezTo>
                    <a:cubicBezTo>
                      <a:pt x="21080" y="906"/>
                      <a:pt x="20817" y="939"/>
                      <a:pt x="20553" y="989"/>
                    </a:cubicBezTo>
                    <a:cubicBezTo>
                      <a:pt x="20273" y="1022"/>
                      <a:pt x="20009" y="1071"/>
                      <a:pt x="19745" y="1104"/>
                    </a:cubicBezTo>
                    <a:cubicBezTo>
                      <a:pt x="19465" y="1154"/>
                      <a:pt x="19201" y="1187"/>
                      <a:pt x="18938" y="1236"/>
                    </a:cubicBezTo>
                    <a:cubicBezTo>
                      <a:pt x="18657" y="1269"/>
                      <a:pt x="18394" y="1302"/>
                      <a:pt x="18114" y="1335"/>
                    </a:cubicBezTo>
                    <a:cubicBezTo>
                      <a:pt x="17570" y="1417"/>
                      <a:pt x="17042" y="1483"/>
                      <a:pt x="16498" y="1549"/>
                    </a:cubicBezTo>
                    <a:cubicBezTo>
                      <a:pt x="16235" y="1599"/>
                      <a:pt x="15955" y="1632"/>
                      <a:pt x="15691" y="1665"/>
                    </a:cubicBezTo>
                    <a:cubicBezTo>
                      <a:pt x="15411" y="1698"/>
                      <a:pt x="15147" y="1731"/>
                      <a:pt x="14883" y="1763"/>
                    </a:cubicBezTo>
                    <a:cubicBezTo>
                      <a:pt x="14620" y="1780"/>
                      <a:pt x="14356" y="1813"/>
                      <a:pt x="14092" y="1846"/>
                    </a:cubicBezTo>
                    <a:cubicBezTo>
                      <a:pt x="13779" y="1879"/>
                      <a:pt x="13466" y="1912"/>
                      <a:pt x="13153" y="1945"/>
                    </a:cubicBezTo>
                    <a:cubicBezTo>
                      <a:pt x="12955" y="1978"/>
                      <a:pt x="12741" y="1994"/>
                      <a:pt x="12543" y="2011"/>
                    </a:cubicBezTo>
                    <a:cubicBezTo>
                      <a:pt x="12395" y="2027"/>
                      <a:pt x="12263" y="2044"/>
                      <a:pt x="12131" y="2060"/>
                    </a:cubicBezTo>
                    <a:cubicBezTo>
                      <a:pt x="12065" y="2060"/>
                      <a:pt x="11999" y="2077"/>
                      <a:pt x="11933" y="2077"/>
                    </a:cubicBezTo>
                    <a:cubicBezTo>
                      <a:pt x="11587" y="2110"/>
                      <a:pt x="11241" y="2143"/>
                      <a:pt x="10895" y="2175"/>
                    </a:cubicBezTo>
                    <a:cubicBezTo>
                      <a:pt x="10763" y="2192"/>
                      <a:pt x="10631" y="2208"/>
                      <a:pt x="10499" y="2225"/>
                    </a:cubicBezTo>
                    <a:cubicBezTo>
                      <a:pt x="10334" y="2241"/>
                      <a:pt x="10170" y="2258"/>
                      <a:pt x="10005" y="2274"/>
                    </a:cubicBezTo>
                    <a:cubicBezTo>
                      <a:pt x="9939" y="2274"/>
                      <a:pt x="9857" y="2274"/>
                      <a:pt x="9791" y="2291"/>
                    </a:cubicBezTo>
                    <a:cubicBezTo>
                      <a:pt x="9626" y="2307"/>
                      <a:pt x="9477" y="2324"/>
                      <a:pt x="9329" y="2324"/>
                    </a:cubicBezTo>
                    <a:cubicBezTo>
                      <a:pt x="9313" y="2340"/>
                      <a:pt x="9296" y="2340"/>
                      <a:pt x="9280" y="2340"/>
                    </a:cubicBezTo>
                    <a:cubicBezTo>
                      <a:pt x="8917" y="2373"/>
                      <a:pt x="8555" y="2406"/>
                      <a:pt x="8208" y="2423"/>
                    </a:cubicBezTo>
                    <a:cubicBezTo>
                      <a:pt x="7978" y="2456"/>
                      <a:pt x="7763" y="2472"/>
                      <a:pt x="7549" y="2489"/>
                    </a:cubicBezTo>
                    <a:cubicBezTo>
                      <a:pt x="7434" y="2505"/>
                      <a:pt x="7318" y="2505"/>
                      <a:pt x="7220" y="2522"/>
                    </a:cubicBezTo>
                    <a:cubicBezTo>
                      <a:pt x="7005" y="2538"/>
                      <a:pt x="6791" y="2555"/>
                      <a:pt x="6593" y="2571"/>
                    </a:cubicBezTo>
                    <a:cubicBezTo>
                      <a:pt x="5555" y="2653"/>
                      <a:pt x="4665" y="2719"/>
                      <a:pt x="3956" y="2769"/>
                    </a:cubicBezTo>
                    <a:lnTo>
                      <a:pt x="3742" y="2769"/>
                    </a:lnTo>
                    <a:cubicBezTo>
                      <a:pt x="3330" y="2802"/>
                      <a:pt x="2984" y="2818"/>
                      <a:pt x="2720" y="2835"/>
                    </a:cubicBezTo>
                    <a:cubicBezTo>
                      <a:pt x="2694" y="2838"/>
                      <a:pt x="2668" y="2839"/>
                      <a:pt x="2643" y="2839"/>
                    </a:cubicBezTo>
                    <a:cubicBezTo>
                      <a:pt x="2526" y="2839"/>
                      <a:pt x="2420" y="2810"/>
                      <a:pt x="2325" y="2769"/>
                    </a:cubicBezTo>
                    <a:cubicBezTo>
                      <a:pt x="2308" y="2769"/>
                      <a:pt x="2292" y="2752"/>
                      <a:pt x="2275" y="2736"/>
                    </a:cubicBezTo>
                    <a:cubicBezTo>
                      <a:pt x="2209" y="2719"/>
                      <a:pt x="2160" y="2686"/>
                      <a:pt x="2110" y="2637"/>
                    </a:cubicBezTo>
                    <a:cubicBezTo>
                      <a:pt x="2077" y="2703"/>
                      <a:pt x="1764" y="3313"/>
                      <a:pt x="1" y="4928"/>
                    </a:cubicBezTo>
                    <a:cubicBezTo>
                      <a:pt x="50" y="4977"/>
                      <a:pt x="100" y="5027"/>
                      <a:pt x="166" y="5060"/>
                    </a:cubicBezTo>
                    <a:cubicBezTo>
                      <a:pt x="199" y="5076"/>
                      <a:pt x="232" y="5109"/>
                      <a:pt x="265" y="5126"/>
                    </a:cubicBezTo>
                    <a:cubicBezTo>
                      <a:pt x="347" y="5159"/>
                      <a:pt x="446" y="5192"/>
                      <a:pt x="545" y="5224"/>
                    </a:cubicBezTo>
                    <a:cubicBezTo>
                      <a:pt x="644" y="5257"/>
                      <a:pt x="759" y="5274"/>
                      <a:pt x="891" y="5307"/>
                    </a:cubicBezTo>
                    <a:cubicBezTo>
                      <a:pt x="1089" y="5340"/>
                      <a:pt x="1303" y="5356"/>
                      <a:pt x="1534" y="5389"/>
                    </a:cubicBezTo>
                    <a:cubicBezTo>
                      <a:pt x="1764" y="5406"/>
                      <a:pt x="2028" y="5422"/>
                      <a:pt x="2308" y="5439"/>
                    </a:cubicBezTo>
                    <a:cubicBezTo>
                      <a:pt x="2753" y="5455"/>
                      <a:pt x="3248" y="5455"/>
                      <a:pt x="3775" y="5455"/>
                    </a:cubicBezTo>
                    <a:cubicBezTo>
                      <a:pt x="3973" y="5439"/>
                      <a:pt x="4171" y="5439"/>
                      <a:pt x="4368" y="5439"/>
                    </a:cubicBezTo>
                    <a:cubicBezTo>
                      <a:pt x="5225" y="5406"/>
                      <a:pt x="6165" y="5356"/>
                      <a:pt x="7154" y="5274"/>
                    </a:cubicBezTo>
                    <a:cubicBezTo>
                      <a:pt x="7483" y="5257"/>
                      <a:pt x="7813" y="5224"/>
                      <a:pt x="8143" y="5192"/>
                    </a:cubicBezTo>
                    <a:cubicBezTo>
                      <a:pt x="8967" y="5126"/>
                      <a:pt x="9824" y="5043"/>
                      <a:pt x="10697" y="4944"/>
                    </a:cubicBezTo>
                    <a:cubicBezTo>
                      <a:pt x="10829" y="4944"/>
                      <a:pt x="10977" y="4928"/>
                      <a:pt x="11126" y="4911"/>
                    </a:cubicBezTo>
                    <a:cubicBezTo>
                      <a:pt x="12081" y="4796"/>
                      <a:pt x="13037" y="4697"/>
                      <a:pt x="13960" y="4582"/>
                    </a:cubicBezTo>
                    <a:cubicBezTo>
                      <a:pt x="14092" y="4565"/>
                      <a:pt x="14208" y="4549"/>
                      <a:pt x="14339" y="4532"/>
                    </a:cubicBezTo>
                    <a:lnTo>
                      <a:pt x="14735" y="4483"/>
                    </a:lnTo>
                    <a:cubicBezTo>
                      <a:pt x="14768" y="4483"/>
                      <a:pt x="14801" y="4466"/>
                      <a:pt x="14834" y="4466"/>
                    </a:cubicBezTo>
                    <a:cubicBezTo>
                      <a:pt x="15114" y="4433"/>
                      <a:pt x="15411" y="4400"/>
                      <a:pt x="15691" y="4351"/>
                    </a:cubicBezTo>
                    <a:cubicBezTo>
                      <a:pt x="15955" y="4318"/>
                      <a:pt x="16218" y="4285"/>
                      <a:pt x="16482" y="4252"/>
                    </a:cubicBezTo>
                    <a:cubicBezTo>
                      <a:pt x="16713" y="4219"/>
                      <a:pt x="16927" y="4186"/>
                      <a:pt x="17158" y="4153"/>
                    </a:cubicBezTo>
                    <a:cubicBezTo>
                      <a:pt x="17372" y="4120"/>
                      <a:pt x="17586" y="4104"/>
                      <a:pt x="17800" y="4071"/>
                    </a:cubicBezTo>
                    <a:cubicBezTo>
                      <a:pt x="17998" y="4038"/>
                      <a:pt x="18212" y="4005"/>
                      <a:pt x="18410" y="3972"/>
                    </a:cubicBezTo>
                    <a:cubicBezTo>
                      <a:pt x="18443" y="3972"/>
                      <a:pt x="18493" y="3972"/>
                      <a:pt x="18526" y="3955"/>
                    </a:cubicBezTo>
                    <a:cubicBezTo>
                      <a:pt x="18921" y="3906"/>
                      <a:pt x="19284" y="3857"/>
                      <a:pt x="19630" y="3791"/>
                    </a:cubicBezTo>
                    <a:cubicBezTo>
                      <a:pt x="19861" y="3758"/>
                      <a:pt x="20075" y="3725"/>
                      <a:pt x="20273" y="3692"/>
                    </a:cubicBezTo>
                    <a:cubicBezTo>
                      <a:pt x="20586" y="3659"/>
                      <a:pt x="20866" y="3609"/>
                      <a:pt x="21113" y="3560"/>
                    </a:cubicBezTo>
                    <a:cubicBezTo>
                      <a:pt x="21229" y="3543"/>
                      <a:pt x="21344" y="3527"/>
                      <a:pt x="21443" y="3510"/>
                    </a:cubicBezTo>
                    <a:cubicBezTo>
                      <a:pt x="21542" y="3494"/>
                      <a:pt x="21641" y="3478"/>
                      <a:pt x="21723" y="3461"/>
                    </a:cubicBezTo>
                    <a:cubicBezTo>
                      <a:pt x="21789" y="3445"/>
                      <a:pt x="21838" y="3445"/>
                      <a:pt x="21888" y="3428"/>
                    </a:cubicBezTo>
                    <a:cubicBezTo>
                      <a:pt x="21954" y="3412"/>
                      <a:pt x="22020" y="3412"/>
                      <a:pt x="22069" y="3395"/>
                    </a:cubicBezTo>
                    <a:cubicBezTo>
                      <a:pt x="22102" y="3395"/>
                      <a:pt x="22135" y="3379"/>
                      <a:pt x="22151" y="3379"/>
                    </a:cubicBezTo>
                    <a:cubicBezTo>
                      <a:pt x="22184" y="3379"/>
                      <a:pt x="22201" y="3362"/>
                      <a:pt x="22217" y="3362"/>
                    </a:cubicBezTo>
                    <a:cubicBezTo>
                      <a:pt x="23107" y="3115"/>
                      <a:pt x="25151" y="1714"/>
                      <a:pt x="25711" y="412"/>
                    </a:cubicBezTo>
                    <a:cubicBezTo>
                      <a:pt x="25744" y="313"/>
                      <a:pt x="25777" y="181"/>
                      <a:pt x="25794" y="16"/>
                    </a:cubicBezTo>
                    <a:cubicBezTo>
                      <a:pt x="25794" y="16"/>
                      <a:pt x="25695" y="16"/>
                      <a:pt x="25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1" name="Google Shape;1231;p21"/>
              <p:cNvSpPr/>
              <p:nvPr/>
            </p:nvSpPr>
            <p:spPr>
              <a:xfrm>
                <a:off x="1076350" y="4840800"/>
                <a:ext cx="644850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25794" h="5456" fill="none" extrusionOk="0">
                    <a:moveTo>
                      <a:pt x="25794" y="16"/>
                    </a:moveTo>
                    <a:cubicBezTo>
                      <a:pt x="25777" y="181"/>
                      <a:pt x="25744" y="313"/>
                      <a:pt x="25711" y="412"/>
                    </a:cubicBezTo>
                    <a:cubicBezTo>
                      <a:pt x="25151" y="1714"/>
                      <a:pt x="23107" y="3115"/>
                      <a:pt x="22217" y="3362"/>
                    </a:cubicBezTo>
                    <a:cubicBezTo>
                      <a:pt x="22201" y="3362"/>
                      <a:pt x="22184" y="3379"/>
                      <a:pt x="22151" y="3379"/>
                    </a:cubicBezTo>
                    <a:cubicBezTo>
                      <a:pt x="22135" y="3379"/>
                      <a:pt x="22102" y="3395"/>
                      <a:pt x="22069" y="3395"/>
                    </a:cubicBezTo>
                    <a:cubicBezTo>
                      <a:pt x="22020" y="3412"/>
                      <a:pt x="21954" y="3412"/>
                      <a:pt x="21888" y="3428"/>
                    </a:cubicBezTo>
                    <a:cubicBezTo>
                      <a:pt x="21838" y="3445"/>
                      <a:pt x="21789" y="3445"/>
                      <a:pt x="21723" y="3461"/>
                    </a:cubicBezTo>
                    <a:cubicBezTo>
                      <a:pt x="21641" y="3478"/>
                      <a:pt x="21542" y="3494"/>
                      <a:pt x="21443" y="3510"/>
                    </a:cubicBezTo>
                    <a:cubicBezTo>
                      <a:pt x="21344" y="3527"/>
                      <a:pt x="21229" y="3543"/>
                      <a:pt x="21113" y="3560"/>
                    </a:cubicBezTo>
                    <a:cubicBezTo>
                      <a:pt x="20866" y="3609"/>
                      <a:pt x="20586" y="3659"/>
                      <a:pt x="20273" y="3692"/>
                    </a:cubicBezTo>
                    <a:cubicBezTo>
                      <a:pt x="20075" y="3725"/>
                      <a:pt x="19861" y="3758"/>
                      <a:pt x="19630" y="3791"/>
                    </a:cubicBezTo>
                    <a:cubicBezTo>
                      <a:pt x="19284" y="3857"/>
                      <a:pt x="18921" y="3906"/>
                      <a:pt x="18526" y="3955"/>
                    </a:cubicBezTo>
                    <a:cubicBezTo>
                      <a:pt x="18493" y="3972"/>
                      <a:pt x="18443" y="3972"/>
                      <a:pt x="18410" y="3972"/>
                    </a:cubicBezTo>
                    <a:cubicBezTo>
                      <a:pt x="18212" y="4005"/>
                      <a:pt x="17998" y="4038"/>
                      <a:pt x="17800" y="4071"/>
                    </a:cubicBezTo>
                    <a:cubicBezTo>
                      <a:pt x="17586" y="4104"/>
                      <a:pt x="17372" y="4120"/>
                      <a:pt x="17158" y="4153"/>
                    </a:cubicBezTo>
                    <a:cubicBezTo>
                      <a:pt x="16927" y="4186"/>
                      <a:pt x="16713" y="4219"/>
                      <a:pt x="16482" y="4252"/>
                    </a:cubicBezTo>
                    <a:cubicBezTo>
                      <a:pt x="16218" y="4285"/>
                      <a:pt x="15955" y="4318"/>
                      <a:pt x="15691" y="4351"/>
                    </a:cubicBezTo>
                    <a:cubicBezTo>
                      <a:pt x="15411" y="4400"/>
                      <a:pt x="15114" y="4433"/>
                      <a:pt x="14834" y="4466"/>
                    </a:cubicBezTo>
                    <a:cubicBezTo>
                      <a:pt x="14801" y="4466"/>
                      <a:pt x="14768" y="4483"/>
                      <a:pt x="14735" y="4483"/>
                    </a:cubicBezTo>
                    <a:lnTo>
                      <a:pt x="14339" y="4532"/>
                    </a:lnTo>
                    <a:cubicBezTo>
                      <a:pt x="14208" y="4549"/>
                      <a:pt x="14092" y="4565"/>
                      <a:pt x="13960" y="4582"/>
                    </a:cubicBezTo>
                    <a:cubicBezTo>
                      <a:pt x="13037" y="4697"/>
                      <a:pt x="12081" y="4796"/>
                      <a:pt x="11126" y="4911"/>
                    </a:cubicBezTo>
                    <a:cubicBezTo>
                      <a:pt x="10977" y="4928"/>
                      <a:pt x="10829" y="4944"/>
                      <a:pt x="10697" y="4944"/>
                    </a:cubicBezTo>
                    <a:cubicBezTo>
                      <a:pt x="9824" y="5043"/>
                      <a:pt x="8967" y="5126"/>
                      <a:pt x="8143" y="5192"/>
                    </a:cubicBezTo>
                    <a:cubicBezTo>
                      <a:pt x="7813" y="5224"/>
                      <a:pt x="7483" y="5257"/>
                      <a:pt x="7154" y="5274"/>
                    </a:cubicBezTo>
                    <a:cubicBezTo>
                      <a:pt x="6165" y="5356"/>
                      <a:pt x="5225" y="5406"/>
                      <a:pt x="4368" y="5439"/>
                    </a:cubicBezTo>
                    <a:cubicBezTo>
                      <a:pt x="4171" y="5439"/>
                      <a:pt x="3973" y="5439"/>
                      <a:pt x="3775" y="5455"/>
                    </a:cubicBezTo>
                    <a:cubicBezTo>
                      <a:pt x="3248" y="5455"/>
                      <a:pt x="2753" y="5455"/>
                      <a:pt x="2308" y="5439"/>
                    </a:cubicBezTo>
                    <a:cubicBezTo>
                      <a:pt x="2028" y="5422"/>
                      <a:pt x="1764" y="5406"/>
                      <a:pt x="1534" y="5389"/>
                    </a:cubicBezTo>
                    <a:cubicBezTo>
                      <a:pt x="1303" y="5356"/>
                      <a:pt x="1089" y="5340"/>
                      <a:pt x="891" y="5307"/>
                    </a:cubicBezTo>
                    <a:cubicBezTo>
                      <a:pt x="759" y="5274"/>
                      <a:pt x="644" y="5257"/>
                      <a:pt x="545" y="5224"/>
                    </a:cubicBezTo>
                    <a:cubicBezTo>
                      <a:pt x="446" y="5192"/>
                      <a:pt x="347" y="5159"/>
                      <a:pt x="265" y="5126"/>
                    </a:cubicBezTo>
                    <a:cubicBezTo>
                      <a:pt x="232" y="5109"/>
                      <a:pt x="199" y="5076"/>
                      <a:pt x="166" y="5060"/>
                    </a:cubicBezTo>
                    <a:cubicBezTo>
                      <a:pt x="100" y="5027"/>
                      <a:pt x="50" y="4977"/>
                      <a:pt x="1" y="4928"/>
                    </a:cubicBezTo>
                    <a:cubicBezTo>
                      <a:pt x="1764" y="3313"/>
                      <a:pt x="2077" y="2703"/>
                      <a:pt x="2110" y="2637"/>
                    </a:cubicBezTo>
                    <a:cubicBezTo>
                      <a:pt x="2160" y="2686"/>
                      <a:pt x="2209" y="2719"/>
                      <a:pt x="2275" y="2736"/>
                    </a:cubicBezTo>
                    <a:cubicBezTo>
                      <a:pt x="2292" y="2752"/>
                      <a:pt x="2308" y="2769"/>
                      <a:pt x="2325" y="2769"/>
                    </a:cubicBezTo>
                    <a:cubicBezTo>
                      <a:pt x="2440" y="2818"/>
                      <a:pt x="2572" y="2851"/>
                      <a:pt x="2720" y="2835"/>
                    </a:cubicBezTo>
                    <a:cubicBezTo>
                      <a:pt x="2984" y="2818"/>
                      <a:pt x="3330" y="2802"/>
                      <a:pt x="3742" y="2769"/>
                    </a:cubicBezTo>
                    <a:cubicBezTo>
                      <a:pt x="3808" y="2769"/>
                      <a:pt x="3874" y="2769"/>
                      <a:pt x="3956" y="2769"/>
                    </a:cubicBezTo>
                    <a:cubicBezTo>
                      <a:pt x="4665" y="2719"/>
                      <a:pt x="5555" y="2653"/>
                      <a:pt x="6593" y="2571"/>
                    </a:cubicBezTo>
                    <a:cubicBezTo>
                      <a:pt x="6791" y="2555"/>
                      <a:pt x="7005" y="2538"/>
                      <a:pt x="7220" y="2522"/>
                    </a:cubicBezTo>
                    <a:cubicBezTo>
                      <a:pt x="7318" y="2505"/>
                      <a:pt x="7434" y="2505"/>
                      <a:pt x="7549" y="2489"/>
                    </a:cubicBezTo>
                    <a:cubicBezTo>
                      <a:pt x="7763" y="2472"/>
                      <a:pt x="7978" y="2456"/>
                      <a:pt x="8208" y="2423"/>
                    </a:cubicBezTo>
                    <a:cubicBezTo>
                      <a:pt x="8208" y="2439"/>
                      <a:pt x="8208" y="2439"/>
                      <a:pt x="8208" y="2423"/>
                    </a:cubicBezTo>
                    <a:cubicBezTo>
                      <a:pt x="8555" y="2406"/>
                      <a:pt x="8917" y="2373"/>
                      <a:pt x="9280" y="2340"/>
                    </a:cubicBezTo>
                    <a:cubicBezTo>
                      <a:pt x="9296" y="2340"/>
                      <a:pt x="9313" y="2340"/>
                      <a:pt x="9329" y="2324"/>
                    </a:cubicBezTo>
                    <a:cubicBezTo>
                      <a:pt x="9477" y="2324"/>
                      <a:pt x="9626" y="2307"/>
                      <a:pt x="9791" y="2291"/>
                    </a:cubicBezTo>
                    <a:cubicBezTo>
                      <a:pt x="9857" y="2274"/>
                      <a:pt x="9939" y="2274"/>
                      <a:pt x="10005" y="2274"/>
                    </a:cubicBezTo>
                    <a:cubicBezTo>
                      <a:pt x="10170" y="2258"/>
                      <a:pt x="10334" y="2241"/>
                      <a:pt x="10499" y="2225"/>
                    </a:cubicBezTo>
                    <a:cubicBezTo>
                      <a:pt x="10631" y="2208"/>
                      <a:pt x="10763" y="2192"/>
                      <a:pt x="10895" y="2175"/>
                    </a:cubicBezTo>
                    <a:cubicBezTo>
                      <a:pt x="11241" y="2143"/>
                      <a:pt x="11587" y="2110"/>
                      <a:pt x="11933" y="2077"/>
                    </a:cubicBezTo>
                    <a:cubicBezTo>
                      <a:pt x="11999" y="2077"/>
                      <a:pt x="12065" y="2060"/>
                      <a:pt x="12131" y="2060"/>
                    </a:cubicBezTo>
                    <a:cubicBezTo>
                      <a:pt x="12263" y="2044"/>
                      <a:pt x="12395" y="2027"/>
                      <a:pt x="12543" y="2011"/>
                    </a:cubicBezTo>
                    <a:cubicBezTo>
                      <a:pt x="12741" y="1994"/>
                      <a:pt x="12955" y="1978"/>
                      <a:pt x="13153" y="1945"/>
                    </a:cubicBezTo>
                    <a:cubicBezTo>
                      <a:pt x="13466" y="1912"/>
                      <a:pt x="13779" y="1879"/>
                      <a:pt x="14092" y="1846"/>
                    </a:cubicBezTo>
                    <a:cubicBezTo>
                      <a:pt x="14356" y="1813"/>
                      <a:pt x="14620" y="1780"/>
                      <a:pt x="14883" y="1763"/>
                    </a:cubicBezTo>
                    <a:cubicBezTo>
                      <a:pt x="15147" y="1731"/>
                      <a:pt x="15411" y="1698"/>
                      <a:pt x="15691" y="1665"/>
                    </a:cubicBezTo>
                    <a:cubicBezTo>
                      <a:pt x="15955" y="1632"/>
                      <a:pt x="16235" y="1599"/>
                      <a:pt x="16498" y="1549"/>
                    </a:cubicBezTo>
                    <a:cubicBezTo>
                      <a:pt x="17042" y="1483"/>
                      <a:pt x="17570" y="1417"/>
                      <a:pt x="18114" y="1335"/>
                    </a:cubicBezTo>
                    <a:cubicBezTo>
                      <a:pt x="18394" y="1302"/>
                      <a:pt x="18657" y="1269"/>
                      <a:pt x="18938" y="1236"/>
                    </a:cubicBezTo>
                    <a:cubicBezTo>
                      <a:pt x="19201" y="1187"/>
                      <a:pt x="19465" y="1154"/>
                      <a:pt x="19745" y="1104"/>
                    </a:cubicBezTo>
                    <a:cubicBezTo>
                      <a:pt x="20009" y="1071"/>
                      <a:pt x="20273" y="1022"/>
                      <a:pt x="20553" y="989"/>
                    </a:cubicBezTo>
                    <a:cubicBezTo>
                      <a:pt x="20817" y="939"/>
                      <a:pt x="21080" y="906"/>
                      <a:pt x="21344" y="857"/>
                    </a:cubicBezTo>
                    <a:cubicBezTo>
                      <a:pt x="21871" y="775"/>
                      <a:pt x="22399" y="676"/>
                      <a:pt x="22926" y="593"/>
                    </a:cubicBezTo>
                    <a:cubicBezTo>
                      <a:pt x="23338" y="511"/>
                      <a:pt x="23734" y="445"/>
                      <a:pt x="24129" y="363"/>
                    </a:cubicBezTo>
                    <a:cubicBezTo>
                      <a:pt x="24228" y="346"/>
                      <a:pt x="24327" y="330"/>
                      <a:pt x="24426" y="297"/>
                    </a:cubicBezTo>
                    <a:cubicBezTo>
                      <a:pt x="24624" y="264"/>
                      <a:pt x="24821" y="231"/>
                      <a:pt x="25019" y="181"/>
                    </a:cubicBezTo>
                    <a:cubicBezTo>
                      <a:pt x="25085" y="165"/>
                      <a:pt x="25151" y="165"/>
                      <a:pt x="25200" y="148"/>
                    </a:cubicBezTo>
                    <a:lnTo>
                      <a:pt x="25266" y="132"/>
                    </a:lnTo>
                    <a:cubicBezTo>
                      <a:pt x="25266" y="132"/>
                      <a:pt x="25283" y="132"/>
                      <a:pt x="25283" y="115"/>
                    </a:cubicBezTo>
                    <a:cubicBezTo>
                      <a:pt x="25316" y="115"/>
                      <a:pt x="25332" y="99"/>
                      <a:pt x="25365" y="99"/>
                    </a:cubicBezTo>
                    <a:cubicBezTo>
                      <a:pt x="25382" y="82"/>
                      <a:pt x="25415" y="66"/>
                      <a:pt x="25431" y="49"/>
                    </a:cubicBezTo>
                    <a:cubicBezTo>
                      <a:pt x="25448" y="33"/>
                      <a:pt x="25481" y="16"/>
                      <a:pt x="25497" y="0"/>
                    </a:cubicBezTo>
                    <a:lnTo>
                      <a:pt x="25514" y="0"/>
                    </a:lnTo>
                    <a:cubicBezTo>
                      <a:pt x="25695" y="16"/>
                      <a:pt x="25794" y="16"/>
                      <a:pt x="25794" y="16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rgbClr val="48060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2" name="Google Shape;1232;p21"/>
              <p:cNvSpPr/>
              <p:nvPr/>
            </p:nvSpPr>
            <p:spPr>
              <a:xfrm>
                <a:off x="1074700" y="4542500"/>
                <a:ext cx="646925" cy="369300"/>
              </a:xfrm>
              <a:custGeom>
                <a:avLst/>
                <a:gdLst/>
                <a:ahLst/>
                <a:cxnLst/>
                <a:rect l="l" t="t" r="r" b="b"/>
                <a:pathLst>
                  <a:path w="25877" h="14772" extrusionOk="0">
                    <a:moveTo>
                      <a:pt x="22617" y="0"/>
                    </a:moveTo>
                    <a:cubicBezTo>
                      <a:pt x="22387" y="0"/>
                      <a:pt x="22131" y="6"/>
                      <a:pt x="21855" y="16"/>
                    </a:cubicBezTo>
                    <a:cubicBezTo>
                      <a:pt x="21674" y="33"/>
                      <a:pt x="21509" y="33"/>
                      <a:pt x="21327" y="49"/>
                    </a:cubicBezTo>
                    <a:cubicBezTo>
                      <a:pt x="21229" y="49"/>
                      <a:pt x="21130" y="49"/>
                      <a:pt x="21031" y="66"/>
                    </a:cubicBezTo>
                    <a:cubicBezTo>
                      <a:pt x="20932" y="66"/>
                      <a:pt x="20817" y="66"/>
                      <a:pt x="20718" y="82"/>
                    </a:cubicBezTo>
                    <a:cubicBezTo>
                      <a:pt x="19136" y="181"/>
                      <a:pt x="17125" y="362"/>
                      <a:pt x="14982" y="610"/>
                    </a:cubicBezTo>
                    <a:cubicBezTo>
                      <a:pt x="14719" y="642"/>
                      <a:pt x="14438" y="675"/>
                      <a:pt x="14158" y="692"/>
                    </a:cubicBezTo>
                    <a:cubicBezTo>
                      <a:pt x="13993" y="725"/>
                      <a:pt x="13829" y="741"/>
                      <a:pt x="13664" y="758"/>
                    </a:cubicBezTo>
                    <a:cubicBezTo>
                      <a:pt x="13450" y="791"/>
                      <a:pt x="13219" y="807"/>
                      <a:pt x="13005" y="840"/>
                    </a:cubicBezTo>
                    <a:cubicBezTo>
                      <a:pt x="12477" y="906"/>
                      <a:pt x="11966" y="972"/>
                      <a:pt x="11439" y="1038"/>
                    </a:cubicBezTo>
                    <a:cubicBezTo>
                      <a:pt x="11159" y="1071"/>
                      <a:pt x="10895" y="1104"/>
                      <a:pt x="10631" y="1137"/>
                    </a:cubicBezTo>
                    <a:cubicBezTo>
                      <a:pt x="8670" y="1401"/>
                      <a:pt x="6758" y="1664"/>
                      <a:pt x="5143" y="1928"/>
                    </a:cubicBezTo>
                    <a:cubicBezTo>
                      <a:pt x="2621" y="2324"/>
                      <a:pt x="776" y="2686"/>
                      <a:pt x="446" y="2884"/>
                    </a:cubicBezTo>
                    <a:cubicBezTo>
                      <a:pt x="429" y="2900"/>
                      <a:pt x="413" y="2900"/>
                      <a:pt x="413" y="2900"/>
                    </a:cubicBezTo>
                    <a:cubicBezTo>
                      <a:pt x="1" y="3263"/>
                      <a:pt x="841" y="9921"/>
                      <a:pt x="1929" y="14157"/>
                    </a:cubicBezTo>
                    <a:cubicBezTo>
                      <a:pt x="1962" y="14322"/>
                      <a:pt x="2061" y="14470"/>
                      <a:pt x="2176" y="14569"/>
                    </a:cubicBezTo>
                    <a:cubicBezTo>
                      <a:pt x="2226" y="14618"/>
                      <a:pt x="2275" y="14651"/>
                      <a:pt x="2341" y="14668"/>
                    </a:cubicBezTo>
                    <a:cubicBezTo>
                      <a:pt x="2358" y="14684"/>
                      <a:pt x="2374" y="14701"/>
                      <a:pt x="2391" y="14701"/>
                    </a:cubicBezTo>
                    <a:cubicBezTo>
                      <a:pt x="2486" y="14742"/>
                      <a:pt x="2592" y="14771"/>
                      <a:pt x="2709" y="14771"/>
                    </a:cubicBezTo>
                    <a:cubicBezTo>
                      <a:pt x="2734" y="14771"/>
                      <a:pt x="2760" y="14770"/>
                      <a:pt x="2786" y="14767"/>
                    </a:cubicBezTo>
                    <a:cubicBezTo>
                      <a:pt x="3050" y="14750"/>
                      <a:pt x="3396" y="14734"/>
                      <a:pt x="3808" y="14701"/>
                    </a:cubicBezTo>
                    <a:lnTo>
                      <a:pt x="4022" y="14701"/>
                    </a:lnTo>
                    <a:cubicBezTo>
                      <a:pt x="4731" y="14651"/>
                      <a:pt x="5621" y="14585"/>
                      <a:pt x="6659" y="14503"/>
                    </a:cubicBezTo>
                    <a:cubicBezTo>
                      <a:pt x="6857" y="14487"/>
                      <a:pt x="7071" y="14470"/>
                      <a:pt x="7286" y="14454"/>
                    </a:cubicBezTo>
                    <a:cubicBezTo>
                      <a:pt x="7384" y="14437"/>
                      <a:pt x="7500" y="14437"/>
                      <a:pt x="7615" y="14421"/>
                    </a:cubicBezTo>
                    <a:cubicBezTo>
                      <a:pt x="7829" y="14404"/>
                      <a:pt x="8044" y="14388"/>
                      <a:pt x="8274" y="14355"/>
                    </a:cubicBezTo>
                    <a:cubicBezTo>
                      <a:pt x="8621" y="14338"/>
                      <a:pt x="8983" y="14305"/>
                      <a:pt x="9346" y="14272"/>
                    </a:cubicBezTo>
                    <a:cubicBezTo>
                      <a:pt x="9362" y="14272"/>
                      <a:pt x="9379" y="14272"/>
                      <a:pt x="9395" y="14256"/>
                    </a:cubicBezTo>
                    <a:cubicBezTo>
                      <a:pt x="9543" y="14256"/>
                      <a:pt x="9692" y="14239"/>
                      <a:pt x="9857" y="14223"/>
                    </a:cubicBezTo>
                    <a:cubicBezTo>
                      <a:pt x="9923" y="14206"/>
                      <a:pt x="10005" y="14206"/>
                      <a:pt x="10071" y="14206"/>
                    </a:cubicBezTo>
                    <a:cubicBezTo>
                      <a:pt x="10236" y="14190"/>
                      <a:pt x="10400" y="14173"/>
                      <a:pt x="10565" y="14157"/>
                    </a:cubicBezTo>
                    <a:cubicBezTo>
                      <a:pt x="10697" y="14140"/>
                      <a:pt x="10829" y="14124"/>
                      <a:pt x="10961" y="14107"/>
                    </a:cubicBezTo>
                    <a:cubicBezTo>
                      <a:pt x="11307" y="14075"/>
                      <a:pt x="11653" y="14042"/>
                      <a:pt x="11999" y="14009"/>
                    </a:cubicBezTo>
                    <a:cubicBezTo>
                      <a:pt x="12065" y="14009"/>
                      <a:pt x="12131" y="13992"/>
                      <a:pt x="12197" y="13992"/>
                    </a:cubicBezTo>
                    <a:cubicBezTo>
                      <a:pt x="12329" y="13976"/>
                      <a:pt x="12461" y="13959"/>
                      <a:pt x="12609" y="13943"/>
                    </a:cubicBezTo>
                    <a:cubicBezTo>
                      <a:pt x="12807" y="13926"/>
                      <a:pt x="13021" y="13910"/>
                      <a:pt x="13219" y="13877"/>
                    </a:cubicBezTo>
                    <a:cubicBezTo>
                      <a:pt x="13532" y="13844"/>
                      <a:pt x="13845" y="13811"/>
                      <a:pt x="14158" y="13778"/>
                    </a:cubicBezTo>
                    <a:cubicBezTo>
                      <a:pt x="14422" y="13745"/>
                      <a:pt x="14686" y="13712"/>
                      <a:pt x="14949" y="13695"/>
                    </a:cubicBezTo>
                    <a:cubicBezTo>
                      <a:pt x="15213" y="13663"/>
                      <a:pt x="15477" y="13630"/>
                      <a:pt x="15757" y="13597"/>
                    </a:cubicBezTo>
                    <a:cubicBezTo>
                      <a:pt x="16021" y="13564"/>
                      <a:pt x="16301" y="13531"/>
                      <a:pt x="16564" y="13481"/>
                    </a:cubicBezTo>
                    <a:cubicBezTo>
                      <a:pt x="17108" y="13415"/>
                      <a:pt x="17636" y="13349"/>
                      <a:pt x="18180" y="13267"/>
                    </a:cubicBezTo>
                    <a:cubicBezTo>
                      <a:pt x="18460" y="13234"/>
                      <a:pt x="18723" y="13201"/>
                      <a:pt x="19004" y="13168"/>
                    </a:cubicBezTo>
                    <a:cubicBezTo>
                      <a:pt x="19267" y="13119"/>
                      <a:pt x="19531" y="13086"/>
                      <a:pt x="19811" y="13036"/>
                    </a:cubicBezTo>
                    <a:cubicBezTo>
                      <a:pt x="20075" y="13003"/>
                      <a:pt x="20339" y="12954"/>
                      <a:pt x="20619" y="12921"/>
                    </a:cubicBezTo>
                    <a:cubicBezTo>
                      <a:pt x="20883" y="12871"/>
                      <a:pt x="21146" y="12838"/>
                      <a:pt x="21410" y="12789"/>
                    </a:cubicBezTo>
                    <a:cubicBezTo>
                      <a:pt x="21937" y="12707"/>
                      <a:pt x="22465" y="12608"/>
                      <a:pt x="22992" y="12525"/>
                    </a:cubicBezTo>
                    <a:cubicBezTo>
                      <a:pt x="23404" y="12443"/>
                      <a:pt x="23800" y="12377"/>
                      <a:pt x="24195" y="12295"/>
                    </a:cubicBezTo>
                    <a:cubicBezTo>
                      <a:pt x="24294" y="12278"/>
                      <a:pt x="24393" y="12262"/>
                      <a:pt x="24492" y="12229"/>
                    </a:cubicBezTo>
                    <a:cubicBezTo>
                      <a:pt x="24690" y="12196"/>
                      <a:pt x="24887" y="12163"/>
                      <a:pt x="25085" y="12113"/>
                    </a:cubicBezTo>
                    <a:cubicBezTo>
                      <a:pt x="25151" y="12097"/>
                      <a:pt x="25217" y="12097"/>
                      <a:pt x="25266" y="12080"/>
                    </a:cubicBezTo>
                    <a:cubicBezTo>
                      <a:pt x="25283" y="12064"/>
                      <a:pt x="25316" y="12064"/>
                      <a:pt x="25332" y="12064"/>
                    </a:cubicBezTo>
                    <a:cubicBezTo>
                      <a:pt x="25332" y="12064"/>
                      <a:pt x="25349" y="12064"/>
                      <a:pt x="25349" y="12047"/>
                    </a:cubicBezTo>
                    <a:cubicBezTo>
                      <a:pt x="25365" y="12047"/>
                      <a:pt x="25382" y="12047"/>
                      <a:pt x="25398" y="12031"/>
                    </a:cubicBezTo>
                    <a:cubicBezTo>
                      <a:pt x="25415" y="12031"/>
                      <a:pt x="25431" y="12014"/>
                      <a:pt x="25464" y="12014"/>
                    </a:cubicBezTo>
                    <a:cubicBezTo>
                      <a:pt x="25481" y="11998"/>
                      <a:pt x="25497" y="11981"/>
                      <a:pt x="25514" y="11981"/>
                    </a:cubicBezTo>
                    <a:cubicBezTo>
                      <a:pt x="25530" y="11965"/>
                      <a:pt x="25547" y="11948"/>
                      <a:pt x="25580" y="11932"/>
                    </a:cubicBezTo>
                    <a:cubicBezTo>
                      <a:pt x="25761" y="11800"/>
                      <a:pt x="25876" y="11586"/>
                      <a:pt x="25876" y="11339"/>
                    </a:cubicBezTo>
                    <a:lnTo>
                      <a:pt x="25876" y="11322"/>
                    </a:lnTo>
                    <a:cubicBezTo>
                      <a:pt x="25876" y="10943"/>
                      <a:pt x="25860" y="10515"/>
                      <a:pt x="25827" y="10020"/>
                    </a:cubicBezTo>
                    <a:cubicBezTo>
                      <a:pt x="25810" y="9954"/>
                      <a:pt x="25810" y="9888"/>
                      <a:pt x="25810" y="9822"/>
                    </a:cubicBezTo>
                    <a:cubicBezTo>
                      <a:pt x="25728" y="9015"/>
                      <a:pt x="25629" y="8108"/>
                      <a:pt x="25481" y="7152"/>
                    </a:cubicBezTo>
                    <a:cubicBezTo>
                      <a:pt x="25481" y="7087"/>
                      <a:pt x="25464" y="7004"/>
                      <a:pt x="25448" y="6922"/>
                    </a:cubicBezTo>
                    <a:cubicBezTo>
                      <a:pt x="25398" y="6543"/>
                      <a:pt x="25332" y="6147"/>
                      <a:pt x="25266" y="5768"/>
                    </a:cubicBezTo>
                    <a:cubicBezTo>
                      <a:pt x="25266" y="5686"/>
                      <a:pt x="25250" y="5603"/>
                      <a:pt x="25234" y="5537"/>
                    </a:cubicBezTo>
                    <a:cubicBezTo>
                      <a:pt x="25217" y="5438"/>
                      <a:pt x="25201" y="5340"/>
                      <a:pt x="25184" y="5241"/>
                    </a:cubicBezTo>
                    <a:cubicBezTo>
                      <a:pt x="25151" y="5109"/>
                      <a:pt x="25135" y="4977"/>
                      <a:pt x="25118" y="4845"/>
                    </a:cubicBezTo>
                    <a:cubicBezTo>
                      <a:pt x="25069" y="4598"/>
                      <a:pt x="25019" y="4351"/>
                      <a:pt x="24970" y="4120"/>
                    </a:cubicBezTo>
                    <a:cubicBezTo>
                      <a:pt x="24953" y="4005"/>
                      <a:pt x="24937" y="3889"/>
                      <a:pt x="24904" y="3774"/>
                    </a:cubicBezTo>
                    <a:cubicBezTo>
                      <a:pt x="24854" y="3477"/>
                      <a:pt x="24789" y="3181"/>
                      <a:pt x="24723" y="2900"/>
                    </a:cubicBezTo>
                    <a:cubicBezTo>
                      <a:pt x="24690" y="2769"/>
                      <a:pt x="24673" y="2653"/>
                      <a:pt x="24640" y="2538"/>
                    </a:cubicBezTo>
                    <a:cubicBezTo>
                      <a:pt x="24607" y="2389"/>
                      <a:pt x="24574" y="2274"/>
                      <a:pt x="24541" y="2142"/>
                    </a:cubicBezTo>
                    <a:cubicBezTo>
                      <a:pt x="24525" y="2076"/>
                      <a:pt x="24508" y="2027"/>
                      <a:pt x="24508" y="1961"/>
                    </a:cubicBezTo>
                    <a:cubicBezTo>
                      <a:pt x="24442" y="1730"/>
                      <a:pt x="24377" y="1500"/>
                      <a:pt x="24327" y="1302"/>
                    </a:cubicBezTo>
                    <a:cubicBezTo>
                      <a:pt x="24294" y="1219"/>
                      <a:pt x="24261" y="1137"/>
                      <a:pt x="24245" y="1055"/>
                    </a:cubicBezTo>
                    <a:cubicBezTo>
                      <a:pt x="24179" y="857"/>
                      <a:pt x="24113" y="675"/>
                      <a:pt x="24063" y="544"/>
                    </a:cubicBezTo>
                    <a:cubicBezTo>
                      <a:pt x="24047" y="494"/>
                      <a:pt x="24030" y="461"/>
                      <a:pt x="24014" y="428"/>
                    </a:cubicBezTo>
                    <a:lnTo>
                      <a:pt x="23997" y="395"/>
                    </a:lnTo>
                    <a:cubicBezTo>
                      <a:pt x="23964" y="346"/>
                      <a:pt x="23948" y="296"/>
                      <a:pt x="23915" y="263"/>
                    </a:cubicBezTo>
                    <a:cubicBezTo>
                      <a:pt x="23849" y="148"/>
                      <a:pt x="23800" y="99"/>
                      <a:pt x="23734" y="82"/>
                    </a:cubicBezTo>
                    <a:cubicBezTo>
                      <a:pt x="23497" y="26"/>
                      <a:pt x="23114" y="0"/>
                      <a:pt x="226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3" name="Google Shape;1233;p21"/>
              <p:cNvSpPr/>
              <p:nvPr/>
            </p:nvSpPr>
            <p:spPr>
              <a:xfrm>
                <a:off x="1028575" y="4590700"/>
                <a:ext cx="418625" cy="386500"/>
              </a:xfrm>
              <a:custGeom>
                <a:avLst/>
                <a:gdLst/>
                <a:ahLst/>
                <a:cxnLst/>
                <a:rect l="l" t="t" r="r" b="b"/>
                <a:pathLst>
                  <a:path w="16745" h="15460" extrusionOk="0">
                    <a:moveTo>
                      <a:pt x="6988" y="0"/>
                    </a:moveTo>
                    <a:lnTo>
                      <a:pt x="6988" y="0"/>
                    </a:lnTo>
                    <a:cubicBezTo>
                      <a:pt x="4466" y="396"/>
                      <a:pt x="2621" y="758"/>
                      <a:pt x="2291" y="956"/>
                    </a:cubicBezTo>
                    <a:lnTo>
                      <a:pt x="2258" y="972"/>
                    </a:lnTo>
                    <a:cubicBezTo>
                      <a:pt x="1368" y="1632"/>
                      <a:pt x="313" y="3346"/>
                      <a:pt x="148" y="4648"/>
                    </a:cubicBezTo>
                    <a:cubicBezTo>
                      <a:pt x="0" y="5966"/>
                      <a:pt x="1154" y="14058"/>
                      <a:pt x="1912" y="14932"/>
                    </a:cubicBezTo>
                    <a:cubicBezTo>
                      <a:pt x="1961" y="14981"/>
                      <a:pt x="2011" y="15031"/>
                      <a:pt x="2077" y="15064"/>
                    </a:cubicBezTo>
                    <a:cubicBezTo>
                      <a:pt x="2110" y="15080"/>
                      <a:pt x="2143" y="15113"/>
                      <a:pt x="2176" y="15130"/>
                    </a:cubicBezTo>
                    <a:cubicBezTo>
                      <a:pt x="2258" y="15163"/>
                      <a:pt x="2357" y="15196"/>
                      <a:pt x="2456" y="15228"/>
                    </a:cubicBezTo>
                    <a:cubicBezTo>
                      <a:pt x="2555" y="15261"/>
                      <a:pt x="2670" y="15278"/>
                      <a:pt x="2802" y="15311"/>
                    </a:cubicBezTo>
                    <a:cubicBezTo>
                      <a:pt x="3000" y="15344"/>
                      <a:pt x="3214" y="15360"/>
                      <a:pt x="3445" y="15393"/>
                    </a:cubicBezTo>
                    <a:cubicBezTo>
                      <a:pt x="3675" y="15410"/>
                      <a:pt x="3939" y="15426"/>
                      <a:pt x="4219" y="15443"/>
                    </a:cubicBezTo>
                    <a:cubicBezTo>
                      <a:pt x="4664" y="15459"/>
                      <a:pt x="5159" y="15459"/>
                      <a:pt x="5686" y="15459"/>
                    </a:cubicBezTo>
                    <a:cubicBezTo>
                      <a:pt x="5884" y="15443"/>
                      <a:pt x="6082" y="15443"/>
                      <a:pt x="6279" y="15443"/>
                    </a:cubicBezTo>
                    <a:cubicBezTo>
                      <a:pt x="7136" y="15410"/>
                      <a:pt x="8076" y="15360"/>
                      <a:pt x="9065" y="15278"/>
                    </a:cubicBezTo>
                    <a:cubicBezTo>
                      <a:pt x="9394" y="15261"/>
                      <a:pt x="9724" y="15228"/>
                      <a:pt x="10054" y="15196"/>
                    </a:cubicBezTo>
                    <a:cubicBezTo>
                      <a:pt x="10878" y="15130"/>
                      <a:pt x="11735" y="15047"/>
                      <a:pt x="12608" y="14948"/>
                    </a:cubicBezTo>
                    <a:cubicBezTo>
                      <a:pt x="12740" y="14948"/>
                      <a:pt x="12888" y="14932"/>
                      <a:pt x="13037" y="14915"/>
                    </a:cubicBezTo>
                    <a:cubicBezTo>
                      <a:pt x="13992" y="14800"/>
                      <a:pt x="14948" y="14701"/>
                      <a:pt x="15871" y="14586"/>
                    </a:cubicBezTo>
                    <a:cubicBezTo>
                      <a:pt x="16003" y="14569"/>
                      <a:pt x="16119" y="14553"/>
                      <a:pt x="16250" y="14536"/>
                    </a:cubicBezTo>
                    <a:lnTo>
                      <a:pt x="16646" y="14487"/>
                    </a:lnTo>
                    <a:cubicBezTo>
                      <a:pt x="16679" y="14487"/>
                      <a:pt x="16712" y="14470"/>
                      <a:pt x="16745" y="14470"/>
                    </a:cubicBezTo>
                    <a:lnTo>
                      <a:pt x="16728" y="14470"/>
                    </a:lnTo>
                    <a:cubicBezTo>
                      <a:pt x="15674" y="14190"/>
                      <a:pt x="14635" y="13877"/>
                      <a:pt x="13630" y="13416"/>
                    </a:cubicBezTo>
                    <a:cubicBezTo>
                      <a:pt x="13564" y="13383"/>
                      <a:pt x="13498" y="13350"/>
                      <a:pt x="13432" y="13317"/>
                    </a:cubicBezTo>
                    <a:cubicBezTo>
                      <a:pt x="12822" y="13037"/>
                      <a:pt x="12245" y="12690"/>
                      <a:pt x="11702" y="12295"/>
                    </a:cubicBezTo>
                    <a:cubicBezTo>
                      <a:pt x="9394" y="10647"/>
                      <a:pt x="7664" y="8175"/>
                      <a:pt x="6972" y="5422"/>
                    </a:cubicBezTo>
                    <a:cubicBezTo>
                      <a:pt x="6494" y="3494"/>
                      <a:pt x="6576" y="1731"/>
                      <a:pt x="6988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4" name="Google Shape;1234;p21"/>
              <p:cNvSpPr/>
              <p:nvPr/>
            </p:nvSpPr>
            <p:spPr>
              <a:xfrm>
                <a:off x="1340475" y="4537125"/>
                <a:ext cx="381150" cy="3539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4158" fill="none" extrusionOk="0">
                    <a:moveTo>
                      <a:pt x="13103" y="297"/>
                    </a:moveTo>
                    <a:cubicBezTo>
                      <a:pt x="13811" y="445"/>
                      <a:pt x="15245" y="8488"/>
                      <a:pt x="15245" y="11537"/>
                    </a:cubicBezTo>
                    <a:cubicBezTo>
                      <a:pt x="15245" y="11900"/>
                      <a:pt x="14998" y="12213"/>
                      <a:pt x="14635" y="12295"/>
                    </a:cubicBezTo>
                    <a:cubicBezTo>
                      <a:pt x="10696" y="13119"/>
                      <a:pt x="6065" y="13729"/>
                      <a:pt x="1978" y="14158"/>
                    </a:cubicBezTo>
                    <a:cubicBezTo>
                      <a:pt x="2011" y="11422"/>
                      <a:pt x="0" y="1352"/>
                      <a:pt x="0" y="1352"/>
                    </a:cubicBezTo>
                    <a:cubicBezTo>
                      <a:pt x="5620" y="610"/>
                      <a:pt x="11735" y="0"/>
                      <a:pt x="13103" y="297"/>
                    </a:cubicBezTo>
                    <a:close/>
                  </a:path>
                </a:pathLst>
              </a:custGeom>
              <a:noFill/>
              <a:ln w="103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5" name="Google Shape;1235;p21"/>
              <p:cNvSpPr/>
              <p:nvPr/>
            </p:nvSpPr>
            <p:spPr>
              <a:xfrm>
                <a:off x="1340475" y="4542625"/>
                <a:ext cx="381150" cy="3484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3938" extrusionOk="0">
                    <a:moveTo>
                      <a:pt x="11959" y="1"/>
                    </a:moveTo>
                    <a:cubicBezTo>
                      <a:pt x="9585" y="1"/>
                      <a:pt x="4625" y="522"/>
                      <a:pt x="0" y="1132"/>
                    </a:cubicBezTo>
                    <a:cubicBezTo>
                      <a:pt x="0" y="1132"/>
                      <a:pt x="2011" y="11202"/>
                      <a:pt x="1978" y="13938"/>
                    </a:cubicBezTo>
                    <a:cubicBezTo>
                      <a:pt x="6065" y="13509"/>
                      <a:pt x="10696" y="12899"/>
                      <a:pt x="14635" y="12075"/>
                    </a:cubicBezTo>
                    <a:cubicBezTo>
                      <a:pt x="14998" y="11993"/>
                      <a:pt x="15245" y="11680"/>
                      <a:pt x="15245" y="11317"/>
                    </a:cubicBezTo>
                    <a:cubicBezTo>
                      <a:pt x="15245" y="8268"/>
                      <a:pt x="13811" y="225"/>
                      <a:pt x="13103" y="77"/>
                    </a:cubicBezTo>
                    <a:cubicBezTo>
                      <a:pt x="12861" y="25"/>
                      <a:pt x="12470" y="1"/>
                      <a:pt x="119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21"/>
              <p:cNvSpPr/>
              <p:nvPr/>
            </p:nvSpPr>
            <p:spPr>
              <a:xfrm>
                <a:off x="1343775" y="4840800"/>
                <a:ext cx="377425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15097" h="4945" extrusionOk="0">
                    <a:moveTo>
                      <a:pt x="14800" y="0"/>
                    </a:moveTo>
                    <a:cubicBezTo>
                      <a:pt x="14784" y="16"/>
                      <a:pt x="14751" y="33"/>
                      <a:pt x="14734" y="49"/>
                    </a:cubicBezTo>
                    <a:cubicBezTo>
                      <a:pt x="14718" y="66"/>
                      <a:pt x="14685" y="82"/>
                      <a:pt x="14668" y="99"/>
                    </a:cubicBezTo>
                    <a:cubicBezTo>
                      <a:pt x="14635" y="99"/>
                      <a:pt x="14619" y="115"/>
                      <a:pt x="14586" y="115"/>
                    </a:cubicBezTo>
                    <a:cubicBezTo>
                      <a:pt x="14586" y="132"/>
                      <a:pt x="14569" y="132"/>
                      <a:pt x="14569" y="132"/>
                    </a:cubicBezTo>
                    <a:lnTo>
                      <a:pt x="14503" y="148"/>
                    </a:lnTo>
                    <a:cubicBezTo>
                      <a:pt x="14454" y="165"/>
                      <a:pt x="14388" y="165"/>
                      <a:pt x="14322" y="181"/>
                    </a:cubicBezTo>
                    <a:cubicBezTo>
                      <a:pt x="14124" y="231"/>
                      <a:pt x="13927" y="264"/>
                      <a:pt x="13729" y="297"/>
                    </a:cubicBezTo>
                    <a:cubicBezTo>
                      <a:pt x="13630" y="330"/>
                      <a:pt x="13531" y="346"/>
                      <a:pt x="13432" y="363"/>
                    </a:cubicBezTo>
                    <a:cubicBezTo>
                      <a:pt x="13037" y="445"/>
                      <a:pt x="12641" y="511"/>
                      <a:pt x="12229" y="593"/>
                    </a:cubicBezTo>
                    <a:cubicBezTo>
                      <a:pt x="11702" y="676"/>
                      <a:pt x="11174" y="775"/>
                      <a:pt x="10647" y="857"/>
                    </a:cubicBezTo>
                    <a:cubicBezTo>
                      <a:pt x="10383" y="906"/>
                      <a:pt x="10120" y="939"/>
                      <a:pt x="9856" y="989"/>
                    </a:cubicBezTo>
                    <a:cubicBezTo>
                      <a:pt x="9576" y="1022"/>
                      <a:pt x="9312" y="1071"/>
                      <a:pt x="9048" y="1104"/>
                    </a:cubicBezTo>
                    <a:cubicBezTo>
                      <a:pt x="8768" y="1154"/>
                      <a:pt x="8504" y="1187"/>
                      <a:pt x="8241" y="1236"/>
                    </a:cubicBezTo>
                    <a:cubicBezTo>
                      <a:pt x="7960" y="1269"/>
                      <a:pt x="7697" y="1302"/>
                      <a:pt x="7417" y="1335"/>
                    </a:cubicBezTo>
                    <a:cubicBezTo>
                      <a:pt x="6873" y="1417"/>
                      <a:pt x="6345" y="1483"/>
                      <a:pt x="5801" y="1549"/>
                    </a:cubicBezTo>
                    <a:cubicBezTo>
                      <a:pt x="5538" y="1599"/>
                      <a:pt x="5258" y="1632"/>
                      <a:pt x="4994" y="1665"/>
                    </a:cubicBezTo>
                    <a:cubicBezTo>
                      <a:pt x="4714" y="1698"/>
                      <a:pt x="4450" y="1731"/>
                      <a:pt x="4186" y="1763"/>
                    </a:cubicBezTo>
                    <a:cubicBezTo>
                      <a:pt x="3923" y="1780"/>
                      <a:pt x="3659" y="1813"/>
                      <a:pt x="3395" y="1846"/>
                    </a:cubicBezTo>
                    <a:cubicBezTo>
                      <a:pt x="3082" y="1879"/>
                      <a:pt x="2769" y="1912"/>
                      <a:pt x="2456" y="1945"/>
                    </a:cubicBezTo>
                    <a:cubicBezTo>
                      <a:pt x="2258" y="1978"/>
                      <a:pt x="2044" y="1994"/>
                      <a:pt x="1846" y="2011"/>
                    </a:cubicBezTo>
                    <a:cubicBezTo>
                      <a:pt x="1813" y="2060"/>
                      <a:pt x="1483" y="2686"/>
                      <a:pt x="1022" y="3412"/>
                    </a:cubicBezTo>
                    <a:cubicBezTo>
                      <a:pt x="709" y="3922"/>
                      <a:pt x="346" y="4499"/>
                      <a:pt x="0" y="4944"/>
                    </a:cubicBezTo>
                    <a:cubicBezTo>
                      <a:pt x="132" y="4944"/>
                      <a:pt x="280" y="4928"/>
                      <a:pt x="429" y="4911"/>
                    </a:cubicBezTo>
                    <a:cubicBezTo>
                      <a:pt x="1384" y="4796"/>
                      <a:pt x="2340" y="4697"/>
                      <a:pt x="3263" y="4582"/>
                    </a:cubicBezTo>
                    <a:cubicBezTo>
                      <a:pt x="3395" y="4565"/>
                      <a:pt x="3511" y="4549"/>
                      <a:pt x="3642" y="4532"/>
                    </a:cubicBezTo>
                    <a:lnTo>
                      <a:pt x="4038" y="4483"/>
                    </a:lnTo>
                    <a:cubicBezTo>
                      <a:pt x="4071" y="4483"/>
                      <a:pt x="4104" y="4466"/>
                      <a:pt x="4137" y="4466"/>
                    </a:cubicBezTo>
                    <a:cubicBezTo>
                      <a:pt x="4417" y="4433"/>
                      <a:pt x="4714" y="4400"/>
                      <a:pt x="4994" y="4351"/>
                    </a:cubicBezTo>
                    <a:cubicBezTo>
                      <a:pt x="5258" y="4318"/>
                      <a:pt x="5521" y="4285"/>
                      <a:pt x="5785" y="4252"/>
                    </a:cubicBezTo>
                    <a:cubicBezTo>
                      <a:pt x="6016" y="4219"/>
                      <a:pt x="6230" y="4186"/>
                      <a:pt x="6461" y="4153"/>
                    </a:cubicBezTo>
                    <a:cubicBezTo>
                      <a:pt x="6675" y="4120"/>
                      <a:pt x="6889" y="4104"/>
                      <a:pt x="7103" y="4071"/>
                    </a:cubicBezTo>
                    <a:cubicBezTo>
                      <a:pt x="7301" y="4038"/>
                      <a:pt x="7515" y="4005"/>
                      <a:pt x="7713" y="3972"/>
                    </a:cubicBezTo>
                    <a:cubicBezTo>
                      <a:pt x="7746" y="3972"/>
                      <a:pt x="7796" y="3972"/>
                      <a:pt x="7829" y="3955"/>
                    </a:cubicBezTo>
                    <a:cubicBezTo>
                      <a:pt x="8224" y="3906"/>
                      <a:pt x="8587" y="3857"/>
                      <a:pt x="8933" y="3791"/>
                    </a:cubicBezTo>
                    <a:cubicBezTo>
                      <a:pt x="9164" y="3758"/>
                      <a:pt x="9378" y="3725"/>
                      <a:pt x="9576" y="3692"/>
                    </a:cubicBezTo>
                    <a:cubicBezTo>
                      <a:pt x="9889" y="3659"/>
                      <a:pt x="10169" y="3609"/>
                      <a:pt x="10416" y="3560"/>
                    </a:cubicBezTo>
                    <a:cubicBezTo>
                      <a:pt x="10532" y="3543"/>
                      <a:pt x="10647" y="3527"/>
                      <a:pt x="10746" y="3510"/>
                    </a:cubicBezTo>
                    <a:cubicBezTo>
                      <a:pt x="10845" y="3494"/>
                      <a:pt x="10944" y="3478"/>
                      <a:pt x="11026" y="3461"/>
                    </a:cubicBezTo>
                    <a:cubicBezTo>
                      <a:pt x="11092" y="3445"/>
                      <a:pt x="11141" y="3445"/>
                      <a:pt x="11191" y="3428"/>
                    </a:cubicBezTo>
                    <a:cubicBezTo>
                      <a:pt x="11257" y="3412"/>
                      <a:pt x="11323" y="3412"/>
                      <a:pt x="11372" y="3395"/>
                    </a:cubicBezTo>
                    <a:cubicBezTo>
                      <a:pt x="11405" y="3395"/>
                      <a:pt x="11438" y="3379"/>
                      <a:pt x="11454" y="3379"/>
                    </a:cubicBezTo>
                    <a:cubicBezTo>
                      <a:pt x="11487" y="3379"/>
                      <a:pt x="11504" y="3362"/>
                      <a:pt x="11520" y="3362"/>
                    </a:cubicBezTo>
                    <a:cubicBezTo>
                      <a:pt x="12410" y="3115"/>
                      <a:pt x="14454" y="1714"/>
                      <a:pt x="15014" y="412"/>
                    </a:cubicBezTo>
                    <a:cubicBezTo>
                      <a:pt x="15047" y="313"/>
                      <a:pt x="15080" y="181"/>
                      <a:pt x="15097" y="16"/>
                    </a:cubicBezTo>
                    <a:cubicBezTo>
                      <a:pt x="15097" y="16"/>
                      <a:pt x="14998" y="16"/>
                      <a:pt x="148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21"/>
              <p:cNvSpPr/>
              <p:nvPr/>
            </p:nvSpPr>
            <p:spPr>
              <a:xfrm>
                <a:off x="1074700" y="4542075"/>
                <a:ext cx="646925" cy="370025"/>
              </a:xfrm>
              <a:custGeom>
                <a:avLst/>
                <a:gdLst/>
                <a:ahLst/>
                <a:cxnLst/>
                <a:rect l="l" t="t" r="r" b="b"/>
                <a:pathLst>
                  <a:path w="25877" h="14801" fill="none" extrusionOk="0">
                    <a:moveTo>
                      <a:pt x="25876" y="11339"/>
                    </a:moveTo>
                    <a:lnTo>
                      <a:pt x="25876" y="11356"/>
                    </a:lnTo>
                    <a:cubicBezTo>
                      <a:pt x="25876" y="11603"/>
                      <a:pt x="25761" y="11817"/>
                      <a:pt x="25580" y="11949"/>
                    </a:cubicBezTo>
                    <a:cubicBezTo>
                      <a:pt x="25547" y="11965"/>
                      <a:pt x="25530" y="11982"/>
                      <a:pt x="25514" y="11998"/>
                    </a:cubicBezTo>
                    <a:cubicBezTo>
                      <a:pt x="25497" y="11998"/>
                      <a:pt x="25481" y="12015"/>
                      <a:pt x="25464" y="12031"/>
                    </a:cubicBezTo>
                    <a:cubicBezTo>
                      <a:pt x="25464" y="12031"/>
                      <a:pt x="25464" y="12031"/>
                      <a:pt x="25464" y="12031"/>
                    </a:cubicBezTo>
                    <a:cubicBezTo>
                      <a:pt x="25431" y="12031"/>
                      <a:pt x="25415" y="12048"/>
                      <a:pt x="25398" y="12048"/>
                    </a:cubicBezTo>
                    <a:cubicBezTo>
                      <a:pt x="25382" y="12064"/>
                      <a:pt x="25365" y="12064"/>
                      <a:pt x="25349" y="12064"/>
                    </a:cubicBezTo>
                    <a:cubicBezTo>
                      <a:pt x="25349" y="12081"/>
                      <a:pt x="25332" y="12081"/>
                      <a:pt x="25332" y="12081"/>
                    </a:cubicBezTo>
                    <a:cubicBezTo>
                      <a:pt x="25316" y="12081"/>
                      <a:pt x="25283" y="12081"/>
                      <a:pt x="25266" y="12097"/>
                    </a:cubicBezTo>
                    <a:cubicBezTo>
                      <a:pt x="25217" y="12114"/>
                      <a:pt x="25151" y="12114"/>
                      <a:pt x="25085" y="12130"/>
                    </a:cubicBezTo>
                    <a:cubicBezTo>
                      <a:pt x="24887" y="12180"/>
                      <a:pt x="24690" y="12213"/>
                      <a:pt x="24492" y="12246"/>
                    </a:cubicBezTo>
                    <a:cubicBezTo>
                      <a:pt x="24393" y="12279"/>
                      <a:pt x="24294" y="12295"/>
                      <a:pt x="24195" y="12312"/>
                    </a:cubicBezTo>
                    <a:cubicBezTo>
                      <a:pt x="23800" y="12394"/>
                      <a:pt x="23404" y="12460"/>
                      <a:pt x="22992" y="12542"/>
                    </a:cubicBezTo>
                    <a:cubicBezTo>
                      <a:pt x="22465" y="12625"/>
                      <a:pt x="21937" y="12724"/>
                      <a:pt x="21410" y="12806"/>
                    </a:cubicBezTo>
                    <a:cubicBezTo>
                      <a:pt x="21146" y="12855"/>
                      <a:pt x="20883" y="12888"/>
                      <a:pt x="20619" y="12938"/>
                    </a:cubicBezTo>
                    <a:cubicBezTo>
                      <a:pt x="20339" y="12971"/>
                      <a:pt x="20075" y="13020"/>
                      <a:pt x="19811" y="13053"/>
                    </a:cubicBezTo>
                    <a:cubicBezTo>
                      <a:pt x="19531" y="13103"/>
                      <a:pt x="19267" y="13136"/>
                      <a:pt x="19004" y="13185"/>
                    </a:cubicBezTo>
                    <a:cubicBezTo>
                      <a:pt x="18723" y="13218"/>
                      <a:pt x="18460" y="13251"/>
                      <a:pt x="18180" y="13284"/>
                    </a:cubicBezTo>
                    <a:cubicBezTo>
                      <a:pt x="17636" y="13366"/>
                      <a:pt x="17108" y="13432"/>
                      <a:pt x="16564" y="13498"/>
                    </a:cubicBezTo>
                    <a:cubicBezTo>
                      <a:pt x="16301" y="13548"/>
                      <a:pt x="16021" y="13581"/>
                      <a:pt x="15757" y="13614"/>
                    </a:cubicBezTo>
                    <a:cubicBezTo>
                      <a:pt x="15477" y="13647"/>
                      <a:pt x="15213" y="13680"/>
                      <a:pt x="14949" y="13712"/>
                    </a:cubicBezTo>
                    <a:cubicBezTo>
                      <a:pt x="14686" y="13729"/>
                      <a:pt x="14422" y="13762"/>
                      <a:pt x="14158" y="13795"/>
                    </a:cubicBezTo>
                    <a:cubicBezTo>
                      <a:pt x="13845" y="13828"/>
                      <a:pt x="13532" y="13861"/>
                      <a:pt x="13219" y="13894"/>
                    </a:cubicBezTo>
                    <a:cubicBezTo>
                      <a:pt x="13021" y="13927"/>
                      <a:pt x="12807" y="13943"/>
                      <a:pt x="12609" y="13960"/>
                    </a:cubicBezTo>
                    <a:lnTo>
                      <a:pt x="12609" y="13960"/>
                    </a:lnTo>
                    <a:cubicBezTo>
                      <a:pt x="12461" y="13976"/>
                      <a:pt x="12329" y="13993"/>
                      <a:pt x="12197" y="14009"/>
                    </a:cubicBezTo>
                    <a:cubicBezTo>
                      <a:pt x="12131" y="14009"/>
                      <a:pt x="12065" y="14026"/>
                      <a:pt x="11999" y="14026"/>
                    </a:cubicBezTo>
                    <a:cubicBezTo>
                      <a:pt x="11653" y="14059"/>
                      <a:pt x="11307" y="14092"/>
                      <a:pt x="10961" y="14124"/>
                    </a:cubicBezTo>
                    <a:cubicBezTo>
                      <a:pt x="10829" y="14141"/>
                      <a:pt x="10697" y="14157"/>
                      <a:pt x="10565" y="14174"/>
                    </a:cubicBezTo>
                    <a:cubicBezTo>
                      <a:pt x="10400" y="14190"/>
                      <a:pt x="10236" y="14207"/>
                      <a:pt x="10071" y="14223"/>
                    </a:cubicBezTo>
                    <a:cubicBezTo>
                      <a:pt x="10005" y="14223"/>
                      <a:pt x="9923" y="14223"/>
                      <a:pt x="9857" y="14240"/>
                    </a:cubicBezTo>
                    <a:cubicBezTo>
                      <a:pt x="9692" y="14256"/>
                      <a:pt x="9543" y="14273"/>
                      <a:pt x="9395" y="14273"/>
                    </a:cubicBezTo>
                    <a:cubicBezTo>
                      <a:pt x="9379" y="14289"/>
                      <a:pt x="9362" y="14289"/>
                      <a:pt x="9346" y="14289"/>
                    </a:cubicBezTo>
                    <a:cubicBezTo>
                      <a:pt x="8983" y="14322"/>
                      <a:pt x="8621" y="14355"/>
                      <a:pt x="8274" y="14372"/>
                    </a:cubicBezTo>
                    <a:cubicBezTo>
                      <a:pt x="8274" y="14388"/>
                      <a:pt x="8274" y="14388"/>
                      <a:pt x="8274" y="14372"/>
                    </a:cubicBezTo>
                    <a:cubicBezTo>
                      <a:pt x="8044" y="14405"/>
                      <a:pt x="7829" y="14421"/>
                      <a:pt x="7615" y="14438"/>
                    </a:cubicBezTo>
                    <a:cubicBezTo>
                      <a:pt x="7500" y="14454"/>
                      <a:pt x="7384" y="14454"/>
                      <a:pt x="7286" y="14471"/>
                    </a:cubicBezTo>
                    <a:cubicBezTo>
                      <a:pt x="7071" y="14487"/>
                      <a:pt x="6857" y="14504"/>
                      <a:pt x="6659" y="14520"/>
                    </a:cubicBezTo>
                    <a:cubicBezTo>
                      <a:pt x="5621" y="14602"/>
                      <a:pt x="4731" y="14668"/>
                      <a:pt x="4022" y="14718"/>
                    </a:cubicBezTo>
                    <a:cubicBezTo>
                      <a:pt x="3940" y="14718"/>
                      <a:pt x="3874" y="14718"/>
                      <a:pt x="3808" y="14718"/>
                    </a:cubicBezTo>
                    <a:cubicBezTo>
                      <a:pt x="3396" y="14751"/>
                      <a:pt x="3050" y="14767"/>
                      <a:pt x="2786" y="14784"/>
                    </a:cubicBezTo>
                    <a:cubicBezTo>
                      <a:pt x="2638" y="14800"/>
                      <a:pt x="2506" y="14767"/>
                      <a:pt x="2391" y="14718"/>
                    </a:cubicBezTo>
                    <a:cubicBezTo>
                      <a:pt x="2374" y="14718"/>
                      <a:pt x="2358" y="14701"/>
                      <a:pt x="2341" y="14685"/>
                    </a:cubicBezTo>
                    <a:cubicBezTo>
                      <a:pt x="2275" y="14668"/>
                      <a:pt x="2226" y="14635"/>
                      <a:pt x="2176" y="14586"/>
                    </a:cubicBezTo>
                    <a:cubicBezTo>
                      <a:pt x="2061" y="14487"/>
                      <a:pt x="1962" y="14339"/>
                      <a:pt x="1929" y="14174"/>
                    </a:cubicBezTo>
                    <a:cubicBezTo>
                      <a:pt x="841" y="9938"/>
                      <a:pt x="1" y="3280"/>
                      <a:pt x="413" y="2917"/>
                    </a:cubicBezTo>
                    <a:cubicBezTo>
                      <a:pt x="413" y="2917"/>
                      <a:pt x="429" y="2917"/>
                      <a:pt x="446" y="2901"/>
                    </a:cubicBezTo>
                    <a:cubicBezTo>
                      <a:pt x="776" y="2703"/>
                      <a:pt x="2621" y="2341"/>
                      <a:pt x="5143" y="1945"/>
                    </a:cubicBezTo>
                    <a:cubicBezTo>
                      <a:pt x="6758" y="1681"/>
                      <a:pt x="8670" y="1418"/>
                      <a:pt x="10631" y="1154"/>
                    </a:cubicBezTo>
                    <a:lnTo>
                      <a:pt x="10631" y="1154"/>
                    </a:lnTo>
                    <a:cubicBezTo>
                      <a:pt x="10895" y="1121"/>
                      <a:pt x="11159" y="1088"/>
                      <a:pt x="11439" y="1055"/>
                    </a:cubicBezTo>
                    <a:cubicBezTo>
                      <a:pt x="11966" y="989"/>
                      <a:pt x="12477" y="923"/>
                      <a:pt x="13005" y="857"/>
                    </a:cubicBezTo>
                    <a:cubicBezTo>
                      <a:pt x="13219" y="824"/>
                      <a:pt x="13450" y="808"/>
                      <a:pt x="13664" y="775"/>
                    </a:cubicBezTo>
                    <a:cubicBezTo>
                      <a:pt x="13829" y="758"/>
                      <a:pt x="13993" y="742"/>
                      <a:pt x="14158" y="709"/>
                    </a:cubicBezTo>
                    <a:cubicBezTo>
                      <a:pt x="14438" y="692"/>
                      <a:pt x="14719" y="659"/>
                      <a:pt x="14982" y="627"/>
                    </a:cubicBezTo>
                    <a:cubicBezTo>
                      <a:pt x="17125" y="379"/>
                      <a:pt x="19136" y="198"/>
                      <a:pt x="20718" y="99"/>
                    </a:cubicBezTo>
                    <a:cubicBezTo>
                      <a:pt x="20817" y="83"/>
                      <a:pt x="20932" y="83"/>
                      <a:pt x="21031" y="83"/>
                    </a:cubicBezTo>
                    <a:cubicBezTo>
                      <a:pt x="21130" y="66"/>
                      <a:pt x="21229" y="66"/>
                      <a:pt x="21327" y="66"/>
                    </a:cubicBezTo>
                    <a:cubicBezTo>
                      <a:pt x="21509" y="50"/>
                      <a:pt x="21674" y="50"/>
                      <a:pt x="21855" y="33"/>
                    </a:cubicBezTo>
                    <a:cubicBezTo>
                      <a:pt x="22728" y="0"/>
                      <a:pt x="23388" y="17"/>
                      <a:pt x="23734" y="99"/>
                    </a:cubicBezTo>
                    <a:cubicBezTo>
                      <a:pt x="23800" y="116"/>
                      <a:pt x="23849" y="165"/>
                      <a:pt x="23915" y="280"/>
                    </a:cubicBezTo>
                    <a:cubicBezTo>
                      <a:pt x="23948" y="313"/>
                      <a:pt x="23964" y="363"/>
                      <a:pt x="23997" y="412"/>
                    </a:cubicBezTo>
                    <a:lnTo>
                      <a:pt x="24014" y="445"/>
                    </a:lnTo>
                    <a:cubicBezTo>
                      <a:pt x="24030" y="478"/>
                      <a:pt x="24047" y="511"/>
                      <a:pt x="24063" y="561"/>
                    </a:cubicBezTo>
                    <a:cubicBezTo>
                      <a:pt x="24113" y="692"/>
                      <a:pt x="24179" y="874"/>
                      <a:pt x="24245" y="1072"/>
                    </a:cubicBezTo>
                    <a:cubicBezTo>
                      <a:pt x="24261" y="1154"/>
                      <a:pt x="24294" y="1236"/>
                      <a:pt x="24327" y="1319"/>
                    </a:cubicBezTo>
                    <a:cubicBezTo>
                      <a:pt x="24377" y="1517"/>
                      <a:pt x="24442" y="1747"/>
                      <a:pt x="24508" y="1978"/>
                    </a:cubicBezTo>
                    <a:cubicBezTo>
                      <a:pt x="24508" y="2044"/>
                      <a:pt x="24525" y="2093"/>
                      <a:pt x="24541" y="2159"/>
                    </a:cubicBezTo>
                    <a:cubicBezTo>
                      <a:pt x="24574" y="2291"/>
                      <a:pt x="24607" y="2406"/>
                      <a:pt x="24640" y="2555"/>
                    </a:cubicBezTo>
                    <a:cubicBezTo>
                      <a:pt x="24673" y="2670"/>
                      <a:pt x="24690" y="2786"/>
                      <a:pt x="24723" y="2917"/>
                    </a:cubicBezTo>
                    <a:cubicBezTo>
                      <a:pt x="24789" y="3198"/>
                      <a:pt x="24854" y="3494"/>
                      <a:pt x="24904" y="3791"/>
                    </a:cubicBezTo>
                    <a:cubicBezTo>
                      <a:pt x="24937" y="3906"/>
                      <a:pt x="24953" y="4022"/>
                      <a:pt x="24970" y="4137"/>
                    </a:cubicBezTo>
                    <a:cubicBezTo>
                      <a:pt x="25019" y="4368"/>
                      <a:pt x="25069" y="4615"/>
                      <a:pt x="25118" y="4862"/>
                    </a:cubicBezTo>
                    <a:cubicBezTo>
                      <a:pt x="25135" y="4994"/>
                      <a:pt x="25151" y="5126"/>
                      <a:pt x="25184" y="5258"/>
                    </a:cubicBezTo>
                    <a:cubicBezTo>
                      <a:pt x="25201" y="5357"/>
                      <a:pt x="25217" y="5455"/>
                      <a:pt x="25234" y="5554"/>
                    </a:cubicBezTo>
                    <a:cubicBezTo>
                      <a:pt x="25250" y="5620"/>
                      <a:pt x="25266" y="5703"/>
                      <a:pt x="25266" y="5785"/>
                    </a:cubicBezTo>
                    <a:cubicBezTo>
                      <a:pt x="25332" y="6164"/>
                      <a:pt x="25398" y="6560"/>
                      <a:pt x="25448" y="6939"/>
                    </a:cubicBezTo>
                    <a:cubicBezTo>
                      <a:pt x="25464" y="7021"/>
                      <a:pt x="25481" y="7104"/>
                      <a:pt x="25481" y="7169"/>
                    </a:cubicBezTo>
                    <a:cubicBezTo>
                      <a:pt x="25629" y="8125"/>
                      <a:pt x="25728" y="9032"/>
                      <a:pt x="25810" y="9839"/>
                    </a:cubicBezTo>
                    <a:cubicBezTo>
                      <a:pt x="25810" y="9905"/>
                      <a:pt x="25810" y="9971"/>
                      <a:pt x="25827" y="10037"/>
                    </a:cubicBezTo>
                    <a:cubicBezTo>
                      <a:pt x="25860" y="10532"/>
                      <a:pt x="25876" y="10960"/>
                      <a:pt x="25876" y="11339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1"/>
              <p:cNvSpPr/>
              <p:nvPr/>
            </p:nvSpPr>
            <p:spPr>
              <a:xfrm>
                <a:off x="1340475" y="4537125"/>
                <a:ext cx="381150" cy="3539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4158" fill="none" extrusionOk="0">
                    <a:moveTo>
                      <a:pt x="13103" y="297"/>
                    </a:moveTo>
                    <a:cubicBezTo>
                      <a:pt x="13811" y="445"/>
                      <a:pt x="15245" y="8488"/>
                      <a:pt x="15245" y="11537"/>
                    </a:cubicBezTo>
                    <a:cubicBezTo>
                      <a:pt x="15245" y="11900"/>
                      <a:pt x="14998" y="12213"/>
                      <a:pt x="14635" y="12295"/>
                    </a:cubicBezTo>
                    <a:cubicBezTo>
                      <a:pt x="10696" y="13119"/>
                      <a:pt x="6065" y="13729"/>
                      <a:pt x="1978" y="14158"/>
                    </a:cubicBezTo>
                    <a:cubicBezTo>
                      <a:pt x="2011" y="11422"/>
                      <a:pt x="0" y="1352"/>
                      <a:pt x="0" y="1352"/>
                    </a:cubicBezTo>
                    <a:cubicBezTo>
                      <a:pt x="5620" y="610"/>
                      <a:pt x="11735" y="0"/>
                      <a:pt x="13103" y="297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1"/>
              <p:cNvSpPr/>
              <p:nvPr/>
            </p:nvSpPr>
            <p:spPr>
              <a:xfrm>
                <a:off x="1343775" y="4840800"/>
                <a:ext cx="377425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15097" h="4945" fill="none" extrusionOk="0">
                    <a:moveTo>
                      <a:pt x="15097" y="16"/>
                    </a:moveTo>
                    <a:cubicBezTo>
                      <a:pt x="15080" y="181"/>
                      <a:pt x="15047" y="313"/>
                      <a:pt x="15014" y="412"/>
                    </a:cubicBezTo>
                    <a:cubicBezTo>
                      <a:pt x="14454" y="1714"/>
                      <a:pt x="12410" y="3115"/>
                      <a:pt x="11520" y="3362"/>
                    </a:cubicBezTo>
                    <a:cubicBezTo>
                      <a:pt x="11504" y="3362"/>
                      <a:pt x="11487" y="3379"/>
                      <a:pt x="11454" y="3379"/>
                    </a:cubicBezTo>
                    <a:cubicBezTo>
                      <a:pt x="11438" y="3379"/>
                      <a:pt x="11405" y="3395"/>
                      <a:pt x="11372" y="3395"/>
                    </a:cubicBezTo>
                    <a:cubicBezTo>
                      <a:pt x="11323" y="3412"/>
                      <a:pt x="11257" y="3412"/>
                      <a:pt x="11191" y="3428"/>
                    </a:cubicBezTo>
                    <a:cubicBezTo>
                      <a:pt x="11141" y="3445"/>
                      <a:pt x="11092" y="3445"/>
                      <a:pt x="11026" y="3461"/>
                    </a:cubicBezTo>
                    <a:cubicBezTo>
                      <a:pt x="10944" y="3478"/>
                      <a:pt x="10845" y="3494"/>
                      <a:pt x="10746" y="3510"/>
                    </a:cubicBezTo>
                    <a:cubicBezTo>
                      <a:pt x="10647" y="3527"/>
                      <a:pt x="10532" y="3543"/>
                      <a:pt x="10416" y="3560"/>
                    </a:cubicBezTo>
                    <a:cubicBezTo>
                      <a:pt x="10169" y="3609"/>
                      <a:pt x="9889" y="3659"/>
                      <a:pt x="9576" y="3692"/>
                    </a:cubicBezTo>
                    <a:cubicBezTo>
                      <a:pt x="9378" y="3725"/>
                      <a:pt x="9164" y="3758"/>
                      <a:pt x="8933" y="3791"/>
                    </a:cubicBezTo>
                    <a:cubicBezTo>
                      <a:pt x="8587" y="3857"/>
                      <a:pt x="8224" y="3906"/>
                      <a:pt x="7829" y="3955"/>
                    </a:cubicBezTo>
                    <a:cubicBezTo>
                      <a:pt x="7796" y="3972"/>
                      <a:pt x="7746" y="3972"/>
                      <a:pt x="7713" y="3972"/>
                    </a:cubicBezTo>
                    <a:cubicBezTo>
                      <a:pt x="7515" y="4005"/>
                      <a:pt x="7301" y="4038"/>
                      <a:pt x="7103" y="4071"/>
                    </a:cubicBezTo>
                    <a:cubicBezTo>
                      <a:pt x="6889" y="4104"/>
                      <a:pt x="6675" y="4120"/>
                      <a:pt x="6461" y="4153"/>
                    </a:cubicBezTo>
                    <a:cubicBezTo>
                      <a:pt x="6230" y="4186"/>
                      <a:pt x="6016" y="4219"/>
                      <a:pt x="5785" y="4252"/>
                    </a:cubicBezTo>
                    <a:cubicBezTo>
                      <a:pt x="5521" y="4285"/>
                      <a:pt x="5258" y="4318"/>
                      <a:pt x="4994" y="4351"/>
                    </a:cubicBezTo>
                    <a:cubicBezTo>
                      <a:pt x="4714" y="4400"/>
                      <a:pt x="4417" y="4433"/>
                      <a:pt x="4137" y="4466"/>
                    </a:cubicBezTo>
                    <a:cubicBezTo>
                      <a:pt x="4104" y="4466"/>
                      <a:pt x="4071" y="4483"/>
                      <a:pt x="4038" y="4483"/>
                    </a:cubicBezTo>
                    <a:lnTo>
                      <a:pt x="3642" y="4532"/>
                    </a:lnTo>
                    <a:cubicBezTo>
                      <a:pt x="3511" y="4549"/>
                      <a:pt x="3395" y="4565"/>
                      <a:pt x="3263" y="4582"/>
                    </a:cubicBezTo>
                    <a:cubicBezTo>
                      <a:pt x="2340" y="4697"/>
                      <a:pt x="1384" y="4796"/>
                      <a:pt x="429" y="4911"/>
                    </a:cubicBezTo>
                    <a:cubicBezTo>
                      <a:pt x="280" y="4928"/>
                      <a:pt x="132" y="4944"/>
                      <a:pt x="0" y="4944"/>
                    </a:cubicBezTo>
                    <a:cubicBezTo>
                      <a:pt x="346" y="4499"/>
                      <a:pt x="709" y="3922"/>
                      <a:pt x="1022" y="3412"/>
                    </a:cubicBezTo>
                    <a:cubicBezTo>
                      <a:pt x="1483" y="2686"/>
                      <a:pt x="1813" y="2060"/>
                      <a:pt x="1846" y="2011"/>
                    </a:cubicBezTo>
                    <a:lnTo>
                      <a:pt x="1846" y="2011"/>
                    </a:lnTo>
                    <a:cubicBezTo>
                      <a:pt x="2044" y="1994"/>
                      <a:pt x="2258" y="1978"/>
                      <a:pt x="2456" y="1945"/>
                    </a:cubicBezTo>
                    <a:cubicBezTo>
                      <a:pt x="2769" y="1912"/>
                      <a:pt x="3082" y="1879"/>
                      <a:pt x="3395" y="1846"/>
                    </a:cubicBezTo>
                    <a:cubicBezTo>
                      <a:pt x="3659" y="1813"/>
                      <a:pt x="3923" y="1780"/>
                      <a:pt x="4186" y="1763"/>
                    </a:cubicBezTo>
                    <a:cubicBezTo>
                      <a:pt x="4450" y="1731"/>
                      <a:pt x="4714" y="1698"/>
                      <a:pt x="4994" y="1665"/>
                    </a:cubicBezTo>
                    <a:cubicBezTo>
                      <a:pt x="5258" y="1632"/>
                      <a:pt x="5538" y="1599"/>
                      <a:pt x="5801" y="1549"/>
                    </a:cubicBezTo>
                    <a:cubicBezTo>
                      <a:pt x="6345" y="1483"/>
                      <a:pt x="6873" y="1417"/>
                      <a:pt x="7417" y="1335"/>
                    </a:cubicBezTo>
                    <a:cubicBezTo>
                      <a:pt x="7697" y="1302"/>
                      <a:pt x="7960" y="1269"/>
                      <a:pt x="8241" y="1236"/>
                    </a:cubicBezTo>
                    <a:cubicBezTo>
                      <a:pt x="8504" y="1187"/>
                      <a:pt x="8768" y="1154"/>
                      <a:pt x="9048" y="1104"/>
                    </a:cubicBezTo>
                    <a:cubicBezTo>
                      <a:pt x="9312" y="1071"/>
                      <a:pt x="9576" y="1022"/>
                      <a:pt x="9856" y="989"/>
                    </a:cubicBezTo>
                    <a:cubicBezTo>
                      <a:pt x="10120" y="939"/>
                      <a:pt x="10383" y="906"/>
                      <a:pt x="10647" y="857"/>
                    </a:cubicBezTo>
                    <a:cubicBezTo>
                      <a:pt x="11174" y="775"/>
                      <a:pt x="11702" y="676"/>
                      <a:pt x="12229" y="593"/>
                    </a:cubicBezTo>
                    <a:cubicBezTo>
                      <a:pt x="12641" y="511"/>
                      <a:pt x="13037" y="445"/>
                      <a:pt x="13432" y="363"/>
                    </a:cubicBezTo>
                    <a:cubicBezTo>
                      <a:pt x="13531" y="346"/>
                      <a:pt x="13630" y="330"/>
                      <a:pt x="13729" y="297"/>
                    </a:cubicBezTo>
                    <a:cubicBezTo>
                      <a:pt x="13927" y="264"/>
                      <a:pt x="14124" y="231"/>
                      <a:pt x="14322" y="181"/>
                    </a:cubicBezTo>
                    <a:cubicBezTo>
                      <a:pt x="14388" y="165"/>
                      <a:pt x="14454" y="165"/>
                      <a:pt x="14503" y="148"/>
                    </a:cubicBezTo>
                    <a:lnTo>
                      <a:pt x="14569" y="132"/>
                    </a:lnTo>
                    <a:cubicBezTo>
                      <a:pt x="14569" y="132"/>
                      <a:pt x="14586" y="132"/>
                      <a:pt x="14586" y="115"/>
                    </a:cubicBezTo>
                    <a:cubicBezTo>
                      <a:pt x="14619" y="115"/>
                      <a:pt x="14635" y="99"/>
                      <a:pt x="14668" y="99"/>
                    </a:cubicBezTo>
                    <a:cubicBezTo>
                      <a:pt x="14685" y="82"/>
                      <a:pt x="14718" y="66"/>
                      <a:pt x="14734" y="49"/>
                    </a:cubicBezTo>
                    <a:cubicBezTo>
                      <a:pt x="14751" y="33"/>
                      <a:pt x="14784" y="16"/>
                      <a:pt x="14800" y="0"/>
                    </a:cubicBezTo>
                    <a:lnTo>
                      <a:pt x="14817" y="0"/>
                    </a:lnTo>
                    <a:cubicBezTo>
                      <a:pt x="14998" y="16"/>
                      <a:pt x="15097" y="16"/>
                      <a:pt x="15097" y="16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1"/>
              <p:cNvSpPr/>
              <p:nvPr/>
            </p:nvSpPr>
            <p:spPr>
              <a:xfrm>
                <a:off x="1028575" y="4542075"/>
                <a:ext cx="693450" cy="435125"/>
              </a:xfrm>
              <a:custGeom>
                <a:avLst/>
                <a:gdLst/>
                <a:ahLst/>
                <a:cxnLst/>
                <a:rect l="l" t="t" r="r" b="b"/>
                <a:pathLst>
                  <a:path w="27738" h="17405" fill="none" extrusionOk="0">
                    <a:moveTo>
                      <a:pt x="27721" y="11339"/>
                    </a:moveTo>
                    <a:lnTo>
                      <a:pt x="27721" y="11356"/>
                    </a:lnTo>
                    <a:cubicBezTo>
                      <a:pt x="27738" y="11586"/>
                      <a:pt x="27721" y="11801"/>
                      <a:pt x="27705" y="11965"/>
                    </a:cubicBezTo>
                    <a:cubicBezTo>
                      <a:pt x="27688" y="12130"/>
                      <a:pt x="27655" y="12262"/>
                      <a:pt x="27622" y="12361"/>
                    </a:cubicBezTo>
                    <a:cubicBezTo>
                      <a:pt x="27062" y="13663"/>
                      <a:pt x="25018" y="15064"/>
                      <a:pt x="24128" y="15311"/>
                    </a:cubicBezTo>
                    <a:cubicBezTo>
                      <a:pt x="24112" y="15311"/>
                      <a:pt x="24095" y="15328"/>
                      <a:pt x="24062" y="15328"/>
                    </a:cubicBezTo>
                    <a:cubicBezTo>
                      <a:pt x="24046" y="15328"/>
                      <a:pt x="24013" y="15344"/>
                      <a:pt x="23980" y="15344"/>
                    </a:cubicBezTo>
                    <a:cubicBezTo>
                      <a:pt x="23931" y="15361"/>
                      <a:pt x="23865" y="15361"/>
                      <a:pt x="23799" y="15377"/>
                    </a:cubicBezTo>
                    <a:cubicBezTo>
                      <a:pt x="23749" y="15394"/>
                      <a:pt x="23700" y="15394"/>
                      <a:pt x="23634" y="15410"/>
                    </a:cubicBezTo>
                    <a:cubicBezTo>
                      <a:pt x="23552" y="15427"/>
                      <a:pt x="23453" y="15443"/>
                      <a:pt x="23354" y="15459"/>
                    </a:cubicBezTo>
                    <a:cubicBezTo>
                      <a:pt x="23255" y="15476"/>
                      <a:pt x="23140" y="15492"/>
                      <a:pt x="23024" y="15509"/>
                    </a:cubicBezTo>
                    <a:cubicBezTo>
                      <a:pt x="22777" y="15558"/>
                      <a:pt x="22497" y="15608"/>
                      <a:pt x="22184" y="15641"/>
                    </a:cubicBezTo>
                    <a:cubicBezTo>
                      <a:pt x="21986" y="15674"/>
                      <a:pt x="21772" y="15707"/>
                      <a:pt x="21541" y="15740"/>
                    </a:cubicBezTo>
                    <a:cubicBezTo>
                      <a:pt x="21195" y="15806"/>
                      <a:pt x="20832" y="15855"/>
                      <a:pt x="20437" y="15904"/>
                    </a:cubicBezTo>
                    <a:cubicBezTo>
                      <a:pt x="20404" y="15921"/>
                      <a:pt x="20354" y="15921"/>
                      <a:pt x="20321" y="15921"/>
                    </a:cubicBezTo>
                    <a:cubicBezTo>
                      <a:pt x="20123" y="15954"/>
                      <a:pt x="19926" y="15987"/>
                      <a:pt x="19711" y="16020"/>
                    </a:cubicBezTo>
                    <a:cubicBezTo>
                      <a:pt x="19497" y="16036"/>
                      <a:pt x="19283" y="16069"/>
                      <a:pt x="19069" y="16102"/>
                    </a:cubicBezTo>
                    <a:cubicBezTo>
                      <a:pt x="18838" y="16135"/>
                      <a:pt x="18624" y="16168"/>
                      <a:pt x="18393" y="16201"/>
                    </a:cubicBezTo>
                    <a:cubicBezTo>
                      <a:pt x="18129" y="16234"/>
                      <a:pt x="17866" y="16267"/>
                      <a:pt x="17602" y="16300"/>
                    </a:cubicBezTo>
                    <a:cubicBezTo>
                      <a:pt x="17322" y="16333"/>
                      <a:pt x="17025" y="16382"/>
                      <a:pt x="16728" y="16415"/>
                    </a:cubicBezTo>
                    <a:cubicBezTo>
                      <a:pt x="16712" y="16415"/>
                      <a:pt x="16679" y="16415"/>
                      <a:pt x="16646" y="16432"/>
                    </a:cubicBezTo>
                    <a:cubicBezTo>
                      <a:pt x="16514" y="16448"/>
                      <a:pt x="16382" y="16465"/>
                      <a:pt x="16250" y="16481"/>
                    </a:cubicBezTo>
                    <a:cubicBezTo>
                      <a:pt x="16119" y="16498"/>
                      <a:pt x="16003" y="16514"/>
                      <a:pt x="15871" y="16531"/>
                    </a:cubicBezTo>
                    <a:cubicBezTo>
                      <a:pt x="14948" y="16646"/>
                      <a:pt x="13992" y="16745"/>
                      <a:pt x="13037" y="16860"/>
                    </a:cubicBezTo>
                    <a:cubicBezTo>
                      <a:pt x="12888" y="16877"/>
                      <a:pt x="12740" y="16893"/>
                      <a:pt x="12608" y="16893"/>
                    </a:cubicBezTo>
                    <a:cubicBezTo>
                      <a:pt x="11735" y="16992"/>
                      <a:pt x="10878" y="17075"/>
                      <a:pt x="10054" y="17141"/>
                    </a:cubicBezTo>
                    <a:cubicBezTo>
                      <a:pt x="9724" y="17173"/>
                      <a:pt x="9394" y="17206"/>
                      <a:pt x="9065" y="17223"/>
                    </a:cubicBezTo>
                    <a:cubicBezTo>
                      <a:pt x="8076" y="17305"/>
                      <a:pt x="7136" y="17355"/>
                      <a:pt x="6279" y="17388"/>
                    </a:cubicBezTo>
                    <a:cubicBezTo>
                      <a:pt x="6082" y="17388"/>
                      <a:pt x="5884" y="17388"/>
                      <a:pt x="5686" y="17404"/>
                    </a:cubicBezTo>
                    <a:cubicBezTo>
                      <a:pt x="5159" y="17404"/>
                      <a:pt x="4664" y="17404"/>
                      <a:pt x="4219" y="17388"/>
                    </a:cubicBezTo>
                    <a:cubicBezTo>
                      <a:pt x="3939" y="17371"/>
                      <a:pt x="3675" y="17355"/>
                      <a:pt x="3445" y="17338"/>
                    </a:cubicBezTo>
                    <a:cubicBezTo>
                      <a:pt x="3214" y="17305"/>
                      <a:pt x="3000" y="17289"/>
                      <a:pt x="2802" y="17256"/>
                    </a:cubicBezTo>
                    <a:cubicBezTo>
                      <a:pt x="2670" y="17223"/>
                      <a:pt x="2555" y="17206"/>
                      <a:pt x="2456" y="17173"/>
                    </a:cubicBezTo>
                    <a:cubicBezTo>
                      <a:pt x="2357" y="17141"/>
                      <a:pt x="2258" y="17108"/>
                      <a:pt x="2176" y="17075"/>
                    </a:cubicBezTo>
                    <a:cubicBezTo>
                      <a:pt x="2143" y="17058"/>
                      <a:pt x="2110" y="17025"/>
                      <a:pt x="2077" y="17009"/>
                    </a:cubicBezTo>
                    <a:cubicBezTo>
                      <a:pt x="2011" y="16976"/>
                      <a:pt x="1961" y="16926"/>
                      <a:pt x="1912" y="16877"/>
                    </a:cubicBezTo>
                    <a:cubicBezTo>
                      <a:pt x="1154" y="16003"/>
                      <a:pt x="0" y="7911"/>
                      <a:pt x="148" y="6593"/>
                    </a:cubicBezTo>
                    <a:cubicBezTo>
                      <a:pt x="313" y="5291"/>
                      <a:pt x="1368" y="3577"/>
                      <a:pt x="2258" y="2917"/>
                    </a:cubicBezTo>
                    <a:cubicBezTo>
                      <a:pt x="2258" y="2917"/>
                      <a:pt x="2274" y="2917"/>
                      <a:pt x="2291" y="2901"/>
                    </a:cubicBezTo>
                    <a:cubicBezTo>
                      <a:pt x="2621" y="2703"/>
                      <a:pt x="4466" y="2341"/>
                      <a:pt x="6988" y="1945"/>
                    </a:cubicBezTo>
                    <a:cubicBezTo>
                      <a:pt x="8603" y="1681"/>
                      <a:pt x="10515" y="1418"/>
                      <a:pt x="12476" y="1154"/>
                    </a:cubicBezTo>
                    <a:lnTo>
                      <a:pt x="12476" y="1154"/>
                    </a:lnTo>
                    <a:cubicBezTo>
                      <a:pt x="12740" y="1121"/>
                      <a:pt x="13004" y="1088"/>
                      <a:pt x="13284" y="1055"/>
                    </a:cubicBezTo>
                    <a:cubicBezTo>
                      <a:pt x="13811" y="989"/>
                      <a:pt x="14322" y="923"/>
                      <a:pt x="14850" y="857"/>
                    </a:cubicBezTo>
                    <a:cubicBezTo>
                      <a:pt x="15064" y="824"/>
                      <a:pt x="15295" y="808"/>
                      <a:pt x="15509" y="775"/>
                    </a:cubicBezTo>
                    <a:cubicBezTo>
                      <a:pt x="15674" y="758"/>
                      <a:pt x="15838" y="742"/>
                      <a:pt x="16003" y="709"/>
                    </a:cubicBezTo>
                    <a:cubicBezTo>
                      <a:pt x="16283" y="692"/>
                      <a:pt x="16564" y="659"/>
                      <a:pt x="16827" y="627"/>
                    </a:cubicBezTo>
                    <a:cubicBezTo>
                      <a:pt x="18970" y="379"/>
                      <a:pt x="20981" y="198"/>
                      <a:pt x="22563" y="99"/>
                    </a:cubicBezTo>
                    <a:cubicBezTo>
                      <a:pt x="22662" y="83"/>
                      <a:pt x="22777" y="83"/>
                      <a:pt x="22876" y="83"/>
                    </a:cubicBezTo>
                    <a:cubicBezTo>
                      <a:pt x="22975" y="66"/>
                      <a:pt x="23074" y="66"/>
                      <a:pt x="23172" y="66"/>
                    </a:cubicBezTo>
                    <a:cubicBezTo>
                      <a:pt x="23354" y="50"/>
                      <a:pt x="23519" y="50"/>
                      <a:pt x="23700" y="33"/>
                    </a:cubicBezTo>
                    <a:cubicBezTo>
                      <a:pt x="24573" y="0"/>
                      <a:pt x="25233" y="17"/>
                      <a:pt x="25579" y="99"/>
                    </a:cubicBezTo>
                    <a:cubicBezTo>
                      <a:pt x="25645" y="116"/>
                      <a:pt x="25694" y="165"/>
                      <a:pt x="25760" y="280"/>
                    </a:cubicBezTo>
                    <a:cubicBezTo>
                      <a:pt x="25793" y="313"/>
                      <a:pt x="25809" y="363"/>
                      <a:pt x="25842" y="412"/>
                    </a:cubicBezTo>
                    <a:lnTo>
                      <a:pt x="25859" y="445"/>
                    </a:lnTo>
                    <a:cubicBezTo>
                      <a:pt x="25875" y="478"/>
                      <a:pt x="25892" y="511"/>
                      <a:pt x="25908" y="561"/>
                    </a:cubicBezTo>
                    <a:cubicBezTo>
                      <a:pt x="25958" y="692"/>
                      <a:pt x="26024" y="874"/>
                      <a:pt x="26090" y="1072"/>
                    </a:cubicBezTo>
                    <a:cubicBezTo>
                      <a:pt x="26106" y="1154"/>
                      <a:pt x="26139" y="1236"/>
                      <a:pt x="26172" y="1319"/>
                    </a:cubicBezTo>
                    <a:cubicBezTo>
                      <a:pt x="26222" y="1517"/>
                      <a:pt x="26287" y="1747"/>
                      <a:pt x="26353" y="1978"/>
                    </a:cubicBezTo>
                    <a:cubicBezTo>
                      <a:pt x="26353" y="2044"/>
                      <a:pt x="26370" y="2093"/>
                      <a:pt x="26386" y="2159"/>
                    </a:cubicBezTo>
                    <a:cubicBezTo>
                      <a:pt x="26419" y="2291"/>
                      <a:pt x="26452" y="2406"/>
                      <a:pt x="26485" y="2555"/>
                    </a:cubicBezTo>
                    <a:cubicBezTo>
                      <a:pt x="26518" y="2670"/>
                      <a:pt x="26535" y="2786"/>
                      <a:pt x="26568" y="2917"/>
                    </a:cubicBezTo>
                    <a:cubicBezTo>
                      <a:pt x="26634" y="3198"/>
                      <a:pt x="26699" y="3494"/>
                      <a:pt x="26749" y="3791"/>
                    </a:cubicBezTo>
                    <a:cubicBezTo>
                      <a:pt x="26782" y="3906"/>
                      <a:pt x="26798" y="4022"/>
                      <a:pt x="26815" y="4137"/>
                    </a:cubicBezTo>
                    <a:cubicBezTo>
                      <a:pt x="26864" y="4368"/>
                      <a:pt x="26914" y="4615"/>
                      <a:pt x="26963" y="4862"/>
                    </a:cubicBezTo>
                    <a:cubicBezTo>
                      <a:pt x="26980" y="4994"/>
                      <a:pt x="26996" y="5126"/>
                      <a:pt x="27029" y="5258"/>
                    </a:cubicBezTo>
                    <a:cubicBezTo>
                      <a:pt x="27046" y="5357"/>
                      <a:pt x="27062" y="5455"/>
                      <a:pt x="27079" y="5554"/>
                    </a:cubicBezTo>
                    <a:cubicBezTo>
                      <a:pt x="27095" y="5620"/>
                      <a:pt x="27111" y="5703"/>
                      <a:pt x="27111" y="5785"/>
                    </a:cubicBezTo>
                    <a:cubicBezTo>
                      <a:pt x="27177" y="6164"/>
                      <a:pt x="27243" y="6560"/>
                      <a:pt x="27293" y="6939"/>
                    </a:cubicBezTo>
                    <a:cubicBezTo>
                      <a:pt x="27309" y="7021"/>
                      <a:pt x="27326" y="7104"/>
                      <a:pt x="27326" y="7169"/>
                    </a:cubicBezTo>
                    <a:cubicBezTo>
                      <a:pt x="27474" y="8125"/>
                      <a:pt x="27573" y="9032"/>
                      <a:pt x="27655" y="9839"/>
                    </a:cubicBezTo>
                    <a:cubicBezTo>
                      <a:pt x="27655" y="9905"/>
                      <a:pt x="27655" y="9971"/>
                      <a:pt x="27672" y="10037"/>
                    </a:cubicBezTo>
                    <a:cubicBezTo>
                      <a:pt x="27705" y="10532"/>
                      <a:pt x="27721" y="10960"/>
                      <a:pt x="27721" y="11339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41" name="Google Shape;1241;p21"/>
            <p:cNvGrpSpPr/>
            <p:nvPr/>
          </p:nvGrpSpPr>
          <p:grpSpPr>
            <a:xfrm rot="-2700000">
              <a:off x="908" y="4092171"/>
              <a:ext cx="915541" cy="696343"/>
              <a:chOff x="131175" y="4309275"/>
              <a:chExt cx="915550" cy="696350"/>
            </a:xfrm>
          </p:grpSpPr>
          <p:sp>
            <p:nvSpPr>
              <p:cNvPr id="1242" name="Google Shape;1242;p21"/>
              <p:cNvSpPr/>
              <p:nvPr/>
            </p:nvSpPr>
            <p:spPr>
              <a:xfrm>
                <a:off x="131175" y="4309275"/>
                <a:ext cx="910600" cy="6934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738" extrusionOk="0">
                    <a:moveTo>
                      <a:pt x="25546" y="0"/>
                    </a:moveTo>
                    <a:cubicBezTo>
                      <a:pt x="19201" y="2885"/>
                      <a:pt x="6774" y="10763"/>
                      <a:pt x="5851" y="11339"/>
                    </a:cubicBezTo>
                    <a:cubicBezTo>
                      <a:pt x="5736" y="11405"/>
                      <a:pt x="5587" y="11488"/>
                      <a:pt x="5422" y="11587"/>
                    </a:cubicBezTo>
                    <a:cubicBezTo>
                      <a:pt x="5192" y="11702"/>
                      <a:pt x="4911" y="11834"/>
                      <a:pt x="4598" y="11999"/>
                    </a:cubicBezTo>
                    <a:cubicBezTo>
                      <a:pt x="4499" y="12048"/>
                      <a:pt x="4401" y="12098"/>
                      <a:pt x="4285" y="12147"/>
                    </a:cubicBezTo>
                    <a:cubicBezTo>
                      <a:pt x="4219" y="12180"/>
                      <a:pt x="4153" y="12213"/>
                      <a:pt x="4087" y="12246"/>
                    </a:cubicBezTo>
                    <a:cubicBezTo>
                      <a:pt x="3857" y="12361"/>
                      <a:pt x="3626" y="12493"/>
                      <a:pt x="3395" y="12608"/>
                    </a:cubicBezTo>
                    <a:cubicBezTo>
                      <a:pt x="3247" y="12691"/>
                      <a:pt x="3082" y="12790"/>
                      <a:pt x="2934" y="12872"/>
                    </a:cubicBezTo>
                    <a:cubicBezTo>
                      <a:pt x="2769" y="12971"/>
                      <a:pt x="2588" y="13070"/>
                      <a:pt x="2423" y="13185"/>
                    </a:cubicBezTo>
                    <a:cubicBezTo>
                      <a:pt x="1417" y="13828"/>
                      <a:pt x="527" y="14586"/>
                      <a:pt x="264" y="15443"/>
                    </a:cubicBezTo>
                    <a:cubicBezTo>
                      <a:pt x="0" y="16267"/>
                      <a:pt x="940" y="18558"/>
                      <a:pt x="2225" y="20931"/>
                    </a:cubicBezTo>
                    <a:cubicBezTo>
                      <a:pt x="3939" y="24129"/>
                      <a:pt x="6279" y="27474"/>
                      <a:pt x="7169" y="27705"/>
                    </a:cubicBezTo>
                    <a:cubicBezTo>
                      <a:pt x="7252" y="27727"/>
                      <a:pt x="7346" y="27737"/>
                      <a:pt x="7450" y="27737"/>
                    </a:cubicBezTo>
                    <a:cubicBezTo>
                      <a:pt x="8053" y="27737"/>
                      <a:pt x="8992" y="27389"/>
                      <a:pt x="10004" y="26898"/>
                    </a:cubicBezTo>
                    <a:cubicBezTo>
                      <a:pt x="10103" y="26848"/>
                      <a:pt x="10218" y="26799"/>
                      <a:pt x="10317" y="26749"/>
                    </a:cubicBezTo>
                    <a:cubicBezTo>
                      <a:pt x="10400" y="26700"/>
                      <a:pt x="10466" y="26667"/>
                      <a:pt x="10548" y="26617"/>
                    </a:cubicBezTo>
                    <a:cubicBezTo>
                      <a:pt x="10795" y="26502"/>
                      <a:pt x="11042" y="26370"/>
                      <a:pt x="11273" y="26238"/>
                    </a:cubicBezTo>
                    <a:cubicBezTo>
                      <a:pt x="11290" y="26222"/>
                      <a:pt x="11306" y="26222"/>
                      <a:pt x="11323" y="26205"/>
                    </a:cubicBezTo>
                    <a:cubicBezTo>
                      <a:pt x="11454" y="26139"/>
                      <a:pt x="11570" y="26073"/>
                      <a:pt x="11702" y="26008"/>
                    </a:cubicBezTo>
                    <a:cubicBezTo>
                      <a:pt x="11817" y="25942"/>
                      <a:pt x="11932" y="25876"/>
                      <a:pt x="12048" y="25810"/>
                    </a:cubicBezTo>
                    <a:cubicBezTo>
                      <a:pt x="12180" y="25727"/>
                      <a:pt x="12295" y="25661"/>
                      <a:pt x="12410" y="25596"/>
                    </a:cubicBezTo>
                    <a:cubicBezTo>
                      <a:pt x="12476" y="25563"/>
                      <a:pt x="12542" y="25513"/>
                      <a:pt x="12592" y="25480"/>
                    </a:cubicBezTo>
                    <a:cubicBezTo>
                      <a:pt x="12888" y="25315"/>
                      <a:pt x="13169" y="25151"/>
                      <a:pt x="13416" y="24986"/>
                    </a:cubicBezTo>
                    <a:cubicBezTo>
                      <a:pt x="14075" y="24590"/>
                      <a:pt x="14553" y="24277"/>
                      <a:pt x="14685" y="24211"/>
                    </a:cubicBezTo>
                    <a:cubicBezTo>
                      <a:pt x="15212" y="23914"/>
                      <a:pt x="32534" y="13268"/>
                      <a:pt x="32781" y="13037"/>
                    </a:cubicBezTo>
                    <a:cubicBezTo>
                      <a:pt x="32781" y="13037"/>
                      <a:pt x="32781" y="13037"/>
                      <a:pt x="32798" y="13004"/>
                    </a:cubicBezTo>
                    <a:cubicBezTo>
                      <a:pt x="32798" y="12988"/>
                      <a:pt x="32814" y="12971"/>
                      <a:pt x="32831" y="12955"/>
                    </a:cubicBezTo>
                    <a:cubicBezTo>
                      <a:pt x="32863" y="12856"/>
                      <a:pt x="32946" y="12691"/>
                      <a:pt x="33045" y="12460"/>
                    </a:cubicBezTo>
                    <a:cubicBezTo>
                      <a:pt x="33061" y="12427"/>
                      <a:pt x="33094" y="12378"/>
                      <a:pt x="33111" y="12328"/>
                    </a:cubicBezTo>
                    <a:cubicBezTo>
                      <a:pt x="33210" y="12131"/>
                      <a:pt x="33308" y="11883"/>
                      <a:pt x="33424" y="11620"/>
                    </a:cubicBezTo>
                    <a:cubicBezTo>
                      <a:pt x="33457" y="11554"/>
                      <a:pt x="33490" y="11488"/>
                      <a:pt x="33523" y="11422"/>
                    </a:cubicBezTo>
                    <a:cubicBezTo>
                      <a:pt x="33655" y="11142"/>
                      <a:pt x="33786" y="10829"/>
                      <a:pt x="33935" y="10499"/>
                    </a:cubicBezTo>
                    <a:cubicBezTo>
                      <a:pt x="33984" y="10384"/>
                      <a:pt x="34034" y="10252"/>
                      <a:pt x="34083" y="10136"/>
                    </a:cubicBezTo>
                    <a:cubicBezTo>
                      <a:pt x="34133" y="10037"/>
                      <a:pt x="34165" y="9955"/>
                      <a:pt x="34198" y="9873"/>
                    </a:cubicBezTo>
                    <a:cubicBezTo>
                      <a:pt x="34248" y="9757"/>
                      <a:pt x="34297" y="9642"/>
                      <a:pt x="34363" y="9510"/>
                    </a:cubicBezTo>
                    <a:cubicBezTo>
                      <a:pt x="34495" y="9197"/>
                      <a:pt x="34627" y="8867"/>
                      <a:pt x="34759" y="8554"/>
                    </a:cubicBezTo>
                    <a:cubicBezTo>
                      <a:pt x="34792" y="8488"/>
                      <a:pt x="34825" y="8406"/>
                      <a:pt x="34841" y="8340"/>
                    </a:cubicBezTo>
                    <a:cubicBezTo>
                      <a:pt x="34874" y="8274"/>
                      <a:pt x="34907" y="8208"/>
                      <a:pt x="34924" y="8142"/>
                    </a:cubicBezTo>
                    <a:cubicBezTo>
                      <a:pt x="35105" y="7697"/>
                      <a:pt x="35286" y="7252"/>
                      <a:pt x="35451" y="6840"/>
                    </a:cubicBezTo>
                    <a:lnTo>
                      <a:pt x="35451" y="6824"/>
                    </a:lnTo>
                    <a:cubicBezTo>
                      <a:pt x="35533" y="6593"/>
                      <a:pt x="35632" y="6362"/>
                      <a:pt x="35698" y="6148"/>
                    </a:cubicBezTo>
                    <a:cubicBezTo>
                      <a:pt x="35764" y="5967"/>
                      <a:pt x="35830" y="5785"/>
                      <a:pt x="35896" y="5620"/>
                    </a:cubicBezTo>
                    <a:cubicBezTo>
                      <a:pt x="36077" y="5077"/>
                      <a:pt x="36226" y="4582"/>
                      <a:pt x="36308" y="4203"/>
                    </a:cubicBezTo>
                    <a:cubicBezTo>
                      <a:pt x="36325" y="4154"/>
                      <a:pt x="36325" y="4121"/>
                      <a:pt x="36341" y="4071"/>
                    </a:cubicBezTo>
                    <a:cubicBezTo>
                      <a:pt x="36357" y="4022"/>
                      <a:pt x="36357" y="3989"/>
                      <a:pt x="36357" y="3939"/>
                    </a:cubicBezTo>
                    <a:cubicBezTo>
                      <a:pt x="36374" y="3890"/>
                      <a:pt x="36374" y="3857"/>
                      <a:pt x="36390" y="3808"/>
                    </a:cubicBezTo>
                    <a:cubicBezTo>
                      <a:pt x="36423" y="3511"/>
                      <a:pt x="36407" y="3313"/>
                      <a:pt x="36308" y="3247"/>
                    </a:cubicBezTo>
                    <a:cubicBezTo>
                      <a:pt x="36259" y="3214"/>
                      <a:pt x="36193" y="3181"/>
                      <a:pt x="36094" y="3132"/>
                    </a:cubicBezTo>
                    <a:cubicBezTo>
                      <a:pt x="36044" y="3115"/>
                      <a:pt x="36011" y="3099"/>
                      <a:pt x="35962" y="3082"/>
                    </a:cubicBezTo>
                    <a:cubicBezTo>
                      <a:pt x="35929" y="3082"/>
                      <a:pt x="35912" y="3066"/>
                      <a:pt x="35880" y="3049"/>
                    </a:cubicBezTo>
                    <a:cubicBezTo>
                      <a:pt x="35830" y="3033"/>
                      <a:pt x="35781" y="3016"/>
                      <a:pt x="35715" y="3000"/>
                    </a:cubicBezTo>
                    <a:cubicBezTo>
                      <a:pt x="35649" y="2967"/>
                      <a:pt x="35566" y="2934"/>
                      <a:pt x="35468" y="2901"/>
                    </a:cubicBezTo>
                    <a:cubicBezTo>
                      <a:pt x="35402" y="2885"/>
                      <a:pt x="35303" y="2852"/>
                      <a:pt x="35220" y="2819"/>
                    </a:cubicBezTo>
                    <a:cubicBezTo>
                      <a:pt x="35187" y="2802"/>
                      <a:pt x="35138" y="2786"/>
                      <a:pt x="35105" y="2786"/>
                    </a:cubicBezTo>
                    <a:cubicBezTo>
                      <a:pt x="35023" y="2753"/>
                      <a:pt x="34940" y="2720"/>
                      <a:pt x="34858" y="2703"/>
                    </a:cubicBezTo>
                    <a:cubicBezTo>
                      <a:pt x="34792" y="2670"/>
                      <a:pt x="34726" y="2654"/>
                      <a:pt x="34660" y="2637"/>
                    </a:cubicBezTo>
                    <a:cubicBezTo>
                      <a:pt x="34297" y="2522"/>
                      <a:pt x="33869" y="2390"/>
                      <a:pt x="33424" y="2242"/>
                    </a:cubicBezTo>
                    <a:cubicBezTo>
                      <a:pt x="33325" y="2225"/>
                      <a:pt x="33226" y="2192"/>
                      <a:pt x="33127" y="2159"/>
                    </a:cubicBezTo>
                    <a:cubicBezTo>
                      <a:pt x="33094" y="2143"/>
                      <a:pt x="33045" y="2127"/>
                      <a:pt x="33012" y="2127"/>
                    </a:cubicBezTo>
                    <a:cubicBezTo>
                      <a:pt x="32946" y="2094"/>
                      <a:pt x="32880" y="2077"/>
                      <a:pt x="32798" y="2061"/>
                    </a:cubicBezTo>
                    <a:cubicBezTo>
                      <a:pt x="32567" y="1995"/>
                      <a:pt x="32320" y="1912"/>
                      <a:pt x="32072" y="1846"/>
                    </a:cubicBezTo>
                    <a:cubicBezTo>
                      <a:pt x="31842" y="1780"/>
                      <a:pt x="31594" y="1698"/>
                      <a:pt x="31347" y="1632"/>
                    </a:cubicBezTo>
                    <a:cubicBezTo>
                      <a:pt x="31116" y="1566"/>
                      <a:pt x="30886" y="1500"/>
                      <a:pt x="30655" y="1434"/>
                    </a:cubicBezTo>
                    <a:cubicBezTo>
                      <a:pt x="30639" y="1434"/>
                      <a:pt x="30639" y="1418"/>
                      <a:pt x="30622" y="1418"/>
                    </a:cubicBezTo>
                    <a:cubicBezTo>
                      <a:pt x="30325" y="1335"/>
                      <a:pt x="30029" y="1253"/>
                      <a:pt x="29732" y="1171"/>
                    </a:cubicBezTo>
                    <a:cubicBezTo>
                      <a:pt x="29699" y="1154"/>
                      <a:pt x="29683" y="1154"/>
                      <a:pt x="29666" y="1154"/>
                    </a:cubicBezTo>
                    <a:cubicBezTo>
                      <a:pt x="29501" y="1105"/>
                      <a:pt x="29353" y="1055"/>
                      <a:pt x="29205" y="1022"/>
                    </a:cubicBezTo>
                    <a:cubicBezTo>
                      <a:pt x="28479" y="808"/>
                      <a:pt x="27804" y="627"/>
                      <a:pt x="27243" y="462"/>
                    </a:cubicBezTo>
                    <a:cubicBezTo>
                      <a:pt x="27161" y="445"/>
                      <a:pt x="27095" y="429"/>
                      <a:pt x="27013" y="412"/>
                    </a:cubicBezTo>
                    <a:cubicBezTo>
                      <a:pt x="26980" y="396"/>
                      <a:pt x="26947" y="380"/>
                      <a:pt x="26897" y="380"/>
                    </a:cubicBezTo>
                    <a:cubicBezTo>
                      <a:pt x="26831" y="363"/>
                      <a:pt x="26765" y="330"/>
                      <a:pt x="26700" y="314"/>
                    </a:cubicBezTo>
                    <a:cubicBezTo>
                      <a:pt x="26518" y="264"/>
                      <a:pt x="26353" y="231"/>
                      <a:pt x="26205" y="182"/>
                    </a:cubicBezTo>
                    <a:cubicBezTo>
                      <a:pt x="26172" y="165"/>
                      <a:pt x="26123" y="165"/>
                      <a:pt x="26090" y="149"/>
                    </a:cubicBezTo>
                    <a:cubicBezTo>
                      <a:pt x="25991" y="132"/>
                      <a:pt x="25908" y="99"/>
                      <a:pt x="25826" y="83"/>
                    </a:cubicBezTo>
                    <a:cubicBezTo>
                      <a:pt x="25793" y="66"/>
                      <a:pt x="25760" y="66"/>
                      <a:pt x="25727" y="50"/>
                    </a:cubicBezTo>
                    <a:cubicBezTo>
                      <a:pt x="25612" y="17"/>
                      <a:pt x="25546" y="0"/>
                      <a:pt x="25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1"/>
              <p:cNvSpPr/>
              <p:nvPr/>
            </p:nvSpPr>
            <p:spPr>
              <a:xfrm>
                <a:off x="131175" y="4631075"/>
                <a:ext cx="263725" cy="3716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866" extrusionOk="0">
                    <a:moveTo>
                      <a:pt x="2934" y="0"/>
                    </a:moveTo>
                    <a:cubicBezTo>
                      <a:pt x="2769" y="99"/>
                      <a:pt x="2588" y="198"/>
                      <a:pt x="2423" y="313"/>
                    </a:cubicBezTo>
                    <a:cubicBezTo>
                      <a:pt x="1417" y="956"/>
                      <a:pt x="527" y="1714"/>
                      <a:pt x="264" y="2571"/>
                    </a:cubicBezTo>
                    <a:cubicBezTo>
                      <a:pt x="0" y="3395"/>
                      <a:pt x="940" y="5686"/>
                      <a:pt x="2225" y="8059"/>
                    </a:cubicBezTo>
                    <a:cubicBezTo>
                      <a:pt x="3939" y="11257"/>
                      <a:pt x="6279" y="14602"/>
                      <a:pt x="7169" y="14833"/>
                    </a:cubicBezTo>
                    <a:cubicBezTo>
                      <a:pt x="7252" y="14855"/>
                      <a:pt x="7346" y="14865"/>
                      <a:pt x="7450" y="14865"/>
                    </a:cubicBezTo>
                    <a:cubicBezTo>
                      <a:pt x="8053" y="14865"/>
                      <a:pt x="8992" y="14517"/>
                      <a:pt x="10004" y="14026"/>
                    </a:cubicBezTo>
                    <a:cubicBezTo>
                      <a:pt x="10103" y="13976"/>
                      <a:pt x="10218" y="13927"/>
                      <a:pt x="10317" y="13877"/>
                    </a:cubicBezTo>
                    <a:cubicBezTo>
                      <a:pt x="10400" y="13828"/>
                      <a:pt x="10466" y="13795"/>
                      <a:pt x="10548" y="13745"/>
                    </a:cubicBezTo>
                    <a:cubicBezTo>
                      <a:pt x="9823" y="12460"/>
                      <a:pt x="8735" y="10532"/>
                      <a:pt x="7532" y="8373"/>
                    </a:cubicBezTo>
                    <a:cubicBezTo>
                      <a:pt x="6016" y="5686"/>
                      <a:pt x="4335" y="2637"/>
                      <a:pt x="29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1"/>
              <p:cNvSpPr/>
              <p:nvPr/>
            </p:nvSpPr>
            <p:spPr>
              <a:xfrm>
                <a:off x="131175" y="4631075"/>
                <a:ext cx="263725" cy="3745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982" fill="none" extrusionOk="0">
                    <a:moveTo>
                      <a:pt x="10548" y="13745"/>
                    </a:moveTo>
                    <a:cubicBezTo>
                      <a:pt x="10466" y="13795"/>
                      <a:pt x="10400" y="13828"/>
                      <a:pt x="10317" y="13877"/>
                    </a:cubicBezTo>
                    <a:cubicBezTo>
                      <a:pt x="10218" y="13927"/>
                      <a:pt x="10103" y="13976"/>
                      <a:pt x="10004" y="14026"/>
                    </a:cubicBezTo>
                    <a:cubicBezTo>
                      <a:pt x="8817" y="14602"/>
                      <a:pt x="7730" y="14981"/>
                      <a:pt x="7169" y="14833"/>
                    </a:cubicBezTo>
                    <a:cubicBezTo>
                      <a:pt x="6279" y="14602"/>
                      <a:pt x="3939" y="11257"/>
                      <a:pt x="2225" y="8059"/>
                    </a:cubicBezTo>
                    <a:cubicBezTo>
                      <a:pt x="940" y="5686"/>
                      <a:pt x="0" y="3395"/>
                      <a:pt x="264" y="2571"/>
                    </a:cubicBezTo>
                    <a:cubicBezTo>
                      <a:pt x="527" y="1714"/>
                      <a:pt x="1417" y="956"/>
                      <a:pt x="2423" y="313"/>
                    </a:cubicBezTo>
                    <a:cubicBezTo>
                      <a:pt x="2588" y="198"/>
                      <a:pt x="2769" y="99"/>
                      <a:pt x="2934" y="0"/>
                    </a:cubicBezTo>
                    <a:cubicBezTo>
                      <a:pt x="4335" y="2637"/>
                      <a:pt x="6016" y="5686"/>
                      <a:pt x="7532" y="8373"/>
                    </a:cubicBezTo>
                    <a:cubicBezTo>
                      <a:pt x="8735" y="10532"/>
                      <a:pt x="9823" y="12460"/>
                      <a:pt x="10548" y="13745"/>
                    </a:cubicBezTo>
                    <a:close/>
                  </a:path>
                </a:pathLst>
              </a:custGeom>
              <a:noFill/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1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extrusionOk="0">
                    <a:moveTo>
                      <a:pt x="1" y="0"/>
                    </a:moveTo>
                    <a:cubicBezTo>
                      <a:pt x="1" y="1"/>
                      <a:pt x="1962" y="1714"/>
                      <a:pt x="2028" y="1945"/>
                    </a:cubicBezTo>
                    <a:cubicBezTo>
                      <a:pt x="2094" y="2176"/>
                      <a:pt x="1468" y="3791"/>
                      <a:pt x="1929" y="4269"/>
                    </a:cubicBezTo>
                    <a:cubicBezTo>
                      <a:pt x="2374" y="4731"/>
                      <a:pt x="4138" y="5653"/>
                      <a:pt x="4286" y="6016"/>
                    </a:cubicBezTo>
                    <a:cubicBezTo>
                      <a:pt x="4434" y="6395"/>
                      <a:pt x="4138" y="8356"/>
                      <a:pt x="4335" y="8604"/>
                    </a:cubicBezTo>
                    <a:cubicBezTo>
                      <a:pt x="4533" y="8851"/>
                      <a:pt x="6280" y="9609"/>
                      <a:pt x="6428" y="9889"/>
                    </a:cubicBezTo>
                    <a:cubicBezTo>
                      <a:pt x="6478" y="9971"/>
                      <a:pt x="6593" y="10351"/>
                      <a:pt x="6709" y="10812"/>
                    </a:cubicBezTo>
                    <a:cubicBezTo>
                      <a:pt x="6939" y="11751"/>
                      <a:pt x="7236" y="13037"/>
                      <a:pt x="7236" y="13037"/>
                    </a:cubicBezTo>
                    <a:cubicBezTo>
                      <a:pt x="7236" y="13037"/>
                      <a:pt x="7236" y="13037"/>
                      <a:pt x="7253" y="13004"/>
                    </a:cubicBezTo>
                    <a:cubicBezTo>
                      <a:pt x="7269" y="12988"/>
                      <a:pt x="7269" y="12971"/>
                      <a:pt x="7286" y="12955"/>
                    </a:cubicBezTo>
                    <a:cubicBezTo>
                      <a:pt x="7318" y="12856"/>
                      <a:pt x="7401" y="12691"/>
                      <a:pt x="7500" y="12460"/>
                    </a:cubicBezTo>
                    <a:cubicBezTo>
                      <a:pt x="7516" y="12427"/>
                      <a:pt x="7549" y="12378"/>
                      <a:pt x="7566" y="12328"/>
                    </a:cubicBezTo>
                    <a:cubicBezTo>
                      <a:pt x="7665" y="12131"/>
                      <a:pt x="7763" y="11883"/>
                      <a:pt x="7879" y="11620"/>
                    </a:cubicBezTo>
                    <a:cubicBezTo>
                      <a:pt x="7912" y="11554"/>
                      <a:pt x="7945" y="11488"/>
                      <a:pt x="7978" y="11422"/>
                    </a:cubicBezTo>
                    <a:cubicBezTo>
                      <a:pt x="8110" y="11142"/>
                      <a:pt x="8241" y="10829"/>
                      <a:pt x="8390" y="10499"/>
                    </a:cubicBezTo>
                    <a:cubicBezTo>
                      <a:pt x="8439" y="10384"/>
                      <a:pt x="8489" y="10252"/>
                      <a:pt x="8538" y="10136"/>
                    </a:cubicBezTo>
                    <a:cubicBezTo>
                      <a:pt x="8588" y="10037"/>
                      <a:pt x="8620" y="9955"/>
                      <a:pt x="8653" y="9873"/>
                    </a:cubicBezTo>
                    <a:cubicBezTo>
                      <a:pt x="8703" y="9757"/>
                      <a:pt x="8752" y="9642"/>
                      <a:pt x="8818" y="9510"/>
                    </a:cubicBezTo>
                    <a:cubicBezTo>
                      <a:pt x="8950" y="9197"/>
                      <a:pt x="9082" y="8867"/>
                      <a:pt x="9214" y="8554"/>
                    </a:cubicBezTo>
                    <a:cubicBezTo>
                      <a:pt x="9247" y="8488"/>
                      <a:pt x="9280" y="8406"/>
                      <a:pt x="9296" y="8340"/>
                    </a:cubicBezTo>
                    <a:cubicBezTo>
                      <a:pt x="9329" y="8274"/>
                      <a:pt x="9362" y="8208"/>
                      <a:pt x="9379" y="8142"/>
                    </a:cubicBezTo>
                    <a:cubicBezTo>
                      <a:pt x="9560" y="7697"/>
                      <a:pt x="9741" y="7252"/>
                      <a:pt x="9906" y="6840"/>
                    </a:cubicBezTo>
                    <a:lnTo>
                      <a:pt x="9906" y="6824"/>
                    </a:lnTo>
                    <a:cubicBezTo>
                      <a:pt x="9988" y="6593"/>
                      <a:pt x="10087" y="6362"/>
                      <a:pt x="10153" y="6148"/>
                    </a:cubicBezTo>
                    <a:cubicBezTo>
                      <a:pt x="10219" y="5967"/>
                      <a:pt x="10285" y="5785"/>
                      <a:pt x="10351" y="5620"/>
                    </a:cubicBezTo>
                    <a:cubicBezTo>
                      <a:pt x="10532" y="5077"/>
                      <a:pt x="10681" y="4582"/>
                      <a:pt x="10763" y="4203"/>
                    </a:cubicBezTo>
                    <a:cubicBezTo>
                      <a:pt x="10780" y="4154"/>
                      <a:pt x="10780" y="4121"/>
                      <a:pt x="10796" y="4071"/>
                    </a:cubicBezTo>
                    <a:cubicBezTo>
                      <a:pt x="10812" y="4022"/>
                      <a:pt x="10812" y="3989"/>
                      <a:pt x="10812" y="3939"/>
                    </a:cubicBezTo>
                    <a:cubicBezTo>
                      <a:pt x="10829" y="3890"/>
                      <a:pt x="10829" y="3857"/>
                      <a:pt x="10845" y="3808"/>
                    </a:cubicBezTo>
                    <a:cubicBezTo>
                      <a:pt x="10878" y="3511"/>
                      <a:pt x="10862" y="3313"/>
                      <a:pt x="10763" y="3247"/>
                    </a:cubicBezTo>
                    <a:cubicBezTo>
                      <a:pt x="10714" y="3214"/>
                      <a:pt x="10648" y="3181"/>
                      <a:pt x="10549" y="3132"/>
                    </a:cubicBezTo>
                    <a:cubicBezTo>
                      <a:pt x="10499" y="3115"/>
                      <a:pt x="10466" y="3099"/>
                      <a:pt x="10417" y="3082"/>
                    </a:cubicBezTo>
                    <a:cubicBezTo>
                      <a:pt x="10384" y="3082"/>
                      <a:pt x="10367" y="3066"/>
                      <a:pt x="10335" y="3049"/>
                    </a:cubicBezTo>
                    <a:cubicBezTo>
                      <a:pt x="10285" y="3033"/>
                      <a:pt x="10236" y="3016"/>
                      <a:pt x="10170" y="3000"/>
                    </a:cubicBezTo>
                    <a:cubicBezTo>
                      <a:pt x="10104" y="2967"/>
                      <a:pt x="10021" y="2934"/>
                      <a:pt x="9923" y="2901"/>
                    </a:cubicBezTo>
                    <a:cubicBezTo>
                      <a:pt x="9857" y="2885"/>
                      <a:pt x="9758" y="2852"/>
                      <a:pt x="9675" y="2819"/>
                    </a:cubicBezTo>
                    <a:cubicBezTo>
                      <a:pt x="9642" y="2802"/>
                      <a:pt x="9593" y="2786"/>
                      <a:pt x="9560" y="2786"/>
                    </a:cubicBezTo>
                    <a:cubicBezTo>
                      <a:pt x="9478" y="2753"/>
                      <a:pt x="9395" y="2720"/>
                      <a:pt x="9313" y="2703"/>
                    </a:cubicBezTo>
                    <a:cubicBezTo>
                      <a:pt x="9247" y="2670"/>
                      <a:pt x="9181" y="2654"/>
                      <a:pt x="9115" y="2637"/>
                    </a:cubicBezTo>
                    <a:cubicBezTo>
                      <a:pt x="8752" y="2522"/>
                      <a:pt x="8324" y="2390"/>
                      <a:pt x="7879" y="2242"/>
                    </a:cubicBezTo>
                    <a:cubicBezTo>
                      <a:pt x="7780" y="2225"/>
                      <a:pt x="7681" y="2192"/>
                      <a:pt x="7582" y="2159"/>
                    </a:cubicBezTo>
                    <a:cubicBezTo>
                      <a:pt x="7549" y="2143"/>
                      <a:pt x="7500" y="2127"/>
                      <a:pt x="7467" y="2127"/>
                    </a:cubicBezTo>
                    <a:cubicBezTo>
                      <a:pt x="7401" y="2094"/>
                      <a:pt x="7318" y="2077"/>
                      <a:pt x="7253" y="2061"/>
                    </a:cubicBezTo>
                    <a:cubicBezTo>
                      <a:pt x="7022" y="1995"/>
                      <a:pt x="6775" y="1912"/>
                      <a:pt x="6527" y="1846"/>
                    </a:cubicBezTo>
                    <a:cubicBezTo>
                      <a:pt x="6297" y="1780"/>
                      <a:pt x="6049" y="1698"/>
                      <a:pt x="5802" y="1632"/>
                    </a:cubicBezTo>
                    <a:cubicBezTo>
                      <a:pt x="5571" y="1566"/>
                      <a:pt x="5341" y="1500"/>
                      <a:pt x="5110" y="1434"/>
                    </a:cubicBezTo>
                    <a:cubicBezTo>
                      <a:pt x="5094" y="1434"/>
                      <a:pt x="5094" y="1418"/>
                      <a:pt x="5077" y="1418"/>
                    </a:cubicBezTo>
                    <a:cubicBezTo>
                      <a:pt x="4780" y="1335"/>
                      <a:pt x="4484" y="1253"/>
                      <a:pt x="4187" y="1171"/>
                    </a:cubicBezTo>
                    <a:cubicBezTo>
                      <a:pt x="4154" y="1154"/>
                      <a:pt x="4138" y="1154"/>
                      <a:pt x="4121" y="1154"/>
                    </a:cubicBezTo>
                    <a:cubicBezTo>
                      <a:pt x="3956" y="1105"/>
                      <a:pt x="3808" y="1055"/>
                      <a:pt x="3660" y="1022"/>
                    </a:cubicBezTo>
                    <a:cubicBezTo>
                      <a:pt x="2934" y="808"/>
                      <a:pt x="2259" y="627"/>
                      <a:pt x="1698" y="462"/>
                    </a:cubicBezTo>
                    <a:cubicBezTo>
                      <a:pt x="1616" y="445"/>
                      <a:pt x="1550" y="429"/>
                      <a:pt x="1468" y="412"/>
                    </a:cubicBezTo>
                    <a:cubicBezTo>
                      <a:pt x="1435" y="396"/>
                      <a:pt x="1402" y="380"/>
                      <a:pt x="1352" y="380"/>
                    </a:cubicBezTo>
                    <a:cubicBezTo>
                      <a:pt x="1286" y="363"/>
                      <a:pt x="1220" y="330"/>
                      <a:pt x="1155" y="314"/>
                    </a:cubicBezTo>
                    <a:cubicBezTo>
                      <a:pt x="973" y="264"/>
                      <a:pt x="808" y="231"/>
                      <a:pt x="660" y="182"/>
                    </a:cubicBezTo>
                    <a:cubicBezTo>
                      <a:pt x="627" y="165"/>
                      <a:pt x="578" y="165"/>
                      <a:pt x="545" y="149"/>
                    </a:cubicBezTo>
                    <a:cubicBezTo>
                      <a:pt x="446" y="132"/>
                      <a:pt x="363" y="99"/>
                      <a:pt x="281" y="83"/>
                    </a:cubicBezTo>
                    <a:cubicBezTo>
                      <a:pt x="248" y="66"/>
                      <a:pt x="215" y="66"/>
                      <a:pt x="182" y="50"/>
                    </a:cubicBezTo>
                    <a:cubicBezTo>
                      <a:pt x="67" y="1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1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extrusionOk="0">
                    <a:moveTo>
                      <a:pt x="3000" y="1"/>
                    </a:moveTo>
                    <a:cubicBezTo>
                      <a:pt x="2770" y="116"/>
                      <a:pt x="2489" y="248"/>
                      <a:pt x="2176" y="413"/>
                    </a:cubicBezTo>
                    <a:cubicBezTo>
                      <a:pt x="2077" y="462"/>
                      <a:pt x="1979" y="512"/>
                      <a:pt x="1863" y="561"/>
                    </a:cubicBezTo>
                    <a:cubicBezTo>
                      <a:pt x="1797" y="594"/>
                      <a:pt x="1731" y="627"/>
                      <a:pt x="1665" y="660"/>
                    </a:cubicBezTo>
                    <a:cubicBezTo>
                      <a:pt x="1435" y="775"/>
                      <a:pt x="1204" y="907"/>
                      <a:pt x="973" y="1022"/>
                    </a:cubicBezTo>
                    <a:cubicBezTo>
                      <a:pt x="825" y="1105"/>
                      <a:pt x="660" y="1204"/>
                      <a:pt x="512" y="1286"/>
                    </a:cubicBezTo>
                    <a:cubicBezTo>
                      <a:pt x="347" y="1385"/>
                      <a:pt x="166" y="1484"/>
                      <a:pt x="1" y="1599"/>
                    </a:cubicBezTo>
                    <a:cubicBezTo>
                      <a:pt x="1" y="1632"/>
                      <a:pt x="1" y="1649"/>
                      <a:pt x="1" y="1649"/>
                    </a:cubicBezTo>
                    <a:cubicBezTo>
                      <a:pt x="1" y="1649"/>
                      <a:pt x="1187" y="4203"/>
                      <a:pt x="4319" y="9724"/>
                    </a:cubicBezTo>
                    <a:cubicBezTo>
                      <a:pt x="5242" y="11323"/>
                      <a:pt x="6313" y="13185"/>
                      <a:pt x="7582" y="15312"/>
                    </a:cubicBezTo>
                    <a:cubicBezTo>
                      <a:pt x="7681" y="15262"/>
                      <a:pt x="7796" y="15213"/>
                      <a:pt x="7895" y="15163"/>
                    </a:cubicBezTo>
                    <a:cubicBezTo>
                      <a:pt x="8208" y="14998"/>
                      <a:pt x="8538" y="14834"/>
                      <a:pt x="8851" y="14652"/>
                    </a:cubicBezTo>
                    <a:cubicBezTo>
                      <a:pt x="8868" y="14636"/>
                      <a:pt x="8884" y="14636"/>
                      <a:pt x="8901" y="14619"/>
                    </a:cubicBezTo>
                    <a:cubicBezTo>
                      <a:pt x="9032" y="14553"/>
                      <a:pt x="9148" y="14487"/>
                      <a:pt x="9280" y="14422"/>
                    </a:cubicBezTo>
                    <a:cubicBezTo>
                      <a:pt x="9395" y="14356"/>
                      <a:pt x="9510" y="14290"/>
                      <a:pt x="9626" y="14224"/>
                    </a:cubicBezTo>
                    <a:cubicBezTo>
                      <a:pt x="9758" y="14141"/>
                      <a:pt x="9873" y="14075"/>
                      <a:pt x="9988" y="14010"/>
                    </a:cubicBezTo>
                    <a:cubicBezTo>
                      <a:pt x="10054" y="13977"/>
                      <a:pt x="10120" y="13944"/>
                      <a:pt x="10170" y="13894"/>
                    </a:cubicBezTo>
                    <a:cubicBezTo>
                      <a:pt x="10466" y="13729"/>
                      <a:pt x="10747" y="13565"/>
                      <a:pt x="10994" y="13400"/>
                    </a:cubicBezTo>
                    <a:cubicBezTo>
                      <a:pt x="10994" y="13400"/>
                      <a:pt x="9906" y="11587"/>
                      <a:pt x="8390" y="9032"/>
                    </a:cubicBezTo>
                    <a:cubicBezTo>
                      <a:pt x="8373" y="8999"/>
                      <a:pt x="8357" y="8966"/>
                      <a:pt x="8340" y="8950"/>
                    </a:cubicBezTo>
                    <a:cubicBezTo>
                      <a:pt x="7500" y="7532"/>
                      <a:pt x="6527" y="5917"/>
                      <a:pt x="5538" y="4253"/>
                    </a:cubicBezTo>
                    <a:cubicBezTo>
                      <a:pt x="4681" y="2819"/>
                      <a:pt x="3808" y="1369"/>
                      <a:pt x="3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1"/>
              <p:cNvSpPr/>
              <p:nvPr/>
            </p:nvSpPr>
            <p:spPr>
              <a:xfrm>
                <a:off x="216050" y="4615400"/>
                <a:ext cx="216325" cy="34985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13994" extrusionOk="0">
                    <a:moveTo>
                      <a:pt x="692" y="1"/>
                    </a:moveTo>
                    <a:cubicBezTo>
                      <a:pt x="462" y="116"/>
                      <a:pt x="231" y="248"/>
                      <a:pt x="0" y="363"/>
                    </a:cubicBezTo>
                    <a:cubicBezTo>
                      <a:pt x="1401" y="2819"/>
                      <a:pt x="3263" y="6016"/>
                      <a:pt x="4928" y="8901"/>
                    </a:cubicBezTo>
                    <a:cubicBezTo>
                      <a:pt x="6065" y="10862"/>
                      <a:pt x="7104" y="12658"/>
                      <a:pt x="7878" y="13993"/>
                    </a:cubicBezTo>
                    <a:cubicBezTo>
                      <a:pt x="7895" y="13977"/>
                      <a:pt x="7911" y="13977"/>
                      <a:pt x="7928" y="13960"/>
                    </a:cubicBezTo>
                    <a:cubicBezTo>
                      <a:pt x="8059" y="13894"/>
                      <a:pt x="8175" y="13828"/>
                      <a:pt x="8307" y="13763"/>
                    </a:cubicBezTo>
                    <a:cubicBezTo>
                      <a:pt x="8422" y="13697"/>
                      <a:pt x="8537" y="13631"/>
                      <a:pt x="8653" y="13565"/>
                    </a:cubicBezTo>
                    <a:cubicBezTo>
                      <a:pt x="7812" y="12180"/>
                      <a:pt x="6807" y="10499"/>
                      <a:pt x="5785" y="8752"/>
                    </a:cubicBezTo>
                    <a:cubicBezTo>
                      <a:pt x="3956" y="5670"/>
                      <a:pt x="2027" y="2341"/>
                      <a:pt x="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1"/>
              <p:cNvSpPr/>
              <p:nvPr/>
            </p:nvSpPr>
            <p:spPr>
              <a:xfrm>
                <a:off x="186800" y="4556075"/>
                <a:ext cx="799350" cy="446650"/>
              </a:xfrm>
              <a:custGeom>
                <a:avLst/>
                <a:gdLst/>
                <a:ahLst/>
                <a:cxnLst/>
                <a:rect l="l" t="t" r="r" b="b"/>
                <a:pathLst>
                  <a:path w="31974" h="17866" extrusionOk="0">
                    <a:moveTo>
                      <a:pt x="31973" y="1"/>
                    </a:moveTo>
                    <a:lnTo>
                      <a:pt x="31973" y="1"/>
                    </a:lnTo>
                    <a:cubicBezTo>
                      <a:pt x="31331" y="314"/>
                      <a:pt x="30671" y="627"/>
                      <a:pt x="30029" y="940"/>
                    </a:cubicBezTo>
                    <a:cubicBezTo>
                      <a:pt x="25760" y="3017"/>
                      <a:pt x="21491" y="5110"/>
                      <a:pt x="17223" y="7186"/>
                    </a:cubicBezTo>
                    <a:cubicBezTo>
                      <a:pt x="14421" y="8538"/>
                      <a:pt x="11570" y="9922"/>
                      <a:pt x="8587" y="10746"/>
                    </a:cubicBezTo>
                    <a:cubicBezTo>
                      <a:pt x="8043" y="10895"/>
                      <a:pt x="7499" y="11010"/>
                      <a:pt x="6955" y="11125"/>
                    </a:cubicBezTo>
                    <a:cubicBezTo>
                      <a:pt x="6658" y="11175"/>
                      <a:pt x="6378" y="11224"/>
                      <a:pt x="6098" y="11274"/>
                    </a:cubicBezTo>
                    <a:cubicBezTo>
                      <a:pt x="5999" y="11290"/>
                      <a:pt x="5900" y="11307"/>
                      <a:pt x="5785" y="11323"/>
                    </a:cubicBezTo>
                    <a:cubicBezTo>
                      <a:pt x="5637" y="11340"/>
                      <a:pt x="5472" y="11356"/>
                      <a:pt x="5307" y="11373"/>
                    </a:cubicBezTo>
                    <a:cubicBezTo>
                      <a:pt x="5043" y="11405"/>
                      <a:pt x="4780" y="11422"/>
                      <a:pt x="4516" y="11438"/>
                    </a:cubicBezTo>
                    <a:cubicBezTo>
                      <a:pt x="4215" y="11455"/>
                      <a:pt x="3911" y="11464"/>
                      <a:pt x="3604" y="11464"/>
                    </a:cubicBezTo>
                    <a:cubicBezTo>
                      <a:pt x="2411" y="11464"/>
                      <a:pt x="1180" y="11335"/>
                      <a:pt x="0" y="11059"/>
                    </a:cubicBezTo>
                    <a:lnTo>
                      <a:pt x="0" y="11059"/>
                    </a:lnTo>
                    <a:cubicBezTo>
                      <a:pt x="1714" y="14257"/>
                      <a:pt x="4054" y="17602"/>
                      <a:pt x="4944" y="17833"/>
                    </a:cubicBezTo>
                    <a:cubicBezTo>
                      <a:pt x="5027" y="17855"/>
                      <a:pt x="5121" y="17865"/>
                      <a:pt x="5225" y="17865"/>
                    </a:cubicBezTo>
                    <a:cubicBezTo>
                      <a:pt x="5828" y="17865"/>
                      <a:pt x="6767" y="17517"/>
                      <a:pt x="7779" y="17026"/>
                    </a:cubicBezTo>
                    <a:cubicBezTo>
                      <a:pt x="7878" y="16976"/>
                      <a:pt x="7993" y="16927"/>
                      <a:pt x="8092" y="16877"/>
                    </a:cubicBezTo>
                    <a:cubicBezTo>
                      <a:pt x="8405" y="16712"/>
                      <a:pt x="8735" y="16548"/>
                      <a:pt x="9048" y="16366"/>
                    </a:cubicBezTo>
                    <a:cubicBezTo>
                      <a:pt x="9065" y="16350"/>
                      <a:pt x="9081" y="16350"/>
                      <a:pt x="9098" y="16333"/>
                    </a:cubicBezTo>
                    <a:cubicBezTo>
                      <a:pt x="9229" y="16267"/>
                      <a:pt x="9345" y="16201"/>
                      <a:pt x="9477" y="16136"/>
                    </a:cubicBezTo>
                    <a:cubicBezTo>
                      <a:pt x="9592" y="16070"/>
                      <a:pt x="9707" y="16004"/>
                      <a:pt x="9823" y="15938"/>
                    </a:cubicBezTo>
                    <a:cubicBezTo>
                      <a:pt x="9955" y="15855"/>
                      <a:pt x="10070" y="15789"/>
                      <a:pt x="10185" y="15724"/>
                    </a:cubicBezTo>
                    <a:cubicBezTo>
                      <a:pt x="10251" y="15691"/>
                      <a:pt x="10317" y="15658"/>
                      <a:pt x="10367" y="15608"/>
                    </a:cubicBezTo>
                    <a:cubicBezTo>
                      <a:pt x="10663" y="15443"/>
                      <a:pt x="10944" y="15279"/>
                      <a:pt x="11191" y="15114"/>
                    </a:cubicBezTo>
                    <a:cubicBezTo>
                      <a:pt x="11850" y="14718"/>
                      <a:pt x="12328" y="14405"/>
                      <a:pt x="12460" y="14339"/>
                    </a:cubicBezTo>
                    <a:cubicBezTo>
                      <a:pt x="12987" y="14042"/>
                      <a:pt x="30309" y="3396"/>
                      <a:pt x="30556" y="3165"/>
                    </a:cubicBezTo>
                    <a:cubicBezTo>
                      <a:pt x="30556" y="3165"/>
                      <a:pt x="30556" y="3165"/>
                      <a:pt x="30573" y="3132"/>
                    </a:cubicBezTo>
                    <a:cubicBezTo>
                      <a:pt x="30589" y="3116"/>
                      <a:pt x="30589" y="3099"/>
                      <a:pt x="30606" y="3083"/>
                    </a:cubicBezTo>
                    <a:cubicBezTo>
                      <a:pt x="30638" y="2984"/>
                      <a:pt x="30721" y="2819"/>
                      <a:pt x="30820" y="2588"/>
                    </a:cubicBezTo>
                    <a:cubicBezTo>
                      <a:pt x="30836" y="2555"/>
                      <a:pt x="30869" y="2506"/>
                      <a:pt x="30886" y="2456"/>
                    </a:cubicBezTo>
                    <a:cubicBezTo>
                      <a:pt x="30985" y="2259"/>
                      <a:pt x="31083" y="2011"/>
                      <a:pt x="31199" y="1748"/>
                    </a:cubicBezTo>
                    <a:cubicBezTo>
                      <a:pt x="31232" y="1682"/>
                      <a:pt x="31265" y="1616"/>
                      <a:pt x="31298" y="1550"/>
                    </a:cubicBezTo>
                    <a:cubicBezTo>
                      <a:pt x="31430" y="1270"/>
                      <a:pt x="31561" y="957"/>
                      <a:pt x="31710" y="627"/>
                    </a:cubicBezTo>
                    <a:cubicBezTo>
                      <a:pt x="31759" y="512"/>
                      <a:pt x="31809" y="380"/>
                      <a:pt x="31858" y="264"/>
                    </a:cubicBezTo>
                    <a:cubicBezTo>
                      <a:pt x="31908" y="165"/>
                      <a:pt x="31940" y="83"/>
                      <a:pt x="31973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1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fill="none" extrusionOk="0">
                    <a:moveTo>
                      <a:pt x="10845" y="3808"/>
                    </a:moveTo>
                    <a:cubicBezTo>
                      <a:pt x="10829" y="3857"/>
                      <a:pt x="10829" y="3890"/>
                      <a:pt x="10812" y="3939"/>
                    </a:cubicBezTo>
                    <a:cubicBezTo>
                      <a:pt x="10812" y="3989"/>
                      <a:pt x="10812" y="4022"/>
                      <a:pt x="10796" y="4071"/>
                    </a:cubicBezTo>
                    <a:cubicBezTo>
                      <a:pt x="10780" y="4121"/>
                      <a:pt x="10780" y="4154"/>
                      <a:pt x="10763" y="4203"/>
                    </a:cubicBezTo>
                    <a:cubicBezTo>
                      <a:pt x="10681" y="4582"/>
                      <a:pt x="10532" y="5077"/>
                      <a:pt x="10351" y="5620"/>
                    </a:cubicBezTo>
                    <a:cubicBezTo>
                      <a:pt x="10285" y="5785"/>
                      <a:pt x="10219" y="5967"/>
                      <a:pt x="10153" y="6148"/>
                    </a:cubicBezTo>
                    <a:cubicBezTo>
                      <a:pt x="10087" y="6362"/>
                      <a:pt x="9988" y="6593"/>
                      <a:pt x="9906" y="6824"/>
                    </a:cubicBezTo>
                    <a:lnTo>
                      <a:pt x="9906" y="6840"/>
                    </a:lnTo>
                    <a:cubicBezTo>
                      <a:pt x="9741" y="7252"/>
                      <a:pt x="9560" y="7697"/>
                      <a:pt x="9379" y="8142"/>
                    </a:cubicBezTo>
                    <a:cubicBezTo>
                      <a:pt x="9362" y="8208"/>
                      <a:pt x="9329" y="8274"/>
                      <a:pt x="9296" y="8340"/>
                    </a:cubicBezTo>
                    <a:cubicBezTo>
                      <a:pt x="9280" y="8406"/>
                      <a:pt x="9247" y="8488"/>
                      <a:pt x="9214" y="8554"/>
                    </a:cubicBezTo>
                    <a:cubicBezTo>
                      <a:pt x="9082" y="8867"/>
                      <a:pt x="8950" y="9197"/>
                      <a:pt x="8818" y="9510"/>
                    </a:cubicBezTo>
                    <a:cubicBezTo>
                      <a:pt x="8752" y="9642"/>
                      <a:pt x="8703" y="9757"/>
                      <a:pt x="8653" y="9873"/>
                    </a:cubicBezTo>
                    <a:cubicBezTo>
                      <a:pt x="8620" y="9955"/>
                      <a:pt x="8588" y="10037"/>
                      <a:pt x="8538" y="10136"/>
                    </a:cubicBezTo>
                    <a:cubicBezTo>
                      <a:pt x="8489" y="10252"/>
                      <a:pt x="8439" y="10384"/>
                      <a:pt x="8390" y="10499"/>
                    </a:cubicBezTo>
                    <a:cubicBezTo>
                      <a:pt x="8241" y="10829"/>
                      <a:pt x="8110" y="11142"/>
                      <a:pt x="7978" y="11422"/>
                    </a:cubicBezTo>
                    <a:cubicBezTo>
                      <a:pt x="7945" y="11488"/>
                      <a:pt x="7912" y="11554"/>
                      <a:pt x="7879" y="11620"/>
                    </a:cubicBezTo>
                    <a:cubicBezTo>
                      <a:pt x="7763" y="11883"/>
                      <a:pt x="7665" y="12131"/>
                      <a:pt x="7566" y="12328"/>
                    </a:cubicBezTo>
                    <a:cubicBezTo>
                      <a:pt x="7549" y="12378"/>
                      <a:pt x="7516" y="12427"/>
                      <a:pt x="7500" y="12460"/>
                    </a:cubicBezTo>
                    <a:cubicBezTo>
                      <a:pt x="7401" y="12691"/>
                      <a:pt x="7318" y="12856"/>
                      <a:pt x="7286" y="12955"/>
                    </a:cubicBezTo>
                    <a:cubicBezTo>
                      <a:pt x="7269" y="12971"/>
                      <a:pt x="7269" y="12988"/>
                      <a:pt x="7253" y="13004"/>
                    </a:cubicBezTo>
                    <a:cubicBezTo>
                      <a:pt x="7236" y="13037"/>
                      <a:pt x="7236" y="13037"/>
                      <a:pt x="7236" y="13037"/>
                    </a:cubicBezTo>
                    <a:cubicBezTo>
                      <a:pt x="7236" y="13037"/>
                      <a:pt x="6939" y="11751"/>
                      <a:pt x="6709" y="10812"/>
                    </a:cubicBezTo>
                    <a:cubicBezTo>
                      <a:pt x="6593" y="10351"/>
                      <a:pt x="6478" y="9971"/>
                      <a:pt x="6428" y="9889"/>
                    </a:cubicBezTo>
                    <a:cubicBezTo>
                      <a:pt x="6280" y="9609"/>
                      <a:pt x="4533" y="8851"/>
                      <a:pt x="4335" y="8604"/>
                    </a:cubicBezTo>
                    <a:cubicBezTo>
                      <a:pt x="4138" y="8356"/>
                      <a:pt x="4434" y="6395"/>
                      <a:pt x="4286" y="6016"/>
                    </a:cubicBezTo>
                    <a:cubicBezTo>
                      <a:pt x="4138" y="5653"/>
                      <a:pt x="2374" y="4731"/>
                      <a:pt x="1929" y="4269"/>
                    </a:cubicBezTo>
                    <a:cubicBezTo>
                      <a:pt x="1468" y="3791"/>
                      <a:pt x="2094" y="2176"/>
                      <a:pt x="2028" y="1945"/>
                    </a:cubicBezTo>
                    <a:cubicBezTo>
                      <a:pt x="1962" y="1714"/>
                      <a:pt x="1" y="0"/>
                      <a:pt x="1" y="0"/>
                    </a:cubicBezTo>
                    <a:cubicBezTo>
                      <a:pt x="1" y="0"/>
                      <a:pt x="67" y="17"/>
                      <a:pt x="182" y="50"/>
                    </a:cubicBezTo>
                    <a:cubicBezTo>
                      <a:pt x="215" y="66"/>
                      <a:pt x="248" y="66"/>
                      <a:pt x="281" y="83"/>
                    </a:cubicBezTo>
                    <a:cubicBezTo>
                      <a:pt x="363" y="99"/>
                      <a:pt x="446" y="132"/>
                      <a:pt x="545" y="149"/>
                    </a:cubicBezTo>
                    <a:cubicBezTo>
                      <a:pt x="578" y="165"/>
                      <a:pt x="627" y="165"/>
                      <a:pt x="660" y="182"/>
                    </a:cubicBezTo>
                    <a:cubicBezTo>
                      <a:pt x="808" y="231"/>
                      <a:pt x="973" y="264"/>
                      <a:pt x="1155" y="314"/>
                    </a:cubicBezTo>
                    <a:cubicBezTo>
                      <a:pt x="1220" y="330"/>
                      <a:pt x="1286" y="363"/>
                      <a:pt x="1352" y="380"/>
                    </a:cubicBezTo>
                    <a:cubicBezTo>
                      <a:pt x="1402" y="380"/>
                      <a:pt x="1435" y="396"/>
                      <a:pt x="1468" y="412"/>
                    </a:cubicBezTo>
                    <a:cubicBezTo>
                      <a:pt x="1550" y="429"/>
                      <a:pt x="1616" y="445"/>
                      <a:pt x="1698" y="462"/>
                    </a:cubicBezTo>
                    <a:cubicBezTo>
                      <a:pt x="2259" y="627"/>
                      <a:pt x="2934" y="808"/>
                      <a:pt x="3660" y="1022"/>
                    </a:cubicBezTo>
                    <a:cubicBezTo>
                      <a:pt x="3808" y="1055"/>
                      <a:pt x="3956" y="1105"/>
                      <a:pt x="4121" y="1154"/>
                    </a:cubicBezTo>
                    <a:cubicBezTo>
                      <a:pt x="4138" y="1154"/>
                      <a:pt x="4154" y="1154"/>
                      <a:pt x="4187" y="1171"/>
                    </a:cubicBezTo>
                    <a:cubicBezTo>
                      <a:pt x="4484" y="1253"/>
                      <a:pt x="4780" y="1335"/>
                      <a:pt x="5077" y="1418"/>
                    </a:cubicBezTo>
                    <a:cubicBezTo>
                      <a:pt x="5094" y="1418"/>
                      <a:pt x="5094" y="1434"/>
                      <a:pt x="5110" y="1434"/>
                    </a:cubicBezTo>
                    <a:cubicBezTo>
                      <a:pt x="5341" y="1500"/>
                      <a:pt x="5571" y="1566"/>
                      <a:pt x="5802" y="1632"/>
                    </a:cubicBezTo>
                    <a:cubicBezTo>
                      <a:pt x="6049" y="1698"/>
                      <a:pt x="6297" y="1780"/>
                      <a:pt x="6527" y="1846"/>
                    </a:cubicBezTo>
                    <a:cubicBezTo>
                      <a:pt x="6775" y="1912"/>
                      <a:pt x="7022" y="1995"/>
                      <a:pt x="7253" y="2061"/>
                    </a:cubicBezTo>
                    <a:cubicBezTo>
                      <a:pt x="7318" y="2077"/>
                      <a:pt x="7401" y="2094"/>
                      <a:pt x="7467" y="2127"/>
                    </a:cubicBezTo>
                    <a:cubicBezTo>
                      <a:pt x="7500" y="2127"/>
                      <a:pt x="7549" y="2143"/>
                      <a:pt x="7582" y="2159"/>
                    </a:cubicBezTo>
                    <a:cubicBezTo>
                      <a:pt x="7681" y="2192"/>
                      <a:pt x="7780" y="2225"/>
                      <a:pt x="7879" y="2242"/>
                    </a:cubicBezTo>
                    <a:cubicBezTo>
                      <a:pt x="8324" y="2390"/>
                      <a:pt x="8752" y="2522"/>
                      <a:pt x="9115" y="2637"/>
                    </a:cubicBezTo>
                    <a:cubicBezTo>
                      <a:pt x="9181" y="2654"/>
                      <a:pt x="9247" y="2670"/>
                      <a:pt x="9313" y="2703"/>
                    </a:cubicBezTo>
                    <a:cubicBezTo>
                      <a:pt x="9395" y="2720"/>
                      <a:pt x="9478" y="2753"/>
                      <a:pt x="9560" y="2786"/>
                    </a:cubicBezTo>
                    <a:cubicBezTo>
                      <a:pt x="9593" y="2786"/>
                      <a:pt x="9642" y="2802"/>
                      <a:pt x="9675" y="2819"/>
                    </a:cubicBezTo>
                    <a:cubicBezTo>
                      <a:pt x="9758" y="2852"/>
                      <a:pt x="9857" y="2885"/>
                      <a:pt x="9923" y="2901"/>
                    </a:cubicBezTo>
                    <a:cubicBezTo>
                      <a:pt x="10021" y="2934"/>
                      <a:pt x="10104" y="2967"/>
                      <a:pt x="10170" y="3000"/>
                    </a:cubicBezTo>
                    <a:cubicBezTo>
                      <a:pt x="10236" y="3016"/>
                      <a:pt x="10285" y="3033"/>
                      <a:pt x="10335" y="3049"/>
                    </a:cubicBezTo>
                    <a:cubicBezTo>
                      <a:pt x="10367" y="3066"/>
                      <a:pt x="10384" y="3082"/>
                      <a:pt x="10417" y="3082"/>
                    </a:cubicBezTo>
                    <a:cubicBezTo>
                      <a:pt x="10466" y="3099"/>
                      <a:pt x="10499" y="3115"/>
                      <a:pt x="10549" y="3132"/>
                    </a:cubicBezTo>
                    <a:cubicBezTo>
                      <a:pt x="10648" y="3181"/>
                      <a:pt x="10714" y="3214"/>
                      <a:pt x="10763" y="3247"/>
                    </a:cubicBezTo>
                    <a:cubicBezTo>
                      <a:pt x="10862" y="3313"/>
                      <a:pt x="10878" y="3511"/>
                      <a:pt x="10845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1"/>
              <p:cNvSpPr/>
              <p:nvPr/>
            </p:nvSpPr>
            <p:spPr>
              <a:xfrm>
                <a:off x="951100" y="4360775"/>
                <a:ext cx="9562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781" extrusionOk="0">
                    <a:moveTo>
                      <a:pt x="1" y="1"/>
                    </a:moveTo>
                    <a:cubicBezTo>
                      <a:pt x="1665" y="2539"/>
                      <a:pt x="2654" y="4780"/>
                      <a:pt x="2654" y="4780"/>
                    </a:cubicBezTo>
                    <a:cubicBezTo>
                      <a:pt x="3346" y="2967"/>
                      <a:pt x="3824" y="1401"/>
                      <a:pt x="3511" y="1187"/>
                    </a:cubicBezTo>
                    <a:cubicBezTo>
                      <a:pt x="3214" y="989"/>
                      <a:pt x="1764" y="52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1"/>
              <p:cNvSpPr/>
              <p:nvPr/>
            </p:nvSpPr>
            <p:spPr>
              <a:xfrm>
                <a:off x="400225" y="4524350"/>
                <a:ext cx="477975" cy="298325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1933" fill="none" extrusionOk="0">
                    <a:moveTo>
                      <a:pt x="19118" y="1"/>
                    </a:moveTo>
                    <a:cubicBezTo>
                      <a:pt x="19118" y="1"/>
                      <a:pt x="3560" y="10351"/>
                      <a:pt x="0" y="11933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1"/>
              <p:cNvSpPr/>
              <p:nvPr/>
            </p:nvSpPr>
            <p:spPr>
              <a:xfrm>
                <a:off x="330175" y="4416000"/>
                <a:ext cx="487875" cy="28925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11570" fill="none" extrusionOk="0">
                    <a:moveTo>
                      <a:pt x="19514" y="0"/>
                    </a:moveTo>
                    <a:cubicBezTo>
                      <a:pt x="19514" y="0"/>
                      <a:pt x="3610" y="9229"/>
                      <a:pt x="0" y="11570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1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fill="none" extrusionOk="0">
                    <a:moveTo>
                      <a:pt x="10994" y="13400"/>
                    </a:moveTo>
                    <a:cubicBezTo>
                      <a:pt x="10747" y="13565"/>
                      <a:pt x="10466" y="13729"/>
                      <a:pt x="10170" y="13894"/>
                    </a:cubicBezTo>
                    <a:cubicBezTo>
                      <a:pt x="10120" y="13944"/>
                      <a:pt x="10054" y="13977"/>
                      <a:pt x="9988" y="14010"/>
                    </a:cubicBezTo>
                    <a:cubicBezTo>
                      <a:pt x="9873" y="14075"/>
                      <a:pt x="9758" y="14141"/>
                      <a:pt x="9626" y="14224"/>
                    </a:cubicBezTo>
                    <a:cubicBezTo>
                      <a:pt x="9510" y="14290"/>
                      <a:pt x="9395" y="14356"/>
                      <a:pt x="9280" y="14422"/>
                    </a:cubicBezTo>
                    <a:cubicBezTo>
                      <a:pt x="9148" y="14487"/>
                      <a:pt x="9032" y="14553"/>
                      <a:pt x="8901" y="14619"/>
                    </a:cubicBezTo>
                    <a:cubicBezTo>
                      <a:pt x="8884" y="14636"/>
                      <a:pt x="8868" y="14636"/>
                      <a:pt x="8851" y="14652"/>
                    </a:cubicBezTo>
                    <a:cubicBezTo>
                      <a:pt x="8538" y="14834"/>
                      <a:pt x="8208" y="14998"/>
                      <a:pt x="7895" y="15163"/>
                    </a:cubicBezTo>
                    <a:cubicBezTo>
                      <a:pt x="7796" y="15213"/>
                      <a:pt x="7681" y="15262"/>
                      <a:pt x="7582" y="15312"/>
                    </a:cubicBezTo>
                    <a:cubicBezTo>
                      <a:pt x="6313" y="13185"/>
                      <a:pt x="5242" y="11323"/>
                      <a:pt x="4319" y="9724"/>
                    </a:cubicBezTo>
                    <a:cubicBezTo>
                      <a:pt x="1187" y="4203"/>
                      <a:pt x="1" y="1649"/>
                      <a:pt x="1" y="1649"/>
                    </a:cubicBezTo>
                    <a:cubicBezTo>
                      <a:pt x="1" y="1649"/>
                      <a:pt x="1" y="1632"/>
                      <a:pt x="1" y="1599"/>
                    </a:cubicBezTo>
                    <a:cubicBezTo>
                      <a:pt x="166" y="1484"/>
                      <a:pt x="347" y="1385"/>
                      <a:pt x="512" y="1286"/>
                    </a:cubicBezTo>
                    <a:cubicBezTo>
                      <a:pt x="660" y="1204"/>
                      <a:pt x="825" y="1105"/>
                      <a:pt x="973" y="1022"/>
                    </a:cubicBezTo>
                    <a:cubicBezTo>
                      <a:pt x="1204" y="907"/>
                      <a:pt x="1435" y="775"/>
                      <a:pt x="1665" y="660"/>
                    </a:cubicBezTo>
                    <a:cubicBezTo>
                      <a:pt x="1731" y="627"/>
                      <a:pt x="1797" y="594"/>
                      <a:pt x="1863" y="561"/>
                    </a:cubicBezTo>
                    <a:cubicBezTo>
                      <a:pt x="1979" y="512"/>
                      <a:pt x="2077" y="462"/>
                      <a:pt x="2176" y="413"/>
                    </a:cubicBezTo>
                    <a:cubicBezTo>
                      <a:pt x="2489" y="248"/>
                      <a:pt x="2770" y="116"/>
                      <a:pt x="3000" y="1"/>
                    </a:cubicBezTo>
                    <a:cubicBezTo>
                      <a:pt x="3808" y="1369"/>
                      <a:pt x="4681" y="2819"/>
                      <a:pt x="5538" y="4253"/>
                    </a:cubicBezTo>
                    <a:cubicBezTo>
                      <a:pt x="6527" y="5917"/>
                      <a:pt x="7500" y="7532"/>
                      <a:pt x="8340" y="8950"/>
                    </a:cubicBezTo>
                    <a:cubicBezTo>
                      <a:pt x="8357" y="8966"/>
                      <a:pt x="8373" y="8999"/>
                      <a:pt x="8390" y="9032"/>
                    </a:cubicBezTo>
                    <a:cubicBezTo>
                      <a:pt x="9906" y="11587"/>
                      <a:pt x="10994" y="13400"/>
                      <a:pt x="10994" y="13400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1"/>
              <p:cNvSpPr/>
              <p:nvPr/>
            </p:nvSpPr>
            <p:spPr>
              <a:xfrm>
                <a:off x="131175" y="4309275"/>
                <a:ext cx="910600" cy="6963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854" fill="none" extrusionOk="0">
                    <a:moveTo>
                      <a:pt x="36390" y="3808"/>
                    </a:moveTo>
                    <a:cubicBezTo>
                      <a:pt x="36374" y="3857"/>
                      <a:pt x="36374" y="3890"/>
                      <a:pt x="36357" y="3939"/>
                    </a:cubicBezTo>
                    <a:cubicBezTo>
                      <a:pt x="36357" y="3989"/>
                      <a:pt x="36357" y="4022"/>
                      <a:pt x="36341" y="4071"/>
                    </a:cubicBezTo>
                    <a:cubicBezTo>
                      <a:pt x="36325" y="4121"/>
                      <a:pt x="36325" y="4154"/>
                      <a:pt x="36308" y="4203"/>
                    </a:cubicBezTo>
                    <a:cubicBezTo>
                      <a:pt x="36226" y="4582"/>
                      <a:pt x="36077" y="5077"/>
                      <a:pt x="35896" y="5620"/>
                    </a:cubicBezTo>
                    <a:cubicBezTo>
                      <a:pt x="35830" y="5785"/>
                      <a:pt x="35764" y="5967"/>
                      <a:pt x="35698" y="6148"/>
                    </a:cubicBezTo>
                    <a:cubicBezTo>
                      <a:pt x="35632" y="6362"/>
                      <a:pt x="35533" y="6593"/>
                      <a:pt x="35451" y="6824"/>
                    </a:cubicBezTo>
                    <a:lnTo>
                      <a:pt x="35451" y="6840"/>
                    </a:lnTo>
                    <a:cubicBezTo>
                      <a:pt x="35286" y="7252"/>
                      <a:pt x="35105" y="7697"/>
                      <a:pt x="34924" y="8142"/>
                    </a:cubicBezTo>
                    <a:cubicBezTo>
                      <a:pt x="34907" y="8208"/>
                      <a:pt x="34874" y="8274"/>
                      <a:pt x="34841" y="8340"/>
                    </a:cubicBezTo>
                    <a:cubicBezTo>
                      <a:pt x="34825" y="8406"/>
                      <a:pt x="34792" y="8488"/>
                      <a:pt x="34759" y="8554"/>
                    </a:cubicBezTo>
                    <a:cubicBezTo>
                      <a:pt x="34627" y="8867"/>
                      <a:pt x="34495" y="9197"/>
                      <a:pt x="34363" y="9510"/>
                    </a:cubicBezTo>
                    <a:cubicBezTo>
                      <a:pt x="34297" y="9642"/>
                      <a:pt x="34248" y="9757"/>
                      <a:pt x="34198" y="9873"/>
                    </a:cubicBezTo>
                    <a:cubicBezTo>
                      <a:pt x="34165" y="9955"/>
                      <a:pt x="34133" y="10037"/>
                      <a:pt x="34083" y="10136"/>
                    </a:cubicBezTo>
                    <a:cubicBezTo>
                      <a:pt x="34034" y="10252"/>
                      <a:pt x="33984" y="10384"/>
                      <a:pt x="33935" y="10499"/>
                    </a:cubicBezTo>
                    <a:cubicBezTo>
                      <a:pt x="33786" y="10829"/>
                      <a:pt x="33655" y="11142"/>
                      <a:pt x="33523" y="11422"/>
                    </a:cubicBezTo>
                    <a:cubicBezTo>
                      <a:pt x="33490" y="11488"/>
                      <a:pt x="33457" y="11554"/>
                      <a:pt x="33424" y="11620"/>
                    </a:cubicBezTo>
                    <a:cubicBezTo>
                      <a:pt x="33308" y="11883"/>
                      <a:pt x="33210" y="12131"/>
                      <a:pt x="33111" y="12328"/>
                    </a:cubicBezTo>
                    <a:cubicBezTo>
                      <a:pt x="33094" y="12378"/>
                      <a:pt x="33061" y="12427"/>
                      <a:pt x="33045" y="12460"/>
                    </a:cubicBezTo>
                    <a:cubicBezTo>
                      <a:pt x="32946" y="12691"/>
                      <a:pt x="32863" y="12856"/>
                      <a:pt x="32831" y="12955"/>
                    </a:cubicBezTo>
                    <a:cubicBezTo>
                      <a:pt x="32814" y="12971"/>
                      <a:pt x="32798" y="12988"/>
                      <a:pt x="32798" y="13004"/>
                    </a:cubicBezTo>
                    <a:cubicBezTo>
                      <a:pt x="32781" y="13037"/>
                      <a:pt x="32781" y="13037"/>
                      <a:pt x="32781" y="13037"/>
                    </a:cubicBezTo>
                    <a:cubicBezTo>
                      <a:pt x="32534" y="13268"/>
                      <a:pt x="15212" y="23914"/>
                      <a:pt x="14685" y="24211"/>
                    </a:cubicBezTo>
                    <a:cubicBezTo>
                      <a:pt x="14553" y="24277"/>
                      <a:pt x="14075" y="24590"/>
                      <a:pt x="13416" y="24986"/>
                    </a:cubicBezTo>
                    <a:cubicBezTo>
                      <a:pt x="13169" y="25151"/>
                      <a:pt x="12888" y="25315"/>
                      <a:pt x="12592" y="25480"/>
                    </a:cubicBezTo>
                    <a:cubicBezTo>
                      <a:pt x="12542" y="25513"/>
                      <a:pt x="12476" y="25563"/>
                      <a:pt x="12410" y="25596"/>
                    </a:cubicBezTo>
                    <a:cubicBezTo>
                      <a:pt x="12295" y="25661"/>
                      <a:pt x="12180" y="25727"/>
                      <a:pt x="12048" y="25810"/>
                    </a:cubicBezTo>
                    <a:cubicBezTo>
                      <a:pt x="11932" y="25876"/>
                      <a:pt x="11817" y="25942"/>
                      <a:pt x="11702" y="26008"/>
                    </a:cubicBezTo>
                    <a:cubicBezTo>
                      <a:pt x="11570" y="26073"/>
                      <a:pt x="11454" y="26139"/>
                      <a:pt x="11323" y="26205"/>
                    </a:cubicBezTo>
                    <a:cubicBezTo>
                      <a:pt x="11306" y="26222"/>
                      <a:pt x="11290" y="26222"/>
                      <a:pt x="11273" y="26238"/>
                    </a:cubicBezTo>
                    <a:cubicBezTo>
                      <a:pt x="11042" y="26370"/>
                      <a:pt x="10795" y="26502"/>
                      <a:pt x="10548" y="26617"/>
                    </a:cubicBezTo>
                    <a:cubicBezTo>
                      <a:pt x="10466" y="26667"/>
                      <a:pt x="10400" y="26700"/>
                      <a:pt x="10317" y="26749"/>
                    </a:cubicBezTo>
                    <a:cubicBezTo>
                      <a:pt x="10218" y="26799"/>
                      <a:pt x="10103" y="26848"/>
                      <a:pt x="10004" y="26898"/>
                    </a:cubicBezTo>
                    <a:cubicBezTo>
                      <a:pt x="8817" y="27474"/>
                      <a:pt x="7730" y="27853"/>
                      <a:pt x="7169" y="27705"/>
                    </a:cubicBezTo>
                    <a:cubicBezTo>
                      <a:pt x="6279" y="27474"/>
                      <a:pt x="3939" y="24129"/>
                      <a:pt x="2225" y="20931"/>
                    </a:cubicBezTo>
                    <a:cubicBezTo>
                      <a:pt x="940" y="18558"/>
                      <a:pt x="0" y="16267"/>
                      <a:pt x="264" y="15443"/>
                    </a:cubicBezTo>
                    <a:cubicBezTo>
                      <a:pt x="527" y="14586"/>
                      <a:pt x="1417" y="13828"/>
                      <a:pt x="2423" y="13185"/>
                    </a:cubicBezTo>
                    <a:cubicBezTo>
                      <a:pt x="2588" y="13070"/>
                      <a:pt x="2769" y="12971"/>
                      <a:pt x="2934" y="12872"/>
                    </a:cubicBezTo>
                    <a:cubicBezTo>
                      <a:pt x="3082" y="12790"/>
                      <a:pt x="3247" y="12691"/>
                      <a:pt x="3395" y="12608"/>
                    </a:cubicBezTo>
                    <a:cubicBezTo>
                      <a:pt x="3626" y="12493"/>
                      <a:pt x="3857" y="12361"/>
                      <a:pt x="4087" y="12246"/>
                    </a:cubicBezTo>
                    <a:cubicBezTo>
                      <a:pt x="4153" y="12213"/>
                      <a:pt x="4219" y="12180"/>
                      <a:pt x="4285" y="12147"/>
                    </a:cubicBezTo>
                    <a:cubicBezTo>
                      <a:pt x="4401" y="12098"/>
                      <a:pt x="4499" y="12048"/>
                      <a:pt x="4598" y="11999"/>
                    </a:cubicBezTo>
                    <a:cubicBezTo>
                      <a:pt x="4911" y="11834"/>
                      <a:pt x="5192" y="11702"/>
                      <a:pt x="5422" y="11587"/>
                    </a:cubicBezTo>
                    <a:cubicBezTo>
                      <a:pt x="5587" y="11488"/>
                      <a:pt x="5736" y="11405"/>
                      <a:pt x="5851" y="11339"/>
                    </a:cubicBezTo>
                    <a:cubicBezTo>
                      <a:pt x="6774" y="10763"/>
                      <a:pt x="19201" y="2885"/>
                      <a:pt x="25546" y="0"/>
                    </a:cubicBezTo>
                    <a:cubicBezTo>
                      <a:pt x="25546" y="0"/>
                      <a:pt x="25612" y="17"/>
                      <a:pt x="25727" y="50"/>
                    </a:cubicBezTo>
                    <a:cubicBezTo>
                      <a:pt x="25760" y="66"/>
                      <a:pt x="25793" y="66"/>
                      <a:pt x="25826" y="83"/>
                    </a:cubicBezTo>
                    <a:cubicBezTo>
                      <a:pt x="25908" y="99"/>
                      <a:pt x="25991" y="132"/>
                      <a:pt x="26090" y="149"/>
                    </a:cubicBezTo>
                    <a:cubicBezTo>
                      <a:pt x="26123" y="165"/>
                      <a:pt x="26172" y="165"/>
                      <a:pt x="26205" y="182"/>
                    </a:cubicBezTo>
                    <a:cubicBezTo>
                      <a:pt x="26353" y="231"/>
                      <a:pt x="26518" y="264"/>
                      <a:pt x="26700" y="314"/>
                    </a:cubicBezTo>
                    <a:cubicBezTo>
                      <a:pt x="26765" y="330"/>
                      <a:pt x="26831" y="363"/>
                      <a:pt x="26897" y="380"/>
                    </a:cubicBezTo>
                    <a:cubicBezTo>
                      <a:pt x="26947" y="380"/>
                      <a:pt x="26980" y="396"/>
                      <a:pt x="27013" y="412"/>
                    </a:cubicBezTo>
                    <a:cubicBezTo>
                      <a:pt x="27095" y="429"/>
                      <a:pt x="27161" y="445"/>
                      <a:pt x="27243" y="462"/>
                    </a:cubicBezTo>
                    <a:cubicBezTo>
                      <a:pt x="27804" y="627"/>
                      <a:pt x="28479" y="808"/>
                      <a:pt x="29205" y="1022"/>
                    </a:cubicBezTo>
                    <a:cubicBezTo>
                      <a:pt x="29353" y="1055"/>
                      <a:pt x="29501" y="1105"/>
                      <a:pt x="29666" y="1154"/>
                    </a:cubicBezTo>
                    <a:cubicBezTo>
                      <a:pt x="29683" y="1154"/>
                      <a:pt x="29699" y="1154"/>
                      <a:pt x="29732" y="1171"/>
                    </a:cubicBezTo>
                    <a:cubicBezTo>
                      <a:pt x="30029" y="1253"/>
                      <a:pt x="30325" y="1335"/>
                      <a:pt x="30622" y="1418"/>
                    </a:cubicBezTo>
                    <a:cubicBezTo>
                      <a:pt x="30639" y="1418"/>
                      <a:pt x="30639" y="1434"/>
                      <a:pt x="30655" y="1434"/>
                    </a:cubicBezTo>
                    <a:cubicBezTo>
                      <a:pt x="30886" y="1500"/>
                      <a:pt x="31116" y="1566"/>
                      <a:pt x="31347" y="1632"/>
                    </a:cubicBezTo>
                    <a:cubicBezTo>
                      <a:pt x="31594" y="1698"/>
                      <a:pt x="31842" y="1780"/>
                      <a:pt x="32072" y="1846"/>
                    </a:cubicBezTo>
                    <a:cubicBezTo>
                      <a:pt x="32320" y="1912"/>
                      <a:pt x="32567" y="1995"/>
                      <a:pt x="32798" y="2061"/>
                    </a:cubicBezTo>
                    <a:lnTo>
                      <a:pt x="32798" y="2061"/>
                    </a:lnTo>
                    <a:cubicBezTo>
                      <a:pt x="32880" y="2077"/>
                      <a:pt x="32946" y="2094"/>
                      <a:pt x="33012" y="2127"/>
                    </a:cubicBezTo>
                    <a:cubicBezTo>
                      <a:pt x="33045" y="2127"/>
                      <a:pt x="33094" y="2143"/>
                      <a:pt x="33127" y="2159"/>
                    </a:cubicBezTo>
                    <a:cubicBezTo>
                      <a:pt x="33226" y="2192"/>
                      <a:pt x="33325" y="2225"/>
                      <a:pt x="33424" y="2242"/>
                    </a:cubicBezTo>
                    <a:cubicBezTo>
                      <a:pt x="33869" y="2390"/>
                      <a:pt x="34297" y="2522"/>
                      <a:pt x="34660" y="2637"/>
                    </a:cubicBezTo>
                    <a:cubicBezTo>
                      <a:pt x="34726" y="2654"/>
                      <a:pt x="34792" y="2670"/>
                      <a:pt x="34858" y="2703"/>
                    </a:cubicBezTo>
                    <a:cubicBezTo>
                      <a:pt x="34940" y="2720"/>
                      <a:pt x="35023" y="2753"/>
                      <a:pt x="35105" y="2786"/>
                    </a:cubicBezTo>
                    <a:cubicBezTo>
                      <a:pt x="35138" y="2786"/>
                      <a:pt x="35187" y="2802"/>
                      <a:pt x="35220" y="2819"/>
                    </a:cubicBezTo>
                    <a:cubicBezTo>
                      <a:pt x="35303" y="2852"/>
                      <a:pt x="35402" y="2885"/>
                      <a:pt x="35468" y="2901"/>
                    </a:cubicBezTo>
                    <a:cubicBezTo>
                      <a:pt x="35566" y="2934"/>
                      <a:pt x="35649" y="2967"/>
                      <a:pt x="35715" y="3000"/>
                    </a:cubicBezTo>
                    <a:cubicBezTo>
                      <a:pt x="35781" y="3016"/>
                      <a:pt x="35830" y="3033"/>
                      <a:pt x="35880" y="3049"/>
                    </a:cubicBezTo>
                    <a:cubicBezTo>
                      <a:pt x="35912" y="3066"/>
                      <a:pt x="35929" y="3082"/>
                      <a:pt x="35962" y="3082"/>
                    </a:cubicBezTo>
                    <a:cubicBezTo>
                      <a:pt x="36011" y="3099"/>
                      <a:pt x="36044" y="3115"/>
                      <a:pt x="36094" y="3132"/>
                    </a:cubicBezTo>
                    <a:cubicBezTo>
                      <a:pt x="36193" y="3181"/>
                      <a:pt x="36259" y="3214"/>
                      <a:pt x="36308" y="3247"/>
                    </a:cubicBezTo>
                    <a:cubicBezTo>
                      <a:pt x="36407" y="3313"/>
                      <a:pt x="36423" y="3511"/>
                      <a:pt x="36390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55" name="Google Shape;1255;p21"/>
            <p:cNvGrpSpPr/>
            <p:nvPr/>
          </p:nvGrpSpPr>
          <p:grpSpPr>
            <a:xfrm rot="5232170">
              <a:off x="8281245" y="1412089"/>
              <a:ext cx="925442" cy="660894"/>
              <a:chOff x="6969825" y="302175"/>
              <a:chExt cx="925450" cy="660900"/>
            </a:xfrm>
          </p:grpSpPr>
          <p:sp>
            <p:nvSpPr>
              <p:cNvPr id="1256" name="Google Shape;1256;p21"/>
              <p:cNvSpPr/>
              <p:nvPr/>
            </p:nvSpPr>
            <p:spPr>
              <a:xfrm>
                <a:off x="6969825" y="302575"/>
                <a:ext cx="925450" cy="6543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172" extrusionOk="0">
                    <a:moveTo>
                      <a:pt x="27608" y="6820"/>
                    </a:moveTo>
                    <a:cubicBezTo>
                      <a:pt x="27735" y="6820"/>
                      <a:pt x="27858" y="6902"/>
                      <a:pt x="27903" y="7038"/>
                    </a:cubicBezTo>
                    <a:cubicBezTo>
                      <a:pt x="28414" y="8554"/>
                      <a:pt x="29041" y="10680"/>
                      <a:pt x="29716" y="13449"/>
                    </a:cubicBezTo>
                    <a:cubicBezTo>
                      <a:pt x="30392" y="16168"/>
                      <a:pt x="30886" y="18575"/>
                      <a:pt x="31183" y="20289"/>
                    </a:cubicBezTo>
                    <a:cubicBezTo>
                      <a:pt x="31216" y="20470"/>
                      <a:pt x="31101" y="20618"/>
                      <a:pt x="30936" y="20651"/>
                    </a:cubicBezTo>
                    <a:cubicBezTo>
                      <a:pt x="29139" y="20915"/>
                      <a:pt x="26437" y="21212"/>
                      <a:pt x="22992" y="21442"/>
                    </a:cubicBezTo>
                    <a:cubicBezTo>
                      <a:pt x="21723" y="21525"/>
                      <a:pt x="20372" y="21591"/>
                      <a:pt x="18921" y="21657"/>
                    </a:cubicBezTo>
                    <a:cubicBezTo>
                      <a:pt x="16633" y="21751"/>
                      <a:pt x="14610" y="21785"/>
                      <a:pt x="12856" y="21785"/>
                    </a:cubicBezTo>
                    <a:cubicBezTo>
                      <a:pt x="11843" y="21785"/>
                      <a:pt x="10920" y="21774"/>
                      <a:pt x="10087" y="21756"/>
                    </a:cubicBezTo>
                    <a:cubicBezTo>
                      <a:pt x="9824" y="21739"/>
                      <a:pt x="9692" y="21409"/>
                      <a:pt x="9890" y="21228"/>
                    </a:cubicBezTo>
                    <a:cubicBezTo>
                      <a:pt x="11604" y="19629"/>
                      <a:pt x="13894" y="17619"/>
                      <a:pt x="16812" y="15196"/>
                    </a:cubicBezTo>
                    <a:cubicBezTo>
                      <a:pt x="20569" y="12048"/>
                      <a:pt x="24343" y="9098"/>
                      <a:pt x="27013" y="7186"/>
                    </a:cubicBezTo>
                    <a:cubicBezTo>
                      <a:pt x="27162" y="7087"/>
                      <a:pt x="27310" y="6972"/>
                      <a:pt x="27442" y="6873"/>
                    </a:cubicBezTo>
                    <a:cubicBezTo>
                      <a:pt x="27493" y="6837"/>
                      <a:pt x="27551" y="6820"/>
                      <a:pt x="27608" y="6820"/>
                    </a:cubicBezTo>
                    <a:close/>
                    <a:moveTo>
                      <a:pt x="29928" y="0"/>
                    </a:moveTo>
                    <a:cubicBezTo>
                      <a:pt x="29603" y="0"/>
                      <a:pt x="28837" y="394"/>
                      <a:pt x="27722" y="1105"/>
                    </a:cubicBezTo>
                    <a:cubicBezTo>
                      <a:pt x="20619" y="5654"/>
                      <a:pt x="1" y="22761"/>
                      <a:pt x="710" y="24755"/>
                    </a:cubicBezTo>
                    <a:cubicBezTo>
                      <a:pt x="1069" y="25766"/>
                      <a:pt x="5956" y="26172"/>
                      <a:pt x="12016" y="26172"/>
                    </a:cubicBezTo>
                    <a:cubicBezTo>
                      <a:pt x="14851" y="26172"/>
                      <a:pt x="17943" y="26083"/>
                      <a:pt x="20948" y="25925"/>
                    </a:cubicBezTo>
                    <a:cubicBezTo>
                      <a:pt x="28958" y="25513"/>
                      <a:pt x="36358" y="24623"/>
                      <a:pt x="36556" y="23651"/>
                    </a:cubicBezTo>
                    <a:cubicBezTo>
                      <a:pt x="37017" y="21525"/>
                      <a:pt x="32189" y="149"/>
                      <a:pt x="29947" y="1"/>
                    </a:cubicBezTo>
                    <a:cubicBezTo>
                      <a:pt x="29941" y="0"/>
                      <a:pt x="29934" y="0"/>
                      <a:pt x="29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1"/>
              <p:cNvSpPr/>
              <p:nvPr/>
            </p:nvSpPr>
            <p:spPr>
              <a:xfrm>
                <a:off x="7493525" y="302575"/>
                <a:ext cx="401750" cy="648150"/>
              </a:xfrm>
              <a:custGeom>
                <a:avLst/>
                <a:gdLst/>
                <a:ahLst/>
                <a:cxnLst/>
                <a:rect l="l" t="t" r="r" b="b"/>
                <a:pathLst>
                  <a:path w="16070" h="25926" extrusionOk="0">
                    <a:moveTo>
                      <a:pt x="8980" y="0"/>
                    </a:moveTo>
                    <a:cubicBezTo>
                      <a:pt x="8655" y="0"/>
                      <a:pt x="7889" y="394"/>
                      <a:pt x="6774" y="1105"/>
                    </a:cubicBezTo>
                    <a:cubicBezTo>
                      <a:pt x="6642" y="3148"/>
                      <a:pt x="6395" y="5176"/>
                      <a:pt x="6065" y="7186"/>
                    </a:cubicBezTo>
                    <a:cubicBezTo>
                      <a:pt x="6214" y="7087"/>
                      <a:pt x="6362" y="6972"/>
                      <a:pt x="6494" y="6873"/>
                    </a:cubicBezTo>
                    <a:cubicBezTo>
                      <a:pt x="6545" y="6837"/>
                      <a:pt x="6603" y="6820"/>
                      <a:pt x="6660" y="6820"/>
                    </a:cubicBezTo>
                    <a:cubicBezTo>
                      <a:pt x="6787" y="6820"/>
                      <a:pt x="6910" y="6902"/>
                      <a:pt x="6955" y="7038"/>
                    </a:cubicBezTo>
                    <a:cubicBezTo>
                      <a:pt x="7466" y="8554"/>
                      <a:pt x="8093" y="10680"/>
                      <a:pt x="8768" y="13449"/>
                    </a:cubicBezTo>
                    <a:cubicBezTo>
                      <a:pt x="9444" y="16168"/>
                      <a:pt x="9938" y="18575"/>
                      <a:pt x="10235" y="20289"/>
                    </a:cubicBezTo>
                    <a:cubicBezTo>
                      <a:pt x="10268" y="20470"/>
                      <a:pt x="10153" y="20618"/>
                      <a:pt x="9988" y="20651"/>
                    </a:cubicBezTo>
                    <a:cubicBezTo>
                      <a:pt x="8191" y="20915"/>
                      <a:pt x="5489" y="21212"/>
                      <a:pt x="2044" y="21442"/>
                    </a:cubicBezTo>
                    <a:cubicBezTo>
                      <a:pt x="1599" y="22530"/>
                      <a:pt x="1121" y="23634"/>
                      <a:pt x="610" y="24706"/>
                    </a:cubicBezTo>
                    <a:cubicBezTo>
                      <a:pt x="412" y="25118"/>
                      <a:pt x="215" y="25530"/>
                      <a:pt x="0" y="25925"/>
                    </a:cubicBezTo>
                    <a:cubicBezTo>
                      <a:pt x="8010" y="25513"/>
                      <a:pt x="15410" y="24623"/>
                      <a:pt x="15608" y="23651"/>
                    </a:cubicBezTo>
                    <a:cubicBezTo>
                      <a:pt x="16069" y="21525"/>
                      <a:pt x="11241" y="149"/>
                      <a:pt x="8999" y="1"/>
                    </a:cubicBezTo>
                    <a:cubicBezTo>
                      <a:pt x="8993" y="0"/>
                      <a:pt x="8986" y="0"/>
                      <a:pt x="8980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1"/>
              <p:cNvSpPr/>
              <p:nvPr/>
            </p:nvSpPr>
            <p:spPr>
              <a:xfrm>
                <a:off x="6969825" y="302175"/>
                <a:ext cx="925450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436" fill="none" extrusionOk="0">
                    <a:moveTo>
                      <a:pt x="30936" y="20667"/>
                    </a:moveTo>
                    <a:cubicBezTo>
                      <a:pt x="29139" y="20931"/>
                      <a:pt x="26437" y="21228"/>
                      <a:pt x="22992" y="21458"/>
                    </a:cubicBezTo>
                    <a:cubicBezTo>
                      <a:pt x="21723" y="21541"/>
                      <a:pt x="20372" y="21607"/>
                      <a:pt x="18921" y="21673"/>
                    </a:cubicBezTo>
                    <a:cubicBezTo>
                      <a:pt x="15312" y="21821"/>
                      <a:pt x="12362" y="21821"/>
                      <a:pt x="10087" y="21772"/>
                    </a:cubicBezTo>
                    <a:cubicBezTo>
                      <a:pt x="9824" y="21755"/>
                      <a:pt x="9692" y="21425"/>
                      <a:pt x="9890" y="21244"/>
                    </a:cubicBezTo>
                    <a:cubicBezTo>
                      <a:pt x="11604" y="19645"/>
                      <a:pt x="13894" y="17635"/>
                      <a:pt x="16812" y="15212"/>
                    </a:cubicBezTo>
                    <a:cubicBezTo>
                      <a:pt x="20569" y="12064"/>
                      <a:pt x="24343" y="9114"/>
                      <a:pt x="27013" y="7202"/>
                    </a:cubicBezTo>
                    <a:cubicBezTo>
                      <a:pt x="27162" y="7103"/>
                      <a:pt x="27310" y="6988"/>
                      <a:pt x="27442" y="6889"/>
                    </a:cubicBezTo>
                    <a:cubicBezTo>
                      <a:pt x="27607" y="6774"/>
                      <a:pt x="27837" y="6856"/>
                      <a:pt x="27903" y="7054"/>
                    </a:cubicBezTo>
                    <a:cubicBezTo>
                      <a:pt x="28414" y="8570"/>
                      <a:pt x="29041" y="10696"/>
                      <a:pt x="29716" y="13465"/>
                    </a:cubicBezTo>
                    <a:cubicBezTo>
                      <a:pt x="30392" y="16184"/>
                      <a:pt x="30886" y="18591"/>
                      <a:pt x="31183" y="20305"/>
                    </a:cubicBezTo>
                    <a:cubicBezTo>
                      <a:pt x="31216" y="20486"/>
                      <a:pt x="31101" y="20634"/>
                      <a:pt x="30936" y="20667"/>
                    </a:cubicBezTo>
                    <a:close/>
                    <a:moveTo>
                      <a:pt x="29947" y="17"/>
                    </a:moveTo>
                    <a:cubicBezTo>
                      <a:pt x="29634" y="0"/>
                      <a:pt x="28859" y="396"/>
                      <a:pt x="27722" y="1121"/>
                    </a:cubicBezTo>
                    <a:cubicBezTo>
                      <a:pt x="20619" y="5670"/>
                      <a:pt x="1" y="22777"/>
                      <a:pt x="710" y="24771"/>
                    </a:cubicBezTo>
                    <a:cubicBezTo>
                      <a:pt x="1237" y="26254"/>
                      <a:pt x="11521" y="26436"/>
                      <a:pt x="20948" y="25941"/>
                    </a:cubicBezTo>
                    <a:cubicBezTo>
                      <a:pt x="28958" y="25529"/>
                      <a:pt x="36358" y="24639"/>
                      <a:pt x="36556" y="23667"/>
                    </a:cubicBezTo>
                    <a:cubicBezTo>
                      <a:pt x="37017" y="21541"/>
                      <a:pt x="32189" y="165"/>
                      <a:pt x="29947" y="17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59" name="Google Shape;1259;p21"/>
            <p:cNvGrpSpPr/>
            <p:nvPr/>
          </p:nvGrpSpPr>
          <p:grpSpPr>
            <a:xfrm rot="3599956">
              <a:off x="7251977" y="-60245"/>
              <a:ext cx="451165" cy="817457"/>
              <a:chOff x="8317175" y="769825"/>
              <a:chExt cx="451175" cy="817475"/>
            </a:xfrm>
          </p:grpSpPr>
          <p:sp>
            <p:nvSpPr>
              <p:cNvPr id="1260" name="Google Shape;1260;p21"/>
              <p:cNvSpPr/>
              <p:nvPr/>
            </p:nvSpPr>
            <p:spPr>
              <a:xfrm>
                <a:off x="8317175" y="771550"/>
                <a:ext cx="451175" cy="815750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32630" extrusionOk="0">
                    <a:moveTo>
                      <a:pt x="10615" y="0"/>
                    </a:moveTo>
                    <a:cubicBezTo>
                      <a:pt x="10307" y="0"/>
                      <a:pt x="10136" y="13"/>
                      <a:pt x="10136" y="13"/>
                    </a:cubicBezTo>
                    <a:cubicBezTo>
                      <a:pt x="10103" y="228"/>
                      <a:pt x="10070" y="458"/>
                      <a:pt x="10021" y="673"/>
                    </a:cubicBezTo>
                    <a:cubicBezTo>
                      <a:pt x="9773" y="1991"/>
                      <a:pt x="9427" y="3376"/>
                      <a:pt x="9032" y="4826"/>
                    </a:cubicBezTo>
                    <a:cubicBezTo>
                      <a:pt x="8653" y="6227"/>
                      <a:pt x="8208" y="7661"/>
                      <a:pt x="7730" y="9111"/>
                    </a:cubicBezTo>
                    <a:cubicBezTo>
                      <a:pt x="7219" y="10660"/>
                      <a:pt x="6675" y="12226"/>
                      <a:pt x="6098" y="13759"/>
                    </a:cubicBezTo>
                    <a:cubicBezTo>
                      <a:pt x="5554" y="15242"/>
                      <a:pt x="4994" y="16676"/>
                      <a:pt x="4450" y="18060"/>
                    </a:cubicBezTo>
                    <a:cubicBezTo>
                      <a:pt x="3923" y="19362"/>
                      <a:pt x="3412" y="20598"/>
                      <a:pt x="2934" y="21719"/>
                    </a:cubicBezTo>
                    <a:cubicBezTo>
                      <a:pt x="2308" y="23219"/>
                      <a:pt x="1731" y="24521"/>
                      <a:pt x="1253" y="25576"/>
                    </a:cubicBezTo>
                    <a:cubicBezTo>
                      <a:pt x="495" y="27306"/>
                      <a:pt x="0" y="28344"/>
                      <a:pt x="0" y="28344"/>
                    </a:cubicBezTo>
                    <a:cubicBezTo>
                      <a:pt x="2077" y="30322"/>
                      <a:pt x="4631" y="31509"/>
                      <a:pt x="6263" y="32102"/>
                    </a:cubicBezTo>
                    <a:cubicBezTo>
                      <a:pt x="7235" y="32465"/>
                      <a:pt x="7878" y="32629"/>
                      <a:pt x="7878" y="32629"/>
                    </a:cubicBezTo>
                    <a:cubicBezTo>
                      <a:pt x="15328" y="16313"/>
                      <a:pt x="18047" y="1958"/>
                      <a:pt x="18047" y="1958"/>
                    </a:cubicBezTo>
                    <a:cubicBezTo>
                      <a:pt x="16152" y="903"/>
                      <a:pt x="14256" y="409"/>
                      <a:pt x="12806" y="178"/>
                    </a:cubicBezTo>
                    <a:cubicBezTo>
                      <a:pt x="11847" y="30"/>
                      <a:pt x="11077" y="0"/>
                      <a:pt x="106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1"/>
              <p:cNvSpPr/>
              <p:nvPr/>
            </p:nvSpPr>
            <p:spPr>
              <a:xfrm>
                <a:off x="8473750" y="776000"/>
                <a:ext cx="294600" cy="811300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2452" extrusionOk="0">
                    <a:moveTo>
                      <a:pt x="6543" y="0"/>
                    </a:moveTo>
                    <a:cubicBezTo>
                      <a:pt x="6098" y="8290"/>
                      <a:pt x="4714" y="16531"/>
                      <a:pt x="2423" y="24508"/>
                    </a:cubicBezTo>
                    <a:cubicBezTo>
                      <a:pt x="1698" y="27013"/>
                      <a:pt x="890" y="29485"/>
                      <a:pt x="0" y="31924"/>
                    </a:cubicBezTo>
                    <a:cubicBezTo>
                      <a:pt x="972" y="32287"/>
                      <a:pt x="1615" y="32451"/>
                      <a:pt x="1615" y="32451"/>
                    </a:cubicBezTo>
                    <a:cubicBezTo>
                      <a:pt x="9065" y="16135"/>
                      <a:pt x="11784" y="1780"/>
                      <a:pt x="11784" y="1780"/>
                    </a:cubicBezTo>
                    <a:cubicBezTo>
                      <a:pt x="9889" y="725"/>
                      <a:pt x="7993" y="231"/>
                      <a:pt x="6543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1"/>
              <p:cNvSpPr/>
              <p:nvPr/>
            </p:nvSpPr>
            <p:spPr>
              <a:xfrm>
                <a:off x="8317175" y="769825"/>
                <a:ext cx="451175" cy="817475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32699" fill="none" extrusionOk="0">
                    <a:moveTo>
                      <a:pt x="18047" y="2027"/>
                    </a:moveTo>
                    <a:cubicBezTo>
                      <a:pt x="18047" y="2027"/>
                      <a:pt x="15328" y="16382"/>
                      <a:pt x="7878" y="32698"/>
                    </a:cubicBezTo>
                    <a:cubicBezTo>
                      <a:pt x="7878" y="32698"/>
                      <a:pt x="7235" y="32534"/>
                      <a:pt x="6263" y="32171"/>
                    </a:cubicBezTo>
                    <a:cubicBezTo>
                      <a:pt x="4631" y="31578"/>
                      <a:pt x="2077" y="30391"/>
                      <a:pt x="0" y="28413"/>
                    </a:cubicBezTo>
                    <a:cubicBezTo>
                      <a:pt x="0" y="28413"/>
                      <a:pt x="495" y="27375"/>
                      <a:pt x="1253" y="25645"/>
                    </a:cubicBezTo>
                    <a:cubicBezTo>
                      <a:pt x="1731" y="24590"/>
                      <a:pt x="2308" y="23288"/>
                      <a:pt x="2934" y="21788"/>
                    </a:cubicBezTo>
                    <a:cubicBezTo>
                      <a:pt x="3412" y="20667"/>
                      <a:pt x="3923" y="19431"/>
                      <a:pt x="4450" y="18129"/>
                    </a:cubicBezTo>
                    <a:cubicBezTo>
                      <a:pt x="4994" y="16745"/>
                      <a:pt x="5554" y="15311"/>
                      <a:pt x="6098" y="13828"/>
                    </a:cubicBezTo>
                    <a:cubicBezTo>
                      <a:pt x="6675" y="12295"/>
                      <a:pt x="7219" y="10729"/>
                      <a:pt x="7730" y="9180"/>
                    </a:cubicBezTo>
                    <a:cubicBezTo>
                      <a:pt x="8208" y="7730"/>
                      <a:pt x="8653" y="6296"/>
                      <a:pt x="9032" y="4895"/>
                    </a:cubicBezTo>
                    <a:cubicBezTo>
                      <a:pt x="9427" y="3445"/>
                      <a:pt x="9773" y="2060"/>
                      <a:pt x="10021" y="742"/>
                    </a:cubicBezTo>
                    <a:cubicBezTo>
                      <a:pt x="10070" y="527"/>
                      <a:pt x="10103" y="297"/>
                      <a:pt x="10136" y="82"/>
                    </a:cubicBezTo>
                    <a:cubicBezTo>
                      <a:pt x="10136" y="82"/>
                      <a:pt x="11207" y="0"/>
                      <a:pt x="12806" y="247"/>
                    </a:cubicBezTo>
                    <a:cubicBezTo>
                      <a:pt x="14256" y="478"/>
                      <a:pt x="16152" y="972"/>
                      <a:pt x="18047" y="2027"/>
                    </a:cubicBezTo>
                    <a:close/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1"/>
              <p:cNvSpPr/>
              <p:nvPr/>
            </p:nvSpPr>
            <p:spPr>
              <a:xfrm>
                <a:off x="8390500" y="1314500"/>
                <a:ext cx="41225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056" fill="none" extrusionOk="0">
                    <a:moveTo>
                      <a:pt x="1" y="1"/>
                    </a:moveTo>
                    <a:cubicBezTo>
                      <a:pt x="1" y="1"/>
                      <a:pt x="990" y="874"/>
                      <a:pt x="1649" y="1056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1"/>
              <p:cNvSpPr/>
              <p:nvPr/>
            </p:nvSpPr>
            <p:spPr>
              <a:xfrm>
                <a:off x="8428425" y="1223050"/>
                <a:ext cx="391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874" fill="none" extrusionOk="0">
                    <a:moveTo>
                      <a:pt x="0" y="0"/>
                    </a:moveTo>
                    <a:cubicBezTo>
                      <a:pt x="0" y="0"/>
                      <a:pt x="907" y="676"/>
                      <a:pt x="1566" y="87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5" name="Google Shape;1265;p21"/>
              <p:cNvSpPr/>
              <p:nvPr/>
            </p:nvSpPr>
            <p:spPr>
              <a:xfrm>
                <a:off x="8469625" y="1115500"/>
                <a:ext cx="40800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710" fill="none" extrusionOk="0">
                    <a:moveTo>
                      <a:pt x="0" y="1"/>
                    </a:moveTo>
                    <a:cubicBezTo>
                      <a:pt x="0" y="1"/>
                      <a:pt x="1236" y="610"/>
                      <a:pt x="1632" y="709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6" name="Google Shape;1266;p21"/>
              <p:cNvSpPr/>
              <p:nvPr/>
            </p:nvSpPr>
            <p:spPr>
              <a:xfrm>
                <a:off x="8510400" y="999300"/>
                <a:ext cx="3957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61" fill="none" extrusionOk="0">
                    <a:moveTo>
                      <a:pt x="1" y="1"/>
                    </a:moveTo>
                    <a:cubicBezTo>
                      <a:pt x="1" y="1"/>
                      <a:pt x="990" y="660"/>
                      <a:pt x="1583" y="59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21"/>
              <p:cNvSpPr/>
              <p:nvPr/>
            </p:nvSpPr>
            <p:spPr>
              <a:xfrm>
                <a:off x="8542950" y="892175"/>
                <a:ext cx="371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644" fill="none" extrusionOk="0">
                    <a:moveTo>
                      <a:pt x="1" y="1"/>
                    </a:moveTo>
                    <a:cubicBezTo>
                      <a:pt x="1" y="1"/>
                      <a:pt x="1023" y="578"/>
                      <a:pt x="1484" y="64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8" name="Google Shape;1268;p21"/>
              <p:cNvSpPr/>
              <p:nvPr/>
            </p:nvSpPr>
            <p:spPr>
              <a:xfrm>
                <a:off x="8567675" y="788350"/>
                <a:ext cx="3710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595" fill="none" extrusionOk="0">
                    <a:moveTo>
                      <a:pt x="1" y="1"/>
                    </a:moveTo>
                    <a:cubicBezTo>
                      <a:pt x="1" y="1"/>
                      <a:pt x="825" y="330"/>
                      <a:pt x="1484" y="59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9" name="Google Shape;1269;p21"/>
          <p:cNvGrpSpPr/>
          <p:nvPr/>
        </p:nvGrpSpPr>
        <p:grpSpPr>
          <a:xfrm>
            <a:off x="11241019" y="692017"/>
            <a:ext cx="689315" cy="4852387"/>
            <a:chOff x="8430764" y="519013"/>
            <a:chExt cx="516986" cy="3639290"/>
          </a:xfrm>
        </p:grpSpPr>
        <p:sp>
          <p:nvSpPr>
            <p:cNvPr id="1270" name="Google Shape;1270;p21"/>
            <p:cNvSpPr/>
            <p:nvPr/>
          </p:nvSpPr>
          <p:spPr>
            <a:xfrm>
              <a:off x="8765175" y="3712588"/>
              <a:ext cx="182575" cy="178025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21"/>
            <p:cNvSpPr/>
            <p:nvPr/>
          </p:nvSpPr>
          <p:spPr>
            <a:xfrm>
              <a:off x="8540170" y="4068349"/>
              <a:ext cx="87303" cy="89953"/>
            </a:xfrm>
            <a:custGeom>
              <a:avLst/>
              <a:gdLst/>
              <a:ahLst/>
              <a:cxnLst/>
              <a:rect l="l" t="t" r="r" b="b"/>
              <a:pathLst>
                <a:path w="2655" h="2736" extrusionOk="0">
                  <a:moveTo>
                    <a:pt x="1072" y="0"/>
                  </a:moveTo>
                  <a:lnTo>
                    <a:pt x="874" y="939"/>
                  </a:lnTo>
                  <a:lnTo>
                    <a:pt x="1" y="1319"/>
                  </a:lnTo>
                  <a:lnTo>
                    <a:pt x="825" y="1796"/>
                  </a:lnTo>
                  <a:lnTo>
                    <a:pt x="907" y="2736"/>
                  </a:lnTo>
                  <a:lnTo>
                    <a:pt x="1616" y="2093"/>
                  </a:lnTo>
                  <a:lnTo>
                    <a:pt x="2555" y="2307"/>
                  </a:lnTo>
                  <a:lnTo>
                    <a:pt x="2160" y="1434"/>
                  </a:lnTo>
                  <a:lnTo>
                    <a:pt x="2654" y="626"/>
                  </a:lnTo>
                  <a:lnTo>
                    <a:pt x="2654" y="626"/>
                  </a:lnTo>
                  <a:lnTo>
                    <a:pt x="1698" y="725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1"/>
            <p:cNvSpPr/>
            <p:nvPr/>
          </p:nvSpPr>
          <p:spPr>
            <a:xfrm>
              <a:off x="8430764" y="519013"/>
              <a:ext cx="256372" cy="249983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73" name="Google Shape;1273;p21"/>
          <p:cNvSpPr txBox="1">
            <a:spLocks noGrp="1"/>
          </p:cNvSpPr>
          <p:nvPr>
            <p:ph type="title"/>
          </p:nvPr>
        </p:nvSpPr>
        <p:spPr>
          <a:xfrm>
            <a:off x="960000" y="646176"/>
            <a:ext cx="10272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74" name="Google Shape;1274;p21"/>
          <p:cNvSpPr txBox="1">
            <a:spLocks noGrp="1"/>
          </p:cNvSpPr>
          <p:nvPr>
            <p:ph type="subTitle" idx="1"/>
          </p:nvPr>
        </p:nvSpPr>
        <p:spPr>
          <a:xfrm>
            <a:off x="950967" y="4113883"/>
            <a:ext cx="3102400" cy="12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5" name="Google Shape;1275;p21"/>
          <p:cNvSpPr txBox="1">
            <a:spLocks noGrp="1"/>
          </p:cNvSpPr>
          <p:nvPr>
            <p:ph type="subTitle" idx="2"/>
          </p:nvPr>
        </p:nvSpPr>
        <p:spPr>
          <a:xfrm>
            <a:off x="4544800" y="4113883"/>
            <a:ext cx="3102400" cy="12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6" name="Google Shape;1276;p21"/>
          <p:cNvSpPr txBox="1">
            <a:spLocks noGrp="1"/>
          </p:cNvSpPr>
          <p:nvPr>
            <p:ph type="subTitle" idx="3"/>
          </p:nvPr>
        </p:nvSpPr>
        <p:spPr>
          <a:xfrm>
            <a:off x="8138633" y="4113883"/>
            <a:ext cx="3102400" cy="12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7" name="Google Shape;1277;p21"/>
          <p:cNvSpPr txBox="1">
            <a:spLocks noGrp="1"/>
          </p:cNvSpPr>
          <p:nvPr>
            <p:ph type="subTitle" idx="4"/>
          </p:nvPr>
        </p:nvSpPr>
        <p:spPr>
          <a:xfrm>
            <a:off x="950967" y="3535700"/>
            <a:ext cx="3102400" cy="8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78" name="Google Shape;1278;p21"/>
          <p:cNvSpPr txBox="1">
            <a:spLocks noGrp="1"/>
          </p:cNvSpPr>
          <p:nvPr>
            <p:ph type="subTitle" idx="5"/>
          </p:nvPr>
        </p:nvSpPr>
        <p:spPr>
          <a:xfrm>
            <a:off x="4544800" y="3535700"/>
            <a:ext cx="3102400" cy="8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79" name="Google Shape;1279;p21"/>
          <p:cNvSpPr txBox="1">
            <a:spLocks noGrp="1"/>
          </p:cNvSpPr>
          <p:nvPr>
            <p:ph type="subTitle" idx="6"/>
          </p:nvPr>
        </p:nvSpPr>
        <p:spPr>
          <a:xfrm>
            <a:off x="8138633" y="3535700"/>
            <a:ext cx="3102400" cy="8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9173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2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282" name="Google Shape;1282;p22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283" name="Google Shape;1283;p22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4" name="Google Shape;1284;p22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5" name="Google Shape;1285;p22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6" name="Google Shape;1286;p22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7" name="Google Shape;1287;p22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8" name="Google Shape;1288;p22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9" name="Google Shape;1289;p22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0" name="Google Shape;1290;p22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1" name="Google Shape;1291;p22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2" name="Google Shape;1292;p22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3" name="Google Shape;1293;p22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4" name="Google Shape;1294;p22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5" name="Google Shape;1295;p22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6" name="Google Shape;1296;p22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7" name="Google Shape;1297;p22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8" name="Google Shape;1298;p22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9" name="Google Shape;1299;p22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0" name="Google Shape;1300;p22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1" name="Google Shape;1301;p22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2" name="Google Shape;1302;p22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3" name="Google Shape;1303;p22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304" name="Google Shape;1304;p22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05" name="Google Shape;1305;p22"/>
          <p:cNvGrpSpPr/>
          <p:nvPr/>
        </p:nvGrpSpPr>
        <p:grpSpPr>
          <a:xfrm>
            <a:off x="-1730433" y="-1150699"/>
            <a:ext cx="15713065" cy="9492988"/>
            <a:chOff x="-1297825" y="-863025"/>
            <a:chExt cx="11784799" cy="7119741"/>
          </a:xfrm>
        </p:grpSpPr>
        <p:sp>
          <p:nvSpPr>
            <p:cNvPr id="1306" name="Google Shape;1306;p22"/>
            <p:cNvSpPr/>
            <p:nvPr/>
          </p:nvSpPr>
          <p:spPr>
            <a:xfrm>
              <a:off x="-1297825" y="-863025"/>
              <a:ext cx="4775650" cy="3604775"/>
            </a:xfrm>
            <a:custGeom>
              <a:avLst/>
              <a:gdLst/>
              <a:ahLst/>
              <a:cxnLst/>
              <a:rect l="l" t="t" r="r" b="b"/>
              <a:pathLst>
                <a:path w="191026" h="144191" extrusionOk="0">
                  <a:moveTo>
                    <a:pt x="88023" y="0"/>
                  </a:moveTo>
                  <a:cubicBezTo>
                    <a:pt x="83673" y="0"/>
                    <a:pt x="79324" y="130"/>
                    <a:pt x="74982" y="391"/>
                  </a:cubicBezTo>
                  <a:cubicBezTo>
                    <a:pt x="56516" y="1487"/>
                    <a:pt x="37252" y="5321"/>
                    <a:pt x="23191" y="17327"/>
                  </a:cubicBezTo>
                  <a:cubicBezTo>
                    <a:pt x="12189" y="26708"/>
                    <a:pt x="5387" y="40404"/>
                    <a:pt x="2694" y="54624"/>
                  </a:cubicBezTo>
                  <a:cubicBezTo>
                    <a:pt x="1" y="68844"/>
                    <a:pt x="1210" y="83566"/>
                    <a:pt x="4269" y="97695"/>
                  </a:cubicBezTo>
                  <a:cubicBezTo>
                    <a:pt x="6666" y="108697"/>
                    <a:pt x="10295" y="119676"/>
                    <a:pt x="17142" y="128600"/>
                  </a:cubicBezTo>
                  <a:cubicBezTo>
                    <a:pt x="23990" y="137525"/>
                    <a:pt x="34513" y="144190"/>
                    <a:pt x="45765" y="144190"/>
                  </a:cubicBezTo>
                  <a:cubicBezTo>
                    <a:pt x="57018" y="144190"/>
                    <a:pt x="68431" y="136361"/>
                    <a:pt x="70485" y="125291"/>
                  </a:cubicBezTo>
                  <a:cubicBezTo>
                    <a:pt x="72083" y="116526"/>
                    <a:pt x="68020" y="107829"/>
                    <a:pt x="66810" y="98996"/>
                  </a:cubicBezTo>
                  <a:cubicBezTo>
                    <a:pt x="64231" y="79914"/>
                    <a:pt x="77127" y="59919"/>
                    <a:pt x="95593" y="54418"/>
                  </a:cubicBezTo>
                  <a:cubicBezTo>
                    <a:pt x="100404" y="52977"/>
                    <a:pt x="105390" y="52450"/>
                    <a:pt x="110416" y="52450"/>
                  </a:cubicBezTo>
                  <a:cubicBezTo>
                    <a:pt x="115023" y="52450"/>
                    <a:pt x="119665" y="52893"/>
                    <a:pt x="124239" y="53483"/>
                  </a:cubicBezTo>
                  <a:cubicBezTo>
                    <a:pt x="133087" y="54604"/>
                    <a:pt x="141936" y="56276"/>
                    <a:pt x="150858" y="56276"/>
                  </a:cubicBezTo>
                  <a:cubicBezTo>
                    <a:pt x="151556" y="56276"/>
                    <a:pt x="152254" y="56266"/>
                    <a:pt x="152953" y="56244"/>
                  </a:cubicBezTo>
                  <a:cubicBezTo>
                    <a:pt x="162562" y="55925"/>
                    <a:pt x="172514" y="53186"/>
                    <a:pt x="179430" y="46475"/>
                  </a:cubicBezTo>
                  <a:cubicBezTo>
                    <a:pt x="184315" y="41705"/>
                    <a:pt x="191026" y="28192"/>
                    <a:pt x="184931" y="21915"/>
                  </a:cubicBezTo>
                  <a:cubicBezTo>
                    <a:pt x="183060" y="19998"/>
                    <a:pt x="179088" y="19427"/>
                    <a:pt x="176669" y="18400"/>
                  </a:cubicBezTo>
                  <a:cubicBezTo>
                    <a:pt x="172058" y="16414"/>
                    <a:pt x="167401" y="14565"/>
                    <a:pt x="162677" y="12876"/>
                  </a:cubicBezTo>
                  <a:cubicBezTo>
                    <a:pt x="153295" y="9544"/>
                    <a:pt x="143709" y="6850"/>
                    <a:pt x="133985" y="4819"/>
                  </a:cubicBezTo>
                  <a:cubicBezTo>
                    <a:pt x="118886" y="1632"/>
                    <a:pt x="103453" y="0"/>
                    <a:pt x="88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2"/>
            <p:cNvSpPr/>
            <p:nvPr/>
          </p:nvSpPr>
          <p:spPr>
            <a:xfrm rot="-450272" flipH="1">
              <a:off x="6744309" y="4129335"/>
              <a:ext cx="3634273" cy="1898184"/>
            </a:xfrm>
            <a:custGeom>
              <a:avLst/>
              <a:gdLst/>
              <a:ahLst/>
              <a:cxnLst/>
              <a:rect l="l" t="t" r="r" b="b"/>
              <a:pathLst>
                <a:path w="145376" h="75930" extrusionOk="0">
                  <a:moveTo>
                    <a:pt x="34203" y="0"/>
                  </a:moveTo>
                  <a:cubicBezTo>
                    <a:pt x="26785" y="0"/>
                    <a:pt x="19424" y="1647"/>
                    <a:pt x="13331" y="5763"/>
                  </a:cubicBezTo>
                  <a:cubicBezTo>
                    <a:pt x="6027" y="10693"/>
                    <a:pt x="1142" y="19047"/>
                    <a:pt x="412" y="27812"/>
                  </a:cubicBezTo>
                  <a:cubicBezTo>
                    <a:pt x="1" y="33085"/>
                    <a:pt x="1051" y="38426"/>
                    <a:pt x="3356" y="43174"/>
                  </a:cubicBezTo>
                  <a:cubicBezTo>
                    <a:pt x="5342" y="47259"/>
                    <a:pt x="8263" y="49542"/>
                    <a:pt x="11139" y="52783"/>
                  </a:cubicBezTo>
                  <a:cubicBezTo>
                    <a:pt x="14312" y="56321"/>
                    <a:pt x="16047" y="60635"/>
                    <a:pt x="19676" y="63922"/>
                  </a:cubicBezTo>
                  <a:cubicBezTo>
                    <a:pt x="23191" y="67117"/>
                    <a:pt x="27368" y="69628"/>
                    <a:pt x="31796" y="71386"/>
                  </a:cubicBezTo>
                  <a:cubicBezTo>
                    <a:pt x="41200" y="75106"/>
                    <a:pt x="51540" y="75768"/>
                    <a:pt x="61652" y="75905"/>
                  </a:cubicBezTo>
                  <a:cubicBezTo>
                    <a:pt x="62973" y="75922"/>
                    <a:pt x="64294" y="75930"/>
                    <a:pt x="65616" y="75930"/>
                  </a:cubicBezTo>
                  <a:cubicBezTo>
                    <a:pt x="78814" y="75930"/>
                    <a:pt x="92019" y="75102"/>
                    <a:pt x="105111" y="73463"/>
                  </a:cubicBezTo>
                  <a:cubicBezTo>
                    <a:pt x="115086" y="72207"/>
                    <a:pt x="125722" y="70130"/>
                    <a:pt x="132821" y="63009"/>
                  </a:cubicBezTo>
                  <a:cubicBezTo>
                    <a:pt x="138505" y="57280"/>
                    <a:pt x="141015" y="49199"/>
                    <a:pt x="142773" y="41325"/>
                  </a:cubicBezTo>
                  <a:cubicBezTo>
                    <a:pt x="144462" y="33770"/>
                    <a:pt x="145375" y="25027"/>
                    <a:pt x="140445" y="19047"/>
                  </a:cubicBezTo>
                  <a:cubicBezTo>
                    <a:pt x="136761" y="14603"/>
                    <a:pt x="130685" y="12940"/>
                    <a:pt x="124825" y="12940"/>
                  </a:cubicBezTo>
                  <a:cubicBezTo>
                    <a:pt x="124184" y="12940"/>
                    <a:pt x="123547" y="12960"/>
                    <a:pt x="122915" y="12999"/>
                  </a:cubicBezTo>
                  <a:cubicBezTo>
                    <a:pt x="116501" y="13364"/>
                    <a:pt x="110247" y="15281"/>
                    <a:pt x="103856" y="15783"/>
                  </a:cubicBezTo>
                  <a:cubicBezTo>
                    <a:pt x="102655" y="15878"/>
                    <a:pt x="101455" y="15923"/>
                    <a:pt x="100257" y="15923"/>
                  </a:cubicBezTo>
                  <a:cubicBezTo>
                    <a:pt x="91073" y="15923"/>
                    <a:pt x="81995" y="13280"/>
                    <a:pt x="73293" y="10191"/>
                  </a:cubicBezTo>
                  <a:cubicBezTo>
                    <a:pt x="63455" y="6699"/>
                    <a:pt x="53754" y="2567"/>
                    <a:pt x="43483" y="810"/>
                  </a:cubicBezTo>
                  <a:cubicBezTo>
                    <a:pt x="40439" y="290"/>
                    <a:pt x="37316" y="0"/>
                    <a:pt x="34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8" name="Google Shape;1308;p22"/>
          <p:cNvGrpSpPr/>
          <p:nvPr/>
        </p:nvGrpSpPr>
        <p:grpSpPr>
          <a:xfrm>
            <a:off x="-148278" y="-68325"/>
            <a:ext cx="12277079" cy="6748632"/>
            <a:chOff x="-111209" y="-51244"/>
            <a:chExt cx="9207809" cy="5061474"/>
          </a:xfrm>
        </p:grpSpPr>
        <p:grpSp>
          <p:nvGrpSpPr>
            <p:cNvPr id="1309" name="Google Shape;1309;p22"/>
            <p:cNvGrpSpPr/>
            <p:nvPr/>
          </p:nvGrpSpPr>
          <p:grpSpPr>
            <a:xfrm rot="-2700000">
              <a:off x="908" y="4092171"/>
              <a:ext cx="915541" cy="696343"/>
              <a:chOff x="131175" y="4309275"/>
              <a:chExt cx="915550" cy="696350"/>
            </a:xfrm>
          </p:grpSpPr>
          <p:sp>
            <p:nvSpPr>
              <p:cNvPr id="1310" name="Google Shape;1310;p22"/>
              <p:cNvSpPr/>
              <p:nvPr/>
            </p:nvSpPr>
            <p:spPr>
              <a:xfrm>
                <a:off x="131175" y="4309275"/>
                <a:ext cx="910600" cy="6934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738" extrusionOk="0">
                    <a:moveTo>
                      <a:pt x="25546" y="0"/>
                    </a:moveTo>
                    <a:cubicBezTo>
                      <a:pt x="19201" y="2885"/>
                      <a:pt x="6774" y="10763"/>
                      <a:pt x="5851" y="11339"/>
                    </a:cubicBezTo>
                    <a:cubicBezTo>
                      <a:pt x="5736" y="11405"/>
                      <a:pt x="5587" y="11488"/>
                      <a:pt x="5422" y="11587"/>
                    </a:cubicBezTo>
                    <a:cubicBezTo>
                      <a:pt x="5192" y="11702"/>
                      <a:pt x="4911" y="11834"/>
                      <a:pt x="4598" y="11999"/>
                    </a:cubicBezTo>
                    <a:cubicBezTo>
                      <a:pt x="4499" y="12048"/>
                      <a:pt x="4401" y="12098"/>
                      <a:pt x="4285" y="12147"/>
                    </a:cubicBezTo>
                    <a:cubicBezTo>
                      <a:pt x="4219" y="12180"/>
                      <a:pt x="4153" y="12213"/>
                      <a:pt x="4087" y="12246"/>
                    </a:cubicBezTo>
                    <a:cubicBezTo>
                      <a:pt x="3857" y="12361"/>
                      <a:pt x="3626" y="12493"/>
                      <a:pt x="3395" y="12608"/>
                    </a:cubicBezTo>
                    <a:cubicBezTo>
                      <a:pt x="3247" y="12691"/>
                      <a:pt x="3082" y="12790"/>
                      <a:pt x="2934" y="12872"/>
                    </a:cubicBezTo>
                    <a:cubicBezTo>
                      <a:pt x="2769" y="12971"/>
                      <a:pt x="2588" y="13070"/>
                      <a:pt x="2423" y="13185"/>
                    </a:cubicBezTo>
                    <a:cubicBezTo>
                      <a:pt x="1417" y="13828"/>
                      <a:pt x="527" y="14586"/>
                      <a:pt x="264" y="15443"/>
                    </a:cubicBezTo>
                    <a:cubicBezTo>
                      <a:pt x="0" y="16267"/>
                      <a:pt x="940" y="18558"/>
                      <a:pt x="2225" y="20931"/>
                    </a:cubicBezTo>
                    <a:cubicBezTo>
                      <a:pt x="3939" y="24129"/>
                      <a:pt x="6279" y="27474"/>
                      <a:pt x="7169" y="27705"/>
                    </a:cubicBezTo>
                    <a:cubicBezTo>
                      <a:pt x="7252" y="27727"/>
                      <a:pt x="7346" y="27737"/>
                      <a:pt x="7450" y="27737"/>
                    </a:cubicBezTo>
                    <a:cubicBezTo>
                      <a:pt x="8053" y="27737"/>
                      <a:pt x="8992" y="27389"/>
                      <a:pt x="10004" y="26898"/>
                    </a:cubicBezTo>
                    <a:cubicBezTo>
                      <a:pt x="10103" y="26848"/>
                      <a:pt x="10218" y="26799"/>
                      <a:pt x="10317" y="26749"/>
                    </a:cubicBezTo>
                    <a:cubicBezTo>
                      <a:pt x="10400" y="26700"/>
                      <a:pt x="10466" y="26667"/>
                      <a:pt x="10548" y="26617"/>
                    </a:cubicBezTo>
                    <a:cubicBezTo>
                      <a:pt x="10795" y="26502"/>
                      <a:pt x="11042" y="26370"/>
                      <a:pt x="11273" y="26238"/>
                    </a:cubicBezTo>
                    <a:cubicBezTo>
                      <a:pt x="11290" y="26222"/>
                      <a:pt x="11306" y="26222"/>
                      <a:pt x="11323" y="26205"/>
                    </a:cubicBezTo>
                    <a:cubicBezTo>
                      <a:pt x="11454" y="26139"/>
                      <a:pt x="11570" y="26073"/>
                      <a:pt x="11702" y="26008"/>
                    </a:cubicBezTo>
                    <a:cubicBezTo>
                      <a:pt x="11817" y="25942"/>
                      <a:pt x="11932" y="25876"/>
                      <a:pt x="12048" y="25810"/>
                    </a:cubicBezTo>
                    <a:cubicBezTo>
                      <a:pt x="12180" y="25727"/>
                      <a:pt x="12295" y="25661"/>
                      <a:pt x="12410" y="25596"/>
                    </a:cubicBezTo>
                    <a:cubicBezTo>
                      <a:pt x="12476" y="25563"/>
                      <a:pt x="12542" y="25513"/>
                      <a:pt x="12592" y="25480"/>
                    </a:cubicBezTo>
                    <a:cubicBezTo>
                      <a:pt x="12888" y="25315"/>
                      <a:pt x="13169" y="25151"/>
                      <a:pt x="13416" y="24986"/>
                    </a:cubicBezTo>
                    <a:cubicBezTo>
                      <a:pt x="14075" y="24590"/>
                      <a:pt x="14553" y="24277"/>
                      <a:pt x="14685" y="24211"/>
                    </a:cubicBezTo>
                    <a:cubicBezTo>
                      <a:pt x="15212" y="23914"/>
                      <a:pt x="32534" y="13268"/>
                      <a:pt x="32781" y="13037"/>
                    </a:cubicBezTo>
                    <a:cubicBezTo>
                      <a:pt x="32781" y="13037"/>
                      <a:pt x="32781" y="13037"/>
                      <a:pt x="32798" y="13004"/>
                    </a:cubicBezTo>
                    <a:cubicBezTo>
                      <a:pt x="32798" y="12988"/>
                      <a:pt x="32814" y="12971"/>
                      <a:pt x="32831" y="12955"/>
                    </a:cubicBezTo>
                    <a:cubicBezTo>
                      <a:pt x="32863" y="12856"/>
                      <a:pt x="32946" y="12691"/>
                      <a:pt x="33045" y="12460"/>
                    </a:cubicBezTo>
                    <a:cubicBezTo>
                      <a:pt x="33061" y="12427"/>
                      <a:pt x="33094" y="12378"/>
                      <a:pt x="33111" y="12328"/>
                    </a:cubicBezTo>
                    <a:cubicBezTo>
                      <a:pt x="33210" y="12131"/>
                      <a:pt x="33308" y="11883"/>
                      <a:pt x="33424" y="11620"/>
                    </a:cubicBezTo>
                    <a:cubicBezTo>
                      <a:pt x="33457" y="11554"/>
                      <a:pt x="33490" y="11488"/>
                      <a:pt x="33523" y="11422"/>
                    </a:cubicBezTo>
                    <a:cubicBezTo>
                      <a:pt x="33655" y="11142"/>
                      <a:pt x="33786" y="10829"/>
                      <a:pt x="33935" y="10499"/>
                    </a:cubicBezTo>
                    <a:cubicBezTo>
                      <a:pt x="33984" y="10384"/>
                      <a:pt x="34034" y="10252"/>
                      <a:pt x="34083" y="10136"/>
                    </a:cubicBezTo>
                    <a:cubicBezTo>
                      <a:pt x="34133" y="10037"/>
                      <a:pt x="34165" y="9955"/>
                      <a:pt x="34198" y="9873"/>
                    </a:cubicBezTo>
                    <a:cubicBezTo>
                      <a:pt x="34248" y="9757"/>
                      <a:pt x="34297" y="9642"/>
                      <a:pt x="34363" y="9510"/>
                    </a:cubicBezTo>
                    <a:cubicBezTo>
                      <a:pt x="34495" y="9197"/>
                      <a:pt x="34627" y="8867"/>
                      <a:pt x="34759" y="8554"/>
                    </a:cubicBezTo>
                    <a:cubicBezTo>
                      <a:pt x="34792" y="8488"/>
                      <a:pt x="34825" y="8406"/>
                      <a:pt x="34841" y="8340"/>
                    </a:cubicBezTo>
                    <a:cubicBezTo>
                      <a:pt x="34874" y="8274"/>
                      <a:pt x="34907" y="8208"/>
                      <a:pt x="34924" y="8142"/>
                    </a:cubicBezTo>
                    <a:cubicBezTo>
                      <a:pt x="35105" y="7697"/>
                      <a:pt x="35286" y="7252"/>
                      <a:pt x="35451" y="6840"/>
                    </a:cubicBezTo>
                    <a:lnTo>
                      <a:pt x="35451" y="6824"/>
                    </a:lnTo>
                    <a:cubicBezTo>
                      <a:pt x="35533" y="6593"/>
                      <a:pt x="35632" y="6362"/>
                      <a:pt x="35698" y="6148"/>
                    </a:cubicBezTo>
                    <a:cubicBezTo>
                      <a:pt x="35764" y="5967"/>
                      <a:pt x="35830" y="5785"/>
                      <a:pt x="35896" y="5620"/>
                    </a:cubicBezTo>
                    <a:cubicBezTo>
                      <a:pt x="36077" y="5077"/>
                      <a:pt x="36226" y="4582"/>
                      <a:pt x="36308" y="4203"/>
                    </a:cubicBezTo>
                    <a:cubicBezTo>
                      <a:pt x="36325" y="4154"/>
                      <a:pt x="36325" y="4121"/>
                      <a:pt x="36341" y="4071"/>
                    </a:cubicBezTo>
                    <a:cubicBezTo>
                      <a:pt x="36357" y="4022"/>
                      <a:pt x="36357" y="3989"/>
                      <a:pt x="36357" y="3939"/>
                    </a:cubicBezTo>
                    <a:cubicBezTo>
                      <a:pt x="36374" y="3890"/>
                      <a:pt x="36374" y="3857"/>
                      <a:pt x="36390" y="3808"/>
                    </a:cubicBezTo>
                    <a:cubicBezTo>
                      <a:pt x="36423" y="3511"/>
                      <a:pt x="36407" y="3313"/>
                      <a:pt x="36308" y="3247"/>
                    </a:cubicBezTo>
                    <a:cubicBezTo>
                      <a:pt x="36259" y="3214"/>
                      <a:pt x="36193" y="3181"/>
                      <a:pt x="36094" y="3132"/>
                    </a:cubicBezTo>
                    <a:cubicBezTo>
                      <a:pt x="36044" y="3115"/>
                      <a:pt x="36011" y="3099"/>
                      <a:pt x="35962" y="3082"/>
                    </a:cubicBezTo>
                    <a:cubicBezTo>
                      <a:pt x="35929" y="3082"/>
                      <a:pt x="35912" y="3066"/>
                      <a:pt x="35880" y="3049"/>
                    </a:cubicBezTo>
                    <a:cubicBezTo>
                      <a:pt x="35830" y="3033"/>
                      <a:pt x="35781" y="3016"/>
                      <a:pt x="35715" y="3000"/>
                    </a:cubicBezTo>
                    <a:cubicBezTo>
                      <a:pt x="35649" y="2967"/>
                      <a:pt x="35566" y="2934"/>
                      <a:pt x="35468" y="2901"/>
                    </a:cubicBezTo>
                    <a:cubicBezTo>
                      <a:pt x="35402" y="2885"/>
                      <a:pt x="35303" y="2852"/>
                      <a:pt x="35220" y="2819"/>
                    </a:cubicBezTo>
                    <a:cubicBezTo>
                      <a:pt x="35187" y="2802"/>
                      <a:pt x="35138" y="2786"/>
                      <a:pt x="35105" y="2786"/>
                    </a:cubicBezTo>
                    <a:cubicBezTo>
                      <a:pt x="35023" y="2753"/>
                      <a:pt x="34940" y="2720"/>
                      <a:pt x="34858" y="2703"/>
                    </a:cubicBezTo>
                    <a:cubicBezTo>
                      <a:pt x="34792" y="2670"/>
                      <a:pt x="34726" y="2654"/>
                      <a:pt x="34660" y="2637"/>
                    </a:cubicBezTo>
                    <a:cubicBezTo>
                      <a:pt x="34297" y="2522"/>
                      <a:pt x="33869" y="2390"/>
                      <a:pt x="33424" y="2242"/>
                    </a:cubicBezTo>
                    <a:cubicBezTo>
                      <a:pt x="33325" y="2225"/>
                      <a:pt x="33226" y="2192"/>
                      <a:pt x="33127" y="2159"/>
                    </a:cubicBezTo>
                    <a:cubicBezTo>
                      <a:pt x="33094" y="2143"/>
                      <a:pt x="33045" y="2127"/>
                      <a:pt x="33012" y="2127"/>
                    </a:cubicBezTo>
                    <a:cubicBezTo>
                      <a:pt x="32946" y="2094"/>
                      <a:pt x="32880" y="2077"/>
                      <a:pt x="32798" y="2061"/>
                    </a:cubicBezTo>
                    <a:cubicBezTo>
                      <a:pt x="32567" y="1995"/>
                      <a:pt x="32320" y="1912"/>
                      <a:pt x="32072" y="1846"/>
                    </a:cubicBezTo>
                    <a:cubicBezTo>
                      <a:pt x="31842" y="1780"/>
                      <a:pt x="31594" y="1698"/>
                      <a:pt x="31347" y="1632"/>
                    </a:cubicBezTo>
                    <a:cubicBezTo>
                      <a:pt x="31116" y="1566"/>
                      <a:pt x="30886" y="1500"/>
                      <a:pt x="30655" y="1434"/>
                    </a:cubicBezTo>
                    <a:cubicBezTo>
                      <a:pt x="30639" y="1434"/>
                      <a:pt x="30639" y="1418"/>
                      <a:pt x="30622" y="1418"/>
                    </a:cubicBezTo>
                    <a:cubicBezTo>
                      <a:pt x="30325" y="1335"/>
                      <a:pt x="30029" y="1253"/>
                      <a:pt x="29732" y="1171"/>
                    </a:cubicBezTo>
                    <a:cubicBezTo>
                      <a:pt x="29699" y="1154"/>
                      <a:pt x="29683" y="1154"/>
                      <a:pt x="29666" y="1154"/>
                    </a:cubicBezTo>
                    <a:cubicBezTo>
                      <a:pt x="29501" y="1105"/>
                      <a:pt x="29353" y="1055"/>
                      <a:pt x="29205" y="1022"/>
                    </a:cubicBezTo>
                    <a:cubicBezTo>
                      <a:pt x="28479" y="808"/>
                      <a:pt x="27804" y="627"/>
                      <a:pt x="27243" y="462"/>
                    </a:cubicBezTo>
                    <a:cubicBezTo>
                      <a:pt x="27161" y="445"/>
                      <a:pt x="27095" y="429"/>
                      <a:pt x="27013" y="412"/>
                    </a:cubicBezTo>
                    <a:cubicBezTo>
                      <a:pt x="26980" y="396"/>
                      <a:pt x="26947" y="380"/>
                      <a:pt x="26897" y="380"/>
                    </a:cubicBezTo>
                    <a:cubicBezTo>
                      <a:pt x="26831" y="363"/>
                      <a:pt x="26765" y="330"/>
                      <a:pt x="26700" y="314"/>
                    </a:cubicBezTo>
                    <a:cubicBezTo>
                      <a:pt x="26518" y="264"/>
                      <a:pt x="26353" y="231"/>
                      <a:pt x="26205" y="182"/>
                    </a:cubicBezTo>
                    <a:cubicBezTo>
                      <a:pt x="26172" y="165"/>
                      <a:pt x="26123" y="165"/>
                      <a:pt x="26090" y="149"/>
                    </a:cubicBezTo>
                    <a:cubicBezTo>
                      <a:pt x="25991" y="132"/>
                      <a:pt x="25908" y="99"/>
                      <a:pt x="25826" y="83"/>
                    </a:cubicBezTo>
                    <a:cubicBezTo>
                      <a:pt x="25793" y="66"/>
                      <a:pt x="25760" y="66"/>
                      <a:pt x="25727" y="50"/>
                    </a:cubicBezTo>
                    <a:cubicBezTo>
                      <a:pt x="25612" y="17"/>
                      <a:pt x="25546" y="0"/>
                      <a:pt x="25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22"/>
              <p:cNvSpPr/>
              <p:nvPr/>
            </p:nvSpPr>
            <p:spPr>
              <a:xfrm>
                <a:off x="131175" y="4631075"/>
                <a:ext cx="263725" cy="3716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866" extrusionOk="0">
                    <a:moveTo>
                      <a:pt x="2934" y="0"/>
                    </a:moveTo>
                    <a:cubicBezTo>
                      <a:pt x="2769" y="99"/>
                      <a:pt x="2588" y="198"/>
                      <a:pt x="2423" y="313"/>
                    </a:cubicBezTo>
                    <a:cubicBezTo>
                      <a:pt x="1417" y="956"/>
                      <a:pt x="527" y="1714"/>
                      <a:pt x="264" y="2571"/>
                    </a:cubicBezTo>
                    <a:cubicBezTo>
                      <a:pt x="0" y="3395"/>
                      <a:pt x="940" y="5686"/>
                      <a:pt x="2225" y="8059"/>
                    </a:cubicBezTo>
                    <a:cubicBezTo>
                      <a:pt x="3939" y="11257"/>
                      <a:pt x="6279" y="14602"/>
                      <a:pt x="7169" y="14833"/>
                    </a:cubicBezTo>
                    <a:cubicBezTo>
                      <a:pt x="7252" y="14855"/>
                      <a:pt x="7346" y="14865"/>
                      <a:pt x="7450" y="14865"/>
                    </a:cubicBezTo>
                    <a:cubicBezTo>
                      <a:pt x="8053" y="14865"/>
                      <a:pt x="8992" y="14517"/>
                      <a:pt x="10004" y="14026"/>
                    </a:cubicBezTo>
                    <a:cubicBezTo>
                      <a:pt x="10103" y="13976"/>
                      <a:pt x="10218" y="13927"/>
                      <a:pt x="10317" y="13877"/>
                    </a:cubicBezTo>
                    <a:cubicBezTo>
                      <a:pt x="10400" y="13828"/>
                      <a:pt x="10466" y="13795"/>
                      <a:pt x="10548" y="13745"/>
                    </a:cubicBezTo>
                    <a:cubicBezTo>
                      <a:pt x="9823" y="12460"/>
                      <a:pt x="8735" y="10532"/>
                      <a:pt x="7532" y="8373"/>
                    </a:cubicBezTo>
                    <a:cubicBezTo>
                      <a:pt x="6016" y="5686"/>
                      <a:pt x="4335" y="2637"/>
                      <a:pt x="29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22"/>
              <p:cNvSpPr/>
              <p:nvPr/>
            </p:nvSpPr>
            <p:spPr>
              <a:xfrm>
                <a:off x="131175" y="4631075"/>
                <a:ext cx="263725" cy="3745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982" fill="none" extrusionOk="0">
                    <a:moveTo>
                      <a:pt x="10548" y="13745"/>
                    </a:moveTo>
                    <a:cubicBezTo>
                      <a:pt x="10466" y="13795"/>
                      <a:pt x="10400" y="13828"/>
                      <a:pt x="10317" y="13877"/>
                    </a:cubicBezTo>
                    <a:cubicBezTo>
                      <a:pt x="10218" y="13927"/>
                      <a:pt x="10103" y="13976"/>
                      <a:pt x="10004" y="14026"/>
                    </a:cubicBezTo>
                    <a:cubicBezTo>
                      <a:pt x="8817" y="14602"/>
                      <a:pt x="7730" y="14981"/>
                      <a:pt x="7169" y="14833"/>
                    </a:cubicBezTo>
                    <a:cubicBezTo>
                      <a:pt x="6279" y="14602"/>
                      <a:pt x="3939" y="11257"/>
                      <a:pt x="2225" y="8059"/>
                    </a:cubicBezTo>
                    <a:cubicBezTo>
                      <a:pt x="940" y="5686"/>
                      <a:pt x="0" y="3395"/>
                      <a:pt x="264" y="2571"/>
                    </a:cubicBezTo>
                    <a:cubicBezTo>
                      <a:pt x="527" y="1714"/>
                      <a:pt x="1417" y="956"/>
                      <a:pt x="2423" y="313"/>
                    </a:cubicBezTo>
                    <a:cubicBezTo>
                      <a:pt x="2588" y="198"/>
                      <a:pt x="2769" y="99"/>
                      <a:pt x="2934" y="0"/>
                    </a:cubicBezTo>
                    <a:cubicBezTo>
                      <a:pt x="4335" y="2637"/>
                      <a:pt x="6016" y="5686"/>
                      <a:pt x="7532" y="8373"/>
                    </a:cubicBezTo>
                    <a:cubicBezTo>
                      <a:pt x="8735" y="10532"/>
                      <a:pt x="9823" y="12460"/>
                      <a:pt x="10548" y="13745"/>
                    </a:cubicBezTo>
                    <a:close/>
                  </a:path>
                </a:pathLst>
              </a:custGeom>
              <a:noFill/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22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extrusionOk="0">
                    <a:moveTo>
                      <a:pt x="1" y="0"/>
                    </a:moveTo>
                    <a:cubicBezTo>
                      <a:pt x="1" y="1"/>
                      <a:pt x="1962" y="1714"/>
                      <a:pt x="2028" y="1945"/>
                    </a:cubicBezTo>
                    <a:cubicBezTo>
                      <a:pt x="2094" y="2176"/>
                      <a:pt x="1468" y="3791"/>
                      <a:pt x="1929" y="4269"/>
                    </a:cubicBezTo>
                    <a:cubicBezTo>
                      <a:pt x="2374" y="4731"/>
                      <a:pt x="4138" y="5653"/>
                      <a:pt x="4286" y="6016"/>
                    </a:cubicBezTo>
                    <a:cubicBezTo>
                      <a:pt x="4434" y="6395"/>
                      <a:pt x="4138" y="8356"/>
                      <a:pt x="4335" y="8604"/>
                    </a:cubicBezTo>
                    <a:cubicBezTo>
                      <a:pt x="4533" y="8851"/>
                      <a:pt x="6280" y="9609"/>
                      <a:pt x="6428" y="9889"/>
                    </a:cubicBezTo>
                    <a:cubicBezTo>
                      <a:pt x="6478" y="9971"/>
                      <a:pt x="6593" y="10351"/>
                      <a:pt x="6709" y="10812"/>
                    </a:cubicBezTo>
                    <a:cubicBezTo>
                      <a:pt x="6939" y="11751"/>
                      <a:pt x="7236" y="13037"/>
                      <a:pt x="7236" y="13037"/>
                    </a:cubicBezTo>
                    <a:cubicBezTo>
                      <a:pt x="7236" y="13037"/>
                      <a:pt x="7236" y="13037"/>
                      <a:pt x="7253" y="13004"/>
                    </a:cubicBezTo>
                    <a:cubicBezTo>
                      <a:pt x="7269" y="12988"/>
                      <a:pt x="7269" y="12971"/>
                      <a:pt x="7286" y="12955"/>
                    </a:cubicBezTo>
                    <a:cubicBezTo>
                      <a:pt x="7318" y="12856"/>
                      <a:pt x="7401" y="12691"/>
                      <a:pt x="7500" y="12460"/>
                    </a:cubicBezTo>
                    <a:cubicBezTo>
                      <a:pt x="7516" y="12427"/>
                      <a:pt x="7549" y="12378"/>
                      <a:pt x="7566" y="12328"/>
                    </a:cubicBezTo>
                    <a:cubicBezTo>
                      <a:pt x="7665" y="12131"/>
                      <a:pt x="7763" y="11883"/>
                      <a:pt x="7879" y="11620"/>
                    </a:cubicBezTo>
                    <a:cubicBezTo>
                      <a:pt x="7912" y="11554"/>
                      <a:pt x="7945" y="11488"/>
                      <a:pt x="7978" y="11422"/>
                    </a:cubicBezTo>
                    <a:cubicBezTo>
                      <a:pt x="8110" y="11142"/>
                      <a:pt x="8241" y="10829"/>
                      <a:pt x="8390" y="10499"/>
                    </a:cubicBezTo>
                    <a:cubicBezTo>
                      <a:pt x="8439" y="10384"/>
                      <a:pt x="8489" y="10252"/>
                      <a:pt x="8538" y="10136"/>
                    </a:cubicBezTo>
                    <a:cubicBezTo>
                      <a:pt x="8588" y="10037"/>
                      <a:pt x="8620" y="9955"/>
                      <a:pt x="8653" y="9873"/>
                    </a:cubicBezTo>
                    <a:cubicBezTo>
                      <a:pt x="8703" y="9757"/>
                      <a:pt x="8752" y="9642"/>
                      <a:pt x="8818" y="9510"/>
                    </a:cubicBezTo>
                    <a:cubicBezTo>
                      <a:pt x="8950" y="9197"/>
                      <a:pt x="9082" y="8867"/>
                      <a:pt x="9214" y="8554"/>
                    </a:cubicBezTo>
                    <a:cubicBezTo>
                      <a:pt x="9247" y="8488"/>
                      <a:pt x="9280" y="8406"/>
                      <a:pt x="9296" y="8340"/>
                    </a:cubicBezTo>
                    <a:cubicBezTo>
                      <a:pt x="9329" y="8274"/>
                      <a:pt x="9362" y="8208"/>
                      <a:pt x="9379" y="8142"/>
                    </a:cubicBezTo>
                    <a:cubicBezTo>
                      <a:pt x="9560" y="7697"/>
                      <a:pt x="9741" y="7252"/>
                      <a:pt x="9906" y="6840"/>
                    </a:cubicBezTo>
                    <a:lnTo>
                      <a:pt x="9906" y="6824"/>
                    </a:lnTo>
                    <a:cubicBezTo>
                      <a:pt x="9988" y="6593"/>
                      <a:pt x="10087" y="6362"/>
                      <a:pt x="10153" y="6148"/>
                    </a:cubicBezTo>
                    <a:cubicBezTo>
                      <a:pt x="10219" y="5967"/>
                      <a:pt x="10285" y="5785"/>
                      <a:pt x="10351" y="5620"/>
                    </a:cubicBezTo>
                    <a:cubicBezTo>
                      <a:pt x="10532" y="5077"/>
                      <a:pt x="10681" y="4582"/>
                      <a:pt x="10763" y="4203"/>
                    </a:cubicBezTo>
                    <a:cubicBezTo>
                      <a:pt x="10780" y="4154"/>
                      <a:pt x="10780" y="4121"/>
                      <a:pt x="10796" y="4071"/>
                    </a:cubicBezTo>
                    <a:cubicBezTo>
                      <a:pt x="10812" y="4022"/>
                      <a:pt x="10812" y="3989"/>
                      <a:pt x="10812" y="3939"/>
                    </a:cubicBezTo>
                    <a:cubicBezTo>
                      <a:pt x="10829" y="3890"/>
                      <a:pt x="10829" y="3857"/>
                      <a:pt x="10845" y="3808"/>
                    </a:cubicBezTo>
                    <a:cubicBezTo>
                      <a:pt x="10878" y="3511"/>
                      <a:pt x="10862" y="3313"/>
                      <a:pt x="10763" y="3247"/>
                    </a:cubicBezTo>
                    <a:cubicBezTo>
                      <a:pt x="10714" y="3214"/>
                      <a:pt x="10648" y="3181"/>
                      <a:pt x="10549" y="3132"/>
                    </a:cubicBezTo>
                    <a:cubicBezTo>
                      <a:pt x="10499" y="3115"/>
                      <a:pt x="10466" y="3099"/>
                      <a:pt x="10417" y="3082"/>
                    </a:cubicBezTo>
                    <a:cubicBezTo>
                      <a:pt x="10384" y="3082"/>
                      <a:pt x="10367" y="3066"/>
                      <a:pt x="10335" y="3049"/>
                    </a:cubicBezTo>
                    <a:cubicBezTo>
                      <a:pt x="10285" y="3033"/>
                      <a:pt x="10236" y="3016"/>
                      <a:pt x="10170" y="3000"/>
                    </a:cubicBezTo>
                    <a:cubicBezTo>
                      <a:pt x="10104" y="2967"/>
                      <a:pt x="10021" y="2934"/>
                      <a:pt x="9923" y="2901"/>
                    </a:cubicBezTo>
                    <a:cubicBezTo>
                      <a:pt x="9857" y="2885"/>
                      <a:pt x="9758" y="2852"/>
                      <a:pt x="9675" y="2819"/>
                    </a:cubicBezTo>
                    <a:cubicBezTo>
                      <a:pt x="9642" y="2802"/>
                      <a:pt x="9593" y="2786"/>
                      <a:pt x="9560" y="2786"/>
                    </a:cubicBezTo>
                    <a:cubicBezTo>
                      <a:pt x="9478" y="2753"/>
                      <a:pt x="9395" y="2720"/>
                      <a:pt x="9313" y="2703"/>
                    </a:cubicBezTo>
                    <a:cubicBezTo>
                      <a:pt x="9247" y="2670"/>
                      <a:pt x="9181" y="2654"/>
                      <a:pt x="9115" y="2637"/>
                    </a:cubicBezTo>
                    <a:cubicBezTo>
                      <a:pt x="8752" y="2522"/>
                      <a:pt x="8324" y="2390"/>
                      <a:pt x="7879" y="2242"/>
                    </a:cubicBezTo>
                    <a:cubicBezTo>
                      <a:pt x="7780" y="2225"/>
                      <a:pt x="7681" y="2192"/>
                      <a:pt x="7582" y="2159"/>
                    </a:cubicBezTo>
                    <a:cubicBezTo>
                      <a:pt x="7549" y="2143"/>
                      <a:pt x="7500" y="2127"/>
                      <a:pt x="7467" y="2127"/>
                    </a:cubicBezTo>
                    <a:cubicBezTo>
                      <a:pt x="7401" y="2094"/>
                      <a:pt x="7318" y="2077"/>
                      <a:pt x="7253" y="2061"/>
                    </a:cubicBezTo>
                    <a:cubicBezTo>
                      <a:pt x="7022" y="1995"/>
                      <a:pt x="6775" y="1912"/>
                      <a:pt x="6527" y="1846"/>
                    </a:cubicBezTo>
                    <a:cubicBezTo>
                      <a:pt x="6297" y="1780"/>
                      <a:pt x="6049" y="1698"/>
                      <a:pt x="5802" y="1632"/>
                    </a:cubicBezTo>
                    <a:cubicBezTo>
                      <a:pt x="5571" y="1566"/>
                      <a:pt x="5341" y="1500"/>
                      <a:pt x="5110" y="1434"/>
                    </a:cubicBezTo>
                    <a:cubicBezTo>
                      <a:pt x="5094" y="1434"/>
                      <a:pt x="5094" y="1418"/>
                      <a:pt x="5077" y="1418"/>
                    </a:cubicBezTo>
                    <a:cubicBezTo>
                      <a:pt x="4780" y="1335"/>
                      <a:pt x="4484" y="1253"/>
                      <a:pt x="4187" y="1171"/>
                    </a:cubicBezTo>
                    <a:cubicBezTo>
                      <a:pt x="4154" y="1154"/>
                      <a:pt x="4138" y="1154"/>
                      <a:pt x="4121" y="1154"/>
                    </a:cubicBezTo>
                    <a:cubicBezTo>
                      <a:pt x="3956" y="1105"/>
                      <a:pt x="3808" y="1055"/>
                      <a:pt x="3660" y="1022"/>
                    </a:cubicBezTo>
                    <a:cubicBezTo>
                      <a:pt x="2934" y="808"/>
                      <a:pt x="2259" y="627"/>
                      <a:pt x="1698" y="462"/>
                    </a:cubicBezTo>
                    <a:cubicBezTo>
                      <a:pt x="1616" y="445"/>
                      <a:pt x="1550" y="429"/>
                      <a:pt x="1468" y="412"/>
                    </a:cubicBezTo>
                    <a:cubicBezTo>
                      <a:pt x="1435" y="396"/>
                      <a:pt x="1402" y="380"/>
                      <a:pt x="1352" y="380"/>
                    </a:cubicBezTo>
                    <a:cubicBezTo>
                      <a:pt x="1286" y="363"/>
                      <a:pt x="1220" y="330"/>
                      <a:pt x="1155" y="314"/>
                    </a:cubicBezTo>
                    <a:cubicBezTo>
                      <a:pt x="973" y="264"/>
                      <a:pt x="808" y="231"/>
                      <a:pt x="660" y="182"/>
                    </a:cubicBezTo>
                    <a:cubicBezTo>
                      <a:pt x="627" y="165"/>
                      <a:pt x="578" y="165"/>
                      <a:pt x="545" y="149"/>
                    </a:cubicBezTo>
                    <a:cubicBezTo>
                      <a:pt x="446" y="132"/>
                      <a:pt x="363" y="99"/>
                      <a:pt x="281" y="83"/>
                    </a:cubicBezTo>
                    <a:cubicBezTo>
                      <a:pt x="248" y="66"/>
                      <a:pt x="215" y="66"/>
                      <a:pt x="182" y="50"/>
                    </a:cubicBezTo>
                    <a:cubicBezTo>
                      <a:pt x="67" y="1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22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extrusionOk="0">
                    <a:moveTo>
                      <a:pt x="3000" y="1"/>
                    </a:moveTo>
                    <a:cubicBezTo>
                      <a:pt x="2770" y="116"/>
                      <a:pt x="2489" y="248"/>
                      <a:pt x="2176" y="413"/>
                    </a:cubicBezTo>
                    <a:cubicBezTo>
                      <a:pt x="2077" y="462"/>
                      <a:pt x="1979" y="512"/>
                      <a:pt x="1863" y="561"/>
                    </a:cubicBezTo>
                    <a:cubicBezTo>
                      <a:pt x="1797" y="594"/>
                      <a:pt x="1731" y="627"/>
                      <a:pt x="1665" y="660"/>
                    </a:cubicBezTo>
                    <a:cubicBezTo>
                      <a:pt x="1435" y="775"/>
                      <a:pt x="1204" y="907"/>
                      <a:pt x="973" y="1022"/>
                    </a:cubicBezTo>
                    <a:cubicBezTo>
                      <a:pt x="825" y="1105"/>
                      <a:pt x="660" y="1204"/>
                      <a:pt x="512" y="1286"/>
                    </a:cubicBezTo>
                    <a:cubicBezTo>
                      <a:pt x="347" y="1385"/>
                      <a:pt x="166" y="1484"/>
                      <a:pt x="1" y="1599"/>
                    </a:cubicBezTo>
                    <a:cubicBezTo>
                      <a:pt x="1" y="1632"/>
                      <a:pt x="1" y="1649"/>
                      <a:pt x="1" y="1649"/>
                    </a:cubicBezTo>
                    <a:cubicBezTo>
                      <a:pt x="1" y="1649"/>
                      <a:pt x="1187" y="4203"/>
                      <a:pt x="4319" y="9724"/>
                    </a:cubicBezTo>
                    <a:cubicBezTo>
                      <a:pt x="5242" y="11323"/>
                      <a:pt x="6313" y="13185"/>
                      <a:pt x="7582" y="15312"/>
                    </a:cubicBezTo>
                    <a:cubicBezTo>
                      <a:pt x="7681" y="15262"/>
                      <a:pt x="7796" y="15213"/>
                      <a:pt x="7895" y="15163"/>
                    </a:cubicBezTo>
                    <a:cubicBezTo>
                      <a:pt x="8208" y="14998"/>
                      <a:pt x="8538" y="14834"/>
                      <a:pt x="8851" y="14652"/>
                    </a:cubicBezTo>
                    <a:cubicBezTo>
                      <a:pt x="8868" y="14636"/>
                      <a:pt x="8884" y="14636"/>
                      <a:pt x="8901" y="14619"/>
                    </a:cubicBezTo>
                    <a:cubicBezTo>
                      <a:pt x="9032" y="14553"/>
                      <a:pt x="9148" y="14487"/>
                      <a:pt x="9280" y="14422"/>
                    </a:cubicBezTo>
                    <a:cubicBezTo>
                      <a:pt x="9395" y="14356"/>
                      <a:pt x="9510" y="14290"/>
                      <a:pt x="9626" y="14224"/>
                    </a:cubicBezTo>
                    <a:cubicBezTo>
                      <a:pt x="9758" y="14141"/>
                      <a:pt x="9873" y="14075"/>
                      <a:pt x="9988" y="14010"/>
                    </a:cubicBezTo>
                    <a:cubicBezTo>
                      <a:pt x="10054" y="13977"/>
                      <a:pt x="10120" y="13944"/>
                      <a:pt x="10170" y="13894"/>
                    </a:cubicBezTo>
                    <a:cubicBezTo>
                      <a:pt x="10466" y="13729"/>
                      <a:pt x="10747" y="13565"/>
                      <a:pt x="10994" y="13400"/>
                    </a:cubicBezTo>
                    <a:cubicBezTo>
                      <a:pt x="10994" y="13400"/>
                      <a:pt x="9906" y="11587"/>
                      <a:pt x="8390" y="9032"/>
                    </a:cubicBezTo>
                    <a:cubicBezTo>
                      <a:pt x="8373" y="8999"/>
                      <a:pt x="8357" y="8966"/>
                      <a:pt x="8340" y="8950"/>
                    </a:cubicBezTo>
                    <a:cubicBezTo>
                      <a:pt x="7500" y="7532"/>
                      <a:pt x="6527" y="5917"/>
                      <a:pt x="5538" y="4253"/>
                    </a:cubicBezTo>
                    <a:cubicBezTo>
                      <a:pt x="4681" y="2819"/>
                      <a:pt x="3808" y="1369"/>
                      <a:pt x="3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22"/>
              <p:cNvSpPr/>
              <p:nvPr/>
            </p:nvSpPr>
            <p:spPr>
              <a:xfrm>
                <a:off x="216050" y="4615400"/>
                <a:ext cx="216325" cy="34985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13994" extrusionOk="0">
                    <a:moveTo>
                      <a:pt x="692" y="1"/>
                    </a:moveTo>
                    <a:cubicBezTo>
                      <a:pt x="462" y="116"/>
                      <a:pt x="231" y="248"/>
                      <a:pt x="0" y="363"/>
                    </a:cubicBezTo>
                    <a:cubicBezTo>
                      <a:pt x="1401" y="2819"/>
                      <a:pt x="3263" y="6016"/>
                      <a:pt x="4928" y="8901"/>
                    </a:cubicBezTo>
                    <a:cubicBezTo>
                      <a:pt x="6065" y="10862"/>
                      <a:pt x="7104" y="12658"/>
                      <a:pt x="7878" y="13993"/>
                    </a:cubicBezTo>
                    <a:cubicBezTo>
                      <a:pt x="7895" y="13977"/>
                      <a:pt x="7911" y="13977"/>
                      <a:pt x="7928" y="13960"/>
                    </a:cubicBezTo>
                    <a:cubicBezTo>
                      <a:pt x="8059" y="13894"/>
                      <a:pt x="8175" y="13828"/>
                      <a:pt x="8307" y="13763"/>
                    </a:cubicBezTo>
                    <a:cubicBezTo>
                      <a:pt x="8422" y="13697"/>
                      <a:pt x="8537" y="13631"/>
                      <a:pt x="8653" y="13565"/>
                    </a:cubicBezTo>
                    <a:cubicBezTo>
                      <a:pt x="7812" y="12180"/>
                      <a:pt x="6807" y="10499"/>
                      <a:pt x="5785" y="8752"/>
                    </a:cubicBezTo>
                    <a:cubicBezTo>
                      <a:pt x="3956" y="5670"/>
                      <a:pt x="2027" y="2341"/>
                      <a:pt x="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22"/>
              <p:cNvSpPr/>
              <p:nvPr/>
            </p:nvSpPr>
            <p:spPr>
              <a:xfrm>
                <a:off x="186800" y="4556075"/>
                <a:ext cx="799350" cy="446650"/>
              </a:xfrm>
              <a:custGeom>
                <a:avLst/>
                <a:gdLst/>
                <a:ahLst/>
                <a:cxnLst/>
                <a:rect l="l" t="t" r="r" b="b"/>
                <a:pathLst>
                  <a:path w="31974" h="17866" extrusionOk="0">
                    <a:moveTo>
                      <a:pt x="31973" y="1"/>
                    </a:moveTo>
                    <a:lnTo>
                      <a:pt x="31973" y="1"/>
                    </a:lnTo>
                    <a:cubicBezTo>
                      <a:pt x="31331" y="314"/>
                      <a:pt x="30671" y="627"/>
                      <a:pt x="30029" y="940"/>
                    </a:cubicBezTo>
                    <a:cubicBezTo>
                      <a:pt x="25760" y="3017"/>
                      <a:pt x="21491" y="5110"/>
                      <a:pt x="17223" y="7186"/>
                    </a:cubicBezTo>
                    <a:cubicBezTo>
                      <a:pt x="14421" y="8538"/>
                      <a:pt x="11570" y="9922"/>
                      <a:pt x="8587" y="10746"/>
                    </a:cubicBezTo>
                    <a:cubicBezTo>
                      <a:pt x="8043" y="10895"/>
                      <a:pt x="7499" y="11010"/>
                      <a:pt x="6955" y="11125"/>
                    </a:cubicBezTo>
                    <a:cubicBezTo>
                      <a:pt x="6658" y="11175"/>
                      <a:pt x="6378" y="11224"/>
                      <a:pt x="6098" y="11274"/>
                    </a:cubicBezTo>
                    <a:cubicBezTo>
                      <a:pt x="5999" y="11290"/>
                      <a:pt x="5900" y="11307"/>
                      <a:pt x="5785" y="11323"/>
                    </a:cubicBezTo>
                    <a:cubicBezTo>
                      <a:pt x="5637" y="11340"/>
                      <a:pt x="5472" y="11356"/>
                      <a:pt x="5307" y="11373"/>
                    </a:cubicBezTo>
                    <a:cubicBezTo>
                      <a:pt x="5043" y="11405"/>
                      <a:pt x="4780" y="11422"/>
                      <a:pt x="4516" y="11438"/>
                    </a:cubicBezTo>
                    <a:cubicBezTo>
                      <a:pt x="4215" y="11455"/>
                      <a:pt x="3911" y="11464"/>
                      <a:pt x="3604" y="11464"/>
                    </a:cubicBezTo>
                    <a:cubicBezTo>
                      <a:pt x="2411" y="11464"/>
                      <a:pt x="1180" y="11335"/>
                      <a:pt x="0" y="11059"/>
                    </a:cubicBezTo>
                    <a:lnTo>
                      <a:pt x="0" y="11059"/>
                    </a:lnTo>
                    <a:cubicBezTo>
                      <a:pt x="1714" y="14257"/>
                      <a:pt x="4054" y="17602"/>
                      <a:pt x="4944" y="17833"/>
                    </a:cubicBezTo>
                    <a:cubicBezTo>
                      <a:pt x="5027" y="17855"/>
                      <a:pt x="5121" y="17865"/>
                      <a:pt x="5225" y="17865"/>
                    </a:cubicBezTo>
                    <a:cubicBezTo>
                      <a:pt x="5828" y="17865"/>
                      <a:pt x="6767" y="17517"/>
                      <a:pt x="7779" y="17026"/>
                    </a:cubicBezTo>
                    <a:cubicBezTo>
                      <a:pt x="7878" y="16976"/>
                      <a:pt x="7993" y="16927"/>
                      <a:pt x="8092" y="16877"/>
                    </a:cubicBezTo>
                    <a:cubicBezTo>
                      <a:pt x="8405" y="16712"/>
                      <a:pt x="8735" y="16548"/>
                      <a:pt x="9048" y="16366"/>
                    </a:cubicBezTo>
                    <a:cubicBezTo>
                      <a:pt x="9065" y="16350"/>
                      <a:pt x="9081" y="16350"/>
                      <a:pt x="9098" y="16333"/>
                    </a:cubicBezTo>
                    <a:cubicBezTo>
                      <a:pt x="9229" y="16267"/>
                      <a:pt x="9345" y="16201"/>
                      <a:pt x="9477" y="16136"/>
                    </a:cubicBezTo>
                    <a:cubicBezTo>
                      <a:pt x="9592" y="16070"/>
                      <a:pt x="9707" y="16004"/>
                      <a:pt x="9823" y="15938"/>
                    </a:cubicBezTo>
                    <a:cubicBezTo>
                      <a:pt x="9955" y="15855"/>
                      <a:pt x="10070" y="15789"/>
                      <a:pt x="10185" y="15724"/>
                    </a:cubicBezTo>
                    <a:cubicBezTo>
                      <a:pt x="10251" y="15691"/>
                      <a:pt x="10317" y="15658"/>
                      <a:pt x="10367" y="15608"/>
                    </a:cubicBezTo>
                    <a:cubicBezTo>
                      <a:pt x="10663" y="15443"/>
                      <a:pt x="10944" y="15279"/>
                      <a:pt x="11191" y="15114"/>
                    </a:cubicBezTo>
                    <a:cubicBezTo>
                      <a:pt x="11850" y="14718"/>
                      <a:pt x="12328" y="14405"/>
                      <a:pt x="12460" y="14339"/>
                    </a:cubicBezTo>
                    <a:cubicBezTo>
                      <a:pt x="12987" y="14042"/>
                      <a:pt x="30309" y="3396"/>
                      <a:pt x="30556" y="3165"/>
                    </a:cubicBezTo>
                    <a:cubicBezTo>
                      <a:pt x="30556" y="3165"/>
                      <a:pt x="30556" y="3165"/>
                      <a:pt x="30573" y="3132"/>
                    </a:cubicBezTo>
                    <a:cubicBezTo>
                      <a:pt x="30589" y="3116"/>
                      <a:pt x="30589" y="3099"/>
                      <a:pt x="30606" y="3083"/>
                    </a:cubicBezTo>
                    <a:cubicBezTo>
                      <a:pt x="30638" y="2984"/>
                      <a:pt x="30721" y="2819"/>
                      <a:pt x="30820" y="2588"/>
                    </a:cubicBezTo>
                    <a:cubicBezTo>
                      <a:pt x="30836" y="2555"/>
                      <a:pt x="30869" y="2506"/>
                      <a:pt x="30886" y="2456"/>
                    </a:cubicBezTo>
                    <a:cubicBezTo>
                      <a:pt x="30985" y="2259"/>
                      <a:pt x="31083" y="2011"/>
                      <a:pt x="31199" y="1748"/>
                    </a:cubicBezTo>
                    <a:cubicBezTo>
                      <a:pt x="31232" y="1682"/>
                      <a:pt x="31265" y="1616"/>
                      <a:pt x="31298" y="1550"/>
                    </a:cubicBezTo>
                    <a:cubicBezTo>
                      <a:pt x="31430" y="1270"/>
                      <a:pt x="31561" y="957"/>
                      <a:pt x="31710" y="627"/>
                    </a:cubicBezTo>
                    <a:cubicBezTo>
                      <a:pt x="31759" y="512"/>
                      <a:pt x="31809" y="380"/>
                      <a:pt x="31858" y="264"/>
                    </a:cubicBezTo>
                    <a:cubicBezTo>
                      <a:pt x="31908" y="165"/>
                      <a:pt x="31940" y="83"/>
                      <a:pt x="31973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22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fill="none" extrusionOk="0">
                    <a:moveTo>
                      <a:pt x="10845" y="3808"/>
                    </a:moveTo>
                    <a:cubicBezTo>
                      <a:pt x="10829" y="3857"/>
                      <a:pt x="10829" y="3890"/>
                      <a:pt x="10812" y="3939"/>
                    </a:cubicBezTo>
                    <a:cubicBezTo>
                      <a:pt x="10812" y="3989"/>
                      <a:pt x="10812" y="4022"/>
                      <a:pt x="10796" y="4071"/>
                    </a:cubicBezTo>
                    <a:cubicBezTo>
                      <a:pt x="10780" y="4121"/>
                      <a:pt x="10780" y="4154"/>
                      <a:pt x="10763" y="4203"/>
                    </a:cubicBezTo>
                    <a:cubicBezTo>
                      <a:pt x="10681" y="4582"/>
                      <a:pt x="10532" y="5077"/>
                      <a:pt x="10351" y="5620"/>
                    </a:cubicBezTo>
                    <a:cubicBezTo>
                      <a:pt x="10285" y="5785"/>
                      <a:pt x="10219" y="5967"/>
                      <a:pt x="10153" y="6148"/>
                    </a:cubicBezTo>
                    <a:cubicBezTo>
                      <a:pt x="10087" y="6362"/>
                      <a:pt x="9988" y="6593"/>
                      <a:pt x="9906" y="6824"/>
                    </a:cubicBezTo>
                    <a:lnTo>
                      <a:pt x="9906" y="6840"/>
                    </a:lnTo>
                    <a:cubicBezTo>
                      <a:pt x="9741" y="7252"/>
                      <a:pt x="9560" y="7697"/>
                      <a:pt x="9379" y="8142"/>
                    </a:cubicBezTo>
                    <a:cubicBezTo>
                      <a:pt x="9362" y="8208"/>
                      <a:pt x="9329" y="8274"/>
                      <a:pt x="9296" y="8340"/>
                    </a:cubicBezTo>
                    <a:cubicBezTo>
                      <a:pt x="9280" y="8406"/>
                      <a:pt x="9247" y="8488"/>
                      <a:pt x="9214" y="8554"/>
                    </a:cubicBezTo>
                    <a:cubicBezTo>
                      <a:pt x="9082" y="8867"/>
                      <a:pt x="8950" y="9197"/>
                      <a:pt x="8818" y="9510"/>
                    </a:cubicBezTo>
                    <a:cubicBezTo>
                      <a:pt x="8752" y="9642"/>
                      <a:pt x="8703" y="9757"/>
                      <a:pt x="8653" y="9873"/>
                    </a:cubicBezTo>
                    <a:cubicBezTo>
                      <a:pt x="8620" y="9955"/>
                      <a:pt x="8588" y="10037"/>
                      <a:pt x="8538" y="10136"/>
                    </a:cubicBezTo>
                    <a:cubicBezTo>
                      <a:pt x="8489" y="10252"/>
                      <a:pt x="8439" y="10384"/>
                      <a:pt x="8390" y="10499"/>
                    </a:cubicBezTo>
                    <a:cubicBezTo>
                      <a:pt x="8241" y="10829"/>
                      <a:pt x="8110" y="11142"/>
                      <a:pt x="7978" y="11422"/>
                    </a:cubicBezTo>
                    <a:cubicBezTo>
                      <a:pt x="7945" y="11488"/>
                      <a:pt x="7912" y="11554"/>
                      <a:pt x="7879" y="11620"/>
                    </a:cubicBezTo>
                    <a:cubicBezTo>
                      <a:pt x="7763" y="11883"/>
                      <a:pt x="7665" y="12131"/>
                      <a:pt x="7566" y="12328"/>
                    </a:cubicBezTo>
                    <a:cubicBezTo>
                      <a:pt x="7549" y="12378"/>
                      <a:pt x="7516" y="12427"/>
                      <a:pt x="7500" y="12460"/>
                    </a:cubicBezTo>
                    <a:cubicBezTo>
                      <a:pt x="7401" y="12691"/>
                      <a:pt x="7318" y="12856"/>
                      <a:pt x="7286" y="12955"/>
                    </a:cubicBezTo>
                    <a:cubicBezTo>
                      <a:pt x="7269" y="12971"/>
                      <a:pt x="7269" y="12988"/>
                      <a:pt x="7253" y="13004"/>
                    </a:cubicBezTo>
                    <a:cubicBezTo>
                      <a:pt x="7236" y="13037"/>
                      <a:pt x="7236" y="13037"/>
                      <a:pt x="7236" y="13037"/>
                    </a:cubicBezTo>
                    <a:cubicBezTo>
                      <a:pt x="7236" y="13037"/>
                      <a:pt x="6939" y="11751"/>
                      <a:pt x="6709" y="10812"/>
                    </a:cubicBezTo>
                    <a:cubicBezTo>
                      <a:pt x="6593" y="10351"/>
                      <a:pt x="6478" y="9971"/>
                      <a:pt x="6428" y="9889"/>
                    </a:cubicBezTo>
                    <a:cubicBezTo>
                      <a:pt x="6280" y="9609"/>
                      <a:pt x="4533" y="8851"/>
                      <a:pt x="4335" y="8604"/>
                    </a:cubicBezTo>
                    <a:cubicBezTo>
                      <a:pt x="4138" y="8356"/>
                      <a:pt x="4434" y="6395"/>
                      <a:pt x="4286" y="6016"/>
                    </a:cubicBezTo>
                    <a:cubicBezTo>
                      <a:pt x="4138" y="5653"/>
                      <a:pt x="2374" y="4731"/>
                      <a:pt x="1929" y="4269"/>
                    </a:cubicBezTo>
                    <a:cubicBezTo>
                      <a:pt x="1468" y="3791"/>
                      <a:pt x="2094" y="2176"/>
                      <a:pt x="2028" y="1945"/>
                    </a:cubicBezTo>
                    <a:cubicBezTo>
                      <a:pt x="1962" y="1714"/>
                      <a:pt x="1" y="0"/>
                      <a:pt x="1" y="0"/>
                    </a:cubicBezTo>
                    <a:cubicBezTo>
                      <a:pt x="1" y="0"/>
                      <a:pt x="67" y="17"/>
                      <a:pt x="182" y="50"/>
                    </a:cubicBezTo>
                    <a:cubicBezTo>
                      <a:pt x="215" y="66"/>
                      <a:pt x="248" y="66"/>
                      <a:pt x="281" y="83"/>
                    </a:cubicBezTo>
                    <a:cubicBezTo>
                      <a:pt x="363" y="99"/>
                      <a:pt x="446" y="132"/>
                      <a:pt x="545" y="149"/>
                    </a:cubicBezTo>
                    <a:cubicBezTo>
                      <a:pt x="578" y="165"/>
                      <a:pt x="627" y="165"/>
                      <a:pt x="660" y="182"/>
                    </a:cubicBezTo>
                    <a:cubicBezTo>
                      <a:pt x="808" y="231"/>
                      <a:pt x="973" y="264"/>
                      <a:pt x="1155" y="314"/>
                    </a:cubicBezTo>
                    <a:cubicBezTo>
                      <a:pt x="1220" y="330"/>
                      <a:pt x="1286" y="363"/>
                      <a:pt x="1352" y="380"/>
                    </a:cubicBezTo>
                    <a:cubicBezTo>
                      <a:pt x="1402" y="380"/>
                      <a:pt x="1435" y="396"/>
                      <a:pt x="1468" y="412"/>
                    </a:cubicBezTo>
                    <a:cubicBezTo>
                      <a:pt x="1550" y="429"/>
                      <a:pt x="1616" y="445"/>
                      <a:pt x="1698" y="462"/>
                    </a:cubicBezTo>
                    <a:cubicBezTo>
                      <a:pt x="2259" y="627"/>
                      <a:pt x="2934" y="808"/>
                      <a:pt x="3660" y="1022"/>
                    </a:cubicBezTo>
                    <a:cubicBezTo>
                      <a:pt x="3808" y="1055"/>
                      <a:pt x="3956" y="1105"/>
                      <a:pt x="4121" y="1154"/>
                    </a:cubicBezTo>
                    <a:cubicBezTo>
                      <a:pt x="4138" y="1154"/>
                      <a:pt x="4154" y="1154"/>
                      <a:pt x="4187" y="1171"/>
                    </a:cubicBezTo>
                    <a:cubicBezTo>
                      <a:pt x="4484" y="1253"/>
                      <a:pt x="4780" y="1335"/>
                      <a:pt x="5077" y="1418"/>
                    </a:cubicBezTo>
                    <a:cubicBezTo>
                      <a:pt x="5094" y="1418"/>
                      <a:pt x="5094" y="1434"/>
                      <a:pt x="5110" y="1434"/>
                    </a:cubicBezTo>
                    <a:cubicBezTo>
                      <a:pt x="5341" y="1500"/>
                      <a:pt x="5571" y="1566"/>
                      <a:pt x="5802" y="1632"/>
                    </a:cubicBezTo>
                    <a:cubicBezTo>
                      <a:pt x="6049" y="1698"/>
                      <a:pt x="6297" y="1780"/>
                      <a:pt x="6527" y="1846"/>
                    </a:cubicBezTo>
                    <a:cubicBezTo>
                      <a:pt x="6775" y="1912"/>
                      <a:pt x="7022" y="1995"/>
                      <a:pt x="7253" y="2061"/>
                    </a:cubicBezTo>
                    <a:cubicBezTo>
                      <a:pt x="7318" y="2077"/>
                      <a:pt x="7401" y="2094"/>
                      <a:pt x="7467" y="2127"/>
                    </a:cubicBezTo>
                    <a:cubicBezTo>
                      <a:pt x="7500" y="2127"/>
                      <a:pt x="7549" y="2143"/>
                      <a:pt x="7582" y="2159"/>
                    </a:cubicBezTo>
                    <a:cubicBezTo>
                      <a:pt x="7681" y="2192"/>
                      <a:pt x="7780" y="2225"/>
                      <a:pt x="7879" y="2242"/>
                    </a:cubicBezTo>
                    <a:cubicBezTo>
                      <a:pt x="8324" y="2390"/>
                      <a:pt x="8752" y="2522"/>
                      <a:pt x="9115" y="2637"/>
                    </a:cubicBezTo>
                    <a:cubicBezTo>
                      <a:pt x="9181" y="2654"/>
                      <a:pt x="9247" y="2670"/>
                      <a:pt x="9313" y="2703"/>
                    </a:cubicBezTo>
                    <a:cubicBezTo>
                      <a:pt x="9395" y="2720"/>
                      <a:pt x="9478" y="2753"/>
                      <a:pt x="9560" y="2786"/>
                    </a:cubicBezTo>
                    <a:cubicBezTo>
                      <a:pt x="9593" y="2786"/>
                      <a:pt x="9642" y="2802"/>
                      <a:pt x="9675" y="2819"/>
                    </a:cubicBezTo>
                    <a:cubicBezTo>
                      <a:pt x="9758" y="2852"/>
                      <a:pt x="9857" y="2885"/>
                      <a:pt x="9923" y="2901"/>
                    </a:cubicBezTo>
                    <a:cubicBezTo>
                      <a:pt x="10021" y="2934"/>
                      <a:pt x="10104" y="2967"/>
                      <a:pt x="10170" y="3000"/>
                    </a:cubicBezTo>
                    <a:cubicBezTo>
                      <a:pt x="10236" y="3016"/>
                      <a:pt x="10285" y="3033"/>
                      <a:pt x="10335" y="3049"/>
                    </a:cubicBezTo>
                    <a:cubicBezTo>
                      <a:pt x="10367" y="3066"/>
                      <a:pt x="10384" y="3082"/>
                      <a:pt x="10417" y="3082"/>
                    </a:cubicBezTo>
                    <a:cubicBezTo>
                      <a:pt x="10466" y="3099"/>
                      <a:pt x="10499" y="3115"/>
                      <a:pt x="10549" y="3132"/>
                    </a:cubicBezTo>
                    <a:cubicBezTo>
                      <a:pt x="10648" y="3181"/>
                      <a:pt x="10714" y="3214"/>
                      <a:pt x="10763" y="3247"/>
                    </a:cubicBezTo>
                    <a:cubicBezTo>
                      <a:pt x="10862" y="3313"/>
                      <a:pt x="10878" y="3511"/>
                      <a:pt x="10845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22"/>
              <p:cNvSpPr/>
              <p:nvPr/>
            </p:nvSpPr>
            <p:spPr>
              <a:xfrm>
                <a:off x="951100" y="4360775"/>
                <a:ext cx="9562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781" extrusionOk="0">
                    <a:moveTo>
                      <a:pt x="1" y="1"/>
                    </a:moveTo>
                    <a:cubicBezTo>
                      <a:pt x="1665" y="2539"/>
                      <a:pt x="2654" y="4780"/>
                      <a:pt x="2654" y="4780"/>
                    </a:cubicBezTo>
                    <a:cubicBezTo>
                      <a:pt x="3346" y="2967"/>
                      <a:pt x="3824" y="1401"/>
                      <a:pt x="3511" y="1187"/>
                    </a:cubicBezTo>
                    <a:cubicBezTo>
                      <a:pt x="3214" y="989"/>
                      <a:pt x="1764" y="52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22"/>
              <p:cNvSpPr/>
              <p:nvPr/>
            </p:nvSpPr>
            <p:spPr>
              <a:xfrm>
                <a:off x="400225" y="4524350"/>
                <a:ext cx="477975" cy="298325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1933" fill="none" extrusionOk="0">
                    <a:moveTo>
                      <a:pt x="19118" y="1"/>
                    </a:moveTo>
                    <a:cubicBezTo>
                      <a:pt x="19118" y="1"/>
                      <a:pt x="3560" y="10351"/>
                      <a:pt x="0" y="11933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22"/>
              <p:cNvSpPr/>
              <p:nvPr/>
            </p:nvSpPr>
            <p:spPr>
              <a:xfrm>
                <a:off x="330175" y="4416000"/>
                <a:ext cx="487875" cy="28925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11570" fill="none" extrusionOk="0">
                    <a:moveTo>
                      <a:pt x="19514" y="0"/>
                    </a:moveTo>
                    <a:cubicBezTo>
                      <a:pt x="19514" y="0"/>
                      <a:pt x="3610" y="9229"/>
                      <a:pt x="0" y="11570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22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fill="none" extrusionOk="0">
                    <a:moveTo>
                      <a:pt x="10994" y="13400"/>
                    </a:moveTo>
                    <a:cubicBezTo>
                      <a:pt x="10747" y="13565"/>
                      <a:pt x="10466" y="13729"/>
                      <a:pt x="10170" y="13894"/>
                    </a:cubicBezTo>
                    <a:cubicBezTo>
                      <a:pt x="10120" y="13944"/>
                      <a:pt x="10054" y="13977"/>
                      <a:pt x="9988" y="14010"/>
                    </a:cubicBezTo>
                    <a:cubicBezTo>
                      <a:pt x="9873" y="14075"/>
                      <a:pt x="9758" y="14141"/>
                      <a:pt x="9626" y="14224"/>
                    </a:cubicBezTo>
                    <a:cubicBezTo>
                      <a:pt x="9510" y="14290"/>
                      <a:pt x="9395" y="14356"/>
                      <a:pt x="9280" y="14422"/>
                    </a:cubicBezTo>
                    <a:cubicBezTo>
                      <a:pt x="9148" y="14487"/>
                      <a:pt x="9032" y="14553"/>
                      <a:pt x="8901" y="14619"/>
                    </a:cubicBezTo>
                    <a:cubicBezTo>
                      <a:pt x="8884" y="14636"/>
                      <a:pt x="8868" y="14636"/>
                      <a:pt x="8851" y="14652"/>
                    </a:cubicBezTo>
                    <a:cubicBezTo>
                      <a:pt x="8538" y="14834"/>
                      <a:pt x="8208" y="14998"/>
                      <a:pt x="7895" y="15163"/>
                    </a:cubicBezTo>
                    <a:cubicBezTo>
                      <a:pt x="7796" y="15213"/>
                      <a:pt x="7681" y="15262"/>
                      <a:pt x="7582" y="15312"/>
                    </a:cubicBezTo>
                    <a:cubicBezTo>
                      <a:pt x="6313" y="13185"/>
                      <a:pt x="5242" y="11323"/>
                      <a:pt x="4319" y="9724"/>
                    </a:cubicBezTo>
                    <a:cubicBezTo>
                      <a:pt x="1187" y="4203"/>
                      <a:pt x="1" y="1649"/>
                      <a:pt x="1" y="1649"/>
                    </a:cubicBezTo>
                    <a:cubicBezTo>
                      <a:pt x="1" y="1649"/>
                      <a:pt x="1" y="1632"/>
                      <a:pt x="1" y="1599"/>
                    </a:cubicBezTo>
                    <a:cubicBezTo>
                      <a:pt x="166" y="1484"/>
                      <a:pt x="347" y="1385"/>
                      <a:pt x="512" y="1286"/>
                    </a:cubicBezTo>
                    <a:cubicBezTo>
                      <a:pt x="660" y="1204"/>
                      <a:pt x="825" y="1105"/>
                      <a:pt x="973" y="1022"/>
                    </a:cubicBezTo>
                    <a:cubicBezTo>
                      <a:pt x="1204" y="907"/>
                      <a:pt x="1435" y="775"/>
                      <a:pt x="1665" y="660"/>
                    </a:cubicBezTo>
                    <a:cubicBezTo>
                      <a:pt x="1731" y="627"/>
                      <a:pt x="1797" y="594"/>
                      <a:pt x="1863" y="561"/>
                    </a:cubicBezTo>
                    <a:cubicBezTo>
                      <a:pt x="1979" y="512"/>
                      <a:pt x="2077" y="462"/>
                      <a:pt x="2176" y="413"/>
                    </a:cubicBezTo>
                    <a:cubicBezTo>
                      <a:pt x="2489" y="248"/>
                      <a:pt x="2770" y="116"/>
                      <a:pt x="3000" y="1"/>
                    </a:cubicBezTo>
                    <a:cubicBezTo>
                      <a:pt x="3808" y="1369"/>
                      <a:pt x="4681" y="2819"/>
                      <a:pt x="5538" y="4253"/>
                    </a:cubicBezTo>
                    <a:cubicBezTo>
                      <a:pt x="6527" y="5917"/>
                      <a:pt x="7500" y="7532"/>
                      <a:pt x="8340" y="8950"/>
                    </a:cubicBezTo>
                    <a:cubicBezTo>
                      <a:pt x="8357" y="8966"/>
                      <a:pt x="8373" y="8999"/>
                      <a:pt x="8390" y="9032"/>
                    </a:cubicBezTo>
                    <a:cubicBezTo>
                      <a:pt x="9906" y="11587"/>
                      <a:pt x="10994" y="13400"/>
                      <a:pt x="10994" y="13400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22"/>
              <p:cNvSpPr/>
              <p:nvPr/>
            </p:nvSpPr>
            <p:spPr>
              <a:xfrm>
                <a:off x="131175" y="4309275"/>
                <a:ext cx="910600" cy="6963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854" fill="none" extrusionOk="0">
                    <a:moveTo>
                      <a:pt x="36390" y="3808"/>
                    </a:moveTo>
                    <a:cubicBezTo>
                      <a:pt x="36374" y="3857"/>
                      <a:pt x="36374" y="3890"/>
                      <a:pt x="36357" y="3939"/>
                    </a:cubicBezTo>
                    <a:cubicBezTo>
                      <a:pt x="36357" y="3989"/>
                      <a:pt x="36357" y="4022"/>
                      <a:pt x="36341" y="4071"/>
                    </a:cubicBezTo>
                    <a:cubicBezTo>
                      <a:pt x="36325" y="4121"/>
                      <a:pt x="36325" y="4154"/>
                      <a:pt x="36308" y="4203"/>
                    </a:cubicBezTo>
                    <a:cubicBezTo>
                      <a:pt x="36226" y="4582"/>
                      <a:pt x="36077" y="5077"/>
                      <a:pt x="35896" y="5620"/>
                    </a:cubicBezTo>
                    <a:cubicBezTo>
                      <a:pt x="35830" y="5785"/>
                      <a:pt x="35764" y="5967"/>
                      <a:pt x="35698" y="6148"/>
                    </a:cubicBezTo>
                    <a:cubicBezTo>
                      <a:pt x="35632" y="6362"/>
                      <a:pt x="35533" y="6593"/>
                      <a:pt x="35451" y="6824"/>
                    </a:cubicBezTo>
                    <a:lnTo>
                      <a:pt x="35451" y="6840"/>
                    </a:lnTo>
                    <a:cubicBezTo>
                      <a:pt x="35286" y="7252"/>
                      <a:pt x="35105" y="7697"/>
                      <a:pt x="34924" y="8142"/>
                    </a:cubicBezTo>
                    <a:cubicBezTo>
                      <a:pt x="34907" y="8208"/>
                      <a:pt x="34874" y="8274"/>
                      <a:pt x="34841" y="8340"/>
                    </a:cubicBezTo>
                    <a:cubicBezTo>
                      <a:pt x="34825" y="8406"/>
                      <a:pt x="34792" y="8488"/>
                      <a:pt x="34759" y="8554"/>
                    </a:cubicBezTo>
                    <a:cubicBezTo>
                      <a:pt x="34627" y="8867"/>
                      <a:pt x="34495" y="9197"/>
                      <a:pt x="34363" y="9510"/>
                    </a:cubicBezTo>
                    <a:cubicBezTo>
                      <a:pt x="34297" y="9642"/>
                      <a:pt x="34248" y="9757"/>
                      <a:pt x="34198" y="9873"/>
                    </a:cubicBezTo>
                    <a:cubicBezTo>
                      <a:pt x="34165" y="9955"/>
                      <a:pt x="34133" y="10037"/>
                      <a:pt x="34083" y="10136"/>
                    </a:cubicBezTo>
                    <a:cubicBezTo>
                      <a:pt x="34034" y="10252"/>
                      <a:pt x="33984" y="10384"/>
                      <a:pt x="33935" y="10499"/>
                    </a:cubicBezTo>
                    <a:cubicBezTo>
                      <a:pt x="33786" y="10829"/>
                      <a:pt x="33655" y="11142"/>
                      <a:pt x="33523" y="11422"/>
                    </a:cubicBezTo>
                    <a:cubicBezTo>
                      <a:pt x="33490" y="11488"/>
                      <a:pt x="33457" y="11554"/>
                      <a:pt x="33424" y="11620"/>
                    </a:cubicBezTo>
                    <a:cubicBezTo>
                      <a:pt x="33308" y="11883"/>
                      <a:pt x="33210" y="12131"/>
                      <a:pt x="33111" y="12328"/>
                    </a:cubicBezTo>
                    <a:cubicBezTo>
                      <a:pt x="33094" y="12378"/>
                      <a:pt x="33061" y="12427"/>
                      <a:pt x="33045" y="12460"/>
                    </a:cubicBezTo>
                    <a:cubicBezTo>
                      <a:pt x="32946" y="12691"/>
                      <a:pt x="32863" y="12856"/>
                      <a:pt x="32831" y="12955"/>
                    </a:cubicBezTo>
                    <a:cubicBezTo>
                      <a:pt x="32814" y="12971"/>
                      <a:pt x="32798" y="12988"/>
                      <a:pt x="32798" y="13004"/>
                    </a:cubicBezTo>
                    <a:cubicBezTo>
                      <a:pt x="32781" y="13037"/>
                      <a:pt x="32781" y="13037"/>
                      <a:pt x="32781" y="13037"/>
                    </a:cubicBezTo>
                    <a:cubicBezTo>
                      <a:pt x="32534" y="13268"/>
                      <a:pt x="15212" y="23914"/>
                      <a:pt x="14685" y="24211"/>
                    </a:cubicBezTo>
                    <a:cubicBezTo>
                      <a:pt x="14553" y="24277"/>
                      <a:pt x="14075" y="24590"/>
                      <a:pt x="13416" y="24986"/>
                    </a:cubicBezTo>
                    <a:cubicBezTo>
                      <a:pt x="13169" y="25151"/>
                      <a:pt x="12888" y="25315"/>
                      <a:pt x="12592" y="25480"/>
                    </a:cubicBezTo>
                    <a:cubicBezTo>
                      <a:pt x="12542" y="25513"/>
                      <a:pt x="12476" y="25563"/>
                      <a:pt x="12410" y="25596"/>
                    </a:cubicBezTo>
                    <a:cubicBezTo>
                      <a:pt x="12295" y="25661"/>
                      <a:pt x="12180" y="25727"/>
                      <a:pt x="12048" y="25810"/>
                    </a:cubicBezTo>
                    <a:cubicBezTo>
                      <a:pt x="11932" y="25876"/>
                      <a:pt x="11817" y="25942"/>
                      <a:pt x="11702" y="26008"/>
                    </a:cubicBezTo>
                    <a:cubicBezTo>
                      <a:pt x="11570" y="26073"/>
                      <a:pt x="11454" y="26139"/>
                      <a:pt x="11323" y="26205"/>
                    </a:cubicBezTo>
                    <a:cubicBezTo>
                      <a:pt x="11306" y="26222"/>
                      <a:pt x="11290" y="26222"/>
                      <a:pt x="11273" y="26238"/>
                    </a:cubicBezTo>
                    <a:cubicBezTo>
                      <a:pt x="11042" y="26370"/>
                      <a:pt x="10795" y="26502"/>
                      <a:pt x="10548" y="26617"/>
                    </a:cubicBezTo>
                    <a:cubicBezTo>
                      <a:pt x="10466" y="26667"/>
                      <a:pt x="10400" y="26700"/>
                      <a:pt x="10317" y="26749"/>
                    </a:cubicBezTo>
                    <a:cubicBezTo>
                      <a:pt x="10218" y="26799"/>
                      <a:pt x="10103" y="26848"/>
                      <a:pt x="10004" y="26898"/>
                    </a:cubicBezTo>
                    <a:cubicBezTo>
                      <a:pt x="8817" y="27474"/>
                      <a:pt x="7730" y="27853"/>
                      <a:pt x="7169" y="27705"/>
                    </a:cubicBezTo>
                    <a:cubicBezTo>
                      <a:pt x="6279" y="27474"/>
                      <a:pt x="3939" y="24129"/>
                      <a:pt x="2225" y="20931"/>
                    </a:cubicBezTo>
                    <a:cubicBezTo>
                      <a:pt x="940" y="18558"/>
                      <a:pt x="0" y="16267"/>
                      <a:pt x="264" y="15443"/>
                    </a:cubicBezTo>
                    <a:cubicBezTo>
                      <a:pt x="527" y="14586"/>
                      <a:pt x="1417" y="13828"/>
                      <a:pt x="2423" y="13185"/>
                    </a:cubicBezTo>
                    <a:cubicBezTo>
                      <a:pt x="2588" y="13070"/>
                      <a:pt x="2769" y="12971"/>
                      <a:pt x="2934" y="12872"/>
                    </a:cubicBezTo>
                    <a:cubicBezTo>
                      <a:pt x="3082" y="12790"/>
                      <a:pt x="3247" y="12691"/>
                      <a:pt x="3395" y="12608"/>
                    </a:cubicBezTo>
                    <a:cubicBezTo>
                      <a:pt x="3626" y="12493"/>
                      <a:pt x="3857" y="12361"/>
                      <a:pt x="4087" y="12246"/>
                    </a:cubicBezTo>
                    <a:cubicBezTo>
                      <a:pt x="4153" y="12213"/>
                      <a:pt x="4219" y="12180"/>
                      <a:pt x="4285" y="12147"/>
                    </a:cubicBezTo>
                    <a:cubicBezTo>
                      <a:pt x="4401" y="12098"/>
                      <a:pt x="4499" y="12048"/>
                      <a:pt x="4598" y="11999"/>
                    </a:cubicBezTo>
                    <a:cubicBezTo>
                      <a:pt x="4911" y="11834"/>
                      <a:pt x="5192" y="11702"/>
                      <a:pt x="5422" y="11587"/>
                    </a:cubicBezTo>
                    <a:cubicBezTo>
                      <a:pt x="5587" y="11488"/>
                      <a:pt x="5736" y="11405"/>
                      <a:pt x="5851" y="11339"/>
                    </a:cubicBezTo>
                    <a:cubicBezTo>
                      <a:pt x="6774" y="10763"/>
                      <a:pt x="19201" y="2885"/>
                      <a:pt x="25546" y="0"/>
                    </a:cubicBezTo>
                    <a:cubicBezTo>
                      <a:pt x="25546" y="0"/>
                      <a:pt x="25612" y="17"/>
                      <a:pt x="25727" y="50"/>
                    </a:cubicBezTo>
                    <a:cubicBezTo>
                      <a:pt x="25760" y="66"/>
                      <a:pt x="25793" y="66"/>
                      <a:pt x="25826" y="83"/>
                    </a:cubicBezTo>
                    <a:cubicBezTo>
                      <a:pt x="25908" y="99"/>
                      <a:pt x="25991" y="132"/>
                      <a:pt x="26090" y="149"/>
                    </a:cubicBezTo>
                    <a:cubicBezTo>
                      <a:pt x="26123" y="165"/>
                      <a:pt x="26172" y="165"/>
                      <a:pt x="26205" y="182"/>
                    </a:cubicBezTo>
                    <a:cubicBezTo>
                      <a:pt x="26353" y="231"/>
                      <a:pt x="26518" y="264"/>
                      <a:pt x="26700" y="314"/>
                    </a:cubicBezTo>
                    <a:cubicBezTo>
                      <a:pt x="26765" y="330"/>
                      <a:pt x="26831" y="363"/>
                      <a:pt x="26897" y="380"/>
                    </a:cubicBezTo>
                    <a:cubicBezTo>
                      <a:pt x="26947" y="380"/>
                      <a:pt x="26980" y="396"/>
                      <a:pt x="27013" y="412"/>
                    </a:cubicBezTo>
                    <a:cubicBezTo>
                      <a:pt x="27095" y="429"/>
                      <a:pt x="27161" y="445"/>
                      <a:pt x="27243" y="462"/>
                    </a:cubicBezTo>
                    <a:cubicBezTo>
                      <a:pt x="27804" y="627"/>
                      <a:pt x="28479" y="808"/>
                      <a:pt x="29205" y="1022"/>
                    </a:cubicBezTo>
                    <a:cubicBezTo>
                      <a:pt x="29353" y="1055"/>
                      <a:pt x="29501" y="1105"/>
                      <a:pt x="29666" y="1154"/>
                    </a:cubicBezTo>
                    <a:cubicBezTo>
                      <a:pt x="29683" y="1154"/>
                      <a:pt x="29699" y="1154"/>
                      <a:pt x="29732" y="1171"/>
                    </a:cubicBezTo>
                    <a:cubicBezTo>
                      <a:pt x="30029" y="1253"/>
                      <a:pt x="30325" y="1335"/>
                      <a:pt x="30622" y="1418"/>
                    </a:cubicBezTo>
                    <a:cubicBezTo>
                      <a:pt x="30639" y="1418"/>
                      <a:pt x="30639" y="1434"/>
                      <a:pt x="30655" y="1434"/>
                    </a:cubicBezTo>
                    <a:cubicBezTo>
                      <a:pt x="30886" y="1500"/>
                      <a:pt x="31116" y="1566"/>
                      <a:pt x="31347" y="1632"/>
                    </a:cubicBezTo>
                    <a:cubicBezTo>
                      <a:pt x="31594" y="1698"/>
                      <a:pt x="31842" y="1780"/>
                      <a:pt x="32072" y="1846"/>
                    </a:cubicBezTo>
                    <a:cubicBezTo>
                      <a:pt x="32320" y="1912"/>
                      <a:pt x="32567" y="1995"/>
                      <a:pt x="32798" y="2061"/>
                    </a:cubicBezTo>
                    <a:lnTo>
                      <a:pt x="32798" y="2061"/>
                    </a:lnTo>
                    <a:cubicBezTo>
                      <a:pt x="32880" y="2077"/>
                      <a:pt x="32946" y="2094"/>
                      <a:pt x="33012" y="2127"/>
                    </a:cubicBezTo>
                    <a:cubicBezTo>
                      <a:pt x="33045" y="2127"/>
                      <a:pt x="33094" y="2143"/>
                      <a:pt x="33127" y="2159"/>
                    </a:cubicBezTo>
                    <a:cubicBezTo>
                      <a:pt x="33226" y="2192"/>
                      <a:pt x="33325" y="2225"/>
                      <a:pt x="33424" y="2242"/>
                    </a:cubicBezTo>
                    <a:cubicBezTo>
                      <a:pt x="33869" y="2390"/>
                      <a:pt x="34297" y="2522"/>
                      <a:pt x="34660" y="2637"/>
                    </a:cubicBezTo>
                    <a:cubicBezTo>
                      <a:pt x="34726" y="2654"/>
                      <a:pt x="34792" y="2670"/>
                      <a:pt x="34858" y="2703"/>
                    </a:cubicBezTo>
                    <a:cubicBezTo>
                      <a:pt x="34940" y="2720"/>
                      <a:pt x="35023" y="2753"/>
                      <a:pt x="35105" y="2786"/>
                    </a:cubicBezTo>
                    <a:cubicBezTo>
                      <a:pt x="35138" y="2786"/>
                      <a:pt x="35187" y="2802"/>
                      <a:pt x="35220" y="2819"/>
                    </a:cubicBezTo>
                    <a:cubicBezTo>
                      <a:pt x="35303" y="2852"/>
                      <a:pt x="35402" y="2885"/>
                      <a:pt x="35468" y="2901"/>
                    </a:cubicBezTo>
                    <a:cubicBezTo>
                      <a:pt x="35566" y="2934"/>
                      <a:pt x="35649" y="2967"/>
                      <a:pt x="35715" y="3000"/>
                    </a:cubicBezTo>
                    <a:cubicBezTo>
                      <a:pt x="35781" y="3016"/>
                      <a:pt x="35830" y="3033"/>
                      <a:pt x="35880" y="3049"/>
                    </a:cubicBezTo>
                    <a:cubicBezTo>
                      <a:pt x="35912" y="3066"/>
                      <a:pt x="35929" y="3082"/>
                      <a:pt x="35962" y="3082"/>
                    </a:cubicBezTo>
                    <a:cubicBezTo>
                      <a:pt x="36011" y="3099"/>
                      <a:pt x="36044" y="3115"/>
                      <a:pt x="36094" y="3132"/>
                    </a:cubicBezTo>
                    <a:cubicBezTo>
                      <a:pt x="36193" y="3181"/>
                      <a:pt x="36259" y="3214"/>
                      <a:pt x="36308" y="3247"/>
                    </a:cubicBezTo>
                    <a:cubicBezTo>
                      <a:pt x="36407" y="3313"/>
                      <a:pt x="36423" y="3511"/>
                      <a:pt x="36390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3" name="Google Shape;1323;p22"/>
            <p:cNvGrpSpPr/>
            <p:nvPr/>
          </p:nvGrpSpPr>
          <p:grpSpPr>
            <a:xfrm rot="5232170">
              <a:off x="8281245" y="1412089"/>
              <a:ext cx="925442" cy="660894"/>
              <a:chOff x="6969825" y="302175"/>
              <a:chExt cx="925450" cy="660900"/>
            </a:xfrm>
          </p:grpSpPr>
          <p:sp>
            <p:nvSpPr>
              <p:cNvPr id="1324" name="Google Shape;1324;p22"/>
              <p:cNvSpPr/>
              <p:nvPr/>
            </p:nvSpPr>
            <p:spPr>
              <a:xfrm>
                <a:off x="6969825" y="302575"/>
                <a:ext cx="925450" cy="6543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172" extrusionOk="0">
                    <a:moveTo>
                      <a:pt x="27608" y="6820"/>
                    </a:moveTo>
                    <a:cubicBezTo>
                      <a:pt x="27735" y="6820"/>
                      <a:pt x="27858" y="6902"/>
                      <a:pt x="27903" y="7038"/>
                    </a:cubicBezTo>
                    <a:cubicBezTo>
                      <a:pt x="28414" y="8554"/>
                      <a:pt x="29041" y="10680"/>
                      <a:pt x="29716" y="13449"/>
                    </a:cubicBezTo>
                    <a:cubicBezTo>
                      <a:pt x="30392" y="16168"/>
                      <a:pt x="30886" y="18575"/>
                      <a:pt x="31183" y="20289"/>
                    </a:cubicBezTo>
                    <a:cubicBezTo>
                      <a:pt x="31216" y="20470"/>
                      <a:pt x="31101" y="20618"/>
                      <a:pt x="30936" y="20651"/>
                    </a:cubicBezTo>
                    <a:cubicBezTo>
                      <a:pt x="29139" y="20915"/>
                      <a:pt x="26437" y="21212"/>
                      <a:pt x="22992" y="21442"/>
                    </a:cubicBezTo>
                    <a:cubicBezTo>
                      <a:pt x="21723" y="21525"/>
                      <a:pt x="20372" y="21591"/>
                      <a:pt x="18921" y="21657"/>
                    </a:cubicBezTo>
                    <a:cubicBezTo>
                      <a:pt x="16633" y="21751"/>
                      <a:pt x="14610" y="21785"/>
                      <a:pt x="12856" y="21785"/>
                    </a:cubicBezTo>
                    <a:cubicBezTo>
                      <a:pt x="11843" y="21785"/>
                      <a:pt x="10920" y="21774"/>
                      <a:pt x="10087" y="21756"/>
                    </a:cubicBezTo>
                    <a:cubicBezTo>
                      <a:pt x="9824" y="21739"/>
                      <a:pt x="9692" y="21409"/>
                      <a:pt x="9890" y="21228"/>
                    </a:cubicBezTo>
                    <a:cubicBezTo>
                      <a:pt x="11604" y="19629"/>
                      <a:pt x="13894" y="17619"/>
                      <a:pt x="16812" y="15196"/>
                    </a:cubicBezTo>
                    <a:cubicBezTo>
                      <a:pt x="20569" y="12048"/>
                      <a:pt x="24343" y="9098"/>
                      <a:pt x="27013" y="7186"/>
                    </a:cubicBezTo>
                    <a:cubicBezTo>
                      <a:pt x="27162" y="7087"/>
                      <a:pt x="27310" y="6972"/>
                      <a:pt x="27442" y="6873"/>
                    </a:cubicBezTo>
                    <a:cubicBezTo>
                      <a:pt x="27493" y="6837"/>
                      <a:pt x="27551" y="6820"/>
                      <a:pt x="27608" y="6820"/>
                    </a:cubicBezTo>
                    <a:close/>
                    <a:moveTo>
                      <a:pt x="29928" y="0"/>
                    </a:moveTo>
                    <a:cubicBezTo>
                      <a:pt x="29603" y="0"/>
                      <a:pt x="28837" y="394"/>
                      <a:pt x="27722" y="1105"/>
                    </a:cubicBezTo>
                    <a:cubicBezTo>
                      <a:pt x="20619" y="5654"/>
                      <a:pt x="1" y="22761"/>
                      <a:pt x="710" y="24755"/>
                    </a:cubicBezTo>
                    <a:cubicBezTo>
                      <a:pt x="1069" y="25766"/>
                      <a:pt x="5956" y="26172"/>
                      <a:pt x="12016" y="26172"/>
                    </a:cubicBezTo>
                    <a:cubicBezTo>
                      <a:pt x="14851" y="26172"/>
                      <a:pt x="17943" y="26083"/>
                      <a:pt x="20948" y="25925"/>
                    </a:cubicBezTo>
                    <a:cubicBezTo>
                      <a:pt x="28958" y="25513"/>
                      <a:pt x="36358" y="24623"/>
                      <a:pt x="36556" y="23651"/>
                    </a:cubicBezTo>
                    <a:cubicBezTo>
                      <a:pt x="37017" y="21525"/>
                      <a:pt x="32189" y="149"/>
                      <a:pt x="29947" y="1"/>
                    </a:cubicBezTo>
                    <a:cubicBezTo>
                      <a:pt x="29941" y="0"/>
                      <a:pt x="29934" y="0"/>
                      <a:pt x="29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22"/>
              <p:cNvSpPr/>
              <p:nvPr/>
            </p:nvSpPr>
            <p:spPr>
              <a:xfrm>
                <a:off x="7493525" y="302575"/>
                <a:ext cx="401750" cy="648150"/>
              </a:xfrm>
              <a:custGeom>
                <a:avLst/>
                <a:gdLst/>
                <a:ahLst/>
                <a:cxnLst/>
                <a:rect l="l" t="t" r="r" b="b"/>
                <a:pathLst>
                  <a:path w="16070" h="25926" extrusionOk="0">
                    <a:moveTo>
                      <a:pt x="8980" y="0"/>
                    </a:moveTo>
                    <a:cubicBezTo>
                      <a:pt x="8655" y="0"/>
                      <a:pt x="7889" y="394"/>
                      <a:pt x="6774" y="1105"/>
                    </a:cubicBezTo>
                    <a:cubicBezTo>
                      <a:pt x="6642" y="3148"/>
                      <a:pt x="6395" y="5176"/>
                      <a:pt x="6065" y="7186"/>
                    </a:cubicBezTo>
                    <a:cubicBezTo>
                      <a:pt x="6214" y="7087"/>
                      <a:pt x="6362" y="6972"/>
                      <a:pt x="6494" y="6873"/>
                    </a:cubicBezTo>
                    <a:cubicBezTo>
                      <a:pt x="6545" y="6837"/>
                      <a:pt x="6603" y="6820"/>
                      <a:pt x="6660" y="6820"/>
                    </a:cubicBezTo>
                    <a:cubicBezTo>
                      <a:pt x="6787" y="6820"/>
                      <a:pt x="6910" y="6902"/>
                      <a:pt x="6955" y="7038"/>
                    </a:cubicBezTo>
                    <a:cubicBezTo>
                      <a:pt x="7466" y="8554"/>
                      <a:pt x="8093" y="10680"/>
                      <a:pt x="8768" y="13449"/>
                    </a:cubicBezTo>
                    <a:cubicBezTo>
                      <a:pt x="9444" y="16168"/>
                      <a:pt x="9938" y="18575"/>
                      <a:pt x="10235" y="20289"/>
                    </a:cubicBezTo>
                    <a:cubicBezTo>
                      <a:pt x="10268" y="20470"/>
                      <a:pt x="10153" y="20618"/>
                      <a:pt x="9988" y="20651"/>
                    </a:cubicBezTo>
                    <a:cubicBezTo>
                      <a:pt x="8191" y="20915"/>
                      <a:pt x="5489" y="21212"/>
                      <a:pt x="2044" y="21442"/>
                    </a:cubicBezTo>
                    <a:cubicBezTo>
                      <a:pt x="1599" y="22530"/>
                      <a:pt x="1121" y="23634"/>
                      <a:pt x="610" y="24706"/>
                    </a:cubicBezTo>
                    <a:cubicBezTo>
                      <a:pt x="412" y="25118"/>
                      <a:pt x="215" y="25530"/>
                      <a:pt x="0" y="25925"/>
                    </a:cubicBezTo>
                    <a:cubicBezTo>
                      <a:pt x="8010" y="25513"/>
                      <a:pt x="15410" y="24623"/>
                      <a:pt x="15608" y="23651"/>
                    </a:cubicBezTo>
                    <a:cubicBezTo>
                      <a:pt x="16069" y="21525"/>
                      <a:pt x="11241" y="149"/>
                      <a:pt x="8999" y="1"/>
                    </a:cubicBezTo>
                    <a:cubicBezTo>
                      <a:pt x="8993" y="0"/>
                      <a:pt x="8986" y="0"/>
                      <a:pt x="8980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22"/>
              <p:cNvSpPr/>
              <p:nvPr/>
            </p:nvSpPr>
            <p:spPr>
              <a:xfrm>
                <a:off x="6969825" y="302175"/>
                <a:ext cx="925450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436" fill="none" extrusionOk="0">
                    <a:moveTo>
                      <a:pt x="30936" y="20667"/>
                    </a:moveTo>
                    <a:cubicBezTo>
                      <a:pt x="29139" y="20931"/>
                      <a:pt x="26437" y="21228"/>
                      <a:pt x="22992" y="21458"/>
                    </a:cubicBezTo>
                    <a:cubicBezTo>
                      <a:pt x="21723" y="21541"/>
                      <a:pt x="20372" y="21607"/>
                      <a:pt x="18921" y="21673"/>
                    </a:cubicBezTo>
                    <a:cubicBezTo>
                      <a:pt x="15312" y="21821"/>
                      <a:pt x="12362" y="21821"/>
                      <a:pt x="10087" y="21772"/>
                    </a:cubicBezTo>
                    <a:cubicBezTo>
                      <a:pt x="9824" y="21755"/>
                      <a:pt x="9692" y="21425"/>
                      <a:pt x="9890" y="21244"/>
                    </a:cubicBezTo>
                    <a:cubicBezTo>
                      <a:pt x="11604" y="19645"/>
                      <a:pt x="13894" y="17635"/>
                      <a:pt x="16812" y="15212"/>
                    </a:cubicBezTo>
                    <a:cubicBezTo>
                      <a:pt x="20569" y="12064"/>
                      <a:pt x="24343" y="9114"/>
                      <a:pt x="27013" y="7202"/>
                    </a:cubicBezTo>
                    <a:cubicBezTo>
                      <a:pt x="27162" y="7103"/>
                      <a:pt x="27310" y="6988"/>
                      <a:pt x="27442" y="6889"/>
                    </a:cubicBezTo>
                    <a:cubicBezTo>
                      <a:pt x="27607" y="6774"/>
                      <a:pt x="27837" y="6856"/>
                      <a:pt x="27903" y="7054"/>
                    </a:cubicBezTo>
                    <a:cubicBezTo>
                      <a:pt x="28414" y="8570"/>
                      <a:pt x="29041" y="10696"/>
                      <a:pt x="29716" y="13465"/>
                    </a:cubicBezTo>
                    <a:cubicBezTo>
                      <a:pt x="30392" y="16184"/>
                      <a:pt x="30886" y="18591"/>
                      <a:pt x="31183" y="20305"/>
                    </a:cubicBezTo>
                    <a:cubicBezTo>
                      <a:pt x="31216" y="20486"/>
                      <a:pt x="31101" y="20634"/>
                      <a:pt x="30936" y="20667"/>
                    </a:cubicBezTo>
                    <a:close/>
                    <a:moveTo>
                      <a:pt x="29947" y="17"/>
                    </a:moveTo>
                    <a:cubicBezTo>
                      <a:pt x="29634" y="0"/>
                      <a:pt x="28859" y="396"/>
                      <a:pt x="27722" y="1121"/>
                    </a:cubicBezTo>
                    <a:cubicBezTo>
                      <a:pt x="20619" y="5670"/>
                      <a:pt x="1" y="22777"/>
                      <a:pt x="710" y="24771"/>
                    </a:cubicBezTo>
                    <a:cubicBezTo>
                      <a:pt x="1237" y="26254"/>
                      <a:pt x="11521" y="26436"/>
                      <a:pt x="20948" y="25941"/>
                    </a:cubicBezTo>
                    <a:cubicBezTo>
                      <a:pt x="28958" y="25529"/>
                      <a:pt x="36358" y="24639"/>
                      <a:pt x="36556" y="23667"/>
                    </a:cubicBezTo>
                    <a:cubicBezTo>
                      <a:pt x="37017" y="21541"/>
                      <a:pt x="32189" y="165"/>
                      <a:pt x="29947" y="17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7" name="Google Shape;1327;p22"/>
            <p:cNvGrpSpPr/>
            <p:nvPr/>
          </p:nvGrpSpPr>
          <p:grpSpPr>
            <a:xfrm rot="3599956">
              <a:off x="7251977" y="-60245"/>
              <a:ext cx="451165" cy="817457"/>
              <a:chOff x="8317175" y="769825"/>
              <a:chExt cx="451175" cy="817475"/>
            </a:xfrm>
          </p:grpSpPr>
          <p:sp>
            <p:nvSpPr>
              <p:cNvPr id="1328" name="Google Shape;1328;p22"/>
              <p:cNvSpPr/>
              <p:nvPr/>
            </p:nvSpPr>
            <p:spPr>
              <a:xfrm>
                <a:off x="8317175" y="771550"/>
                <a:ext cx="451175" cy="815750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32630" extrusionOk="0">
                    <a:moveTo>
                      <a:pt x="10615" y="0"/>
                    </a:moveTo>
                    <a:cubicBezTo>
                      <a:pt x="10307" y="0"/>
                      <a:pt x="10136" y="13"/>
                      <a:pt x="10136" y="13"/>
                    </a:cubicBezTo>
                    <a:cubicBezTo>
                      <a:pt x="10103" y="228"/>
                      <a:pt x="10070" y="458"/>
                      <a:pt x="10021" y="673"/>
                    </a:cubicBezTo>
                    <a:cubicBezTo>
                      <a:pt x="9773" y="1991"/>
                      <a:pt x="9427" y="3376"/>
                      <a:pt x="9032" y="4826"/>
                    </a:cubicBezTo>
                    <a:cubicBezTo>
                      <a:pt x="8653" y="6227"/>
                      <a:pt x="8208" y="7661"/>
                      <a:pt x="7730" y="9111"/>
                    </a:cubicBezTo>
                    <a:cubicBezTo>
                      <a:pt x="7219" y="10660"/>
                      <a:pt x="6675" y="12226"/>
                      <a:pt x="6098" y="13759"/>
                    </a:cubicBezTo>
                    <a:cubicBezTo>
                      <a:pt x="5554" y="15242"/>
                      <a:pt x="4994" y="16676"/>
                      <a:pt x="4450" y="18060"/>
                    </a:cubicBezTo>
                    <a:cubicBezTo>
                      <a:pt x="3923" y="19362"/>
                      <a:pt x="3412" y="20598"/>
                      <a:pt x="2934" y="21719"/>
                    </a:cubicBezTo>
                    <a:cubicBezTo>
                      <a:pt x="2308" y="23219"/>
                      <a:pt x="1731" y="24521"/>
                      <a:pt x="1253" y="25576"/>
                    </a:cubicBezTo>
                    <a:cubicBezTo>
                      <a:pt x="495" y="27306"/>
                      <a:pt x="0" y="28344"/>
                      <a:pt x="0" y="28344"/>
                    </a:cubicBezTo>
                    <a:cubicBezTo>
                      <a:pt x="2077" y="30322"/>
                      <a:pt x="4631" y="31509"/>
                      <a:pt x="6263" y="32102"/>
                    </a:cubicBezTo>
                    <a:cubicBezTo>
                      <a:pt x="7235" y="32465"/>
                      <a:pt x="7878" y="32629"/>
                      <a:pt x="7878" y="32629"/>
                    </a:cubicBezTo>
                    <a:cubicBezTo>
                      <a:pt x="15328" y="16313"/>
                      <a:pt x="18047" y="1958"/>
                      <a:pt x="18047" y="1958"/>
                    </a:cubicBezTo>
                    <a:cubicBezTo>
                      <a:pt x="16152" y="903"/>
                      <a:pt x="14256" y="409"/>
                      <a:pt x="12806" y="178"/>
                    </a:cubicBezTo>
                    <a:cubicBezTo>
                      <a:pt x="11847" y="30"/>
                      <a:pt x="11077" y="0"/>
                      <a:pt x="106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22"/>
              <p:cNvSpPr/>
              <p:nvPr/>
            </p:nvSpPr>
            <p:spPr>
              <a:xfrm>
                <a:off x="8473750" y="776000"/>
                <a:ext cx="294600" cy="811300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2452" extrusionOk="0">
                    <a:moveTo>
                      <a:pt x="6543" y="0"/>
                    </a:moveTo>
                    <a:cubicBezTo>
                      <a:pt x="6098" y="8290"/>
                      <a:pt x="4714" y="16531"/>
                      <a:pt x="2423" y="24508"/>
                    </a:cubicBezTo>
                    <a:cubicBezTo>
                      <a:pt x="1698" y="27013"/>
                      <a:pt x="890" y="29485"/>
                      <a:pt x="0" y="31924"/>
                    </a:cubicBezTo>
                    <a:cubicBezTo>
                      <a:pt x="972" y="32287"/>
                      <a:pt x="1615" y="32451"/>
                      <a:pt x="1615" y="32451"/>
                    </a:cubicBezTo>
                    <a:cubicBezTo>
                      <a:pt x="9065" y="16135"/>
                      <a:pt x="11784" y="1780"/>
                      <a:pt x="11784" y="1780"/>
                    </a:cubicBezTo>
                    <a:cubicBezTo>
                      <a:pt x="9889" y="725"/>
                      <a:pt x="7993" y="231"/>
                      <a:pt x="6543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22"/>
              <p:cNvSpPr/>
              <p:nvPr/>
            </p:nvSpPr>
            <p:spPr>
              <a:xfrm>
                <a:off x="8317175" y="769825"/>
                <a:ext cx="451175" cy="817475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32699" fill="none" extrusionOk="0">
                    <a:moveTo>
                      <a:pt x="18047" y="2027"/>
                    </a:moveTo>
                    <a:cubicBezTo>
                      <a:pt x="18047" y="2027"/>
                      <a:pt x="15328" y="16382"/>
                      <a:pt x="7878" y="32698"/>
                    </a:cubicBezTo>
                    <a:cubicBezTo>
                      <a:pt x="7878" y="32698"/>
                      <a:pt x="7235" y="32534"/>
                      <a:pt x="6263" y="32171"/>
                    </a:cubicBezTo>
                    <a:cubicBezTo>
                      <a:pt x="4631" y="31578"/>
                      <a:pt x="2077" y="30391"/>
                      <a:pt x="0" y="28413"/>
                    </a:cubicBezTo>
                    <a:cubicBezTo>
                      <a:pt x="0" y="28413"/>
                      <a:pt x="495" y="27375"/>
                      <a:pt x="1253" y="25645"/>
                    </a:cubicBezTo>
                    <a:cubicBezTo>
                      <a:pt x="1731" y="24590"/>
                      <a:pt x="2308" y="23288"/>
                      <a:pt x="2934" y="21788"/>
                    </a:cubicBezTo>
                    <a:cubicBezTo>
                      <a:pt x="3412" y="20667"/>
                      <a:pt x="3923" y="19431"/>
                      <a:pt x="4450" y="18129"/>
                    </a:cubicBezTo>
                    <a:cubicBezTo>
                      <a:pt x="4994" y="16745"/>
                      <a:pt x="5554" y="15311"/>
                      <a:pt x="6098" y="13828"/>
                    </a:cubicBezTo>
                    <a:cubicBezTo>
                      <a:pt x="6675" y="12295"/>
                      <a:pt x="7219" y="10729"/>
                      <a:pt x="7730" y="9180"/>
                    </a:cubicBezTo>
                    <a:cubicBezTo>
                      <a:pt x="8208" y="7730"/>
                      <a:pt x="8653" y="6296"/>
                      <a:pt x="9032" y="4895"/>
                    </a:cubicBezTo>
                    <a:cubicBezTo>
                      <a:pt x="9427" y="3445"/>
                      <a:pt x="9773" y="2060"/>
                      <a:pt x="10021" y="742"/>
                    </a:cubicBezTo>
                    <a:cubicBezTo>
                      <a:pt x="10070" y="527"/>
                      <a:pt x="10103" y="297"/>
                      <a:pt x="10136" y="82"/>
                    </a:cubicBezTo>
                    <a:cubicBezTo>
                      <a:pt x="10136" y="82"/>
                      <a:pt x="11207" y="0"/>
                      <a:pt x="12806" y="247"/>
                    </a:cubicBezTo>
                    <a:cubicBezTo>
                      <a:pt x="14256" y="478"/>
                      <a:pt x="16152" y="972"/>
                      <a:pt x="18047" y="2027"/>
                    </a:cubicBezTo>
                    <a:close/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22"/>
              <p:cNvSpPr/>
              <p:nvPr/>
            </p:nvSpPr>
            <p:spPr>
              <a:xfrm>
                <a:off x="8390500" y="1314500"/>
                <a:ext cx="41225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056" fill="none" extrusionOk="0">
                    <a:moveTo>
                      <a:pt x="1" y="1"/>
                    </a:moveTo>
                    <a:cubicBezTo>
                      <a:pt x="1" y="1"/>
                      <a:pt x="990" y="874"/>
                      <a:pt x="1649" y="1056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22"/>
              <p:cNvSpPr/>
              <p:nvPr/>
            </p:nvSpPr>
            <p:spPr>
              <a:xfrm>
                <a:off x="8428425" y="1223050"/>
                <a:ext cx="391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874" fill="none" extrusionOk="0">
                    <a:moveTo>
                      <a:pt x="0" y="0"/>
                    </a:moveTo>
                    <a:cubicBezTo>
                      <a:pt x="0" y="0"/>
                      <a:pt x="907" y="676"/>
                      <a:pt x="1566" y="87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22"/>
              <p:cNvSpPr/>
              <p:nvPr/>
            </p:nvSpPr>
            <p:spPr>
              <a:xfrm>
                <a:off x="8469625" y="1115500"/>
                <a:ext cx="40800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710" fill="none" extrusionOk="0">
                    <a:moveTo>
                      <a:pt x="0" y="1"/>
                    </a:moveTo>
                    <a:cubicBezTo>
                      <a:pt x="0" y="1"/>
                      <a:pt x="1236" y="610"/>
                      <a:pt x="1632" y="709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22"/>
              <p:cNvSpPr/>
              <p:nvPr/>
            </p:nvSpPr>
            <p:spPr>
              <a:xfrm>
                <a:off x="8510400" y="999300"/>
                <a:ext cx="3957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61" fill="none" extrusionOk="0">
                    <a:moveTo>
                      <a:pt x="1" y="1"/>
                    </a:moveTo>
                    <a:cubicBezTo>
                      <a:pt x="1" y="1"/>
                      <a:pt x="990" y="660"/>
                      <a:pt x="1583" y="59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22"/>
              <p:cNvSpPr/>
              <p:nvPr/>
            </p:nvSpPr>
            <p:spPr>
              <a:xfrm>
                <a:off x="8542950" y="892175"/>
                <a:ext cx="371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644" fill="none" extrusionOk="0">
                    <a:moveTo>
                      <a:pt x="1" y="1"/>
                    </a:moveTo>
                    <a:cubicBezTo>
                      <a:pt x="1" y="1"/>
                      <a:pt x="1023" y="578"/>
                      <a:pt x="1484" y="64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22"/>
              <p:cNvSpPr/>
              <p:nvPr/>
            </p:nvSpPr>
            <p:spPr>
              <a:xfrm>
                <a:off x="8567675" y="788350"/>
                <a:ext cx="3710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595" fill="none" extrusionOk="0">
                    <a:moveTo>
                      <a:pt x="1" y="1"/>
                    </a:moveTo>
                    <a:cubicBezTo>
                      <a:pt x="1" y="1"/>
                      <a:pt x="825" y="330"/>
                      <a:pt x="1484" y="59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37" name="Google Shape;1337;p22"/>
          <p:cNvGrpSpPr/>
          <p:nvPr/>
        </p:nvGrpSpPr>
        <p:grpSpPr>
          <a:xfrm>
            <a:off x="1233733" y="692017"/>
            <a:ext cx="10696600" cy="5916000"/>
            <a:chOff x="925300" y="519013"/>
            <a:chExt cx="8022450" cy="4437000"/>
          </a:xfrm>
        </p:grpSpPr>
        <p:sp>
          <p:nvSpPr>
            <p:cNvPr id="1338" name="Google Shape;1338;p22"/>
            <p:cNvSpPr/>
            <p:nvPr/>
          </p:nvSpPr>
          <p:spPr>
            <a:xfrm>
              <a:off x="925300" y="4777988"/>
              <a:ext cx="182575" cy="178025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2"/>
            <p:cNvSpPr/>
            <p:nvPr/>
          </p:nvSpPr>
          <p:spPr>
            <a:xfrm>
              <a:off x="8765175" y="3712588"/>
              <a:ext cx="182575" cy="178025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2"/>
            <p:cNvSpPr/>
            <p:nvPr/>
          </p:nvSpPr>
          <p:spPr>
            <a:xfrm>
              <a:off x="8540170" y="4068349"/>
              <a:ext cx="87303" cy="89953"/>
            </a:xfrm>
            <a:custGeom>
              <a:avLst/>
              <a:gdLst/>
              <a:ahLst/>
              <a:cxnLst/>
              <a:rect l="l" t="t" r="r" b="b"/>
              <a:pathLst>
                <a:path w="2655" h="2736" extrusionOk="0">
                  <a:moveTo>
                    <a:pt x="1072" y="0"/>
                  </a:moveTo>
                  <a:lnTo>
                    <a:pt x="874" y="939"/>
                  </a:lnTo>
                  <a:lnTo>
                    <a:pt x="1" y="1319"/>
                  </a:lnTo>
                  <a:lnTo>
                    <a:pt x="825" y="1796"/>
                  </a:lnTo>
                  <a:lnTo>
                    <a:pt x="907" y="2736"/>
                  </a:lnTo>
                  <a:lnTo>
                    <a:pt x="1616" y="2093"/>
                  </a:lnTo>
                  <a:lnTo>
                    <a:pt x="2555" y="2307"/>
                  </a:lnTo>
                  <a:lnTo>
                    <a:pt x="2160" y="1434"/>
                  </a:lnTo>
                  <a:lnTo>
                    <a:pt x="2654" y="626"/>
                  </a:lnTo>
                  <a:lnTo>
                    <a:pt x="2654" y="626"/>
                  </a:lnTo>
                  <a:lnTo>
                    <a:pt x="1698" y="725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2"/>
            <p:cNvSpPr/>
            <p:nvPr/>
          </p:nvSpPr>
          <p:spPr>
            <a:xfrm>
              <a:off x="8430764" y="519013"/>
              <a:ext cx="256372" cy="249983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42" name="Google Shape;1342;p22"/>
          <p:cNvSpPr txBox="1">
            <a:spLocks noGrp="1"/>
          </p:cNvSpPr>
          <p:nvPr>
            <p:ph type="title"/>
          </p:nvPr>
        </p:nvSpPr>
        <p:spPr>
          <a:xfrm>
            <a:off x="960000" y="646176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43" name="Google Shape;1343;p22"/>
          <p:cNvSpPr txBox="1">
            <a:spLocks noGrp="1"/>
          </p:cNvSpPr>
          <p:nvPr>
            <p:ph type="subTitle" idx="1"/>
          </p:nvPr>
        </p:nvSpPr>
        <p:spPr>
          <a:xfrm>
            <a:off x="1250267" y="5058691"/>
            <a:ext cx="2900400" cy="7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4" name="Google Shape;1344;p22"/>
          <p:cNvSpPr txBox="1">
            <a:spLocks noGrp="1"/>
          </p:cNvSpPr>
          <p:nvPr>
            <p:ph type="subTitle" idx="2"/>
          </p:nvPr>
        </p:nvSpPr>
        <p:spPr>
          <a:xfrm>
            <a:off x="4645897" y="5058691"/>
            <a:ext cx="2900400" cy="7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5" name="Google Shape;1345;p22"/>
          <p:cNvSpPr txBox="1">
            <a:spLocks noGrp="1"/>
          </p:cNvSpPr>
          <p:nvPr>
            <p:ph type="subTitle" idx="3"/>
          </p:nvPr>
        </p:nvSpPr>
        <p:spPr>
          <a:xfrm>
            <a:off x="8041533" y="5058691"/>
            <a:ext cx="2900400" cy="7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6" name="Google Shape;1346;p22"/>
          <p:cNvSpPr txBox="1">
            <a:spLocks noGrp="1"/>
          </p:cNvSpPr>
          <p:nvPr>
            <p:ph type="subTitle" idx="4"/>
          </p:nvPr>
        </p:nvSpPr>
        <p:spPr>
          <a:xfrm>
            <a:off x="1250267" y="4484680"/>
            <a:ext cx="2900400" cy="8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47" name="Google Shape;1347;p22"/>
          <p:cNvSpPr txBox="1">
            <a:spLocks noGrp="1"/>
          </p:cNvSpPr>
          <p:nvPr>
            <p:ph type="subTitle" idx="5"/>
          </p:nvPr>
        </p:nvSpPr>
        <p:spPr>
          <a:xfrm>
            <a:off x="4645897" y="4484680"/>
            <a:ext cx="2900400" cy="8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48" name="Google Shape;1348;p22"/>
          <p:cNvSpPr txBox="1">
            <a:spLocks noGrp="1"/>
          </p:cNvSpPr>
          <p:nvPr>
            <p:ph type="subTitle" idx="6"/>
          </p:nvPr>
        </p:nvSpPr>
        <p:spPr>
          <a:xfrm>
            <a:off x="8041533" y="4484680"/>
            <a:ext cx="2900400" cy="8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49" name="Google Shape;1349;p22"/>
          <p:cNvSpPr>
            <a:spLocks noGrp="1"/>
          </p:cNvSpPr>
          <p:nvPr>
            <p:ph type="pic" idx="7"/>
          </p:nvPr>
        </p:nvSpPr>
        <p:spPr>
          <a:xfrm>
            <a:off x="1472467" y="2028667"/>
            <a:ext cx="2456000" cy="245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50" name="Google Shape;1350;p22"/>
          <p:cNvSpPr>
            <a:spLocks noGrp="1"/>
          </p:cNvSpPr>
          <p:nvPr>
            <p:ph type="pic" idx="8"/>
          </p:nvPr>
        </p:nvSpPr>
        <p:spPr>
          <a:xfrm>
            <a:off x="4868097" y="2028667"/>
            <a:ext cx="2456000" cy="245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51" name="Google Shape;1351;p22"/>
          <p:cNvSpPr>
            <a:spLocks noGrp="1"/>
          </p:cNvSpPr>
          <p:nvPr>
            <p:ph type="pic" idx="9"/>
          </p:nvPr>
        </p:nvSpPr>
        <p:spPr>
          <a:xfrm>
            <a:off x="8263733" y="2028667"/>
            <a:ext cx="2456000" cy="2456000"/>
          </a:xfrm>
          <a:prstGeom prst="ellipse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13379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3" name="Google Shape;1353;p23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354" name="Google Shape;1354;p23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355" name="Google Shape;1355;p23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23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23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23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9" name="Google Shape;1359;p23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3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3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3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3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3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3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3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3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3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3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3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3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3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3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3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3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376" name="Google Shape;1376;p23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77" name="Google Shape;1377;p23"/>
          <p:cNvGrpSpPr/>
          <p:nvPr/>
        </p:nvGrpSpPr>
        <p:grpSpPr>
          <a:xfrm>
            <a:off x="-2138271" y="-1659784"/>
            <a:ext cx="15759172" cy="9725317"/>
            <a:chOff x="-1603704" y="-1244838"/>
            <a:chExt cx="11819379" cy="7293988"/>
          </a:xfrm>
        </p:grpSpPr>
        <p:sp>
          <p:nvSpPr>
            <p:cNvPr id="1378" name="Google Shape;1378;p23"/>
            <p:cNvSpPr/>
            <p:nvPr/>
          </p:nvSpPr>
          <p:spPr>
            <a:xfrm rot="8824650" flipH="1">
              <a:off x="-1379683" y="-409612"/>
              <a:ext cx="3634372" cy="1898235"/>
            </a:xfrm>
            <a:custGeom>
              <a:avLst/>
              <a:gdLst/>
              <a:ahLst/>
              <a:cxnLst/>
              <a:rect l="l" t="t" r="r" b="b"/>
              <a:pathLst>
                <a:path w="145376" h="75930" extrusionOk="0">
                  <a:moveTo>
                    <a:pt x="34203" y="0"/>
                  </a:moveTo>
                  <a:cubicBezTo>
                    <a:pt x="26785" y="0"/>
                    <a:pt x="19424" y="1647"/>
                    <a:pt x="13331" y="5763"/>
                  </a:cubicBezTo>
                  <a:cubicBezTo>
                    <a:pt x="6027" y="10693"/>
                    <a:pt x="1142" y="19047"/>
                    <a:pt x="412" y="27812"/>
                  </a:cubicBezTo>
                  <a:cubicBezTo>
                    <a:pt x="1" y="33085"/>
                    <a:pt x="1051" y="38426"/>
                    <a:pt x="3356" y="43174"/>
                  </a:cubicBezTo>
                  <a:cubicBezTo>
                    <a:pt x="5342" y="47259"/>
                    <a:pt x="8263" y="49542"/>
                    <a:pt x="11139" y="52783"/>
                  </a:cubicBezTo>
                  <a:cubicBezTo>
                    <a:pt x="14312" y="56321"/>
                    <a:pt x="16047" y="60635"/>
                    <a:pt x="19676" y="63922"/>
                  </a:cubicBezTo>
                  <a:cubicBezTo>
                    <a:pt x="23191" y="67117"/>
                    <a:pt x="27368" y="69628"/>
                    <a:pt x="31796" y="71386"/>
                  </a:cubicBezTo>
                  <a:cubicBezTo>
                    <a:pt x="41200" y="75106"/>
                    <a:pt x="51540" y="75768"/>
                    <a:pt x="61652" y="75905"/>
                  </a:cubicBezTo>
                  <a:cubicBezTo>
                    <a:pt x="62973" y="75922"/>
                    <a:pt x="64294" y="75930"/>
                    <a:pt x="65616" y="75930"/>
                  </a:cubicBezTo>
                  <a:cubicBezTo>
                    <a:pt x="78814" y="75930"/>
                    <a:pt x="92019" y="75102"/>
                    <a:pt x="105111" y="73463"/>
                  </a:cubicBezTo>
                  <a:cubicBezTo>
                    <a:pt x="115086" y="72207"/>
                    <a:pt x="125722" y="70130"/>
                    <a:pt x="132821" y="63009"/>
                  </a:cubicBezTo>
                  <a:cubicBezTo>
                    <a:pt x="138505" y="57280"/>
                    <a:pt x="141015" y="49199"/>
                    <a:pt x="142773" y="41325"/>
                  </a:cubicBezTo>
                  <a:cubicBezTo>
                    <a:pt x="144462" y="33770"/>
                    <a:pt x="145375" y="25027"/>
                    <a:pt x="140445" y="19047"/>
                  </a:cubicBezTo>
                  <a:cubicBezTo>
                    <a:pt x="136761" y="14603"/>
                    <a:pt x="130685" y="12940"/>
                    <a:pt x="124825" y="12940"/>
                  </a:cubicBezTo>
                  <a:cubicBezTo>
                    <a:pt x="124184" y="12940"/>
                    <a:pt x="123547" y="12960"/>
                    <a:pt x="122915" y="12999"/>
                  </a:cubicBezTo>
                  <a:cubicBezTo>
                    <a:pt x="116501" y="13364"/>
                    <a:pt x="110247" y="15281"/>
                    <a:pt x="103856" y="15783"/>
                  </a:cubicBezTo>
                  <a:cubicBezTo>
                    <a:pt x="102655" y="15878"/>
                    <a:pt x="101455" y="15923"/>
                    <a:pt x="100257" y="15923"/>
                  </a:cubicBezTo>
                  <a:cubicBezTo>
                    <a:pt x="91073" y="15923"/>
                    <a:pt x="81995" y="13280"/>
                    <a:pt x="73293" y="10191"/>
                  </a:cubicBezTo>
                  <a:cubicBezTo>
                    <a:pt x="63455" y="6699"/>
                    <a:pt x="53754" y="2567"/>
                    <a:pt x="43483" y="810"/>
                  </a:cubicBezTo>
                  <a:cubicBezTo>
                    <a:pt x="40439" y="290"/>
                    <a:pt x="37316" y="0"/>
                    <a:pt x="34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3"/>
            <p:cNvSpPr/>
            <p:nvPr/>
          </p:nvSpPr>
          <p:spPr>
            <a:xfrm rot="10800000">
              <a:off x="5440025" y="2444375"/>
              <a:ext cx="4775650" cy="3604775"/>
            </a:xfrm>
            <a:custGeom>
              <a:avLst/>
              <a:gdLst/>
              <a:ahLst/>
              <a:cxnLst/>
              <a:rect l="l" t="t" r="r" b="b"/>
              <a:pathLst>
                <a:path w="191026" h="144191" extrusionOk="0">
                  <a:moveTo>
                    <a:pt x="88023" y="0"/>
                  </a:moveTo>
                  <a:cubicBezTo>
                    <a:pt x="83673" y="0"/>
                    <a:pt x="79324" y="130"/>
                    <a:pt x="74982" y="391"/>
                  </a:cubicBezTo>
                  <a:cubicBezTo>
                    <a:pt x="56516" y="1487"/>
                    <a:pt x="37252" y="5321"/>
                    <a:pt x="23191" y="17327"/>
                  </a:cubicBezTo>
                  <a:cubicBezTo>
                    <a:pt x="12189" y="26708"/>
                    <a:pt x="5387" y="40404"/>
                    <a:pt x="2694" y="54624"/>
                  </a:cubicBezTo>
                  <a:cubicBezTo>
                    <a:pt x="1" y="68844"/>
                    <a:pt x="1210" y="83566"/>
                    <a:pt x="4269" y="97695"/>
                  </a:cubicBezTo>
                  <a:cubicBezTo>
                    <a:pt x="6666" y="108697"/>
                    <a:pt x="10295" y="119676"/>
                    <a:pt x="17142" y="128600"/>
                  </a:cubicBezTo>
                  <a:cubicBezTo>
                    <a:pt x="23990" y="137525"/>
                    <a:pt x="34513" y="144190"/>
                    <a:pt x="45765" y="144190"/>
                  </a:cubicBezTo>
                  <a:cubicBezTo>
                    <a:pt x="57018" y="144190"/>
                    <a:pt x="68431" y="136361"/>
                    <a:pt x="70485" y="125291"/>
                  </a:cubicBezTo>
                  <a:cubicBezTo>
                    <a:pt x="72083" y="116526"/>
                    <a:pt x="68020" y="107829"/>
                    <a:pt x="66810" y="98996"/>
                  </a:cubicBezTo>
                  <a:cubicBezTo>
                    <a:pt x="64231" y="79914"/>
                    <a:pt x="77127" y="59919"/>
                    <a:pt x="95593" y="54418"/>
                  </a:cubicBezTo>
                  <a:cubicBezTo>
                    <a:pt x="100404" y="52977"/>
                    <a:pt x="105390" y="52450"/>
                    <a:pt x="110416" y="52450"/>
                  </a:cubicBezTo>
                  <a:cubicBezTo>
                    <a:pt x="115023" y="52450"/>
                    <a:pt x="119665" y="52893"/>
                    <a:pt x="124239" y="53483"/>
                  </a:cubicBezTo>
                  <a:cubicBezTo>
                    <a:pt x="133087" y="54604"/>
                    <a:pt x="141936" y="56276"/>
                    <a:pt x="150858" y="56276"/>
                  </a:cubicBezTo>
                  <a:cubicBezTo>
                    <a:pt x="151556" y="56276"/>
                    <a:pt x="152254" y="56266"/>
                    <a:pt x="152953" y="56244"/>
                  </a:cubicBezTo>
                  <a:cubicBezTo>
                    <a:pt x="162562" y="55925"/>
                    <a:pt x="172514" y="53186"/>
                    <a:pt x="179430" y="46475"/>
                  </a:cubicBezTo>
                  <a:cubicBezTo>
                    <a:pt x="184315" y="41705"/>
                    <a:pt x="191026" y="28192"/>
                    <a:pt x="184931" y="21915"/>
                  </a:cubicBezTo>
                  <a:cubicBezTo>
                    <a:pt x="183060" y="19998"/>
                    <a:pt x="179088" y="19427"/>
                    <a:pt x="176669" y="18400"/>
                  </a:cubicBezTo>
                  <a:cubicBezTo>
                    <a:pt x="172058" y="16414"/>
                    <a:pt x="167401" y="14565"/>
                    <a:pt x="162677" y="12876"/>
                  </a:cubicBezTo>
                  <a:cubicBezTo>
                    <a:pt x="153295" y="9544"/>
                    <a:pt x="143709" y="6850"/>
                    <a:pt x="133985" y="4819"/>
                  </a:cubicBezTo>
                  <a:cubicBezTo>
                    <a:pt x="118886" y="1632"/>
                    <a:pt x="103453" y="0"/>
                    <a:pt x="88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0" name="Google Shape;1380;p23"/>
          <p:cNvGrpSpPr/>
          <p:nvPr/>
        </p:nvGrpSpPr>
        <p:grpSpPr>
          <a:xfrm>
            <a:off x="380731" y="692018"/>
            <a:ext cx="11202116" cy="4348033"/>
            <a:chOff x="285548" y="519013"/>
            <a:chExt cx="8401587" cy="3261025"/>
          </a:xfrm>
        </p:grpSpPr>
        <p:sp>
          <p:nvSpPr>
            <p:cNvPr id="1381" name="Google Shape;1381;p23"/>
            <p:cNvSpPr/>
            <p:nvPr/>
          </p:nvSpPr>
          <p:spPr>
            <a:xfrm>
              <a:off x="631425" y="3619738"/>
              <a:ext cx="163600" cy="160300"/>
            </a:xfrm>
            <a:custGeom>
              <a:avLst/>
              <a:gdLst/>
              <a:ahLst/>
              <a:cxnLst/>
              <a:rect l="l" t="t" r="r" b="b"/>
              <a:pathLst>
                <a:path w="6544" h="6412" extrusionOk="0">
                  <a:moveTo>
                    <a:pt x="3494" y="0"/>
                  </a:moveTo>
                  <a:lnTo>
                    <a:pt x="2291" y="1945"/>
                  </a:lnTo>
                  <a:lnTo>
                    <a:pt x="0" y="2060"/>
                  </a:lnTo>
                  <a:lnTo>
                    <a:pt x="1483" y="3807"/>
                  </a:lnTo>
                  <a:lnTo>
                    <a:pt x="890" y="6032"/>
                  </a:lnTo>
                  <a:lnTo>
                    <a:pt x="3016" y="5159"/>
                  </a:lnTo>
                  <a:lnTo>
                    <a:pt x="4928" y="6411"/>
                  </a:lnTo>
                  <a:lnTo>
                    <a:pt x="4763" y="4120"/>
                  </a:lnTo>
                  <a:lnTo>
                    <a:pt x="6543" y="2687"/>
                  </a:lnTo>
                  <a:lnTo>
                    <a:pt x="4318" y="2143"/>
                  </a:lnTo>
                  <a:lnTo>
                    <a:pt x="3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3"/>
            <p:cNvSpPr/>
            <p:nvPr/>
          </p:nvSpPr>
          <p:spPr>
            <a:xfrm>
              <a:off x="8430764" y="519013"/>
              <a:ext cx="256372" cy="249983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3"/>
            <p:cNvSpPr/>
            <p:nvPr/>
          </p:nvSpPr>
          <p:spPr>
            <a:xfrm rot="7200044">
              <a:off x="316992" y="1121809"/>
              <a:ext cx="182571" cy="178021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3"/>
            <p:cNvSpPr/>
            <p:nvPr/>
          </p:nvSpPr>
          <p:spPr>
            <a:xfrm rot="7199865">
              <a:off x="619509" y="905472"/>
              <a:ext cx="87302" cy="89951"/>
            </a:xfrm>
            <a:custGeom>
              <a:avLst/>
              <a:gdLst/>
              <a:ahLst/>
              <a:cxnLst/>
              <a:rect l="l" t="t" r="r" b="b"/>
              <a:pathLst>
                <a:path w="2655" h="2736" extrusionOk="0">
                  <a:moveTo>
                    <a:pt x="1072" y="0"/>
                  </a:moveTo>
                  <a:lnTo>
                    <a:pt x="874" y="939"/>
                  </a:lnTo>
                  <a:lnTo>
                    <a:pt x="1" y="1319"/>
                  </a:lnTo>
                  <a:lnTo>
                    <a:pt x="825" y="1796"/>
                  </a:lnTo>
                  <a:lnTo>
                    <a:pt x="907" y="2736"/>
                  </a:lnTo>
                  <a:lnTo>
                    <a:pt x="1616" y="2093"/>
                  </a:lnTo>
                  <a:lnTo>
                    <a:pt x="2555" y="2307"/>
                  </a:lnTo>
                  <a:lnTo>
                    <a:pt x="2160" y="1434"/>
                  </a:lnTo>
                  <a:lnTo>
                    <a:pt x="2654" y="626"/>
                  </a:lnTo>
                  <a:lnTo>
                    <a:pt x="2654" y="626"/>
                  </a:lnTo>
                  <a:lnTo>
                    <a:pt x="1698" y="725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5" name="Google Shape;1385;p23"/>
          <p:cNvGrpSpPr/>
          <p:nvPr/>
        </p:nvGrpSpPr>
        <p:grpSpPr>
          <a:xfrm>
            <a:off x="-1536" y="4837601"/>
            <a:ext cx="12109643" cy="2092779"/>
            <a:chOff x="-1152" y="3628201"/>
            <a:chExt cx="9082232" cy="1569584"/>
          </a:xfrm>
        </p:grpSpPr>
        <p:grpSp>
          <p:nvGrpSpPr>
            <p:cNvPr id="1386" name="Google Shape;1386;p23"/>
            <p:cNvGrpSpPr/>
            <p:nvPr/>
          </p:nvGrpSpPr>
          <p:grpSpPr>
            <a:xfrm rot="2700000">
              <a:off x="7956659" y="4611486"/>
              <a:ext cx="485716" cy="485702"/>
              <a:chOff x="467675" y="3845425"/>
              <a:chExt cx="881100" cy="881075"/>
            </a:xfrm>
          </p:grpSpPr>
          <p:sp>
            <p:nvSpPr>
              <p:cNvPr id="1387" name="Google Shape;1387;p23"/>
              <p:cNvSpPr/>
              <p:nvPr/>
            </p:nvSpPr>
            <p:spPr>
              <a:xfrm>
                <a:off x="475100" y="3852850"/>
                <a:ext cx="866825" cy="866225"/>
              </a:xfrm>
              <a:custGeom>
                <a:avLst/>
                <a:gdLst/>
                <a:ahLst/>
                <a:cxnLst/>
                <a:rect l="l" t="t" r="r" b="b"/>
                <a:pathLst>
                  <a:path w="34673" h="34649" extrusionOk="0">
                    <a:moveTo>
                      <a:pt x="11915" y="0"/>
                    </a:moveTo>
                    <a:lnTo>
                      <a:pt x="11733" y="11276"/>
                    </a:lnTo>
                    <a:lnTo>
                      <a:pt x="1" y="11093"/>
                    </a:lnTo>
                    <a:lnTo>
                      <a:pt x="754" y="22803"/>
                    </a:lnTo>
                    <a:lnTo>
                      <a:pt x="11527" y="23054"/>
                    </a:lnTo>
                    <a:lnTo>
                      <a:pt x="11345" y="34649"/>
                    </a:lnTo>
                    <a:lnTo>
                      <a:pt x="23328" y="33827"/>
                    </a:lnTo>
                    <a:lnTo>
                      <a:pt x="23191" y="23305"/>
                    </a:lnTo>
                    <a:lnTo>
                      <a:pt x="23191" y="23305"/>
                    </a:lnTo>
                    <a:lnTo>
                      <a:pt x="33850" y="23556"/>
                    </a:lnTo>
                    <a:lnTo>
                      <a:pt x="34672" y="11595"/>
                    </a:lnTo>
                    <a:lnTo>
                      <a:pt x="23008" y="11390"/>
                    </a:lnTo>
                    <a:lnTo>
                      <a:pt x="22871" y="685"/>
                    </a:lnTo>
                    <a:lnTo>
                      <a:pt x="119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23"/>
              <p:cNvSpPr/>
              <p:nvPr/>
            </p:nvSpPr>
            <p:spPr>
              <a:xfrm>
                <a:off x="488800" y="4305925"/>
                <a:ext cx="841700" cy="413150"/>
              </a:xfrm>
              <a:custGeom>
                <a:avLst/>
                <a:gdLst/>
                <a:ahLst/>
                <a:cxnLst/>
                <a:rect l="l" t="t" r="r" b="b"/>
                <a:pathLst>
                  <a:path w="33668" h="16526" extrusionOk="0">
                    <a:moveTo>
                      <a:pt x="33668" y="0"/>
                    </a:moveTo>
                    <a:lnTo>
                      <a:pt x="33668" y="0"/>
                    </a:lnTo>
                    <a:cubicBezTo>
                      <a:pt x="32846" y="3584"/>
                      <a:pt x="31910" y="3401"/>
                      <a:pt x="30472" y="3744"/>
                    </a:cubicBezTo>
                    <a:cubicBezTo>
                      <a:pt x="29938" y="3866"/>
                      <a:pt x="29293" y="3907"/>
                      <a:pt x="28605" y="3907"/>
                    </a:cubicBezTo>
                    <a:cubicBezTo>
                      <a:pt x="27125" y="3907"/>
                      <a:pt x="25444" y="3714"/>
                      <a:pt x="24233" y="3714"/>
                    </a:cubicBezTo>
                    <a:cubicBezTo>
                      <a:pt x="24109" y="3714"/>
                      <a:pt x="23989" y="3716"/>
                      <a:pt x="23876" y="3721"/>
                    </a:cubicBezTo>
                    <a:cubicBezTo>
                      <a:pt x="20977" y="3812"/>
                      <a:pt x="21319" y="4566"/>
                      <a:pt x="21205" y="7145"/>
                    </a:cubicBezTo>
                    <a:cubicBezTo>
                      <a:pt x="21159" y="8606"/>
                      <a:pt x="21388" y="11847"/>
                      <a:pt x="21342" y="13308"/>
                    </a:cubicBezTo>
                    <a:cubicBezTo>
                      <a:pt x="21299" y="14504"/>
                      <a:pt x="17939" y="15328"/>
                      <a:pt x="15364" y="15328"/>
                    </a:cubicBezTo>
                    <a:cubicBezTo>
                      <a:pt x="13814" y="15328"/>
                      <a:pt x="12549" y="15029"/>
                      <a:pt x="12463" y="14335"/>
                    </a:cubicBezTo>
                    <a:cubicBezTo>
                      <a:pt x="12052" y="10865"/>
                      <a:pt x="12189" y="7122"/>
                      <a:pt x="12212" y="5730"/>
                    </a:cubicBezTo>
                    <a:cubicBezTo>
                      <a:pt x="12256" y="3846"/>
                      <a:pt x="11333" y="3560"/>
                      <a:pt x="9585" y="3560"/>
                    </a:cubicBezTo>
                    <a:cubicBezTo>
                      <a:pt x="9511" y="3560"/>
                      <a:pt x="9436" y="3560"/>
                      <a:pt x="9359" y="3561"/>
                    </a:cubicBezTo>
                    <a:cubicBezTo>
                      <a:pt x="8333" y="3576"/>
                      <a:pt x="5989" y="3638"/>
                      <a:pt x="4196" y="3638"/>
                    </a:cubicBezTo>
                    <a:cubicBezTo>
                      <a:pt x="3196" y="3638"/>
                      <a:pt x="2367" y="3618"/>
                      <a:pt x="2032" y="3561"/>
                    </a:cubicBezTo>
                    <a:cubicBezTo>
                      <a:pt x="1119" y="3401"/>
                      <a:pt x="480" y="3196"/>
                      <a:pt x="0" y="1530"/>
                    </a:cubicBezTo>
                    <a:lnTo>
                      <a:pt x="0" y="1530"/>
                    </a:lnTo>
                    <a:lnTo>
                      <a:pt x="206" y="4680"/>
                    </a:lnTo>
                    <a:lnTo>
                      <a:pt x="10979" y="4931"/>
                    </a:lnTo>
                    <a:lnTo>
                      <a:pt x="10797" y="16526"/>
                    </a:lnTo>
                    <a:lnTo>
                      <a:pt x="22780" y="15704"/>
                    </a:lnTo>
                    <a:lnTo>
                      <a:pt x="22643" y="5182"/>
                    </a:lnTo>
                    <a:lnTo>
                      <a:pt x="22643" y="5182"/>
                    </a:lnTo>
                    <a:lnTo>
                      <a:pt x="33302" y="5433"/>
                    </a:lnTo>
                    <a:lnTo>
                      <a:pt x="33668" y="0"/>
                    </a:ln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23"/>
              <p:cNvSpPr/>
              <p:nvPr/>
            </p:nvSpPr>
            <p:spPr>
              <a:xfrm>
                <a:off x="923050" y="4058525"/>
                <a:ext cx="224850" cy="17987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195" extrusionOk="0">
                    <a:moveTo>
                      <a:pt x="1082" y="0"/>
                    </a:moveTo>
                    <a:cubicBezTo>
                      <a:pt x="958" y="0"/>
                      <a:pt x="842" y="72"/>
                      <a:pt x="799" y="241"/>
                    </a:cubicBezTo>
                    <a:cubicBezTo>
                      <a:pt x="343" y="2182"/>
                      <a:pt x="0" y="3825"/>
                      <a:pt x="229" y="5834"/>
                    </a:cubicBezTo>
                    <a:cubicBezTo>
                      <a:pt x="274" y="6336"/>
                      <a:pt x="548" y="6884"/>
                      <a:pt x="1096" y="6975"/>
                    </a:cubicBezTo>
                    <a:cubicBezTo>
                      <a:pt x="1894" y="7127"/>
                      <a:pt x="2683" y="7194"/>
                      <a:pt x="3467" y="7194"/>
                    </a:cubicBezTo>
                    <a:cubicBezTo>
                      <a:pt x="5150" y="7194"/>
                      <a:pt x="6810" y="6886"/>
                      <a:pt x="8491" y="6450"/>
                    </a:cubicBezTo>
                    <a:cubicBezTo>
                      <a:pt x="8994" y="6313"/>
                      <a:pt x="8994" y="5560"/>
                      <a:pt x="8491" y="5423"/>
                    </a:cubicBezTo>
                    <a:cubicBezTo>
                      <a:pt x="6506" y="4943"/>
                      <a:pt x="4451" y="5126"/>
                      <a:pt x="2443" y="4829"/>
                    </a:cubicBezTo>
                    <a:cubicBezTo>
                      <a:pt x="2214" y="3231"/>
                      <a:pt x="2100" y="1793"/>
                      <a:pt x="1438" y="241"/>
                    </a:cubicBezTo>
                    <a:cubicBezTo>
                      <a:pt x="1377" y="95"/>
                      <a:pt x="1225" y="0"/>
                      <a:pt x="1082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23"/>
              <p:cNvSpPr/>
              <p:nvPr/>
            </p:nvSpPr>
            <p:spPr>
              <a:xfrm>
                <a:off x="467675" y="3845425"/>
                <a:ext cx="881100" cy="881075"/>
              </a:xfrm>
              <a:custGeom>
                <a:avLst/>
                <a:gdLst/>
                <a:ahLst/>
                <a:cxnLst/>
                <a:rect l="l" t="t" r="r" b="b"/>
                <a:pathLst>
                  <a:path w="35244" h="35243" extrusionOk="0">
                    <a:moveTo>
                      <a:pt x="12486" y="594"/>
                    </a:moveTo>
                    <a:lnTo>
                      <a:pt x="22895" y="1256"/>
                    </a:lnTo>
                    <a:lnTo>
                      <a:pt x="23009" y="11710"/>
                    </a:lnTo>
                    <a:cubicBezTo>
                      <a:pt x="23009" y="11847"/>
                      <a:pt x="23146" y="11984"/>
                      <a:pt x="23305" y="11984"/>
                    </a:cubicBezTo>
                    <a:lnTo>
                      <a:pt x="34650" y="12166"/>
                    </a:lnTo>
                    <a:lnTo>
                      <a:pt x="33874" y="23579"/>
                    </a:lnTo>
                    <a:lnTo>
                      <a:pt x="23488" y="23328"/>
                    </a:lnTo>
                    <a:cubicBezTo>
                      <a:pt x="23420" y="23328"/>
                      <a:pt x="23351" y="23351"/>
                      <a:pt x="23283" y="23396"/>
                    </a:cubicBezTo>
                    <a:cubicBezTo>
                      <a:pt x="23237" y="23465"/>
                      <a:pt x="23214" y="23533"/>
                      <a:pt x="23214" y="23602"/>
                    </a:cubicBezTo>
                    <a:lnTo>
                      <a:pt x="23328" y="33873"/>
                    </a:lnTo>
                    <a:lnTo>
                      <a:pt x="11938" y="34649"/>
                    </a:lnTo>
                    <a:lnTo>
                      <a:pt x="11938" y="34649"/>
                    </a:lnTo>
                    <a:lnTo>
                      <a:pt x="12121" y="23351"/>
                    </a:lnTo>
                    <a:cubicBezTo>
                      <a:pt x="12121" y="23214"/>
                      <a:pt x="11984" y="23077"/>
                      <a:pt x="11847" y="23077"/>
                    </a:cubicBezTo>
                    <a:lnTo>
                      <a:pt x="1325" y="22826"/>
                    </a:lnTo>
                    <a:lnTo>
                      <a:pt x="594" y="11664"/>
                    </a:lnTo>
                    <a:lnTo>
                      <a:pt x="12007" y="11847"/>
                    </a:lnTo>
                    <a:cubicBezTo>
                      <a:pt x="12167" y="11847"/>
                      <a:pt x="12304" y="11733"/>
                      <a:pt x="12304" y="11573"/>
                    </a:cubicBezTo>
                    <a:lnTo>
                      <a:pt x="12486" y="594"/>
                    </a:lnTo>
                    <a:close/>
                    <a:moveTo>
                      <a:pt x="12235" y="0"/>
                    </a:moveTo>
                    <a:cubicBezTo>
                      <a:pt x="12144" y="0"/>
                      <a:pt x="12075" y="23"/>
                      <a:pt x="12007" y="69"/>
                    </a:cubicBezTo>
                    <a:cubicBezTo>
                      <a:pt x="11961" y="137"/>
                      <a:pt x="11916" y="206"/>
                      <a:pt x="11916" y="274"/>
                    </a:cubicBezTo>
                    <a:lnTo>
                      <a:pt x="11733" y="11276"/>
                    </a:lnTo>
                    <a:lnTo>
                      <a:pt x="298" y="11094"/>
                    </a:lnTo>
                    <a:cubicBezTo>
                      <a:pt x="229" y="11094"/>
                      <a:pt x="138" y="11116"/>
                      <a:pt x="92" y="11185"/>
                    </a:cubicBezTo>
                    <a:cubicBezTo>
                      <a:pt x="24" y="11230"/>
                      <a:pt x="1" y="11322"/>
                      <a:pt x="1" y="11390"/>
                    </a:cubicBezTo>
                    <a:lnTo>
                      <a:pt x="777" y="23122"/>
                    </a:lnTo>
                    <a:cubicBezTo>
                      <a:pt x="777" y="23259"/>
                      <a:pt x="891" y="23396"/>
                      <a:pt x="1051" y="23396"/>
                    </a:cubicBezTo>
                    <a:lnTo>
                      <a:pt x="11550" y="23625"/>
                    </a:lnTo>
                    <a:lnTo>
                      <a:pt x="11345" y="34946"/>
                    </a:lnTo>
                    <a:cubicBezTo>
                      <a:pt x="11345" y="35037"/>
                      <a:pt x="11391" y="35106"/>
                      <a:pt x="11436" y="35151"/>
                    </a:cubicBezTo>
                    <a:cubicBezTo>
                      <a:pt x="11505" y="35220"/>
                      <a:pt x="11573" y="35243"/>
                      <a:pt x="11642" y="35243"/>
                    </a:cubicBezTo>
                    <a:lnTo>
                      <a:pt x="11665" y="35243"/>
                    </a:lnTo>
                    <a:lnTo>
                      <a:pt x="23625" y="34421"/>
                    </a:lnTo>
                    <a:cubicBezTo>
                      <a:pt x="23785" y="34398"/>
                      <a:pt x="23899" y="34284"/>
                      <a:pt x="23899" y="34124"/>
                    </a:cubicBezTo>
                    <a:lnTo>
                      <a:pt x="23785" y="23899"/>
                    </a:lnTo>
                    <a:lnTo>
                      <a:pt x="34125" y="24150"/>
                    </a:lnTo>
                    <a:cubicBezTo>
                      <a:pt x="34284" y="24150"/>
                      <a:pt x="34421" y="24035"/>
                      <a:pt x="34421" y="23876"/>
                    </a:cubicBezTo>
                    <a:lnTo>
                      <a:pt x="35243" y="11915"/>
                    </a:lnTo>
                    <a:cubicBezTo>
                      <a:pt x="35243" y="11824"/>
                      <a:pt x="35220" y="11755"/>
                      <a:pt x="35175" y="11687"/>
                    </a:cubicBezTo>
                    <a:cubicBezTo>
                      <a:pt x="35106" y="11641"/>
                      <a:pt x="35038" y="11596"/>
                      <a:pt x="34969" y="11596"/>
                    </a:cubicBezTo>
                    <a:lnTo>
                      <a:pt x="23579" y="11413"/>
                    </a:lnTo>
                    <a:lnTo>
                      <a:pt x="23465" y="982"/>
                    </a:lnTo>
                    <a:cubicBezTo>
                      <a:pt x="23465" y="822"/>
                      <a:pt x="23351" y="708"/>
                      <a:pt x="23191" y="708"/>
                    </a:cubicBezTo>
                    <a:lnTo>
                      <a:pt x="122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1" name="Google Shape;1391;p23"/>
            <p:cNvGrpSpPr/>
            <p:nvPr/>
          </p:nvGrpSpPr>
          <p:grpSpPr>
            <a:xfrm>
              <a:off x="8482437" y="3628201"/>
              <a:ext cx="598643" cy="882709"/>
              <a:chOff x="9592" y="59773"/>
              <a:chExt cx="898189" cy="1324394"/>
            </a:xfrm>
          </p:grpSpPr>
          <p:sp>
            <p:nvSpPr>
              <p:cNvPr id="1392" name="Google Shape;1392;p23"/>
              <p:cNvSpPr/>
              <p:nvPr/>
            </p:nvSpPr>
            <p:spPr>
              <a:xfrm rot="979958">
                <a:off x="175364" y="124054"/>
                <a:ext cx="567198" cy="1195994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47842" extrusionOk="0">
                    <a:moveTo>
                      <a:pt x="0" y="0"/>
                    </a:moveTo>
                    <a:lnTo>
                      <a:pt x="0" y="13170"/>
                    </a:lnTo>
                    <a:lnTo>
                      <a:pt x="8880" y="13170"/>
                    </a:lnTo>
                    <a:lnTo>
                      <a:pt x="8880" y="47842"/>
                    </a:lnTo>
                    <a:lnTo>
                      <a:pt x="22689" y="47842"/>
                    </a:lnTo>
                    <a:lnTo>
                      <a:pt x="22689" y="936"/>
                    </a:lnTo>
                    <a:lnTo>
                      <a:pt x="13741" y="0"/>
                    </a:lnTo>
                    <a:close/>
                  </a:path>
                </a:pathLst>
              </a:custGeom>
              <a:solidFill>
                <a:srgbClr val="FD4A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3" name="Google Shape;1393;p23"/>
              <p:cNvSpPr/>
              <p:nvPr/>
            </p:nvSpPr>
            <p:spPr>
              <a:xfrm rot="979958">
                <a:off x="175364" y="124054"/>
                <a:ext cx="567198" cy="1195994"/>
              </a:xfrm>
              <a:custGeom>
                <a:avLst/>
                <a:gdLst/>
                <a:ahLst/>
                <a:cxnLst/>
                <a:rect l="l" t="t" r="r" b="b"/>
                <a:pathLst>
                  <a:path w="22689" h="47842" extrusionOk="0">
                    <a:moveTo>
                      <a:pt x="0" y="0"/>
                    </a:moveTo>
                    <a:lnTo>
                      <a:pt x="0" y="13170"/>
                    </a:lnTo>
                    <a:lnTo>
                      <a:pt x="8880" y="13170"/>
                    </a:lnTo>
                    <a:lnTo>
                      <a:pt x="8880" y="47842"/>
                    </a:lnTo>
                    <a:lnTo>
                      <a:pt x="22689" y="47842"/>
                    </a:lnTo>
                    <a:lnTo>
                      <a:pt x="22689" y="936"/>
                    </a:lnTo>
                    <a:lnTo>
                      <a:pt x="137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4" name="Google Shape;1394;p23"/>
              <p:cNvSpPr/>
              <p:nvPr/>
            </p:nvSpPr>
            <p:spPr>
              <a:xfrm rot="979958">
                <a:off x="453706" y="176549"/>
                <a:ext cx="281337" cy="1183444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47340" extrusionOk="0">
                    <a:moveTo>
                      <a:pt x="6985" y="0"/>
                    </a:moveTo>
                    <a:lnTo>
                      <a:pt x="6985" y="0"/>
                    </a:lnTo>
                    <a:cubicBezTo>
                      <a:pt x="7579" y="480"/>
                      <a:pt x="8058" y="1096"/>
                      <a:pt x="8355" y="1940"/>
                    </a:cubicBezTo>
                    <a:cubicBezTo>
                      <a:pt x="9131" y="4109"/>
                      <a:pt x="8903" y="6665"/>
                      <a:pt x="8812" y="8902"/>
                    </a:cubicBezTo>
                    <a:cubicBezTo>
                      <a:pt x="8583" y="14700"/>
                      <a:pt x="8697" y="20520"/>
                      <a:pt x="8606" y="26295"/>
                    </a:cubicBezTo>
                    <a:cubicBezTo>
                      <a:pt x="8583" y="29468"/>
                      <a:pt x="8629" y="32640"/>
                      <a:pt x="8583" y="35813"/>
                    </a:cubicBezTo>
                    <a:cubicBezTo>
                      <a:pt x="8538" y="38621"/>
                      <a:pt x="8971" y="42295"/>
                      <a:pt x="6871" y="44441"/>
                    </a:cubicBezTo>
                    <a:cubicBezTo>
                      <a:pt x="5068" y="46267"/>
                      <a:pt x="2398" y="46609"/>
                      <a:pt x="1" y="47340"/>
                    </a:cubicBezTo>
                    <a:lnTo>
                      <a:pt x="11254" y="47340"/>
                    </a:lnTo>
                    <a:lnTo>
                      <a:pt x="11254" y="434"/>
                    </a:lnTo>
                    <a:lnTo>
                      <a:pt x="6985" y="0"/>
                    </a:ln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23"/>
              <p:cNvSpPr/>
              <p:nvPr/>
            </p:nvSpPr>
            <p:spPr>
              <a:xfrm rot="979958">
                <a:off x="385737" y="174990"/>
                <a:ext cx="260788" cy="81071"/>
              </a:xfrm>
              <a:custGeom>
                <a:avLst/>
                <a:gdLst/>
                <a:ahLst/>
                <a:cxnLst/>
                <a:rect l="l" t="t" r="r" b="b"/>
                <a:pathLst>
                  <a:path w="10432" h="3243" extrusionOk="0">
                    <a:moveTo>
                      <a:pt x="5964" y="0"/>
                    </a:moveTo>
                    <a:cubicBezTo>
                      <a:pt x="5633" y="0"/>
                      <a:pt x="5277" y="17"/>
                      <a:pt x="4885" y="48"/>
                    </a:cubicBezTo>
                    <a:cubicBezTo>
                      <a:pt x="3196" y="185"/>
                      <a:pt x="1210" y="436"/>
                      <a:pt x="160" y="1874"/>
                    </a:cubicBezTo>
                    <a:cubicBezTo>
                      <a:pt x="0" y="2102"/>
                      <a:pt x="137" y="2376"/>
                      <a:pt x="320" y="2513"/>
                    </a:cubicBezTo>
                    <a:cubicBezTo>
                      <a:pt x="1121" y="3110"/>
                      <a:pt x="2153" y="3242"/>
                      <a:pt x="3182" y="3242"/>
                    </a:cubicBezTo>
                    <a:cubicBezTo>
                      <a:pt x="3765" y="3242"/>
                      <a:pt x="4348" y="3200"/>
                      <a:pt x="4885" y="3175"/>
                    </a:cubicBezTo>
                    <a:cubicBezTo>
                      <a:pt x="4970" y="3173"/>
                      <a:pt x="5055" y="3172"/>
                      <a:pt x="5140" y="3172"/>
                    </a:cubicBezTo>
                    <a:cubicBezTo>
                      <a:pt x="5550" y="3172"/>
                      <a:pt x="5965" y="3193"/>
                      <a:pt x="6375" y="3193"/>
                    </a:cubicBezTo>
                    <a:cubicBezTo>
                      <a:pt x="6751" y="3193"/>
                      <a:pt x="7123" y="3175"/>
                      <a:pt x="7487" y="3106"/>
                    </a:cubicBezTo>
                    <a:cubicBezTo>
                      <a:pt x="8469" y="2924"/>
                      <a:pt x="9108" y="2467"/>
                      <a:pt x="10044" y="2102"/>
                    </a:cubicBezTo>
                    <a:cubicBezTo>
                      <a:pt x="10363" y="1988"/>
                      <a:pt x="10432" y="1600"/>
                      <a:pt x="10135" y="1417"/>
                    </a:cubicBezTo>
                    <a:cubicBezTo>
                      <a:pt x="8581" y="394"/>
                      <a:pt x="7578" y="0"/>
                      <a:pt x="5964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6" name="Google Shape;1396;p23"/>
              <p:cNvSpPr/>
              <p:nvPr/>
            </p:nvSpPr>
            <p:spPr>
              <a:xfrm rot="979958">
                <a:off x="652228" y="241710"/>
                <a:ext cx="76246" cy="6419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568" extrusionOk="0">
                    <a:moveTo>
                      <a:pt x="377" y="2032"/>
                    </a:moveTo>
                    <a:cubicBezTo>
                      <a:pt x="378" y="2034"/>
                      <a:pt x="378" y="2035"/>
                      <a:pt x="379" y="2036"/>
                    </a:cubicBezTo>
                    <a:lnTo>
                      <a:pt x="379" y="2036"/>
                    </a:lnTo>
                    <a:cubicBezTo>
                      <a:pt x="379" y="2036"/>
                      <a:pt x="379" y="2035"/>
                      <a:pt x="379" y="2035"/>
                    </a:cubicBezTo>
                    <a:cubicBezTo>
                      <a:pt x="378" y="2034"/>
                      <a:pt x="378" y="2033"/>
                      <a:pt x="377" y="2032"/>
                    </a:cubicBezTo>
                    <a:close/>
                    <a:moveTo>
                      <a:pt x="379" y="2036"/>
                    </a:moveTo>
                    <a:cubicBezTo>
                      <a:pt x="379" y="2046"/>
                      <a:pt x="385" y="2052"/>
                      <a:pt x="390" y="2057"/>
                    </a:cubicBezTo>
                    <a:lnTo>
                      <a:pt x="390" y="2057"/>
                    </a:lnTo>
                    <a:cubicBezTo>
                      <a:pt x="386" y="2050"/>
                      <a:pt x="383" y="2043"/>
                      <a:pt x="379" y="2036"/>
                    </a:cubicBezTo>
                    <a:close/>
                    <a:moveTo>
                      <a:pt x="390" y="2057"/>
                    </a:moveTo>
                    <a:cubicBezTo>
                      <a:pt x="394" y="2065"/>
                      <a:pt x="398" y="2073"/>
                      <a:pt x="402" y="2080"/>
                    </a:cubicBezTo>
                    <a:cubicBezTo>
                      <a:pt x="402" y="2069"/>
                      <a:pt x="396" y="2063"/>
                      <a:pt x="390" y="2057"/>
                    </a:cubicBezTo>
                    <a:close/>
                    <a:moveTo>
                      <a:pt x="1478" y="0"/>
                    </a:moveTo>
                    <a:cubicBezTo>
                      <a:pt x="1378" y="0"/>
                      <a:pt x="1272" y="9"/>
                      <a:pt x="1155" y="26"/>
                    </a:cubicBezTo>
                    <a:cubicBezTo>
                      <a:pt x="1087" y="49"/>
                      <a:pt x="1041" y="49"/>
                      <a:pt x="972" y="72"/>
                    </a:cubicBezTo>
                    <a:cubicBezTo>
                      <a:pt x="767" y="140"/>
                      <a:pt x="584" y="232"/>
                      <a:pt x="425" y="391"/>
                    </a:cubicBezTo>
                    <a:cubicBezTo>
                      <a:pt x="301" y="552"/>
                      <a:pt x="238" y="633"/>
                      <a:pt x="238" y="633"/>
                    </a:cubicBezTo>
                    <a:cubicBezTo>
                      <a:pt x="239" y="633"/>
                      <a:pt x="266" y="598"/>
                      <a:pt x="322" y="530"/>
                    </a:cubicBezTo>
                    <a:lnTo>
                      <a:pt x="322" y="530"/>
                    </a:lnTo>
                    <a:cubicBezTo>
                      <a:pt x="60" y="870"/>
                      <a:pt x="1" y="1238"/>
                      <a:pt x="124" y="1592"/>
                    </a:cubicBezTo>
                    <a:lnTo>
                      <a:pt x="124" y="1592"/>
                    </a:lnTo>
                    <a:cubicBezTo>
                      <a:pt x="118" y="1580"/>
                      <a:pt x="111" y="1568"/>
                      <a:pt x="105" y="1556"/>
                    </a:cubicBezTo>
                    <a:lnTo>
                      <a:pt x="105" y="1556"/>
                    </a:lnTo>
                    <a:cubicBezTo>
                      <a:pt x="166" y="1731"/>
                      <a:pt x="256" y="1888"/>
                      <a:pt x="370" y="2024"/>
                    </a:cubicBezTo>
                    <a:lnTo>
                      <a:pt x="370" y="2024"/>
                    </a:lnTo>
                    <a:cubicBezTo>
                      <a:pt x="373" y="2027"/>
                      <a:pt x="375" y="2030"/>
                      <a:pt x="377" y="2032"/>
                    </a:cubicBezTo>
                    <a:lnTo>
                      <a:pt x="377" y="2032"/>
                    </a:lnTo>
                    <a:cubicBezTo>
                      <a:pt x="377" y="2032"/>
                      <a:pt x="377" y="2032"/>
                      <a:pt x="377" y="2032"/>
                    </a:cubicBezTo>
                    <a:lnTo>
                      <a:pt x="377" y="2032"/>
                    </a:lnTo>
                    <a:cubicBezTo>
                      <a:pt x="662" y="2367"/>
                      <a:pt x="1090" y="2567"/>
                      <a:pt x="1549" y="2567"/>
                    </a:cubicBezTo>
                    <a:cubicBezTo>
                      <a:pt x="1600" y="2567"/>
                      <a:pt x="1651" y="2565"/>
                      <a:pt x="1703" y="2560"/>
                    </a:cubicBezTo>
                    <a:cubicBezTo>
                      <a:pt x="2251" y="2491"/>
                      <a:pt x="2753" y="2217"/>
                      <a:pt x="2913" y="1624"/>
                    </a:cubicBezTo>
                    <a:cubicBezTo>
                      <a:pt x="3050" y="1122"/>
                      <a:pt x="2844" y="437"/>
                      <a:pt x="2319" y="209"/>
                    </a:cubicBezTo>
                    <a:cubicBezTo>
                      <a:pt x="2013" y="73"/>
                      <a:pt x="1771" y="0"/>
                      <a:pt x="1478" y="0"/>
                    </a:cubicBezTo>
                    <a:close/>
                  </a:path>
                </a:pathLst>
              </a:custGeom>
              <a:solidFill>
                <a:srgbClr val="F8F8F8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7" name="Google Shape;1397;p23"/>
              <p:cNvSpPr/>
              <p:nvPr/>
            </p:nvSpPr>
            <p:spPr>
              <a:xfrm rot="979958">
                <a:off x="167951" y="117123"/>
                <a:ext cx="581473" cy="1209693"/>
              </a:xfrm>
              <a:custGeom>
                <a:avLst/>
                <a:gdLst/>
                <a:ahLst/>
                <a:cxnLst/>
                <a:rect l="l" t="t" r="r" b="b"/>
                <a:pathLst>
                  <a:path w="23260" h="48390" extrusionOk="0">
                    <a:moveTo>
                      <a:pt x="13993" y="548"/>
                    </a:moveTo>
                    <a:lnTo>
                      <a:pt x="22689" y="1484"/>
                    </a:lnTo>
                    <a:lnTo>
                      <a:pt x="22689" y="47819"/>
                    </a:lnTo>
                    <a:lnTo>
                      <a:pt x="9450" y="47819"/>
                    </a:lnTo>
                    <a:lnTo>
                      <a:pt x="9450" y="13444"/>
                    </a:lnTo>
                    <a:cubicBezTo>
                      <a:pt x="9450" y="13284"/>
                      <a:pt x="9336" y="13170"/>
                      <a:pt x="9177" y="13170"/>
                    </a:cubicBezTo>
                    <a:lnTo>
                      <a:pt x="571" y="13170"/>
                    </a:lnTo>
                    <a:lnTo>
                      <a:pt x="571" y="571"/>
                    </a:lnTo>
                    <a:lnTo>
                      <a:pt x="13993" y="548"/>
                    </a:lnTo>
                    <a:close/>
                    <a:moveTo>
                      <a:pt x="297" y="0"/>
                    </a:moveTo>
                    <a:cubicBezTo>
                      <a:pt x="138" y="0"/>
                      <a:pt x="1" y="114"/>
                      <a:pt x="1" y="274"/>
                    </a:cubicBezTo>
                    <a:lnTo>
                      <a:pt x="1" y="13444"/>
                    </a:lnTo>
                    <a:cubicBezTo>
                      <a:pt x="1" y="13604"/>
                      <a:pt x="138" y="13741"/>
                      <a:pt x="297" y="13741"/>
                    </a:cubicBezTo>
                    <a:lnTo>
                      <a:pt x="8880" y="13741"/>
                    </a:lnTo>
                    <a:lnTo>
                      <a:pt x="8880" y="48116"/>
                    </a:lnTo>
                    <a:cubicBezTo>
                      <a:pt x="8880" y="48276"/>
                      <a:pt x="9017" y="48390"/>
                      <a:pt x="9177" y="48390"/>
                    </a:cubicBezTo>
                    <a:lnTo>
                      <a:pt x="22986" y="48390"/>
                    </a:lnTo>
                    <a:cubicBezTo>
                      <a:pt x="23146" y="48390"/>
                      <a:pt x="23260" y="48276"/>
                      <a:pt x="23260" y="48116"/>
                    </a:cubicBezTo>
                    <a:lnTo>
                      <a:pt x="23260" y="1210"/>
                    </a:lnTo>
                    <a:cubicBezTo>
                      <a:pt x="23260" y="1073"/>
                      <a:pt x="23146" y="959"/>
                      <a:pt x="23009" y="936"/>
                    </a:cubicBezTo>
                    <a:lnTo>
                      <a:pt x="140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8" name="Google Shape;1398;p23"/>
            <p:cNvGrpSpPr/>
            <p:nvPr/>
          </p:nvGrpSpPr>
          <p:grpSpPr>
            <a:xfrm rot="6164805">
              <a:off x="37527" y="4007450"/>
              <a:ext cx="752408" cy="680524"/>
              <a:chOff x="694050" y="2481075"/>
              <a:chExt cx="865100" cy="782450"/>
            </a:xfrm>
          </p:grpSpPr>
          <p:sp>
            <p:nvSpPr>
              <p:cNvPr id="1399" name="Google Shape;1399;p23"/>
              <p:cNvSpPr/>
              <p:nvPr/>
            </p:nvSpPr>
            <p:spPr>
              <a:xfrm>
                <a:off x="694050" y="2499425"/>
                <a:ext cx="725300" cy="764100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30564" extrusionOk="0">
                    <a:moveTo>
                      <a:pt x="29011" y="0"/>
                    </a:moveTo>
                    <a:cubicBezTo>
                      <a:pt x="28966" y="0"/>
                      <a:pt x="28920" y="23"/>
                      <a:pt x="28874" y="23"/>
                    </a:cubicBezTo>
                    <a:cubicBezTo>
                      <a:pt x="28692" y="46"/>
                      <a:pt x="28532" y="91"/>
                      <a:pt x="28349" y="114"/>
                    </a:cubicBezTo>
                    <a:cubicBezTo>
                      <a:pt x="28190" y="137"/>
                      <a:pt x="28007" y="183"/>
                      <a:pt x="27824" y="206"/>
                    </a:cubicBezTo>
                    <a:cubicBezTo>
                      <a:pt x="27665" y="251"/>
                      <a:pt x="27482" y="274"/>
                      <a:pt x="27322" y="297"/>
                    </a:cubicBezTo>
                    <a:cubicBezTo>
                      <a:pt x="27163" y="320"/>
                      <a:pt x="27026" y="343"/>
                      <a:pt x="26889" y="388"/>
                    </a:cubicBezTo>
                    <a:cubicBezTo>
                      <a:pt x="26683" y="411"/>
                      <a:pt x="26501" y="457"/>
                      <a:pt x="26295" y="479"/>
                    </a:cubicBezTo>
                    <a:cubicBezTo>
                      <a:pt x="25884" y="571"/>
                      <a:pt x="25451" y="662"/>
                      <a:pt x="25063" y="731"/>
                    </a:cubicBezTo>
                    <a:cubicBezTo>
                      <a:pt x="24926" y="776"/>
                      <a:pt x="24789" y="799"/>
                      <a:pt x="24652" y="822"/>
                    </a:cubicBezTo>
                    <a:cubicBezTo>
                      <a:pt x="24606" y="822"/>
                      <a:pt x="24583" y="845"/>
                      <a:pt x="24538" y="845"/>
                    </a:cubicBezTo>
                    <a:cubicBezTo>
                      <a:pt x="24355" y="890"/>
                      <a:pt x="24195" y="913"/>
                      <a:pt x="24035" y="959"/>
                    </a:cubicBezTo>
                    <a:cubicBezTo>
                      <a:pt x="23762" y="1004"/>
                      <a:pt x="23510" y="1073"/>
                      <a:pt x="23282" y="1119"/>
                    </a:cubicBezTo>
                    <a:cubicBezTo>
                      <a:pt x="23191" y="1141"/>
                      <a:pt x="23100" y="1164"/>
                      <a:pt x="23008" y="1187"/>
                    </a:cubicBezTo>
                    <a:cubicBezTo>
                      <a:pt x="22461" y="1324"/>
                      <a:pt x="22095" y="1438"/>
                      <a:pt x="21958" y="1529"/>
                    </a:cubicBezTo>
                    <a:cubicBezTo>
                      <a:pt x="21296" y="1895"/>
                      <a:pt x="13285" y="8651"/>
                      <a:pt x="8081" y="13102"/>
                    </a:cubicBezTo>
                    <a:cubicBezTo>
                      <a:pt x="7145" y="13901"/>
                      <a:pt x="6300" y="14631"/>
                      <a:pt x="5593" y="15247"/>
                    </a:cubicBezTo>
                    <a:cubicBezTo>
                      <a:pt x="5342" y="15453"/>
                      <a:pt x="5113" y="15658"/>
                      <a:pt x="4885" y="15864"/>
                    </a:cubicBezTo>
                    <a:cubicBezTo>
                      <a:pt x="4839" y="15909"/>
                      <a:pt x="4771" y="15955"/>
                      <a:pt x="4725" y="16001"/>
                    </a:cubicBezTo>
                    <a:cubicBezTo>
                      <a:pt x="4634" y="16069"/>
                      <a:pt x="4565" y="16138"/>
                      <a:pt x="4474" y="16206"/>
                    </a:cubicBezTo>
                    <a:cubicBezTo>
                      <a:pt x="4451" y="16252"/>
                      <a:pt x="4429" y="16275"/>
                      <a:pt x="4383" y="16297"/>
                    </a:cubicBezTo>
                    <a:cubicBezTo>
                      <a:pt x="4314" y="16366"/>
                      <a:pt x="4246" y="16412"/>
                      <a:pt x="4200" y="16480"/>
                    </a:cubicBezTo>
                    <a:lnTo>
                      <a:pt x="4177" y="16480"/>
                    </a:lnTo>
                    <a:cubicBezTo>
                      <a:pt x="4086" y="16571"/>
                      <a:pt x="4018" y="16640"/>
                      <a:pt x="3949" y="16708"/>
                    </a:cubicBezTo>
                    <a:cubicBezTo>
                      <a:pt x="3812" y="16822"/>
                      <a:pt x="3721" y="16914"/>
                      <a:pt x="3675" y="16959"/>
                    </a:cubicBezTo>
                    <a:cubicBezTo>
                      <a:pt x="3447" y="17233"/>
                      <a:pt x="3219" y="17735"/>
                      <a:pt x="3105" y="18397"/>
                    </a:cubicBezTo>
                    <a:cubicBezTo>
                      <a:pt x="2968" y="18534"/>
                      <a:pt x="411" y="21205"/>
                      <a:pt x="206" y="21958"/>
                    </a:cubicBezTo>
                    <a:cubicBezTo>
                      <a:pt x="0" y="22711"/>
                      <a:pt x="548" y="26089"/>
                      <a:pt x="2785" y="28189"/>
                    </a:cubicBezTo>
                    <a:cubicBezTo>
                      <a:pt x="4999" y="30289"/>
                      <a:pt x="6711" y="30563"/>
                      <a:pt x="7213" y="30563"/>
                    </a:cubicBezTo>
                    <a:cubicBezTo>
                      <a:pt x="7578" y="30563"/>
                      <a:pt x="9587" y="29057"/>
                      <a:pt x="10728" y="28167"/>
                    </a:cubicBezTo>
                    <a:cubicBezTo>
                      <a:pt x="10837" y="28173"/>
                      <a:pt x="10943" y="28177"/>
                      <a:pt x="11046" y="28177"/>
                    </a:cubicBezTo>
                    <a:cubicBezTo>
                      <a:pt x="11631" y="28177"/>
                      <a:pt x="12110" y="28071"/>
                      <a:pt x="12440" y="27915"/>
                    </a:cubicBezTo>
                    <a:cubicBezTo>
                      <a:pt x="12600" y="27847"/>
                      <a:pt x="13011" y="27550"/>
                      <a:pt x="13604" y="27094"/>
                    </a:cubicBezTo>
                    <a:cubicBezTo>
                      <a:pt x="13673" y="27025"/>
                      <a:pt x="13741" y="26980"/>
                      <a:pt x="13833" y="26911"/>
                    </a:cubicBezTo>
                    <a:cubicBezTo>
                      <a:pt x="14038" y="26729"/>
                      <a:pt x="14289" y="26546"/>
                      <a:pt x="14563" y="26318"/>
                    </a:cubicBezTo>
                    <a:cubicBezTo>
                      <a:pt x="14517" y="25245"/>
                      <a:pt x="14540" y="24149"/>
                      <a:pt x="14654" y="23076"/>
                    </a:cubicBezTo>
                    <a:cubicBezTo>
                      <a:pt x="14860" y="20862"/>
                      <a:pt x="15362" y="18648"/>
                      <a:pt x="16115" y="16503"/>
                    </a:cubicBezTo>
                    <a:cubicBezTo>
                      <a:pt x="16800" y="14631"/>
                      <a:pt x="17644" y="12805"/>
                      <a:pt x="18694" y="11139"/>
                    </a:cubicBezTo>
                    <a:cubicBezTo>
                      <a:pt x="20201" y="8651"/>
                      <a:pt x="22004" y="6346"/>
                      <a:pt x="24035" y="4291"/>
                    </a:cubicBezTo>
                    <a:cubicBezTo>
                      <a:pt x="25565" y="2716"/>
                      <a:pt x="27231" y="1278"/>
                      <a:pt x="29011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0" name="Google Shape;1400;p23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extrusionOk="0">
                    <a:moveTo>
                      <a:pt x="3105" y="0"/>
                    </a:moveTo>
                    <a:cubicBezTo>
                      <a:pt x="2968" y="137"/>
                      <a:pt x="411" y="2808"/>
                      <a:pt x="206" y="3561"/>
                    </a:cubicBezTo>
                    <a:cubicBezTo>
                      <a:pt x="0" y="4314"/>
                      <a:pt x="548" y="7692"/>
                      <a:pt x="2785" y="9792"/>
                    </a:cubicBezTo>
                    <a:cubicBezTo>
                      <a:pt x="4999" y="11892"/>
                      <a:pt x="6711" y="12166"/>
                      <a:pt x="7213" y="12166"/>
                    </a:cubicBezTo>
                    <a:cubicBezTo>
                      <a:pt x="7578" y="12166"/>
                      <a:pt x="9587" y="10660"/>
                      <a:pt x="10728" y="9770"/>
                    </a:cubicBezTo>
                    <a:cubicBezTo>
                      <a:pt x="11185" y="9427"/>
                      <a:pt x="11504" y="9176"/>
                      <a:pt x="11504" y="9176"/>
                    </a:cubicBezTo>
                    <a:cubicBezTo>
                      <a:pt x="11504" y="9176"/>
                      <a:pt x="4611" y="7989"/>
                      <a:pt x="3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1" name="Google Shape;1401;p23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fill="none" extrusionOk="0">
                    <a:moveTo>
                      <a:pt x="11504" y="9176"/>
                    </a:moveTo>
                    <a:cubicBezTo>
                      <a:pt x="11504" y="9176"/>
                      <a:pt x="11185" y="9427"/>
                      <a:pt x="10728" y="9770"/>
                    </a:cubicBezTo>
                    <a:cubicBezTo>
                      <a:pt x="9587" y="10660"/>
                      <a:pt x="7578" y="12166"/>
                      <a:pt x="7213" y="12166"/>
                    </a:cubicBezTo>
                    <a:cubicBezTo>
                      <a:pt x="6711" y="12166"/>
                      <a:pt x="4999" y="11892"/>
                      <a:pt x="2785" y="9792"/>
                    </a:cubicBezTo>
                    <a:cubicBezTo>
                      <a:pt x="548" y="7692"/>
                      <a:pt x="0" y="4314"/>
                      <a:pt x="206" y="3561"/>
                    </a:cubicBezTo>
                    <a:cubicBezTo>
                      <a:pt x="411" y="2808"/>
                      <a:pt x="2968" y="137"/>
                      <a:pt x="3105" y="0"/>
                    </a:cubicBezTo>
                    <a:cubicBezTo>
                      <a:pt x="3105" y="0"/>
                      <a:pt x="3105" y="0"/>
                      <a:pt x="3105" y="0"/>
                    </a:cubicBezTo>
                    <a:cubicBezTo>
                      <a:pt x="4611" y="7989"/>
                      <a:pt x="11504" y="9176"/>
                      <a:pt x="11504" y="9176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2" name="Google Shape;1402;p23"/>
              <p:cNvSpPr/>
              <p:nvPr/>
            </p:nvSpPr>
            <p:spPr>
              <a:xfrm>
                <a:off x="765950" y="2481150"/>
                <a:ext cx="791500" cy="7227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08" extrusionOk="0">
                    <a:moveTo>
                      <a:pt x="31271" y="1"/>
                    </a:moveTo>
                    <a:cubicBezTo>
                      <a:pt x="31248" y="1"/>
                      <a:pt x="31203" y="1"/>
                      <a:pt x="31157" y="24"/>
                    </a:cubicBezTo>
                    <a:cubicBezTo>
                      <a:pt x="31020" y="24"/>
                      <a:pt x="30860" y="24"/>
                      <a:pt x="30678" y="46"/>
                    </a:cubicBezTo>
                    <a:cubicBezTo>
                      <a:pt x="30586" y="69"/>
                      <a:pt x="30518" y="69"/>
                      <a:pt x="30404" y="92"/>
                    </a:cubicBezTo>
                    <a:lnTo>
                      <a:pt x="30381" y="92"/>
                    </a:lnTo>
                    <a:cubicBezTo>
                      <a:pt x="30335" y="92"/>
                      <a:pt x="30267" y="92"/>
                      <a:pt x="30198" y="115"/>
                    </a:cubicBezTo>
                    <a:cubicBezTo>
                      <a:pt x="30130" y="115"/>
                      <a:pt x="30061" y="138"/>
                      <a:pt x="29993" y="138"/>
                    </a:cubicBezTo>
                    <a:cubicBezTo>
                      <a:pt x="29924" y="138"/>
                      <a:pt x="29856" y="161"/>
                      <a:pt x="29765" y="161"/>
                    </a:cubicBezTo>
                    <a:cubicBezTo>
                      <a:pt x="29628" y="183"/>
                      <a:pt x="29468" y="206"/>
                      <a:pt x="29308" y="229"/>
                    </a:cubicBezTo>
                    <a:cubicBezTo>
                      <a:pt x="29171" y="252"/>
                      <a:pt x="29034" y="275"/>
                      <a:pt x="28897" y="275"/>
                    </a:cubicBezTo>
                    <a:cubicBezTo>
                      <a:pt x="28783" y="297"/>
                      <a:pt x="28669" y="320"/>
                      <a:pt x="28555" y="343"/>
                    </a:cubicBezTo>
                    <a:cubicBezTo>
                      <a:pt x="28464" y="343"/>
                      <a:pt x="28395" y="366"/>
                      <a:pt x="28304" y="366"/>
                    </a:cubicBezTo>
                    <a:cubicBezTo>
                      <a:pt x="28121" y="412"/>
                      <a:pt x="27939" y="434"/>
                      <a:pt x="27733" y="457"/>
                    </a:cubicBezTo>
                    <a:cubicBezTo>
                      <a:pt x="27710" y="457"/>
                      <a:pt x="27665" y="480"/>
                      <a:pt x="27619" y="480"/>
                    </a:cubicBezTo>
                    <a:cubicBezTo>
                      <a:pt x="27459" y="503"/>
                      <a:pt x="27277" y="549"/>
                      <a:pt x="27094" y="571"/>
                    </a:cubicBezTo>
                    <a:cubicBezTo>
                      <a:pt x="26774" y="617"/>
                      <a:pt x="26455" y="686"/>
                      <a:pt x="26135" y="731"/>
                    </a:cubicBezTo>
                    <a:cubicBezTo>
                      <a:pt x="26090" y="731"/>
                      <a:pt x="26044" y="754"/>
                      <a:pt x="25998" y="754"/>
                    </a:cubicBezTo>
                    <a:cubicBezTo>
                      <a:pt x="25816" y="777"/>
                      <a:pt x="25656" y="822"/>
                      <a:pt x="25473" y="845"/>
                    </a:cubicBezTo>
                    <a:cubicBezTo>
                      <a:pt x="25314" y="868"/>
                      <a:pt x="25131" y="914"/>
                      <a:pt x="24948" y="937"/>
                    </a:cubicBezTo>
                    <a:cubicBezTo>
                      <a:pt x="24789" y="982"/>
                      <a:pt x="24606" y="1005"/>
                      <a:pt x="24446" y="1028"/>
                    </a:cubicBezTo>
                    <a:cubicBezTo>
                      <a:pt x="24287" y="1051"/>
                      <a:pt x="24150" y="1074"/>
                      <a:pt x="24013" y="1119"/>
                    </a:cubicBezTo>
                    <a:cubicBezTo>
                      <a:pt x="23807" y="1142"/>
                      <a:pt x="23625" y="1188"/>
                      <a:pt x="23419" y="1210"/>
                    </a:cubicBezTo>
                    <a:cubicBezTo>
                      <a:pt x="23008" y="1302"/>
                      <a:pt x="22575" y="1393"/>
                      <a:pt x="22187" y="1462"/>
                    </a:cubicBezTo>
                    <a:cubicBezTo>
                      <a:pt x="22050" y="1507"/>
                      <a:pt x="21913" y="1530"/>
                      <a:pt x="21776" y="1553"/>
                    </a:cubicBezTo>
                    <a:cubicBezTo>
                      <a:pt x="21730" y="1553"/>
                      <a:pt x="21707" y="1576"/>
                      <a:pt x="21662" y="1576"/>
                    </a:cubicBezTo>
                    <a:cubicBezTo>
                      <a:pt x="21479" y="1621"/>
                      <a:pt x="21319" y="1644"/>
                      <a:pt x="21159" y="1690"/>
                    </a:cubicBezTo>
                    <a:cubicBezTo>
                      <a:pt x="20886" y="1735"/>
                      <a:pt x="20634" y="1804"/>
                      <a:pt x="20406" y="1850"/>
                    </a:cubicBezTo>
                    <a:cubicBezTo>
                      <a:pt x="20315" y="1872"/>
                      <a:pt x="20224" y="1895"/>
                      <a:pt x="20132" y="1918"/>
                    </a:cubicBezTo>
                    <a:cubicBezTo>
                      <a:pt x="19585" y="2055"/>
                      <a:pt x="19219" y="2169"/>
                      <a:pt x="19082" y="2260"/>
                    </a:cubicBezTo>
                    <a:cubicBezTo>
                      <a:pt x="18420" y="2626"/>
                      <a:pt x="10409" y="9382"/>
                      <a:pt x="5205" y="13833"/>
                    </a:cubicBezTo>
                    <a:cubicBezTo>
                      <a:pt x="4269" y="14632"/>
                      <a:pt x="3424" y="15362"/>
                      <a:pt x="2717" y="15978"/>
                    </a:cubicBezTo>
                    <a:cubicBezTo>
                      <a:pt x="2466" y="16184"/>
                      <a:pt x="2237" y="16389"/>
                      <a:pt x="2009" y="16595"/>
                    </a:cubicBezTo>
                    <a:cubicBezTo>
                      <a:pt x="1963" y="16640"/>
                      <a:pt x="1895" y="16686"/>
                      <a:pt x="1849" y="16732"/>
                    </a:cubicBezTo>
                    <a:cubicBezTo>
                      <a:pt x="1758" y="16800"/>
                      <a:pt x="1689" y="16869"/>
                      <a:pt x="1598" y="16937"/>
                    </a:cubicBezTo>
                    <a:cubicBezTo>
                      <a:pt x="1575" y="16983"/>
                      <a:pt x="1553" y="17006"/>
                      <a:pt x="1507" y="17028"/>
                    </a:cubicBezTo>
                    <a:cubicBezTo>
                      <a:pt x="1438" y="17097"/>
                      <a:pt x="1370" y="17143"/>
                      <a:pt x="1324" y="17211"/>
                    </a:cubicBezTo>
                    <a:lnTo>
                      <a:pt x="1301" y="17211"/>
                    </a:lnTo>
                    <a:cubicBezTo>
                      <a:pt x="1210" y="17302"/>
                      <a:pt x="1142" y="17371"/>
                      <a:pt x="1073" y="17439"/>
                    </a:cubicBezTo>
                    <a:cubicBezTo>
                      <a:pt x="936" y="17553"/>
                      <a:pt x="845" y="17645"/>
                      <a:pt x="799" y="17690"/>
                    </a:cubicBezTo>
                    <a:cubicBezTo>
                      <a:pt x="571" y="17964"/>
                      <a:pt x="343" y="18466"/>
                      <a:pt x="229" y="19128"/>
                    </a:cubicBezTo>
                    <a:cubicBezTo>
                      <a:pt x="0" y="20543"/>
                      <a:pt x="274" y="22689"/>
                      <a:pt x="2192" y="25314"/>
                    </a:cubicBezTo>
                    <a:cubicBezTo>
                      <a:pt x="4155" y="27985"/>
                      <a:pt x="6300" y="28829"/>
                      <a:pt x="7852" y="28898"/>
                    </a:cubicBezTo>
                    <a:cubicBezTo>
                      <a:pt x="7961" y="28904"/>
                      <a:pt x="8067" y="28908"/>
                      <a:pt x="8170" y="28908"/>
                    </a:cubicBezTo>
                    <a:cubicBezTo>
                      <a:pt x="8755" y="28908"/>
                      <a:pt x="9234" y="28802"/>
                      <a:pt x="9564" y="28646"/>
                    </a:cubicBezTo>
                    <a:cubicBezTo>
                      <a:pt x="9724" y="28578"/>
                      <a:pt x="10135" y="28281"/>
                      <a:pt x="10728" y="27825"/>
                    </a:cubicBezTo>
                    <a:cubicBezTo>
                      <a:pt x="10797" y="27756"/>
                      <a:pt x="10865" y="27711"/>
                      <a:pt x="10957" y="27642"/>
                    </a:cubicBezTo>
                    <a:cubicBezTo>
                      <a:pt x="11162" y="27460"/>
                      <a:pt x="11413" y="27277"/>
                      <a:pt x="11687" y="27049"/>
                    </a:cubicBezTo>
                    <a:cubicBezTo>
                      <a:pt x="12440" y="26432"/>
                      <a:pt x="13353" y="25679"/>
                      <a:pt x="14358" y="24835"/>
                    </a:cubicBezTo>
                    <a:cubicBezTo>
                      <a:pt x="20041" y="20087"/>
                      <a:pt x="28669" y="12532"/>
                      <a:pt x="29011" y="11916"/>
                    </a:cubicBezTo>
                    <a:cubicBezTo>
                      <a:pt x="29011" y="11893"/>
                      <a:pt x="29034" y="11870"/>
                      <a:pt x="29034" y="11847"/>
                    </a:cubicBezTo>
                    <a:cubicBezTo>
                      <a:pt x="29057" y="11824"/>
                      <a:pt x="29057" y="11801"/>
                      <a:pt x="29080" y="11756"/>
                    </a:cubicBezTo>
                    <a:cubicBezTo>
                      <a:pt x="29148" y="11550"/>
                      <a:pt x="29262" y="11231"/>
                      <a:pt x="29377" y="10774"/>
                    </a:cubicBezTo>
                    <a:cubicBezTo>
                      <a:pt x="29399" y="10706"/>
                      <a:pt x="29422" y="10637"/>
                      <a:pt x="29445" y="10569"/>
                    </a:cubicBezTo>
                    <a:cubicBezTo>
                      <a:pt x="29445" y="10546"/>
                      <a:pt x="29445" y="10523"/>
                      <a:pt x="29468" y="10500"/>
                    </a:cubicBezTo>
                    <a:cubicBezTo>
                      <a:pt x="29514" y="10341"/>
                      <a:pt x="29559" y="10158"/>
                      <a:pt x="29605" y="9975"/>
                    </a:cubicBezTo>
                    <a:cubicBezTo>
                      <a:pt x="29719" y="9542"/>
                      <a:pt x="29856" y="9040"/>
                      <a:pt x="29993" y="8515"/>
                    </a:cubicBezTo>
                    <a:cubicBezTo>
                      <a:pt x="30016" y="8400"/>
                      <a:pt x="30039" y="8286"/>
                      <a:pt x="30061" y="8149"/>
                    </a:cubicBezTo>
                    <a:cubicBezTo>
                      <a:pt x="30084" y="8127"/>
                      <a:pt x="30084" y="8081"/>
                      <a:pt x="30084" y="8058"/>
                    </a:cubicBezTo>
                    <a:cubicBezTo>
                      <a:pt x="30153" y="7830"/>
                      <a:pt x="30198" y="7602"/>
                      <a:pt x="30267" y="7350"/>
                    </a:cubicBezTo>
                    <a:cubicBezTo>
                      <a:pt x="30358" y="6962"/>
                      <a:pt x="30449" y="6552"/>
                      <a:pt x="30541" y="6141"/>
                    </a:cubicBezTo>
                    <a:cubicBezTo>
                      <a:pt x="30563" y="6072"/>
                      <a:pt x="30586" y="5981"/>
                      <a:pt x="30609" y="5890"/>
                    </a:cubicBezTo>
                    <a:cubicBezTo>
                      <a:pt x="30609" y="5798"/>
                      <a:pt x="30632" y="5707"/>
                      <a:pt x="30655" y="5616"/>
                    </a:cubicBezTo>
                    <a:cubicBezTo>
                      <a:pt x="30678" y="5502"/>
                      <a:pt x="30723" y="5388"/>
                      <a:pt x="30746" y="5273"/>
                    </a:cubicBezTo>
                    <a:cubicBezTo>
                      <a:pt x="30769" y="5159"/>
                      <a:pt x="30792" y="5045"/>
                      <a:pt x="30815" y="4931"/>
                    </a:cubicBezTo>
                    <a:cubicBezTo>
                      <a:pt x="30837" y="4817"/>
                      <a:pt x="30860" y="4703"/>
                      <a:pt x="30883" y="4589"/>
                    </a:cubicBezTo>
                    <a:cubicBezTo>
                      <a:pt x="30929" y="4360"/>
                      <a:pt x="30974" y="4155"/>
                      <a:pt x="31020" y="3927"/>
                    </a:cubicBezTo>
                    <a:cubicBezTo>
                      <a:pt x="31043" y="3835"/>
                      <a:pt x="31066" y="3721"/>
                      <a:pt x="31088" y="3607"/>
                    </a:cubicBezTo>
                    <a:cubicBezTo>
                      <a:pt x="31111" y="3493"/>
                      <a:pt x="31134" y="3402"/>
                      <a:pt x="31157" y="3288"/>
                    </a:cubicBezTo>
                    <a:cubicBezTo>
                      <a:pt x="31271" y="2763"/>
                      <a:pt x="31362" y="2283"/>
                      <a:pt x="31431" y="1850"/>
                    </a:cubicBezTo>
                    <a:cubicBezTo>
                      <a:pt x="31454" y="1713"/>
                      <a:pt x="31477" y="1576"/>
                      <a:pt x="31499" y="1439"/>
                    </a:cubicBezTo>
                    <a:cubicBezTo>
                      <a:pt x="31636" y="617"/>
                      <a:pt x="31659" y="92"/>
                      <a:pt x="31591" y="24"/>
                    </a:cubicBezTo>
                    <a:cubicBezTo>
                      <a:pt x="31545" y="1"/>
                      <a:pt x="31431" y="1"/>
                      <a:pt x="31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23"/>
              <p:cNvSpPr/>
              <p:nvPr/>
            </p:nvSpPr>
            <p:spPr>
              <a:xfrm>
                <a:off x="765950" y="2481150"/>
                <a:ext cx="791500" cy="7236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44" fill="none" extrusionOk="0">
                    <a:moveTo>
                      <a:pt x="31499" y="1439"/>
                    </a:moveTo>
                    <a:cubicBezTo>
                      <a:pt x="31477" y="1576"/>
                      <a:pt x="31454" y="1713"/>
                      <a:pt x="31431" y="1850"/>
                    </a:cubicBezTo>
                    <a:cubicBezTo>
                      <a:pt x="31362" y="2283"/>
                      <a:pt x="31271" y="2763"/>
                      <a:pt x="31157" y="3288"/>
                    </a:cubicBezTo>
                    <a:cubicBezTo>
                      <a:pt x="31134" y="3402"/>
                      <a:pt x="31111" y="3493"/>
                      <a:pt x="31088" y="3607"/>
                    </a:cubicBezTo>
                    <a:cubicBezTo>
                      <a:pt x="31066" y="3721"/>
                      <a:pt x="31043" y="3835"/>
                      <a:pt x="31020" y="3927"/>
                    </a:cubicBezTo>
                    <a:cubicBezTo>
                      <a:pt x="30974" y="4155"/>
                      <a:pt x="30929" y="4360"/>
                      <a:pt x="30883" y="4589"/>
                    </a:cubicBezTo>
                    <a:cubicBezTo>
                      <a:pt x="30860" y="4703"/>
                      <a:pt x="30837" y="4817"/>
                      <a:pt x="30815" y="4931"/>
                    </a:cubicBezTo>
                    <a:cubicBezTo>
                      <a:pt x="30792" y="5045"/>
                      <a:pt x="30769" y="5159"/>
                      <a:pt x="30746" y="5273"/>
                    </a:cubicBezTo>
                    <a:cubicBezTo>
                      <a:pt x="30723" y="5388"/>
                      <a:pt x="30678" y="5502"/>
                      <a:pt x="30655" y="5616"/>
                    </a:cubicBezTo>
                    <a:cubicBezTo>
                      <a:pt x="30632" y="5707"/>
                      <a:pt x="30609" y="5798"/>
                      <a:pt x="30609" y="5890"/>
                    </a:cubicBezTo>
                    <a:cubicBezTo>
                      <a:pt x="30586" y="5981"/>
                      <a:pt x="30563" y="6072"/>
                      <a:pt x="30541" y="6141"/>
                    </a:cubicBezTo>
                    <a:cubicBezTo>
                      <a:pt x="30449" y="6552"/>
                      <a:pt x="30358" y="6962"/>
                      <a:pt x="30267" y="7350"/>
                    </a:cubicBezTo>
                    <a:cubicBezTo>
                      <a:pt x="30198" y="7602"/>
                      <a:pt x="30153" y="7830"/>
                      <a:pt x="30084" y="8058"/>
                    </a:cubicBezTo>
                    <a:cubicBezTo>
                      <a:pt x="30084" y="8081"/>
                      <a:pt x="30084" y="8127"/>
                      <a:pt x="30061" y="8149"/>
                    </a:cubicBezTo>
                    <a:cubicBezTo>
                      <a:pt x="30039" y="8286"/>
                      <a:pt x="30016" y="8400"/>
                      <a:pt x="29993" y="8515"/>
                    </a:cubicBezTo>
                    <a:cubicBezTo>
                      <a:pt x="29856" y="9040"/>
                      <a:pt x="29719" y="9542"/>
                      <a:pt x="29605" y="9975"/>
                    </a:cubicBezTo>
                    <a:cubicBezTo>
                      <a:pt x="29559" y="10158"/>
                      <a:pt x="29514" y="10341"/>
                      <a:pt x="29468" y="10500"/>
                    </a:cubicBezTo>
                    <a:cubicBezTo>
                      <a:pt x="29445" y="10523"/>
                      <a:pt x="29445" y="10546"/>
                      <a:pt x="29445" y="10569"/>
                    </a:cubicBezTo>
                    <a:cubicBezTo>
                      <a:pt x="29422" y="10637"/>
                      <a:pt x="29399" y="10706"/>
                      <a:pt x="29377" y="10774"/>
                    </a:cubicBezTo>
                    <a:cubicBezTo>
                      <a:pt x="29262" y="11231"/>
                      <a:pt x="29148" y="11550"/>
                      <a:pt x="29080" y="11756"/>
                    </a:cubicBezTo>
                    <a:cubicBezTo>
                      <a:pt x="29057" y="11801"/>
                      <a:pt x="29057" y="11824"/>
                      <a:pt x="29034" y="11847"/>
                    </a:cubicBezTo>
                    <a:cubicBezTo>
                      <a:pt x="29034" y="11870"/>
                      <a:pt x="29011" y="11893"/>
                      <a:pt x="29011" y="11916"/>
                    </a:cubicBezTo>
                    <a:cubicBezTo>
                      <a:pt x="28669" y="12532"/>
                      <a:pt x="20041" y="20087"/>
                      <a:pt x="14358" y="24835"/>
                    </a:cubicBezTo>
                    <a:cubicBezTo>
                      <a:pt x="13353" y="25679"/>
                      <a:pt x="12440" y="26432"/>
                      <a:pt x="11687" y="27049"/>
                    </a:cubicBezTo>
                    <a:cubicBezTo>
                      <a:pt x="11687" y="27049"/>
                      <a:pt x="11687" y="27049"/>
                      <a:pt x="11687" y="27049"/>
                    </a:cubicBezTo>
                    <a:cubicBezTo>
                      <a:pt x="11413" y="27277"/>
                      <a:pt x="11162" y="27460"/>
                      <a:pt x="10957" y="27642"/>
                    </a:cubicBezTo>
                    <a:cubicBezTo>
                      <a:pt x="10865" y="27711"/>
                      <a:pt x="10797" y="27756"/>
                      <a:pt x="10728" y="27825"/>
                    </a:cubicBezTo>
                    <a:lnTo>
                      <a:pt x="10728" y="27825"/>
                    </a:lnTo>
                    <a:cubicBezTo>
                      <a:pt x="10135" y="28281"/>
                      <a:pt x="9724" y="28578"/>
                      <a:pt x="9564" y="28646"/>
                    </a:cubicBezTo>
                    <a:cubicBezTo>
                      <a:pt x="9176" y="28829"/>
                      <a:pt x="8583" y="28943"/>
                      <a:pt x="7852" y="28898"/>
                    </a:cubicBezTo>
                    <a:cubicBezTo>
                      <a:pt x="6300" y="28829"/>
                      <a:pt x="4155" y="27985"/>
                      <a:pt x="2192" y="25314"/>
                    </a:cubicBezTo>
                    <a:cubicBezTo>
                      <a:pt x="274" y="22689"/>
                      <a:pt x="0" y="20543"/>
                      <a:pt x="229" y="19128"/>
                    </a:cubicBezTo>
                    <a:cubicBezTo>
                      <a:pt x="229" y="19128"/>
                      <a:pt x="229" y="19128"/>
                      <a:pt x="229" y="19128"/>
                    </a:cubicBezTo>
                    <a:cubicBezTo>
                      <a:pt x="343" y="18466"/>
                      <a:pt x="571" y="17964"/>
                      <a:pt x="799" y="17690"/>
                    </a:cubicBezTo>
                    <a:cubicBezTo>
                      <a:pt x="845" y="17645"/>
                      <a:pt x="936" y="17553"/>
                      <a:pt x="1073" y="17439"/>
                    </a:cubicBezTo>
                    <a:cubicBezTo>
                      <a:pt x="1142" y="17371"/>
                      <a:pt x="1210" y="17302"/>
                      <a:pt x="1301" y="17211"/>
                    </a:cubicBezTo>
                    <a:cubicBezTo>
                      <a:pt x="1301" y="17211"/>
                      <a:pt x="1301" y="17211"/>
                      <a:pt x="1324" y="17211"/>
                    </a:cubicBezTo>
                    <a:cubicBezTo>
                      <a:pt x="1370" y="17143"/>
                      <a:pt x="1438" y="17097"/>
                      <a:pt x="1507" y="17028"/>
                    </a:cubicBezTo>
                    <a:cubicBezTo>
                      <a:pt x="1553" y="17006"/>
                      <a:pt x="1575" y="16983"/>
                      <a:pt x="1598" y="16937"/>
                    </a:cubicBezTo>
                    <a:cubicBezTo>
                      <a:pt x="1689" y="16869"/>
                      <a:pt x="1758" y="16800"/>
                      <a:pt x="1849" y="16732"/>
                    </a:cubicBezTo>
                    <a:cubicBezTo>
                      <a:pt x="1895" y="16686"/>
                      <a:pt x="1963" y="16640"/>
                      <a:pt x="2009" y="16595"/>
                    </a:cubicBezTo>
                    <a:cubicBezTo>
                      <a:pt x="2237" y="16389"/>
                      <a:pt x="2466" y="16184"/>
                      <a:pt x="2717" y="15978"/>
                    </a:cubicBezTo>
                    <a:cubicBezTo>
                      <a:pt x="3424" y="15362"/>
                      <a:pt x="4269" y="14632"/>
                      <a:pt x="5205" y="13833"/>
                    </a:cubicBezTo>
                    <a:cubicBezTo>
                      <a:pt x="10409" y="9382"/>
                      <a:pt x="18420" y="2626"/>
                      <a:pt x="19082" y="2260"/>
                    </a:cubicBezTo>
                    <a:cubicBezTo>
                      <a:pt x="19219" y="2169"/>
                      <a:pt x="19585" y="2055"/>
                      <a:pt x="20132" y="1918"/>
                    </a:cubicBezTo>
                    <a:cubicBezTo>
                      <a:pt x="20224" y="1895"/>
                      <a:pt x="20315" y="1872"/>
                      <a:pt x="20406" y="1850"/>
                    </a:cubicBezTo>
                    <a:cubicBezTo>
                      <a:pt x="20634" y="1804"/>
                      <a:pt x="20886" y="1735"/>
                      <a:pt x="21159" y="1690"/>
                    </a:cubicBezTo>
                    <a:cubicBezTo>
                      <a:pt x="21319" y="1644"/>
                      <a:pt x="21479" y="1621"/>
                      <a:pt x="21662" y="1576"/>
                    </a:cubicBezTo>
                    <a:cubicBezTo>
                      <a:pt x="21707" y="1576"/>
                      <a:pt x="21730" y="1553"/>
                      <a:pt x="21776" y="1553"/>
                    </a:cubicBezTo>
                    <a:cubicBezTo>
                      <a:pt x="21913" y="1530"/>
                      <a:pt x="22050" y="1507"/>
                      <a:pt x="22187" y="1462"/>
                    </a:cubicBezTo>
                    <a:cubicBezTo>
                      <a:pt x="22575" y="1393"/>
                      <a:pt x="23008" y="1302"/>
                      <a:pt x="23419" y="1210"/>
                    </a:cubicBezTo>
                    <a:cubicBezTo>
                      <a:pt x="23625" y="1188"/>
                      <a:pt x="23807" y="1142"/>
                      <a:pt x="24013" y="1119"/>
                    </a:cubicBezTo>
                    <a:cubicBezTo>
                      <a:pt x="24150" y="1074"/>
                      <a:pt x="24287" y="1051"/>
                      <a:pt x="24446" y="1028"/>
                    </a:cubicBezTo>
                    <a:cubicBezTo>
                      <a:pt x="24606" y="1005"/>
                      <a:pt x="24789" y="982"/>
                      <a:pt x="24948" y="937"/>
                    </a:cubicBezTo>
                    <a:cubicBezTo>
                      <a:pt x="25131" y="914"/>
                      <a:pt x="25314" y="868"/>
                      <a:pt x="25473" y="845"/>
                    </a:cubicBezTo>
                    <a:cubicBezTo>
                      <a:pt x="25656" y="822"/>
                      <a:pt x="25816" y="777"/>
                      <a:pt x="25998" y="754"/>
                    </a:cubicBezTo>
                    <a:cubicBezTo>
                      <a:pt x="26044" y="754"/>
                      <a:pt x="26090" y="731"/>
                      <a:pt x="26135" y="731"/>
                    </a:cubicBezTo>
                    <a:cubicBezTo>
                      <a:pt x="26455" y="686"/>
                      <a:pt x="26774" y="617"/>
                      <a:pt x="27094" y="571"/>
                    </a:cubicBezTo>
                    <a:cubicBezTo>
                      <a:pt x="27277" y="549"/>
                      <a:pt x="27459" y="503"/>
                      <a:pt x="27619" y="480"/>
                    </a:cubicBezTo>
                    <a:cubicBezTo>
                      <a:pt x="27665" y="480"/>
                      <a:pt x="27710" y="457"/>
                      <a:pt x="27733" y="457"/>
                    </a:cubicBezTo>
                    <a:cubicBezTo>
                      <a:pt x="27939" y="434"/>
                      <a:pt x="28121" y="412"/>
                      <a:pt x="28304" y="366"/>
                    </a:cubicBezTo>
                    <a:lnTo>
                      <a:pt x="28304" y="366"/>
                    </a:lnTo>
                    <a:cubicBezTo>
                      <a:pt x="28395" y="366"/>
                      <a:pt x="28464" y="343"/>
                      <a:pt x="28555" y="343"/>
                    </a:cubicBezTo>
                    <a:cubicBezTo>
                      <a:pt x="28669" y="320"/>
                      <a:pt x="28783" y="297"/>
                      <a:pt x="28897" y="275"/>
                    </a:cubicBezTo>
                    <a:cubicBezTo>
                      <a:pt x="29034" y="275"/>
                      <a:pt x="29171" y="252"/>
                      <a:pt x="29308" y="229"/>
                    </a:cubicBezTo>
                    <a:cubicBezTo>
                      <a:pt x="29468" y="206"/>
                      <a:pt x="29628" y="183"/>
                      <a:pt x="29765" y="161"/>
                    </a:cubicBezTo>
                    <a:cubicBezTo>
                      <a:pt x="29856" y="161"/>
                      <a:pt x="29924" y="138"/>
                      <a:pt x="29993" y="138"/>
                    </a:cubicBezTo>
                    <a:cubicBezTo>
                      <a:pt x="30061" y="138"/>
                      <a:pt x="30130" y="115"/>
                      <a:pt x="30198" y="115"/>
                    </a:cubicBezTo>
                    <a:cubicBezTo>
                      <a:pt x="30267" y="92"/>
                      <a:pt x="30335" y="92"/>
                      <a:pt x="30381" y="92"/>
                    </a:cubicBezTo>
                    <a:cubicBezTo>
                      <a:pt x="30404" y="92"/>
                      <a:pt x="30404" y="92"/>
                      <a:pt x="30404" y="92"/>
                    </a:cubicBezTo>
                    <a:cubicBezTo>
                      <a:pt x="30518" y="69"/>
                      <a:pt x="30586" y="69"/>
                      <a:pt x="30678" y="46"/>
                    </a:cubicBezTo>
                    <a:cubicBezTo>
                      <a:pt x="30860" y="24"/>
                      <a:pt x="31020" y="24"/>
                      <a:pt x="31157" y="24"/>
                    </a:cubicBezTo>
                    <a:cubicBezTo>
                      <a:pt x="31203" y="1"/>
                      <a:pt x="31248" y="1"/>
                      <a:pt x="31271" y="1"/>
                    </a:cubicBezTo>
                    <a:cubicBezTo>
                      <a:pt x="31431" y="1"/>
                      <a:pt x="31545" y="1"/>
                      <a:pt x="31591" y="24"/>
                    </a:cubicBezTo>
                    <a:cubicBezTo>
                      <a:pt x="31659" y="92"/>
                      <a:pt x="31636" y="617"/>
                      <a:pt x="31499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23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extrusionOk="0">
                    <a:moveTo>
                      <a:pt x="12189" y="1"/>
                    </a:moveTo>
                    <a:cubicBezTo>
                      <a:pt x="12166" y="1"/>
                      <a:pt x="12121" y="1"/>
                      <a:pt x="12075" y="24"/>
                    </a:cubicBezTo>
                    <a:cubicBezTo>
                      <a:pt x="11938" y="24"/>
                      <a:pt x="11778" y="24"/>
                      <a:pt x="11596" y="46"/>
                    </a:cubicBezTo>
                    <a:cubicBezTo>
                      <a:pt x="11504" y="69"/>
                      <a:pt x="11436" y="69"/>
                      <a:pt x="11322" y="92"/>
                    </a:cubicBezTo>
                    <a:lnTo>
                      <a:pt x="11299" y="92"/>
                    </a:lnTo>
                    <a:cubicBezTo>
                      <a:pt x="11253" y="92"/>
                      <a:pt x="11185" y="92"/>
                      <a:pt x="11116" y="115"/>
                    </a:cubicBezTo>
                    <a:cubicBezTo>
                      <a:pt x="11048" y="115"/>
                      <a:pt x="10979" y="138"/>
                      <a:pt x="10911" y="138"/>
                    </a:cubicBezTo>
                    <a:cubicBezTo>
                      <a:pt x="10842" y="138"/>
                      <a:pt x="10774" y="161"/>
                      <a:pt x="10683" y="161"/>
                    </a:cubicBezTo>
                    <a:cubicBezTo>
                      <a:pt x="10546" y="183"/>
                      <a:pt x="10386" y="206"/>
                      <a:pt x="10226" y="229"/>
                    </a:cubicBezTo>
                    <a:cubicBezTo>
                      <a:pt x="10089" y="252"/>
                      <a:pt x="9952" y="275"/>
                      <a:pt x="9815" y="275"/>
                    </a:cubicBezTo>
                    <a:cubicBezTo>
                      <a:pt x="9701" y="297"/>
                      <a:pt x="9587" y="320"/>
                      <a:pt x="9473" y="343"/>
                    </a:cubicBezTo>
                    <a:cubicBezTo>
                      <a:pt x="9404" y="343"/>
                      <a:pt x="9313" y="366"/>
                      <a:pt x="9222" y="366"/>
                    </a:cubicBezTo>
                    <a:cubicBezTo>
                      <a:pt x="9039" y="412"/>
                      <a:pt x="8857" y="434"/>
                      <a:pt x="8651" y="457"/>
                    </a:cubicBezTo>
                    <a:cubicBezTo>
                      <a:pt x="8628" y="457"/>
                      <a:pt x="8583" y="480"/>
                      <a:pt x="8537" y="480"/>
                    </a:cubicBezTo>
                    <a:cubicBezTo>
                      <a:pt x="8377" y="503"/>
                      <a:pt x="8195" y="549"/>
                      <a:pt x="8012" y="571"/>
                    </a:cubicBezTo>
                    <a:cubicBezTo>
                      <a:pt x="7692" y="617"/>
                      <a:pt x="7373" y="686"/>
                      <a:pt x="7053" y="731"/>
                    </a:cubicBezTo>
                    <a:cubicBezTo>
                      <a:pt x="7008" y="731"/>
                      <a:pt x="6962" y="754"/>
                      <a:pt x="6916" y="754"/>
                    </a:cubicBezTo>
                    <a:cubicBezTo>
                      <a:pt x="6734" y="777"/>
                      <a:pt x="6574" y="822"/>
                      <a:pt x="6391" y="845"/>
                    </a:cubicBezTo>
                    <a:cubicBezTo>
                      <a:pt x="6232" y="868"/>
                      <a:pt x="6049" y="914"/>
                      <a:pt x="5866" y="937"/>
                    </a:cubicBezTo>
                    <a:cubicBezTo>
                      <a:pt x="5707" y="982"/>
                      <a:pt x="5524" y="1005"/>
                      <a:pt x="5364" y="1028"/>
                    </a:cubicBezTo>
                    <a:cubicBezTo>
                      <a:pt x="5205" y="1051"/>
                      <a:pt x="5068" y="1074"/>
                      <a:pt x="4931" y="1119"/>
                    </a:cubicBezTo>
                    <a:cubicBezTo>
                      <a:pt x="4725" y="1142"/>
                      <a:pt x="4543" y="1188"/>
                      <a:pt x="4337" y="1210"/>
                    </a:cubicBezTo>
                    <a:cubicBezTo>
                      <a:pt x="3926" y="1302"/>
                      <a:pt x="3493" y="1393"/>
                      <a:pt x="3105" y="1462"/>
                    </a:cubicBezTo>
                    <a:cubicBezTo>
                      <a:pt x="2968" y="1507"/>
                      <a:pt x="2831" y="1530"/>
                      <a:pt x="2694" y="1553"/>
                    </a:cubicBezTo>
                    <a:cubicBezTo>
                      <a:pt x="2648" y="1553"/>
                      <a:pt x="2625" y="1576"/>
                      <a:pt x="2580" y="1576"/>
                    </a:cubicBezTo>
                    <a:cubicBezTo>
                      <a:pt x="2397" y="1621"/>
                      <a:pt x="2237" y="1644"/>
                      <a:pt x="2077" y="1690"/>
                    </a:cubicBezTo>
                    <a:cubicBezTo>
                      <a:pt x="1804" y="1735"/>
                      <a:pt x="1552" y="1804"/>
                      <a:pt x="1324" y="1850"/>
                    </a:cubicBezTo>
                    <a:cubicBezTo>
                      <a:pt x="1233" y="1872"/>
                      <a:pt x="1142" y="1895"/>
                      <a:pt x="1050" y="1918"/>
                    </a:cubicBezTo>
                    <a:cubicBezTo>
                      <a:pt x="503" y="2055"/>
                      <a:pt x="137" y="2169"/>
                      <a:pt x="0" y="2260"/>
                    </a:cubicBezTo>
                    <a:cubicBezTo>
                      <a:pt x="0" y="2260"/>
                      <a:pt x="617" y="4406"/>
                      <a:pt x="754" y="4771"/>
                    </a:cubicBezTo>
                    <a:cubicBezTo>
                      <a:pt x="822" y="4931"/>
                      <a:pt x="1438" y="4977"/>
                      <a:pt x="2077" y="5022"/>
                    </a:cubicBezTo>
                    <a:cubicBezTo>
                      <a:pt x="2762" y="5068"/>
                      <a:pt x="3493" y="5091"/>
                      <a:pt x="3607" y="5251"/>
                    </a:cubicBezTo>
                    <a:cubicBezTo>
                      <a:pt x="3812" y="5524"/>
                      <a:pt x="3881" y="8035"/>
                      <a:pt x="4155" y="8309"/>
                    </a:cubicBezTo>
                    <a:cubicBezTo>
                      <a:pt x="4219" y="8373"/>
                      <a:pt x="4405" y="8396"/>
                      <a:pt x="4656" y="8396"/>
                    </a:cubicBezTo>
                    <a:cubicBezTo>
                      <a:pt x="5275" y="8396"/>
                      <a:pt x="6282" y="8256"/>
                      <a:pt x="6782" y="8256"/>
                    </a:cubicBezTo>
                    <a:cubicBezTo>
                      <a:pt x="6943" y="8256"/>
                      <a:pt x="7051" y="8271"/>
                      <a:pt x="7076" y="8309"/>
                    </a:cubicBezTo>
                    <a:cubicBezTo>
                      <a:pt x="7213" y="8515"/>
                      <a:pt x="7419" y="11139"/>
                      <a:pt x="7419" y="11139"/>
                    </a:cubicBezTo>
                    <a:lnTo>
                      <a:pt x="9929" y="11916"/>
                    </a:lnTo>
                    <a:cubicBezTo>
                      <a:pt x="9929" y="11893"/>
                      <a:pt x="9952" y="11870"/>
                      <a:pt x="9952" y="11847"/>
                    </a:cubicBezTo>
                    <a:cubicBezTo>
                      <a:pt x="9975" y="11824"/>
                      <a:pt x="9975" y="11801"/>
                      <a:pt x="9998" y="11756"/>
                    </a:cubicBezTo>
                    <a:cubicBezTo>
                      <a:pt x="10066" y="11550"/>
                      <a:pt x="10180" y="11231"/>
                      <a:pt x="10295" y="10774"/>
                    </a:cubicBezTo>
                    <a:cubicBezTo>
                      <a:pt x="10317" y="10706"/>
                      <a:pt x="10340" y="10637"/>
                      <a:pt x="10363" y="10569"/>
                    </a:cubicBezTo>
                    <a:cubicBezTo>
                      <a:pt x="10363" y="10546"/>
                      <a:pt x="10363" y="10523"/>
                      <a:pt x="10386" y="10500"/>
                    </a:cubicBezTo>
                    <a:cubicBezTo>
                      <a:pt x="10432" y="10341"/>
                      <a:pt x="10477" y="10158"/>
                      <a:pt x="10523" y="9975"/>
                    </a:cubicBezTo>
                    <a:cubicBezTo>
                      <a:pt x="10637" y="9542"/>
                      <a:pt x="10774" y="9040"/>
                      <a:pt x="10911" y="8515"/>
                    </a:cubicBezTo>
                    <a:cubicBezTo>
                      <a:pt x="10934" y="8400"/>
                      <a:pt x="10957" y="8286"/>
                      <a:pt x="10979" y="8149"/>
                    </a:cubicBezTo>
                    <a:cubicBezTo>
                      <a:pt x="11002" y="8127"/>
                      <a:pt x="11002" y="8081"/>
                      <a:pt x="11002" y="8058"/>
                    </a:cubicBezTo>
                    <a:cubicBezTo>
                      <a:pt x="11071" y="7830"/>
                      <a:pt x="11116" y="7602"/>
                      <a:pt x="11185" y="7350"/>
                    </a:cubicBezTo>
                    <a:cubicBezTo>
                      <a:pt x="11276" y="6962"/>
                      <a:pt x="11367" y="6552"/>
                      <a:pt x="11459" y="6141"/>
                    </a:cubicBezTo>
                    <a:cubicBezTo>
                      <a:pt x="11481" y="6072"/>
                      <a:pt x="11504" y="5981"/>
                      <a:pt x="11527" y="5890"/>
                    </a:cubicBezTo>
                    <a:cubicBezTo>
                      <a:pt x="11527" y="5798"/>
                      <a:pt x="11550" y="5707"/>
                      <a:pt x="11573" y="5616"/>
                    </a:cubicBezTo>
                    <a:cubicBezTo>
                      <a:pt x="11596" y="5502"/>
                      <a:pt x="11641" y="5388"/>
                      <a:pt x="11664" y="5273"/>
                    </a:cubicBezTo>
                    <a:cubicBezTo>
                      <a:pt x="11687" y="5159"/>
                      <a:pt x="11710" y="5045"/>
                      <a:pt x="11733" y="4931"/>
                    </a:cubicBezTo>
                    <a:cubicBezTo>
                      <a:pt x="11755" y="4817"/>
                      <a:pt x="11778" y="4703"/>
                      <a:pt x="11801" y="4589"/>
                    </a:cubicBezTo>
                    <a:cubicBezTo>
                      <a:pt x="11847" y="4360"/>
                      <a:pt x="11892" y="4155"/>
                      <a:pt x="11938" y="3927"/>
                    </a:cubicBezTo>
                    <a:cubicBezTo>
                      <a:pt x="11961" y="3835"/>
                      <a:pt x="11984" y="3721"/>
                      <a:pt x="12006" y="3607"/>
                    </a:cubicBezTo>
                    <a:cubicBezTo>
                      <a:pt x="12029" y="3493"/>
                      <a:pt x="12052" y="3402"/>
                      <a:pt x="12075" y="3288"/>
                    </a:cubicBezTo>
                    <a:cubicBezTo>
                      <a:pt x="12189" y="2763"/>
                      <a:pt x="12280" y="2283"/>
                      <a:pt x="12349" y="1850"/>
                    </a:cubicBezTo>
                    <a:cubicBezTo>
                      <a:pt x="12372" y="1713"/>
                      <a:pt x="12395" y="1576"/>
                      <a:pt x="12417" y="1439"/>
                    </a:cubicBezTo>
                    <a:cubicBezTo>
                      <a:pt x="12554" y="617"/>
                      <a:pt x="12577" y="92"/>
                      <a:pt x="12509" y="24"/>
                    </a:cubicBezTo>
                    <a:cubicBezTo>
                      <a:pt x="12463" y="1"/>
                      <a:pt x="12349" y="1"/>
                      <a:pt x="121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23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fill="none" extrusionOk="0">
                    <a:moveTo>
                      <a:pt x="12417" y="1439"/>
                    </a:moveTo>
                    <a:cubicBezTo>
                      <a:pt x="12395" y="1576"/>
                      <a:pt x="12372" y="1713"/>
                      <a:pt x="12349" y="1850"/>
                    </a:cubicBezTo>
                    <a:cubicBezTo>
                      <a:pt x="12280" y="2283"/>
                      <a:pt x="12189" y="2763"/>
                      <a:pt x="12075" y="3288"/>
                    </a:cubicBezTo>
                    <a:cubicBezTo>
                      <a:pt x="12052" y="3402"/>
                      <a:pt x="12029" y="3493"/>
                      <a:pt x="12006" y="3607"/>
                    </a:cubicBezTo>
                    <a:cubicBezTo>
                      <a:pt x="11984" y="3721"/>
                      <a:pt x="11961" y="3835"/>
                      <a:pt x="11938" y="3927"/>
                    </a:cubicBezTo>
                    <a:cubicBezTo>
                      <a:pt x="11892" y="4155"/>
                      <a:pt x="11847" y="4360"/>
                      <a:pt x="11801" y="4589"/>
                    </a:cubicBezTo>
                    <a:cubicBezTo>
                      <a:pt x="11778" y="4703"/>
                      <a:pt x="11755" y="4817"/>
                      <a:pt x="11733" y="4931"/>
                    </a:cubicBezTo>
                    <a:cubicBezTo>
                      <a:pt x="11710" y="5045"/>
                      <a:pt x="11687" y="5159"/>
                      <a:pt x="11664" y="5273"/>
                    </a:cubicBezTo>
                    <a:cubicBezTo>
                      <a:pt x="11641" y="5388"/>
                      <a:pt x="11596" y="5502"/>
                      <a:pt x="11573" y="5616"/>
                    </a:cubicBezTo>
                    <a:cubicBezTo>
                      <a:pt x="11550" y="5707"/>
                      <a:pt x="11527" y="5798"/>
                      <a:pt x="11527" y="5890"/>
                    </a:cubicBezTo>
                    <a:cubicBezTo>
                      <a:pt x="11504" y="5981"/>
                      <a:pt x="11481" y="6072"/>
                      <a:pt x="11459" y="6141"/>
                    </a:cubicBezTo>
                    <a:cubicBezTo>
                      <a:pt x="11367" y="6552"/>
                      <a:pt x="11276" y="6962"/>
                      <a:pt x="11185" y="7350"/>
                    </a:cubicBezTo>
                    <a:cubicBezTo>
                      <a:pt x="11116" y="7602"/>
                      <a:pt x="11071" y="7830"/>
                      <a:pt x="11002" y="8058"/>
                    </a:cubicBezTo>
                    <a:cubicBezTo>
                      <a:pt x="11002" y="8081"/>
                      <a:pt x="11002" y="8127"/>
                      <a:pt x="10979" y="8149"/>
                    </a:cubicBezTo>
                    <a:cubicBezTo>
                      <a:pt x="10957" y="8286"/>
                      <a:pt x="10934" y="8400"/>
                      <a:pt x="10911" y="8515"/>
                    </a:cubicBezTo>
                    <a:cubicBezTo>
                      <a:pt x="10774" y="9040"/>
                      <a:pt x="10637" y="9542"/>
                      <a:pt x="10523" y="9975"/>
                    </a:cubicBezTo>
                    <a:cubicBezTo>
                      <a:pt x="10477" y="10158"/>
                      <a:pt x="10432" y="10341"/>
                      <a:pt x="10386" y="10500"/>
                    </a:cubicBezTo>
                    <a:cubicBezTo>
                      <a:pt x="10363" y="10523"/>
                      <a:pt x="10363" y="10546"/>
                      <a:pt x="10363" y="10569"/>
                    </a:cubicBezTo>
                    <a:cubicBezTo>
                      <a:pt x="10340" y="10637"/>
                      <a:pt x="10317" y="10706"/>
                      <a:pt x="10295" y="10774"/>
                    </a:cubicBezTo>
                    <a:cubicBezTo>
                      <a:pt x="10180" y="11231"/>
                      <a:pt x="10066" y="11550"/>
                      <a:pt x="9998" y="11756"/>
                    </a:cubicBezTo>
                    <a:cubicBezTo>
                      <a:pt x="9975" y="11801"/>
                      <a:pt x="9975" y="11824"/>
                      <a:pt x="9952" y="11847"/>
                    </a:cubicBezTo>
                    <a:cubicBezTo>
                      <a:pt x="9952" y="11870"/>
                      <a:pt x="9929" y="11893"/>
                      <a:pt x="9929" y="11916"/>
                    </a:cubicBezTo>
                    <a:lnTo>
                      <a:pt x="7419" y="11139"/>
                    </a:lnTo>
                    <a:cubicBezTo>
                      <a:pt x="7419" y="11139"/>
                      <a:pt x="7213" y="8515"/>
                      <a:pt x="7076" y="8309"/>
                    </a:cubicBezTo>
                    <a:cubicBezTo>
                      <a:pt x="6939" y="8104"/>
                      <a:pt x="4428" y="8583"/>
                      <a:pt x="4155" y="8309"/>
                    </a:cubicBezTo>
                    <a:cubicBezTo>
                      <a:pt x="3881" y="8035"/>
                      <a:pt x="3812" y="5524"/>
                      <a:pt x="3607" y="5251"/>
                    </a:cubicBezTo>
                    <a:cubicBezTo>
                      <a:pt x="3493" y="5091"/>
                      <a:pt x="2762" y="5068"/>
                      <a:pt x="2077" y="5022"/>
                    </a:cubicBezTo>
                    <a:cubicBezTo>
                      <a:pt x="1438" y="4977"/>
                      <a:pt x="822" y="4931"/>
                      <a:pt x="754" y="4771"/>
                    </a:cubicBezTo>
                    <a:cubicBezTo>
                      <a:pt x="617" y="4406"/>
                      <a:pt x="0" y="2260"/>
                      <a:pt x="0" y="2260"/>
                    </a:cubicBezTo>
                    <a:cubicBezTo>
                      <a:pt x="137" y="2169"/>
                      <a:pt x="503" y="2055"/>
                      <a:pt x="1050" y="1918"/>
                    </a:cubicBezTo>
                    <a:cubicBezTo>
                      <a:pt x="1142" y="1895"/>
                      <a:pt x="1233" y="1872"/>
                      <a:pt x="1324" y="1850"/>
                    </a:cubicBezTo>
                    <a:cubicBezTo>
                      <a:pt x="1552" y="1804"/>
                      <a:pt x="1804" y="1735"/>
                      <a:pt x="2077" y="1690"/>
                    </a:cubicBezTo>
                    <a:cubicBezTo>
                      <a:pt x="2237" y="1644"/>
                      <a:pt x="2397" y="1621"/>
                      <a:pt x="2580" y="1576"/>
                    </a:cubicBezTo>
                    <a:cubicBezTo>
                      <a:pt x="2625" y="1576"/>
                      <a:pt x="2648" y="1553"/>
                      <a:pt x="2694" y="1553"/>
                    </a:cubicBezTo>
                    <a:cubicBezTo>
                      <a:pt x="2831" y="1530"/>
                      <a:pt x="2968" y="1507"/>
                      <a:pt x="3105" y="1462"/>
                    </a:cubicBezTo>
                    <a:cubicBezTo>
                      <a:pt x="3493" y="1393"/>
                      <a:pt x="3926" y="1302"/>
                      <a:pt x="4337" y="1210"/>
                    </a:cubicBezTo>
                    <a:cubicBezTo>
                      <a:pt x="4543" y="1188"/>
                      <a:pt x="4725" y="1142"/>
                      <a:pt x="4931" y="1119"/>
                    </a:cubicBezTo>
                    <a:cubicBezTo>
                      <a:pt x="5068" y="1074"/>
                      <a:pt x="5205" y="1051"/>
                      <a:pt x="5364" y="1028"/>
                    </a:cubicBezTo>
                    <a:cubicBezTo>
                      <a:pt x="5524" y="1005"/>
                      <a:pt x="5707" y="982"/>
                      <a:pt x="5866" y="937"/>
                    </a:cubicBezTo>
                    <a:cubicBezTo>
                      <a:pt x="6049" y="914"/>
                      <a:pt x="6232" y="868"/>
                      <a:pt x="6391" y="845"/>
                    </a:cubicBezTo>
                    <a:cubicBezTo>
                      <a:pt x="6574" y="822"/>
                      <a:pt x="6734" y="777"/>
                      <a:pt x="6916" y="754"/>
                    </a:cubicBezTo>
                    <a:cubicBezTo>
                      <a:pt x="6962" y="754"/>
                      <a:pt x="7008" y="731"/>
                      <a:pt x="7053" y="731"/>
                    </a:cubicBezTo>
                    <a:cubicBezTo>
                      <a:pt x="7373" y="686"/>
                      <a:pt x="7692" y="617"/>
                      <a:pt x="8012" y="571"/>
                    </a:cubicBezTo>
                    <a:cubicBezTo>
                      <a:pt x="8195" y="549"/>
                      <a:pt x="8377" y="503"/>
                      <a:pt x="8537" y="480"/>
                    </a:cubicBezTo>
                    <a:cubicBezTo>
                      <a:pt x="8583" y="480"/>
                      <a:pt x="8628" y="457"/>
                      <a:pt x="8651" y="457"/>
                    </a:cubicBezTo>
                    <a:cubicBezTo>
                      <a:pt x="8857" y="434"/>
                      <a:pt x="9039" y="412"/>
                      <a:pt x="9222" y="366"/>
                    </a:cubicBezTo>
                    <a:lnTo>
                      <a:pt x="9222" y="366"/>
                    </a:lnTo>
                    <a:cubicBezTo>
                      <a:pt x="9313" y="366"/>
                      <a:pt x="9404" y="343"/>
                      <a:pt x="9473" y="343"/>
                    </a:cubicBezTo>
                    <a:cubicBezTo>
                      <a:pt x="9587" y="320"/>
                      <a:pt x="9701" y="297"/>
                      <a:pt x="9815" y="275"/>
                    </a:cubicBezTo>
                    <a:cubicBezTo>
                      <a:pt x="9952" y="275"/>
                      <a:pt x="10089" y="252"/>
                      <a:pt x="10226" y="229"/>
                    </a:cubicBezTo>
                    <a:cubicBezTo>
                      <a:pt x="10386" y="206"/>
                      <a:pt x="10546" y="183"/>
                      <a:pt x="10683" y="161"/>
                    </a:cubicBezTo>
                    <a:cubicBezTo>
                      <a:pt x="10774" y="161"/>
                      <a:pt x="10842" y="138"/>
                      <a:pt x="10911" y="138"/>
                    </a:cubicBezTo>
                    <a:cubicBezTo>
                      <a:pt x="10979" y="138"/>
                      <a:pt x="11048" y="115"/>
                      <a:pt x="11116" y="115"/>
                    </a:cubicBezTo>
                    <a:cubicBezTo>
                      <a:pt x="11185" y="92"/>
                      <a:pt x="11253" y="92"/>
                      <a:pt x="11299" y="92"/>
                    </a:cubicBezTo>
                    <a:cubicBezTo>
                      <a:pt x="11322" y="92"/>
                      <a:pt x="11322" y="92"/>
                      <a:pt x="11322" y="92"/>
                    </a:cubicBezTo>
                    <a:cubicBezTo>
                      <a:pt x="11436" y="69"/>
                      <a:pt x="11504" y="69"/>
                      <a:pt x="11596" y="46"/>
                    </a:cubicBezTo>
                    <a:cubicBezTo>
                      <a:pt x="11778" y="24"/>
                      <a:pt x="11938" y="24"/>
                      <a:pt x="12075" y="24"/>
                    </a:cubicBezTo>
                    <a:cubicBezTo>
                      <a:pt x="12121" y="1"/>
                      <a:pt x="12166" y="1"/>
                      <a:pt x="12189" y="1"/>
                    </a:cubicBezTo>
                    <a:cubicBezTo>
                      <a:pt x="12349" y="1"/>
                      <a:pt x="12463" y="1"/>
                      <a:pt x="12509" y="24"/>
                    </a:cubicBezTo>
                    <a:cubicBezTo>
                      <a:pt x="12577" y="92"/>
                      <a:pt x="12554" y="617"/>
                      <a:pt x="12417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23"/>
              <p:cNvSpPr/>
              <p:nvPr/>
            </p:nvSpPr>
            <p:spPr>
              <a:xfrm>
                <a:off x="1473525" y="2481075"/>
                <a:ext cx="85625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291" extrusionOk="0">
                    <a:moveTo>
                      <a:pt x="3070" y="1"/>
                    </a:moveTo>
                    <a:cubicBezTo>
                      <a:pt x="2595" y="1"/>
                      <a:pt x="1440" y="148"/>
                      <a:pt x="1" y="369"/>
                    </a:cubicBezTo>
                    <a:cubicBezTo>
                      <a:pt x="1" y="369"/>
                      <a:pt x="206" y="3085"/>
                      <a:pt x="2854" y="3291"/>
                    </a:cubicBezTo>
                    <a:cubicBezTo>
                      <a:pt x="3219" y="1510"/>
                      <a:pt x="3425" y="141"/>
                      <a:pt x="3288" y="27"/>
                    </a:cubicBezTo>
                    <a:cubicBezTo>
                      <a:pt x="3257" y="9"/>
                      <a:pt x="3183" y="1"/>
                      <a:pt x="3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23"/>
              <p:cNvSpPr/>
              <p:nvPr/>
            </p:nvSpPr>
            <p:spPr>
              <a:xfrm>
                <a:off x="765950" y="2826950"/>
                <a:ext cx="358950" cy="3769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076" extrusionOk="0">
                    <a:moveTo>
                      <a:pt x="5205" y="1"/>
                    </a:moveTo>
                    <a:cubicBezTo>
                      <a:pt x="4269" y="800"/>
                      <a:pt x="3424" y="1530"/>
                      <a:pt x="2717" y="2146"/>
                    </a:cubicBezTo>
                    <a:cubicBezTo>
                      <a:pt x="2466" y="2352"/>
                      <a:pt x="2237" y="2557"/>
                      <a:pt x="2009" y="2763"/>
                    </a:cubicBezTo>
                    <a:cubicBezTo>
                      <a:pt x="1963" y="2808"/>
                      <a:pt x="1895" y="2854"/>
                      <a:pt x="1849" y="2900"/>
                    </a:cubicBezTo>
                    <a:cubicBezTo>
                      <a:pt x="1758" y="2968"/>
                      <a:pt x="1689" y="3037"/>
                      <a:pt x="1621" y="3105"/>
                    </a:cubicBezTo>
                    <a:cubicBezTo>
                      <a:pt x="1575" y="3151"/>
                      <a:pt x="1553" y="3174"/>
                      <a:pt x="1507" y="3196"/>
                    </a:cubicBezTo>
                    <a:cubicBezTo>
                      <a:pt x="1438" y="3265"/>
                      <a:pt x="1370" y="3311"/>
                      <a:pt x="1324" y="3379"/>
                    </a:cubicBezTo>
                    <a:lnTo>
                      <a:pt x="1301" y="3379"/>
                    </a:lnTo>
                    <a:cubicBezTo>
                      <a:pt x="1210" y="3470"/>
                      <a:pt x="1142" y="3539"/>
                      <a:pt x="1073" y="3607"/>
                    </a:cubicBezTo>
                    <a:cubicBezTo>
                      <a:pt x="936" y="3721"/>
                      <a:pt x="845" y="3813"/>
                      <a:pt x="799" y="3858"/>
                    </a:cubicBezTo>
                    <a:cubicBezTo>
                      <a:pt x="571" y="4132"/>
                      <a:pt x="343" y="4634"/>
                      <a:pt x="229" y="5296"/>
                    </a:cubicBezTo>
                    <a:cubicBezTo>
                      <a:pt x="0" y="6711"/>
                      <a:pt x="274" y="8857"/>
                      <a:pt x="2192" y="11482"/>
                    </a:cubicBezTo>
                    <a:cubicBezTo>
                      <a:pt x="4155" y="14153"/>
                      <a:pt x="6300" y="14997"/>
                      <a:pt x="7852" y="15066"/>
                    </a:cubicBezTo>
                    <a:cubicBezTo>
                      <a:pt x="7961" y="15072"/>
                      <a:pt x="8067" y="15076"/>
                      <a:pt x="8170" y="15076"/>
                    </a:cubicBezTo>
                    <a:cubicBezTo>
                      <a:pt x="8755" y="15076"/>
                      <a:pt x="9234" y="14970"/>
                      <a:pt x="9564" y="14814"/>
                    </a:cubicBezTo>
                    <a:cubicBezTo>
                      <a:pt x="9724" y="14746"/>
                      <a:pt x="10135" y="14449"/>
                      <a:pt x="10728" y="13993"/>
                    </a:cubicBezTo>
                    <a:cubicBezTo>
                      <a:pt x="10797" y="13924"/>
                      <a:pt x="10865" y="13879"/>
                      <a:pt x="10957" y="13810"/>
                    </a:cubicBezTo>
                    <a:cubicBezTo>
                      <a:pt x="11162" y="13628"/>
                      <a:pt x="11413" y="13445"/>
                      <a:pt x="11687" y="13217"/>
                    </a:cubicBezTo>
                    <a:cubicBezTo>
                      <a:pt x="12440" y="12600"/>
                      <a:pt x="13353" y="11847"/>
                      <a:pt x="14358" y="11003"/>
                    </a:cubicBezTo>
                    <a:cubicBezTo>
                      <a:pt x="13581" y="10797"/>
                      <a:pt x="12874" y="10523"/>
                      <a:pt x="12212" y="10204"/>
                    </a:cubicBezTo>
                    <a:cubicBezTo>
                      <a:pt x="12075" y="10135"/>
                      <a:pt x="11915" y="10067"/>
                      <a:pt x="11778" y="9975"/>
                    </a:cubicBezTo>
                    <a:cubicBezTo>
                      <a:pt x="10500" y="9291"/>
                      <a:pt x="9473" y="8446"/>
                      <a:pt x="8628" y="7533"/>
                    </a:cubicBezTo>
                    <a:cubicBezTo>
                      <a:pt x="5570" y="4201"/>
                      <a:pt x="5205" y="1"/>
                      <a:pt x="5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8" name="Google Shape;1408;p23"/>
              <p:cNvSpPr/>
              <p:nvPr/>
            </p:nvSpPr>
            <p:spPr>
              <a:xfrm>
                <a:off x="806475" y="2880600"/>
                <a:ext cx="25165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0066" h="11847" extrusionOk="0">
                    <a:moveTo>
                      <a:pt x="1096" y="0"/>
                    </a:moveTo>
                    <a:cubicBezTo>
                      <a:pt x="845" y="206"/>
                      <a:pt x="616" y="411"/>
                      <a:pt x="388" y="617"/>
                    </a:cubicBezTo>
                    <a:cubicBezTo>
                      <a:pt x="342" y="662"/>
                      <a:pt x="274" y="708"/>
                      <a:pt x="228" y="754"/>
                    </a:cubicBezTo>
                    <a:cubicBezTo>
                      <a:pt x="137" y="822"/>
                      <a:pt x="68" y="891"/>
                      <a:pt x="0" y="959"/>
                    </a:cubicBezTo>
                    <a:cubicBezTo>
                      <a:pt x="0" y="959"/>
                      <a:pt x="342" y="10660"/>
                      <a:pt x="9107" y="11847"/>
                    </a:cubicBezTo>
                    <a:cubicBezTo>
                      <a:pt x="9176" y="11778"/>
                      <a:pt x="9244" y="11733"/>
                      <a:pt x="9336" y="11664"/>
                    </a:cubicBezTo>
                    <a:cubicBezTo>
                      <a:pt x="9541" y="11482"/>
                      <a:pt x="9792" y="11299"/>
                      <a:pt x="10066" y="11071"/>
                    </a:cubicBezTo>
                    <a:cubicBezTo>
                      <a:pt x="9701" y="11048"/>
                      <a:pt x="1940" y="10272"/>
                      <a:pt x="10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23"/>
              <p:cNvSpPr/>
              <p:nvPr/>
            </p:nvSpPr>
            <p:spPr>
              <a:xfrm>
                <a:off x="765950" y="2826950"/>
                <a:ext cx="358950" cy="3778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112" fill="none" extrusionOk="0">
                    <a:moveTo>
                      <a:pt x="14358" y="11003"/>
                    </a:moveTo>
                    <a:cubicBezTo>
                      <a:pt x="13353" y="11847"/>
                      <a:pt x="12440" y="12600"/>
                      <a:pt x="11687" y="13217"/>
                    </a:cubicBezTo>
                    <a:cubicBezTo>
                      <a:pt x="11687" y="13217"/>
                      <a:pt x="11687" y="13217"/>
                      <a:pt x="11687" y="13217"/>
                    </a:cubicBezTo>
                    <a:cubicBezTo>
                      <a:pt x="11413" y="13445"/>
                      <a:pt x="11162" y="13628"/>
                      <a:pt x="10957" y="13810"/>
                    </a:cubicBezTo>
                    <a:cubicBezTo>
                      <a:pt x="10865" y="13879"/>
                      <a:pt x="10797" y="13924"/>
                      <a:pt x="10728" y="13993"/>
                    </a:cubicBezTo>
                    <a:lnTo>
                      <a:pt x="10728" y="13993"/>
                    </a:lnTo>
                    <a:cubicBezTo>
                      <a:pt x="10135" y="14449"/>
                      <a:pt x="9724" y="14746"/>
                      <a:pt x="9564" y="14814"/>
                    </a:cubicBezTo>
                    <a:cubicBezTo>
                      <a:pt x="9176" y="14997"/>
                      <a:pt x="8583" y="15111"/>
                      <a:pt x="7852" y="15066"/>
                    </a:cubicBezTo>
                    <a:cubicBezTo>
                      <a:pt x="6300" y="14997"/>
                      <a:pt x="4155" y="14153"/>
                      <a:pt x="2192" y="11482"/>
                    </a:cubicBezTo>
                    <a:cubicBezTo>
                      <a:pt x="274" y="8857"/>
                      <a:pt x="0" y="6711"/>
                      <a:pt x="229" y="5296"/>
                    </a:cubicBezTo>
                    <a:cubicBezTo>
                      <a:pt x="229" y="5296"/>
                      <a:pt x="229" y="5296"/>
                      <a:pt x="229" y="5296"/>
                    </a:cubicBezTo>
                    <a:cubicBezTo>
                      <a:pt x="343" y="4634"/>
                      <a:pt x="571" y="4132"/>
                      <a:pt x="799" y="3858"/>
                    </a:cubicBezTo>
                    <a:cubicBezTo>
                      <a:pt x="845" y="3813"/>
                      <a:pt x="936" y="3721"/>
                      <a:pt x="1073" y="3607"/>
                    </a:cubicBezTo>
                    <a:cubicBezTo>
                      <a:pt x="1142" y="3539"/>
                      <a:pt x="1210" y="3470"/>
                      <a:pt x="1301" y="3379"/>
                    </a:cubicBezTo>
                    <a:cubicBezTo>
                      <a:pt x="1301" y="3379"/>
                      <a:pt x="1301" y="3379"/>
                      <a:pt x="1324" y="3379"/>
                    </a:cubicBezTo>
                    <a:cubicBezTo>
                      <a:pt x="1370" y="3311"/>
                      <a:pt x="1438" y="3265"/>
                      <a:pt x="1507" y="3196"/>
                    </a:cubicBezTo>
                    <a:cubicBezTo>
                      <a:pt x="1553" y="3174"/>
                      <a:pt x="1575" y="3151"/>
                      <a:pt x="1621" y="3105"/>
                    </a:cubicBezTo>
                    <a:cubicBezTo>
                      <a:pt x="1689" y="3037"/>
                      <a:pt x="1758" y="2968"/>
                      <a:pt x="1849" y="2900"/>
                    </a:cubicBezTo>
                    <a:cubicBezTo>
                      <a:pt x="1895" y="2854"/>
                      <a:pt x="1963" y="2808"/>
                      <a:pt x="2009" y="2763"/>
                    </a:cubicBezTo>
                    <a:cubicBezTo>
                      <a:pt x="2237" y="2557"/>
                      <a:pt x="2466" y="2352"/>
                      <a:pt x="2717" y="2146"/>
                    </a:cubicBezTo>
                    <a:cubicBezTo>
                      <a:pt x="3424" y="1530"/>
                      <a:pt x="4269" y="800"/>
                      <a:pt x="5205" y="1"/>
                    </a:cubicBezTo>
                    <a:cubicBezTo>
                      <a:pt x="5205" y="1"/>
                      <a:pt x="5570" y="4201"/>
                      <a:pt x="8628" y="7533"/>
                    </a:cubicBezTo>
                    <a:cubicBezTo>
                      <a:pt x="9473" y="8446"/>
                      <a:pt x="10500" y="9291"/>
                      <a:pt x="11778" y="9975"/>
                    </a:cubicBezTo>
                    <a:lnTo>
                      <a:pt x="11778" y="9975"/>
                    </a:lnTo>
                    <a:cubicBezTo>
                      <a:pt x="11915" y="10067"/>
                      <a:pt x="12075" y="10135"/>
                      <a:pt x="12212" y="10204"/>
                    </a:cubicBezTo>
                    <a:cubicBezTo>
                      <a:pt x="12874" y="10523"/>
                      <a:pt x="13581" y="10797"/>
                      <a:pt x="14358" y="11003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23"/>
              <p:cNvSpPr/>
              <p:nvPr/>
            </p:nvSpPr>
            <p:spPr>
              <a:xfrm>
                <a:off x="915450" y="2600425"/>
                <a:ext cx="346400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12167" fill="none" extrusionOk="0">
                    <a:moveTo>
                      <a:pt x="13856" y="0"/>
                    </a:moveTo>
                    <a:lnTo>
                      <a:pt x="1" y="12166"/>
                    </a:lnTo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23"/>
              <p:cNvSpPr/>
              <p:nvPr/>
            </p:nvSpPr>
            <p:spPr>
              <a:xfrm>
                <a:off x="981650" y="2688875"/>
                <a:ext cx="365225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13057" fill="none" extrusionOk="0">
                    <a:moveTo>
                      <a:pt x="14609" y="0"/>
                    </a:moveTo>
                    <a:lnTo>
                      <a:pt x="0" y="13056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23"/>
              <p:cNvSpPr/>
              <p:nvPr/>
            </p:nvSpPr>
            <p:spPr>
              <a:xfrm>
                <a:off x="1071225" y="2759625"/>
                <a:ext cx="357250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4290" h="12897" fill="none" extrusionOk="0">
                    <a:moveTo>
                      <a:pt x="14290" y="0"/>
                    </a:moveTo>
                    <a:lnTo>
                      <a:pt x="1" y="12897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413" name="Google Shape;1413;p23"/>
          <p:cNvSpPr txBox="1">
            <a:spLocks noGrp="1"/>
          </p:cNvSpPr>
          <p:nvPr>
            <p:ph type="title"/>
          </p:nvPr>
        </p:nvSpPr>
        <p:spPr>
          <a:xfrm>
            <a:off x="960000" y="646176"/>
            <a:ext cx="10272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414" name="Google Shape;1414;p23"/>
          <p:cNvSpPr txBox="1">
            <a:spLocks noGrp="1"/>
          </p:cNvSpPr>
          <p:nvPr>
            <p:ph type="subTitle" idx="1"/>
          </p:nvPr>
        </p:nvSpPr>
        <p:spPr>
          <a:xfrm>
            <a:off x="1762567" y="2740965"/>
            <a:ext cx="3829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5" name="Google Shape;1415;p23"/>
          <p:cNvSpPr txBox="1">
            <a:spLocks noGrp="1"/>
          </p:cNvSpPr>
          <p:nvPr>
            <p:ph type="subTitle" idx="2"/>
          </p:nvPr>
        </p:nvSpPr>
        <p:spPr>
          <a:xfrm>
            <a:off x="6600224" y="2740965"/>
            <a:ext cx="3829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6" name="Google Shape;1416;p23"/>
          <p:cNvSpPr txBox="1">
            <a:spLocks noGrp="1"/>
          </p:cNvSpPr>
          <p:nvPr>
            <p:ph type="subTitle" idx="3"/>
          </p:nvPr>
        </p:nvSpPr>
        <p:spPr>
          <a:xfrm>
            <a:off x="1762567" y="4597788"/>
            <a:ext cx="3829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7" name="Google Shape;1417;p23"/>
          <p:cNvSpPr txBox="1">
            <a:spLocks noGrp="1"/>
          </p:cNvSpPr>
          <p:nvPr>
            <p:ph type="subTitle" idx="4"/>
          </p:nvPr>
        </p:nvSpPr>
        <p:spPr>
          <a:xfrm>
            <a:off x="6600224" y="4597788"/>
            <a:ext cx="38292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8" name="Google Shape;1418;p23"/>
          <p:cNvSpPr txBox="1">
            <a:spLocks noGrp="1"/>
          </p:cNvSpPr>
          <p:nvPr>
            <p:ph type="subTitle" idx="5"/>
          </p:nvPr>
        </p:nvSpPr>
        <p:spPr>
          <a:xfrm>
            <a:off x="1762567" y="2379987"/>
            <a:ext cx="38292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19" name="Google Shape;1419;p23"/>
          <p:cNvSpPr txBox="1">
            <a:spLocks noGrp="1"/>
          </p:cNvSpPr>
          <p:nvPr>
            <p:ph type="subTitle" idx="6"/>
          </p:nvPr>
        </p:nvSpPr>
        <p:spPr>
          <a:xfrm>
            <a:off x="1762567" y="4236943"/>
            <a:ext cx="38292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20" name="Google Shape;1420;p23"/>
          <p:cNvSpPr txBox="1">
            <a:spLocks noGrp="1"/>
          </p:cNvSpPr>
          <p:nvPr>
            <p:ph type="subTitle" idx="7"/>
          </p:nvPr>
        </p:nvSpPr>
        <p:spPr>
          <a:xfrm>
            <a:off x="6600217" y="2379987"/>
            <a:ext cx="38292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21" name="Google Shape;1421;p23"/>
          <p:cNvSpPr txBox="1">
            <a:spLocks noGrp="1"/>
          </p:cNvSpPr>
          <p:nvPr>
            <p:ph type="subTitle" idx="8"/>
          </p:nvPr>
        </p:nvSpPr>
        <p:spPr>
          <a:xfrm>
            <a:off x="6600217" y="4236943"/>
            <a:ext cx="38292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14233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" name="Google Shape;1423;p24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424" name="Google Shape;1424;p24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425" name="Google Shape;1425;p24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4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4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4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4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4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4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4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4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4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4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4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4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4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4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0" name="Google Shape;1440;p24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1" name="Google Shape;1441;p24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2" name="Google Shape;1442;p24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3" name="Google Shape;1443;p24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4" name="Google Shape;1444;p24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5" name="Google Shape;1445;p24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46" name="Google Shape;1446;p24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47" name="Google Shape;1447;p24"/>
          <p:cNvGrpSpPr/>
          <p:nvPr/>
        </p:nvGrpSpPr>
        <p:grpSpPr>
          <a:xfrm>
            <a:off x="-3226989" y="-3047394"/>
            <a:ext cx="18198137" cy="14491124"/>
            <a:chOff x="-2420242" y="-2285546"/>
            <a:chExt cx="13648603" cy="10868343"/>
          </a:xfrm>
        </p:grpSpPr>
        <p:sp>
          <p:nvSpPr>
            <p:cNvPr id="1448" name="Google Shape;1448;p24"/>
            <p:cNvSpPr/>
            <p:nvPr/>
          </p:nvSpPr>
          <p:spPr>
            <a:xfrm rot="466220">
              <a:off x="-2069779" y="-1995225"/>
              <a:ext cx="4668215" cy="5501300"/>
            </a:xfrm>
            <a:custGeom>
              <a:avLst/>
              <a:gdLst/>
              <a:ahLst/>
              <a:cxnLst/>
              <a:rect l="l" t="t" r="r" b="b"/>
              <a:pathLst>
                <a:path w="186732" h="220056" extrusionOk="0">
                  <a:moveTo>
                    <a:pt x="119783" y="0"/>
                  </a:moveTo>
                  <a:cubicBezTo>
                    <a:pt x="98653" y="0"/>
                    <a:pt x="77505" y="5483"/>
                    <a:pt x="59316" y="16262"/>
                  </a:cubicBezTo>
                  <a:cubicBezTo>
                    <a:pt x="27276" y="35232"/>
                    <a:pt x="5241" y="70171"/>
                    <a:pt x="1895" y="107254"/>
                  </a:cubicBezTo>
                  <a:cubicBezTo>
                    <a:pt x="0" y="128415"/>
                    <a:pt x="3939" y="150055"/>
                    <a:pt x="13103" y="169223"/>
                  </a:cubicBezTo>
                  <a:cubicBezTo>
                    <a:pt x="21327" y="186396"/>
                    <a:pt x="34017" y="201806"/>
                    <a:pt x="50630" y="211117"/>
                  </a:cubicBezTo>
                  <a:cubicBezTo>
                    <a:pt x="60854" y="216838"/>
                    <a:pt x="72632" y="220055"/>
                    <a:pt x="84309" y="220055"/>
                  </a:cubicBezTo>
                  <a:cubicBezTo>
                    <a:pt x="91606" y="220055"/>
                    <a:pt x="98863" y="218799"/>
                    <a:pt x="105677" y="216111"/>
                  </a:cubicBezTo>
                  <a:cubicBezTo>
                    <a:pt x="114973" y="212436"/>
                    <a:pt x="123823" y="205349"/>
                    <a:pt x="125718" y="195526"/>
                  </a:cubicBezTo>
                  <a:cubicBezTo>
                    <a:pt x="127169" y="187912"/>
                    <a:pt x="124169" y="180100"/>
                    <a:pt x="120131" y="173491"/>
                  </a:cubicBezTo>
                  <a:cubicBezTo>
                    <a:pt x="116077" y="166882"/>
                    <a:pt x="110918" y="160949"/>
                    <a:pt x="107375" y="154043"/>
                  </a:cubicBezTo>
                  <a:cubicBezTo>
                    <a:pt x="100205" y="140183"/>
                    <a:pt x="100304" y="122828"/>
                    <a:pt x="107589" y="109034"/>
                  </a:cubicBezTo>
                  <a:cubicBezTo>
                    <a:pt x="114890" y="95239"/>
                    <a:pt x="129179" y="85400"/>
                    <a:pt x="144672" y="83521"/>
                  </a:cubicBezTo>
                  <a:cubicBezTo>
                    <a:pt x="151132" y="82730"/>
                    <a:pt x="157725" y="83241"/>
                    <a:pt x="164169" y="82318"/>
                  </a:cubicBezTo>
                  <a:cubicBezTo>
                    <a:pt x="170613" y="81395"/>
                    <a:pt x="177271" y="78659"/>
                    <a:pt x="180716" y="73138"/>
                  </a:cubicBezTo>
                  <a:cubicBezTo>
                    <a:pt x="185396" y="65623"/>
                    <a:pt x="180551" y="60019"/>
                    <a:pt x="176596" y="54020"/>
                  </a:cubicBezTo>
                  <a:cubicBezTo>
                    <a:pt x="171981" y="46966"/>
                    <a:pt x="180007" y="42516"/>
                    <a:pt x="183386" y="37275"/>
                  </a:cubicBezTo>
                  <a:cubicBezTo>
                    <a:pt x="186731" y="32117"/>
                    <a:pt x="185413" y="24947"/>
                    <a:pt x="181705" y="20036"/>
                  </a:cubicBezTo>
                  <a:cubicBezTo>
                    <a:pt x="177980" y="15125"/>
                    <a:pt x="172343" y="12076"/>
                    <a:pt x="166707" y="9620"/>
                  </a:cubicBezTo>
                  <a:cubicBezTo>
                    <a:pt x="151952" y="3179"/>
                    <a:pt x="135872" y="0"/>
                    <a:pt x="119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4"/>
            <p:cNvSpPr/>
            <p:nvPr/>
          </p:nvSpPr>
          <p:spPr>
            <a:xfrm rot="3439522">
              <a:off x="6253369" y="3473925"/>
              <a:ext cx="4042266" cy="4425814"/>
            </a:xfrm>
            <a:custGeom>
              <a:avLst/>
              <a:gdLst/>
              <a:ahLst/>
              <a:cxnLst/>
              <a:rect l="l" t="t" r="r" b="b"/>
              <a:pathLst>
                <a:path w="161681" h="177022" extrusionOk="0">
                  <a:moveTo>
                    <a:pt x="82925" y="1"/>
                  </a:moveTo>
                  <a:cubicBezTo>
                    <a:pt x="70061" y="1"/>
                    <a:pt x="57191" y="3152"/>
                    <a:pt x="45901" y="9310"/>
                  </a:cubicBezTo>
                  <a:cubicBezTo>
                    <a:pt x="40791" y="12112"/>
                    <a:pt x="35847" y="15589"/>
                    <a:pt x="30046" y="16776"/>
                  </a:cubicBezTo>
                  <a:cubicBezTo>
                    <a:pt x="28589" y="17077"/>
                    <a:pt x="27158" y="17167"/>
                    <a:pt x="25735" y="17167"/>
                  </a:cubicBezTo>
                  <a:cubicBezTo>
                    <a:pt x="23663" y="17167"/>
                    <a:pt x="21610" y="16977"/>
                    <a:pt x="19522" y="16977"/>
                  </a:cubicBezTo>
                  <a:cubicBezTo>
                    <a:pt x="18891" y="16977"/>
                    <a:pt x="18257" y="16994"/>
                    <a:pt x="17619" y="17039"/>
                  </a:cubicBezTo>
                  <a:cubicBezTo>
                    <a:pt x="8488" y="17682"/>
                    <a:pt x="1" y="27587"/>
                    <a:pt x="7714" y="35762"/>
                  </a:cubicBezTo>
                  <a:cubicBezTo>
                    <a:pt x="13021" y="41398"/>
                    <a:pt x="22398" y="39783"/>
                    <a:pt x="29370" y="43145"/>
                  </a:cubicBezTo>
                  <a:cubicBezTo>
                    <a:pt x="36852" y="46771"/>
                    <a:pt x="40412" y="55869"/>
                    <a:pt x="39868" y="64159"/>
                  </a:cubicBezTo>
                  <a:cubicBezTo>
                    <a:pt x="39325" y="72465"/>
                    <a:pt x="35468" y="80145"/>
                    <a:pt x="31463" y="87430"/>
                  </a:cubicBezTo>
                  <a:cubicBezTo>
                    <a:pt x="27475" y="94715"/>
                    <a:pt x="23190" y="102065"/>
                    <a:pt x="21657" y="110240"/>
                  </a:cubicBezTo>
                  <a:cubicBezTo>
                    <a:pt x="19580" y="121282"/>
                    <a:pt x="22810" y="132819"/>
                    <a:pt x="28447" y="142543"/>
                  </a:cubicBezTo>
                  <a:cubicBezTo>
                    <a:pt x="40280" y="162946"/>
                    <a:pt x="63156" y="176477"/>
                    <a:pt x="86724" y="177004"/>
                  </a:cubicBezTo>
                  <a:cubicBezTo>
                    <a:pt x="87219" y="177016"/>
                    <a:pt x="87714" y="177021"/>
                    <a:pt x="88209" y="177021"/>
                  </a:cubicBezTo>
                  <a:cubicBezTo>
                    <a:pt x="111288" y="177021"/>
                    <a:pt x="134029" y="164656"/>
                    <a:pt x="146501" y="145229"/>
                  </a:cubicBezTo>
                  <a:cubicBezTo>
                    <a:pt x="155484" y="131253"/>
                    <a:pt x="159142" y="114475"/>
                    <a:pt x="160362" y="97912"/>
                  </a:cubicBezTo>
                  <a:cubicBezTo>
                    <a:pt x="161681" y="80030"/>
                    <a:pt x="160247" y="61555"/>
                    <a:pt x="152863" y="45222"/>
                  </a:cubicBezTo>
                  <a:cubicBezTo>
                    <a:pt x="144194" y="25972"/>
                    <a:pt x="127235" y="10628"/>
                    <a:pt x="107227" y="3920"/>
                  </a:cubicBezTo>
                  <a:cubicBezTo>
                    <a:pt x="99407" y="1295"/>
                    <a:pt x="91167" y="1"/>
                    <a:pt x="82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50" name="Google Shape;1450;p24"/>
          <p:cNvGrpSpPr/>
          <p:nvPr/>
        </p:nvGrpSpPr>
        <p:grpSpPr>
          <a:xfrm>
            <a:off x="11180312" y="1728720"/>
            <a:ext cx="933491" cy="1164113"/>
            <a:chOff x="7996262" y="126795"/>
            <a:chExt cx="1081430" cy="1348602"/>
          </a:xfrm>
        </p:grpSpPr>
        <p:sp>
          <p:nvSpPr>
            <p:cNvPr id="1451" name="Google Shape;1451;p24"/>
            <p:cNvSpPr/>
            <p:nvPr/>
          </p:nvSpPr>
          <p:spPr>
            <a:xfrm rot="538858">
              <a:off x="8093562" y="197092"/>
              <a:ext cx="886739" cy="1208576"/>
            </a:xfrm>
            <a:custGeom>
              <a:avLst/>
              <a:gdLst/>
              <a:ahLst/>
              <a:cxnLst/>
              <a:rect l="l" t="t" r="r" b="b"/>
              <a:pathLst>
                <a:path w="35471" h="48345" extrusionOk="0">
                  <a:moveTo>
                    <a:pt x="11596" y="0"/>
                  </a:moveTo>
                  <a:lnTo>
                    <a:pt x="0" y="754"/>
                  </a:lnTo>
                  <a:lnTo>
                    <a:pt x="617" y="36110"/>
                  </a:lnTo>
                  <a:lnTo>
                    <a:pt x="16435" y="36475"/>
                  </a:lnTo>
                  <a:lnTo>
                    <a:pt x="16115" y="48344"/>
                  </a:lnTo>
                  <a:lnTo>
                    <a:pt x="28600" y="47956"/>
                  </a:lnTo>
                  <a:lnTo>
                    <a:pt x="28669" y="36726"/>
                  </a:lnTo>
                  <a:lnTo>
                    <a:pt x="35471" y="36932"/>
                  </a:lnTo>
                  <a:lnTo>
                    <a:pt x="35471" y="25907"/>
                  </a:lnTo>
                  <a:lnTo>
                    <a:pt x="28669" y="25519"/>
                  </a:lnTo>
                  <a:lnTo>
                    <a:pt x="28737" y="9952"/>
                  </a:lnTo>
                  <a:lnTo>
                    <a:pt x="17005" y="13422"/>
                  </a:lnTo>
                  <a:lnTo>
                    <a:pt x="16686" y="24834"/>
                  </a:lnTo>
                  <a:lnTo>
                    <a:pt x="11596" y="24515"/>
                  </a:lnTo>
                  <a:lnTo>
                    <a:pt x="1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4"/>
            <p:cNvSpPr/>
            <p:nvPr/>
          </p:nvSpPr>
          <p:spPr>
            <a:xfrm rot="538858">
              <a:off x="8093406" y="199083"/>
              <a:ext cx="716146" cy="1193176"/>
            </a:xfrm>
            <a:custGeom>
              <a:avLst/>
              <a:gdLst/>
              <a:ahLst/>
              <a:cxnLst/>
              <a:rect l="l" t="t" r="r" b="b"/>
              <a:pathLst>
                <a:path w="28647" h="47729" extrusionOk="0">
                  <a:moveTo>
                    <a:pt x="1895" y="1"/>
                  </a:moveTo>
                  <a:lnTo>
                    <a:pt x="0" y="138"/>
                  </a:lnTo>
                  <a:lnTo>
                    <a:pt x="617" y="35494"/>
                  </a:lnTo>
                  <a:lnTo>
                    <a:pt x="16435" y="35859"/>
                  </a:lnTo>
                  <a:lnTo>
                    <a:pt x="16115" y="47728"/>
                  </a:lnTo>
                  <a:lnTo>
                    <a:pt x="28600" y="47340"/>
                  </a:lnTo>
                  <a:lnTo>
                    <a:pt x="28646" y="41520"/>
                  </a:lnTo>
                  <a:lnTo>
                    <a:pt x="28646" y="41520"/>
                  </a:lnTo>
                  <a:cubicBezTo>
                    <a:pt x="28075" y="43551"/>
                    <a:pt x="27322" y="45560"/>
                    <a:pt x="25199" y="45811"/>
                  </a:cubicBezTo>
                  <a:cubicBezTo>
                    <a:pt x="23739" y="45971"/>
                    <a:pt x="22209" y="45879"/>
                    <a:pt x="20726" y="45971"/>
                  </a:cubicBezTo>
                  <a:cubicBezTo>
                    <a:pt x="20460" y="45988"/>
                    <a:pt x="20159" y="46011"/>
                    <a:pt x="19857" y="46011"/>
                  </a:cubicBezTo>
                  <a:cubicBezTo>
                    <a:pt x="18990" y="46011"/>
                    <a:pt x="18111" y="45828"/>
                    <a:pt x="18009" y="44829"/>
                  </a:cubicBezTo>
                  <a:cubicBezTo>
                    <a:pt x="17918" y="44053"/>
                    <a:pt x="18306" y="39283"/>
                    <a:pt x="18215" y="37571"/>
                  </a:cubicBezTo>
                  <a:cubicBezTo>
                    <a:pt x="18055" y="34353"/>
                    <a:pt x="17804" y="33873"/>
                    <a:pt x="14426" y="33782"/>
                  </a:cubicBezTo>
                  <a:cubicBezTo>
                    <a:pt x="14042" y="33772"/>
                    <a:pt x="13500" y="33769"/>
                    <a:pt x="12868" y="33769"/>
                  </a:cubicBezTo>
                  <a:cubicBezTo>
                    <a:pt x="11460" y="33769"/>
                    <a:pt x="9607" y="33786"/>
                    <a:pt x="8077" y="33786"/>
                  </a:cubicBezTo>
                  <a:cubicBezTo>
                    <a:pt x="7149" y="33786"/>
                    <a:pt x="6340" y="33779"/>
                    <a:pt x="5821" y="33759"/>
                  </a:cubicBezTo>
                  <a:cubicBezTo>
                    <a:pt x="2922" y="33668"/>
                    <a:pt x="2169" y="33554"/>
                    <a:pt x="2146" y="30655"/>
                  </a:cubicBezTo>
                  <a:cubicBezTo>
                    <a:pt x="2123" y="27459"/>
                    <a:pt x="2123" y="2671"/>
                    <a:pt x="1895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4"/>
            <p:cNvSpPr/>
            <p:nvPr/>
          </p:nvSpPr>
          <p:spPr>
            <a:xfrm rot="538858">
              <a:off x="8261328" y="515289"/>
              <a:ext cx="212291" cy="384559"/>
            </a:xfrm>
            <a:custGeom>
              <a:avLst/>
              <a:gdLst/>
              <a:ahLst/>
              <a:cxnLst/>
              <a:rect l="l" t="t" r="r" b="b"/>
              <a:pathLst>
                <a:path w="8492" h="15383" extrusionOk="0">
                  <a:moveTo>
                    <a:pt x="1941" y="0"/>
                  </a:moveTo>
                  <a:cubicBezTo>
                    <a:pt x="1820" y="0"/>
                    <a:pt x="1692" y="75"/>
                    <a:pt x="1644" y="206"/>
                  </a:cubicBezTo>
                  <a:cubicBezTo>
                    <a:pt x="320" y="3949"/>
                    <a:pt x="1" y="8149"/>
                    <a:pt x="663" y="12098"/>
                  </a:cubicBezTo>
                  <a:cubicBezTo>
                    <a:pt x="1055" y="14491"/>
                    <a:pt x="2700" y="15383"/>
                    <a:pt x="4592" y="15383"/>
                  </a:cubicBezTo>
                  <a:cubicBezTo>
                    <a:pt x="5786" y="15383"/>
                    <a:pt x="7079" y="15028"/>
                    <a:pt x="8218" y="14472"/>
                  </a:cubicBezTo>
                  <a:cubicBezTo>
                    <a:pt x="8492" y="14335"/>
                    <a:pt x="8492" y="13878"/>
                    <a:pt x="8218" y="13741"/>
                  </a:cubicBezTo>
                  <a:cubicBezTo>
                    <a:pt x="6780" y="13057"/>
                    <a:pt x="5456" y="12897"/>
                    <a:pt x="3927" y="12532"/>
                  </a:cubicBezTo>
                  <a:cubicBezTo>
                    <a:pt x="3379" y="12395"/>
                    <a:pt x="3676" y="12554"/>
                    <a:pt x="3516" y="12029"/>
                  </a:cubicBezTo>
                  <a:cubicBezTo>
                    <a:pt x="3310" y="11390"/>
                    <a:pt x="3219" y="10706"/>
                    <a:pt x="3151" y="10044"/>
                  </a:cubicBezTo>
                  <a:cubicBezTo>
                    <a:pt x="2763" y="6711"/>
                    <a:pt x="2922" y="3493"/>
                    <a:pt x="2192" y="206"/>
                  </a:cubicBezTo>
                  <a:cubicBezTo>
                    <a:pt x="2159" y="64"/>
                    <a:pt x="2053" y="0"/>
                    <a:pt x="1941" y="0"/>
                  </a:cubicBezTo>
                  <a:close/>
                </a:path>
              </a:pathLst>
            </a:custGeom>
            <a:solidFill>
              <a:srgbClr val="F8F8F8">
                <a:alpha val="34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4"/>
            <p:cNvSpPr/>
            <p:nvPr/>
          </p:nvSpPr>
          <p:spPr>
            <a:xfrm rot="538858">
              <a:off x="8086182" y="189671"/>
              <a:ext cx="901588" cy="1222850"/>
            </a:xfrm>
            <a:custGeom>
              <a:avLst/>
              <a:gdLst/>
              <a:ahLst/>
              <a:cxnLst/>
              <a:rect l="l" t="t" r="r" b="b"/>
              <a:pathLst>
                <a:path w="36065" h="48916" extrusionOk="0">
                  <a:moveTo>
                    <a:pt x="11596" y="594"/>
                  </a:moveTo>
                  <a:lnTo>
                    <a:pt x="11596" y="24812"/>
                  </a:lnTo>
                  <a:cubicBezTo>
                    <a:pt x="11596" y="24949"/>
                    <a:pt x="11710" y="25086"/>
                    <a:pt x="11870" y="25086"/>
                  </a:cubicBezTo>
                  <a:lnTo>
                    <a:pt x="16983" y="25405"/>
                  </a:lnTo>
                  <a:cubicBezTo>
                    <a:pt x="17051" y="25405"/>
                    <a:pt x="17120" y="25382"/>
                    <a:pt x="17188" y="25337"/>
                  </a:cubicBezTo>
                  <a:cubicBezTo>
                    <a:pt x="17234" y="25291"/>
                    <a:pt x="17279" y="25200"/>
                    <a:pt x="17279" y="25131"/>
                  </a:cubicBezTo>
                  <a:lnTo>
                    <a:pt x="17576" y="13924"/>
                  </a:lnTo>
                  <a:lnTo>
                    <a:pt x="28738" y="10637"/>
                  </a:lnTo>
                  <a:lnTo>
                    <a:pt x="28669" y="25816"/>
                  </a:lnTo>
                  <a:cubicBezTo>
                    <a:pt x="28669" y="25976"/>
                    <a:pt x="28806" y="26090"/>
                    <a:pt x="28943" y="26090"/>
                  </a:cubicBezTo>
                  <a:lnTo>
                    <a:pt x="35494" y="26455"/>
                  </a:lnTo>
                  <a:lnTo>
                    <a:pt x="35494" y="36932"/>
                  </a:lnTo>
                  <a:lnTo>
                    <a:pt x="28966" y="36749"/>
                  </a:lnTo>
                  <a:cubicBezTo>
                    <a:pt x="28897" y="36749"/>
                    <a:pt x="28829" y="36772"/>
                    <a:pt x="28760" y="36818"/>
                  </a:cubicBezTo>
                  <a:cubicBezTo>
                    <a:pt x="28715" y="36886"/>
                    <a:pt x="28669" y="36955"/>
                    <a:pt x="28669" y="37023"/>
                  </a:cubicBezTo>
                  <a:lnTo>
                    <a:pt x="28624" y="47979"/>
                  </a:lnTo>
                  <a:lnTo>
                    <a:pt x="16709" y="48345"/>
                  </a:lnTo>
                  <a:lnTo>
                    <a:pt x="16709" y="48345"/>
                  </a:lnTo>
                  <a:lnTo>
                    <a:pt x="17028" y="36795"/>
                  </a:lnTo>
                  <a:cubicBezTo>
                    <a:pt x="17028" y="36704"/>
                    <a:pt x="17005" y="36635"/>
                    <a:pt x="16937" y="36590"/>
                  </a:cubicBezTo>
                  <a:cubicBezTo>
                    <a:pt x="16891" y="36521"/>
                    <a:pt x="16823" y="36498"/>
                    <a:pt x="16754" y="36498"/>
                  </a:cubicBezTo>
                  <a:lnTo>
                    <a:pt x="1187" y="36133"/>
                  </a:lnTo>
                  <a:lnTo>
                    <a:pt x="571" y="1325"/>
                  </a:lnTo>
                  <a:lnTo>
                    <a:pt x="11596" y="594"/>
                  </a:lnTo>
                  <a:close/>
                  <a:moveTo>
                    <a:pt x="11870" y="1"/>
                  </a:moveTo>
                  <a:lnTo>
                    <a:pt x="274" y="754"/>
                  </a:lnTo>
                  <a:cubicBezTo>
                    <a:pt x="115" y="777"/>
                    <a:pt x="1" y="891"/>
                    <a:pt x="1" y="1051"/>
                  </a:cubicBezTo>
                  <a:lnTo>
                    <a:pt x="640" y="36407"/>
                  </a:lnTo>
                  <a:cubicBezTo>
                    <a:pt x="640" y="36567"/>
                    <a:pt x="754" y="36681"/>
                    <a:pt x="914" y="36681"/>
                  </a:cubicBezTo>
                  <a:lnTo>
                    <a:pt x="16435" y="37069"/>
                  </a:lnTo>
                  <a:lnTo>
                    <a:pt x="16138" y="48618"/>
                  </a:lnTo>
                  <a:cubicBezTo>
                    <a:pt x="16138" y="48710"/>
                    <a:pt x="16161" y="48778"/>
                    <a:pt x="16229" y="48824"/>
                  </a:cubicBezTo>
                  <a:cubicBezTo>
                    <a:pt x="16275" y="48892"/>
                    <a:pt x="16344" y="48915"/>
                    <a:pt x="16412" y="48915"/>
                  </a:cubicBezTo>
                  <a:lnTo>
                    <a:pt x="16435" y="48915"/>
                  </a:lnTo>
                  <a:lnTo>
                    <a:pt x="28920" y="48527"/>
                  </a:lnTo>
                  <a:cubicBezTo>
                    <a:pt x="29057" y="48527"/>
                    <a:pt x="29194" y="48413"/>
                    <a:pt x="29194" y="48253"/>
                  </a:cubicBezTo>
                  <a:lnTo>
                    <a:pt x="29240" y="37320"/>
                  </a:lnTo>
                  <a:lnTo>
                    <a:pt x="35768" y="37503"/>
                  </a:lnTo>
                  <a:cubicBezTo>
                    <a:pt x="35836" y="37503"/>
                    <a:pt x="35905" y="37480"/>
                    <a:pt x="35973" y="37434"/>
                  </a:cubicBezTo>
                  <a:cubicBezTo>
                    <a:pt x="36019" y="37366"/>
                    <a:pt x="36065" y="37297"/>
                    <a:pt x="36065" y="37229"/>
                  </a:cubicBezTo>
                  <a:lnTo>
                    <a:pt x="36065" y="26204"/>
                  </a:lnTo>
                  <a:cubicBezTo>
                    <a:pt x="36065" y="26044"/>
                    <a:pt x="35928" y="25907"/>
                    <a:pt x="35791" y="25907"/>
                  </a:cubicBezTo>
                  <a:lnTo>
                    <a:pt x="29240" y="25542"/>
                  </a:lnTo>
                  <a:lnTo>
                    <a:pt x="29308" y="10249"/>
                  </a:lnTo>
                  <a:cubicBezTo>
                    <a:pt x="29308" y="10158"/>
                    <a:pt x="29263" y="10067"/>
                    <a:pt x="29194" y="10021"/>
                  </a:cubicBezTo>
                  <a:cubicBezTo>
                    <a:pt x="29144" y="9988"/>
                    <a:pt x="29082" y="9966"/>
                    <a:pt x="29016" y="9966"/>
                  </a:cubicBezTo>
                  <a:cubicBezTo>
                    <a:pt x="28992" y="9966"/>
                    <a:pt x="28968" y="9969"/>
                    <a:pt x="28943" y="9975"/>
                  </a:cubicBezTo>
                  <a:lnTo>
                    <a:pt x="17234" y="13445"/>
                  </a:lnTo>
                  <a:cubicBezTo>
                    <a:pt x="17097" y="13468"/>
                    <a:pt x="17028" y="13582"/>
                    <a:pt x="17028" y="13696"/>
                  </a:cubicBezTo>
                  <a:lnTo>
                    <a:pt x="16709" y="24812"/>
                  </a:lnTo>
                  <a:lnTo>
                    <a:pt x="12166" y="24538"/>
                  </a:lnTo>
                  <a:lnTo>
                    <a:pt x="12166" y="297"/>
                  </a:lnTo>
                  <a:cubicBezTo>
                    <a:pt x="12166" y="206"/>
                    <a:pt x="12144" y="138"/>
                    <a:pt x="12075" y="92"/>
                  </a:cubicBezTo>
                  <a:cubicBezTo>
                    <a:pt x="12030" y="23"/>
                    <a:pt x="11938" y="1"/>
                    <a:pt x="11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5" name="Google Shape;1455;p24"/>
          <p:cNvSpPr txBox="1">
            <a:spLocks noGrp="1"/>
          </p:cNvSpPr>
          <p:nvPr>
            <p:ph type="title"/>
          </p:nvPr>
        </p:nvSpPr>
        <p:spPr>
          <a:xfrm>
            <a:off x="960000" y="646176"/>
            <a:ext cx="10272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456" name="Google Shape;1456;p24"/>
          <p:cNvSpPr txBox="1">
            <a:spLocks noGrp="1"/>
          </p:cNvSpPr>
          <p:nvPr>
            <p:ph type="subTitle" idx="1"/>
          </p:nvPr>
        </p:nvSpPr>
        <p:spPr>
          <a:xfrm>
            <a:off x="1478869" y="3084805"/>
            <a:ext cx="26480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7" name="Google Shape;1457;p24"/>
          <p:cNvSpPr txBox="1">
            <a:spLocks noGrp="1"/>
          </p:cNvSpPr>
          <p:nvPr>
            <p:ph type="subTitle" idx="2"/>
          </p:nvPr>
        </p:nvSpPr>
        <p:spPr>
          <a:xfrm>
            <a:off x="4772000" y="3084805"/>
            <a:ext cx="26480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8" name="Google Shape;1458;p24"/>
          <p:cNvSpPr txBox="1">
            <a:spLocks noGrp="1"/>
          </p:cNvSpPr>
          <p:nvPr>
            <p:ph type="subTitle" idx="3"/>
          </p:nvPr>
        </p:nvSpPr>
        <p:spPr>
          <a:xfrm>
            <a:off x="1478869" y="5061881"/>
            <a:ext cx="26480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9" name="Google Shape;1459;p24"/>
          <p:cNvSpPr txBox="1">
            <a:spLocks noGrp="1"/>
          </p:cNvSpPr>
          <p:nvPr>
            <p:ph type="subTitle" idx="4"/>
          </p:nvPr>
        </p:nvSpPr>
        <p:spPr>
          <a:xfrm>
            <a:off x="4772000" y="5061881"/>
            <a:ext cx="26480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0" name="Google Shape;1460;p24"/>
          <p:cNvSpPr txBox="1">
            <a:spLocks noGrp="1"/>
          </p:cNvSpPr>
          <p:nvPr>
            <p:ph type="subTitle" idx="5"/>
          </p:nvPr>
        </p:nvSpPr>
        <p:spPr>
          <a:xfrm>
            <a:off x="8065131" y="3084805"/>
            <a:ext cx="26480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1" name="Google Shape;1461;p24"/>
          <p:cNvSpPr txBox="1">
            <a:spLocks noGrp="1"/>
          </p:cNvSpPr>
          <p:nvPr>
            <p:ph type="subTitle" idx="6"/>
          </p:nvPr>
        </p:nvSpPr>
        <p:spPr>
          <a:xfrm>
            <a:off x="8065131" y="5061881"/>
            <a:ext cx="26480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2" name="Google Shape;1462;p24"/>
          <p:cNvSpPr txBox="1">
            <a:spLocks noGrp="1"/>
          </p:cNvSpPr>
          <p:nvPr>
            <p:ph type="subTitle" idx="7"/>
          </p:nvPr>
        </p:nvSpPr>
        <p:spPr>
          <a:xfrm>
            <a:off x="1484069" y="2739047"/>
            <a:ext cx="26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63" name="Google Shape;1463;p24"/>
          <p:cNvSpPr txBox="1">
            <a:spLocks noGrp="1"/>
          </p:cNvSpPr>
          <p:nvPr>
            <p:ph type="subTitle" idx="8"/>
          </p:nvPr>
        </p:nvSpPr>
        <p:spPr>
          <a:xfrm>
            <a:off x="4777200" y="2739047"/>
            <a:ext cx="26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64" name="Google Shape;1464;p24"/>
          <p:cNvSpPr txBox="1">
            <a:spLocks noGrp="1"/>
          </p:cNvSpPr>
          <p:nvPr>
            <p:ph type="subTitle" idx="9"/>
          </p:nvPr>
        </p:nvSpPr>
        <p:spPr>
          <a:xfrm>
            <a:off x="8070331" y="2739047"/>
            <a:ext cx="26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65" name="Google Shape;1465;p24"/>
          <p:cNvSpPr txBox="1">
            <a:spLocks noGrp="1"/>
          </p:cNvSpPr>
          <p:nvPr>
            <p:ph type="subTitle" idx="13"/>
          </p:nvPr>
        </p:nvSpPr>
        <p:spPr>
          <a:xfrm>
            <a:off x="1484069" y="4717421"/>
            <a:ext cx="26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66" name="Google Shape;1466;p24"/>
          <p:cNvSpPr txBox="1">
            <a:spLocks noGrp="1"/>
          </p:cNvSpPr>
          <p:nvPr>
            <p:ph type="subTitle" idx="14"/>
          </p:nvPr>
        </p:nvSpPr>
        <p:spPr>
          <a:xfrm>
            <a:off x="4777200" y="4717421"/>
            <a:ext cx="26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67" name="Google Shape;1467;p24"/>
          <p:cNvSpPr txBox="1">
            <a:spLocks noGrp="1"/>
          </p:cNvSpPr>
          <p:nvPr>
            <p:ph type="subTitle" idx="15"/>
          </p:nvPr>
        </p:nvSpPr>
        <p:spPr>
          <a:xfrm>
            <a:off x="8070331" y="4717421"/>
            <a:ext cx="26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468" name="Google Shape;1468;p24"/>
          <p:cNvGrpSpPr/>
          <p:nvPr/>
        </p:nvGrpSpPr>
        <p:grpSpPr>
          <a:xfrm>
            <a:off x="11232004" y="6158771"/>
            <a:ext cx="691267" cy="600784"/>
            <a:chOff x="4405428" y="4619078"/>
            <a:chExt cx="518450" cy="450588"/>
          </a:xfrm>
        </p:grpSpPr>
        <p:sp>
          <p:nvSpPr>
            <p:cNvPr id="1469" name="Google Shape;1469;p24"/>
            <p:cNvSpPr/>
            <p:nvPr/>
          </p:nvSpPr>
          <p:spPr>
            <a:xfrm>
              <a:off x="4649925" y="4806358"/>
              <a:ext cx="273952" cy="263308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4"/>
            <p:cNvSpPr/>
            <p:nvPr/>
          </p:nvSpPr>
          <p:spPr>
            <a:xfrm rot="-1858438">
              <a:off x="4430053" y="4645488"/>
              <a:ext cx="139895" cy="134446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1" name="Google Shape;1471;p24"/>
          <p:cNvGrpSpPr/>
          <p:nvPr/>
        </p:nvGrpSpPr>
        <p:grpSpPr>
          <a:xfrm>
            <a:off x="85143" y="5809693"/>
            <a:ext cx="874861" cy="757967"/>
            <a:chOff x="636425" y="1093375"/>
            <a:chExt cx="1007750" cy="873100"/>
          </a:xfrm>
        </p:grpSpPr>
        <p:sp>
          <p:nvSpPr>
            <p:cNvPr id="1472" name="Google Shape;1472;p24"/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extrusionOk="0">
                  <a:moveTo>
                    <a:pt x="1" y="1"/>
                  </a:moveTo>
                  <a:lnTo>
                    <a:pt x="937" y="10363"/>
                  </a:ln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4"/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fill="none" extrusionOk="0">
                  <a:moveTo>
                    <a:pt x="937" y="10363"/>
                  </a:move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4"/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extrusionOk="0">
                  <a:moveTo>
                    <a:pt x="40310" y="1"/>
                  </a:moveTo>
                  <a:lnTo>
                    <a:pt x="0" y="14563"/>
                  </a:lnTo>
                  <a:lnTo>
                    <a:pt x="7920" y="19996"/>
                  </a:lnTo>
                  <a:lnTo>
                    <a:pt x="403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4"/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lnTo>
                    <a:pt x="26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4"/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fill="none" extrusionOk="0">
                  <a:moveTo>
                    <a:pt x="40310" y="1"/>
                  </a:moveTo>
                  <a:lnTo>
                    <a:pt x="7920" y="19996"/>
                  </a:lnTo>
                  <a:lnTo>
                    <a:pt x="0" y="14563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4"/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fill="none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4"/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extrusionOk="0">
                  <a:moveTo>
                    <a:pt x="32390" y="1"/>
                  </a:moveTo>
                  <a:lnTo>
                    <a:pt x="0" y="19996"/>
                  </a:ln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4"/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fill="none" extrusionOk="0">
                  <a:moveTo>
                    <a:pt x="0" y="19996"/>
                  </a:move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71541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1" name="Google Shape;1481;p25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482" name="Google Shape;1482;p25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483" name="Google Shape;1483;p25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25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25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25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25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25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25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25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25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25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25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25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25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25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7" name="Google Shape;1497;p25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8" name="Google Shape;1498;p25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9" name="Google Shape;1499;p25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0" name="Google Shape;1500;p25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1" name="Google Shape;1501;p25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2" name="Google Shape;1502;p25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3" name="Google Shape;1503;p25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04" name="Google Shape;1504;p25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05" name="Google Shape;1505;p25"/>
          <p:cNvGrpSpPr/>
          <p:nvPr/>
        </p:nvGrpSpPr>
        <p:grpSpPr>
          <a:xfrm>
            <a:off x="-2820799" y="-2219833"/>
            <a:ext cx="17791948" cy="13338631"/>
            <a:chOff x="-2115600" y="-1664875"/>
            <a:chExt cx="13343961" cy="10003973"/>
          </a:xfrm>
        </p:grpSpPr>
        <p:sp>
          <p:nvSpPr>
            <p:cNvPr id="1506" name="Google Shape;1506;p25"/>
            <p:cNvSpPr/>
            <p:nvPr/>
          </p:nvSpPr>
          <p:spPr>
            <a:xfrm>
              <a:off x="-2115600" y="-1664875"/>
              <a:ext cx="4668300" cy="5501400"/>
            </a:xfrm>
            <a:custGeom>
              <a:avLst/>
              <a:gdLst/>
              <a:ahLst/>
              <a:cxnLst/>
              <a:rect l="l" t="t" r="r" b="b"/>
              <a:pathLst>
                <a:path w="186732" h="220056" extrusionOk="0">
                  <a:moveTo>
                    <a:pt x="119783" y="0"/>
                  </a:moveTo>
                  <a:cubicBezTo>
                    <a:pt x="98653" y="0"/>
                    <a:pt x="77505" y="5483"/>
                    <a:pt x="59316" y="16262"/>
                  </a:cubicBezTo>
                  <a:cubicBezTo>
                    <a:pt x="27276" y="35232"/>
                    <a:pt x="5241" y="70171"/>
                    <a:pt x="1895" y="107254"/>
                  </a:cubicBezTo>
                  <a:cubicBezTo>
                    <a:pt x="0" y="128415"/>
                    <a:pt x="3939" y="150055"/>
                    <a:pt x="13103" y="169223"/>
                  </a:cubicBezTo>
                  <a:cubicBezTo>
                    <a:pt x="21327" y="186396"/>
                    <a:pt x="34017" y="201806"/>
                    <a:pt x="50630" y="211117"/>
                  </a:cubicBezTo>
                  <a:cubicBezTo>
                    <a:pt x="60854" y="216838"/>
                    <a:pt x="72632" y="220055"/>
                    <a:pt x="84309" y="220055"/>
                  </a:cubicBezTo>
                  <a:cubicBezTo>
                    <a:pt x="91606" y="220055"/>
                    <a:pt x="98863" y="218799"/>
                    <a:pt x="105677" y="216111"/>
                  </a:cubicBezTo>
                  <a:cubicBezTo>
                    <a:pt x="114973" y="212436"/>
                    <a:pt x="123823" y="205349"/>
                    <a:pt x="125718" y="195526"/>
                  </a:cubicBezTo>
                  <a:cubicBezTo>
                    <a:pt x="127169" y="187912"/>
                    <a:pt x="124169" y="180100"/>
                    <a:pt x="120131" y="173491"/>
                  </a:cubicBezTo>
                  <a:cubicBezTo>
                    <a:pt x="116077" y="166882"/>
                    <a:pt x="110918" y="160949"/>
                    <a:pt x="107375" y="154043"/>
                  </a:cubicBezTo>
                  <a:cubicBezTo>
                    <a:pt x="100205" y="140183"/>
                    <a:pt x="100304" y="122828"/>
                    <a:pt x="107589" y="109034"/>
                  </a:cubicBezTo>
                  <a:cubicBezTo>
                    <a:pt x="114890" y="95239"/>
                    <a:pt x="129179" y="85400"/>
                    <a:pt x="144672" y="83521"/>
                  </a:cubicBezTo>
                  <a:cubicBezTo>
                    <a:pt x="151132" y="82730"/>
                    <a:pt x="157725" y="83241"/>
                    <a:pt x="164169" y="82318"/>
                  </a:cubicBezTo>
                  <a:cubicBezTo>
                    <a:pt x="170613" y="81395"/>
                    <a:pt x="177271" y="78659"/>
                    <a:pt x="180716" y="73138"/>
                  </a:cubicBezTo>
                  <a:cubicBezTo>
                    <a:pt x="185396" y="65623"/>
                    <a:pt x="180551" y="60019"/>
                    <a:pt x="176596" y="54020"/>
                  </a:cubicBezTo>
                  <a:cubicBezTo>
                    <a:pt x="171981" y="46966"/>
                    <a:pt x="180007" y="42516"/>
                    <a:pt x="183386" y="37275"/>
                  </a:cubicBezTo>
                  <a:cubicBezTo>
                    <a:pt x="186731" y="32117"/>
                    <a:pt x="185413" y="24947"/>
                    <a:pt x="181705" y="20036"/>
                  </a:cubicBezTo>
                  <a:cubicBezTo>
                    <a:pt x="177980" y="15125"/>
                    <a:pt x="172343" y="12076"/>
                    <a:pt x="166707" y="9620"/>
                  </a:cubicBezTo>
                  <a:cubicBezTo>
                    <a:pt x="151952" y="3179"/>
                    <a:pt x="135872" y="0"/>
                    <a:pt x="119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5"/>
            <p:cNvSpPr/>
            <p:nvPr/>
          </p:nvSpPr>
          <p:spPr>
            <a:xfrm rot="3439522">
              <a:off x="6253369" y="3230225"/>
              <a:ext cx="4042266" cy="4425814"/>
            </a:xfrm>
            <a:custGeom>
              <a:avLst/>
              <a:gdLst/>
              <a:ahLst/>
              <a:cxnLst/>
              <a:rect l="l" t="t" r="r" b="b"/>
              <a:pathLst>
                <a:path w="161681" h="177022" extrusionOk="0">
                  <a:moveTo>
                    <a:pt x="82925" y="1"/>
                  </a:moveTo>
                  <a:cubicBezTo>
                    <a:pt x="70061" y="1"/>
                    <a:pt x="57191" y="3152"/>
                    <a:pt x="45901" y="9310"/>
                  </a:cubicBezTo>
                  <a:cubicBezTo>
                    <a:pt x="40791" y="12112"/>
                    <a:pt x="35847" y="15589"/>
                    <a:pt x="30046" y="16776"/>
                  </a:cubicBezTo>
                  <a:cubicBezTo>
                    <a:pt x="28589" y="17077"/>
                    <a:pt x="27158" y="17167"/>
                    <a:pt x="25735" y="17167"/>
                  </a:cubicBezTo>
                  <a:cubicBezTo>
                    <a:pt x="23663" y="17167"/>
                    <a:pt x="21610" y="16977"/>
                    <a:pt x="19522" y="16977"/>
                  </a:cubicBezTo>
                  <a:cubicBezTo>
                    <a:pt x="18891" y="16977"/>
                    <a:pt x="18257" y="16994"/>
                    <a:pt x="17619" y="17039"/>
                  </a:cubicBezTo>
                  <a:cubicBezTo>
                    <a:pt x="8488" y="17682"/>
                    <a:pt x="1" y="27587"/>
                    <a:pt x="7714" y="35762"/>
                  </a:cubicBezTo>
                  <a:cubicBezTo>
                    <a:pt x="13021" y="41398"/>
                    <a:pt x="22398" y="39783"/>
                    <a:pt x="29370" y="43145"/>
                  </a:cubicBezTo>
                  <a:cubicBezTo>
                    <a:pt x="36852" y="46771"/>
                    <a:pt x="40412" y="55869"/>
                    <a:pt x="39868" y="64159"/>
                  </a:cubicBezTo>
                  <a:cubicBezTo>
                    <a:pt x="39325" y="72465"/>
                    <a:pt x="35468" y="80145"/>
                    <a:pt x="31463" y="87430"/>
                  </a:cubicBezTo>
                  <a:cubicBezTo>
                    <a:pt x="27475" y="94715"/>
                    <a:pt x="23190" y="102065"/>
                    <a:pt x="21657" y="110240"/>
                  </a:cubicBezTo>
                  <a:cubicBezTo>
                    <a:pt x="19580" y="121282"/>
                    <a:pt x="22810" y="132819"/>
                    <a:pt x="28447" y="142543"/>
                  </a:cubicBezTo>
                  <a:cubicBezTo>
                    <a:pt x="40280" y="162946"/>
                    <a:pt x="63156" y="176477"/>
                    <a:pt x="86724" y="177004"/>
                  </a:cubicBezTo>
                  <a:cubicBezTo>
                    <a:pt x="87219" y="177016"/>
                    <a:pt x="87714" y="177021"/>
                    <a:pt x="88209" y="177021"/>
                  </a:cubicBezTo>
                  <a:cubicBezTo>
                    <a:pt x="111288" y="177021"/>
                    <a:pt x="134029" y="164656"/>
                    <a:pt x="146501" y="145229"/>
                  </a:cubicBezTo>
                  <a:cubicBezTo>
                    <a:pt x="155484" y="131253"/>
                    <a:pt x="159142" y="114475"/>
                    <a:pt x="160362" y="97912"/>
                  </a:cubicBezTo>
                  <a:cubicBezTo>
                    <a:pt x="161681" y="80030"/>
                    <a:pt x="160247" y="61555"/>
                    <a:pt x="152863" y="45222"/>
                  </a:cubicBezTo>
                  <a:cubicBezTo>
                    <a:pt x="144194" y="25972"/>
                    <a:pt x="127235" y="10628"/>
                    <a:pt x="107227" y="3920"/>
                  </a:cubicBezTo>
                  <a:cubicBezTo>
                    <a:pt x="99407" y="1295"/>
                    <a:pt x="91167" y="1"/>
                    <a:pt x="82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08" name="Google Shape;1508;p25"/>
          <p:cNvGrpSpPr/>
          <p:nvPr/>
        </p:nvGrpSpPr>
        <p:grpSpPr>
          <a:xfrm>
            <a:off x="9758003" y="-274948"/>
            <a:ext cx="2551819" cy="2929088"/>
            <a:chOff x="7318502" y="-206211"/>
            <a:chExt cx="1913864" cy="2196816"/>
          </a:xfrm>
        </p:grpSpPr>
        <p:grpSp>
          <p:nvGrpSpPr>
            <p:cNvPr id="1509" name="Google Shape;1509;p25"/>
            <p:cNvGrpSpPr/>
            <p:nvPr/>
          </p:nvGrpSpPr>
          <p:grpSpPr>
            <a:xfrm rot="-2700000">
              <a:off x="8204708" y="1072546"/>
              <a:ext cx="915541" cy="696343"/>
              <a:chOff x="131175" y="4309275"/>
              <a:chExt cx="915550" cy="696350"/>
            </a:xfrm>
          </p:grpSpPr>
          <p:sp>
            <p:nvSpPr>
              <p:cNvPr id="1510" name="Google Shape;1510;p25"/>
              <p:cNvSpPr/>
              <p:nvPr/>
            </p:nvSpPr>
            <p:spPr>
              <a:xfrm>
                <a:off x="131175" y="4309275"/>
                <a:ext cx="910600" cy="6934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738" extrusionOk="0">
                    <a:moveTo>
                      <a:pt x="25546" y="0"/>
                    </a:moveTo>
                    <a:cubicBezTo>
                      <a:pt x="19201" y="2885"/>
                      <a:pt x="6774" y="10763"/>
                      <a:pt x="5851" y="11339"/>
                    </a:cubicBezTo>
                    <a:cubicBezTo>
                      <a:pt x="5736" y="11405"/>
                      <a:pt x="5587" y="11488"/>
                      <a:pt x="5422" y="11587"/>
                    </a:cubicBezTo>
                    <a:cubicBezTo>
                      <a:pt x="5192" y="11702"/>
                      <a:pt x="4911" y="11834"/>
                      <a:pt x="4598" y="11999"/>
                    </a:cubicBezTo>
                    <a:cubicBezTo>
                      <a:pt x="4499" y="12048"/>
                      <a:pt x="4401" y="12098"/>
                      <a:pt x="4285" y="12147"/>
                    </a:cubicBezTo>
                    <a:cubicBezTo>
                      <a:pt x="4219" y="12180"/>
                      <a:pt x="4153" y="12213"/>
                      <a:pt x="4087" y="12246"/>
                    </a:cubicBezTo>
                    <a:cubicBezTo>
                      <a:pt x="3857" y="12361"/>
                      <a:pt x="3626" y="12493"/>
                      <a:pt x="3395" y="12608"/>
                    </a:cubicBezTo>
                    <a:cubicBezTo>
                      <a:pt x="3247" y="12691"/>
                      <a:pt x="3082" y="12790"/>
                      <a:pt x="2934" y="12872"/>
                    </a:cubicBezTo>
                    <a:cubicBezTo>
                      <a:pt x="2769" y="12971"/>
                      <a:pt x="2588" y="13070"/>
                      <a:pt x="2423" y="13185"/>
                    </a:cubicBezTo>
                    <a:cubicBezTo>
                      <a:pt x="1417" y="13828"/>
                      <a:pt x="527" y="14586"/>
                      <a:pt x="264" y="15443"/>
                    </a:cubicBezTo>
                    <a:cubicBezTo>
                      <a:pt x="0" y="16267"/>
                      <a:pt x="940" y="18558"/>
                      <a:pt x="2225" y="20931"/>
                    </a:cubicBezTo>
                    <a:cubicBezTo>
                      <a:pt x="3939" y="24129"/>
                      <a:pt x="6279" y="27474"/>
                      <a:pt x="7169" y="27705"/>
                    </a:cubicBezTo>
                    <a:cubicBezTo>
                      <a:pt x="7252" y="27727"/>
                      <a:pt x="7346" y="27737"/>
                      <a:pt x="7450" y="27737"/>
                    </a:cubicBezTo>
                    <a:cubicBezTo>
                      <a:pt x="8053" y="27737"/>
                      <a:pt x="8992" y="27389"/>
                      <a:pt x="10004" y="26898"/>
                    </a:cubicBezTo>
                    <a:cubicBezTo>
                      <a:pt x="10103" y="26848"/>
                      <a:pt x="10218" y="26799"/>
                      <a:pt x="10317" y="26749"/>
                    </a:cubicBezTo>
                    <a:cubicBezTo>
                      <a:pt x="10400" y="26700"/>
                      <a:pt x="10466" y="26667"/>
                      <a:pt x="10548" y="26617"/>
                    </a:cubicBezTo>
                    <a:cubicBezTo>
                      <a:pt x="10795" y="26502"/>
                      <a:pt x="11042" y="26370"/>
                      <a:pt x="11273" y="26238"/>
                    </a:cubicBezTo>
                    <a:cubicBezTo>
                      <a:pt x="11290" y="26222"/>
                      <a:pt x="11306" y="26222"/>
                      <a:pt x="11323" y="26205"/>
                    </a:cubicBezTo>
                    <a:cubicBezTo>
                      <a:pt x="11454" y="26139"/>
                      <a:pt x="11570" y="26073"/>
                      <a:pt x="11702" y="26008"/>
                    </a:cubicBezTo>
                    <a:cubicBezTo>
                      <a:pt x="11817" y="25942"/>
                      <a:pt x="11932" y="25876"/>
                      <a:pt x="12048" y="25810"/>
                    </a:cubicBezTo>
                    <a:cubicBezTo>
                      <a:pt x="12180" y="25727"/>
                      <a:pt x="12295" y="25661"/>
                      <a:pt x="12410" y="25596"/>
                    </a:cubicBezTo>
                    <a:cubicBezTo>
                      <a:pt x="12476" y="25563"/>
                      <a:pt x="12542" y="25513"/>
                      <a:pt x="12592" y="25480"/>
                    </a:cubicBezTo>
                    <a:cubicBezTo>
                      <a:pt x="12888" y="25315"/>
                      <a:pt x="13169" y="25151"/>
                      <a:pt x="13416" y="24986"/>
                    </a:cubicBezTo>
                    <a:cubicBezTo>
                      <a:pt x="14075" y="24590"/>
                      <a:pt x="14553" y="24277"/>
                      <a:pt x="14685" y="24211"/>
                    </a:cubicBezTo>
                    <a:cubicBezTo>
                      <a:pt x="15212" y="23914"/>
                      <a:pt x="32534" y="13268"/>
                      <a:pt x="32781" y="13037"/>
                    </a:cubicBezTo>
                    <a:cubicBezTo>
                      <a:pt x="32781" y="13037"/>
                      <a:pt x="32781" y="13037"/>
                      <a:pt x="32798" y="13004"/>
                    </a:cubicBezTo>
                    <a:cubicBezTo>
                      <a:pt x="32798" y="12988"/>
                      <a:pt x="32814" y="12971"/>
                      <a:pt x="32831" y="12955"/>
                    </a:cubicBezTo>
                    <a:cubicBezTo>
                      <a:pt x="32863" y="12856"/>
                      <a:pt x="32946" y="12691"/>
                      <a:pt x="33045" y="12460"/>
                    </a:cubicBezTo>
                    <a:cubicBezTo>
                      <a:pt x="33061" y="12427"/>
                      <a:pt x="33094" y="12378"/>
                      <a:pt x="33111" y="12328"/>
                    </a:cubicBezTo>
                    <a:cubicBezTo>
                      <a:pt x="33210" y="12131"/>
                      <a:pt x="33308" y="11883"/>
                      <a:pt x="33424" y="11620"/>
                    </a:cubicBezTo>
                    <a:cubicBezTo>
                      <a:pt x="33457" y="11554"/>
                      <a:pt x="33490" y="11488"/>
                      <a:pt x="33523" y="11422"/>
                    </a:cubicBezTo>
                    <a:cubicBezTo>
                      <a:pt x="33655" y="11142"/>
                      <a:pt x="33786" y="10829"/>
                      <a:pt x="33935" y="10499"/>
                    </a:cubicBezTo>
                    <a:cubicBezTo>
                      <a:pt x="33984" y="10384"/>
                      <a:pt x="34034" y="10252"/>
                      <a:pt x="34083" y="10136"/>
                    </a:cubicBezTo>
                    <a:cubicBezTo>
                      <a:pt x="34133" y="10037"/>
                      <a:pt x="34165" y="9955"/>
                      <a:pt x="34198" y="9873"/>
                    </a:cubicBezTo>
                    <a:cubicBezTo>
                      <a:pt x="34248" y="9757"/>
                      <a:pt x="34297" y="9642"/>
                      <a:pt x="34363" y="9510"/>
                    </a:cubicBezTo>
                    <a:cubicBezTo>
                      <a:pt x="34495" y="9197"/>
                      <a:pt x="34627" y="8867"/>
                      <a:pt x="34759" y="8554"/>
                    </a:cubicBezTo>
                    <a:cubicBezTo>
                      <a:pt x="34792" y="8488"/>
                      <a:pt x="34825" y="8406"/>
                      <a:pt x="34841" y="8340"/>
                    </a:cubicBezTo>
                    <a:cubicBezTo>
                      <a:pt x="34874" y="8274"/>
                      <a:pt x="34907" y="8208"/>
                      <a:pt x="34924" y="8142"/>
                    </a:cubicBezTo>
                    <a:cubicBezTo>
                      <a:pt x="35105" y="7697"/>
                      <a:pt x="35286" y="7252"/>
                      <a:pt x="35451" y="6840"/>
                    </a:cubicBezTo>
                    <a:lnTo>
                      <a:pt x="35451" y="6824"/>
                    </a:lnTo>
                    <a:cubicBezTo>
                      <a:pt x="35533" y="6593"/>
                      <a:pt x="35632" y="6362"/>
                      <a:pt x="35698" y="6148"/>
                    </a:cubicBezTo>
                    <a:cubicBezTo>
                      <a:pt x="35764" y="5967"/>
                      <a:pt x="35830" y="5785"/>
                      <a:pt x="35896" y="5620"/>
                    </a:cubicBezTo>
                    <a:cubicBezTo>
                      <a:pt x="36077" y="5077"/>
                      <a:pt x="36226" y="4582"/>
                      <a:pt x="36308" y="4203"/>
                    </a:cubicBezTo>
                    <a:cubicBezTo>
                      <a:pt x="36325" y="4154"/>
                      <a:pt x="36325" y="4121"/>
                      <a:pt x="36341" y="4071"/>
                    </a:cubicBezTo>
                    <a:cubicBezTo>
                      <a:pt x="36357" y="4022"/>
                      <a:pt x="36357" y="3989"/>
                      <a:pt x="36357" y="3939"/>
                    </a:cubicBezTo>
                    <a:cubicBezTo>
                      <a:pt x="36374" y="3890"/>
                      <a:pt x="36374" y="3857"/>
                      <a:pt x="36390" y="3808"/>
                    </a:cubicBezTo>
                    <a:cubicBezTo>
                      <a:pt x="36423" y="3511"/>
                      <a:pt x="36407" y="3313"/>
                      <a:pt x="36308" y="3247"/>
                    </a:cubicBezTo>
                    <a:cubicBezTo>
                      <a:pt x="36259" y="3214"/>
                      <a:pt x="36193" y="3181"/>
                      <a:pt x="36094" y="3132"/>
                    </a:cubicBezTo>
                    <a:cubicBezTo>
                      <a:pt x="36044" y="3115"/>
                      <a:pt x="36011" y="3099"/>
                      <a:pt x="35962" y="3082"/>
                    </a:cubicBezTo>
                    <a:cubicBezTo>
                      <a:pt x="35929" y="3082"/>
                      <a:pt x="35912" y="3066"/>
                      <a:pt x="35880" y="3049"/>
                    </a:cubicBezTo>
                    <a:cubicBezTo>
                      <a:pt x="35830" y="3033"/>
                      <a:pt x="35781" y="3016"/>
                      <a:pt x="35715" y="3000"/>
                    </a:cubicBezTo>
                    <a:cubicBezTo>
                      <a:pt x="35649" y="2967"/>
                      <a:pt x="35566" y="2934"/>
                      <a:pt x="35468" y="2901"/>
                    </a:cubicBezTo>
                    <a:cubicBezTo>
                      <a:pt x="35402" y="2885"/>
                      <a:pt x="35303" y="2852"/>
                      <a:pt x="35220" y="2819"/>
                    </a:cubicBezTo>
                    <a:cubicBezTo>
                      <a:pt x="35187" y="2802"/>
                      <a:pt x="35138" y="2786"/>
                      <a:pt x="35105" y="2786"/>
                    </a:cubicBezTo>
                    <a:cubicBezTo>
                      <a:pt x="35023" y="2753"/>
                      <a:pt x="34940" y="2720"/>
                      <a:pt x="34858" y="2703"/>
                    </a:cubicBezTo>
                    <a:cubicBezTo>
                      <a:pt x="34792" y="2670"/>
                      <a:pt x="34726" y="2654"/>
                      <a:pt x="34660" y="2637"/>
                    </a:cubicBezTo>
                    <a:cubicBezTo>
                      <a:pt x="34297" y="2522"/>
                      <a:pt x="33869" y="2390"/>
                      <a:pt x="33424" y="2242"/>
                    </a:cubicBezTo>
                    <a:cubicBezTo>
                      <a:pt x="33325" y="2225"/>
                      <a:pt x="33226" y="2192"/>
                      <a:pt x="33127" y="2159"/>
                    </a:cubicBezTo>
                    <a:cubicBezTo>
                      <a:pt x="33094" y="2143"/>
                      <a:pt x="33045" y="2127"/>
                      <a:pt x="33012" y="2127"/>
                    </a:cubicBezTo>
                    <a:cubicBezTo>
                      <a:pt x="32946" y="2094"/>
                      <a:pt x="32880" y="2077"/>
                      <a:pt x="32798" y="2061"/>
                    </a:cubicBezTo>
                    <a:cubicBezTo>
                      <a:pt x="32567" y="1995"/>
                      <a:pt x="32320" y="1912"/>
                      <a:pt x="32072" y="1846"/>
                    </a:cubicBezTo>
                    <a:cubicBezTo>
                      <a:pt x="31842" y="1780"/>
                      <a:pt x="31594" y="1698"/>
                      <a:pt x="31347" y="1632"/>
                    </a:cubicBezTo>
                    <a:cubicBezTo>
                      <a:pt x="31116" y="1566"/>
                      <a:pt x="30886" y="1500"/>
                      <a:pt x="30655" y="1434"/>
                    </a:cubicBezTo>
                    <a:cubicBezTo>
                      <a:pt x="30639" y="1434"/>
                      <a:pt x="30639" y="1418"/>
                      <a:pt x="30622" y="1418"/>
                    </a:cubicBezTo>
                    <a:cubicBezTo>
                      <a:pt x="30325" y="1335"/>
                      <a:pt x="30029" y="1253"/>
                      <a:pt x="29732" y="1171"/>
                    </a:cubicBezTo>
                    <a:cubicBezTo>
                      <a:pt x="29699" y="1154"/>
                      <a:pt x="29683" y="1154"/>
                      <a:pt x="29666" y="1154"/>
                    </a:cubicBezTo>
                    <a:cubicBezTo>
                      <a:pt x="29501" y="1105"/>
                      <a:pt x="29353" y="1055"/>
                      <a:pt x="29205" y="1022"/>
                    </a:cubicBezTo>
                    <a:cubicBezTo>
                      <a:pt x="28479" y="808"/>
                      <a:pt x="27804" y="627"/>
                      <a:pt x="27243" y="462"/>
                    </a:cubicBezTo>
                    <a:cubicBezTo>
                      <a:pt x="27161" y="445"/>
                      <a:pt x="27095" y="429"/>
                      <a:pt x="27013" y="412"/>
                    </a:cubicBezTo>
                    <a:cubicBezTo>
                      <a:pt x="26980" y="396"/>
                      <a:pt x="26947" y="380"/>
                      <a:pt x="26897" y="380"/>
                    </a:cubicBezTo>
                    <a:cubicBezTo>
                      <a:pt x="26831" y="363"/>
                      <a:pt x="26765" y="330"/>
                      <a:pt x="26700" y="314"/>
                    </a:cubicBezTo>
                    <a:cubicBezTo>
                      <a:pt x="26518" y="264"/>
                      <a:pt x="26353" y="231"/>
                      <a:pt x="26205" y="182"/>
                    </a:cubicBezTo>
                    <a:cubicBezTo>
                      <a:pt x="26172" y="165"/>
                      <a:pt x="26123" y="165"/>
                      <a:pt x="26090" y="149"/>
                    </a:cubicBezTo>
                    <a:cubicBezTo>
                      <a:pt x="25991" y="132"/>
                      <a:pt x="25908" y="99"/>
                      <a:pt x="25826" y="83"/>
                    </a:cubicBezTo>
                    <a:cubicBezTo>
                      <a:pt x="25793" y="66"/>
                      <a:pt x="25760" y="66"/>
                      <a:pt x="25727" y="50"/>
                    </a:cubicBezTo>
                    <a:cubicBezTo>
                      <a:pt x="25612" y="17"/>
                      <a:pt x="25546" y="0"/>
                      <a:pt x="25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25"/>
              <p:cNvSpPr/>
              <p:nvPr/>
            </p:nvSpPr>
            <p:spPr>
              <a:xfrm>
                <a:off x="131175" y="4631075"/>
                <a:ext cx="263725" cy="3716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866" extrusionOk="0">
                    <a:moveTo>
                      <a:pt x="2934" y="0"/>
                    </a:moveTo>
                    <a:cubicBezTo>
                      <a:pt x="2769" y="99"/>
                      <a:pt x="2588" y="198"/>
                      <a:pt x="2423" y="313"/>
                    </a:cubicBezTo>
                    <a:cubicBezTo>
                      <a:pt x="1417" y="956"/>
                      <a:pt x="527" y="1714"/>
                      <a:pt x="264" y="2571"/>
                    </a:cubicBezTo>
                    <a:cubicBezTo>
                      <a:pt x="0" y="3395"/>
                      <a:pt x="940" y="5686"/>
                      <a:pt x="2225" y="8059"/>
                    </a:cubicBezTo>
                    <a:cubicBezTo>
                      <a:pt x="3939" y="11257"/>
                      <a:pt x="6279" y="14602"/>
                      <a:pt x="7169" y="14833"/>
                    </a:cubicBezTo>
                    <a:cubicBezTo>
                      <a:pt x="7252" y="14855"/>
                      <a:pt x="7346" y="14865"/>
                      <a:pt x="7450" y="14865"/>
                    </a:cubicBezTo>
                    <a:cubicBezTo>
                      <a:pt x="8053" y="14865"/>
                      <a:pt x="8992" y="14517"/>
                      <a:pt x="10004" y="14026"/>
                    </a:cubicBezTo>
                    <a:cubicBezTo>
                      <a:pt x="10103" y="13976"/>
                      <a:pt x="10218" y="13927"/>
                      <a:pt x="10317" y="13877"/>
                    </a:cubicBezTo>
                    <a:cubicBezTo>
                      <a:pt x="10400" y="13828"/>
                      <a:pt x="10466" y="13795"/>
                      <a:pt x="10548" y="13745"/>
                    </a:cubicBezTo>
                    <a:cubicBezTo>
                      <a:pt x="9823" y="12460"/>
                      <a:pt x="8735" y="10532"/>
                      <a:pt x="7532" y="8373"/>
                    </a:cubicBezTo>
                    <a:cubicBezTo>
                      <a:pt x="6016" y="5686"/>
                      <a:pt x="4335" y="2637"/>
                      <a:pt x="29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25"/>
              <p:cNvSpPr/>
              <p:nvPr/>
            </p:nvSpPr>
            <p:spPr>
              <a:xfrm>
                <a:off x="131175" y="4631075"/>
                <a:ext cx="263725" cy="3745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982" fill="none" extrusionOk="0">
                    <a:moveTo>
                      <a:pt x="10548" y="13745"/>
                    </a:moveTo>
                    <a:cubicBezTo>
                      <a:pt x="10466" y="13795"/>
                      <a:pt x="10400" y="13828"/>
                      <a:pt x="10317" y="13877"/>
                    </a:cubicBezTo>
                    <a:cubicBezTo>
                      <a:pt x="10218" y="13927"/>
                      <a:pt x="10103" y="13976"/>
                      <a:pt x="10004" y="14026"/>
                    </a:cubicBezTo>
                    <a:cubicBezTo>
                      <a:pt x="8817" y="14602"/>
                      <a:pt x="7730" y="14981"/>
                      <a:pt x="7169" y="14833"/>
                    </a:cubicBezTo>
                    <a:cubicBezTo>
                      <a:pt x="6279" y="14602"/>
                      <a:pt x="3939" y="11257"/>
                      <a:pt x="2225" y="8059"/>
                    </a:cubicBezTo>
                    <a:cubicBezTo>
                      <a:pt x="940" y="5686"/>
                      <a:pt x="0" y="3395"/>
                      <a:pt x="264" y="2571"/>
                    </a:cubicBezTo>
                    <a:cubicBezTo>
                      <a:pt x="527" y="1714"/>
                      <a:pt x="1417" y="956"/>
                      <a:pt x="2423" y="313"/>
                    </a:cubicBezTo>
                    <a:cubicBezTo>
                      <a:pt x="2588" y="198"/>
                      <a:pt x="2769" y="99"/>
                      <a:pt x="2934" y="0"/>
                    </a:cubicBezTo>
                    <a:cubicBezTo>
                      <a:pt x="4335" y="2637"/>
                      <a:pt x="6016" y="5686"/>
                      <a:pt x="7532" y="8373"/>
                    </a:cubicBezTo>
                    <a:cubicBezTo>
                      <a:pt x="8735" y="10532"/>
                      <a:pt x="9823" y="12460"/>
                      <a:pt x="10548" y="13745"/>
                    </a:cubicBezTo>
                    <a:close/>
                  </a:path>
                </a:pathLst>
              </a:custGeom>
              <a:noFill/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25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extrusionOk="0">
                    <a:moveTo>
                      <a:pt x="1" y="0"/>
                    </a:moveTo>
                    <a:cubicBezTo>
                      <a:pt x="1" y="1"/>
                      <a:pt x="1962" y="1714"/>
                      <a:pt x="2028" y="1945"/>
                    </a:cubicBezTo>
                    <a:cubicBezTo>
                      <a:pt x="2094" y="2176"/>
                      <a:pt x="1468" y="3791"/>
                      <a:pt x="1929" y="4269"/>
                    </a:cubicBezTo>
                    <a:cubicBezTo>
                      <a:pt x="2374" y="4731"/>
                      <a:pt x="4138" y="5653"/>
                      <a:pt x="4286" y="6016"/>
                    </a:cubicBezTo>
                    <a:cubicBezTo>
                      <a:pt x="4434" y="6395"/>
                      <a:pt x="4138" y="8356"/>
                      <a:pt x="4335" y="8604"/>
                    </a:cubicBezTo>
                    <a:cubicBezTo>
                      <a:pt x="4533" y="8851"/>
                      <a:pt x="6280" y="9609"/>
                      <a:pt x="6428" y="9889"/>
                    </a:cubicBezTo>
                    <a:cubicBezTo>
                      <a:pt x="6478" y="9971"/>
                      <a:pt x="6593" y="10351"/>
                      <a:pt x="6709" y="10812"/>
                    </a:cubicBezTo>
                    <a:cubicBezTo>
                      <a:pt x="6939" y="11751"/>
                      <a:pt x="7236" y="13037"/>
                      <a:pt x="7236" y="13037"/>
                    </a:cubicBezTo>
                    <a:cubicBezTo>
                      <a:pt x="7236" y="13037"/>
                      <a:pt x="7236" y="13037"/>
                      <a:pt x="7253" y="13004"/>
                    </a:cubicBezTo>
                    <a:cubicBezTo>
                      <a:pt x="7269" y="12988"/>
                      <a:pt x="7269" y="12971"/>
                      <a:pt x="7286" y="12955"/>
                    </a:cubicBezTo>
                    <a:cubicBezTo>
                      <a:pt x="7318" y="12856"/>
                      <a:pt x="7401" y="12691"/>
                      <a:pt x="7500" y="12460"/>
                    </a:cubicBezTo>
                    <a:cubicBezTo>
                      <a:pt x="7516" y="12427"/>
                      <a:pt x="7549" y="12378"/>
                      <a:pt x="7566" y="12328"/>
                    </a:cubicBezTo>
                    <a:cubicBezTo>
                      <a:pt x="7665" y="12131"/>
                      <a:pt x="7763" y="11883"/>
                      <a:pt x="7879" y="11620"/>
                    </a:cubicBezTo>
                    <a:cubicBezTo>
                      <a:pt x="7912" y="11554"/>
                      <a:pt x="7945" y="11488"/>
                      <a:pt x="7978" y="11422"/>
                    </a:cubicBezTo>
                    <a:cubicBezTo>
                      <a:pt x="8110" y="11142"/>
                      <a:pt x="8241" y="10829"/>
                      <a:pt x="8390" y="10499"/>
                    </a:cubicBezTo>
                    <a:cubicBezTo>
                      <a:pt x="8439" y="10384"/>
                      <a:pt x="8489" y="10252"/>
                      <a:pt x="8538" y="10136"/>
                    </a:cubicBezTo>
                    <a:cubicBezTo>
                      <a:pt x="8588" y="10037"/>
                      <a:pt x="8620" y="9955"/>
                      <a:pt x="8653" y="9873"/>
                    </a:cubicBezTo>
                    <a:cubicBezTo>
                      <a:pt x="8703" y="9757"/>
                      <a:pt x="8752" y="9642"/>
                      <a:pt x="8818" y="9510"/>
                    </a:cubicBezTo>
                    <a:cubicBezTo>
                      <a:pt x="8950" y="9197"/>
                      <a:pt x="9082" y="8867"/>
                      <a:pt x="9214" y="8554"/>
                    </a:cubicBezTo>
                    <a:cubicBezTo>
                      <a:pt x="9247" y="8488"/>
                      <a:pt x="9280" y="8406"/>
                      <a:pt x="9296" y="8340"/>
                    </a:cubicBezTo>
                    <a:cubicBezTo>
                      <a:pt x="9329" y="8274"/>
                      <a:pt x="9362" y="8208"/>
                      <a:pt x="9379" y="8142"/>
                    </a:cubicBezTo>
                    <a:cubicBezTo>
                      <a:pt x="9560" y="7697"/>
                      <a:pt x="9741" y="7252"/>
                      <a:pt x="9906" y="6840"/>
                    </a:cubicBezTo>
                    <a:lnTo>
                      <a:pt x="9906" y="6824"/>
                    </a:lnTo>
                    <a:cubicBezTo>
                      <a:pt x="9988" y="6593"/>
                      <a:pt x="10087" y="6362"/>
                      <a:pt x="10153" y="6148"/>
                    </a:cubicBezTo>
                    <a:cubicBezTo>
                      <a:pt x="10219" y="5967"/>
                      <a:pt x="10285" y="5785"/>
                      <a:pt x="10351" y="5620"/>
                    </a:cubicBezTo>
                    <a:cubicBezTo>
                      <a:pt x="10532" y="5077"/>
                      <a:pt x="10681" y="4582"/>
                      <a:pt x="10763" y="4203"/>
                    </a:cubicBezTo>
                    <a:cubicBezTo>
                      <a:pt x="10780" y="4154"/>
                      <a:pt x="10780" y="4121"/>
                      <a:pt x="10796" y="4071"/>
                    </a:cubicBezTo>
                    <a:cubicBezTo>
                      <a:pt x="10812" y="4022"/>
                      <a:pt x="10812" y="3989"/>
                      <a:pt x="10812" y="3939"/>
                    </a:cubicBezTo>
                    <a:cubicBezTo>
                      <a:pt x="10829" y="3890"/>
                      <a:pt x="10829" y="3857"/>
                      <a:pt x="10845" y="3808"/>
                    </a:cubicBezTo>
                    <a:cubicBezTo>
                      <a:pt x="10878" y="3511"/>
                      <a:pt x="10862" y="3313"/>
                      <a:pt x="10763" y="3247"/>
                    </a:cubicBezTo>
                    <a:cubicBezTo>
                      <a:pt x="10714" y="3214"/>
                      <a:pt x="10648" y="3181"/>
                      <a:pt x="10549" y="3132"/>
                    </a:cubicBezTo>
                    <a:cubicBezTo>
                      <a:pt x="10499" y="3115"/>
                      <a:pt x="10466" y="3099"/>
                      <a:pt x="10417" y="3082"/>
                    </a:cubicBezTo>
                    <a:cubicBezTo>
                      <a:pt x="10384" y="3082"/>
                      <a:pt x="10367" y="3066"/>
                      <a:pt x="10335" y="3049"/>
                    </a:cubicBezTo>
                    <a:cubicBezTo>
                      <a:pt x="10285" y="3033"/>
                      <a:pt x="10236" y="3016"/>
                      <a:pt x="10170" y="3000"/>
                    </a:cubicBezTo>
                    <a:cubicBezTo>
                      <a:pt x="10104" y="2967"/>
                      <a:pt x="10021" y="2934"/>
                      <a:pt x="9923" y="2901"/>
                    </a:cubicBezTo>
                    <a:cubicBezTo>
                      <a:pt x="9857" y="2885"/>
                      <a:pt x="9758" y="2852"/>
                      <a:pt x="9675" y="2819"/>
                    </a:cubicBezTo>
                    <a:cubicBezTo>
                      <a:pt x="9642" y="2802"/>
                      <a:pt x="9593" y="2786"/>
                      <a:pt x="9560" y="2786"/>
                    </a:cubicBezTo>
                    <a:cubicBezTo>
                      <a:pt x="9478" y="2753"/>
                      <a:pt x="9395" y="2720"/>
                      <a:pt x="9313" y="2703"/>
                    </a:cubicBezTo>
                    <a:cubicBezTo>
                      <a:pt x="9247" y="2670"/>
                      <a:pt x="9181" y="2654"/>
                      <a:pt x="9115" y="2637"/>
                    </a:cubicBezTo>
                    <a:cubicBezTo>
                      <a:pt x="8752" y="2522"/>
                      <a:pt x="8324" y="2390"/>
                      <a:pt x="7879" y="2242"/>
                    </a:cubicBezTo>
                    <a:cubicBezTo>
                      <a:pt x="7780" y="2225"/>
                      <a:pt x="7681" y="2192"/>
                      <a:pt x="7582" y="2159"/>
                    </a:cubicBezTo>
                    <a:cubicBezTo>
                      <a:pt x="7549" y="2143"/>
                      <a:pt x="7500" y="2127"/>
                      <a:pt x="7467" y="2127"/>
                    </a:cubicBezTo>
                    <a:cubicBezTo>
                      <a:pt x="7401" y="2094"/>
                      <a:pt x="7318" y="2077"/>
                      <a:pt x="7253" y="2061"/>
                    </a:cubicBezTo>
                    <a:cubicBezTo>
                      <a:pt x="7022" y="1995"/>
                      <a:pt x="6775" y="1912"/>
                      <a:pt x="6527" y="1846"/>
                    </a:cubicBezTo>
                    <a:cubicBezTo>
                      <a:pt x="6297" y="1780"/>
                      <a:pt x="6049" y="1698"/>
                      <a:pt x="5802" y="1632"/>
                    </a:cubicBezTo>
                    <a:cubicBezTo>
                      <a:pt x="5571" y="1566"/>
                      <a:pt x="5341" y="1500"/>
                      <a:pt x="5110" y="1434"/>
                    </a:cubicBezTo>
                    <a:cubicBezTo>
                      <a:pt x="5094" y="1434"/>
                      <a:pt x="5094" y="1418"/>
                      <a:pt x="5077" y="1418"/>
                    </a:cubicBezTo>
                    <a:cubicBezTo>
                      <a:pt x="4780" y="1335"/>
                      <a:pt x="4484" y="1253"/>
                      <a:pt x="4187" y="1171"/>
                    </a:cubicBezTo>
                    <a:cubicBezTo>
                      <a:pt x="4154" y="1154"/>
                      <a:pt x="4138" y="1154"/>
                      <a:pt x="4121" y="1154"/>
                    </a:cubicBezTo>
                    <a:cubicBezTo>
                      <a:pt x="3956" y="1105"/>
                      <a:pt x="3808" y="1055"/>
                      <a:pt x="3660" y="1022"/>
                    </a:cubicBezTo>
                    <a:cubicBezTo>
                      <a:pt x="2934" y="808"/>
                      <a:pt x="2259" y="627"/>
                      <a:pt x="1698" y="462"/>
                    </a:cubicBezTo>
                    <a:cubicBezTo>
                      <a:pt x="1616" y="445"/>
                      <a:pt x="1550" y="429"/>
                      <a:pt x="1468" y="412"/>
                    </a:cubicBezTo>
                    <a:cubicBezTo>
                      <a:pt x="1435" y="396"/>
                      <a:pt x="1402" y="380"/>
                      <a:pt x="1352" y="380"/>
                    </a:cubicBezTo>
                    <a:cubicBezTo>
                      <a:pt x="1286" y="363"/>
                      <a:pt x="1220" y="330"/>
                      <a:pt x="1155" y="314"/>
                    </a:cubicBezTo>
                    <a:cubicBezTo>
                      <a:pt x="973" y="264"/>
                      <a:pt x="808" y="231"/>
                      <a:pt x="660" y="182"/>
                    </a:cubicBezTo>
                    <a:cubicBezTo>
                      <a:pt x="627" y="165"/>
                      <a:pt x="578" y="165"/>
                      <a:pt x="545" y="149"/>
                    </a:cubicBezTo>
                    <a:cubicBezTo>
                      <a:pt x="446" y="132"/>
                      <a:pt x="363" y="99"/>
                      <a:pt x="281" y="83"/>
                    </a:cubicBezTo>
                    <a:cubicBezTo>
                      <a:pt x="248" y="66"/>
                      <a:pt x="215" y="66"/>
                      <a:pt x="182" y="50"/>
                    </a:cubicBezTo>
                    <a:cubicBezTo>
                      <a:pt x="67" y="1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4" name="Google Shape;1514;p25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extrusionOk="0">
                    <a:moveTo>
                      <a:pt x="3000" y="1"/>
                    </a:moveTo>
                    <a:cubicBezTo>
                      <a:pt x="2770" y="116"/>
                      <a:pt x="2489" y="248"/>
                      <a:pt x="2176" y="413"/>
                    </a:cubicBezTo>
                    <a:cubicBezTo>
                      <a:pt x="2077" y="462"/>
                      <a:pt x="1979" y="512"/>
                      <a:pt x="1863" y="561"/>
                    </a:cubicBezTo>
                    <a:cubicBezTo>
                      <a:pt x="1797" y="594"/>
                      <a:pt x="1731" y="627"/>
                      <a:pt x="1665" y="660"/>
                    </a:cubicBezTo>
                    <a:cubicBezTo>
                      <a:pt x="1435" y="775"/>
                      <a:pt x="1204" y="907"/>
                      <a:pt x="973" y="1022"/>
                    </a:cubicBezTo>
                    <a:cubicBezTo>
                      <a:pt x="825" y="1105"/>
                      <a:pt x="660" y="1204"/>
                      <a:pt x="512" y="1286"/>
                    </a:cubicBezTo>
                    <a:cubicBezTo>
                      <a:pt x="347" y="1385"/>
                      <a:pt x="166" y="1484"/>
                      <a:pt x="1" y="1599"/>
                    </a:cubicBezTo>
                    <a:cubicBezTo>
                      <a:pt x="1" y="1632"/>
                      <a:pt x="1" y="1649"/>
                      <a:pt x="1" y="1649"/>
                    </a:cubicBezTo>
                    <a:cubicBezTo>
                      <a:pt x="1" y="1649"/>
                      <a:pt x="1187" y="4203"/>
                      <a:pt x="4319" y="9724"/>
                    </a:cubicBezTo>
                    <a:cubicBezTo>
                      <a:pt x="5242" y="11323"/>
                      <a:pt x="6313" y="13185"/>
                      <a:pt x="7582" y="15312"/>
                    </a:cubicBezTo>
                    <a:cubicBezTo>
                      <a:pt x="7681" y="15262"/>
                      <a:pt x="7796" y="15213"/>
                      <a:pt x="7895" y="15163"/>
                    </a:cubicBezTo>
                    <a:cubicBezTo>
                      <a:pt x="8208" y="14998"/>
                      <a:pt x="8538" y="14834"/>
                      <a:pt x="8851" y="14652"/>
                    </a:cubicBezTo>
                    <a:cubicBezTo>
                      <a:pt x="8868" y="14636"/>
                      <a:pt x="8884" y="14636"/>
                      <a:pt x="8901" y="14619"/>
                    </a:cubicBezTo>
                    <a:cubicBezTo>
                      <a:pt x="9032" y="14553"/>
                      <a:pt x="9148" y="14487"/>
                      <a:pt x="9280" y="14422"/>
                    </a:cubicBezTo>
                    <a:cubicBezTo>
                      <a:pt x="9395" y="14356"/>
                      <a:pt x="9510" y="14290"/>
                      <a:pt x="9626" y="14224"/>
                    </a:cubicBezTo>
                    <a:cubicBezTo>
                      <a:pt x="9758" y="14141"/>
                      <a:pt x="9873" y="14075"/>
                      <a:pt x="9988" y="14010"/>
                    </a:cubicBezTo>
                    <a:cubicBezTo>
                      <a:pt x="10054" y="13977"/>
                      <a:pt x="10120" y="13944"/>
                      <a:pt x="10170" y="13894"/>
                    </a:cubicBezTo>
                    <a:cubicBezTo>
                      <a:pt x="10466" y="13729"/>
                      <a:pt x="10747" y="13565"/>
                      <a:pt x="10994" y="13400"/>
                    </a:cubicBezTo>
                    <a:cubicBezTo>
                      <a:pt x="10994" y="13400"/>
                      <a:pt x="9906" y="11587"/>
                      <a:pt x="8390" y="9032"/>
                    </a:cubicBezTo>
                    <a:cubicBezTo>
                      <a:pt x="8373" y="8999"/>
                      <a:pt x="8357" y="8966"/>
                      <a:pt x="8340" y="8950"/>
                    </a:cubicBezTo>
                    <a:cubicBezTo>
                      <a:pt x="7500" y="7532"/>
                      <a:pt x="6527" y="5917"/>
                      <a:pt x="5538" y="4253"/>
                    </a:cubicBezTo>
                    <a:cubicBezTo>
                      <a:pt x="4681" y="2819"/>
                      <a:pt x="3808" y="1369"/>
                      <a:pt x="3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5" name="Google Shape;1515;p25"/>
              <p:cNvSpPr/>
              <p:nvPr/>
            </p:nvSpPr>
            <p:spPr>
              <a:xfrm>
                <a:off x="216050" y="4615400"/>
                <a:ext cx="216325" cy="34985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13994" extrusionOk="0">
                    <a:moveTo>
                      <a:pt x="692" y="1"/>
                    </a:moveTo>
                    <a:cubicBezTo>
                      <a:pt x="462" y="116"/>
                      <a:pt x="231" y="248"/>
                      <a:pt x="0" y="363"/>
                    </a:cubicBezTo>
                    <a:cubicBezTo>
                      <a:pt x="1401" y="2819"/>
                      <a:pt x="3263" y="6016"/>
                      <a:pt x="4928" y="8901"/>
                    </a:cubicBezTo>
                    <a:cubicBezTo>
                      <a:pt x="6065" y="10862"/>
                      <a:pt x="7104" y="12658"/>
                      <a:pt x="7878" y="13993"/>
                    </a:cubicBezTo>
                    <a:cubicBezTo>
                      <a:pt x="7895" y="13977"/>
                      <a:pt x="7911" y="13977"/>
                      <a:pt x="7928" y="13960"/>
                    </a:cubicBezTo>
                    <a:cubicBezTo>
                      <a:pt x="8059" y="13894"/>
                      <a:pt x="8175" y="13828"/>
                      <a:pt x="8307" y="13763"/>
                    </a:cubicBezTo>
                    <a:cubicBezTo>
                      <a:pt x="8422" y="13697"/>
                      <a:pt x="8537" y="13631"/>
                      <a:pt x="8653" y="13565"/>
                    </a:cubicBezTo>
                    <a:cubicBezTo>
                      <a:pt x="7812" y="12180"/>
                      <a:pt x="6807" y="10499"/>
                      <a:pt x="5785" y="8752"/>
                    </a:cubicBezTo>
                    <a:cubicBezTo>
                      <a:pt x="3956" y="5670"/>
                      <a:pt x="2027" y="2341"/>
                      <a:pt x="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6" name="Google Shape;1516;p25"/>
              <p:cNvSpPr/>
              <p:nvPr/>
            </p:nvSpPr>
            <p:spPr>
              <a:xfrm>
                <a:off x="186800" y="4556075"/>
                <a:ext cx="799350" cy="446650"/>
              </a:xfrm>
              <a:custGeom>
                <a:avLst/>
                <a:gdLst/>
                <a:ahLst/>
                <a:cxnLst/>
                <a:rect l="l" t="t" r="r" b="b"/>
                <a:pathLst>
                  <a:path w="31974" h="17866" extrusionOk="0">
                    <a:moveTo>
                      <a:pt x="31973" y="1"/>
                    </a:moveTo>
                    <a:lnTo>
                      <a:pt x="31973" y="1"/>
                    </a:lnTo>
                    <a:cubicBezTo>
                      <a:pt x="31331" y="314"/>
                      <a:pt x="30671" y="627"/>
                      <a:pt x="30029" y="940"/>
                    </a:cubicBezTo>
                    <a:cubicBezTo>
                      <a:pt x="25760" y="3017"/>
                      <a:pt x="21491" y="5110"/>
                      <a:pt x="17223" y="7186"/>
                    </a:cubicBezTo>
                    <a:cubicBezTo>
                      <a:pt x="14421" y="8538"/>
                      <a:pt x="11570" y="9922"/>
                      <a:pt x="8587" y="10746"/>
                    </a:cubicBezTo>
                    <a:cubicBezTo>
                      <a:pt x="8043" y="10895"/>
                      <a:pt x="7499" y="11010"/>
                      <a:pt x="6955" y="11125"/>
                    </a:cubicBezTo>
                    <a:cubicBezTo>
                      <a:pt x="6658" y="11175"/>
                      <a:pt x="6378" y="11224"/>
                      <a:pt x="6098" y="11274"/>
                    </a:cubicBezTo>
                    <a:cubicBezTo>
                      <a:pt x="5999" y="11290"/>
                      <a:pt x="5900" y="11307"/>
                      <a:pt x="5785" y="11323"/>
                    </a:cubicBezTo>
                    <a:cubicBezTo>
                      <a:pt x="5637" y="11340"/>
                      <a:pt x="5472" y="11356"/>
                      <a:pt x="5307" y="11373"/>
                    </a:cubicBezTo>
                    <a:cubicBezTo>
                      <a:pt x="5043" y="11405"/>
                      <a:pt x="4780" y="11422"/>
                      <a:pt x="4516" y="11438"/>
                    </a:cubicBezTo>
                    <a:cubicBezTo>
                      <a:pt x="4215" y="11455"/>
                      <a:pt x="3911" y="11464"/>
                      <a:pt x="3604" y="11464"/>
                    </a:cubicBezTo>
                    <a:cubicBezTo>
                      <a:pt x="2411" y="11464"/>
                      <a:pt x="1180" y="11335"/>
                      <a:pt x="0" y="11059"/>
                    </a:cubicBezTo>
                    <a:lnTo>
                      <a:pt x="0" y="11059"/>
                    </a:lnTo>
                    <a:cubicBezTo>
                      <a:pt x="1714" y="14257"/>
                      <a:pt x="4054" y="17602"/>
                      <a:pt x="4944" y="17833"/>
                    </a:cubicBezTo>
                    <a:cubicBezTo>
                      <a:pt x="5027" y="17855"/>
                      <a:pt x="5121" y="17865"/>
                      <a:pt x="5225" y="17865"/>
                    </a:cubicBezTo>
                    <a:cubicBezTo>
                      <a:pt x="5828" y="17865"/>
                      <a:pt x="6767" y="17517"/>
                      <a:pt x="7779" y="17026"/>
                    </a:cubicBezTo>
                    <a:cubicBezTo>
                      <a:pt x="7878" y="16976"/>
                      <a:pt x="7993" y="16927"/>
                      <a:pt x="8092" y="16877"/>
                    </a:cubicBezTo>
                    <a:cubicBezTo>
                      <a:pt x="8405" y="16712"/>
                      <a:pt x="8735" y="16548"/>
                      <a:pt x="9048" y="16366"/>
                    </a:cubicBezTo>
                    <a:cubicBezTo>
                      <a:pt x="9065" y="16350"/>
                      <a:pt x="9081" y="16350"/>
                      <a:pt x="9098" y="16333"/>
                    </a:cubicBezTo>
                    <a:cubicBezTo>
                      <a:pt x="9229" y="16267"/>
                      <a:pt x="9345" y="16201"/>
                      <a:pt x="9477" y="16136"/>
                    </a:cubicBezTo>
                    <a:cubicBezTo>
                      <a:pt x="9592" y="16070"/>
                      <a:pt x="9707" y="16004"/>
                      <a:pt x="9823" y="15938"/>
                    </a:cubicBezTo>
                    <a:cubicBezTo>
                      <a:pt x="9955" y="15855"/>
                      <a:pt x="10070" y="15789"/>
                      <a:pt x="10185" y="15724"/>
                    </a:cubicBezTo>
                    <a:cubicBezTo>
                      <a:pt x="10251" y="15691"/>
                      <a:pt x="10317" y="15658"/>
                      <a:pt x="10367" y="15608"/>
                    </a:cubicBezTo>
                    <a:cubicBezTo>
                      <a:pt x="10663" y="15443"/>
                      <a:pt x="10944" y="15279"/>
                      <a:pt x="11191" y="15114"/>
                    </a:cubicBezTo>
                    <a:cubicBezTo>
                      <a:pt x="11850" y="14718"/>
                      <a:pt x="12328" y="14405"/>
                      <a:pt x="12460" y="14339"/>
                    </a:cubicBezTo>
                    <a:cubicBezTo>
                      <a:pt x="12987" y="14042"/>
                      <a:pt x="30309" y="3396"/>
                      <a:pt x="30556" y="3165"/>
                    </a:cubicBezTo>
                    <a:cubicBezTo>
                      <a:pt x="30556" y="3165"/>
                      <a:pt x="30556" y="3165"/>
                      <a:pt x="30573" y="3132"/>
                    </a:cubicBezTo>
                    <a:cubicBezTo>
                      <a:pt x="30589" y="3116"/>
                      <a:pt x="30589" y="3099"/>
                      <a:pt x="30606" y="3083"/>
                    </a:cubicBezTo>
                    <a:cubicBezTo>
                      <a:pt x="30638" y="2984"/>
                      <a:pt x="30721" y="2819"/>
                      <a:pt x="30820" y="2588"/>
                    </a:cubicBezTo>
                    <a:cubicBezTo>
                      <a:pt x="30836" y="2555"/>
                      <a:pt x="30869" y="2506"/>
                      <a:pt x="30886" y="2456"/>
                    </a:cubicBezTo>
                    <a:cubicBezTo>
                      <a:pt x="30985" y="2259"/>
                      <a:pt x="31083" y="2011"/>
                      <a:pt x="31199" y="1748"/>
                    </a:cubicBezTo>
                    <a:cubicBezTo>
                      <a:pt x="31232" y="1682"/>
                      <a:pt x="31265" y="1616"/>
                      <a:pt x="31298" y="1550"/>
                    </a:cubicBezTo>
                    <a:cubicBezTo>
                      <a:pt x="31430" y="1270"/>
                      <a:pt x="31561" y="957"/>
                      <a:pt x="31710" y="627"/>
                    </a:cubicBezTo>
                    <a:cubicBezTo>
                      <a:pt x="31759" y="512"/>
                      <a:pt x="31809" y="380"/>
                      <a:pt x="31858" y="264"/>
                    </a:cubicBezTo>
                    <a:cubicBezTo>
                      <a:pt x="31908" y="165"/>
                      <a:pt x="31940" y="83"/>
                      <a:pt x="31973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7" name="Google Shape;1517;p25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fill="none" extrusionOk="0">
                    <a:moveTo>
                      <a:pt x="10845" y="3808"/>
                    </a:moveTo>
                    <a:cubicBezTo>
                      <a:pt x="10829" y="3857"/>
                      <a:pt x="10829" y="3890"/>
                      <a:pt x="10812" y="3939"/>
                    </a:cubicBezTo>
                    <a:cubicBezTo>
                      <a:pt x="10812" y="3989"/>
                      <a:pt x="10812" y="4022"/>
                      <a:pt x="10796" y="4071"/>
                    </a:cubicBezTo>
                    <a:cubicBezTo>
                      <a:pt x="10780" y="4121"/>
                      <a:pt x="10780" y="4154"/>
                      <a:pt x="10763" y="4203"/>
                    </a:cubicBezTo>
                    <a:cubicBezTo>
                      <a:pt x="10681" y="4582"/>
                      <a:pt x="10532" y="5077"/>
                      <a:pt x="10351" y="5620"/>
                    </a:cubicBezTo>
                    <a:cubicBezTo>
                      <a:pt x="10285" y="5785"/>
                      <a:pt x="10219" y="5967"/>
                      <a:pt x="10153" y="6148"/>
                    </a:cubicBezTo>
                    <a:cubicBezTo>
                      <a:pt x="10087" y="6362"/>
                      <a:pt x="9988" y="6593"/>
                      <a:pt x="9906" y="6824"/>
                    </a:cubicBezTo>
                    <a:lnTo>
                      <a:pt x="9906" y="6840"/>
                    </a:lnTo>
                    <a:cubicBezTo>
                      <a:pt x="9741" y="7252"/>
                      <a:pt x="9560" y="7697"/>
                      <a:pt x="9379" y="8142"/>
                    </a:cubicBezTo>
                    <a:cubicBezTo>
                      <a:pt x="9362" y="8208"/>
                      <a:pt x="9329" y="8274"/>
                      <a:pt x="9296" y="8340"/>
                    </a:cubicBezTo>
                    <a:cubicBezTo>
                      <a:pt x="9280" y="8406"/>
                      <a:pt x="9247" y="8488"/>
                      <a:pt x="9214" y="8554"/>
                    </a:cubicBezTo>
                    <a:cubicBezTo>
                      <a:pt x="9082" y="8867"/>
                      <a:pt x="8950" y="9197"/>
                      <a:pt x="8818" y="9510"/>
                    </a:cubicBezTo>
                    <a:cubicBezTo>
                      <a:pt x="8752" y="9642"/>
                      <a:pt x="8703" y="9757"/>
                      <a:pt x="8653" y="9873"/>
                    </a:cubicBezTo>
                    <a:cubicBezTo>
                      <a:pt x="8620" y="9955"/>
                      <a:pt x="8588" y="10037"/>
                      <a:pt x="8538" y="10136"/>
                    </a:cubicBezTo>
                    <a:cubicBezTo>
                      <a:pt x="8489" y="10252"/>
                      <a:pt x="8439" y="10384"/>
                      <a:pt x="8390" y="10499"/>
                    </a:cubicBezTo>
                    <a:cubicBezTo>
                      <a:pt x="8241" y="10829"/>
                      <a:pt x="8110" y="11142"/>
                      <a:pt x="7978" y="11422"/>
                    </a:cubicBezTo>
                    <a:cubicBezTo>
                      <a:pt x="7945" y="11488"/>
                      <a:pt x="7912" y="11554"/>
                      <a:pt x="7879" y="11620"/>
                    </a:cubicBezTo>
                    <a:cubicBezTo>
                      <a:pt x="7763" y="11883"/>
                      <a:pt x="7665" y="12131"/>
                      <a:pt x="7566" y="12328"/>
                    </a:cubicBezTo>
                    <a:cubicBezTo>
                      <a:pt x="7549" y="12378"/>
                      <a:pt x="7516" y="12427"/>
                      <a:pt x="7500" y="12460"/>
                    </a:cubicBezTo>
                    <a:cubicBezTo>
                      <a:pt x="7401" y="12691"/>
                      <a:pt x="7318" y="12856"/>
                      <a:pt x="7286" y="12955"/>
                    </a:cubicBezTo>
                    <a:cubicBezTo>
                      <a:pt x="7269" y="12971"/>
                      <a:pt x="7269" y="12988"/>
                      <a:pt x="7253" y="13004"/>
                    </a:cubicBezTo>
                    <a:cubicBezTo>
                      <a:pt x="7236" y="13037"/>
                      <a:pt x="7236" y="13037"/>
                      <a:pt x="7236" y="13037"/>
                    </a:cubicBezTo>
                    <a:cubicBezTo>
                      <a:pt x="7236" y="13037"/>
                      <a:pt x="6939" y="11751"/>
                      <a:pt x="6709" y="10812"/>
                    </a:cubicBezTo>
                    <a:cubicBezTo>
                      <a:pt x="6593" y="10351"/>
                      <a:pt x="6478" y="9971"/>
                      <a:pt x="6428" y="9889"/>
                    </a:cubicBezTo>
                    <a:cubicBezTo>
                      <a:pt x="6280" y="9609"/>
                      <a:pt x="4533" y="8851"/>
                      <a:pt x="4335" y="8604"/>
                    </a:cubicBezTo>
                    <a:cubicBezTo>
                      <a:pt x="4138" y="8356"/>
                      <a:pt x="4434" y="6395"/>
                      <a:pt x="4286" y="6016"/>
                    </a:cubicBezTo>
                    <a:cubicBezTo>
                      <a:pt x="4138" y="5653"/>
                      <a:pt x="2374" y="4731"/>
                      <a:pt x="1929" y="4269"/>
                    </a:cubicBezTo>
                    <a:cubicBezTo>
                      <a:pt x="1468" y="3791"/>
                      <a:pt x="2094" y="2176"/>
                      <a:pt x="2028" y="1945"/>
                    </a:cubicBezTo>
                    <a:cubicBezTo>
                      <a:pt x="1962" y="1714"/>
                      <a:pt x="1" y="0"/>
                      <a:pt x="1" y="0"/>
                    </a:cubicBezTo>
                    <a:cubicBezTo>
                      <a:pt x="1" y="0"/>
                      <a:pt x="67" y="17"/>
                      <a:pt x="182" y="50"/>
                    </a:cubicBezTo>
                    <a:cubicBezTo>
                      <a:pt x="215" y="66"/>
                      <a:pt x="248" y="66"/>
                      <a:pt x="281" y="83"/>
                    </a:cubicBezTo>
                    <a:cubicBezTo>
                      <a:pt x="363" y="99"/>
                      <a:pt x="446" y="132"/>
                      <a:pt x="545" y="149"/>
                    </a:cubicBezTo>
                    <a:cubicBezTo>
                      <a:pt x="578" y="165"/>
                      <a:pt x="627" y="165"/>
                      <a:pt x="660" y="182"/>
                    </a:cubicBezTo>
                    <a:cubicBezTo>
                      <a:pt x="808" y="231"/>
                      <a:pt x="973" y="264"/>
                      <a:pt x="1155" y="314"/>
                    </a:cubicBezTo>
                    <a:cubicBezTo>
                      <a:pt x="1220" y="330"/>
                      <a:pt x="1286" y="363"/>
                      <a:pt x="1352" y="380"/>
                    </a:cubicBezTo>
                    <a:cubicBezTo>
                      <a:pt x="1402" y="380"/>
                      <a:pt x="1435" y="396"/>
                      <a:pt x="1468" y="412"/>
                    </a:cubicBezTo>
                    <a:cubicBezTo>
                      <a:pt x="1550" y="429"/>
                      <a:pt x="1616" y="445"/>
                      <a:pt x="1698" y="462"/>
                    </a:cubicBezTo>
                    <a:cubicBezTo>
                      <a:pt x="2259" y="627"/>
                      <a:pt x="2934" y="808"/>
                      <a:pt x="3660" y="1022"/>
                    </a:cubicBezTo>
                    <a:cubicBezTo>
                      <a:pt x="3808" y="1055"/>
                      <a:pt x="3956" y="1105"/>
                      <a:pt x="4121" y="1154"/>
                    </a:cubicBezTo>
                    <a:cubicBezTo>
                      <a:pt x="4138" y="1154"/>
                      <a:pt x="4154" y="1154"/>
                      <a:pt x="4187" y="1171"/>
                    </a:cubicBezTo>
                    <a:cubicBezTo>
                      <a:pt x="4484" y="1253"/>
                      <a:pt x="4780" y="1335"/>
                      <a:pt x="5077" y="1418"/>
                    </a:cubicBezTo>
                    <a:cubicBezTo>
                      <a:pt x="5094" y="1418"/>
                      <a:pt x="5094" y="1434"/>
                      <a:pt x="5110" y="1434"/>
                    </a:cubicBezTo>
                    <a:cubicBezTo>
                      <a:pt x="5341" y="1500"/>
                      <a:pt x="5571" y="1566"/>
                      <a:pt x="5802" y="1632"/>
                    </a:cubicBezTo>
                    <a:cubicBezTo>
                      <a:pt x="6049" y="1698"/>
                      <a:pt x="6297" y="1780"/>
                      <a:pt x="6527" y="1846"/>
                    </a:cubicBezTo>
                    <a:cubicBezTo>
                      <a:pt x="6775" y="1912"/>
                      <a:pt x="7022" y="1995"/>
                      <a:pt x="7253" y="2061"/>
                    </a:cubicBezTo>
                    <a:cubicBezTo>
                      <a:pt x="7318" y="2077"/>
                      <a:pt x="7401" y="2094"/>
                      <a:pt x="7467" y="2127"/>
                    </a:cubicBezTo>
                    <a:cubicBezTo>
                      <a:pt x="7500" y="2127"/>
                      <a:pt x="7549" y="2143"/>
                      <a:pt x="7582" y="2159"/>
                    </a:cubicBezTo>
                    <a:cubicBezTo>
                      <a:pt x="7681" y="2192"/>
                      <a:pt x="7780" y="2225"/>
                      <a:pt x="7879" y="2242"/>
                    </a:cubicBezTo>
                    <a:cubicBezTo>
                      <a:pt x="8324" y="2390"/>
                      <a:pt x="8752" y="2522"/>
                      <a:pt x="9115" y="2637"/>
                    </a:cubicBezTo>
                    <a:cubicBezTo>
                      <a:pt x="9181" y="2654"/>
                      <a:pt x="9247" y="2670"/>
                      <a:pt x="9313" y="2703"/>
                    </a:cubicBezTo>
                    <a:cubicBezTo>
                      <a:pt x="9395" y="2720"/>
                      <a:pt x="9478" y="2753"/>
                      <a:pt x="9560" y="2786"/>
                    </a:cubicBezTo>
                    <a:cubicBezTo>
                      <a:pt x="9593" y="2786"/>
                      <a:pt x="9642" y="2802"/>
                      <a:pt x="9675" y="2819"/>
                    </a:cubicBezTo>
                    <a:cubicBezTo>
                      <a:pt x="9758" y="2852"/>
                      <a:pt x="9857" y="2885"/>
                      <a:pt x="9923" y="2901"/>
                    </a:cubicBezTo>
                    <a:cubicBezTo>
                      <a:pt x="10021" y="2934"/>
                      <a:pt x="10104" y="2967"/>
                      <a:pt x="10170" y="3000"/>
                    </a:cubicBezTo>
                    <a:cubicBezTo>
                      <a:pt x="10236" y="3016"/>
                      <a:pt x="10285" y="3033"/>
                      <a:pt x="10335" y="3049"/>
                    </a:cubicBezTo>
                    <a:cubicBezTo>
                      <a:pt x="10367" y="3066"/>
                      <a:pt x="10384" y="3082"/>
                      <a:pt x="10417" y="3082"/>
                    </a:cubicBezTo>
                    <a:cubicBezTo>
                      <a:pt x="10466" y="3099"/>
                      <a:pt x="10499" y="3115"/>
                      <a:pt x="10549" y="3132"/>
                    </a:cubicBezTo>
                    <a:cubicBezTo>
                      <a:pt x="10648" y="3181"/>
                      <a:pt x="10714" y="3214"/>
                      <a:pt x="10763" y="3247"/>
                    </a:cubicBezTo>
                    <a:cubicBezTo>
                      <a:pt x="10862" y="3313"/>
                      <a:pt x="10878" y="3511"/>
                      <a:pt x="10845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8" name="Google Shape;1518;p25"/>
              <p:cNvSpPr/>
              <p:nvPr/>
            </p:nvSpPr>
            <p:spPr>
              <a:xfrm>
                <a:off x="951100" y="4360775"/>
                <a:ext cx="9562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781" extrusionOk="0">
                    <a:moveTo>
                      <a:pt x="1" y="1"/>
                    </a:moveTo>
                    <a:cubicBezTo>
                      <a:pt x="1665" y="2539"/>
                      <a:pt x="2654" y="4780"/>
                      <a:pt x="2654" y="4780"/>
                    </a:cubicBezTo>
                    <a:cubicBezTo>
                      <a:pt x="3346" y="2967"/>
                      <a:pt x="3824" y="1401"/>
                      <a:pt x="3511" y="1187"/>
                    </a:cubicBezTo>
                    <a:cubicBezTo>
                      <a:pt x="3214" y="989"/>
                      <a:pt x="1764" y="52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9" name="Google Shape;1519;p25"/>
              <p:cNvSpPr/>
              <p:nvPr/>
            </p:nvSpPr>
            <p:spPr>
              <a:xfrm>
                <a:off x="400225" y="4524350"/>
                <a:ext cx="477975" cy="298325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1933" fill="none" extrusionOk="0">
                    <a:moveTo>
                      <a:pt x="19118" y="1"/>
                    </a:moveTo>
                    <a:cubicBezTo>
                      <a:pt x="19118" y="1"/>
                      <a:pt x="3560" y="10351"/>
                      <a:pt x="0" y="11933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0" name="Google Shape;1520;p25"/>
              <p:cNvSpPr/>
              <p:nvPr/>
            </p:nvSpPr>
            <p:spPr>
              <a:xfrm>
                <a:off x="330175" y="4416000"/>
                <a:ext cx="487875" cy="28925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11570" fill="none" extrusionOk="0">
                    <a:moveTo>
                      <a:pt x="19514" y="0"/>
                    </a:moveTo>
                    <a:cubicBezTo>
                      <a:pt x="19514" y="0"/>
                      <a:pt x="3610" y="9229"/>
                      <a:pt x="0" y="11570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1" name="Google Shape;1521;p25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fill="none" extrusionOk="0">
                    <a:moveTo>
                      <a:pt x="10994" y="13400"/>
                    </a:moveTo>
                    <a:cubicBezTo>
                      <a:pt x="10747" y="13565"/>
                      <a:pt x="10466" y="13729"/>
                      <a:pt x="10170" y="13894"/>
                    </a:cubicBezTo>
                    <a:cubicBezTo>
                      <a:pt x="10120" y="13944"/>
                      <a:pt x="10054" y="13977"/>
                      <a:pt x="9988" y="14010"/>
                    </a:cubicBezTo>
                    <a:cubicBezTo>
                      <a:pt x="9873" y="14075"/>
                      <a:pt x="9758" y="14141"/>
                      <a:pt x="9626" y="14224"/>
                    </a:cubicBezTo>
                    <a:cubicBezTo>
                      <a:pt x="9510" y="14290"/>
                      <a:pt x="9395" y="14356"/>
                      <a:pt x="9280" y="14422"/>
                    </a:cubicBezTo>
                    <a:cubicBezTo>
                      <a:pt x="9148" y="14487"/>
                      <a:pt x="9032" y="14553"/>
                      <a:pt x="8901" y="14619"/>
                    </a:cubicBezTo>
                    <a:cubicBezTo>
                      <a:pt x="8884" y="14636"/>
                      <a:pt x="8868" y="14636"/>
                      <a:pt x="8851" y="14652"/>
                    </a:cubicBezTo>
                    <a:cubicBezTo>
                      <a:pt x="8538" y="14834"/>
                      <a:pt x="8208" y="14998"/>
                      <a:pt x="7895" y="15163"/>
                    </a:cubicBezTo>
                    <a:cubicBezTo>
                      <a:pt x="7796" y="15213"/>
                      <a:pt x="7681" y="15262"/>
                      <a:pt x="7582" y="15312"/>
                    </a:cubicBezTo>
                    <a:cubicBezTo>
                      <a:pt x="6313" y="13185"/>
                      <a:pt x="5242" y="11323"/>
                      <a:pt x="4319" y="9724"/>
                    </a:cubicBezTo>
                    <a:cubicBezTo>
                      <a:pt x="1187" y="4203"/>
                      <a:pt x="1" y="1649"/>
                      <a:pt x="1" y="1649"/>
                    </a:cubicBezTo>
                    <a:cubicBezTo>
                      <a:pt x="1" y="1649"/>
                      <a:pt x="1" y="1632"/>
                      <a:pt x="1" y="1599"/>
                    </a:cubicBezTo>
                    <a:cubicBezTo>
                      <a:pt x="166" y="1484"/>
                      <a:pt x="347" y="1385"/>
                      <a:pt x="512" y="1286"/>
                    </a:cubicBezTo>
                    <a:cubicBezTo>
                      <a:pt x="660" y="1204"/>
                      <a:pt x="825" y="1105"/>
                      <a:pt x="973" y="1022"/>
                    </a:cubicBezTo>
                    <a:cubicBezTo>
                      <a:pt x="1204" y="907"/>
                      <a:pt x="1435" y="775"/>
                      <a:pt x="1665" y="660"/>
                    </a:cubicBezTo>
                    <a:cubicBezTo>
                      <a:pt x="1731" y="627"/>
                      <a:pt x="1797" y="594"/>
                      <a:pt x="1863" y="561"/>
                    </a:cubicBezTo>
                    <a:cubicBezTo>
                      <a:pt x="1979" y="512"/>
                      <a:pt x="2077" y="462"/>
                      <a:pt x="2176" y="413"/>
                    </a:cubicBezTo>
                    <a:cubicBezTo>
                      <a:pt x="2489" y="248"/>
                      <a:pt x="2770" y="116"/>
                      <a:pt x="3000" y="1"/>
                    </a:cubicBezTo>
                    <a:cubicBezTo>
                      <a:pt x="3808" y="1369"/>
                      <a:pt x="4681" y="2819"/>
                      <a:pt x="5538" y="4253"/>
                    </a:cubicBezTo>
                    <a:cubicBezTo>
                      <a:pt x="6527" y="5917"/>
                      <a:pt x="7500" y="7532"/>
                      <a:pt x="8340" y="8950"/>
                    </a:cubicBezTo>
                    <a:cubicBezTo>
                      <a:pt x="8357" y="8966"/>
                      <a:pt x="8373" y="8999"/>
                      <a:pt x="8390" y="9032"/>
                    </a:cubicBezTo>
                    <a:cubicBezTo>
                      <a:pt x="9906" y="11587"/>
                      <a:pt x="10994" y="13400"/>
                      <a:pt x="10994" y="13400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2" name="Google Shape;1522;p25"/>
              <p:cNvSpPr/>
              <p:nvPr/>
            </p:nvSpPr>
            <p:spPr>
              <a:xfrm>
                <a:off x="131175" y="4309275"/>
                <a:ext cx="910600" cy="6963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854" fill="none" extrusionOk="0">
                    <a:moveTo>
                      <a:pt x="36390" y="3808"/>
                    </a:moveTo>
                    <a:cubicBezTo>
                      <a:pt x="36374" y="3857"/>
                      <a:pt x="36374" y="3890"/>
                      <a:pt x="36357" y="3939"/>
                    </a:cubicBezTo>
                    <a:cubicBezTo>
                      <a:pt x="36357" y="3989"/>
                      <a:pt x="36357" y="4022"/>
                      <a:pt x="36341" y="4071"/>
                    </a:cubicBezTo>
                    <a:cubicBezTo>
                      <a:pt x="36325" y="4121"/>
                      <a:pt x="36325" y="4154"/>
                      <a:pt x="36308" y="4203"/>
                    </a:cubicBezTo>
                    <a:cubicBezTo>
                      <a:pt x="36226" y="4582"/>
                      <a:pt x="36077" y="5077"/>
                      <a:pt x="35896" y="5620"/>
                    </a:cubicBezTo>
                    <a:cubicBezTo>
                      <a:pt x="35830" y="5785"/>
                      <a:pt x="35764" y="5967"/>
                      <a:pt x="35698" y="6148"/>
                    </a:cubicBezTo>
                    <a:cubicBezTo>
                      <a:pt x="35632" y="6362"/>
                      <a:pt x="35533" y="6593"/>
                      <a:pt x="35451" y="6824"/>
                    </a:cubicBezTo>
                    <a:lnTo>
                      <a:pt x="35451" y="6840"/>
                    </a:lnTo>
                    <a:cubicBezTo>
                      <a:pt x="35286" y="7252"/>
                      <a:pt x="35105" y="7697"/>
                      <a:pt x="34924" y="8142"/>
                    </a:cubicBezTo>
                    <a:cubicBezTo>
                      <a:pt x="34907" y="8208"/>
                      <a:pt x="34874" y="8274"/>
                      <a:pt x="34841" y="8340"/>
                    </a:cubicBezTo>
                    <a:cubicBezTo>
                      <a:pt x="34825" y="8406"/>
                      <a:pt x="34792" y="8488"/>
                      <a:pt x="34759" y="8554"/>
                    </a:cubicBezTo>
                    <a:cubicBezTo>
                      <a:pt x="34627" y="8867"/>
                      <a:pt x="34495" y="9197"/>
                      <a:pt x="34363" y="9510"/>
                    </a:cubicBezTo>
                    <a:cubicBezTo>
                      <a:pt x="34297" y="9642"/>
                      <a:pt x="34248" y="9757"/>
                      <a:pt x="34198" y="9873"/>
                    </a:cubicBezTo>
                    <a:cubicBezTo>
                      <a:pt x="34165" y="9955"/>
                      <a:pt x="34133" y="10037"/>
                      <a:pt x="34083" y="10136"/>
                    </a:cubicBezTo>
                    <a:cubicBezTo>
                      <a:pt x="34034" y="10252"/>
                      <a:pt x="33984" y="10384"/>
                      <a:pt x="33935" y="10499"/>
                    </a:cubicBezTo>
                    <a:cubicBezTo>
                      <a:pt x="33786" y="10829"/>
                      <a:pt x="33655" y="11142"/>
                      <a:pt x="33523" y="11422"/>
                    </a:cubicBezTo>
                    <a:cubicBezTo>
                      <a:pt x="33490" y="11488"/>
                      <a:pt x="33457" y="11554"/>
                      <a:pt x="33424" y="11620"/>
                    </a:cubicBezTo>
                    <a:cubicBezTo>
                      <a:pt x="33308" y="11883"/>
                      <a:pt x="33210" y="12131"/>
                      <a:pt x="33111" y="12328"/>
                    </a:cubicBezTo>
                    <a:cubicBezTo>
                      <a:pt x="33094" y="12378"/>
                      <a:pt x="33061" y="12427"/>
                      <a:pt x="33045" y="12460"/>
                    </a:cubicBezTo>
                    <a:cubicBezTo>
                      <a:pt x="32946" y="12691"/>
                      <a:pt x="32863" y="12856"/>
                      <a:pt x="32831" y="12955"/>
                    </a:cubicBezTo>
                    <a:cubicBezTo>
                      <a:pt x="32814" y="12971"/>
                      <a:pt x="32798" y="12988"/>
                      <a:pt x="32798" y="13004"/>
                    </a:cubicBezTo>
                    <a:cubicBezTo>
                      <a:pt x="32781" y="13037"/>
                      <a:pt x="32781" y="13037"/>
                      <a:pt x="32781" y="13037"/>
                    </a:cubicBezTo>
                    <a:cubicBezTo>
                      <a:pt x="32534" y="13268"/>
                      <a:pt x="15212" y="23914"/>
                      <a:pt x="14685" y="24211"/>
                    </a:cubicBezTo>
                    <a:cubicBezTo>
                      <a:pt x="14553" y="24277"/>
                      <a:pt x="14075" y="24590"/>
                      <a:pt x="13416" y="24986"/>
                    </a:cubicBezTo>
                    <a:cubicBezTo>
                      <a:pt x="13169" y="25151"/>
                      <a:pt x="12888" y="25315"/>
                      <a:pt x="12592" y="25480"/>
                    </a:cubicBezTo>
                    <a:cubicBezTo>
                      <a:pt x="12542" y="25513"/>
                      <a:pt x="12476" y="25563"/>
                      <a:pt x="12410" y="25596"/>
                    </a:cubicBezTo>
                    <a:cubicBezTo>
                      <a:pt x="12295" y="25661"/>
                      <a:pt x="12180" y="25727"/>
                      <a:pt x="12048" y="25810"/>
                    </a:cubicBezTo>
                    <a:cubicBezTo>
                      <a:pt x="11932" y="25876"/>
                      <a:pt x="11817" y="25942"/>
                      <a:pt x="11702" y="26008"/>
                    </a:cubicBezTo>
                    <a:cubicBezTo>
                      <a:pt x="11570" y="26073"/>
                      <a:pt x="11454" y="26139"/>
                      <a:pt x="11323" y="26205"/>
                    </a:cubicBezTo>
                    <a:cubicBezTo>
                      <a:pt x="11306" y="26222"/>
                      <a:pt x="11290" y="26222"/>
                      <a:pt x="11273" y="26238"/>
                    </a:cubicBezTo>
                    <a:cubicBezTo>
                      <a:pt x="11042" y="26370"/>
                      <a:pt x="10795" y="26502"/>
                      <a:pt x="10548" y="26617"/>
                    </a:cubicBezTo>
                    <a:cubicBezTo>
                      <a:pt x="10466" y="26667"/>
                      <a:pt x="10400" y="26700"/>
                      <a:pt x="10317" y="26749"/>
                    </a:cubicBezTo>
                    <a:cubicBezTo>
                      <a:pt x="10218" y="26799"/>
                      <a:pt x="10103" y="26848"/>
                      <a:pt x="10004" y="26898"/>
                    </a:cubicBezTo>
                    <a:cubicBezTo>
                      <a:pt x="8817" y="27474"/>
                      <a:pt x="7730" y="27853"/>
                      <a:pt x="7169" y="27705"/>
                    </a:cubicBezTo>
                    <a:cubicBezTo>
                      <a:pt x="6279" y="27474"/>
                      <a:pt x="3939" y="24129"/>
                      <a:pt x="2225" y="20931"/>
                    </a:cubicBezTo>
                    <a:cubicBezTo>
                      <a:pt x="940" y="18558"/>
                      <a:pt x="0" y="16267"/>
                      <a:pt x="264" y="15443"/>
                    </a:cubicBezTo>
                    <a:cubicBezTo>
                      <a:pt x="527" y="14586"/>
                      <a:pt x="1417" y="13828"/>
                      <a:pt x="2423" y="13185"/>
                    </a:cubicBezTo>
                    <a:cubicBezTo>
                      <a:pt x="2588" y="13070"/>
                      <a:pt x="2769" y="12971"/>
                      <a:pt x="2934" y="12872"/>
                    </a:cubicBezTo>
                    <a:cubicBezTo>
                      <a:pt x="3082" y="12790"/>
                      <a:pt x="3247" y="12691"/>
                      <a:pt x="3395" y="12608"/>
                    </a:cubicBezTo>
                    <a:cubicBezTo>
                      <a:pt x="3626" y="12493"/>
                      <a:pt x="3857" y="12361"/>
                      <a:pt x="4087" y="12246"/>
                    </a:cubicBezTo>
                    <a:cubicBezTo>
                      <a:pt x="4153" y="12213"/>
                      <a:pt x="4219" y="12180"/>
                      <a:pt x="4285" y="12147"/>
                    </a:cubicBezTo>
                    <a:cubicBezTo>
                      <a:pt x="4401" y="12098"/>
                      <a:pt x="4499" y="12048"/>
                      <a:pt x="4598" y="11999"/>
                    </a:cubicBezTo>
                    <a:cubicBezTo>
                      <a:pt x="4911" y="11834"/>
                      <a:pt x="5192" y="11702"/>
                      <a:pt x="5422" y="11587"/>
                    </a:cubicBezTo>
                    <a:cubicBezTo>
                      <a:pt x="5587" y="11488"/>
                      <a:pt x="5736" y="11405"/>
                      <a:pt x="5851" y="11339"/>
                    </a:cubicBezTo>
                    <a:cubicBezTo>
                      <a:pt x="6774" y="10763"/>
                      <a:pt x="19201" y="2885"/>
                      <a:pt x="25546" y="0"/>
                    </a:cubicBezTo>
                    <a:cubicBezTo>
                      <a:pt x="25546" y="0"/>
                      <a:pt x="25612" y="17"/>
                      <a:pt x="25727" y="50"/>
                    </a:cubicBezTo>
                    <a:cubicBezTo>
                      <a:pt x="25760" y="66"/>
                      <a:pt x="25793" y="66"/>
                      <a:pt x="25826" y="83"/>
                    </a:cubicBezTo>
                    <a:cubicBezTo>
                      <a:pt x="25908" y="99"/>
                      <a:pt x="25991" y="132"/>
                      <a:pt x="26090" y="149"/>
                    </a:cubicBezTo>
                    <a:cubicBezTo>
                      <a:pt x="26123" y="165"/>
                      <a:pt x="26172" y="165"/>
                      <a:pt x="26205" y="182"/>
                    </a:cubicBezTo>
                    <a:cubicBezTo>
                      <a:pt x="26353" y="231"/>
                      <a:pt x="26518" y="264"/>
                      <a:pt x="26700" y="314"/>
                    </a:cubicBezTo>
                    <a:cubicBezTo>
                      <a:pt x="26765" y="330"/>
                      <a:pt x="26831" y="363"/>
                      <a:pt x="26897" y="380"/>
                    </a:cubicBezTo>
                    <a:cubicBezTo>
                      <a:pt x="26947" y="380"/>
                      <a:pt x="26980" y="396"/>
                      <a:pt x="27013" y="412"/>
                    </a:cubicBezTo>
                    <a:cubicBezTo>
                      <a:pt x="27095" y="429"/>
                      <a:pt x="27161" y="445"/>
                      <a:pt x="27243" y="462"/>
                    </a:cubicBezTo>
                    <a:cubicBezTo>
                      <a:pt x="27804" y="627"/>
                      <a:pt x="28479" y="808"/>
                      <a:pt x="29205" y="1022"/>
                    </a:cubicBezTo>
                    <a:cubicBezTo>
                      <a:pt x="29353" y="1055"/>
                      <a:pt x="29501" y="1105"/>
                      <a:pt x="29666" y="1154"/>
                    </a:cubicBezTo>
                    <a:cubicBezTo>
                      <a:pt x="29683" y="1154"/>
                      <a:pt x="29699" y="1154"/>
                      <a:pt x="29732" y="1171"/>
                    </a:cubicBezTo>
                    <a:cubicBezTo>
                      <a:pt x="30029" y="1253"/>
                      <a:pt x="30325" y="1335"/>
                      <a:pt x="30622" y="1418"/>
                    </a:cubicBezTo>
                    <a:cubicBezTo>
                      <a:pt x="30639" y="1418"/>
                      <a:pt x="30639" y="1434"/>
                      <a:pt x="30655" y="1434"/>
                    </a:cubicBezTo>
                    <a:cubicBezTo>
                      <a:pt x="30886" y="1500"/>
                      <a:pt x="31116" y="1566"/>
                      <a:pt x="31347" y="1632"/>
                    </a:cubicBezTo>
                    <a:cubicBezTo>
                      <a:pt x="31594" y="1698"/>
                      <a:pt x="31842" y="1780"/>
                      <a:pt x="32072" y="1846"/>
                    </a:cubicBezTo>
                    <a:cubicBezTo>
                      <a:pt x="32320" y="1912"/>
                      <a:pt x="32567" y="1995"/>
                      <a:pt x="32798" y="2061"/>
                    </a:cubicBezTo>
                    <a:lnTo>
                      <a:pt x="32798" y="2061"/>
                    </a:lnTo>
                    <a:cubicBezTo>
                      <a:pt x="32880" y="2077"/>
                      <a:pt x="32946" y="2094"/>
                      <a:pt x="33012" y="2127"/>
                    </a:cubicBezTo>
                    <a:cubicBezTo>
                      <a:pt x="33045" y="2127"/>
                      <a:pt x="33094" y="2143"/>
                      <a:pt x="33127" y="2159"/>
                    </a:cubicBezTo>
                    <a:cubicBezTo>
                      <a:pt x="33226" y="2192"/>
                      <a:pt x="33325" y="2225"/>
                      <a:pt x="33424" y="2242"/>
                    </a:cubicBezTo>
                    <a:cubicBezTo>
                      <a:pt x="33869" y="2390"/>
                      <a:pt x="34297" y="2522"/>
                      <a:pt x="34660" y="2637"/>
                    </a:cubicBezTo>
                    <a:cubicBezTo>
                      <a:pt x="34726" y="2654"/>
                      <a:pt x="34792" y="2670"/>
                      <a:pt x="34858" y="2703"/>
                    </a:cubicBezTo>
                    <a:cubicBezTo>
                      <a:pt x="34940" y="2720"/>
                      <a:pt x="35023" y="2753"/>
                      <a:pt x="35105" y="2786"/>
                    </a:cubicBezTo>
                    <a:cubicBezTo>
                      <a:pt x="35138" y="2786"/>
                      <a:pt x="35187" y="2802"/>
                      <a:pt x="35220" y="2819"/>
                    </a:cubicBezTo>
                    <a:cubicBezTo>
                      <a:pt x="35303" y="2852"/>
                      <a:pt x="35402" y="2885"/>
                      <a:pt x="35468" y="2901"/>
                    </a:cubicBezTo>
                    <a:cubicBezTo>
                      <a:pt x="35566" y="2934"/>
                      <a:pt x="35649" y="2967"/>
                      <a:pt x="35715" y="3000"/>
                    </a:cubicBezTo>
                    <a:cubicBezTo>
                      <a:pt x="35781" y="3016"/>
                      <a:pt x="35830" y="3033"/>
                      <a:pt x="35880" y="3049"/>
                    </a:cubicBezTo>
                    <a:cubicBezTo>
                      <a:pt x="35912" y="3066"/>
                      <a:pt x="35929" y="3082"/>
                      <a:pt x="35962" y="3082"/>
                    </a:cubicBezTo>
                    <a:cubicBezTo>
                      <a:pt x="36011" y="3099"/>
                      <a:pt x="36044" y="3115"/>
                      <a:pt x="36094" y="3132"/>
                    </a:cubicBezTo>
                    <a:cubicBezTo>
                      <a:pt x="36193" y="3181"/>
                      <a:pt x="36259" y="3214"/>
                      <a:pt x="36308" y="3247"/>
                    </a:cubicBezTo>
                    <a:cubicBezTo>
                      <a:pt x="36407" y="3313"/>
                      <a:pt x="36423" y="3511"/>
                      <a:pt x="36390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23" name="Google Shape;1523;p25"/>
            <p:cNvGrpSpPr/>
            <p:nvPr/>
          </p:nvGrpSpPr>
          <p:grpSpPr>
            <a:xfrm rot="1410558">
              <a:off x="7411910" y="-49059"/>
              <a:ext cx="925455" cy="660903"/>
              <a:chOff x="6969825" y="302175"/>
              <a:chExt cx="925450" cy="660900"/>
            </a:xfrm>
          </p:grpSpPr>
          <p:sp>
            <p:nvSpPr>
              <p:cNvPr id="1524" name="Google Shape;1524;p25"/>
              <p:cNvSpPr/>
              <p:nvPr/>
            </p:nvSpPr>
            <p:spPr>
              <a:xfrm>
                <a:off x="6969825" y="302575"/>
                <a:ext cx="925450" cy="6543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172" extrusionOk="0">
                    <a:moveTo>
                      <a:pt x="27608" y="6820"/>
                    </a:moveTo>
                    <a:cubicBezTo>
                      <a:pt x="27735" y="6820"/>
                      <a:pt x="27858" y="6902"/>
                      <a:pt x="27903" y="7038"/>
                    </a:cubicBezTo>
                    <a:cubicBezTo>
                      <a:pt x="28414" y="8554"/>
                      <a:pt x="29041" y="10680"/>
                      <a:pt x="29716" y="13449"/>
                    </a:cubicBezTo>
                    <a:cubicBezTo>
                      <a:pt x="30392" y="16168"/>
                      <a:pt x="30886" y="18575"/>
                      <a:pt x="31183" y="20289"/>
                    </a:cubicBezTo>
                    <a:cubicBezTo>
                      <a:pt x="31216" y="20470"/>
                      <a:pt x="31101" y="20618"/>
                      <a:pt x="30936" y="20651"/>
                    </a:cubicBezTo>
                    <a:cubicBezTo>
                      <a:pt x="29139" y="20915"/>
                      <a:pt x="26437" y="21212"/>
                      <a:pt x="22992" y="21442"/>
                    </a:cubicBezTo>
                    <a:cubicBezTo>
                      <a:pt x="21723" y="21525"/>
                      <a:pt x="20372" y="21591"/>
                      <a:pt x="18921" y="21657"/>
                    </a:cubicBezTo>
                    <a:cubicBezTo>
                      <a:pt x="16633" y="21751"/>
                      <a:pt x="14610" y="21785"/>
                      <a:pt x="12856" y="21785"/>
                    </a:cubicBezTo>
                    <a:cubicBezTo>
                      <a:pt x="11843" y="21785"/>
                      <a:pt x="10920" y="21774"/>
                      <a:pt x="10087" y="21756"/>
                    </a:cubicBezTo>
                    <a:cubicBezTo>
                      <a:pt x="9824" y="21739"/>
                      <a:pt x="9692" y="21409"/>
                      <a:pt x="9890" y="21228"/>
                    </a:cubicBezTo>
                    <a:cubicBezTo>
                      <a:pt x="11604" y="19629"/>
                      <a:pt x="13894" y="17619"/>
                      <a:pt x="16812" y="15196"/>
                    </a:cubicBezTo>
                    <a:cubicBezTo>
                      <a:pt x="20569" y="12048"/>
                      <a:pt x="24343" y="9098"/>
                      <a:pt x="27013" y="7186"/>
                    </a:cubicBezTo>
                    <a:cubicBezTo>
                      <a:pt x="27162" y="7087"/>
                      <a:pt x="27310" y="6972"/>
                      <a:pt x="27442" y="6873"/>
                    </a:cubicBezTo>
                    <a:cubicBezTo>
                      <a:pt x="27493" y="6837"/>
                      <a:pt x="27551" y="6820"/>
                      <a:pt x="27608" y="6820"/>
                    </a:cubicBezTo>
                    <a:close/>
                    <a:moveTo>
                      <a:pt x="29928" y="0"/>
                    </a:moveTo>
                    <a:cubicBezTo>
                      <a:pt x="29603" y="0"/>
                      <a:pt x="28837" y="394"/>
                      <a:pt x="27722" y="1105"/>
                    </a:cubicBezTo>
                    <a:cubicBezTo>
                      <a:pt x="20619" y="5654"/>
                      <a:pt x="1" y="22761"/>
                      <a:pt x="710" y="24755"/>
                    </a:cubicBezTo>
                    <a:cubicBezTo>
                      <a:pt x="1069" y="25766"/>
                      <a:pt x="5956" y="26172"/>
                      <a:pt x="12016" y="26172"/>
                    </a:cubicBezTo>
                    <a:cubicBezTo>
                      <a:pt x="14851" y="26172"/>
                      <a:pt x="17943" y="26083"/>
                      <a:pt x="20948" y="25925"/>
                    </a:cubicBezTo>
                    <a:cubicBezTo>
                      <a:pt x="28958" y="25513"/>
                      <a:pt x="36358" y="24623"/>
                      <a:pt x="36556" y="23651"/>
                    </a:cubicBezTo>
                    <a:cubicBezTo>
                      <a:pt x="37017" y="21525"/>
                      <a:pt x="32189" y="149"/>
                      <a:pt x="29947" y="1"/>
                    </a:cubicBezTo>
                    <a:cubicBezTo>
                      <a:pt x="29941" y="0"/>
                      <a:pt x="29934" y="0"/>
                      <a:pt x="29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5" name="Google Shape;1525;p25"/>
              <p:cNvSpPr/>
              <p:nvPr/>
            </p:nvSpPr>
            <p:spPr>
              <a:xfrm>
                <a:off x="7493525" y="302575"/>
                <a:ext cx="401750" cy="648150"/>
              </a:xfrm>
              <a:custGeom>
                <a:avLst/>
                <a:gdLst/>
                <a:ahLst/>
                <a:cxnLst/>
                <a:rect l="l" t="t" r="r" b="b"/>
                <a:pathLst>
                  <a:path w="16070" h="25926" extrusionOk="0">
                    <a:moveTo>
                      <a:pt x="8980" y="0"/>
                    </a:moveTo>
                    <a:cubicBezTo>
                      <a:pt x="8655" y="0"/>
                      <a:pt x="7889" y="394"/>
                      <a:pt x="6774" y="1105"/>
                    </a:cubicBezTo>
                    <a:cubicBezTo>
                      <a:pt x="6642" y="3148"/>
                      <a:pt x="6395" y="5176"/>
                      <a:pt x="6065" y="7186"/>
                    </a:cubicBezTo>
                    <a:cubicBezTo>
                      <a:pt x="6214" y="7087"/>
                      <a:pt x="6362" y="6972"/>
                      <a:pt x="6494" y="6873"/>
                    </a:cubicBezTo>
                    <a:cubicBezTo>
                      <a:pt x="6545" y="6837"/>
                      <a:pt x="6603" y="6820"/>
                      <a:pt x="6660" y="6820"/>
                    </a:cubicBezTo>
                    <a:cubicBezTo>
                      <a:pt x="6787" y="6820"/>
                      <a:pt x="6910" y="6902"/>
                      <a:pt x="6955" y="7038"/>
                    </a:cubicBezTo>
                    <a:cubicBezTo>
                      <a:pt x="7466" y="8554"/>
                      <a:pt x="8093" y="10680"/>
                      <a:pt x="8768" y="13449"/>
                    </a:cubicBezTo>
                    <a:cubicBezTo>
                      <a:pt x="9444" y="16168"/>
                      <a:pt x="9938" y="18575"/>
                      <a:pt x="10235" y="20289"/>
                    </a:cubicBezTo>
                    <a:cubicBezTo>
                      <a:pt x="10268" y="20470"/>
                      <a:pt x="10153" y="20618"/>
                      <a:pt x="9988" y="20651"/>
                    </a:cubicBezTo>
                    <a:cubicBezTo>
                      <a:pt x="8191" y="20915"/>
                      <a:pt x="5489" y="21212"/>
                      <a:pt x="2044" y="21442"/>
                    </a:cubicBezTo>
                    <a:cubicBezTo>
                      <a:pt x="1599" y="22530"/>
                      <a:pt x="1121" y="23634"/>
                      <a:pt x="610" y="24706"/>
                    </a:cubicBezTo>
                    <a:cubicBezTo>
                      <a:pt x="412" y="25118"/>
                      <a:pt x="215" y="25530"/>
                      <a:pt x="0" y="25925"/>
                    </a:cubicBezTo>
                    <a:cubicBezTo>
                      <a:pt x="8010" y="25513"/>
                      <a:pt x="15410" y="24623"/>
                      <a:pt x="15608" y="23651"/>
                    </a:cubicBezTo>
                    <a:cubicBezTo>
                      <a:pt x="16069" y="21525"/>
                      <a:pt x="11241" y="149"/>
                      <a:pt x="8999" y="1"/>
                    </a:cubicBezTo>
                    <a:cubicBezTo>
                      <a:pt x="8993" y="0"/>
                      <a:pt x="8986" y="0"/>
                      <a:pt x="8980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6" name="Google Shape;1526;p25"/>
              <p:cNvSpPr/>
              <p:nvPr/>
            </p:nvSpPr>
            <p:spPr>
              <a:xfrm>
                <a:off x="6969825" y="302175"/>
                <a:ext cx="925450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37018" h="26436" fill="none" extrusionOk="0">
                    <a:moveTo>
                      <a:pt x="30936" y="20667"/>
                    </a:moveTo>
                    <a:cubicBezTo>
                      <a:pt x="29139" y="20931"/>
                      <a:pt x="26437" y="21228"/>
                      <a:pt x="22992" y="21458"/>
                    </a:cubicBezTo>
                    <a:cubicBezTo>
                      <a:pt x="21723" y="21541"/>
                      <a:pt x="20372" y="21607"/>
                      <a:pt x="18921" y="21673"/>
                    </a:cubicBezTo>
                    <a:cubicBezTo>
                      <a:pt x="15312" y="21821"/>
                      <a:pt x="12362" y="21821"/>
                      <a:pt x="10087" y="21772"/>
                    </a:cubicBezTo>
                    <a:cubicBezTo>
                      <a:pt x="9824" y="21755"/>
                      <a:pt x="9692" y="21425"/>
                      <a:pt x="9890" y="21244"/>
                    </a:cubicBezTo>
                    <a:cubicBezTo>
                      <a:pt x="11604" y="19645"/>
                      <a:pt x="13894" y="17635"/>
                      <a:pt x="16812" y="15212"/>
                    </a:cubicBezTo>
                    <a:cubicBezTo>
                      <a:pt x="20569" y="12064"/>
                      <a:pt x="24343" y="9114"/>
                      <a:pt x="27013" y="7202"/>
                    </a:cubicBezTo>
                    <a:cubicBezTo>
                      <a:pt x="27162" y="7103"/>
                      <a:pt x="27310" y="6988"/>
                      <a:pt x="27442" y="6889"/>
                    </a:cubicBezTo>
                    <a:cubicBezTo>
                      <a:pt x="27607" y="6774"/>
                      <a:pt x="27837" y="6856"/>
                      <a:pt x="27903" y="7054"/>
                    </a:cubicBezTo>
                    <a:cubicBezTo>
                      <a:pt x="28414" y="8570"/>
                      <a:pt x="29041" y="10696"/>
                      <a:pt x="29716" y="13465"/>
                    </a:cubicBezTo>
                    <a:cubicBezTo>
                      <a:pt x="30392" y="16184"/>
                      <a:pt x="30886" y="18591"/>
                      <a:pt x="31183" y="20305"/>
                    </a:cubicBezTo>
                    <a:cubicBezTo>
                      <a:pt x="31216" y="20486"/>
                      <a:pt x="31101" y="20634"/>
                      <a:pt x="30936" y="20667"/>
                    </a:cubicBezTo>
                    <a:close/>
                    <a:moveTo>
                      <a:pt x="29947" y="17"/>
                    </a:moveTo>
                    <a:cubicBezTo>
                      <a:pt x="29634" y="0"/>
                      <a:pt x="28859" y="396"/>
                      <a:pt x="27722" y="1121"/>
                    </a:cubicBezTo>
                    <a:cubicBezTo>
                      <a:pt x="20619" y="5670"/>
                      <a:pt x="1" y="22777"/>
                      <a:pt x="710" y="24771"/>
                    </a:cubicBezTo>
                    <a:cubicBezTo>
                      <a:pt x="1237" y="26254"/>
                      <a:pt x="11521" y="26436"/>
                      <a:pt x="20948" y="25941"/>
                    </a:cubicBezTo>
                    <a:cubicBezTo>
                      <a:pt x="28958" y="25529"/>
                      <a:pt x="36358" y="24639"/>
                      <a:pt x="36556" y="23667"/>
                    </a:cubicBezTo>
                    <a:cubicBezTo>
                      <a:pt x="37017" y="21541"/>
                      <a:pt x="32189" y="165"/>
                      <a:pt x="29947" y="17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527" name="Google Shape;1527;p25"/>
          <p:cNvSpPr txBox="1">
            <a:spLocks noGrp="1"/>
          </p:cNvSpPr>
          <p:nvPr>
            <p:ph type="title" hasCustomPrompt="1"/>
          </p:nvPr>
        </p:nvSpPr>
        <p:spPr>
          <a:xfrm>
            <a:off x="2964800" y="851143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28" name="Google Shape;1528;p25"/>
          <p:cNvSpPr txBox="1">
            <a:spLocks noGrp="1"/>
          </p:cNvSpPr>
          <p:nvPr>
            <p:ph type="subTitle" idx="1"/>
          </p:nvPr>
        </p:nvSpPr>
        <p:spPr>
          <a:xfrm>
            <a:off x="2964800" y="1769701"/>
            <a:ext cx="6262400" cy="4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9" name="Google Shape;1529;p25"/>
          <p:cNvSpPr txBox="1">
            <a:spLocks noGrp="1"/>
          </p:cNvSpPr>
          <p:nvPr>
            <p:ph type="title" idx="2" hasCustomPrompt="1"/>
          </p:nvPr>
        </p:nvSpPr>
        <p:spPr>
          <a:xfrm>
            <a:off x="2964800" y="2654149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0" name="Google Shape;1530;p25"/>
          <p:cNvSpPr txBox="1">
            <a:spLocks noGrp="1"/>
          </p:cNvSpPr>
          <p:nvPr>
            <p:ph type="subTitle" idx="3"/>
          </p:nvPr>
        </p:nvSpPr>
        <p:spPr>
          <a:xfrm>
            <a:off x="2964800" y="3572715"/>
            <a:ext cx="6262400" cy="4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31" name="Google Shape;1531;p25"/>
          <p:cNvSpPr txBox="1">
            <a:spLocks noGrp="1"/>
          </p:cNvSpPr>
          <p:nvPr>
            <p:ph type="title" idx="4" hasCustomPrompt="1"/>
          </p:nvPr>
        </p:nvSpPr>
        <p:spPr>
          <a:xfrm>
            <a:off x="2964800" y="4457157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2" name="Google Shape;1532;p25"/>
          <p:cNvSpPr txBox="1">
            <a:spLocks noGrp="1"/>
          </p:cNvSpPr>
          <p:nvPr>
            <p:ph type="subTitle" idx="5"/>
          </p:nvPr>
        </p:nvSpPr>
        <p:spPr>
          <a:xfrm>
            <a:off x="2964800" y="5375728"/>
            <a:ext cx="6262400" cy="4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533" name="Google Shape;1533;p25"/>
          <p:cNvGrpSpPr/>
          <p:nvPr/>
        </p:nvGrpSpPr>
        <p:grpSpPr>
          <a:xfrm>
            <a:off x="350171" y="543204"/>
            <a:ext cx="11232677" cy="600784"/>
            <a:chOff x="262628" y="407403"/>
            <a:chExt cx="8424508" cy="450588"/>
          </a:xfrm>
        </p:grpSpPr>
        <p:sp>
          <p:nvSpPr>
            <p:cNvPr id="1534" name="Google Shape;1534;p25"/>
            <p:cNvSpPr/>
            <p:nvPr/>
          </p:nvSpPr>
          <p:spPr>
            <a:xfrm>
              <a:off x="8430764" y="519013"/>
              <a:ext cx="256372" cy="249983"/>
            </a:xfrm>
            <a:custGeom>
              <a:avLst/>
              <a:gdLst/>
              <a:ahLst/>
              <a:cxnLst/>
              <a:rect l="l" t="t" r="r" b="b"/>
              <a:pathLst>
                <a:path w="7303" h="7121" extrusionOk="0">
                  <a:moveTo>
                    <a:pt x="5539" y="0"/>
                  </a:moveTo>
                  <a:lnTo>
                    <a:pt x="3396" y="1368"/>
                  </a:lnTo>
                  <a:lnTo>
                    <a:pt x="1039" y="379"/>
                  </a:lnTo>
                  <a:lnTo>
                    <a:pt x="1039" y="379"/>
                  </a:lnTo>
                  <a:lnTo>
                    <a:pt x="1682" y="2851"/>
                  </a:lnTo>
                  <a:lnTo>
                    <a:pt x="1" y="4780"/>
                  </a:lnTo>
                  <a:lnTo>
                    <a:pt x="2555" y="4928"/>
                  </a:lnTo>
                  <a:lnTo>
                    <a:pt x="3874" y="7120"/>
                  </a:lnTo>
                  <a:lnTo>
                    <a:pt x="4813" y="4747"/>
                  </a:lnTo>
                  <a:lnTo>
                    <a:pt x="7302" y="4170"/>
                  </a:lnTo>
                  <a:lnTo>
                    <a:pt x="5324" y="2538"/>
                  </a:lnTo>
                  <a:lnTo>
                    <a:pt x="5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35" name="Google Shape;1535;p25"/>
            <p:cNvGrpSpPr/>
            <p:nvPr/>
          </p:nvGrpSpPr>
          <p:grpSpPr>
            <a:xfrm>
              <a:off x="262628" y="407403"/>
              <a:ext cx="518450" cy="450588"/>
              <a:chOff x="4405428" y="4619078"/>
              <a:chExt cx="518450" cy="450588"/>
            </a:xfrm>
          </p:grpSpPr>
          <p:sp>
            <p:nvSpPr>
              <p:cNvPr id="1536" name="Google Shape;1536;p25"/>
              <p:cNvSpPr/>
              <p:nvPr/>
            </p:nvSpPr>
            <p:spPr>
              <a:xfrm>
                <a:off x="4649925" y="4806358"/>
                <a:ext cx="273952" cy="263308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6209" extrusionOk="0">
                    <a:moveTo>
                      <a:pt x="5090" y="0"/>
                    </a:moveTo>
                    <a:lnTo>
                      <a:pt x="3127" y="1119"/>
                    </a:lnTo>
                    <a:lnTo>
                      <a:pt x="1096" y="137"/>
                    </a:lnTo>
                    <a:lnTo>
                      <a:pt x="1552" y="2351"/>
                    </a:lnTo>
                    <a:lnTo>
                      <a:pt x="0" y="3995"/>
                    </a:lnTo>
                    <a:lnTo>
                      <a:pt x="2237" y="4223"/>
                    </a:lnTo>
                    <a:lnTo>
                      <a:pt x="3310" y="6209"/>
                    </a:lnTo>
                    <a:lnTo>
                      <a:pt x="4246" y="4155"/>
                    </a:lnTo>
                    <a:lnTo>
                      <a:pt x="6460" y="3744"/>
                    </a:lnTo>
                    <a:lnTo>
                      <a:pt x="4793" y="2237"/>
                    </a:lnTo>
                    <a:lnTo>
                      <a:pt x="50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5"/>
              <p:cNvSpPr/>
              <p:nvPr/>
            </p:nvSpPr>
            <p:spPr>
              <a:xfrm rot="-1858438">
                <a:off x="4430053" y="4645488"/>
                <a:ext cx="139895" cy="134446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6209" extrusionOk="0">
                    <a:moveTo>
                      <a:pt x="5090" y="0"/>
                    </a:moveTo>
                    <a:lnTo>
                      <a:pt x="3127" y="1119"/>
                    </a:lnTo>
                    <a:lnTo>
                      <a:pt x="1096" y="137"/>
                    </a:lnTo>
                    <a:lnTo>
                      <a:pt x="1552" y="2351"/>
                    </a:lnTo>
                    <a:lnTo>
                      <a:pt x="0" y="3995"/>
                    </a:lnTo>
                    <a:lnTo>
                      <a:pt x="2237" y="4223"/>
                    </a:lnTo>
                    <a:lnTo>
                      <a:pt x="3310" y="6209"/>
                    </a:lnTo>
                    <a:lnTo>
                      <a:pt x="4246" y="4155"/>
                    </a:lnTo>
                    <a:lnTo>
                      <a:pt x="6460" y="3744"/>
                    </a:lnTo>
                    <a:lnTo>
                      <a:pt x="4793" y="2237"/>
                    </a:lnTo>
                    <a:lnTo>
                      <a:pt x="50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54584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9" name="Google Shape;1539;p26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540" name="Google Shape;1540;p26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541" name="Google Shape;1541;p26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26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26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26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5" name="Google Shape;1545;p26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6" name="Google Shape;1546;p26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7" name="Google Shape;1547;p26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8" name="Google Shape;1548;p26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9" name="Google Shape;1549;p26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0" name="Google Shape;1550;p26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1" name="Google Shape;1551;p26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2" name="Google Shape;1552;p26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3" name="Google Shape;1553;p26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4" name="Google Shape;1554;p26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5" name="Google Shape;1555;p26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6" name="Google Shape;1556;p26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7" name="Google Shape;1557;p26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8" name="Google Shape;1558;p26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9" name="Google Shape;1559;p26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0" name="Google Shape;1560;p26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26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62" name="Google Shape;1562;p26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63" name="Google Shape;1563;p26"/>
          <p:cNvSpPr txBox="1">
            <a:spLocks noGrp="1"/>
          </p:cNvSpPr>
          <p:nvPr>
            <p:ph type="title" hasCustomPrompt="1"/>
          </p:nvPr>
        </p:nvSpPr>
        <p:spPr>
          <a:xfrm>
            <a:off x="1767533" y="2616200"/>
            <a:ext cx="1865200" cy="5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64" name="Google Shape;1564;p26"/>
          <p:cNvSpPr txBox="1">
            <a:spLocks noGrp="1"/>
          </p:cNvSpPr>
          <p:nvPr>
            <p:ph type="subTitle" idx="1"/>
          </p:nvPr>
        </p:nvSpPr>
        <p:spPr>
          <a:xfrm>
            <a:off x="1251333" y="4830545"/>
            <a:ext cx="289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5" name="Google Shape;1565;p26"/>
          <p:cNvSpPr txBox="1">
            <a:spLocks noGrp="1"/>
          </p:cNvSpPr>
          <p:nvPr>
            <p:ph type="subTitle" idx="2"/>
          </p:nvPr>
        </p:nvSpPr>
        <p:spPr>
          <a:xfrm>
            <a:off x="1251333" y="4371045"/>
            <a:ext cx="28976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66" name="Google Shape;1566;p26"/>
          <p:cNvSpPr txBox="1">
            <a:spLocks noGrp="1"/>
          </p:cNvSpPr>
          <p:nvPr>
            <p:ph type="title" idx="3" hasCustomPrompt="1"/>
          </p:nvPr>
        </p:nvSpPr>
        <p:spPr>
          <a:xfrm>
            <a:off x="5164200" y="2616200"/>
            <a:ext cx="1863600" cy="5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67" name="Google Shape;1567;p26"/>
          <p:cNvSpPr txBox="1">
            <a:spLocks noGrp="1"/>
          </p:cNvSpPr>
          <p:nvPr>
            <p:ph type="subTitle" idx="4"/>
          </p:nvPr>
        </p:nvSpPr>
        <p:spPr>
          <a:xfrm>
            <a:off x="4647200" y="4830545"/>
            <a:ext cx="289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8" name="Google Shape;1568;p26"/>
          <p:cNvSpPr txBox="1">
            <a:spLocks noGrp="1"/>
          </p:cNvSpPr>
          <p:nvPr>
            <p:ph type="subTitle" idx="5"/>
          </p:nvPr>
        </p:nvSpPr>
        <p:spPr>
          <a:xfrm>
            <a:off x="4647200" y="4371045"/>
            <a:ext cx="28976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69" name="Google Shape;1569;p26"/>
          <p:cNvSpPr txBox="1">
            <a:spLocks noGrp="1"/>
          </p:cNvSpPr>
          <p:nvPr>
            <p:ph type="title" idx="6" hasCustomPrompt="1"/>
          </p:nvPr>
        </p:nvSpPr>
        <p:spPr>
          <a:xfrm>
            <a:off x="8560067" y="2616200"/>
            <a:ext cx="1863600" cy="5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0" name="Google Shape;1570;p26"/>
          <p:cNvSpPr txBox="1">
            <a:spLocks noGrp="1"/>
          </p:cNvSpPr>
          <p:nvPr>
            <p:ph type="subTitle" idx="7"/>
          </p:nvPr>
        </p:nvSpPr>
        <p:spPr>
          <a:xfrm>
            <a:off x="8043067" y="4830545"/>
            <a:ext cx="289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71" name="Google Shape;1571;p26"/>
          <p:cNvSpPr txBox="1">
            <a:spLocks noGrp="1"/>
          </p:cNvSpPr>
          <p:nvPr>
            <p:ph type="subTitle" idx="8"/>
          </p:nvPr>
        </p:nvSpPr>
        <p:spPr>
          <a:xfrm>
            <a:off x="8043067" y="4371045"/>
            <a:ext cx="28976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3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72" name="Google Shape;1572;p26"/>
          <p:cNvSpPr txBox="1">
            <a:spLocks noGrp="1"/>
          </p:cNvSpPr>
          <p:nvPr>
            <p:ph type="title" idx="9"/>
          </p:nvPr>
        </p:nvSpPr>
        <p:spPr>
          <a:xfrm>
            <a:off x="960000" y="646176"/>
            <a:ext cx="10272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1573" name="Google Shape;1573;p26"/>
          <p:cNvGrpSpPr/>
          <p:nvPr/>
        </p:nvGrpSpPr>
        <p:grpSpPr>
          <a:xfrm>
            <a:off x="-2846665" y="-2403667"/>
            <a:ext cx="16924349" cy="10153933"/>
            <a:chOff x="-2134999" y="-1802750"/>
            <a:chExt cx="12693262" cy="7615450"/>
          </a:xfrm>
        </p:grpSpPr>
        <p:sp>
          <p:nvSpPr>
            <p:cNvPr id="1574" name="Google Shape;1574;p26"/>
            <p:cNvSpPr/>
            <p:nvPr/>
          </p:nvSpPr>
          <p:spPr>
            <a:xfrm rot="10800000" flipH="1">
              <a:off x="7120138" y="2137252"/>
              <a:ext cx="3438125" cy="3675448"/>
            </a:xfrm>
            <a:custGeom>
              <a:avLst/>
              <a:gdLst/>
              <a:ahLst/>
              <a:cxnLst/>
              <a:rect l="l" t="t" r="r" b="b"/>
              <a:pathLst>
                <a:path w="161604" h="172759" extrusionOk="0">
                  <a:moveTo>
                    <a:pt x="68753" y="1"/>
                  </a:moveTo>
                  <a:cubicBezTo>
                    <a:pt x="63667" y="1"/>
                    <a:pt x="58581" y="114"/>
                    <a:pt x="53503" y="305"/>
                  </a:cubicBezTo>
                  <a:cubicBezTo>
                    <a:pt x="45195" y="625"/>
                    <a:pt x="36886" y="1150"/>
                    <a:pt x="28578" y="1743"/>
                  </a:cubicBezTo>
                  <a:cubicBezTo>
                    <a:pt x="27561" y="1813"/>
                    <a:pt x="26540" y="1835"/>
                    <a:pt x="25520" y="1835"/>
                  </a:cubicBezTo>
                  <a:cubicBezTo>
                    <a:pt x="23951" y="1835"/>
                    <a:pt x="22382" y="1784"/>
                    <a:pt x="20825" y="1784"/>
                  </a:cubicBezTo>
                  <a:cubicBezTo>
                    <a:pt x="17127" y="1784"/>
                    <a:pt x="13497" y="2068"/>
                    <a:pt x="10090" y="3980"/>
                  </a:cubicBezTo>
                  <a:cubicBezTo>
                    <a:pt x="4292" y="7244"/>
                    <a:pt x="1" y="13704"/>
                    <a:pt x="457" y="20506"/>
                  </a:cubicBezTo>
                  <a:cubicBezTo>
                    <a:pt x="1005" y="28723"/>
                    <a:pt x="7214" y="35548"/>
                    <a:pt x="14130" y="39999"/>
                  </a:cubicBezTo>
                  <a:cubicBezTo>
                    <a:pt x="21046" y="44449"/>
                    <a:pt x="28943" y="47234"/>
                    <a:pt x="35859" y="51662"/>
                  </a:cubicBezTo>
                  <a:cubicBezTo>
                    <a:pt x="50102" y="60770"/>
                    <a:pt x="59529" y="76930"/>
                    <a:pt x="60465" y="93798"/>
                  </a:cubicBezTo>
                  <a:cubicBezTo>
                    <a:pt x="61378" y="110551"/>
                    <a:pt x="54462" y="127670"/>
                    <a:pt x="59004" y="143808"/>
                  </a:cubicBezTo>
                  <a:cubicBezTo>
                    <a:pt x="63592" y="160128"/>
                    <a:pt x="80003" y="171677"/>
                    <a:pt x="96940" y="172682"/>
                  </a:cubicBezTo>
                  <a:cubicBezTo>
                    <a:pt x="97824" y="172733"/>
                    <a:pt x="98708" y="172758"/>
                    <a:pt x="99591" y="172758"/>
                  </a:cubicBezTo>
                  <a:cubicBezTo>
                    <a:pt x="115583" y="172758"/>
                    <a:pt x="131114" y="164452"/>
                    <a:pt x="141540" y="152230"/>
                  </a:cubicBezTo>
                  <a:cubicBezTo>
                    <a:pt x="152542" y="139334"/>
                    <a:pt x="158271" y="122535"/>
                    <a:pt x="159938" y="105667"/>
                  </a:cubicBezTo>
                  <a:cubicBezTo>
                    <a:pt x="161604" y="88799"/>
                    <a:pt x="159435" y="71771"/>
                    <a:pt x="156171" y="55132"/>
                  </a:cubicBezTo>
                  <a:cubicBezTo>
                    <a:pt x="153250" y="40364"/>
                    <a:pt x="148890" y="24797"/>
                    <a:pt x="137523" y="14936"/>
                  </a:cubicBezTo>
                  <a:cubicBezTo>
                    <a:pt x="128462" y="7085"/>
                    <a:pt x="116250" y="4049"/>
                    <a:pt x="104404" y="2337"/>
                  </a:cubicBezTo>
                  <a:cubicBezTo>
                    <a:pt x="92595" y="625"/>
                    <a:pt x="80675" y="1"/>
                    <a:pt x="68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 rot="9856168" flipH="1">
              <a:off x="-1858542" y="-1168247"/>
              <a:ext cx="5059001" cy="2738290"/>
            </a:xfrm>
            <a:custGeom>
              <a:avLst/>
              <a:gdLst/>
              <a:ahLst/>
              <a:cxnLst/>
              <a:rect l="l" t="t" r="r" b="b"/>
              <a:pathLst>
                <a:path w="202370" h="109537" extrusionOk="0">
                  <a:moveTo>
                    <a:pt x="46381" y="1"/>
                  </a:moveTo>
                  <a:cubicBezTo>
                    <a:pt x="45110" y="1"/>
                    <a:pt x="43839" y="48"/>
                    <a:pt x="42570" y="143"/>
                  </a:cubicBezTo>
                  <a:cubicBezTo>
                    <a:pt x="35106" y="714"/>
                    <a:pt x="27779" y="2928"/>
                    <a:pt x="21137" y="6512"/>
                  </a:cubicBezTo>
                  <a:cubicBezTo>
                    <a:pt x="12418" y="11214"/>
                    <a:pt x="1" y="19499"/>
                    <a:pt x="229" y="30775"/>
                  </a:cubicBezTo>
                  <a:cubicBezTo>
                    <a:pt x="548" y="45360"/>
                    <a:pt x="4908" y="59946"/>
                    <a:pt x="12577" y="72180"/>
                  </a:cubicBezTo>
                  <a:cubicBezTo>
                    <a:pt x="21685" y="86788"/>
                    <a:pt x="35562" y="98109"/>
                    <a:pt x="51358" y="103907"/>
                  </a:cubicBezTo>
                  <a:cubicBezTo>
                    <a:pt x="63441" y="108340"/>
                    <a:pt x="76281" y="109537"/>
                    <a:pt x="89162" y="109537"/>
                  </a:cubicBezTo>
                  <a:cubicBezTo>
                    <a:pt x="94190" y="109537"/>
                    <a:pt x="99223" y="109355"/>
                    <a:pt x="104221" y="109111"/>
                  </a:cubicBezTo>
                  <a:cubicBezTo>
                    <a:pt x="126179" y="108038"/>
                    <a:pt x="148228" y="105870"/>
                    <a:pt x="169342" y="99502"/>
                  </a:cubicBezTo>
                  <a:cubicBezTo>
                    <a:pt x="176532" y="97333"/>
                    <a:pt x="183722" y="94617"/>
                    <a:pt x="189725" y="89938"/>
                  </a:cubicBezTo>
                  <a:cubicBezTo>
                    <a:pt x="195728" y="85282"/>
                    <a:pt x="200475" y="78411"/>
                    <a:pt x="201274" y="70673"/>
                  </a:cubicBezTo>
                  <a:cubicBezTo>
                    <a:pt x="202370" y="60105"/>
                    <a:pt x="195819" y="49857"/>
                    <a:pt x="187031" y="44402"/>
                  </a:cubicBezTo>
                  <a:cubicBezTo>
                    <a:pt x="178593" y="39150"/>
                    <a:pt x="168462" y="37685"/>
                    <a:pt x="158594" y="37685"/>
                  </a:cubicBezTo>
                  <a:cubicBezTo>
                    <a:pt x="158212" y="37685"/>
                    <a:pt x="157830" y="37687"/>
                    <a:pt x="157450" y="37691"/>
                  </a:cubicBezTo>
                  <a:cubicBezTo>
                    <a:pt x="148249" y="37794"/>
                    <a:pt x="139048" y="38992"/>
                    <a:pt x="129830" y="38992"/>
                  </a:cubicBezTo>
                  <a:cubicBezTo>
                    <a:pt x="128826" y="38992"/>
                    <a:pt x="127822" y="38978"/>
                    <a:pt x="126818" y="38946"/>
                  </a:cubicBezTo>
                  <a:cubicBezTo>
                    <a:pt x="116615" y="38604"/>
                    <a:pt x="106047" y="36321"/>
                    <a:pt x="97990" y="29793"/>
                  </a:cubicBezTo>
                  <a:cubicBezTo>
                    <a:pt x="93151" y="25890"/>
                    <a:pt x="89476" y="20686"/>
                    <a:pt x="85093" y="16258"/>
                  </a:cubicBezTo>
                  <a:cubicBezTo>
                    <a:pt x="74867" y="5926"/>
                    <a:pt x="60638" y="1"/>
                    <a:pt x="46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 rot="4464100" flipH="1">
            <a:off x="367177" y="267579"/>
            <a:ext cx="1054865" cy="1275705"/>
            <a:chOff x="7835500" y="333075"/>
            <a:chExt cx="791125" cy="956750"/>
          </a:xfrm>
        </p:grpSpPr>
        <p:sp>
          <p:nvSpPr>
            <p:cNvPr id="1577" name="Google Shape;1577;p26"/>
            <p:cNvSpPr/>
            <p:nvPr/>
          </p:nvSpPr>
          <p:spPr>
            <a:xfrm>
              <a:off x="7835500" y="1181025"/>
              <a:ext cx="94375" cy="108800"/>
            </a:xfrm>
            <a:custGeom>
              <a:avLst/>
              <a:gdLst/>
              <a:ahLst/>
              <a:cxnLst/>
              <a:rect l="l" t="t" r="r" b="b"/>
              <a:pathLst>
                <a:path w="3775" h="4352" extrusionOk="0">
                  <a:moveTo>
                    <a:pt x="2193" y="0"/>
                  </a:moveTo>
                  <a:lnTo>
                    <a:pt x="1830" y="610"/>
                  </a:lnTo>
                  <a:lnTo>
                    <a:pt x="495" y="2917"/>
                  </a:lnTo>
                  <a:lnTo>
                    <a:pt x="133" y="3527"/>
                  </a:lnTo>
                  <a:cubicBezTo>
                    <a:pt x="1" y="3741"/>
                    <a:pt x="34" y="4005"/>
                    <a:pt x="215" y="4186"/>
                  </a:cubicBezTo>
                  <a:cubicBezTo>
                    <a:pt x="314" y="4285"/>
                    <a:pt x="462" y="4351"/>
                    <a:pt x="594" y="4351"/>
                  </a:cubicBezTo>
                  <a:cubicBezTo>
                    <a:pt x="742" y="4351"/>
                    <a:pt x="907" y="4285"/>
                    <a:pt x="1006" y="4153"/>
                  </a:cubicBezTo>
                  <a:lnTo>
                    <a:pt x="3198" y="1615"/>
                  </a:lnTo>
                  <a:lnTo>
                    <a:pt x="3775" y="940"/>
                  </a:lnTo>
                  <a:lnTo>
                    <a:pt x="2951" y="445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7867225" y="1019100"/>
              <a:ext cx="207700" cy="205250"/>
            </a:xfrm>
            <a:custGeom>
              <a:avLst/>
              <a:gdLst/>
              <a:ahLst/>
              <a:cxnLst/>
              <a:rect l="l" t="t" r="r" b="b"/>
              <a:pathLst>
                <a:path w="8308" h="8210" extrusionOk="0">
                  <a:moveTo>
                    <a:pt x="2077" y="0"/>
                  </a:moveTo>
                  <a:cubicBezTo>
                    <a:pt x="2077" y="0"/>
                    <a:pt x="1929" y="264"/>
                    <a:pt x="1698" y="758"/>
                  </a:cubicBezTo>
                  <a:cubicBezTo>
                    <a:pt x="1286" y="1632"/>
                    <a:pt x="627" y="3197"/>
                    <a:pt x="182" y="4961"/>
                  </a:cubicBezTo>
                  <a:cubicBezTo>
                    <a:pt x="1" y="5703"/>
                    <a:pt x="149" y="6477"/>
                    <a:pt x="561" y="7087"/>
                  </a:cubicBezTo>
                  <a:cubicBezTo>
                    <a:pt x="693" y="7252"/>
                    <a:pt x="825" y="7417"/>
                    <a:pt x="990" y="7565"/>
                  </a:cubicBezTo>
                  <a:cubicBezTo>
                    <a:pt x="1006" y="7581"/>
                    <a:pt x="1023" y="7598"/>
                    <a:pt x="1039" y="7614"/>
                  </a:cubicBezTo>
                  <a:cubicBezTo>
                    <a:pt x="1056" y="7614"/>
                    <a:pt x="1072" y="7631"/>
                    <a:pt x="1089" y="7631"/>
                  </a:cubicBezTo>
                  <a:cubicBezTo>
                    <a:pt x="1336" y="7845"/>
                    <a:pt x="1616" y="7993"/>
                    <a:pt x="1929" y="8092"/>
                  </a:cubicBezTo>
                  <a:cubicBezTo>
                    <a:pt x="2176" y="8170"/>
                    <a:pt x="2435" y="8209"/>
                    <a:pt x="2697" y="8209"/>
                  </a:cubicBezTo>
                  <a:cubicBezTo>
                    <a:pt x="3152" y="8209"/>
                    <a:pt x="3614" y="8092"/>
                    <a:pt x="4022" y="7862"/>
                  </a:cubicBezTo>
                  <a:cubicBezTo>
                    <a:pt x="5044" y="7285"/>
                    <a:pt x="6461" y="6395"/>
                    <a:pt x="7714" y="5373"/>
                  </a:cubicBezTo>
                  <a:cubicBezTo>
                    <a:pt x="7928" y="5208"/>
                    <a:pt x="8126" y="5043"/>
                    <a:pt x="8307" y="4878"/>
                  </a:cubicBezTo>
                  <a:cubicBezTo>
                    <a:pt x="8307" y="4878"/>
                    <a:pt x="7236" y="4368"/>
                    <a:pt x="5819" y="3379"/>
                  </a:cubicBezTo>
                  <a:cubicBezTo>
                    <a:pt x="4648" y="2571"/>
                    <a:pt x="3264" y="1417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7867225" y="1019100"/>
              <a:ext cx="207700" cy="207675"/>
            </a:xfrm>
            <a:custGeom>
              <a:avLst/>
              <a:gdLst/>
              <a:ahLst/>
              <a:cxnLst/>
              <a:rect l="l" t="t" r="r" b="b"/>
              <a:pathLst>
                <a:path w="8308" h="8307" fill="none" extrusionOk="0">
                  <a:moveTo>
                    <a:pt x="8307" y="4878"/>
                  </a:moveTo>
                  <a:cubicBezTo>
                    <a:pt x="8126" y="5043"/>
                    <a:pt x="7928" y="5208"/>
                    <a:pt x="7714" y="5373"/>
                  </a:cubicBezTo>
                  <a:cubicBezTo>
                    <a:pt x="6461" y="6395"/>
                    <a:pt x="5044" y="7285"/>
                    <a:pt x="4022" y="7862"/>
                  </a:cubicBezTo>
                  <a:cubicBezTo>
                    <a:pt x="3379" y="8224"/>
                    <a:pt x="2605" y="8307"/>
                    <a:pt x="1929" y="8092"/>
                  </a:cubicBezTo>
                  <a:cubicBezTo>
                    <a:pt x="1616" y="7993"/>
                    <a:pt x="1336" y="7845"/>
                    <a:pt x="1089" y="7631"/>
                  </a:cubicBezTo>
                  <a:cubicBezTo>
                    <a:pt x="1072" y="7631"/>
                    <a:pt x="1056" y="7614"/>
                    <a:pt x="1039" y="7614"/>
                  </a:cubicBezTo>
                  <a:cubicBezTo>
                    <a:pt x="1023" y="7598"/>
                    <a:pt x="1006" y="7581"/>
                    <a:pt x="990" y="7565"/>
                  </a:cubicBezTo>
                  <a:cubicBezTo>
                    <a:pt x="825" y="7417"/>
                    <a:pt x="693" y="7252"/>
                    <a:pt x="561" y="7087"/>
                  </a:cubicBezTo>
                  <a:cubicBezTo>
                    <a:pt x="149" y="6477"/>
                    <a:pt x="1" y="5703"/>
                    <a:pt x="182" y="4961"/>
                  </a:cubicBezTo>
                  <a:cubicBezTo>
                    <a:pt x="627" y="3197"/>
                    <a:pt x="1286" y="1632"/>
                    <a:pt x="1698" y="758"/>
                  </a:cubicBezTo>
                  <a:cubicBezTo>
                    <a:pt x="1929" y="264"/>
                    <a:pt x="2077" y="0"/>
                    <a:pt x="2077" y="0"/>
                  </a:cubicBezTo>
                  <a:cubicBezTo>
                    <a:pt x="3264" y="1417"/>
                    <a:pt x="4648" y="2571"/>
                    <a:pt x="5819" y="3379"/>
                  </a:cubicBezTo>
                  <a:cubicBezTo>
                    <a:pt x="7236" y="4368"/>
                    <a:pt x="8307" y="4878"/>
                    <a:pt x="8307" y="4878"/>
                  </a:cubicBez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8374025" y="538250"/>
              <a:ext cx="252600" cy="398225"/>
            </a:xfrm>
            <a:custGeom>
              <a:avLst/>
              <a:gdLst/>
              <a:ahLst/>
              <a:cxnLst/>
              <a:rect l="l" t="t" r="r" b="b"/>
              <a:pathLst>
                <a:path w="10104" h="15929" extrusionOk="0">
                  <a:moveTo>
                    <a:pt x="7120" y="1"/>
                  </a:moveTo>
                  <a:lnTo>
                    <a:pt x="6296" y="1863"/>
                  </a:lnTo>
                  <a:cubicBezTo>
                    <a:pt x="6296" y="1863"/>
                    <a:pt x="6675" y="2061"/>
                    <a:pt x="7022" y="2341"/>
                  </a:cubicBezTo>
                  <a:cubicBezTo>
                    <a:pt x="7384" y="2638"/>
                    <a:pt x="7714" y="3000"/>
                    <a:pt x="7598" y="3330"/>
                  </a:cubicBezTo>
                  <a:cubicBezTo>
                    <a:pt x="7384" y="3973"/>
                    <a:pt x="1" y="15015"/>
                    <a:pt x="182" y="15394"/>
                  </a:cubicBezTo>
                  <a:cubicBezTo>
                    <a:pt x="345" y="15735"/>
                    <a:pt x="1200" y="15929"/>
                    <a:pt x="1599" y="15929"/>
                  </a:cubicBezTo>
                  <a:cubicBezTo>
                    <a:pt x="1644" y="15929"/>
                    <a:pt x="1683" y="15926"/>
                    <a:pt x="1715" y="15921"/>
                  </a:cubicBezTo>
                  <a:cubicBezTo>
                    <a:pt x="2011" y="15872"/>
                    <a:pt x="10104" y="3396"/>
                    <a:pt x="10021" y="2654"/>
                  </a:cubicBezTo>
                  <a:cubicBezTo>
                    <a:pt x="9955" y="2094"/>
                    <a:pt x="8307" y="841"/>
                    <a:pt x="7516" y="281"/>
                  </a:cubicBezTo>
                  <a:cubicBezTo>
                    <a:pt x="7285" y="116"/>
                    <a:pt x="7120" y="1"/>
                    <a:pt x="7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26"/>
            <p:cNvSpPr/>
            <p:nvPr/>
          </p:nvSpPr>
          <p:spPr>
            <a:xfrm>
              <a:off x="8374025" y="538250"/>
              <a:ext cx="252600" cy="399275"/>
            </a:xfrm>
            <a:custGeom>
              <a:avLst/>
              <a:gdLst/>
              <a:ahLst/>
              <a:cxnLst/>
              <a:rect l="l" t="t" r="r" b="b"/>
              <a:pathLst>
                <a:path w="10104" h="15971" fill="none" extrusionOk="0">
                  <a:moveTo>
                    <a:pt x="10021" y="2654"/>
                  </a:moveTo>
                  <a:cubicBezTo>
                    <a:pt x="10104" y="3396"/>
                    <a:pt x="2011" y="15872"/>
                    <a:pt x="1715" y="15921"/>
                  </a:cubicBezTo>
                  <a:cubicBezTo>
                    <a:pt x="1401" y="15971"/>
                    <a:pt x="363" y="15773"/>
                    <a:pt x="182" y="15394"/>
                  </a:cubicBezTo>
                  <a:cubicBezTo>
                    <a:pt x="1" y="15015"/>
                    <a:pt x="7384" y="3973"/>
                    <a:pt x="7598" y="3330"/>
                  </a:cubicBezTo>
                  <a:cubicBezTo>
                    <a:pt x="7714" y="3000"/>
                    <a:pt x="7384" y="2638"/>
                    <a:pt x="7022" y="2341"/>
                  </a:cubicBezTo>
                  <a:cubicBezTo>
                    <a:pt x="6675" y="2061"/>
                    <a:pt x="6296" y="1863"/>
                    <a:pt x="6296" y="1863"/>
                  </a:cubicBezTo>
                  <a:lnTo>
                    <a:pt x="7120" y="1"/>
                  </a:lnTo>
                  <a:cubicBezTo>
                    <a:pt x="7120" y="1"/>
                    <a:pt x="7285" y="116"/>
                    <a:pt x="7516" y="281"/>
                  </a:cubicBezTo>
                  <a:cubicBezTo>
                    <a:pt x="8307" y="841"/>
                    <a:pt x="9955" y="2094"/>
                    <a:pt x="10021" y="2654"/>
                  </a:cubicBez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26"/>
            <p:cNvSpPr/>
            <p:nvPr/>
          </p:nvSpPr>
          <p:spPr>
            <a:xfrm>
              <a:off x="7897725" y="597175"/>
              <a:ext cx="513000" cy="561675"/>
            </a:xfrm>
            <a:custGeom>
              <a:avLst/>
              <a:gdLst/>
              <a:ahLst/>
              <a:cxnLst/>
              <a:rect l="l" t="t" r="r" b="b"/>
              <a:pathLst>
                <a:path w="20520" h="22467" extrusionOk="0">
                  <a:moveTo>
                    <a:pt x="11290" y="0"/>
                  </a:moveTo>
                  <a:cubicBezTo>
                    <a:pt x="11290" y="0"/>
                    <a:pt x="11043" y="281"/>
                    <a:pt x="10631" y="792"/>
                  </a:cubicBezTo>
                  <a:cubicBezTo>
                    <a:pt x="8917" y="2852"/>
                    <a:pt x="4236" y="8801"/>
                    <a:pt x="248" y="16037"/>
                  </a:cubicBezTo>
                  <a:cubicBezTo>
                    <a:pt x="0" y="16482"/>
                    <a:pt x="33" y="17058"/>
                    <a:pt x="346" y="17470"/>
                  </a:cubicBezTo>
                  <a:cubicBezTo>
                    <a:pt x="396" y="17520"/>
                    <a:pt x="445" y="17569"/>
                    <a:pt x="478" y="17635"/>
                  </a:cubicBezTo>
                  <a:cubicBezTo>
                    <a:pt x="1121" y="18426"/>
                    <a:pt x="2242" y="19629"/>
                    <a:pt x="3956" y="20800"/>
                  </a:cubicBezTo>
                  <a:cubicBezTo>
                    <a:pt x="4698" y="21310"/>
                    <a:pt x="5538" y="21805"/>
                    <a:pt x="6494" y="22250"/>
                  </a:cubicBezTo>
                  <a:cubicBezTo>
                    <a:pt x="6560" y="22283"/>
                    <a:pt x="6626" y="22316"/>
                    <a:pt x="6692" y="22349"/>
                  </a:cubicBezTo>
                  <a:cubicBezTo>
                    <a:pt x="6866" y="22428"/>
                    <a:pt x="7052" y="22466"/>
                    <a:pt x="7238" y="22466"/>
                  </a:cubicBezTo>
                  <a:cubicBezTo>
                    <a:pt x="7594" y="22466"/>
                    <a:pt x="7948" y="22323"/>
                    <a:pt x="8208" y="22052"/>
                  </a:cubicBezTo>
                  <a:cubicBezTo>
                    <a:pt x="10136" y="19992"/>
                    <a:pt x="16069" y="13515"/>
                    <a:pt x="19959" y="7763"/>
                  </a:cubicBezTo>
                  <a:cubicBezTo>
                    <a:pt x="20157" y="7483"/>
                    <a:pt x="20338" y="7203"/>
                    <a:pt x="20519" y="6939"/>
                  </a:cubicBezTo>
                  <a:lnTo>
                    <a:pt x="17124" y="4384"/>
                  </a:lnTo>
                  <a:lnTo>
                    <a:pt x="11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7897725" y="597175"/>
              <a:ext cx="513000" cy="564500"/>
            </a:xfrm>
            <a:custGeom>
              <a:avLst/>
              <a:gdLst/>
              <a:ahLst/>
              <a:cxnLst/>
              <a:rect l="l" t="t" r="r" b="b"/>
              <a:pathLst>
                <a:path w="20520" h="22580" fill="none" extrusionOk="0">
                  <a:moveTo>
                    <a:pt x="20519" y="6939"/>
                  </a:moveTo>
                  <a:cubicBezTo>
                    <a:pt x="20338" y="7203"/>
                    <a:pt x="20157" y="7483"/>
                    <a:pt x="19959" y="7763"/>
                  </a:cubicBezTo>
                  <a:cubicBezTo>
                    <a:pt x="16069" y="13515"/>
                    <a:pt x="10136" y="19992"/>
                    <a:pt x="8208" y="22052"/>
                  </a:cubicBezTo>
                  <a:cubicBezTo>
                    <a:pt x="7812" y="22464"/>
                    <a:pt x="7203" y="22580"/>
                    <a:pt x="6692" y="22349"/>
                  </a:cubicBezTo>
                  <a:cubicBezTo>
                    <a:pt x="6626" y="22316"/>
                    <a:pt x="6560" y="22283"/>
                    <a:pt x="6494" y="22250"/>
                  </a:cubicBezTo>
                  <a:cubicBezTo>
                    <a:pt x="5538" y="21805"/>
                    <a:pt x="4698" y="21310"/>
                    <a:pt x="3956" y="20800"/>
                  </a:cubicBezTo>
                  <a:cubicBezTo>
                    <a:pt x="2242" y="19629"/>
                    <a:pt x="1121" y="18426"/>
                    <a:pt x="478" y="17635"/>
                  </a:cubicBezTo>
                  <a:cubicBezTo>
                    <a:pt x="445" y="17569"/>
                    <a:pt x="396" y="17520"/>
                    <a:pt x="346" y="17470"/>
                  </a:cubicBezTo>
                  <a:cubicBezTo>
                    <a:pt x="33" y="17058"/>
                    <a:pt x="0" y="16482"/>
                    <a:pt x="248" y="16037"/>
                  </a:cubicBezTo>
                  <a:cubicBezTo>
                    <a:pt x="4236" y="8801"/>
                    <a:pt x="8917" y="2852"/>
                    <a:pt x="10631" y="792"/>
                  </a:cubicBezTo>
                  <a:cubicBezTo>
                    <a:pt x="11043" y="281"/>
                    <a:pt x="11290" y="0"/>
                    <a:pt x="11290" y="0"/>
                  </a:cubicBezTo>
                  <a:lnTo>
                    <a:pt x="17124" y="4384"/>
                  </a:ln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8408225" y="339700"/>
              <a:ext cx="181725" cy="185400"/>
            </a:xfrm>
            <a:custGeom>
              <a:avLst/>
              <a:gdLst/>
              <a:ahLst/>
              <a:cxnLst/>
              <a:rect l="l" t="t" r="r" b="b"/>
              <a:pathLst>
                <a:path w="7269" h="7416" extrusionOk="0">
                  <a:moveTo>
                    <a:pt x="3643" y="1"/>
                  </a:moveTo>
                  <a:cubicBezTo>
                    <a:pt x="2878" y="1"/>
                    <a:pt x="2114" y="268"/>
                    <a:pt x="1500" y="806"/>
                  </a:cubicBezTo>
                  <a:cubicBezTo>
                    <a:pt x="1270" y="1004"/>
                    <a:pt x="1039" y="1202"/>
                    <a:pt x="841" y="1400"/>
                  </a:cubicBezTo>
                  <a:cubicBezTo>
                    <a:pt x="792" y="1449"/>
                    <a:pt x="742" y="1499"/>
                    <a:pt x="693" y="1532"/>
                  </a:cubicBezTo>
                  <a:cubicBezTo>
                    <a:pt x="281" y="1927"/>
                    <a:pt x="1" y="2207"/>
                    <a:pt x="1" y="2207"/>
                  </a:cubicBezTo>
                  <a:cubicBezTo>
                    <a:pt x="248" y="2339"/>
                    <a:pt x="495" y="2504"/>
                    <a:pt x="742" y="2685"/>
                  </a:cubicBezTo>
                  <a:cubicBezTo>
                    <a:pt x="2885" y="4251"/>
                    <a:pt x="5126" y="7415"/>
                    <a:pt x="5126" y="7415"/>
                  </a:cubicBezTo>
                  <a:cubicBezTo>
                    <a:pt x="5472" y="6871"/>
                    <a:pt x="5785" y="6311"/>
                    <a:pt x="6066" y="5800"/>
                  </a:cubicBezTo>
                  <a:cubicBezTo>
                    <a:pt x="6263" y="5438"/>
                    <a:pt x="6445" y="5091"/>
                    <a:pt x="6609" y="4778"/>
                  </a:cubicBezTo>
                  <a:cubicBezTo>
                    <a:pt x="7269" y="3427"/>
                    <a:pt x="6956" y="1779"/>
                    <a:pt x="5802" y="823"/>
                  </a:cubicBezTo>
                  <a:cubicBezTo>
                    <a:pt x="5785" y="790"/>
                    <a:pt x="5752" y="773"/>
                    <a:pt x="5719" y="740"/>
                  </a:cubicBezTo>
                  <a:cubicBezTo>
                    <a:pt x="5114" y="248"/>
                    <a:pt x="4378" y="1"/>
                    <a:pt x="3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8408225" y="333075"/>
              <a:ext cx="181725" cy="192025"/>
            </a:xfrm>
            <a:custGeom>
              <a:avLst/>
              <a:gdLst/>
              <a:ahLst/>
              <a:cxnLst/>
              <a:rect l="l" t="t" r="r" b="b"/>
              <a:pathLst>
                <a:path w="7269" h="7681" fill="none" extrusionOk="0">
                  <a:moveTo>
                    <a:pt x="6609" y="5043"/>
                  </a:moveTo>
                  <a:cubicBezTo>
                    <a:pt x="6445" y="5356"/>
                    <a:pt x="6263" y="5703"/>
                    <a:pt x="6066" y="6065"/>
                  </a:cubicBezTo>
                  <a:cubicBezTo>
                    <a:pt x="5785" y="6576"/>
                    <a:pt x="5472" y="7136"/>
                    <a:pt x="5126" y="7680"/>
                  </a:cubicBezTo>
                  <a:cubicBezTo>
                    <a:pt x="5126" y="7680"/>
                    <a:pt x="2885" y="4516"/>
                    <a:pt x="742" y="2950"/>
                  </a:cubicBezTo>
                  <a:cubicBezTo>
                    <a:pt x="495" y="2769"/>
                    <a:pt x="248" y="2604"/>
                    <a:pt x="1" y="2472"/>
                  </a:cubicBezTo>
                  <a:cubicBezTo>
                    <a:pt x="1" y="2472"/>
                    <a:pt x="281" y="2192"/>
                    <a:pt x="693" y="1797"/>
                  </a:cubicBezTo>
                  <a:cubicBezTo>
                    <a:pt x="742" y="1764"/>
                    <a:pt x="792" y="1714"/>
                    <a:pt x="841" y="1665"/>
                  </a:cubicBezTo>
                  <a:cubicBezTo>
                    <a:pt x="1039" y="1467"/>
                    <a:pt x="1270" y="1269"/>
                    <a:pt x="1500" y="1071"/>
                  </a:cubicBezTo>
                  <a:cubicBezTo>
                    <a:pt x="2703" y="17"/>
                    <a:pt x="4483" y="0"/>
                    <a:pt x="5719" y="1005"/>
                  </a:cubicBezTo>
                  <a:cubicBezTo>
                    <a:pt x="5752" y="1038"/>
                    <a:pt x="5785" y="1055"/>
                    <a:pt x="5802" y="1088"/>
                  </a:cubicBezTo>
                  <a:cubicBezTo>
                    <a:pt x="6956" y="2044"/>
                    <a:pt x="7269" y="3692"/>
                    <a:pt x="6609" y="5043"/>
                  </a:cubicBez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6"/>
            <p:cNvSpPr/>
            <p:nvPr/>
          </p:nvSpPr>
          <p:spPr>
            <a:xfrm>
              <a:off x="8157700" y="374175"/>
              <a:ext cx="407125" cy="421625"/>
            </a:xfrm>
            <a:custGeom>
              <a:avLst/>
              <a:gdLst/>
              <a:ahLst/>
              <a:cxnLst/>
              <a:rect l="l" t="t" r="r" b="b"/>
              <a:pathLst>
                <a:path w="16285" h="16865" extrusionOk="0">
                  <a:moveTo>
                    <a:pt x="10494" y="1"/>
                  </a:moveTo>
                  <a:cubicBezTo>
                    <a:pt x="6157" y="1"/>
                    <a:pt x="2439" y="5612"/>
                    <a:pt x="34" y="9333"/>
                  </a:cubicBezTo>
                  <a:cubicBezTo>
                    <a:pt x="1" y="9398"/>
                    <a:pt x="67" y="9530"/>
                    <a:pt x="232" y="9712"/>
                  </a:cubicBezTo>
                  <a:cubicBezTo>
                    <a:pt x="973" y="10585"/>
                    <a:pt x="3709" y="12761"/>
                    <a:pt x="6115" y="14475"/>
                  </a:cubicBezTo>
                  <a:cubicBezTo>
                    <a:pt x="7533" y="15480"/>
                    <a:pt x="8835" y="16337"/>
                    <a:pt x="9560" y="16683"/>
                  </a:cubicBezTo>
                  <a:cubicBezTo>
                    <a:pt x="9807" y="16815"/>
                    <a:pt x="9989" y="16864"/>
                    <a:pt x="10087" y="16864"/>
                  </a:cubicBezTo>
                  <a:cubicBezTo>
                    <a:pt x="10714" y="16848"/>
                    <a:pt x="14274" y="13024"/>
                    <a:pt x="15675" y="8904"/>
                  </a:cubicBezTo>
                  <a:cubicBezTo>
                    <a:pt x="15905" y="8228"/>
                    <a:pt x="16087" y="7536"/>
                    <a:pt x="16169" y="6844"/>
                  </a:cubicBezTo>
                  <a:cubicBezTo>
                    <a:pt x="16284" y="6020"/>
                    <a:pt x="16268" y="5196"/>
                    <a:pt x="16087" y="4421"/>
                  </a:cubicBezTo>
                  <a:cubicBezTo>
                    <a:pt x="15806" y="3185"/>
                    <a:pt x="15114" y="2048"/>
                    <a:pt x="13812" y="1141"/>
                  </a:cubicBezTo>
                  <a:cubicBezTo>
                    <a:pt x="12807" y="433"/>
                    <a:pt x="11818" y="87"/>
                    <a:pt x="10862" y="21"/>
                  </a:cubicBezTo>
                  <a:cubicBezTo>
                    <a:pt x="10796" y="4"/>
                    <a:pt x="10747" y="4"/>
                    <a:pt x="10681" y="4"/>
                  </a:cubicBezTo>
                  <a:cubicBezTo>
                    <a:pt x="10618" y="2"/>
                    <a:pt x="10556" y="1"/>
                    <a:pt x="10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6"/>
            <p:cNvSpPr/>
            <p:nvPr/>
          </p:nvSpPr>
          <p:spPr>
            <a:xfrm>
              <a:off x="8157700" y="370150"/>
              <a:ext cx="407125" cy="425650"/>
            </a:xfrm>
            <a:custGeom>
              <a:avLst/>
              <a:gdLst/>
              <a:ahLst/>
              <a:cxnLst/>
              <a:rect l="l" t="t" r="r" b="b"/>
              <a:pathLst>
                <a:path w="16285" h="17026" fill="none" extrusionOk="0">
                  <a:moveTo>
                    <a:pt x="16169" y="7005"/>
                  </a:moveTo>
                  <a:cubicBezTo>
                    <a:pt x="16087" y="7697"/>
                    <a:pt x="15905" y="8389"/>
                    <a:pt x="15675" y="9065"/>
                  </a:cubicBezTo>
                  <a:cubicBezTo>
                    <a:pt x="14274" y="13185"/>
                    <a:pt x="10714" y="17009"/>
                    <a:pt x="10087" y="17025"/>
                  </a:cubicBezTo>
                  <a:cubicBezTo>
                    <a:pt x="9989" y="17025"/>
                    <a:pt x="9807" y="16976"/>
                    <a:pt x="9560" y="16844"/>
                  </a:cubicBezTo>
                  <a:cubicBezTo>
                    <a:pt x="8835" y="16498"/>
                    <a:pt x="7533" y="15641"/>
                    <a:pt x="6115" y="14636"/>
                  </a:cubicBezTo>
                  <a:cubicBezTo>
                    <a:pt x="3709" y="12922"/>
                    <a:pt x="973" y="10746"/>
                    <a:pt x="232" y="9873"/>
                  </a:cubicBezTo>
                  <a:cubicBezTo>
                    <a:pt x="67" y="9691"/>
                    <a:pt x="1" y="9559"/>
                    <a:pt x="34" y="9494"/>
                  </a:cubicBezTo>
                  <a:cubicBezTo>
                    <a:pt x="2473" y="5719"/>
                    <a:pt x="6264" y="0"/>
                    <a:pt x="10681" y="165"/>
                  </a:cubicBezTo>
                  <a:cubicBezTo>
                    <a:pt x="10747" y="165"/>
                    <a:pt x="10796" y="165"/>
                    <a:pt x="10862" y="182"/>
                  </a:cubicBezTo>
                  <a:cubicBezTo>
                    <a:pt x="11818" y="248"/>
                    <a:pt x="12807" y="594"/>
                    <a:pt x="13812" y="1302"/>
                  </a:cubicBezTo>
                  <a:cubicBezTo>
                    <a:pt x="15114" y="2209"/>
                    <a:pt x="15806" y="3346"/>
                    <a:pt x="16087" y="4582"/>
                  </a:cubicBezTo>
                  <a:cubicBezTo>
                    <a:pt x="16268" y="5357"/>
                    <a:pt x="16284" y="6181"/>
                    <a:pt x="16169" y="7005"/>
                  </a:cubicBez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7835500" y="339700"/>
              <a:ext cx="791125" cy="950125"/>
            </a:xfrm>
            <a:custGeom>
              <a:avLst/>
              <a:gdLst/>
              <a:ahLst/>
              <a:cxnLst/>
              <a:rect l="l" t="t" r="r" b="b"/>
              <a:pathLst>
                <a:path w="31645" h="38005" extrusionOk="0">
                  <a:moveTo>
                    <a:pt x="26552" y="1"/>
                  </a:moveTo>
                  <a:cubicBezTo>
                    <a:pt x="25787" y="1"/>
                    <a:pt x="25023" y="268"/>
                    <a:pt x="24409" y="806"/>
                  </a:cubicBezTo>
                  <a:cubicBezTo>
                    <a:pt x="24179" y="1004"/>
                    <a:pt x="23948" y="1202"/>
                    <a:pt x="23750" y="1400"/>
                  </a:cubicBezTo>
                  <a:cubicBezTo>
                    <a:pt x="23684" y="1383"/>
                    <a:pt x="23635" y="1383"/>
                    <a:pt x="23569" y="1383"/>
                  </a:cubicBezTo>
                  <a:cubicBezTo>
                    <a:pt x="23585" y="1433"/>
                    <a:pt x="23585" y="1482"/>
                    <a:pt x="23602" y="1532"/>
                  </a:cubicBezTo>
                  <a:cubicBezTo>
                    <a:pt x="23651" y="1911"/>
                    <a:pt x="23668" y="2306"/>
                    <a:pt x="23651" y="2685"/>
                  </a:cubicBezTo>
                  <a:cubicBezTo>
                    <a:pt x="23618" y="3921"/>
                    <a:pt x="23305" y="5157"/>
                    <a:pt x="22942" y="6344"/>
                  </a:cubicBezTo>
                  <a:cubicBezTo>
                    <a:pt x="22085" y="9212"/>
                    <a:pt x="20981" y="12014"/>
                    <a:pt x="19613" y="14683"/>
                  </a:cubicBezTo>
                  <a:cubicBezTo>
                    <a:pt x="19416" y="15079"/>
                    <a:pt x="19218" y="15458"/>
                    <a:pt x="19003" y="15854"/>
                  </a:cubicBezTo>
                  <a:cubicBezTo>
                    <a:pt x="16218" y="21029"/>
                    <a:pt x="12526" y="25726"/>
                    <a:pt x="8142" y="29648"/>
                  </a:cubicBezTo>
                  <a:cubicBezTo>
                    <a:pt x="7796" y="29961"/>
                    <a:pt x="7450" y="30258"/>
                    <a:pt x="7088" y="30555"/>
                  </a:cubicBezTo>
                  <a:cubicBezTo>
                    <a:pt x="6873" y="30736"/>
                    <a:pt x="6659" y="30917"/>
                    <a:pt x="6445" y="31099"/>
                  </a:cubicBezTo>
                  <a:cubicBezTo>
                    <a:pt x="5275" y="32104"/>
                    <a:pt x="4072" y="33076"/>
                    <a:pt x="2951" y="34098"/>
                  </a:cubicBezTo>
                  <a:cubicBezTo>
                    <a:pt x="2720" y="34312"/>
                    <a:pt x="2489" y="34527"/>
                    <a:pt x="2259" y="34741"/>
                  </a:cubicBezTo>
                  <a:cubicBezTo>
                    <a:pt x="1649" y="35318"/>
                    <a:pt x="1056" y="35928"/>
                    <a:pt x="495" y="36570"/>
                  </a:cubicBezTo>
                  <a:lnTo>
                    <a:pt x="133" y="37180"/>
                  </a:lnTo>
                  <a:cubicBezTo>
                    <a:pt x="1" y="37394"/>
                    <a:pt x="34" y="37658"/>
                    <a:pt x="215" y="37839"/>
                  </a:cubicBezTo>
                  <a:cubicBezTo>
                    <a:pt x="314" y="37938"/>
                    <a:pt x="462" y="38004"/>
                    <a:pt x="594" y="38004"/>
                  </a:cubicBezTo>
                  <a:cubicBezTo>
                    <a:pt x="742" y="38004"/>
                    <a:pt x="907" y="37938"/>
                    <a:pt x="1006" y="37806"/>
                  </a:cubicBezTo>
                  <a:lnTo>
                    <a:pt x="3198" y="35268"/>
                  </a:lnTo>
                  <a:cubicBezTo>
                    <a:pt x="3445" y="35346"/>
                    <a:pt x="3704" y="35385"/>
                    <a:pt x="3966" y="35385"/>
                  </a:cubicBezTo>
                  <a:cubicBezTo>
                    <a:pt x="4421" y="35385"/>
                    <a:pt x="4883" y="35268"/>
                    <a:pt x="5291" y="35038"/>
                  </a:cubicBezTo>
                  <a:cubicBezTo>
                    <a:pt x="6313" y="34461"/>
                    <a:pt x="7730" y="33571"/>
                    <a:pt x="8983" y="32549"/>
                  </a:cubicBezTo>
                  <a:cubicBezTo>
                    <a:pt x="9049" y="32582"/>
                    <a:pt x="9115" y="32615"/>
                    <a:pt x="9181" y="32648"/>
                  </a:cubicBezTo>
                  <a:cubicBezTo>
                    <a:pt x="9355" y="32727"/>
                    <a:pt x="9541" y="32765"/>
                    <a:pt x="9727" y="32765"/>
                  </a:cubicBezTo>
                  <a:cubicBezTo>
                    <a:pt x="10083" y="32765"/>
                    <a:pt x="10437" y="32622"/>
                    <a:pt x="10697" y="32351"/>
                  </a:cubicBezTo>
                  <a:cubicBezTo>
                    <a:pt x="12625" y="30291"/>
                    <a:pt x="18558" y="23814"/>
                    <a:pt x="22448" y="18062"/>
                  </a:cubicBezTo>
                  <a:cubicBezTo>
                    <a:pt x="22695" y="18194"/>
                    <a:pt x="22877" y="18243"/>
                    <a:pt x="22975" y="18243"/>
                  </a:cubicBezTo>
                  <a:cubicBezTo>
                    <a:pt x="23602" y="18227"/>
                    <a:pt x="27162" y="14403"/>
                    <a:pt x="28563" y="10283"/>
                  </a:cubicBezTo>
                  <a:cubicBezTo>
                    <a:pt x="28925" y="10580"/>
                    <a:pt x="29255" y="10942"/>
                    <a:pt x="29139" y="11272"/>
                  </a:cubicBezTo>
                  <a:cubicBezTo>
                    <a:pt x="28925" y="11915"/>
                    <a:pt x="21542" y="22957"/>
                    <a:pt x="21723" y="23336"/>
                  </a:cubicBezTo>
                  <a:cubicBezTo>
                    <a:pt x="21886" y="23677"/>
                    <a:pt x="22741" y="23871"/>
                    <a:pt x="23140" y="23871"/>
                  </a:cubicBezTo>
                  <a:cubicBezTo>
                    <a:pt x="23185" y="23871"/>
                    <a:pt x="23224" y="23868"/>
                    <a:pt x="23256" y="23863"/>
                  </a:cubicBezTo>
                  <a:cubicBezTo>
                    <a:pt x="23552" y="23814"/>
                    <a:pt x="31645" y="11338"/>
                    <a:pt x="31562" y="10596"/>
                  </a:cubicBezTo>
                  <a:cubicBezTo>
                    <a:pt x="31496" y="10036"/>
                    <a:pt x="29848" y="8783"/>
                    <a:pt x="29057" y="8223"/>
                  </a:cubicBezTo>
                  <a:cubicBezTo>
                    <a:pt x="29172" y="7399"/>
                    <a:pt x="29156" y="6575"/>
                    <a:pt x="28975" y="5800"/>
                  </a:cubicBezTo>
                  <a:cubicBezTo>
                    <a:pt x="29172" y="5438"/>
                    <a:pt x="29354" y="5091"/>
                    <a:pt x="29518" y="4778"/>
                  </a:cubicBezTo>
                  <a:cubicBezTo>
                    <a:pt x="30178" y="3427"/>
                    <a:pt x="29865" y="1779"/>
                    <a:pt x="28711" y="823"/>
                  </a:cubicBezTo>
                  <a:cubicBezTo>
                    <a:pt x="28694" y="790"/>
                    <a:pt x="28661" y="773"/>
                    <a:pt x="28628" y="740"/>
                  </a:cubicBezTo>
                  <a:cubicBezTo>
                    <a:pt x="28023" y="248"/>
                    <a:pt x="27287" y="1"/>
                    <a:pt x="26552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9" name="Google Shape;1589;p26"/>
          <p:cNvGrpSpPr/>
          <p:nvPr/>
        </p:nvGrpSpPr>
        <p:grpSpPr>
          <a:xfrm>
            <a:off x="472604" y="6158771"/>
            <a:ext cx="691267" cy="600784"/>
            <a:chOff x="4405428" y="4619078"/>
            <a:chExt cx="518450" cy="450588"/>
          </a:xfrm>
        </p:grpSpPr>
        <p:sp>
          <p:nvSpPr>
            <p:cNvPr id="1590" name="Google Shape;1590;p26"/>
            <p:cNvSpPr/>
            <p:nvPr/>
          </p:nvSpPr>
          <p:spPr>
            <a:xfrm>
              <a:off x="4649925" y="4806358"/>
              <a:ext cx="273952" cy="263308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6"/>
            <p:cNvSpPr/>
            <p:nvPr/>
          </p:nvSpPr>
          <p:spPr>
            <a:xfrm rot="-1858438">
              <a:off x="4430053" y="4645488"/>
              <a:ext cx="139895" cy="134446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0296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" name="Google Shape;32;p2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" name="Google Shape;33;p2"/>
          <p:cNvGrpSpPr/>
          <p:nvPr/>
        </p:nvGrpSpPr>
        <p:grpSpPr>
          <a:xfrm>
            <a:off x="-2674133" y="-1674999"/>
            <a:ext cx="18110648" cy="12865395"/>
            <a:chOff x="-2005600" y="-1256249"/>
            <a:chExt cx="13582986" cy="9649046"/>
          </a:xfrm>
        </p:grpSpPr>
        <p:sp>
          <p:nvSpPr>
            <p:cNvPr id="34" name="Google Shape;34;p2"/>
            <p:cNvSpPr/>
            <p:nvPr/>
          </p:nvSpPr>
          <p:spPr>
            <a:xfrm>
              <a:off x="-2005600" y="-1256249"/>
              <a:ext cx="3893362" cy="4588168"/>
            </a:xfrm>
            <a:custGeom>
              <a:avLst/>
              <a:gdLst/>
              <a:ahLst/>
              <a:cxnLst/>
              <a:rect l="l" t="t" r="r" b="b"/>
              <a:pathLst>
                <a:path w="186732" h="220056" extrusionOk="0">
                  <a:moveTo>
                    <a:pt x="119783" y="0"/>
                  </a:moveTo>
                  <a:cubicBezTo>
                    <a:pt x="98653" y="0"/>
                    <a:pt x="77505" y="5483"/>
                    <a:pt x="59316" y="16262"/>
                  </a:cubicBezTo>
                  <a:cubicBezTo>
                    <a:pt x="27276" y="35232"/>
                    <a:pt x="5241" y="70171"/>
                    <a:pt x="1895" y="107254"/>
                  </a:cubicBezTo>
                  <a:cubicBezTo>
                    <a:pt x="0" y="128415"/>
                    <a:pt x="3939" y="150055"/>
                    <a:pt x="13103" y="169223"/>
                  </a:cubicBezTo>
                  <a:cubicBezTo>
                    <a:pt x="21327" y="186396"/>
                    <a:pt x="34017" y="201806"/>
                    <a:pt x="50630" y="211117"/>
                  </a:cubicBezTo>
                  <a:cubicBezTo>
                    <a:pt x="60854" y="216838"/>
                    <a:pt x="72632" y="220055"/>
                    <a:pt x="84309" y="220055"/>
                  </a:cubicBezTo>
                  <a:cubicBezTo>
                    <a:pt x="91606" y="220055"/>
                    <a:pt x="98863" y="218799"/>
                    <a:pt x="105677" y="216111"/>
                  </a:cubicBezTo>
                  <a:cubicBezTo>
                    <a:pt x="114973" y="212436"/>
                    <a:pt x="123823" y="205349"/>
                    <a:pt x="125718" y="195526"/>
                  </a:cubicBezTo>
                  <a:cubicBezTo>
                    <a:pt x="127169" y="187912"/>
                    <a:pt x="124169" y="180100"/>
                    <a:pt x="120131" y="173491"/>
                  </a:cubicBezTo>
                  <a:cubicBezTo>
                    <a:pt x="116077" y="166882"/>
                    <a:pt x="110918" y="160949"/>
                    <a:pt x="107375" y="154043"/>
                  </a:cubicBezTo>
                  <a:cubicBezTo>
                    <a:pt x="100205" y="140183"/>
                    <a:pt x="100304" y="122828"/>
                    <a:pt x="107589" y="109034"/>
                  </a:cubicBezTo>
                  <a:cubicBezTo>
                    <a:pt x="114890" y="95239"/>
                    <a:pt x="129179" y="85400"/>
                    <a:pt x="144672" y="83521"/>
                  </a:cubicBezTo>
                  <a:cubicBezTo>
                    <a:pt x="151132" y="82730"/>
                    <a:pt x="157725" y="83241"/>
                    <a:pt x="164169" y="82318"/>
                  </a:cubicBezTo>
                  <a:cubicBezTo>
                    <a:pt x="170613" y="81395"/>
                    <a:pt x="177271" y="78659"/>
                    <a:pt x="180716" y="73138"/>
                  </a:cubicBezTo>
                  <a:cubicBezTo>
                    <a:pt x="185396" y="65623"/>
                    <a:pt x="180551" y="60019"/>
                    <a:pt x="176596" y="54020"/>
                  </a:cubicBezTo>
                  <a:cubicBezTo>
                    <a:pt x="171981" y="46966"/>
                    <a:pt x="180007" y="42516"/>
                    <a:pt x="183386" y="37275"/>
                  </a:cubicBezTo>
                  <a:cubicBezTo>
                    <a:pt x="186731" y="32117"/>
                    <a:pt x="185413" y="24947"/>
                    <a:pt x="181705" y="20036"/>
                  </a:cubicBezTo>
                  <a:cubicBezTo>
                    <a:pt x="177980" y="15125"/>
                    <a:pt x="172343" y="12076"/>
                    <a:pt x="166707" y="9620"/>
                  </a:cubicBezTo>
                  <a:cubicBezTo>
                    <a:pt x="151952" y="3179"/>
                    <a:pt x="135872" y="0"/>
                    <a:pt x="1197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 rot="3439522">
              <a:off x="6602394" y="3283925"/>
              <a:ext cx="4042266" cy="4425814"/>
            </a:xfrm>
            <a:custGeom>
              <a:avLst/>
              <a:gdLst/>
              <a:ahLst/>
              <a:cxnLst/>
              <a:rect l="l" t="t" r="r" b="b"/>
              <a:pathLst>
                <a:path w="161681" h="177022" extrusionOk="0">
                  <a:moveTo>
                    <a:pt x="82925" y="1"/>
                  </a:moveTo>
                  <a:cubicBezTo>
                    <a:pt x="70061" y="1"/>
                    <a:pt x="57191" y="3152"/>
                    <a:pt x="45901" y="9310"/>
                  </a:cubicBezTo>
                  <a:cubicBezTo>
                    <a:pt x="40791" y="12112"/>
                    <a:pt x="35847" y="15589"/>
                    <a:pt x="30046" y="16776"/>
                  </a:cubicBezTo>
                  <a:cubicBezTo>
                    <a:pt x="28589" y="17077"/>
                    <a:pt x="27158" y="17167"/>
                    <a:pt x="25735" y="17167"/>
                  </a:cubicBezTo>
                  <a:cubicBezTo>
                    <a:pt x="23663" y="17167"/>
                    <a:pt x="21610" y="16977"/>
                    <a:pt x="19522" y="16977"/>
                  </a:cubicBezTo>
                  <a:cubicBezTo>
                    <a:pt x="18891" y="16977"/>
                    <a:pt x="18257" y="16994"/>
                    <a:pt x="17619" y="17039"/>
                  </a:cubicBezTo>
                  <a:cubicBezTo>
                    <a:pt x="8488" y="17682"/>
                    <a:pt x="1" y="27587"/>
                    <a:pt x="7714" y="35762"/>
                  </a:cubicBezTo>
                  <a:cubicBezTo>
                    <a:pt x="13021" y="41398"/>
                    <a:pt x="22398" y="39783"/>
                    <a:pt x="29370" y="43145"/>
                  </a:cubicBezTo>
                  <a:cubicBezTo>
                    <a:pt x="36852" y="46771"/>
                    <a:pt x="40412" y="55869"/>
                    <a:pt x="39868" y="64159"/>
                  </a:cubicBezTo>
                  <a:cubicBezTo>
                    <a:pt x="39325" y="72465"/>
                    <a:pt x="35468" y="80145"/>
                    <a:pt x="31463" y="87430"/>
                  </a:cubicBezTo>
                  <a:cubicBezTo>
                    <a:pt x="27475" y="94715"/>
                    <a:pt x="23190" y="102065"/>
                    <a:pt x="21657" y="110240"/>
                  </a:cubicBezTo>
                  <a:cubicBezTo>
                    <a:pt x="19580" y="121282"/>
                    <a:pt x="22810" y="132819"/>
                    <a:pt x="28447" y="142543"/>
                  </a:cubicBezTo>
                  <a:cubicBezTo>
                    <a:pt x="40280" y="162946"/>
                    <a:pt x="63156" y="176477"/>
                    <a:pt x="86724" y="177004"/>
                  </a:cubicBezTo>
                  <a:cubicBezTo>
                    <a:pt x="87219" y="177016"/>
                    <a:pt x="87714" y="177021"/>
                    <a:pt x="88209" y="177021"/>
                  </a:cubicBezTo>
                  <a:cubicBezTo>
                    <a:pt x="111288" y="177021"/>
                    <a:pt x="134029" y="164656"/>
                    <a:pt x="146501" y="145229"/>
                  </a:cubicBezTo>
                  <a:cubicBezTo>
                    <a:pt x="155484" y="131253"/>
                    <a:pt x="159142" y="114475"/>
                    <a:pt x="160362" y="97912"/>
                  </a:cubicBezTo>
                  <a:cubicBezTo>
                    <a:pt x="161681" y="80030"/>
                    <a:pt x="160247" y="61555"/>
                    <a:pt x="152863" y="45222"/>
                  </a:cubicBezTo>
                  <a:cubicBezTo>
                    <a:pt x="144194" y="25972"/>
                    <a:pt x="127235" y="10628"/>
                    <a:pt x="107227" y="3920"/>
                  </a:cubicBezTo>
                  <a:cubicBezTo>
                    <a:pt x="99407" y="1295"/>
                    <a:pt x="91167" y="1"/>
                    <a:pt x="82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-148279" y="-9"/>
            <a:ext cx="11902245" cy="6800055"/>
            <a:chOff x="-111209" y="-7"/>
            <a:chExt cx="8926684" cy="5100041"/>
          </a:xfrm>
        </p:grpSpPr>
        <p:grpSp>
          <p:nvGrpSpPr>
            <p:cNvPr id="37" name="Google Shape;37;p2"/>
            <p:cNvGrpSpPr/>
            <p:nvPr/>
          </p:nvGrpSpPr>
          <p:grpSpPr>
            <a:xfrm rot="-1454574">
              <a:off x="1028617" y="4537005"/>
              <a:ext cx="693440" cy="440069"/>
              <a:chOff x="1028575" y="4537125"/>
              <a:chExt cx="693450" cy="440075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1028575" y="4542500"/>
                <a:ext cx="693450" cy="434700"/>
              </a:xfrm>
              <a:custGeom>
                <a:avLst/>
                <a:gdLst/>
                <a:ahLst/>
                <a:cxnLst/>
                <a:rect l="l" t="t" r="r" b="b"/>
                <a:pathLst>
                  <a:path w="27738" h="17388" extrusionOk="0">
                    <a:moveTo>
                      <a:pt x="24462" y="0"/>
                    </a:moveTo>
                    <a:cubicBezTo>
                      <a:pt x="24232" y="0"/>
                      <a:pt x="23976" y="6"/>
                      <a:pt x="23700" y="16"/>
                    </a:cubicBezTo>
                    <a:cubicBezTo>
                      <a:pt x="23519" y="33"/>
                      <a:pt x="23354" y="33"/>
                      <a:pt x="23172" y="49"/>
                    </a:cubicBezTo>
                    <a:cubicBezTo>
                      <a:pt x="23074" y="49"/>
                      <a:pt x="22975" y="49"/>
                      <a:pt x="22876" y="66"/>
                    </a:cubicBezTo>
                    <a:cubicBezTo>
                      <a:pt x="22777" y="66"/>
                      <a:pt x="22662" y="66"/>
                      <a:pt x="22563" y="82"/>
                    </a:cubicBezTo>
                    <a:cubicBezTo>
                      <a:pt x="20981" y="181"/>
                      <a:pt x="18970" y="362"/>
                      <a:pt x="16827" y="610"/>
                    </a:cubicBezTo>
                    <a:cubicBezTo>
                      <a:pt x="16564" y="642"/>
                      <a:pt x="16283" y="675"/>
                      <a:pt x="16003" y="692"/>
                    </a:cubicBezTo>
                    <a:cubicBezTo>
                      <a:pt x="15838" y="725"/>
                      <a:pt x="15674" y="741"/>
                      <a:pt x="15509" y="758"/>
                    </a:cubicBezTo>
                    <a:cubicBezTo>
                      <a:pt x="15295" y="791"/>
                      <a:pt x="15064" y="807"/>
                      <a:pt x="14850" y="840"/>
                    </a:cubicBezTo>
                    <a:cubicBezTo>
                      <a:pt x="14322" y="906"/>
                      <a:pt x="13811" y="972"/>
                      <a:pt x="13284" y="1038"/>
                    </a:cubicBezTo>
                    <a:cubicBezTo>
                      <a:pt x="13004" y="1071"/>
                      <a:pt x="12740" y="1104"/>
                      <a:pt x="12476" y="1137"/>
                    </a:cubicBezTo>
                    <a:cubicBezTo>
                      <a:pt x="10515" y="1401"/>
                      <a:pt x="8603" y="1664"/>
                      <a:pt x="6988" y="1928"/>
                    </a:cubicBezTo>
                    <a:cubicBezTo>
                      <a:pt x="4466" y="2324"/>
                      <a:pt x="2621" y="2686"/>
                      <a:pt x="2291" y="2884"/>
                    </a:cubicBezTo>
                    <a:cubicBezTo>
                      <a:pt x="2274" y="2900"/>
                      <a:pt x="2258" y="2900"/>
                      <a:pt x="2258" y="2900"/>
                    </a:cubicBezTo>
                    <a:cubicBezTo>
                      <a:pt x="1368" y="3560"/>
                      <a:pt x="313" y="5274"/>
                      <a:pt x="148" y="6576"/>
                    </a:cubicBezTo>
                    <a:cubicBezTo>
                      <a:pt x="0" y="7894"/>
                      <a:pt x="1154" y="15986"/>
                      <a:pt x="1912" y="16860"/>
                    </a:cubicBezTo>
                    <a:cubicBezTo>
                      <a:pt x="1961" y="16909"/>
                      <a:pt x="2011" y="16959"/>
                      <a:pt x="2077" y="16992"/>
                    </a:cubicBezTo>
                    <a:cubicBezTo>
                      <a:pt x="2110" y="17008"/>
                      <a:pt x="2143" y="17041"/>
                      <a:pt x="2176" y="17058"/>
                    </a:cubicBezTo>
                    <a:cubicBezTo>
                      <a:pt x="2258" y="17091"/>
                      <a:pt x="2357" y="17124"/>
                      <a:pt x="2456" y="17156"/>
                    </a:cubicBezTo>
                    <a:cubicBezTo>
                      <a:pt x="2555" y="17189"/>
                      <a:pt x="2670" y="17206"/>
                      <a:pt x="2802" y="17239"/>
                    </a:cubicBezTo>
                    <a:cubicBezTo>
                      <a:pt x="3000" y="17272"/>
                      <a:pt x="3214" y="17288"/>
                      <a:pt x="3445" y="17321"/>
                    </a:cubicBezTo>
                    <a:cubicBezTo>
                      <a:pt x="3675" y="17338"/>
                      <a:pt x="3939" y="17354"/>
                      <a:pt x="4219" y="17371"/>
                    </a:cubicBezTo>
                    <a:cubicBezTo>
                      <a:pt x="4664" y="17387"/>
                      <a:pt x="5159" y="17387"/>
                      <a:pt x="5686" y="17387"/>
                    </a:cubicBezTo>
                    <a:cubicBezTo>
                      <a:pt x="5884" y="17371"/>
                      <a:pt x="6082" y="17371"/>
                      <a:pt x="6279" y="17371"/>
                    </a:cubicBezTo>
                    <a:cubicBezTo>
                      <a:pt x="7136" y="17338"/>
                      <a:pt x="8076" y="17288"/>
                      <a:pt x="9065" y="17206"/>
                    </a:cubicBezTo>
                    <a:cubicBezTo>
                      <a:pt x="9394" y="17189"/>
                      <a:pt x="9724" y="17156"/>
                      <a:pt x="10054" y="17124"/>
                    </a:cubicBezTo>
                    <a:cubicBezTo>
                      <a:pt x="10878" y="17058"/>
                      <a:pt x="11735" y="16975"/>
                      <a:pt x="12608" y="16876"/>
                    </a:cubicBezTo>
                    <a:cubicBezTo>
                      <a:pt x="12740" y="16876"/>
                      <a:pt x="12888" y="16860"/>
                      <a:pt x="13037" y="16843"/>
                    </a:cubicBezTo>
                    <a:cubicBezTo>
                      <a:pt x="13992" y="16728"/>
                      <a:pt x="14948" y="16629"/>
                      <a:pt x="15871" y="16514"/>
                    </a:cubicBezTo>
                    <a:cubicBezTo>
                      <a:pt x="16003" y="16497"/>
                      <a:pt x="16119" y="16481"/>
                      <a:pt x="16250" y="16464"/>
                    </a:cubicBezTo>
                    <a:cubicBezTo>
                      <a:pt x="16382" y="16448"/>
                      <a:pt x="16514" y="16431"/>
                      <a:pt x="16646" y="16415"/>
                    </a:cubicBezTo>
                    <a:cubicBezTo>
                      <a:pt x="16679" y="16398"/>
                      <a:pt x="16712" y="16398"/>
                      <a:pt x="16728" y="16398"/>
                    </a:cubicBezTo>
                    <a:cubicBezTo>
                      <a:pt x="17025" y="16365"/>
                      <a:pt x="17322" y="16316"/>
                      <a:pt x="17602" y="16283"/>
                    </a:cubicBezTo>
                    <a:cubicBezTo>
                      <a:pt x="17866" y="16250"/>
                      <a:pt x="18129" y="16217"/>
                      <a:pt x="18393" y="16184"/>
                    </a:cubicBezTo>
                    <a:cubicBezTo>
                      <a:pt x="18624" y="16151"/>
                      <a:pt x="18838" y="16118"/>
                      <a:pt x="19069" y="16085"/>
                    </a:cubicBezTo>
                    <a:cubicBezTo>
                      <a:pt x="19283" y="16052"/>
                      <a:pt x="19497" y="16019"/>
                      <a:pt x="19711" y="16003"/>
                    </a:cubicBezTo>
                    <a:cubicBezTo>
                      <a:pt x="19926" y="15970"/>
                      <a:pt x="20123" y="15937"/>
                      <a:pt x="20321" y="15904"/>
                    </a:cubicBezTo>
                    <a:cubicBezTo>
                      <a:pt x="20354" y="15904"/>
                      <a:pt x="20404" y="15904"/>
                      <a:pt x="20437" y="15887"/>
                    </a:cubicBezTo>
                    <a:cubicBezTo>
                      <a:pt x="20832" y="15838"/>
                      <a:pt x="21195" y="15789"/>
                      <a:pt x="21541" y="15723"/>
                    </a:cubicBezTo>
                    <a:cubicBezTo>
                      <a:pt x="21772" y="15690"/>
                      <a:pt x="21986" y="15657"/>
                      <a:pt x="22184" y="15624"/>
                    </a:cubicBezTo>
                    <a:cubicBezTo>
                      <a:pt x="22497" y="15591"/>
                      <a:pt x="22777" y="15541"/>
                      <a:pt x="23024" y="15492"/>
                    </a:cubicBezTo>
                    <a:cubicBezTo>
                      <a:pt x="23140" y="15475"/>
                      <a:pt x="23255" y="15459"/>
                      <a:pt x="23354" y="15442"/>
                    </a:cubicBezTo>
                    <a:cubicBezTo>
                      <a:pt x="23453" y="15426"/>
                      <a:pt x="23552" y="15410"/>
                      <a:pt x="23634" y="15393"/>
                    </a:cubicBezTo>
                    <a:cubicBezTo>
                      <a:pt x="23700" y="15377"/>
                      <a:pt x="23749" y="15377"/>
                      <a:pt x="23799" y="15360"/>
                    </a:cubicBezTo>
                    <a:cubicBezTo>
                      <a:pt x="23865" y="15344"/>
                      <a:pt x="23931" y="15344"/>
                      <a:pt x="23980" y="15327"/>
                    </a:cubicBezTo>
                    <a:cubicBezTo>
                      <a:pt x="24013" y="15327"/>
                      <a:pt x="24046" y="15311"/>
                      <a:pt x="24062" y="15311"/>
                    </a:cubicBezTo>
                    <a:cubicBezTo>
                      <a:pt x="24095" y="15311"/>
                      <a:pt x="24112" y="15294"/>
                      <a:pt x="24128" y="15294"/>
                    </a:cubicBezTo>
                    <a:cubicBezTo>
                      <a:pt x="25018" y="15047"/>
                      <a:pt x="27062" y="13646"/>
                      <a:pt x="27622" y="12344"/>
                    </a:cubicBezTo>
                    <a:cubicBezTo>
                      <a:pt x="27655" y="12245"/>
                      <a:pt x="27688" y="12113"/>
                      <a:pt x="27705" y="11948"/>
                    </a:cubicBezTo>
                    <a:cubicBezTo>
                      <a:pt x="27721" y="11784"/>
                      <a:pt x="27738" y="11569"/>
                      <a:pt x="27721" y="11339"/>
                    </a:cubicBezTo>
                    <a:lnTo>
                      <a:pt x="27721" y="11322"/>
                    </a:lnTo>
                    <a:cubicBezTo>
                      <a:pt x="27721" y="10943"/>
                      <a:pt x="27705" y="10515"/>
                      <a:pt x="27672" y="10020"/>
                    </a:cubicBezTo>
                    <a:cubicBezTo>
                      <a:pt x="27655" y="9954"/>
                      <a:pt x="27655" y="9888"/>
                      <a:pt x="27655" y="9822"/>
                    </a:cubicBezTo>
                    <a:cubicBezTo>
                      <a:pt x="27573" y="9015"/>
                      <a:pt x="27474" y="8108"/>
                      <a:pt x="27326" y="7152"/>
                    </a:cubicBezTo>
                    <a:cubicBezTo>
                      <a:pt x="27326" y="7087"/>
                      <a:pt x="27309" y="7004"/>
                      <a:pt x="27293" y="6922"/>
                    </a:cubicBezTo>
                    <a:cubicBezTo>
                      <a:pt x="27243" y="6543"/>
                      <a:pt x="27177" y="6147"/>
                      <a:pt x="27111" y="5768"/>
                    </a:cubicBezTo>
                    <a:cubicBezTo>
                      <a:pt x="27111" y="5686"/>
                      <a:pt x="27095" y="5603"/>
                      <a:pt x="27079" y="5537"/>
                    </a:cubicBezTo>
                    <a:cubicBezTo>
                      <a:pt x="27062" y="5438"/>
                      <a:pt x="27046" y="5340"/>
                      <a:pt x="27029" y="5241"/>
                    </a:cubicBezTo>
                    <a:cubicBezTo>
                      <a:pt x="26996" y="5109"/>
                      <a:pt x="26980" y="4977"/>
                      <a:pt x="26963" y="4845"/>
                    </a:cubicBezTo>
                    <a:cubicBezTo>
                      <a:pt x="26914" y="4598"/>
                      <a:pt x="26864" y="4351"/>
                      <a:pt x="26815" y="4120"/>
                    </a:cubicBezTo>
                    <a:cubicBezTo>
                      <a:pt x="26798" y="4005"/>
                      <a:pt x="26782" y="3889"/>
                      <a:pt x="26749" y="3774"/>
                    </a:cubicBezTo>
                    <a:cubicBezTo>
                      <a:pt x="26699" y="3477"/>
                      <a:pt x="26634" y="3181"/>
                      <a:pt x="26568" y="2900"/>
                    </a:cubicBezTo>
                    <a:cubicBezTo>
                      <a:pt x="26535" y="2769"/>
                      <a:pt x="26518" y="2653"/>
                      <a:pt x="26485" y="2538"/>
                    </a:cubicBezTo>
                    <a:cubicBezTo>
                      <a:pt x="26452" y="2389"/>
                      <a:pt x="26419" y="2274"/>
                      <a:pt x="26386" y="2142"/>
                    </a:cubicBezTo>
                    <a:cubicBezTo>
                      <a:pt x="26370" y="2076"/>
                      <a:pt x="26353" y="2027"/>
                      <a:pt x="26353" y="1961"/>
                    </a:cubicBezTo>
                    <a:cubicBezTo>
                      <a:pt x="26287" y="1730"/>
                      <a:pt x="26222" y="1500"/>
                      <a:pt x="26172" y="1302"/>
                    </a:cubicBezTo>
                    <a:cubicBezTo>
                      <a:pt x="26139" y="1219"/>
                      <a:pt x="26106" y="1137"/>
                      <a:pt x="26090" y="1055"/>
                    </a:cubicBezTo>
                    <a:cubicBezTo>
                      <a:pt x="26024" y="857"/>
                      <a:pt x="25958" y="675"/>
                      <a:pt x="25908" y="544"/>
                    </a:cubicBezTo>
                    <a:cubicBezTo>
                      <a:pt x="25892" y="494"/>
                      <a:pt x="25875" y="461"/>
                      <a:pt x="25859" y="428"/>
                    </a:cubicBezTo>
                    <a:lnTo>
                      <a:pt x="25842" y="395"/>
                    </a:lnTo>
                    <a:cubicBezTo>
                      <a:pt x="25809" y="346"/>
                      <a:pt x="25793" y="296"/>
                      <a:pt x="25760" y="263"/>
                    </a:cubicBezTo>
                    <a:cubicBezTo>
                      <a:pt x="25694" y="148"/>
                      <a:pt x="25645" y="99"/>
                      <a:pt x="25579" y="82"/>
                    </a:cubicBezTo>
                    <a:cubicBezTo>
                      <a:pt x="25342" y="26"/>
                      <a:pt x="24959" y="0"/>
                      <a:pt x="24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076350" y="4840800"/>
                <a:ext cx="644850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25794" h="5456" extrusionOk="0">
                    <a:moveTo>
                      <a:pt x="25497" y="0"/>
                    </a:moveTo>
                    <a:cubicBezTo>
                      <a:pt x="25481" y="16"/>
                      <a:pt x="25448" y="33"/>
                      <a:pt x="25431" y="49"/>
                    </a:cubicBezTo>
                    <a:cubicBezTo>
                      <a:pt x="25415" y="66"/>
                      <a:pt x="25382" y="82"/>
                      <a:pt x="25365" y="99"/>
                    </a:cubicBezTo>
                    <a:cubicBezTo>
                      <a:pt x="25332" y="99"/>
                      <a:pt x="25316" y="115"/>
                      <a:pt x="25283" y="115"/>
                    </a:cubicBezTo>
                    <a:cubicBezTo>
                      <a:pt x="25283" y="132"/>
                      <a:pt x="25266" y="132"/>
                      <a:pt x="25266" y="132"/>
                    </a:cubicBezTo>
                    <a:lnTo>
                      <a:pt x="25200" y="148"/>
                    </a:lnTo>
                    <a:cubicBezTo>
                      <a:pt x="25151" y="165"/>
                      <a:pt x="25085" y="165"/>
                      <a:pt x="25019" y="181"/>
                    </a:cubicBezTo>
                    <a:cubicBezTo>
                      <a:pt x="24821" y="231"/>
                      <a:pt x="24624" y="264"/>
                      <a:pt x="24426" y="297"/>
                    </a:cubicBezTo>
                    <a:cubicBezTo>
                      <a:pt x="24327" y="330"/>
                      <a:pt x="24228" y="346"/>
                      <a:pt x="24129" y="363"/>
                    </a:cubicBezTo>
                    <a:cubicBezTo>
                      <a:pt x="23734" y="445"/>
                      <a:pt x="23338" y="511"/>
                      <a:pt x="22926" y="593"/>
                    </a:cubicBezTo>
                    <a:cubicBezTo>
                      <a:pt x="22399" y="676"/>
                      <a:pt x="21871" y="775"/>
                      <a:pt x="21344" y="857"/>
                    </a:cubicBezTo>
                    <a:cubicBezTo>
                      <a:pt x="21080" y="906"/>
                      <a:pt x="20817" y="939"/>
                      <a:pt x="20553" y="989"/>
                    </a:cubicBezTo>
                    <a:cubicBezTo>
                      <a:pt x="20273" y="1022"/>
                      <a:pt x="20009" y="1071"/>
                      <a:pt x="19745" y="1104"/>
                    </a:cubicBezTo>
                    <a:cubicBezTo>
                      <a:pt x="19465" y="1154"/>
                      <a:pt x="19201" y="1187"/>
                      <a:pt x="18938" y="1236"/>
                    </a:cubicBezTo>
                    <a:cubicBezTo>
                      <a:pt x="18657" y="1269"/>
                      <a:pt x="18394" y="1302"/>
                      <a:pt x="18114" y="1335"/>
                    </a:cubicBezTo>
                    <a:cubicBezTo>
                      <a:pt x="17570" y="1417"/>
                      <a:pt x="17042" y="1483"/>
                      <a:pt x="16498" y="1549"/>
                    </a:cubicBezTo>
                    <a:cubicBezTo>
                      <a:pt x="16235" y="1599"/>
                      <a:pt x="15955" y="1632"/>
                      <a:pt x="15691" y="1665"/>
                    </a:cubicBezTo>
                    <a:cubicBezTo>
                      <a:pt x="15411" y="1698"/>
                      <a:pt x="15147" y="1731"/>
                      <a:pt x="14883" y="1763"/>
                    </a:cubicBezTo>
                    <a:cubicBezTo>
                      <a:pt x="14620" y="1780"/>
                      <a:pt x="14356" y="1813"/>
                      <a:pt x="14092" y="1846"/>
                    </a:cubicBezTo>
                    <a:cubicBezTo>
                      <a:pt x="13779" y="1879"/>
                      <a:pt x="13466" y="1912"/>
                      <a:pt x="13153" y="1945"/>
                    </a:cubicBezTo>
                    <a:cubicBezTo>
                      <a:pt x="12955" y="1978"/>
                      <a:pt x="12741" y="1994"/>
                      <a:pt x="12543" y="2011"/>
                    </a:cubicBezTo>
                    <a:cubicBezTo>
                      <a:pt x="12395" y="2027"/>
                      <a:pt x="12263" y="2044"/>
                      <a:pt x="12131" y="2060"/>
                    </a:cubicBezTo>
                    <a:cubicBezTo>
                      <a:pt x="12065" y="2060"/>
                      <a:pt x="11999" y="2077"/>
                      <a:pt x="11933" y="2077"/>
                    </a:cubicBezTo>
                    <a:cubicBezTo>
                      <a:pt x="11587" y="2110"/>
                      <a:pt x="11241" y="2143"/>
                      <a:pt x="10895" y="2175"/>
                    </a:cubicBezTo>
                    <a:cubicBezTo>
                      <a:pt x="10763" y="2192"/>
                      <a:pt x="10631" y="2208"/>
                      <a:pt x="10499" y="2225"/>
                    </a:cubicBezTo>
                    <a:cubicBezTo>
                      <a:pt x="10334" y="2241"/>
                      <a:pt x="10170" y="2258"/>
                      <a:pt x="10005" y="2274"/>
                    </a:cubicBezTo>
                    <a:cubicBezTo>
                      <a:pt x="9939" y="2274"/>
                      <a:pt x="9857" y="2274"/>
                      <a:pt x="9791" y="2291"/>
                    </a:cubicBezTo>
                    <a:cubicBezTo>
                      <a:pt x="9626" y="2307"/>
                      <a:pt x="9477" y="2324"/>
                      <a:pt x="9329" y="2324"/>
                    </a:cubicBezTo>
                    <a:cubicBezTo>
                      <a:pt x="9313" y="2340"/>
                      <a:pt x="9296" y="2340"/>
                      <a:pt x="9280" y="2340"/>
                    </a:cubicBezTo>
                    <a:cubicBezTo>
                      <a:pt x="8917" y="2373"/>
                      <a:pt x="8555" y="2406"/>
                      <a:pt x="8208" y="2423"/>
                    </a:cubicBezTo>
                    <a:cubicBezTo>
                      <a:pt x="7978" y="2456"/>
                      <a:pt x="7763" y="2472"/>
                      <a:pt x="7549" y="2489"/>
                    </a:cubicBezTo>
                    <a:cubicBezTo>
                      <a:pt x="7434" y="2505"/>
                      <a:pt x="7318" y="2505"/>
                      <a:pt x="7220" y="2522"/>
                    </a:cubicBezTo>
                    <a:cubicBezTo>
                      <a:pt x="7005" y="2538"/>
                      <a:pt x="6791" y="2555"/>
                      <a:pt x="6593" y="2571"/>
                    </a:cubicBezTo>
                    <a:cubicBezTo>
                      <a:pt x="5555" y="2653"/>
                      <a:pt x="4665" y="2719"/>
                      <a:pt x="3956" y="2769"/>
                    </a:cubicBezTo>
                    <a:lnTo>
                      <a:pt x="3742" y="2769"/>
                    </a:lnTo>
                    <a:cubicBezTo>
                      <a:pt x="3330" y="2802"/>
                      <a:pt x="2984" y="2818"/>
                      <a:pt x="2720" y="2835"/>
                    </a:cubicBezTo>
                    <a:cubicBezTo>
                      <a:pt x="2694" y="2838"/>
                      <a:pt x="2668" y="2839"/>
                      <a:pt x="2643" y="2839"/>
                    </a:cubicBezTo>
                    <a:cubicBezTo>
                      <a:pt x="2526" y="2839"/>
                      <a:pt x="2420" y="2810"/>
                      <a:pt x="2325" y="2769"/>
                    </a:cubicBezTo>
                    <a:cubicBezTo>
                      <a:pt x="2308" y="2769"/>
                      <a:pt x="2292" y="2752"/>
                      <a:pt x="2275" y="2736"/>
                    </a:cubicBezTo>
                    <a:cubicBezTo>
                      <a:pt x="2209" y="2719"/>
                      <a:pt x="2160" y="2686"/>
                      <a:pt x="2110" y="2637"/>
                    </a:cubicBezTo>
                    <a:cubicBezTo>
                      <a:pt x="2077" y="2703"/>
                      <a:pt x="1764" y="3313"/>
                      <a:pt x="1" y="4928"/>
                    </a:cubicBezTo>
                    <a:cubicBezTo>
                      <a:pt x="50" y="4977"/>
                      <a:pt x="100" y="5027"/>
                      <a:pt x="166" y="5060"/>
                    </a:cubicBezTo>
                    <a:cubicBezTo>
                      <a:pt x="199" y="5076"/>
                      <a:pt x="232" y="5109"/>
                      <a:pt x="265" y="5126"/>
                    </a:cubicBezTo>
                    <a:cubicBezTo>
                      <a:pt x="347" y="5159"/>
                      <a:pt x="446" y="5192"/>
                      <a:pt x="545" y="5224"/>
                    </a:cubicBezTo>
                    <a:cubicBezTo>
                      <a:pt x="644" y="5257"/>
                      <a:pt x="759" y="5274"/>
                      <a:pt x="891" y="5307"/>
                    </a:cubicBezTo>
                    <a:cubicBezTo>
                      <a:pt x="1089" y="5340"/>
                      <a:pt x="1303" y="5356"/>
                      <a:pt x="1534" y="5389"/>
                    </a:cubicBezTo>
                    <a:cubicBezTo>
                      <a:pt x="1764" y="5406"/>
                      <a:pt x="2028" y="5422"/>
                      <a:pt x="2308" y="5439"/>
                    </a:cubicBezTo>
                    <a:cubicBezTo>
                      <a:pt x="2753" y="5455"/>
                      <a:pt x="3248" y="5455"/>
                      <a:pt x="3775" y="5455"/>
                    </a:cubicBezTo>
                    <a:cubicBezTo>
                      <a:pt x="3973" y="5439"/>
                      <a:pt x="4171" y="5439"/>
                      <a:pt x="4368" y="5439"/>
                    </a:cubicBezTo>
                    <a:cubicBezTo>
                      <a:pt x="5225" y="5406"/>
                      <a:pt x="6165" y="5356"/>
                      <a:pt x="7154" y="5274"/>
                    </a:cubicBezTo>
                    <a:cubicBezTo>
                      <a:pt x="7483" y="5257"/>
                      <a:pt x="7813" y="5224"/>
                      <a:pt x="8143" y="5192"/>
                    </a:cubicBezTo>
                    <a:cubicBezTo>
                      <a:pt x="8967" y="5126"/>
                      <a:pt x="9824" y="5043"/>
                      <a:pt x="10697" y="4944"/>
                    </a:cubicBezTo>
                    <a:cubicBezTo>
                      <a:pt x="10829" y="4944"/>
                      <a:pt x="10977" y="4928"/>
                      <a:pt x="11126" y="4911"/>
                    </a:cubicBezTo>
                    <a:cubicBezTo>
                      <a:pt x="12081" y="4796"/>
                      <a:pt x="13037" y="4697"/>
                      <a:pt x="13960" y="4582"/>
                    </a:cubicBezTo>
                    <a:cubicBezTo>
                      <a:pt x="14092" y="4565"/>
                      <a:pt x="14208" y="4549"/>
                      <a:pt x="14339" y="4532"/>
                    </a:cubicBezTo>
                    <a:lnTo>
                      <a:pt x="14735" y="4483"/>
                    </a:lnTo>
                    <a:cubicBezTo>
                      <a:pt x="14768" y="4483"/>
                      <a:pt x="14801" y="4466"/>
                      <a:pt x="14834" y="4466"/>
                    </a:cubicBezTo>
                    <a:cubicBezTo>
                      <a:pt x="15114" y="4433"/>
                      <a:pt x="15411" y="4400"/>
                      <a:pt x="15691" y="4351"/>
                    </a:cubicBezTo>
                    <a:cubicBezTo>
                      <a:pt x="15955" y="4318"/>
                      <a:pt x="16218" y="4285"/>
                      <a:pt x="16482" y="4252"/>
                    </a:cubicBezTo>
                    <a:cubicBezTo>
                      <a:pt x="16713" y="4219"/>
                      <a:pt x="16927" y="4186"/>
                      <a:pt x="17158" y="4153"/>
                    </a:cubicBezTo>
                    <a:cubicBezTo>
                      <a:pt x="17372" y="4120"/>
                      <a:pt x="17586" y="4104"/>
                      <a:pt x="17800" y="4071"/>
                    </a:cubicBezTo>
                    <a:cubicBezTo>
                      <a:pt x="17998" y="4038"/>
                      <a:pt x="18212" y="4005"/>
                      <a:pt x="18410" y="3972"/>
                    </a:cubicBezTo>
                    <a:cubicBezTo>
                      <a:pt x="18443" y="3972"/>
                      <a:pt x="18493" y="3972"/>
                      <a:pt x="18526" y="3955"/>
                    </a:cubicBezTo>
                    <a:cubicBezTo>
                      <a:pt x="18921" y="3906"/>
                      <a:pt x="19284" y="3857"/>
                      <a:pt x="19630" y="3791"/>
                    </a:cubicBezTo>
                    <a:cubicBezTo>
                      <a:pt x="19861" y="3758"/>
                      <a:pt x="20075" y="3725"/>
                      <a:pt x="20273" y="3692"/>
                    </a:cubicBezTo>
                    <a:cubicBezTo>
                      <a:pt x="20586" y="3659"/>
                      <a:pt x="20866" y="3609"/>
                      <a:pt x="21113" y="3560"/>
                    </a:cubicBezTo>
                    <a:cubicBezTo>
                      <a:pt x="21229" y="3543"/>
                      <a:pt x="21344" y="3527"/>
                      <a:pt x="21443" y="3510"/>
                    </a:cubicBezTo>
                    <a:cubicBezTo>
                      <a:pt x="21542" y="3494"/>
                      <a:pt x="21641" y="3478"/>
                      <a:pt x="21723" y="3461"/>
                    </a:cubicBezTo>
                    <a:cubicBezTo>
                      <a:pt x="21789" y="3445"/>
                      <a:pt x="21838" y="3445"/>
                      <a:pt x="21888" y="3428"/>
                    </a:cubicBezTo>
                    <a:cubicBezTo>
                      <a:pt x="21954" y="3412"/>
                      <a:pt x="22020" y="3412"/>
                      <a:pt x="22069" y="3395"/>
                    </a:cubicBezTo>
                    <a:cubicBezTo>
                      <a:pt x="22102" y="3395"/>
                      <a:pt x="22135" y="3379"/>
                      <a:pt x="22151" y="3379"/>
                    </a:cubicBezTo>
                    <a:cubicBezTo>
                      <a:pt x="22184" y="3379"/>
                      <a:pt x="22201" y="3362"/>
                      <a:pt x="22217" y="3362"/>
                    </a:cubicBezTo>
                    <a:cubicBezTo>
                      <a:pt x="23107" y="3115"/>
                      <a:pt x="25151" y="1714"/>
                      <a:pt x="25711" y="412"/>
                    </a:cubicBezTo>
                    <a:cubicBezTo>
                      <a:pt x="25744" y="313"/>
                      <a:pt x="25777" y="181"/>
                      <a:pt x="25794" y="16"/>
                    </a:cubicBezTo>
                    <a:cubicBezTo>
                      <a:pt x="25794" y="16"/>
                      <a:pt x="25695" y="16"/>
                      <a:pt x="25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076350" y="4840800"/>
                <a:ext cx="644850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25794" h="5456" fill="none" extrusionOk="0">
                    <a:moveTo>
                      <a:pt x="25794" y="16"/>
                    </a:moveTo>
                    <a:cubicBezTo>
                      <a:pt x="25777" y="181"/>
                      <a:pt x="25744" y="313"/>
                      <a:pt x="25711" y="412"/>
                    </a:cubicBezTo>
                    <a:cubicBezTo>
                      <a:pt x="25151" y="1714"/>
                      <a:pt x="23107" y="3115"/>
                      <a:pt x="22217" y="3362"/>
                    </a:cubicBezTo>
                    <a:cubicBezTo>
                      <a:pt x="22201" y="3362"/>
                      <a:pt x="22184" y="3379"/>
                      <a:pt x="22151" y="3379"/>
                    </a:cubicBezTo>
                    <a:cubicBezTo>
                      <a:pt x="22135" y="3379"/>
                      <a:pt x="22102" y="3395"/>
                      <a:pt x="22069" y="3395"/>
                    </a:cubicBezTo>
                    <a:cubicBezTo>
                      <a:pt x="22020" y="3412"/>
                      <a:pt x="21954" y="3412"/>
                      <a:pt x="21888" y="3428"/>
                    </a:cubicBezTo>
                    <a:cubicBezTo>
                      <a:pt x="21838" y="3445"/>
                      <a:pt x="21789" y="3445"/>
                      <a:pt x="21723" y="3461"/>
                    </a:cubicBezTo>
                    <a:cubicBezTo>
                      <a:pt x="21641" y="3478"/>
                      <a:pt x="21542" y="3494"/>
                      <a:pt x="21443" y="3510"/>
                    </a:cubicBezTo>
                    <a:cubicBezTo>
                      <a:pt x="21344" y="3527"/>
                      <a:pt x="21229" y="3543"/>
                      <a:pt x="21113" y="3560"/>
                    </a:cubicBezTo>
                    <a:cubicBezTo>
                      <a:pt x="20866" y="3609"/>
                      <a:pt x="20586" y="3659"/>
                      <a:pt x="20273" y="3692"/>
                    </a:cubicBezTo>
                    <a:cubicBezTo>
                      <a:pt x="20075" y="3725"/>
                      <a:pt x="19861" y="3758"/>
                      <a:pt x="19630" y="3791"/>
                    </a:cubicBezTo>
                    <a:cubicBezTo>
                      <a:pt x="19284" y="3857"/>
                      <a:pt x="18921" y="3906"/>
                      <a:pt x="18526" y="3955"/>
                    </a:cubicBezTo>
                    <a:cubicBezTo>
                      <a:pt x="18493" y="3972"/>
                      <a:pt x="18443" y="3972"/>
                      <a:pt x="18410" y="3972"/>
                    </a:cubicBezTo>
                    <a:cubicBezTo>
                      <a:pt x="18212" y="4005"/>
                      <a:pt x="17998" y="4038"/>
                      <a:pt x="17800" y="4071"/>
                    </a:cubicBezTo>
                    <a:cubicBezTo>
                      <a:pt x="17586" y="4104"/>
                      <a:pt x="17372" y="4120"/>
                      <a:pt x="17158" y="4153"/>
                    </a:cubicBezTo>
                    <a:cubicBezTo>
                      <a:pt x="16927" y="4186"/>
                      <a:pt x="16713" y="4219"/>
                      <a:pt x="16482" y="4252"/>
                    </a:cubicBezTo>
                    <a:cubicBezTo>
                      <a:pt x="16218" y="4285"/>
                      <a:pt x="15955" y="4318"/>
                      <a:pt x="15691" y="4351"/>
                    </a:cubicBezTo>
                    <a:cubicBezTo>
                      <a:pt x="15411" y="4400"/>
                      <a:pt x="15114" y="4433"/>
                      <a:pt x="14834" y="4466"/>
                    </a:cubicBezTo>
                    <a:cubicBezTo>
                      <a:pt x="14801" y="4466"/>
                      <a:pt x="14768" y="4483"/>
                      <a:pt x="14735" y="4483"/>
                    </a:cubicBezTo>
                    <a:lnTo>
                      <a:pt x="14339" y="4532"/>
                    </a:lnTo>
                    <a:cubicBezTo>
                      <a:pt x="14208" y="4549"/>
                      <a:pt x="14092" y="4565"/>
                      <a:pt x="13960" y="4582"/>
                    </a:cubicBezTo>
                    <a:cubicBezTo>
                      <a:pt x="13037" y="4697"/>
                      <a:pt x="12081" y="4796"/>
                      <a:pt x="11126" y="4911"/>
                    </a:cubicBezTo>
                    <a:cubicBezTo>
                      <a:pt x="10977" y="4928"/>
                      <a:pt x="10829" y="4944"/>
                      <a:pt x="10697" y="4944"/>
                    </a:cubicBezTo>
                    <a:cubicBezTo>
                      <a:pt x="9824" y="5043"/>
                      <a:pt x="8967" y="5126"/>
                      <a:pt x="8143" y="5192"/>
                    </a:cubicBezTo>
                    <a:cubicBezTo>
                      <a:pt x="7813" y="5224"/>
                      <a:pt x="7483" y="5257"/>
                      <a:pt x="7154" y="5274"/>
                    </a:cubicBezTo>
                    <a:cubicBezTo>
                      <a:pt x="6165" y="5356"/>
                      <a:pt x="5225" y="5406"/>
                      <a:pt x="4368" y="5439"/>
                    </a:cubicBezTo>
                    <a:cubicBezTo>
                      <a:pt x="4171" y="5439"/>
                      <a:pt x="3973" y="5439"/>
                      <a:pt x="3775" y="5455"/>
                    </a:cubicBezTo>
                    <a:cubicBezTo>
                      <a:pt x="3248" y="5455"/>
                      <a:pt x="2753" y="5455"/>
                      <a:pt x="2308" y="5439"/>
                    </a:cubicBezTo>
                    <a:cubicBezTo>
                      <a:pt x="2028" y="5422"/>
                      <a:pt x="1764" y="5406"/>
                      <a:pt x="1534" y="5389"/>
                    </a:cubicBezTo>
                    <a:cubicBezTo>
                      <a:pt x="1303" y="5356"/>
                      <a:pt x="1089" y="5340"/>
                      <a:pt x="891" y="5307"/>
                    </a:cubicBezTo>
                    <a:cubicBezTo>
                      <a:pt x="759" y="5274"/>
                      <a:pt x="644" y="5257"/>
                      <a:pt x="545" y="5224"/>
                    </a:cubicBezTo>
                    <a:cubicBezTo>
                      <a:pt x="446" y="5192"/>
                      <a:pt x="347" y="5159"/>
                      <a:pt x="265" y="5126"/>
                    </a:cubicBezTo>
                    <a:cubicBezTo>
                      <a:pt x="232" y="5109"/>
                      <a:pt x="199" y="5076"/>
                      <a:pt x="166" y="5060"/>
                    </a:cubicBezTo>
                    <a:cubicBezTo>
                      <a:pt x="100" y="5027"/>
                      <a:pt x="50" y="4977"/>
                      <a:pt x="1" y="4928"/>
                    </a:cubicBezTo>
                    <a:cubicBezTo>
                      <a:pt x="1764" y="3313"/>
                      <a:pt x="2077" y="2703"/>
                      <a:pt x="2110" y="2637"/>
                    </a:cubicBezTo>
                    <a:cubicBezTo>
                      <a:pt x="2160" y="2686"/>
                      <a:pt x="2209" y="2719"/>
                      <a:pt x="2275" y="2736"/>
                    </a:cubicBezTo>
                    <a:cubicBezTo>
                      <a:pt x="2292" y="2752"/>
                      <a:pt x="2308" y="2769"/>
                      <a:pt x="2325" y="2769"/>
                    </a:cubicBezTo>
                    <a:cubicBezTo>
                      <a:pt x="2440" y="2818"/>
                      <a:pt x="2572" y="2851"/>
                      <a:pt x="2720" y="2835"/>
                    </a:cubicBezTo>
                    <a:cubicBezTo>
                      <a:pt x="2984" y="2818"/>
                      <a:pt x="3330" y="2802"/>
                      <a:pt x="3742" y="2769"/>
                    </a:cubicBezTo>
                    <a:cubicBezTo>
                      <a:pt x="3808" y="2769"/>
                      <a:pt x="3874" y="2769"/>
                      <a:pt x="3956" y="2769"/>
                    </a:cubicBezTo>
                    <a:cubicBezTo>
                      <a:pt x="4665" y="2719"/>
                      <a:pt x="5555" y="2653"/>
                      <a:pt x="6593" y="2571"/>
                    </a:cubicBezTo>
                    <a:cubicBezTo>
                      <a:pt x="6791" y="2555"/>
                      <a:pt x="7005" y="2538"/>
                      <a:pt x="7220" y="2522"/>
                    </a:cubicBezTo>
                    <a:cubicBezTo>
                      <a:pt x="7318" y="2505"/>
                      <a:pt x="7434" y="2505"/>
                      <a:pt x="7549" y="2489"/>
                    </a:cubicBezTo>
                    <a:cubicBezTo>
                      <a:pt x="7763" y="2472"/>
                      <a:pt x="7978" y="2456"/>
                      <a:pt x="8208" y="2423"/>
                    </a:cubicBezTo>
                    <a:cubicBezTo>
                      <a:pt x="8208" y="2439"/>
                      <a:pt x="8208" y="2439"/>
                      <a:pt x="8208" y="2423"/>
                    </a:cubicBezTo>
                    <a:cubicBezTo>
                      <a:pt x="8555" y="2406"/>
                      <a:pt x="8917" y="2373"/>
                      <a:pt x="9280" y="2340"/>
                    </a:cubicBezTo>
                    <a:cubicBezTo>
                      <a:pt x="9296" y="2340"/>
                      <a:pt x="9313" y="2340"/>
                      <a:pt x="9329" y="2324"/>
                    </a:cubicBezTo>
                    <a:cubicBezTo>
                      <a:pt x="9477" y="2324"/>
                      <a:pt x="9626" y="2307"/>
                      <a:pt x="9791" y="2291"/>
                    </a:cubicBezTo>
                    <a:cubicBezTo>
                      <a:pt x="9857" y="2274"/>
                      <a:pt x="9939" y="2274"/>
                      <a:pt x="10005" y="2274"/>
                    </a:cubicBezTo>
                    <a:cubicBezTo>
                      <a:pt x="10170" y="2258"/>
                      <a:pt x="10334" y="2241"/>
                      <a:pt x="10499" y="2225"/>
                    </a:cubicBezTo>
                    <a:cubicBezTo>
                      <a:pt x="10631" y="2208"/>
                      <a:pt x="10763" y="2192"/>
                      <a:pt x="10895" y="2175"/>
                    </a:cubicBezTo>
                    <a:cubicBezTo>
                      <a:pt x="11241" y="2143"/>
                      <a:pt x="11587" y="2110"/>
                      <a:pt x="11933" y="2077"/>
                    </a:cubicBezTo>
                    <a:cubicBezTo>
                      <a:pt x="11999" y="2077"/>
                      <a:pt x="12065" y="2060"/>
                      <a:pt x="12131" y="2060"/>
                    </a:cubicBezTo>
                    <a:cubicBezTo>
                      <a:pt x="12263" y="2044"/>
                      <a:pt x="12395" y="2027"/>
                      <a:pt x="12543" y="2011"/>
                    </a:cubicBezTo>
                    <a:cubicBezTo>
                      <a:pt x="12741" y="1994"/>
                      <a:pt x="12955" y="1978"/>
                      <a:pt x="13153" y="1945"/>
                    </a:cubicBezTo>
                    <a:cubicBezTo>
                      <a:pt x="13466" y="1912"/>
                      <a:pt x="13779" y="1879"/>
                      <a:pt x="14092" y="1846"/>
                    </a:cubicBezTo>
                    <a:cubicBezTo>
                      <a:pt x="14356" y="1813"/>
                      <a:pt x="14620" y="1780"/>
                      <a:pt x="14883" y="1763"/>
                    </a:cubicBezTo>
                    <a:cubicBezTo>
                      <a:pt x="15147" y="1731"/>
                      <a:pt x="15411" y="1698"/>
                      <a:pt x="15691" y="1665"/>
                    </a:cubicBezTo>
                    <a:cubicBezTo>
                      <a:pt x="15955" y="1632"/>
                      <a:pt x="16235" y="1599"/>
                      <a:pt x="16498" y="1549"/>
                    </a:cubicBezTo>
                    <a:cubicBezTo>
                      <a:pt x="17042" y="1483"/>
                      <a:pt x="17570" y="1417"/>
                      <a:pt x="18114" y="1335"/>
                    </a:cubicBezTo>
                    <a:cubicBezTo>
                      <a:pt x="18394" y="1302"/>
                      <a:pt x="18657" y="1269"/>
                      <a:pt x="18938" y="1236"/>
                    </a:cubicBezTo>
                    <a:cubicBezTo>
                      <a:pt x="19201" y="1187"/>
                      <a:pt x="19465" y="1154"/>
                      <a:pt x="19745" y="1104"/>
                    </a:cubicBezTo>
                    <a:cubicBezTo>
                      <a:pt x="20009" y="1071"/>
                      <a:pt x="20273" y="1022"/>
                      <a:pt x="20553" y="989"/>
                    </a:cubicBezTo>
                    <a:cubicBezTo>
                      <a:pt x="20817" y="939"/>
                      <a:pt x="21080" y="906"/>
                      <a:pt x="21344" y="857"/>
                    </a:cubicBezTo>
                    <a:cubicBezTo>
                      <a:pt x="21871" y="775"/>
                      <a:pt x="22399" y="676"/>
                      <a:pt x="22926" y="593"/>
                    </a:cubicBezTo>
                    <a:cubicBezTo>
                      <a:pt x="23338" y="511"/>
                      <a:pt x="23734" y="445"/>
                      <a:pt x="24129" y="363"/>
                    </a:cubicBezTo>
                    <a:cubicBezTo>
                      <a:pt x="24228" y="346"/>
                      <a:pt x="24327" y="330"/>
                      <a:pt x="24426" y="297"/>
                    </a:cubicBezTo>
                    <a:cubicBezTo>
                      <a:pt x="24624" y="264"/>
                      <a:pt x="24821" y="231"/>
                      <a:pt x="25019" y="181"/>
                    </a:cubicBezTo>
                    <a:cubicBezTo>
                      <a:pt x="25085" y="165"/>
                      <a:pt x="25151" y="165"/>
                      <a:pt x="25200" y="148"/>
                    </a:cubicBezTo>
                    <a:lnTo>
                      <a:pt x="25266" y="132"/>
                    </a:lnTo>
                    <a:cubicBezTo>
                      <a:pt x="25266" y="132"/>
                      <a:pt x="25283" y="132"/>
                      <a:pt x="25283" y="115"/>
                    </a:cubicBezTo>
                    <a:cubicBezTo>
                      <a:pt x="25316" y="115"/>
                      <a:pt x="25332" y="99"/>
                      <a:pt x="25365" y="99"/>
                    </a:cubicBezTo>
                    <a:cubicBezTo>
                      <a:pt x="25382" y="82"/>
                      <a:pt x="25415" y="66"/>
                      <a:pt x="25431" y="49"/>
                    </a:cubicBezTo>
                    <a:cubicBezTo>
                      <a:pt x="25448" y="33"/>
                      <a:pt x="25481" y="16"/>
                      <a:pt x="25497" y="0"/>
                    </a:cubicBezTo>
                    <a:lnTo>
                      <a:pt x="25514" y="0"/>
                    </a:lnTo>
                    <a:cubicBezTo>
                      <a:pt x="25695" y="16"/>
                      <a:pt x="25794" y="16"/>
                      <a:pt x="25794" y="16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rgbClr val="48060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074700" y="4542500"/>
                <a:ext cx="646925" cy="369300"/>
              </a:xfrm>
              <a:custGeom>
                <a:avLst/>
                <a:gdLst/>
                <a:ahLst/>
                <a:cxnLst/>
                <a:rect l="l" t="t" r="r" b="b"/>
                <a:pathLst>
                  <a:path w="25877" h="14772" extrusionOk="0">
                    <a:moveTo>
                      <a:pt x="22617" y="0"/>
                    </a:moveTo>
                    <a:cubicBezTo>
                      <a:pt x="22387" y="0"/>
                      <a:pt x="22131" y="6"/>
                      <a:pt x="21855" y="16"/>
                    </a:cubicBezTo>
                    <a:cubicBezTo>
                      <a:pt x="21674" y="33"/>
                      <a:pt x="21509" y="33"/>
                      <a:pt x="21327" y="49"/>
                    </a:cubicBezTo>
                    <a:cubicBezTo>
                      <a:pt x="21229" y="49"/>
                      <a:pt x="21130" y="49"/>
                      <a:pt x="21031" y="66"/>
                    </a:cubicBezTo>
                    <a:cubicBezTo>
                      <a:pt x="20932" y="66"/>
                      <a:pt x="20817" y="66"/>
                      <a:pt x="20718" y="82"/>
                    </a:cubicBezTo>
                    <a:cubicBezTo>
                      <a:pt x="19136" y="181"/>
                      <a:pt x="17125" y="362"/>
                      <a:pt x="14982" y="610"/>
                    </a:cubicBezTo>
                    <a:cubicBezTo>
                      <a:pt x="14719" y="642"/>
                      <a:pt x="14438" y="675"/>
                      <a:pt x="14158" y="692"/>
                    </a:cubicBezTo>
                    <a:cubicBezTo>
                      <a:pt x="13993" y="725"/>
                      <a:pt x="13829" y="741"/>
                      <a:pt x="13664" y="758"/>
                    </a:cubicBezTo>
                    <a:cubicBezTo>
                      <a:pt x="13450" y="791"/>
                      <a:pt x="13219" y="807"/>
                      <a:pt x="13005" y="840"/>
                    </a:cubicBezTo>
                    <a:cubicBezTo>
                      <a:pt x="12477" y="906"/>
                      <a:pt x="11966" y="972"/>
                      <a:pt x="11439" y="1038"/>
                    </a:cubicBezTo>
                    <a:cubicBezTo>
                      <a:pt x="11159" y="1071"/>
                      <a:pt x="10895" y="1104"/>
                      <a:pt x="10631" y="1137"/>
                    </a:cubicBezTo>
                    <a:cubicBezTo>
                      <a:pt x="8670" y="1401"/>
                      <a:pt x="6758" y="1664"/>
                      <a:pt x="5143" y="1928"/>
                    </a:cubicBezTo>
                    <a:cubicBezTo>
                      <a:pt x="2621" y="2324"/>
                      <a:pt x="776" y="2686"/>
                      <a:pt x="446" y="2884"/>
                    </a:cubicBezTo>
                    <a:cubicBezTo>
                      <a:pt x="429" y="2900"/>
                      <a:pt x="413" y="2900"/>
                      <a:pt x="413" y="2900"/>
                    </a:cubicBezTo>
                    <a:cubicBezTo>
                      <a:pt x="1" y="3263"/>
                      <a:pt x="841" y="9921"/>
                      <a:pt x="1929" y="14157"/>
                    </a:cubicBezTo>
                    <a:cubicBezTo>
                      <a:pt x="1962" y="14322"/>
                      <a:pt x="2061" y="14470"/>
                      <a:pt x="2176" y="14569"/>
                    </a:cubicBezTo>
                    <a:cubicBezTo>
                      <a:pt x="2226" y="14618"/>
                      <a:pt x="2275" y="14651"/>
                      <a:pt x="2341" y="14668"/>
                    </a:cubicBezTo>
                    <a:cubicBezTo>
                      <a:pt x="2358" y="14684"/>
                      <a:pt x="2374" y="14701"/>
                      <a:pt x="2391" y="14701"/>
                    </a:cubicBezTo>
                    <a:cubicBezTo>
                      <a:pt x="2486" y="14742"/>
                      <a:pt x="2592" y="14771"/>
                      <a:pt x="2709" y="14771"/>
                    </a:cubicBezTo>
                    <a:cubicBezTo>
                      <a:pt x="2734" y="14771"/>
                      <a:pt x="2760" y="14770"/>
                      <a:pt x="2786" y="14767"/>
                    </a:cubicBezTo>
                    <a:cubicBezTo>
                      <a:pt x="3050" y="14750"/>
                      <a:pt x="3396" y="14734"/>
                      <a:pt x="3808" y="14701"/>
                    </a:cubicBezTo>
                    <a:lnTo>
                      <a:pt x="4022" y="14701"/>
                    </a:lnTo>
                    <a:cubicBezTo>
                      <a:pt x="4731" y="14651"/>
                      <a:pt x="5621" y="14585"/>
                      <a:pt x="6659" y="14503"/>
                    </a:cubicBezTo>
                    <a:cubicBezTo>
                      <a:pt x="6857" y="14487"/>
                      <a:pt x="7071" y="14470"/>
                      <a:pt x="7286" y="14454"/>
                    </a:cubicBezTo>
                    <a:cubicBezTo>
                      <a:pt x="7384" y="14437"/>
                      <a:pt x="7500" y="14437"/>
                      <a:pt x="7615" y="14421"/>
                    </a:cubicBezTo>
                    <a:cubicBezTo>
                      <a:pt x="7829" y="14404"/>
                      <a:pt x="8044" y="14388"/>
                      <a:pt x="8274" y="14355"/>
                    </a:cubicBezTo>
                    <a:cubicBezTo>
                      <a:pt x="8621" y="14338"/>
                      <a:pt x="8983" y="14305"/>
                      <a:pt x="9346" y="14272"/>
                    </a:cubicBezTo>
                    <a:cubicBezTo>
                      <a:pt x="9362" y="14272"/>
                      <a:pt x="9379" y="14272"/>
                      <a:pt x="9395" y="14256"/>
                    </a:cubicBezTo>
                    <a:cubicBezTo>
                      <a:pt x="9543" y="14256"/>
                      <a:pt x="9692" y="14239"/>
                      <a:pt x="9857" y="14223"/>
                    </a:cubicBezTo>
                    <a:cubicBezTo>
                      <a:pt x="9923" y="14206"/>
                      <a:pt x="10005" y="14206"/>
                      <a:pt x="10071" y="14206"/>
                    </a:cubicBezTo>
                    <a:cubicBezTo>
                      <a:pt x="10236" y="14190"/>
                      <a:pt x="10400" y="14173"/>
                      <a:pt x="10565" y="14157"/>
                    </a:cubicBezTo>
                    <a:cubicBezTo>
                      <a:pt x="10697" y="14140"/>
                      <a:pt x="10829" y="14124"/>
                      <a:pt x="10961" y="14107"/>
                    </a:cubicBezTo>
                    <a:cubicBezTo>
                      <a:pt x="11307" y="14075"/>
                      <a:pt x="11653" y="14042"/>
                      <a:pt x="11999" y="14009"/>
                    </a:cubicBezTo>
                    <a:cubicBezTo>
                      <a:pt x="12065" y="14009"/>
                      <a:pt x="12131" y="13992"/>
                      <a:pt x="12197" y="13992"/>
                    </a:cubicBezTo>
                    <a:cubicBezTo>
                      <a:pt x="12329" y="13976"/>
                      <a:pt x="12461" y="13959"/>
                      <a:pt x="12609" y="13943"/>
                    </a:cubicBezTo>
                    <a:cubicBezTo>
                      <a:pt x="12807" y="13926"/>
                      <a:pt x="13021" y="13910"/>
                      <a:pt x="13219" y="13877"/>
                    </a:cubicBezTo>
                    <a:cubicBezTo>
                      <a:pt x="13532" y="13844"/>
                      <a:pt x="13845" y="13811"/>
                      <a:pt x="14158" y="13778"/>
                    </a:cubicBezTo>
                    <a:cubicBezTo>
                      <a:pt x="14422" y="13745"/>
                      <a:pt x="14686" y="13712"/>
                      <a:pt x="14949" y="13695"/>
                    </a:cubicBezTo>
                    <a:cubicBezTo>
                      <a:pt x="15213" y="13663"/>
                      <a:pt x="15477" y="13630"/>
                      <a:pt x="15757" y="13597"/>
                    </a:cubicBezTo>
                    <a:cubicBezTo>
                      <a:pt x="16021" y="13564"/>
                      <a:pt x="16301" y="13531"/>
                      <a:pt x="16564" y="13481"/>
                    </a:cubicBezTo>
                    <a:cubicBezTo>
                      <a:pt x="17108" y="13415"/>
                      <a:pt x="17636" y="13349"/>
                      <a:pt x="18180" y="13267"/>
                    </a:cubicBezTo>
                    <a:cubicBezTo>
                      <a:pt x="18460" y="13234"/>
                      <a:pt x="18723" y="13201"/>
                      <a:pt x="19004" y="13168"/>
                    </a:cubicBezTo>
                    <a:cubicBezTo>
                      <a:pt x="19267" y="13119"/>
                      <a:pt x="19531" y="13086"/>
                      <a:pt x="19811" y="13036"/>
                    </a:cubicBezTo>
                    <a:cubicBezTo>
                      <a:pt x="20075" y="13003"/>
                      <a:pt x="20339" y="12954"/>
                      <a:pt x="20619" y="12921"/>
                    </a:cubicBezTo>
                    <a:cubicBezTo>
                      <a:pt x="20883" y="12871"/>
                      <a:pt x="21146" y="12838"/>
                      <a:pt x="21410" y="12789"/>
                    </a:cubicBezTo>
                    <a:cubicBezTo>
                      <a:pt x="21937" y="12707"/>
                      <a:pt x="22465" y="12608"/>
                      <a:pt x="22992" y="12525"/>
                    </a:cubicBezTo>
                    <a:cubicBezTo>
                      <a:pt x="23404" y="12443"/>
                      <a:pt x="23800" y="12377"/>
                      <a:pt x="24195" y="12295"/>
                    </a:cubicBezTo>
                    <a:cubicBezTo>
                      <a:pt x="24294" y="12278"/>
                      <a:pt x="24393" y="12262"/>
                      <a:pt x="24492" y="12229"/>
                    </a:cubicBezTo>
                    <a:cubicBezTo>
                      <a:pt x="24690" y="12196"/>
                      <a:pt x="24887" y="12163"/>
                      <a:pt x="25085" y="12113"/>
                    </a:cubicBezTo>
                    <a:cubicBezTo>
                      <a:pt x="25151" y="12097"/>
                      <a:pt x="25217" y="12097"/>
                      <a:pt x="25266" y="12080"/>
                    </a:cubicBezTo>
                    <a:cubicBezTo>
                      <a:pt x="25283" y="12064"/>
                      <a:pt x="25316" y="12064"/>
                      <a:pt x="25332" y="12064"/>
                    </a:cubicBezTo>
                    <a:cubicBezTo>
                      <a:pt x="25332" y="12064"/>
                      <a:pt x="25349" y="12064"/>
                      <a:pt x="25349" y="12047"/>
                    </a:cubicBezTo>
                    <a:cubicBezTo>
                      <a:pt x="25365" y="12047"/>
                      <a:pt x="25382" y="12047"/>
                      <a:pt x="25398" y="12031"/>
                    </a:cubicBezTo>
                    <a:cubicBezTo>
                      <a:pt x="25415" y="12031"/>
                      <a:pt x="25431" y="12014"/>
                      <a:pt x="25464" y="12014"/>
                    </a:cubicBezTo>
                    <a:cubicBezTo>
                      <a:pt x="25481" y="11998"/>
                      <a:pt x="25497" y="11981"/>
                      <a:pt x="25514" y="11981"/>
                    </a:cubicBezTo>
                    <a:cubicBezTo>
                      <a:pt x="25530" y="11965"/>
                      <a:pt x="25547" y="11948"/>
                      <a:pt x="25580" y="11932"/>
                    </a:cubicBezTo>
                    <a:cubicBezTo>
                      <a:pt x="25761" y="11800"/>
                      <a:pt x="25876" y="11586"/>
                      <a:pt x="25876" y="11339"/>
                    </a:cubicBezTo>
                    <a:lnTo>
                      <a:pt x="25876" y="11322"/>
                    </a:lnTo>
                    <a:cubicBezTo>
                      <a:pt x="25876" y="10943"/>
                      <a:pt x="25860" y="10515"/>
                      <a:pt x="25827" y="10020"/>
                    </a:cubicBezTo>
                    <a:cubicBezTo>
                      <a:pt x="25810" y="9954"/>
                      <a:pt x="25810" y="9888"/>
                      <a:pt x="25810" y="9822"/>
                    </a:cubicBezTo>
                    <a:cubicBezTo>
                      <a:pt x="25728" y="9015"/>
                      <a:pt x="25629" y="8108"/>
                      <a:pt x="25481" y="7152"/>
                    </a:cubicBezTo>
                    <a:cubicBezTo>
                      <a:pt x="25481" y="7087"/>
                      <a:pt x="25464" y="7004"/>
                      <a:pt x="25448" y="6922"/>
                    </a:cubicBezTo>
                    <a:cubicBezTo>
                      <a:pt x="25398" y="6543"/>
                      <a:pt x="25332" y="6147"/>
                      <a:pt x="25266" y="5768"/>
                    </a:cubicBezTo>
                    <a:cubicBezTo>
                      <a:pt x="25266" y="5686"/>
                      <a:pt x="25250" y="5603"/>
                      <a:pt x="25234" y="5537"/>
                    </a:cubicBezTo>
                    <a:cubicBezTo>
                      <a:pt x="25217" y="5438"/>
                      <a:pt x="25201" y="5340"/>
                      <a:pt x="25184" y="5241"/>
                    </a:cubicBezTo>
                    <a:cubicBezTo>
                      <a:pt x="25151" y="5109"/>
                      <a:pt x="25135" y="4977"/>
                      <a:pt x="25118" y="4845"/>
                    </a:cubicBezTo>
                    <a:cubicBezTo>
                      <a:pt x="25069" y="4598"/>
                      <a:pt x="25019" y="4351"/>
                      <a:pt x="24970" y="4120"/>
                    </a:cubicBezTo>
                    <a:cubicBezTo>
                      <a:pt x="24953" y="4005"/>
                      <a:pt x="24937" y="3889"/>
                      <a:pt x="24904" y="3774"/>
                    </a:cubicBezTo>
                    <a:cubicBezTo>
                      <a:pt x="24854" y="3477"/>
                      <a:pt x="24789" y="3181"/>
                      <a:pt x="24723" y="2900"/>
                    </a:cubicBezTo>
                    <a:cubicBezTo>
                      <a:pt x="24690" y="2769"/>
                      <a:pt x="24673" y="2653"/>
                      <a:pt x="24640" y="2538"/>
                    </a:cubicBezTo>
                    <a:cubicBezTo>
                      <a:pt x="24607" y="2389"/>
                      <a:pt x="24574" y="2274"/>
                      <a:pt x="24541" y="2142"/>
                    </a:cubicBezTo>
                    <a:cubicBezTo>
                      <a:pt x="24525" y="2076"/>
                      <a:pt x="24508" y="2027"/>
                      <a:pt x="24508" y="1961"/>
                    </a:cubicBezTo>
                    <a:cubicBezTo>
                      <a:pt x="24442" y="1730"/>
                      <a:pt x="24377" y="1500"/>
                      <a:pt x="24327" y="1302"/>
                    </a:cubicBezTo>
                    <a:cubicBezTo>
                      <a:pt x="24294" y="1219"/>
                      <a:pt x="24261" y="1137"/>
                      <a:pt x="24245" y="1055"/>
                    </a:cubicBezTo>
                    <a:cubicBezTo>
                      <a:pt x="24179" y="857"/>
                      <a:pt x="24113" y="675"/>
                      <a:pt x="24063" y="544"/>
                    </a:cubicBezTo>
                    <a:cubicBezTo>
                      <a:pt x="24047" y="494"/>
                      <a:pt x="24030" y="461"/>
                      <a:pt x="24014" y="428"/>
                    </a:cubicBezTo>
                    <a:lnTo>
                      <a:pt x="23997" y="395"/>
                    </a:lnTo>
                    <a:cubicBezTo>
                      <a:pt x="23964" y="346"/>
                      <a:pt x="23948" y="296"/>
                      <a:pt x="23915" y="263"/>
                    </a:cubicBezTo>
                    <a:cubicBezTo>
                      <a:pt x="23849" y="148"/>
                      <a:pt x="23800" y="99"/>
                      <a:pt x="23734" y="82"/>
                    </a:cubicBezTo>
                    <a:cubicBezTo>
                      <a:pt x="23497" y="26"/>
                      <a:pt x="23114" y="0"/>
                      <a:pt x="226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028575" y="4590700"/>
                <a:ext cx="418625" cy="386500"/>
              </a:xfrm>
              <a:custGeom>
                <a:avLst/>
                <a:gdLst/>
                <a:ahLst/>
                <a:cxnLst/>
                <a:rect l="l" t="t" r="r" b="b"/>
                <a:pathLst>
                  <a:path w="16745" h="15460" extrusionOk="0">
                    <a:moveTo>
                      <a:pt x="6988" y="0"/>
                    </a:moveTo>
                    <a:lnTo>
                      <a:pt x="6988" y="0"/>
                    </a:lnTo>
                    <a:cubicBezTo>
                      <a:pt x="4466" y="396"/>
                      <a:pt x="2621" y="758"/>
                      <a:pt x="2291" y="956"/>
                    </a:cubicBezTo>
                    <a:lnTo>
                      <a:pt x="2258" y="972"/>
                    </a:lnTo>
                    <a:cubicBezTo>
                      <a:pt x="1368" y="1632"/>
                      <a:pt x="313" y="3346"/>
                      <a:pt x="148" y="4648"/>
                    </a:cubicBezTo>
                    <a:cubicBezTo>
                      <a:pt x="0" y="5966"/>
                      <a:pt x="1154" y="14058"/>
                      <a:pt x="1912" y="14932"/>
                    </a:cubicBezTo>
                    <a:cubicBezTo>
                      <a:pt x="1961" y="14981"/>
                      <a:pt x="2011" y="15031"/>
                      <a:pt x="2077" y="15064"/>
                    </a:cubicBezTo>
                    <a:cubicBezTo>
                      <a:pt x="2110" y="15080"/>
                      <a:pt x="2143" y="15113"/>
                      <a:pt x="2176" y="15130"/>
                    </a:cubicBezTo>
                    <a:cubicBezTo>
                      <a:pt x="2258" y="15163"/>
                      <a:pt x="2357" y="15196"/>
                      <a:pt x="2456" y="15228"/>
                    </a:cubicBezTo>
                    <a:cubicBezTo>
                      <a:pt x="2555" y="15261"/>
                      <a:pt x="2670" y="15278"/>
                      <a:pt x="2802" y="15311"/>
                    </a:cubicBezTo>
                    <a:cubicBezTo>
                      <a:pt x="3000" y="15344"/>
                      <a:pt x="3214" y="15360"/>
                      <a:pt x="3445" y="15393"/>
                    </a:cubicBezTo>
                    <a:cubicBezTo>
                      <a:pt x="3675" y="15410"/>
                      <a:pt x="3939" y="15426"/>
                      <a:pt x="4219" y="15443"/>
                    </a:cubicBezTo>
                    <a:cubicBezTo>
                      <a:pt x="4664" y="15459"/>
                      <a:pt x="5159" y="15459"/>
                      <a:pt x="5686" y="15459"/>
                    </a:cubicBezTo>
                    <a:cubicBezTo>
                      <a:pt x="5884" y="15443"/>
                      <a:pt x="6082" y="15443"/>
                      <a:pt x="6279" y="15443"/>
                    </a:cubicBezTo>
                    <a:cubicBezTo>
                      <a:pt x="7136" y="15410"/>
                      <a:pt x="8076" y="15360"/>
                      <a:pt x="9065" y="15278"/>
                    </a:cubicBezTo>
                    <a:cubicBezTo>
                      <a:pt x="9394" y="15261"/>
                      <a:pt x="9724" y="15228"/>
                      <a:pt x="10054" y="15196"/>
                    </a:cubicBezTo>
                    <a:cubicBezTo>
                      <a:pt x="10878" y="15130"/>
                      <a:pt x="11735" y="15047"/>
                      <a:pt x="12608" y="14948"/>
                    </a:cubicBezTo>
                    <a:cubicBezTo>
                      <a:pt x="12740" y="14948"/>
                      <a:pt x="12888" y="14932"/>
                      <a:pt x="13037" y="14915"/>
                    </a:cubicBezTo>
                    <a:cubicBezTo>
                      <a:pt x="13992" y="14800"/>
                      <a:pt x="14948" y="14701"/>
                      <a:pt x="15871" y="14586"/>
                    </a:cubicBezTo>
                    <a:cubicBezTo>
                      <a:pt x="16003" y="14569"/>
                      <a:pt x="16119" y="14553"/>
                      <a:pt x="16250" y="14536"/>
                    </a:cubicBezTo>
                    <a:lnTo>
                      <a:pt x="16646" y="14487"/>
                    </a:lnTo>
                    <a:cubicBezTo>
                      <a:pt x="16679" y="14487"/>
                      <a:pt x="16712" y="14470"/>
                      <a:pt x="16745" y="14470"/>
                    </a:cubicBezTo>
                    <a:lnTo>
                      <a:pt x="16728" y="14470"/>
                    </a:lnTo>
                    <a:cubicBezTo>
                      <a:pt x="15674" y="14190"/>
                      <a:pt x="14635" y="13877"/>
                      <a:pt x="13630" y="13416"/>
                    </a:cubicBezTo>
                    <a:cubicBezTo>
                      <a:pt x="13564" y="13383"/>
                      <a:pt x="13498" y="13350"/>
                      <a:pt x="13432" y="13317"/>
                    </a:cubicBezTo>
                    <a:cubicBezTo>
                      <a:pt x="12822" y="13037"/>
                      <a:pt x="12245" y="12690"/>
                      <a:pt x="11702" y="12295"/>
                    </a:cubicBezTo>
                    <a:cubicBezTo>
                      <a:pt x="9394" y="10647"/>
                      <a:pt x="7664" y="8175"/>
                      <a:pt x="6972" y="5422"/>
                    </a:cubicBezTo>
                    <a:cubicBezTo>
                      <a:pt x="6494" y="3494"/>
                      <a:pt x="6576" y="1731"/>
                      <a:pt x="6988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340475" y="4537125"/>
                <a:ext cx="381150" cy="3539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4158" fill="none" extrusionOk="0">
                    <a:moveTo>
                      <a:pt x="13103" y="297"/>
                    </a:moveTo>
                    <a:cubicBezTo>
                      <a:pt x="13811" y="445"/>
                      <a:pt x="15245" y="8488"/>
                      <a:pt x="15245" y="11537"/>
                    </a:cubicBezTo>
                    <a:cubicBezTo>
                      <a:pt x="15245" y="11900"/>
                      <a:pt x="14998" y="12213"/>
                      <a:pt x="14635" y="12295"/>
                    </a:cubicBezTo>
                    <a:cubicBezTo>
                      <a:pt x="10696" y="13119"/>
                      <a:pt x="6065" y="13729"/>
                      <a:pt x="1978" y="14158"/>
                    </a:cubicBezTo>
                    <a:cubicBezTo>
                      <a:pt x="2011" y="11422"/>
                      <a:pt x="0" y="1352"/>
                      <a:pt x="0" y="1352"/>
                    </a:cubicBezTo>
                    <a:cubicBezTo>
                      <a:pt x="5620" y="610"/>
                      <a:pt x="11735" y="0"/>
                      <a:pt x="13103" y="297"/>
                    </a:cubicBezTo>
                    <a:close/>
                  </a:path>
                </a:pathLst>
              </a:custGeom>
              <a:noFill/>
              <a:ln w="103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340475" y="4542625"/>
                <a:ext cx="381150" cy="3484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3938" extrusionOk="0">
                    <a:moveTo>
                      <a:pt x="11959" y="1"/>
                    </a:moveTo>
                    <a:cubicBezTo>
                      <a:pt x="9585" y="1"/>
                      <a:pt x="4625" y="522"/>
                      <a:pt x="0" y="1132"/>
                    </a:cubicBezTo>
                    <a:cubicBezTo>
                      <a:pt x="0" y="1132"/>
                      <a:pt x="2011" y="11202"/>
                      <a:pt x="1978" y="13938"/>
                    </a:cubicBezTo>
                    <a:cubicBezTo>
                      <a:pt x="6065" y="13509"/>
                      <a:pt x="10696" y="12899"/>
                      <a:pt x="14635" y="12075"/>
                    </a:cubicBezTo>
                    <a:cubicBezTo>
                      <a:pt x="14998" y="11993"/>
                      <a:pt x="15245" y="11680"/>
                      <a:pt x="15245" y="11317"/>
                    </a:cubicBezTo>
                    <a:cubicBezTo>
                      <a:pt x="15245" y="8268"/>
                      <a:pt x="13811" y="225"/>
                      <a:pt x="13103" y="77"/>
                    </a:cubicBezTo>
                    <a:cubicBezTo>
                      <a:pt x="12861" y="25"/>
                      <a:pt x="12470" y="1"/>
                      <a:pt x="119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343775" y="4840800"/>
                <a:ext cx="377425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15097" h="4945" extrusionOk="0">
                    <a:moveTo>
                      <a:pt x="14800" y="0"/>
                    </a:moveTo>
                    <a:cubicBezTo>
                      <a:pt x="14784" y="16"/>
                      <a:pt x="14751" y="33"/>
                      <a:pt x="14734" y="49"/>
                    </a:cubicBezTo>
                    <a:cubicBezTo>
                      <a:pt x="14718" y="66"/>
                      <a:pt x="14685" y="82"/>
                      <a:pt x="14668" y="99"/>
                    </a:cubicBezTo>
                    <a:cubicBezTo>
                      <a:pt x="14635" y="99"/>
                      <a:pt x="14619" y="115"/>
                      <a:pt x="14586" y="115"/>
                    </a:cubicBezTo>
                    <a:cubicBezTo>
                      <a:pt x="14586" y="132"/>
                      <a:pt x="14569" y="132"/>
                      <a:pt x="14569" y="132"/>
                    </a:cubicBezTo>
                    <a:lnTo>
                      <a:pt x="14503" y="148"/>
                    </a:lnTo>
                    <a:cubicBezTo>
                      <a:pt x="14454" y="165"/>
                      <a:pt x="14388" y="165"/>
                      <a:pt x="14322" y="181"/>
                    </a:cubicBezTo>
                    <a:cubicBezTo>
                      <a:pt x="14124" y="231"/>
                      <a:pt x="13927" y="264"/>
                      <a:pt x="13729" y="297"/>
                    </a:cubicBezTo>
                    <a:cubicBezTo>
                      <a:pt x="13630" y="330"/>
                      <a:pt x="13531" y="346"/>
                      <a:pt x="13432" y="363"/>
                    </a:cubicBezTo>
                    <a:cubicBezTo>
                      <a:pt x="13037" y="445"/>
                      <a:pt x="12641" y="511"/>
                      <a:pt x="12229" y="593"/>
                    </a:cubicBezTo>
                    <a:cubicBezTo>
                      <a:pt x="11702" y="676"/>
                      <a:pt x="11174" y="775"/>
                      <a:pt x="10647" y="857"/>
                    </a:cubicBezTo>
                    <a:cubicBezTo>
                      <a:pt x="10383" y="906"/>
                      <a:pt x="10120" y="939"/>
                      <a:pt x="9856" y="989"/>
                    </a:cubicBezTo>
                    <a:cubicBezTo>
                      <a:pt x="9576" y="1022"/>
                      <a:pt x="9312" y="1071"/>
                      <a:pt x="9048" y="1104"/>
                    </a:cubicBezTo>
                    <a:cubicBezTo>
                      <a:pt x="8768" y="1154"/>
                      <a:pt x="8504" y="1187"/>
                      <a:pt x="8241" y="1236"/>
                    </a:cubicBezTo>
                    <a:cubicBezTo>
                      <a:pt x="7960" y="1269"/>
                      <a:pt x="7697" y="1302"/>
                      <a:pt x="7417" y="1335"/>
                    </a:cubicBezTo>
                    <a:cubicBezTo>
                      <a:pt x="6873" y="1417"/>
                      <a:pt x="6345" y="1483"/>
                      <a:pt x="5801" y="1549"/>
                    </a:cubicBezTo>
                    <a:cubicBezTo>
                      <a:pt x="5538" y="1599"/>
                      <a:pt x="5258" y="1632"/>
                      <a:pt x="4994" y="1665"/>
                    </a:cubicBezTo>
                    <a:cubicBezTo>
                      <a:pt x="4714" y="1698"/>
                      <a:pt x="4450" y="1731"/>
                      <a:pt x="4186" y="1763"/>
                    </a:cubicBezTo>
                    <a:cubicBezTo>
                      <a:pt x="3923" y="1780"/>
                      <a:pt x="3659" y="1813"/>
                      <a:pt x="3395" y="1846"/>
                    </a:cubicBezTo>
                    <a:cubicBezTo>
                      <a:pt x="3082" y="1879"/>
                      <a:pt x="2769" y="1912"/>
                      <a:pt x="2456" y="1945"/>
                    </a:cubicBezTo>
                    <a:cubicBezTo>
                      <a:pt x="2258" y="1978"/>
                      <a:pt x="2044" y="1994"/>
                      <a:pt x="1846" y="2011"/>
                    </a:cubicBezTo>
                    <a:cubicBezTo>
                      <a:pt x="1813" y="2060"/>
                      <a:pt x="1483" y="2686"/>
                      <a:pt x="1022" y="3412"/>
                    </a:cubicBezTo>
                    <a:cubicBezTo>
                      <a:pt x="709" y="3922"/>
                      <a:pt x="346" y="4499"/>
                      <a:pt x="0" y="4944"/>
                    </a:cubicBezTo>
                    <a:cubicBezTo>
                      <a:pt x="132" y="4944"/>
                      <a:pt x="280" y="4928"/>
                      <a:pt x="429" y="4911"/>
                    </a:cubicBezTo>
                    <a:cubicBezTo>
                      <a:pt x="1384" y="4796"/>
                      <a:pt x="2340" y="4697"/>
                      <a:pt x="3263" y="4582"/>
                    </a:cubicBezTo>
                    <a:cubicBezTo>
                      <a:pt x="3395" y="4565"/>
                      <a:pt x="3511" y="4549"/>
                      <a:pt x="3642" y="4532"/>
                    </a:cubicBezTo>
                    <a:lnTo>
                      <a:pt x="4038" y="4483"/>
                    </a:lnTo>
                    <a:cubicBezTo>
                      <a:pt x="4071" y="4483"/>
                      <a:pt x="4104" y="4466"/>
                      <a:pt x="4137" y="4466"/>
                    </a:cubicBezTo>
                    <a:cubicBezTo>
                      <a:pt x="4417" y="4433"/>
                      <a:pt x="4714" y="4400"/>
                      <a:pt x="4994" y="4351"/>
                    </a:cubicBezTo>
                    <a:cubicBezTo>
                      <a:pt x="5258" y="4318"/>
                      <a:pt x="5521" y="4285"/>
                      <a:pt x="5785" y="4252"/>
                    </a:cubicBezTo>
                    <a:cubicBezTo>
                      <a:pt x="6016" y="4219"/>
                      <a:pt x="6230" y="4186"/>
                      <a:pt x="6461" y="4153"/>
                    </a:cubicBezTo>
                    <a:cubicBezTo>
                      <a:pt x="6675" y="4120"/>
                      <a:pt x="6889" y="4104"/>
                      <a:pt x="7103" y="4071"/>
                    </a:cubicBezTo>
                    <a:cubicBezTo>
                      <a:pt x="7301" y="4038"/>
                      <a:pt x="7515" y="4005"/>
                      <a:pt x="7713" y="3972"/>
                    </a:cubicBezTo>
                    <a:cubicBezTo>
                      <a:pt x="7746" y="3972"/>
                      <a:pt x="7796" y="3972"/>
                      <a:pt x="7829" y="3955"/>
                    </a:cubicBezTo>
                    <a:cubicBezTo>
                      <a:pt x="8224" y="3906"/>
                      <a:pt x="8587" y="3857"/>
                      <a:pt x="8933" y="3791"/>
                    </a:cubicBezTo>
                    <a:cubicBezTo>
                      <a:pt x="9164" y="3758"/>
                      <a:pt x="9378" y="3725"/>
                      <a:pt x="9576" y="3692"/>
                    </a:cubicBezTo>
                    <a:cubicBezTo>
                      <a:pt x="9889" y="3659"/>
                      <a:pt x="10169" y="3609"/>
                      <a:pt x="10416" y="3560"/>
                    </a:cubicBezTo>
                    <a:cubicBezTo>
                      <a:pt x="10532" y="3543"/>
                      <a:pt x="10647" y="3527"/>
                      <a:pt x="10746" y="3510"/>
                    </a:cubicBezTo>
                    <a:cubicBezTo>
                      <a:pt x="10845" y="3494"/>
                      <a:pt x="10944" y="3478"/>
                      <a:pt x="11026" y="3461"/>
                    </a:cubicBezTo>
                    <a:cubicBezTo>
                      <a:pt x="11092" y="3445"/>
                      <a:pt x="11141" y="3445"/>
                      <a:pt x="11191" y="3428"/>
                    </a:cubicBezTo>
                    <a:cubicBezTo>
                      <a:pt x="11257" y="3412"/>
                      <a:pt x="11323" y="3412"/>
                      <a:pt x="11372" y="3395"/>
                    </a:cubicBezTo>
                    <a:cubicBezTo>
                      <a:pt x="11405" y="3395"/>
                      <a:pt x="11438" y="3379"/>
                      <a:pt x="11454" y="3379"/>
                    </a:cubicBezTo>
                    <a:cubicBezTo>
                      <a:pt x="11487" y="3379"/>
                      <a:pt x="11504" y="3362"/>
                      <a:pt x="11520" y="3362"/>
                    </a:cubicBezTo>
                    <a:cubicBezTo>
                      <a:pt x="12410" y="3115"/>
                      <a:pt x="14454" y="1714"/>
                      <a:pt x="15014" y="412"/>
                    </a:cubicBezTo>
                    <a:cubicBezTo>
                      <a:pt x="15047" y="313"/>
                      <a:pt x="15080" y="181"/>
                      <a:pt x="15097" y="16"/>
                    </a:cubicBezTo>
                    <a:cubicBezTo>
                      <a:pt x="15097" y="16"/>
                      <a:pt x="14998" y="16"/>
                      <a:pt x="148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074700" y="4542075"/>
                <a:ext cx="646925" cy="370025"/>
              </a:xfrm>
              <a:custGeom>
                <a:avLst/>
                <a:gdLst/>
                <a:ahLst/>
                <a:cxnLst/>
                <a:rect l="l" t="t" r="r" b="b"/>
                <a:pathLst>
                  <a:path w="25877" h="14801" fill="none" extrusionOk="0">
                    <a:moveTo>
                      <a:pt x="25876" y="11339"/>
                    </a:moveTo>
                    <a:lnTo>
                      <a:pt x="25876" y="11356"/>
                    </a:lnTo>
                    <a:cubicBezTo>
                      <a:pt x="25876" y="11603"/>
                      <a:pt x="25761" y="11817"/>
                      <a:pt x="25580" y="11949"/>
                    </a:cubicBezTo>
                    <a:cubicBezTo>
                      <a:pt x="25547" y="11965"/>
                      <a:pt x="25530" y="11982"/>
                      <a:pt x="25514" y="11998"/>
                    </a:cubicBezTo>
                    <a:cubicBezTo>
                      <a:pt x="25497" y="11998"/>
                      <a:pt x="25481" y="12015"/>
                      <a:pt x="25464" y="12031"/>
                    </a:cubicBezTo>
                    <a:cubicBezTo>
                      <a:pt x="25464" y="12031"/>
                      <a:pt x="25464" y="12031"/>
                      <a:pt x="25464" y="12031"/>
                    </a:cubicBezTo>
                    <a:cubicBezTo>
                      <a:pt x="25431" y="12031"/>
                      <a:pt x="25415" y="12048"/>
                      <a:pt x="25398" y="12048"/>
                    </a:cubicBezTo>
                    <a:cubicBezTo>
                      <a:pt x="25382" y="12064"/>
                      <a:pt x="25365" y="12064"/>
                      <a:pt x="25349" y="12064"/>
                    </a:cubicBezTo>
                    <a:cubicBezTo>
                      <a:pt x="25349" y="12081"/>
                      <a:pt x="25332" y="12081"/>
                      <a:pt x="25332" y="12081"/>
                    </a:cubicBezTo>
                    <a:cubicBezTo>
                      <a:pt x="25316" y="12081"/>
                      <a:pt x="25283" y="12081"/>
                      <a:pt x="25266" y="12097"/>
                    </a:cubicBezTo>
                    <a:cubicBezTo>
                      <a:pt x="25217" y="12114"/>
                      <a:pt x="25151" y="12114"/>
                      <a:pt x="25085" y="12130"/>
                    </a:cubicBezTo>
                    <a:cubicBezTo>
                      <a:pt x="24887" y="12180"/>
                      <a:pt x="24690" y="12213"/>
                      <a:pt x="24492" y="12246"/>
                    </a:cubicBezTo>
                    <a:cubicBezTo>
                      <a:pt x="24393" y="12279"/>
                      <a:pt x="24294" y="12295"/>
                      <a:pt x="24195" y="12312"/>
                    </a:cubicBezTo>
                    <a:cubicBezTo>
                      <a:pt x="23800" y="12394"/>
                      <a:pt x="23404" y="12460"/>
                      <a:pt x="22992" y="12542"/>
                    </a:cubicBezTo>
                    <a:cubicBezTo>
                      <a:pt x="22465" y="12625"/>
                      <a:pt x="21937" y="12724"/>
                      <a:pt x="21410" y="12806"/>
                    </a:cubicBezTo>
                    <a:cubicBezTo>
                      <a:pt x="21146" y="12855"/>
                      <a:pt x="20883" y="12888"/>
                      <a:pt x="20619" y="12938"/>
                    </a:cubicBezTo>
                    <a:cubicBezTo>
                      <a:pt x="20339" y="12971"/>
                      <a:pt x="20075" y="13020"/>
                      <a:pt x="19811" y="13053"/>
                    </a:cubicBezTo>
                    <a:cubicBezTo>
                      <a:pt x="19531" y="13103"/>
                      <a:pt x="19267" y="13136"/>
                      <a:pt x="19004" y="13185"/>
                    </a:cubicBezTo>
                    <a:cubicBezTo>
                      <a:pt x="18723" y="13218"/>
                      <a:pt x="18460" y="13251"/>
                      <a:pt x="18180" y="13284"/>
                    </a:cubicBezTo>
                    <a:cubicBezTo>
                      <a:pt x="17636" y="13366"/>
                      <a:pt x="17108" y="13432"/>
                      <a:pt x="16564" y="13498"/>
                    </a:cubicBezTo>
                    <a:cubicBezTo>
                      <a:pt x="16301" y="13548"/>
                      <a:pt x="16021" y="13581"/>
                      <a:pt x="15757" y="13614"/>
                    </a:cubicBezTo>
                    <a:cubicBezTo>
                      <a:pt x="15477" y="13647"/>
                      <a:pt x="15213" y="13680"/>
                      <a:pt x="14949" y="13712"/>
                    </a:cubicBezTo>
                    <a:cubicBezTo>
                      <a:pt x="14686" y="13729"/>
                      <a:pt x="14422" y="13762"/>
                      <a:pt x="14158" y="13795"/>
                    </a:cubicBezTo>
                    <a:cubicBezTo>
                      <a:pt x="13845" y="13828"/>
                      <a:pt x="13532" y="13861"/>
                      <a:pt x="13219" y="13894"/>
                    </a:cubicBezTo>
                    <a:cubicBezTo>
                      <a:pt x="13021" y="13927"/>
                      <a:pt x="12807" y="13943"/>
                      <a:pt x="12609" y="13960"/>
                    </a:cubicBezTo>
                    <a:lnTo>
                      <a:pt x="12609" y="13960"/>
                    </a:lnTo>
                    <a:cubicBezTo>
                      <a:pt x="12461" y="13976"/>
                      <a:pt x="12329" y="13993"/>
                      <a:pt x="12197" y="14009"/>
                    </a:cubicBezTo>
                    <a:cubicBezTo>
                      <a:pt x="12131" y="14009"/>
                      <a:pt x="12065" y="14026"/>
                      <a:pt x="11999" y="14026"/>
                    </a:cubicBezTo>
                    <a:cubicBezTo>
                      <a:pt x="11653" y="14059"/>
                      <a:pt x="11307" y="14092"/>
                      <a:pt x="10961" y="14124"/>
                    </a:cubicBezTo>
                    <a:cubicBezTo>
                      <a:pt x="10829" y="14141"/>
                      <a:pt x="10697" y="14157"/>
                      <a:pt x="10565" y="14174"/>
                    </a:cubicBezTo>
                    <a:cubicBezTo>
                      <a:pt x="10400" y="14190"/>
                      <a:pt x="10236" y="14207"/>
                      <a:pt x="10071" y="14223"/>
                    </a:cubicBezTo>
                    <a:cubicBezTo>
                      <a:pt x="10005" y="14223"/>
                      <a:pt x="9923" y="14223"/>
                      <a:pt x="9857" y="14240"/>
                    </a:cubicBezTo>
                    <a:cubicBezTo>
                      <a:pt x="9692" y="14256"/>
                      <a:pt x="9543" y="14273"/>
                      <a:pt x="9395" y="14273"/>
                    </a:cubicBezTo>
                    <a:cubicBezTo>
                      <a:pt x="9379" y="14289"/>
                      <a:pt x="9362" y="14289"/>
                      <a:pt x="9346" y="14289"/>
                    </a:cubicBezTo>
                    <a:cubicBezTo>
                      <a:pt x="8983" y="14322"/>
                      <a:pt x="8621" y="14355"/>
                      <a:pt x="8274" y="14372"/>
                    </a:cubicBezTo>
                    <a:cubicBezTo>
                      <a:pt x="8274" y="14388"/>
                      <a:pt x="8274" y="14388"/>
                      <a:pt x="8274" y="14372"/>
                    </a:cubicBezTo>
                    <a:cubicBezTo>
                      <a:pt x="8044" y="14405"/>
                      <a:pt x="7829" y="14421"/>
                      <a:pt x="7615" y="14438"/>
                    </a:cubicBezTo>
                    <a:cubicBezTo>
                      <a:pt x="7500" y="14454"/>
                      <a:pt x="7384" y="14454"/>
                      <a:pt x="7286" y="14471"/>
                    </a:cubicBezTo>
                    <a:cubicBezTo>
                      <a:pt x="7071" y="14487"/>
                      <a:pt x="6857" y="14504"/>
                      <a:pt x="6659" y="14520"/>
                    </a:cubicBezTo>
                    <a:cubicBezTo>
                      <a:pt x="5621" y="14602"/>
                      <a:pt x="4731" y="14668"/>
                      <a:pt x="4022" y="14718"/>
                    </a:cubicBezTo>
                    <a:cubicBezTo>
                      <a:pt x="3940" y="14718"/>
                      <a:pt x="3874" y="14718"/>
                      <a:pt x="3808" y="14718"/>
                    </a:cubicBezTo>
                    <a:cubicBezTo>
                      <a:pt x="3396" y="14751"/>
                      <a:pt x="3050" y="14767"/>
                      <a:pt x="2786" y="14784"/>
                    </a:cubicBezTo>
                    <a:cubicBezTo>
                      <a:pt x="2638" y="14800"/>
                      <a:pt x="2506" y="14767"/>
                      <a:pt x="2391" y="14718"/>
                    </a:cubicBezTo>
                    <a:cubicBezTo>
                      <a:pt x="2374" y="14718"/>
                      <a:pt x="2358" y="14701"/>
                      <a:pt x="2341" y="14685"/>
                    </a:cubicBezTo>
                    <a:cubicBezTo>
                      <a:pt x="2275" y="14668"/>
                      <a:pt x="2226" y="14635"/>
                      <a:pt x="2176" y="14586"/>
                    </a:cubicBezTo>
                    <a:cubicBezTo>
                      <a:pt x="2061" y="14487"/>
                      <a:pt x="1962" y="14339"/>
                      <a:pt x="1929" y="14174"/>
                    </a:cubicBezTo>
                    <a:cubicBezTo>
                      <a:pt x="841" y="9938"/>
                      <a:pt x="1" y="3280"/>
                      <a:pt x="413" y="2917"/>
                    </a:cubicBezTo>
                    <a:cubicBezTo>
                      <a:pt x="413" y="2917"/>
                      <a:pt x="429" y="2917"/>
                      <a:pt x="446" y="2901"/>
                    </a:cubicBezTo>
                    <a:cubicBezTo>
                      <a:pt x="776" y="2703"/>
                      <a:pt x="2621" y="2341"/>
                      <a:pt x="5143" y="1945"/>
                    </a:cubicBezTo>
                    <a:cubicBezTo>
                      <a:pt x="6758" y="1681"/>
                      <a:pt x="8670" y="1418"/>
                      <a:pt x="10631" y="1154"/>
                    </a:cubicBezTo>
                    <a:lnTo>
                      <a:pt x="10631" y="1154"/>
                    </a:lnTo>
                    <a:cubicBezTo>
                      <a:pt x="10895" y="1121"/>
                      <a:pt x="11159" y="1088"/>
                      <a:pt x="11439" y="1055"/>
                    </a:cubicBezTo>
                    <a:cubicBezTo>
                      <a:pt x="11966" y="989"/>
                      <a:pt x="12477" y="923"/>
                      <a:pt x="13005" y="857"/>
                    </a:cubicBezTo>
                    <a:cubicBezTo>
                      <a:pt x="13219" y="824"/>
                      <a:pt x="13450" y="808"/>
                      <a:pt x="13664" y="775"/>
                    </a:cubicBezTo>
                    <a:cubicBezTo>
                      <a:pt x="13829" y="758"/>
                      <a:pt x="13993" y="742"/>
                      <a:pt x="14158" y="709"/>
                    </a:cubicBezTo>
                    <a:cubicBezTo>
                      <a:pt x="14438" y="692"/>
                      <a:pt x="14719" y="659"/>
                      <a:pt x="14982" y="627"/>
                    </a:cubicBezTo>
                    <a:cubicBezTo>
                      <a:pt x="17125" y="379"/>
                      <a:pt x="19136" y="198"/>
                      <a:pt x="20718" y="99"/>
                    </a:cubicBezTo>
                    <a:cubicBezTo>
                      <a:pt x="20817" y="83"/>
                      <a:pt x="20932" y="83"/>
                      <a:pt x="21031" y="83"/>
                    </a:cubicBezTo>
                    <a:cubicBezTo>
                      <a:pt x="21130" y="66"/>
                      <a:pt x="21229" y="66"/>
                      <a:pt x="21327" y="66"/>
                    </a:cubicBezTo>
                    <a:cubicBezTo>
                      <a:pt x="21509" y="50"/>
                      <a:pt x="21674" y="50"/>
                      <a:pt x="21855" y="33"/>
                    </a:cubicBezTo>
                    <a:cubicBezTo>
                      <a:pt x="22728" y="0"/>
                      <a:pt x="23388" y="17"/>
                      <a:pt x="23734" y="99"/>
                    </a:cubicBezTo>
                    <a:cubicBezTo>
                      <a:pt x="23800" y="116"/>
                      <a:pt x="23849" y="165"/>
                      <a:pt x="23915" y="280"/>
                    </a:cubicBezTo>
                    <a:cubicBezTo>
                      <a:pt x="23948" y="313"/>
                      <a:pt x="23964" y="363"/>
                      <a:pt x="23997" y="412"/>
                    </a:cubicBezTo>
                    <a:lnTo>
                      <a:pt x="24014" y="445"/>
                    </a:lnTo>
                    <a:cubicBezTo>
                      <a:pt x="24030" y="478"/>
                      <a:pt x="24047" y="511"/>
                      <a:pt x="24063" y="561"/>
                    </a:cubicBezTo>
                    <a:cubicBezTo>
                      <a:pt x="24113" y="692"/>
                      <a:pt x="24179" y="874"/>
                      <a:pt x="24245" y="1072"/>
                    </a:cubicBezTo>
                    <a:cubicBezTo>
                      <a:pt x="24261" y="1154"/>
                      <a:pt x="24294" y="1236"/>
                      <a:pt x="24327" y="1319"/>
                    </a:cubicBezTo>
                    <a:cubicBezTo>
                      <a:pt x="24377" y="1517"/>
                      <a:pt x="24442" y="1747"/>
                      <a:pt x="24508" y="1978"/>
                    </a:cubicBezTo>
                    <a:cubicBezTo>
                      <a:pt x="24508" y="2044"/>
                      <a:pt x="24525" y="2093"/>
                      <a:pt x="24541" y="2159"/>
                    </a:cubicBezTo>
                    <a:cubicBezTo>
                      <a:pt x="24574" y="2291"/>
                      <a:pt x="24607" y="2406"/>
                      <a:pt x="24640" y="2555"/>
                    </a:cubicBezTo>
                    <a:cubicBezTo>
                      <a:pt x="24673" y="2670"/>
                      <a:pt x="24690" y="2786"/>
                      <a:pt x="24723" y="2917"/>
                    </a:cubicBezTo>
                    <a:cubicBezTo>
                      <a:pt x="24789" y="3198"/>
                      <a:pt x="24854" y="3494"/>
                      <a:pt x="24904" y="3791"/>
                    </a:cubicBezTo>
                    <a:cubicBezTo>
                      <a:pt x="24937" y="3906"/>
                      <a:pt x="24953" y="4022"/>
                      <a:pt x="24970" y="4137"/>
                    </a:cubicBezTo>
                    <a:cubicBezTo>
                      <a:pt x="25019" y="4368"/>
                      <a:pt x="25069" y="4615"/>
                      <a:pt x="25118" y="4862"/>
                    </a:cubicBezTo>
                    <a:cubicBezTo>
                      <a:pt x="25135" y="4994"/>
                      <a:pt x="25151" y="5126"/>
                      <a:pt x="25184" y="5258"/>
                    </a:cubicBezTo>
                    <a:cubicBezTo>
                      <a:pt x="25201" y="5357"/>
                      <a:pt x="25217" y="5455"/>
                      <a:pt x="25234" y="5554"/>
                    </a:cubicBezTo>
                    <a:cubicBezTo>
                      <a:pt x="25250" y="5620"/>
                      <a:pt x="25266" y="5703"/>
                      <a:pt x="25266" y="5785"/>
                    </a:cubicBezTo>
                    <a:cubicBezTo>
                      <a:pt x="25332" y="6164"/>
                      <a:pt x="25398" y="6560"/>
                      <a:pt x="25448" y="6939"/>
                    </a:cubicBezTo>
                    <a:cubicBezTo>
                      <a:pt x="25464" y="7021"/>
                      <a:pt x="25481" y="7104"/>
                      <a:pt x="25481" y="7169"/>
                    </a:cubicBezTo>
                    <a:cubicBezTo>
                      <a:pt x="25629" y="8125"/>
                      <a:pt x="25728" y="9032"/>
                      <a:pt x="25810" y="9839"/>
                    </a:cubicBezTo>
                    <a:cubicBezTo>
                      <a:pt x="25810" y="9905"/>
                      <a:pt x="25810" y="9971"/>
                      <a:pt x="25827" y="10037"/>
                    </a:cubicBezTo>
                    <a:cubicBezTo>
                      <a:pt x="25860" y="10532"/>
                      <a:pt x="25876" y="10960"/>
                      <a:pt x="25876" y="11339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340475" y="4537125"/>
                <a:ext cx="381150" cy="353950"/>
              </a:xfrm>
              <a:custGeom>
                <a:avLst/>
                <a:gdLst/>
                <a:ahLst/>
                <a:cxnLst/>
                <a:rect l="l" t="t" r="r" b="b"/>
                <a:pathLst>
                  <a:path w="15246" h="14158" fill="none" extrusionOk="0">
                    <a:moveTo>
                      <a:pt x="13103" y="297"/>
                    </a:moveTo>
                    <a:cubicBezTo>
                      <a:pt x="13811" y="445"/>
                      <a:pt x="15245" y="8488"/>
                      <a:pt x="15245" y="11537"/>
                    </a:cubicBezTo>
                    <a:cubicBezTo>
                      <a:pt x="15245" y="11900"/>
                      <a:pt x="14998" y="12213"/>
                      <a:pt x="14635" y="12295"/>
                    </a:cubicBezTo>
                    <a:cubicBezTo>
                      <a:pt x="10696" y="13119"/>
                      <a:pt x="6065" y="13729"/>
                      <a:pt x="1978" y="14158"/>
                    </a:cubicBezTo>
                    <a:cubicBezTo>
                      <a:pt x="2011" y="11422"/>
                      <a:pt x="0" y="1352"/>
                      <a:pt x="0" y="1352"/>
                    </a:cubicBezTo>
                    <a:cubicBezTo>
                      <a:pt x="5620" y="610"/>
                      <a:pt x="11735" y="0"/>
                      <a:pt x="13103" y="297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343775" y="4840800"/>
                <a:ext cx="377425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15097" h="4945" fill="none" extrusionOk="0">
                    <a:moveTo>
                      <a:pt x="15097" y="16"/>
                    </a:moveTo>
                    <a:cubicBezTo>
                      <a:pt x="15080" y="181"/>
                      <a:pt x="15047" y="313"/>
                      <a:pt x="15014" y="412"/>
                    </a:cubicBezTo>
                    <a:cubicBezTo>
                      <a:pt x="14454" y="1714"/>
                      <a:pt x="12410" y="3115"/>
                      <a:pt x="11520" y="3362"/>
                    </a:cubicBezTo>
                    <a:cubicBezTo>
                      <a:pt x="11504" y="3362"/>
                      <a:pt x="11487" y="3379"/>
                      <a:pt x="11454" y="3379"/>
                    </a:cubicBezTo>
                    <a:cubicBezTo>
                      <a:pt x="11438" y="3379"/>
                      <a:pt x="11405" y="3395"/>
                      <a:pt x="11372" y="3395"/>
                    </a:cubicBezTo>
                    <a:cubicBezTo>
                      <a:pt x="11323" y="3412"/>
                      <a:pt x="11257" y="3412"/>
                      <a:pt x="11191" y="3428"/>
                    </a:cubicBezTo>
                    <a:cubicBezTo>
                      <a:pt x="11141" y="3445"/>
                      <a:pt x="11092" y="3445"/>
                      <a:pt x="11026" y="3461"/>
                    </a:cubicBezTo>
                    <a:cubicBezTo>
                      <a:pt x="10944" y="3478"/>
                      <a:pt x="10845" y="3494"/>
                      <a:pt x="10746" y="3510"/>
                    </a:cubicBezTo>
                    <a:cubicBezTo>
                      <a:pt x="10647" y="3527"/>
                      <a:pt x="10532" y="3543"/>
                      <a:pt x="10416" y="3560"/>
                    </a:cubicBezTo>
                    <a:cubicBezTo>
                      <a:pt x="10169" y="3609"/>
                      <a:pt x="9889" y="3659"/>
                      <a:pt x="9576" y="3692"/>
                    </a:cubicBezTo>
                    <a:cubicBezTo>
                      <a:pt x="9378" y="3725"/>
                      <a:pt x="9164" y="3758"/>
                      <a:pt x="8933" y="3791"/>
                    </a:cubicBezTo>
                    <a:cubicBezTo>
                      <a:pt x="8587" y="3857"/>
                      <a:pt x="8224" y="3906"/>
                      <a:pt x="7829" y="3955"/>
                    </a:cubicBezTo>
                    <a:cubicBezTo>
                      <a:pt x="7796" y="3972"/>
                      <a:pt x="7746" y="3972"/>
                      <a:pt x="7713" y="3972"/>
                    </a:cubicBezTo>
                    <a:cubicBezTo>
                      <a:pt x="7515" y="4005"/>
                      <a:pt x="7301" y="4038"/>
                      <a:pt x="7103" y="4071"/>
                    </a:cubicBezTo>
                    <a:cubicBezTo>
                      <a:pt x="6889" y="4104"/>
                      <a:pt x="6675" y="4120"/>
                      <a:pt x="6461" y="4153"/>
                    </a:cubicBezTo>
                    <a:cubicBezTo>
                      <a:pt x="6230" y="4186"/>
                      <a:pt x="6016" y="4219"/>
                      <a:pt x="5785" y="4252"/>
                    </a:cubicBezTo>
                    <a:cubicBezTo>
                      <a:pt x="5521" y="4285"/>
                      <a:pt x="5258" y="4318"/>
                      <a:pt x="4994" y="4351"/>
                    </a:cubicBezTo>
                    <a:cubicBezTo>
                      <a:pt x="4714" y="4400"/>
                      <a:pt x="4417" y="4433"/>
                      <a:pt x="4137" y="4466"/>
                    </a:cubicBezTo>
                    <a:cubicBezTo>
                      <a:pt x="4104" y="4466"/>
                      <a:pt x="4071" y="4483"/>
                      <a:pt x="4038" y="4483"/>
                    </a:cubicBezTo>
                    <a:lnTo>
                      <a:pt x="3642" y="4532"/>
                    </a:lnTo>
                    <a:cubicBezTo>
                      <a:pt x="3511" y="4549"/>
                      <a:pt x="3395" y="4565"/>
                      <a:pt x="3263" y="4582"/>
                    </a:cubicBezTo>
                    <a:cubicBezTo>
                      <a:pt x="2340" y="4697"/>
                      <a:pt x="1384" y="4796"/>
                      <a:pt x="429" y="4911"/>
                    </a:cubicBezTo>
                    <a:cubicBezTo>
                      <a:pt x="280" y="4928"/>
                      <a:pt x="132" y="4944"/>
                      <a:pt x="0" y="4944"/>
                    </a:cubicBezTo>
                    <a:cubicBezTo>
                      <a:pt x="346" y="4499"/>
                      <a:pt x="709" y="3922"/>
                      <a:pt x="1022" y="3412"/>
                    </a:cubicBezTo>
                    <a:cubicBezTo>
                      <a:pt x="1483" y="2686"/>
                      <a:pt x="1813" y="2060"/>
                      <a:pt x="1846" y="2011"/>
                    </a:cubicBezTo>
                    <a:lnTo>
                      <a:pt x="1846" y="2011"/>
                    </a:lnTo>
                    <a:cubicBezTo>
                      <a:pt x="2044" y="1994"/>
                      <a:pt x="2258" y="1978"/>
                      <a:pt x="2456" y="1945"/>
                    </a:cubicBezTo>
                    <a:cubicBezTo>
                      <a:pt x="2769" y="1912"/>
                      <a:pt x="3082" y="1879"/>
                      <a:pt x="3395" y="1846"/>
                    </a:cubicBezTo>
                    <a:cubicBezTo>
                      <a:pt x="3659" y="1813"/>
                      <a:pt x="3923" y="1780"/>
                      <a:pt x="4186" y="1763"/>
                    </a:cubicBezTo>
                    <a:cubicBezTo>
                      <a:pt x="4450" y="1731"/>
                      <a:pt x="4714" y="1698"/>
                      <a:pt x="4994" y="1665"/>
                    </a:cubicBezTo>
                    <a:cubicBezTo>
                      <a:pt x="5258" y="1632"/>
                      <a:pt x="5538" y="1599"/>
                      <a:pt x="5801" y="1549"/>
                    </a:cubicBezTo>
                    <a:cubicBezTo>
                      <a:pt x="6345" y="1483"/>
                      <a:pt x="6873" y="1417"/>
                      <a:pt x="7417" y="1335"/>
                    </a:cubicBezTo>
                    <a:cubicBezTo>
                      <a:pt x="7697" y="1302"/>
                      <a:pt x="7960" y="1269"/>
                      <a:pt x="8241" y="1236"/>
                    </a:cubicBezTo>
                    <a:cubicBezTo>
                      <a:pt x="8504" y="1187"/>
                      <a:pt x="8768" y="1154"/>
                      <a:pt x="9048" y="1104"/>
                    </a:cubicBezTo>
                    <a:cubicBezTo>
                      <a:pt x="9312" y="1071"/>
                      <a:pt x="9576" y="1022"/>
                      <a:pt x="9856" y="989"/>
                    </a:cubicBezTo>
                    <a:cubicBezTo>
                      <a:pt x="10120" y="939"/>
                      <a:pt x="10383" y="906"/>
                      <a:pt x="10647" y="857"/>
                    </a:cubicBezTo>
                    <a:cubicBezTo>
                      <a:pt x="11174" y="775"/>
                      <a:pt x="11702" y="676"/>
                      <a:pt x="12229" y="593"/>
                    </a:cubicBezTo>
                    <a:cubicBezTo>
                      <a:pt x="12641" y="511"/>
                      <a:pt x="13037" y="445"/>
                      <a:pt x="13432" y="363"/>
                    </a:cubicBezTo>
                    <a:cubicBezTo>
                      <a:pt x="13531" y="346"/>
                      <a:pt x="13630" y="330"/>
                      <a:pt x="13729" y="297"/>
                    </a:cubicBezTo>
                    <a:cubicBezTo>
                      <a:pt x="13927" y="264"/>
                      <a:pt x="14124" y="231"/>
                      <a:pt x="14322" y="181"/>
                    </a:cubicBezTo>
                    <a:cubicBezTo>
                      <a:pt x="14388" y="165"/>
                      <a:pt x="14454" y="165"/>
                      <a:pt x="14503" y="148"/>
                    </a:cubicBezTo>
                    <a:lnTo>
                      <a:pt x="14569" y="132"/>
                    </a:lnTo>
                    <a:cubicBezTo>
                      <a:pt x="14569" y="132"/>
                      <a:pt x="14586" y="132"/>
                      <a:pt x="14586" y="115"/>
                    </a:cubicBezTo>
                    <a:cubicBezTo>
                      <a:pt x="14619" y="115"/>
                      <a:pt x="14635" y="99"/>
                      <a:pt x="14668" y="99"/>
                    </a:cubicBezTo>
                    <a:cubicBezTo>
                      <a:pt x="14685" y="82"/>
                      <a:pt x="14718" y="66"/>
                      <a:pt x="14734" y="49"/>
                    </a:cubicBezTo>
                    <a:cubicBezTo>
                      <a:pt x="14751" y="33"/>
                      <a:pt x="14784" y="16"/>
                      <a:pt x="14800" y="0"/>
                    </a:cubicBezTo>
                    <a:lnTo>
                      <a:pt x="14817" y="0"/>
                    </a:lnTo>
                    <a:cubicBezTo>
                      <a:pt x="14998" y="16"/>
                      <a:pt x="15097" y="16"/>
                      <a:pt x="15097" y="16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028575" y="4542075"/>
                <a:ext cx="693450" cy="435125"/>
              </a:xfrm>
              <a:custGeom>
                <a:avLst/>
                <a:gdLst/>
                <a:ahLst/>
                <a:cxnLst/>
                <a:rect l="l" t="t" r="r" b="b"/>
                <a:pathLst>
                  <a:path w="27738" h="17405" fill="none" extrusionOk="0">
                    <a:moveTo>
                      <a:pt x="27721" y="11339"/>
                    </a:moveTo>
                    <a:lnTo>
                      <a:pt x="27721" y="11356"/>
                    </a:lnTo>
                    <a:cubicBezTo>
                      <a:pt x="27738" y="11586"/>
                      <a:pt x="27721" y="11801"/>
                      <a:pt x="27705" y="11965"/>
                    </a:cubicBezTo>
                    <a:cubicBezTo>
                      <a:pt x="27688" y="12130"/>
                      <a:pt x="27655" y="12262"/>
                      <a:pt x="27622" y="12361"/>
                    </a:cubicBezTo>
                    <a:cubicBezTo>
                      <a:pt x="27062" y="13663"/>
                      <a:pt x="25018" y="15064"/>
                      <a:pt x="24128" y="15311"/>
                    </a:cubicBezTo>
                    <a:cubicBezTo>
                      <a:pt x="24112" y="15311"/>
                      <a:pt x="24095" y="15328"/>
                      <a:pt x="24062" y="15328"/>
                    </a:cubicBezTo>
                    <a:cubicBezTo>
                      <a:pt x="24046" y="15328"/>
                      <a:pt x="24013" y="15344"/>
                      <a:pt x="23980" y="15344"/>
                    </a:cubicBezTo>
                    <a:cubicBezTo>
                      <a:pt x="23931" y="15361"/>
                      <a:pt x="23865" y="15361"/>
                      <a:pt x="23799" y="15377"/>
                    </a:cubicBezTo>
                    <a:cubicBezTo>
                      <a:pt x="23749" y="15394"/>
                      <a:pt x="23700" y="15394"/>
                      <a:pt x="23634" y="15410"/>
                    </a:cubicBezTo>
                    <a:cubicBezTo>
                      <a:pt x="23552" y="15427"/>
                      <a:pt x="23453" y="15443"/>
                      <a:pt x="23354" y="15459"/>
                    </a:cubicBezTo>
                    <a:cubicBezTo>
                      <a:pt x="23255" y="15476"/>
                      <a:pt x="23140" y="15492"/>
                      <a:pt x="23024" y="15509"/>
                    </a:cubicBezTo>
                    <a:cubicBezTo>
                      <a:pt x="22777" y="15558"/>
                      <a:pt x="22497" y="15608"/>
                      <a:pt x="22184" y="15641"/>
                    </a:cubicBezTo>
                    <a:cubicBezTo>
                      <a:pt x="21986" y="15674"/>
                      <a:pt x="21772" y="15707"/>
                      <a:pt x="21541" y="15740"/>
                    </a:cubicBezTo>
                    <a:cubicBezTo>
                      <a:pt x="21195" y="15806"/>
                      <a:pt x="20832" y="15855"/>
                      <a:pt x="20437" y="15904"/>
                    </a:cubicBezTo>
                    <a:cubicBezTo>
                      <a:pt x="20404" y="15921"/>
                      <a:pt x="20354" y="15921"/>
                      <a:pt x="20321" y="15921"/>
                    </a:cubicBezTo>
                    <a:cubicBezTo>
                      <a:pt x="20123" y="15954"/>
                      <a:pt x="19926" y="15987"/>
                      <a:pt x="19711" y="16020"/>
                    </a:cubicBezTo>
                    <a:cubicBezTo>
                      <a:pt x="19497" y="16036"/>
                      <a:pt x="19283" y="16069"/>
                      <a:pt x="19069" y="16102"/>
                    </a:cubicBezTo>
                    <a:cubicBezTo>
                      <a:pt x="18838" y="16135"/>
                      <a:pt x="18624" y="16168"/>
                      <a:pt x="18393" y="16201"/>
                    </a:cubicBezTo>
                    <a:cubicBezTo>
                      <a:pt x="18129" y="16234"/>
                      <a:pt x="17866" y="16267"/>
                      <a:pt x="17602" y="16300"/>
                    </a:cubicBezTo>
                    <a:cubicBezTo>
                      <a:pt x="17322" y="16333"/>
                      <a:pt x="17025" y="16382"/>
                      <a:pt x="16728" y="16415"/>
                    </a:cubicBezTo>
                    <a:cubicBezTo>
                      <a:pt x="16712" y="16415"/>
                      <a:pt x="16679" y="16415"/>
                      <a:pt x="16646" y="16432"/>
                    </a:cubicBezTo>
                    <a:cubicBezTo>
                      <a:pt x="16514" y="16448"/>
                      <a:pt x="16382" y="16465"/>
                      <a:pt x="16250" y="16481"/>
                    </a:cubicBezTo>
                    <a:cubicBezTo>
                      <a:pt x="16119" y="16498"/>
                      <a:pt x="16003" y="16514"/>
                      <a:pt x="15871" y="16531"/>
                    </a:cubicBezTo>
                    <a:cubicBezTo>
                      <a:pt x="14948" y="16646"/>
                      <a:pt x="13992" y="16745"/>
                      <a:pt x="13037" y="16860"/>
                    </a:cubicBezTo>
                    <a:cubicBezTo>
                      <a:pt x="12888" y="16877"/>
                      <a:pt x="12740" y="16893"/>
                      <a:pt x="12608" y="16893"/>
                    </a:cubicBezTo>
                    <a:cubicBezTo>
                      <a:pt x="11735" y="16992"/>
                      <a:pt x="10878" y="17075"/>
                      <a:pt x="10054" y="17141"/>
                    </a:cubicBezTo>
                    <a:cubicBezTo>
                      <a:pt x="9724" y="17173"/>
                      <a:pt x="9394" y="17206"/>
                      <a:pt x="9065" y="17223"/>
                    </a:cubicBezTo>
                    <a:cubicBezTo>
                      <a:pt x="8076" y="17305"/>
                      <a:pt x="7136" y="17355"/>
                      <a:pt x="6279" y="17388"/>
                    </a:cubicBezTo>
                    <a:cubicBezTo>
                      <a:pt x="6082" y="17388"/>
                      <a:pt x="5884" y="17388"/>
                      <a:pt x="5686" y="17404"/>
                    </a:cubicBezTo>
                    <a:cubicBezTo>
                      <a:pt x="5159" y="17404"/>
                      <a:pt x="4664" y="17404"/>
                      <a:pt x="4219" y="17388"/>
                    </a:cubicBezTo>
                    <a:cubicBezTo>
                      <a:pt x="3939" y="17371"/>
                      <a:pt x="3675" y="17355"/>
                      <a:pt x="3445" y="17338"/>
                    </a:cubicBezTo>
                    <a:cubicBezTo>
                      <a:pt x="3214" y="17305"/>
                      <a:pt x="3000" y="17289"/>
                      <a:pt x="2802" y="17256"/>
                    </a:cubicBezTo>
                    <a:cubicBezTo>
                      <a:pt x="2670" y="17223"/>
                      <a:pt x="2555" y="17206"/>
                      <a:pt x="2456" y="17173"/>
                    </a:cubicBezTo>
                    <a:cubicBezTo>
                      <a:pt x="2357" y="17141"/>
                      <a:pt x="2258" y="17108"/>
                      <a:pt x="2176" y="17075"/>
                    </a:cubicBezTo>
                    <a:cubicBezTo>
                      <a:pt x="2143" y="17058"/>
                      <a:pt x="2110" y="17025"/>
                      <a:pt x="2077" y="17009"/>
                    </a:cubicBezTo>
                    <a:cubicBezTo>
                      <a:pt x="2011" y="16976"/>
                      <a:pt x="1961" y="16926"/>
                      <a:pt x="1912" y="16877"/>
                    </a:cubicBezTo>
                    <a:cubicBezTo>
                      <a:pt x="1154" y="16003"/>
                      <a:pt x="0" y="7911"/>
                      <a:pt x="148" y="6593"/>
                    </a:cubicBezTo>
                    <a:cubicBezTo>
                      <a:pt x="313" y="5291"/>
                      <a:pt x="1368" y="3577"/>
                      <a:pt x="2258" y="2917"/>
                    </a:cubicBezTo>
                    <a:cubicBezTo>
                      <a:pt x="2258" y="2917"/>
                      <a:pt x="2274" y="2917"/>
                      <a:pt x="2291" y="2901"/>
                    </a:cubicBezTo>
                    <a:cubicBezTo>
                      <a:pt x="2621" y="2703"/>
                      <a:pt x="4466" y="2341"/>
                      <a:pt x="6988" y="1945"/>
                    </a:cubicBezTo>
                    <a:cubicBezTo>
                      <a:pt x="8603" y="1681"/>
                      <a:pt x="10515" y="1418"/>
                      <a:pt x="12476" y="1154"/>
                    </a:cubicBezTo>
                    <a:lnTo>
                      <a:pt x="12476" y="1154"/>
                    </a:lnTo>
                    <a:cubicBezTo>
                      <a:pt x="12740" y="1121"/>
                      <a:pt x="13004" y="1088"/>
                      <a:pt x="13284" y="1055"/>
                    </a:cubicBezTo>
                    <a:cubicBezTo>
                      <a:pt x="13811" y="989"/>
                      <a:pt x="14322" y="923"/>
                      <a:pt x="14850" y="857"/>
                    </a:cubicBezTo>
                    <a:cubicBezTo>
                      <a:pt x="15064" y="824"/>
                      <a:pt x="15295" y="808"/>
                      <a:pt x="15509" y="775"/>
                    </a:cubicBezTo>
                    <a:cubicBezTo>
                      <a:pt x="15674" y="758"/>
                      <a:pt x="15838" y="742"/>
                      <a:pt x="16003" y="709"/>
                    </a:cubicBezTo>
                    <a:cubicBezTo>
                      <a:pt x="16283" y="692"/>
                      <a:pt x="16564" y="659"/>
                      <a:pt x="16827" y="627"/>
                    </a:cubicBezTo>
                    <a:cubicBezTo>
                      <a:pt x="18970" y="379"/>
                      <a:pt x="20981" y="198"/>
                      <a:pt x="22563" y="99"/>
                    </a:cubicBezTo>
                    <a:cubicBezTo>
                      <a:pt x="22662" y="83"/>
                      <a:pt x="22777" y="83"/>
                      <a:pt x="22876" y="83"/>
                    </a:cubicBezTo>
                    <a:cubicBezTo>
                      <a:pt x="22975" y="66"/>
                      <a:pt x="23074" y="66"/>
                      <a:pt x="23172" y="66"/>
                    </a:cubicBezTo>
                    <a:cubicBezTo>
                      <a:pt x="23354" y="50"/>
                      <a:pt x="23519" y="50"/>
                      <a:pt x="23700" y="33"/>
                    </a:cubicBezTo>
                    <a:cubicBezTo>
                      <a:pt x="24573" y="0"/>
                      <a:pt x="25233" y="17"/>
                      <a:pt x="25579" y="99"/>
                    </a:cubicBezTo>
                    <a:cubicBezTo>
                      <a:pt x="25645" y="116"/>
                      <a:pt x="25694" y="165"/>
                      <a:pt x="25760" y="280"/>
                    </a:cubicBezTo>
                    <a:cubicBezTo>
                      <a:pt x="25793" y="313"/>
                      <a:pt x="25809" y="363"/>
                      <a:pt x="25842" y="412"/>
                    </a:cubicBezTo>
                    <a:lnTo>
                      <a:pt x="25859" y="445"/>
                    </a:lnTo>
                    <a:cubicBezTo>
                      <a:pt x="25875" y="478"/>
                      <a:pt x="25892" y="511"/>
                      <a:pt x="25908" y="561"/>
                    </a:cubicBezTo>
                    <a:cubicBezTo>
                      <a:pt x="25958" y="692"/>
                      <a:pt x="26024" y="874"/>
                      <a:pt x="26090" y="1072"/>
                    </a:cubicBezTo>
                    <a:cubicBezTo>
                      <a:pt x="26106" y="1154"/>
                      <a:pt x="26139" y="1236"/>
                      <a:pt x="26172" y="1319"/>
                    </a:cubicBezTo>
                    <a:cubicBezTo>
                      <a:pt x="26222" y="1517"/>
                      <a:pt x="26287" y="1747"/>
                      <a:pt x="26353" y="1978"/>
                    </a:cubicBezTo>
                    <a:cubicBezTo>
                      <a:pt x="26353" y="2044"/>
                      <a:pt x="26370" y="2093"/>
                      <a:pt x="26386" y="2159"/>
                    </a:cubicBezTo>
                    <a:cubicBezTo>
                      <a:pt x="26419" y="2291"/>
                      <a:pt x="26452" y="2406"/>
                      <a:pt x="26485" y="2555"/>
                    </a:cubicBezTo>
                    <a:cubicBezTo>
                      <a:pt x="26518" y="2670"/>
                      <a:pt x="26535" y="2786"/>
                      <a:pt x="26568" y="2917"/>
                    </a:cubicBezTo>
                    <a:cubicBezTo>
                      <a:pt x="26634" y="3198"/>
                      <a:pt x="26699" y="3494"/>
                      <a:pt x="26749" y="3791"/>
                    </a:cubicBezTo>
                    <a:cubicBezTo>
                      <a:pt x="26782" y="3906"/>
                      <a:pt x="26798" y="4022"/>
                      <a:pt x="26815" y="4137"/>
                    </a:cubicBezTo>
                    <a:cubicBezTo>
                      <a:pt x="26864" y="4368"/>
                      <a:pt x="26914" y="4615"/>
                      <a:pt x="26963" y="4862"/>
                    </a:cubicBezTo>
                    <a:cubicBezTo>
                      <a:pt x="26980" y="4994"/>
                      <a:pt x="26996" y="5126"/>
                      <a:pt x="27029" y="5258"/>
                    </a:cubicBezTo>
                    <a:cubicBezTo>
                      <a:pt x="27046" y="5357"/>
                      <a:pt x="27062" y="5455"/>
                      <a:pt x="27079" y="5554"/>
                    </a:cubicBezTo>
                    <a:cubicBezTo>
                      <a:pt x="27095" y="5620"/>
                      <a:pt x="27111" y="5703"/>
                      <a:pt x="27111" y="5785"/>
                    </a:cubicBezTo>
                    <a:cubicBezTo>
                      <a:pt x="27177" y="6164"/>
                      <a:pt x="27243" y="6560"/>
                      <a:pt x="27293" y="6939"/>
                    </a:cubicBezTo>
                    <a:cubicBezTo>
                      <a:pt x="27309" y="7021"/>
                      <a:pt x="27326" y="7104"/>
                      <a:pt x="27326" y="7169"/>
                    </a:cubicBezTo>
                    <a:cubicBezTo>
                      <a:pt x="27474" y="8125"/>
                      <a:pt x="27573" y="9032"/>
                      <a:pt x="27655" y="9839"/>
                    </a:cubicBezTo>
                    <a:cubicBezTo>
                      <a:pt x="27655" y="9905"/>
                      <a:pt x="27655" y="9971"/>
                      <a:pt x="27672" y="10037"/>
                    </a:cubicBezTo>
                    <a:cubicBezTo>
                      <a:pt x="27705" y="10532"/>
                      <a:pt x="27721" y="10960"/>
                      <a:pt x="27721" y="11339"/>
                    </a:cubicBezTo>
                    <a:close/>
                  </a:path>
                </a:pathLst>
              </a:custGeom>
              <a:noFill/>
              <a:ln w="152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" name="Google Shape;50;p2"/>
            <p:cNvGrpSpPr/>
            <p:nvPr/>
          </p:nvGrpSpPr>
          <p:grpSpPr>
            <a:xfrm rot="-2700000">
              <a:off x="908" y="4092171"/>
              <a:ext cx="915541" cy="696343"/>
              <a:chOff x="131175" y="4309275"/>
              <a:chExt cx="915550" cy="696350"/>
            </a:xfrm>
          </p:grpSpPr>
          <p:sp>
            <p:nvSpPr>
              <p:cNvPr id="51" name="Google Shape;51;p2"/>
              <p:cNvSpPr/>
              <p:nvPr/>
            </p:nvSpPr>
            <p:spPr>
              <a:xfrm>
                <a:off x="131175" y="4309275"/>
                <a:ext cx="910600" cy="6934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738" extrusionOk="0">
                    <a:moveTo>
                      <a:pt x="25546" y="0"/>
                    </a:moveTo>
                    <a:cubicBezTo>
                      <a:pt x="19201" y="2885"/>
                      <a:pt x="6774" y="10763"/>
                      <a:pt x="5851" y="11339"/>
                    </a:cubicBezTo>
                    <a:cubicBezTo>
                      <a:pt x="5736" y="11405"/>
                      <a:pt x="5587" y="11488"/>
                      <a:pt x="5422" y="11587"/>
                    </a:cubicBezTo>
                    <a:cubicBezTo>
                      <a:pt x="5192" y="11702"/>
                      <a:pt x="4911" y="11834"/>
                      <a:pt x="4598" y="11999"/>
                    </a:cubicBezTo>
                    <a:cubicBezTo>
                      <a:pt x="4499" y="12048"/>
                      <a:pt x="4401" y="12098"/>
                      <a:pt x="4285" y="12147"/>
                    </a:cubicBezTo>
                    <a:cubicBezTo>
                      <a:pt x="4219" y="12180"/>
                      <a:pt x="4153" y="12213"/>
                      <a:pt x="4087" y="12246"/>
                    </a:cubicBezTo>
                    <a:cubicBezTo>
                      <a:pt x="3857" y="12361"/>
                      <a:pt x="3626" y="12493"/>
                      <a:pt x="3395" y="12608"/>
                    </a:cubicBezTo>
                    <a:cubicBezTo>
                      <a:pt x="3247" y="12691"/>
                      <a:pt x="3082" y="12790"/>
                      <a:pt x="2934" y="12872"/>
                    </a:cubicBezTo>
                    <a:cubicBezTo>
                      <a:pt x="2769" y="12971"/>
                      <a:pt x="2588" y="13070"/>
                      <a:pt x="2423" y="13185"/>
                    </a:cubicBezTo>
                    <a:cubicBezTo>
                      <a:pt x="1417" y="13828"/>
                      <a:pt x="527" y="14586"/>
                      <a:pt x="264" y="15443"/>
                    </a:cubicBezTo>
                    <a:cubicBezTo>
                      <a:pt x="0" y="16267"/>
                      <a:pt x="940" y="18558"/>
                      <a:pt x="2225" y="20931"/>
                    </a:cubicBezTo>
                    <a:cubicBezTo>
                      <a:pt x="3939" y="24129"/>
                      <a:pt x="6279" y="27474"/>
                      <a:pt x="7169" y="27705"/>
                    </a:cubicBezTo>
                    <a:cubicBezTo>
                      <a:pt x="7252" y="27727"/>
                      <a:pt x="7346" y="27737"/>
                      <a:pt x="7450" y="27737"/>
                    </a:cubicBezTo>
                    <a:cubicBezTo>
                      <a:pt x="8053" y="27737"/>
                      <a:pt x="8992" y="27389"/>
                      <a:pt x="10004" y="26898"/>
                    </a:cubicBezTo>
                    <a:cubicBezTo>
                      <a:pt x="10103" y="26848"/>
                      <a:pt x="10218" y="26799"/>
                      <a:pt x="10317" y="26749"/>
                    </a:cubicBezTo>
                    <a:cubicBezTo>
                      <a:pt x="10400" y="26700"/>
                      <a:pt x="10466" y="26667"/>
                      <a:pt x="10548" y="26617"/>
                    </a:cubicBezTo>
                    <a:cubicBezTo>
                      <a:pt x="10795" y="26502"/>
                      <a:pt x="11042" y="26370"/>
                      <a:pt x="11273" y="26238"/>
                    </a:cubicBezTo>
                    <a:cubicBezTo>
                      <a:pt x="11290" y="26222"/>
                      <a:pt x="11306" y="26222"/>
                      <a:pt x="11323" y="26205"/>
                    </a:cubicBezTo>
                    <a:cubicBezTo>
                      <a:pt x="11454" y="26139"/>
                      <a:pt x="11570" y="26073"/>
                      <a:pt x="11702" y="26008"/>
                    </a:cubicBezTo>
                    <a:cubicBezTo>
                      <a:pt x="11817" y="25942"/>
                      <a:pt x="11932" y="25876"/>
                      <a:pt x="12048" y="25810"/>
                    </a:cubicBezTo>
                    <a:cubicBezTo>
                      <a:pt x="12180" y="25727"/>
                      <a:pt x="12295" y="25661"/>
                      <a:pt x="12410" y="25596"/>
                    </a:cubicBezTo>
                    <a:cubicBezTo>
                      <a:pt x="12476" y="25563"/>
                      <a:pt x="12542" y="25513"/>
                      <a:pt x="12592" y="25480"/>
                    </a:cubicBezTo>
                    <a:cubicBezTo>
                      <a:pt x="12888" y="25315"/>
                      <a:pt x="13169" y="25151"/>
                      <a:pt x="13416" y="24986"/>
                    </a:cubicBezTo>
                    <a:cubicBezTo>
                      <a:pt x="14075" y="24590"/>
                      <a:pt x="14553" y="24277"/>
                      <a:pt x="14685" y="24211"/>
                    </a:cubicBezTo>
                    <a:cubicBezTo>
                      <a:pt x="15212" y="23914"/>
                      <a:pt x="32534" y="13268"/>
                      <a:pt x="32781" y="13037"/>
                    </a:cubicBezTo>
                    <a:cubicBezTo>
                      <a:pt x="32781" y="13037"/>
                      <a:pt x="32781" y="13037"/>
                      <a:pt x="32798" y="13004"/>
                    </a:cubicBezTo>
                    <a:cubicBezTo>
                      <a:pt x="32798" y="12988"/>
                      <a:pt x="32814" y="12971"/>
                      <a:pt x="32831" y="12955"/>
                    </a:cubicBezTo>
                    <a:cubicBezTo>
                      <a:pt x="32863" y="12856"/>
                      <a:pt x="32946" y="12691"/>
                      <a:pt x="33045" y="12460"/>
                    </a:cubicBezTo>
                    <a:cubicBezTo>
                      <a:pt x="33061" y="12427"/>
                      <a:pt x="33094" y="12378"/>
                      <a:pt x="33111" y="12328"/>
                    </a:cubicBezTo>
                    <a:cubicBezTo>
                      <a:pt x="33210" y="12131"/>
                      <a:pt x="33308" y="11883"/>
                      <a:pt x="33424" y="11620"/>
                    </a:cubicBezTo>
                    <a:cubicBezTo>
                      <a:pt x="33457" y="11554"/>
                      <a:pt x="33490" y="11488"/>
                      <a:pt x="33523" y="11422"/>
                    </a:cubicBezTo>
                    <a:cubicBezTo>
                      <a:pt x="33655" y="11142"/>
                      <a:pt x="33786" y="10829"/>
                      <a:pt x="33935" y="10499"/>
                    </a:cubicBezTo>
                    <a:cubicBezTo>
                      <a:pt x="33984" y="10384"/>
                      <a:pt x="34034" y="10252"/>
                      <a:pt x="34083" y="10136"/>
                    </a:cubicBezTo>
                    <a:cubicBezTo>
                      <a:pt x="34133" y="10037"/>
                      <a:pt x="34165" y="9955"/>
                      <a:pt x="34198" y="9873"/>
                    </a:cubicBezTo>
                    <a:cubicBezTo>
                      <a:pt x="34248" y="9757"/>
                      <a:pt x="34297" y="9642"/>
                      <a:pt x="34363" y="9510"/>
                    </a:cubicBezTo>
                    <a:cubicBezTo>
                      <a:pt x="34495" y="9197"/>
                      <a:pt x="34627" y="8867"/>
                      <a:pt x="34759" y="8554"/>
                    </a:cubicBezTo>
                    <a:cubicBezTo>
                      <a:pt x="34792" y="8488"/>
                      <a:pt x="34825" y="8406"/>
                      <a:pt x="34841" y="8340"/>
                    </a:cubicBezTo>
                    <a:cubicBezTo>
                      <a:pt x="34874" y="8274"/>
                      <a:pt x="34907" y="8208"/>
                      <a:pt x="34924" y="8142"/>
                    </a:cubicBezTo>
                    <a:cubicBezTo>
                      <a:pt x="35105" y="7697"/>
                      <a:pt x="35286" y="7252"/>
                      <a:pt x="35451" y="6840"/>
                    </a:cubicBezTo>
                    <a:lnTo>
                      <a:pt x="35451" y="6824"/>
                    </a:lnTo>
                    <a:cubicBezTo>
                      <a:pt x="35533" y="6593"/>
                      <a:pt x="35632" y="6362"/>
                      <a:pt x="35698" y="6148"/>
                    </a:cubicBezTo>
                    <a:cubicBezTo>
                      <a:pt x="35764" y="5967"/>
                      <a:pt x="35830" y="5785"/>
                      <a:pt x="35896" y="5620"/>
                    </a:cubicBezTo>
                    <a:cubicBezTo>
                      <a:pt x="36077" y="5077"/>
                      <a:pt x="36226" y="4582"/>
                      <a:pt x="36308" y="4203"/>
                    </a:cubicBezTo>
                    <a:cubicBezTo>
                      <a:pt x="36325" y="4154"/>
                      <a:pt x="36325" y="4121"/>
                      <a:pt x="36341" y="4071"/>
                    </a:cubicBezTo>
                    <a:cubicBezTo>
                      <a:pt x="36357" y="4022"/>
                      <a:pt x="36357" y="3989"/>
                      <a:pt x="36357" y="3939"/>
                    </a:cubicBezTo>
                    <a:cubicBezTo>
                      <a:pt x="36374" y="3890"/>
                      <a:pt x="36374" y="3857"/>
                      <a:pt x="36390" y="3808"/>
                    </a:cubicBezTo>
                    <a:cubicBezTo>
                      <a:pt x="36423" y="3511"/>
                      <a:pt x="36407" y="3313"/>
                      <a:pt x="36308" y="3247"/>
                    </a:cubicBezTo>
                    <a:cubicBezTo>
                      <a:pt x="36259" y="3214"/>
                      <a:pt x="36193" y="3181"/>
                      <a:pt x="36094" y="3132"/>
                    </a:cubicBezTo>
                    <a:cubicBezTo>
                      <a:pt x="36044" y="3115"/>
                      <a:pt x="36011" y="3099"/>
                      <a:pt x="35962" y="3082"/>
                    </a:cubicBezTo>
                    <a:cubicBezTo>
                      <a:pt x="35929" y="3082"/>
                      <a:pt x="35912" y="3066"/>
                      <a:pt x="35880" y="3049"/>
                    </a:cubicBezTo>
                    <a:cubicBezTo>
                      <a:pt x="35830" y="3033"/>
                      <a:pt x="35781" y="3016"/>
                      <a:pt x="35715" y="3000"/>
                    </a:cubicBezTo>
                    <a:cubicBezTo>
                      <a:pt x="35649" y="2967"/>
                      <a:pt x="35566" y="2934"/>
                      <a:pt x="35468" y="2901"/>
                    </a:cubicBezTo>
                    <a:cubicBezTo>
                      <a:pt x="35402" y="2885"/>
                      <a:pt x="35303" y="2852"/>
                      <a:pt x="35220" y="2819"/>
                    </a:cubicBezTo>
                    <a:cubicBezTo>
                      <a:pt x="35187" y="2802"/>
                      <a:pt x="35138" y="2786"/>
                      <a:pt x="35105" y="2786"/>
                    </a:cubicBezTo>
                    <a:cubicBezTo>
                      <a:pt x="35023" y="2753"/>
                      <a:pt x="34940" y="2720"/>
                      <a:pt x="34858" y="2703"/>
                    </a:cubicBezTo>
                    <a:cubicBezTo>
                      <a:pt x="34792" y="2670"/>
                      <a:pt x="34726" y="2654"/>
                      <a:pt x="34660" y="2637"/>
                    </a:cubicBezTo>
                    <a:cubicBezTo>
                      <a:pt x="34297" y="2522"/>
                      <a:pt x="33869" y="2390"/>
                      <a:pt x="33424" y="2242"/>
                    </a:cubicBezTo>
                    <a:cubicBezTo>
                      <a:pt x="33325" y="2225"/>
                      <a:pt x="33226" y="2192"/>
                      <a:pt x="33127" y="2159"/>
                    </a:cubicBezTo>
                    <a:cubicBezTo>
                      <a:pt x="33094" y="2143"/>
                      <a:pt x="33045" y="2127"/>
                      <a:pt x="33012" y="2127"/>
                    </a:cubicBezTo>
                    <a:cubicBezTo>
                      <a:pt x="32946" y="2094"/>
                      <a:pt x="32880" y="2077"/>
                      <a:pt x="32798" y="2061"/>
                    </a:cubicBezTo>
                    <a:cubicBezTo>
                      <a:pt x="32567" y="1995"/>
                      <a:pt x="32320" y="1912"/>
                      <a:pt x="32072" y="1846"/>
                    </a:cubicBezTo>
                    <a:cubicBezTo>
                      <a:pt x="31842" y="1780"/>
                      <a:pt x="31594" y="1698"/>
                      <a:pt x="31347" y="1632"/>
                    </a:cubicBezTo>
                    <a:cubicBezTo>
                      <a:pt x="31116" y="1566"/>
                      <a:pt x="30886" y="1500"/>
                      <a:pt x="30655" y="1434"/>
                    </a:cubicBezTo>
                    <a:cubicBezTo>
                      <a:pt x="30639" y="1434"/>
                      <a:pt x="30639" y="1418"/>
                      <a:pt x="30622" y="1418"/>
                    </a:cubicBezTo>
                    <a:cubicBezTo>
                      <a:pt x="30325" y="1335"/>
                      <a:pt x="30029" y="1253"/>
                      <a:pt x="29732" y="1171"/>
                    </a:cubicBezTo>
                    <a:cubicBezTo>
                      <a:pt x="29699" y="1154"/>
                      <a:pt x="29683" y="1154"/>
                      <a:pt x="29666" y="1154"/>
                    </a:cubicBezTo>
                    <a:cubicBezTo>
                      <a:pt x="29501" y="1105"/>
                      <a:pt x="29353" y="1055"/>
                      <a:pt x="29205" y="1022"/>
                    </a:cubicBezTo>
                    <a:cubicBezTo>
                      <a:pt x="28479" y="808"/>
                      <a:pt x="27804" y="627"/>
                      <a:pt x="27243" y="462"/>
                    </a:cubicBezTo>
                    <a:cubicBezTo>
                      <a:pt x="27161" y="445"/>
                      <a:pt x="27095" y="429"/>
                      <a:pt x="27013" y="412"/>
                    </a:cubicBezTo>
                    <a:cubicBezTo>
                      <a:pt x="26980" y="396"/>
                      <a:pt x="26947" y="380"/>
                      <a:pt x="26897" y="380"/>
                    </a:cubicBezTo>
                    <a:cubicBezTo>
                      <a:pt x="26831" y="363"/>
                      <a:pt x="26765" y="330"/>
                      <a:pt x="26700" y="314"/>
                    </a:cubicBezTo>
                    <a:cubicBezTo>
                      <a:pt x="26518" y="264"/>
                      <a:pt x="26353" y="231"/>
                      <a:pt x="26205" y="182"/>
                    </a:cubicBezTo>
                    <a:cubicBezTo>
                      <a:pt x="26172" y="165"/>
                      <a:pt x="26123" y="165"/>
                      <a:pt x="26090" y="149"/>
                    </a:cubicBezTo>
                    <a:cubicBezTo>
                      <a:pt x="25991" y="132"/>
                      <a:pt x="25908" y="99"/>
                      <a:pt x="25826" y="83"/>
                    </a:cubicBezTo>
                    <a:cubicBezTo>
                      <a:pt x="25793" y="66"/>
                      <a:pt x="25760" y="66"/>
                      <a:pt x="25727" y="50"/>
                    </a:cubicBezTo>
                    <a:cubicBezTo>
                      <a:pt x="25612" y="17"/>
                      <a:pt x="25546" y="0"/>
                      <a:pt x="255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31175" y="4631075"/>
                <a:ext cx="263725" cy="3716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866" extrusionOk="0">
                    <a:moveTo>
                      <a:pt x="2934" y="0"/>
                    </a:moveTo>
                    <a:cubicBezTo>
                      <a:pt x="2769" y="99"/>
                      <a:pt x="2588" y="198"/>
                      <a:pt x="2423" y="313"/>
                    </a:cubicBezTo>
                    <a:cubicBezTo>
                      <a:pt x="1417" y="956"/>
                      <a:pt x="527" y="1714"/>
                      <a:pt x="264" y="2571"/>
                    </a:cubicBezTo>
                    <a:cubicBezTo>
                      <a:pt x="0" y="3395"/>
                      <a:pt x="940" y="5686"/>
                      <a:pt x="2225" y="8059"/>
                    </a:cubicBezTo>
                    <a:cubicBezTo>
                      <a:pt x="3939" y="11257"/>
                      <a:pt x="6279" y="14602"/>
                      <a:pt x="7169" y="14833"/>
                    </a:cubicBezTo>
                    <a:cubicBezTo>
                      <a:pt x="7252" y="14855"/>
                      <a:pt x="7346" y="14865"/>
                      <a:pt x="7450" y="14865"/>
                    </a:cubicBezTo>
                    <a:cubicBezTo>
                      <a:pt x="8053" y="14865"/>
                      <a:pt x="8992" y="14517"/>
                      <a:pt x="10004" y="14026"/>
                    </a:cubicBezTo>
                    <a:cubicBezTo>
                      <a:pt x="10103" y="13976"/>
                      <a:pt x="10218" y="13927"/>
                      <a:pt x="10317" y="13877"/>
                    </a:cubicBezTo>
                    <a:cubicBezTo>
                      <a:pt x="10400" y="13828"/>
                      <a:pt x="10466" y="13795"/>
                      <a:pt x="10548" y="13745"/>
                    </a:cubicBezTo>
                    <a:cubicBezTo>
                      <a:pt x="9823" y="12460"/>
                      <a:pt x="8735" y="10532"/>
                      <a:pt x="7532" y="8373"/>
                    </a:cubicBezTo>
                    <a:cubicBezTo>
                      <a:pt x="6016" y="5686"/>
                      <a:pt x="4335" y="2637"/>
                      <a:pt x="29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31175" y="4631075"/>
                <a:ext cx="263725" cy="374550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14982" fill="none" extrusionOk="0">
                    <a:moveTo>
                      <a:pt x="10548" y="13745"/>
                    </a:moveTo>
                    <a:cubicBezTo>
                      <a:pt x="10466" y="13795"/>
                      <a:pt x="10400" y="13828"/>
                      <a:pt x="10317" y="13877"/>
                    </a:cubicBezTo>
                    <a:cubicBezTo>
                      <a:pt x="10218" y="13927"/>
                      <a:pt x="10103" y="13976"/>
                      <a:pt x="10004" y="14026"/>
                    </a:cubicBezTo>
                    <a:cubicBezTo>
                      <a:pt x="8817" y="14602"/>
                      <a:pt x="7730" y="14981"/>
                      <a:pt x="7169" y="14833"/>
                    </a:cubicBezTo>
                    <a:cubicBezTo>
                      <a:pt x="6279" y="14602"/>
                      <a:pt x="3939" y="11257"/>
                      <a:pt x="2225" y="8059"/>
                    </a:cubicBezTo>
                    <a:cubicBezTo>
                      <a:pt x="940" y="5686"/>
                      <a:pt x="0" y="3395"/>
                      <a:pt x="264" y="2571"/>
                    </a:cubicBezTo>
                    <a:cubicBezTo>
                      <a:pt x="527" y="1714"/>
                      <a:pt x="1417" y="956"/>
                      <a:pt x="2423" y="313"/>
                    </a:cubicBezTo>
                    <a:cubicBezTo>
                      <a:pt x="2588" y="198"/>
                      <a:pt x="2769" y="99"/>
                      <a:pt x="2934" y="0"/>
                    </a:cubicBezTo>
                    <a:cubicBezTo>
                      <a:pt x="4335" y="2637"/>
                      <a:pt x="6016" y="5686"/>
                      <a:pt x="7532" y="8373"/>
                    </a:cubicBezTo>
                    <a:cubicBezTo>
                      <a:pt x="8735" y="10532"/>
                      <a:pt x="9823" y="12460"/>
                      <a:pt x="10548" y="13745"/>
                    </a:cubicBezTo>
                    <a:close/>
                  </a:path>
                </a:pathLst>
              </a:custGeom>
              <a:noFill/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extrusionOk="0">
                    <a:moveTo>
                      <a:pt x="1" y="0"/>
                    </a:moveTo>
                    <a:cubicBezTo>
                      <a:pt x="1" y="1"/>
                      <a:pt x="1962" y="1714"/>
                      <a:pt x="2028" y="1945"/>
                    </a:cubicBezTo>
                    <a:cubicBezTo>
                      <a:pt x="2094" y="2176"/>
                      <a:pt x="1468" y="3791"/>
                      <a:pt x="1929" y="4269"/>
                    </a:cubicBezTo>
                    <a:cubicBezTo>
                      <a:pt x="2374" y="4731"/>
                      <a:pt x="4138" y="5653"/>
                      <a:pt x="4286" y="6016"/>
                    </a:cubicBezTo>
                    <a:cubicBezTo>
                      <a:pt x="4434" y="6395"/>
                      <a:pt x="4138" y="8356"/>
                      <a:pt x="4335" y="8604"/>
                    </a:cubicBezTo>
                    <a:cubicBezTo>
                      <a:pt x="4533" y="8851"/>
                      <a:pt x="6280" y="9609"/>
                      <a:pt x="6428" y="9889"/>
                    </a:cubicBezTo>
                    <a:cubicBezTo>
                      <a:pt x="6478" y="9971"/>
                      <a:pt x="6593" y="10351"/>
                      <a:pt x="6709" y="10812"/>
                    </a:cubicBezTo>
                    <a:cubicBezTo>
                      <a:pt x="6939" y="11751"/>
                      <a:pt x="7236" y="13037"/>
                      <a:pt x="7236" y="13037"/>
                    </a:cubicBezTo>
                    <a:cubicBezTo>
                      <a:pt x="7236" y="13037"/>
                      <a:pt x="7236" y="13037"/>
                      <a:pt x="7253" y="13004"/>
                    </a:cubicBezTo>
                    <a:cubicBezTo>
                      <a:pt x="7269" y="12988"/>
                      <a:pt x="7269" y="12971"/>
                      <a:pt x="7286" y="12955"/>
                    </a:cubicBezTo>
                    <a:cubicBezTo>
                      <a:pt x="7318" y="12856"/>
                      <a:pt x="7401" y="12691"/>
                      <a:pt x="7500" y="12460"/>
                    </a:cubicBezTo>
                    <a:cubicBezTo>
                      <a:pt x="7516" y="12427"/>
                      <a:pt x="7549" y="12378"/>
                      <a:pt x="7566" y="12328"/>
                    </a:cubicBezTo>
                    <a:cubicBezTo>
                      <a:pt x="7665" y="12131"/>
                      <a:pt x="7763" y="11883"/>
                      <a:pt x="7879" y="11620"/>
                    </a:cubicBezTo>
                    <a:cubicBezTo>
                      <a:pt x="7912" y="11554"/>
                      <a:pt x="7945" y="11488"/>
                      <a:pt x="7978" y="11422"/>
                    </a:cubicBezTo>
                    <a:cubicBezTo>
                      <a:pt x="8110" y="11142"/>
                      <a:pt x="8241" y="10829"/>
                      <a:pt x="8390" y="10499"/>
                    </a:cubicBezTo>
                    <a:cubicBezTo>
                      <a:pt x="8439" y="10384"/>
                      <a:pt x="8489" y="10252"/>
                      <a:pt x="8538" y="10136"/>
                    </a:cubicBezTo>
                    <a:cubicBezTo>
                      <a:pt x="8588" y="10037"/>
                      <a:pt x="8620" y="9955"/>
                      <a:pt x="8653" y="9873"/>
                    </a:cubicBezTo>
                    <a:cubicBezTo>
                      <a:pt x="8703" y="9757"/>
                      <a:pt x="8752" y="9642"/>
                      <a:pt x="8818" y="9510"/>
                    </a:cubicBezTo>
                    <a:cubicBezTo>
                      <a:pt x="8950" y="9197"/>
                      <a:pt x="9082" y="8867"/>
                      <a:pt x="9214" y="8554"/>
                    </a:cubicBezTo>
                    <a:cubicBezTo>
                      <a:pt x="9247" y="8488"/>
                      <a:pt x="9280" y="8406"/>
                      <a:pt x="9296" y="8340"/>
                    </a:cubicBezTo>
                    <a:cubicBezTo>
                      <a:pt x="9329" y="8274"/>
                      <a:pt x="9362" y="8208"/>
                      <a:pt x="9379" y="8142"/>
                    </a:cubicBezTo>
                    <a:cubicBezTo>
                      <a:pt x="9560" y="7697"/>
                      <a:pt x="9741" y="7252"/>
                      <a:pt x="9906" y="6840"/>
                    </a:cubicBezTo>
                    <a:lnTo>
                      <a:pt x="9906" y="6824"/>
                    </a:lnTo>
                    <a:cubicBezTo>
                      <a:pt x="9988" y="6593"/>
                      <a:pt x="10087" y="6362"/>
                      <a:pt x="10153" y="6148"/>
                    </a:cubicBezTo>
                    <a:cubicBezTo>
                      <a:pt x="10219" y="5967"/>
                      <a:pt x="10285" y="5785"/>
                      <a:pt x="10351" y="5620"/>
                    </a:cubicBezTo>
                    <a:cubicBezTo>
                      <a:pt x="10532" y="5077"/>
                      <a:pt x="10681" y="4582"/>
                      <a:pt x="10763" y="4203"/>
                    </a:cubicBezTo>
                    <a:cubicBezTo>
                      <a:pt x="10780" y="4154"/>
                      <a:pt x="10780" y="4121"/>
                      <a:pt x="10796" y="4071"/>
                    </a:cubicBezTo>
                    <a:cubicBezTo>
                      <a:pt x="10812" y="4022"/>
                      <a:pt x="10812" y="3989"/>
                      <a:pt x="10812" y="3939"/>
                    </a:cubicBezTo>
                    <a:cubicBezTo>
                      <a:pt x="10829" y="3890"/>
                      <a:pt x="10829" y="3857"/>
                      <a:pt x="10845" y="3808"/>
                    </a:cubicBezTo>
                    <a:cubicBezTo>
                      <a:pt x="10878" y="3511"/>
                      <a:pt x="10862" y="3313"/>
                      <a:pt x="10763" y="3247"/>
                    </a:cubicBezTo>
                    <a:cubicBezTo>
                      <a:pt x="10714" y="3214"/>
                      <a:pt x="10648" y="3181"/>
                      <a:pt x="10549" y="3132"/>
                    </a:cubicBezTo>
                    <a:cubicBezTo>
                      <a:pt x="10499" y="3115"/>
                      <a:pt x="10466" y="3099"/>
                      <a:pt x="10417" y="3082"/>
                    </a:cubicBezTo>
                    <a:cubicBezTo>
                      <a:pt x="10384" y="3082"/>
                      <a:pt x="10367" y="3066"/>
                      <a:pt x="10335" y="3049"/>
                    </a:cubicBezTo>
                    <a:cubicBezTo>
                      <a:pt x="10285" y="3033"/>
                      <a:pt x="10236" y="3016"/>
                      <a:pt x="10170" y="3000"/>
                    </a:cubicBezTo>
                    <a:cubicBezTo>
                      <a:pt x="10104" y="2967"/>
                      <a:pt x="10021" y="2934"/>
                      <a:pt x="9923" y="2901"/>
                    </a:cubicBezTo>
                    <a:cubicBezTo>
                      <a:pt x="9857" y="2885"/>
                      <a:pt x="9758" y="2852"/>
                      <a:pt x="9675" y="2819"/>
                    </a:cubicBezTo>
                    <a:cubicBezTo>
                      <a:pt x="9642" y="2802"/>
                      <a:pt x="9593" y="2786"/>
                      <a:pt x="9560" y="2786"/>
                    </a:cubicBezTo>
                    <a:cubicBezTo>
                      <a:pt x="9478" y="2753"/>
                      <a:pt x="9395" y="2720"/>
                      <a:pt x="9313" y="2703"/>
                    </a:cubicBezTo>
                    <a:cubicBezTo>
                      <a:pt x="9247" y="2670"/>
                      <a:pt x="9181" y="2654"/>
                      <a:pt x="9115" y="2637"/>
                    </a:cubicBezTo>
                    <a:cubicBezTo>
                      <a:pt x="8752" y="2522"/>
                      <a:pt x="8324" y="2390"/>
                      <a:pt x="7879" y="2242"/>
                    </a:cubicBezTo>
                    <a:cubicBezTo>
                      <a:pt x="7780" y="2225"/>
                      <a:pt x="7681" y="2192"/>
                      <a:pt x="7582" y="2159"/>
                    </a:cubicBezTo>
                    <a:cubicBezTo>
                      <a:pt x="7549" y="2143"/>
                      <a:pt x="7500" y="2127"/>
                      <a:pt x="7467" y="2127"/>
                    </a:cubicBezTo>
                    <a:cubicBezTo>
                      <a:pt x="7401" y="2094"/>
                      <a:pt x="7318" y="2077"/>
                      <a:pt x="7253" y="2061"/>
                    </a:cubicBezTo>
                    <a:cubicBezTo>
                      <a:pt x="7022" y="1995"/>
                      <a:pt x="6775" y="1912"/>
                      <a:pt x="6527" y="1846"/>
                    </a:cubicBezTo>
                    <a:cubicBezTo>
                      <a:pt x="6297" y="1780"/>
                      <a:pt x="6049" y="1698"/>
                      <a:pt x="5802" y="1632"/>
                    </a:cubicBezTo>
                    <a:cubicBezTo>
                      <a:pt x="5571" y="1566"/>
                      <a:pt x="5341" y="1500"/>
                      <a:pt x="5110" y="1434"/>
                    </a:cubicBezTo>
                    <a:cubicBezTo>
                      <a:pt x="5094" y="1434"/>
                      <a:pt x="5094" y="1418"/>
                      <a:pt x="5077" y="1418"/>
                    </a:cubicBezTo>
                    <a:cubicBezTo>
                      <a:pt x="4780" y="1335"/>
                      <a:pt x="4484" y="1253"/>
                      <a:pt x="4187" y="1171"/>
                    </a:cubicBezTo>
                    <a:cubicBezTo>
                      <a:pt x="4154" y="1154"/>
                      <a:pt x="4138" y="1154"/>
                      <a:pt x="4121" y="1154"/>
                    </a:cubicBezTo>
                    <a:cubicBezTo>
                      <a:pt x="3956" y="1105"/>
                      <a:pt x="3808" y="1055"/>
                      <a:pt x="3660" y="1022"/>
                    </a:cubicBezTo>
                    <a:cubicBezTo>
                      <a:pt x="2934" y="808"/>
                      <a:pt x="2259" y="627"/>
                      <a:pt x="1698" y="462"/>
                    </a:cubicBezTo>
                    <a:cubicBezTo>
                      <a:pt x="1616" y="445"/>
                      <a:pt x="1550" y="429"/>
                      <a:pt x="1468" y="412"/>
                    </a:cubicBezTo>
                    <a:cubicBezTo>
                      <a:pt x="1435" y="396"/>
                      <a:pt x="1402" y="380"/>
                      <a:pt x="1352" y="380"/>
                    </a:cubicBezTo>
                    <a:cubicBezTo>
                      <a:pt x="1286" y="363"/>
                      <a:pt x="1220" y="330"/>
                      <a:pt x="1155" y="314"/>
                    </a:cubicBezTo>
                    <a:cubicBezTo>
                      <a:pt x="973" y="264"/>
                      <a:pt x="808" y="231"/>
                      <a:pt x="660" y="182"/>
                    </a:cubicBezTo>
                    <a:cubicBezTo>
                      <a:pt x="627" y="165"/>
                      <a:pt x="578" y="165"/>
                      <a:pt x="545" y="149"/>
                    </a:cubicBezTo>
                    <a:cubicBezTo>
                      <a:pt x="446" y="132"/>
                      <a:pt x="363" y="99"/>
                      <a:pt x="281" y="83"/>
                    </a:cubicBezTo>
                    <a:cubicBezTo>
                      <a:pt x="248" y="66"/>
                      <a:pt x="215" y="66"/>
                      <a:pt x="182" y="50"/>
                    </a:cubicBezTo>
                    <a:cubicBezTo>
                      <a:pt x="67" y="1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B9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extrusionOk="0">
                    <a:moveTo>
                      <a:pt x="3000" y="1"/>
                    </a:moveTo>
                    <a:cubicBezTo>
                      <a:pt x="2770" y="116"/>
                      <a:pt x="2489" y="248"/>
                      <a:pt x="2176" y="413"/>
                    </a:cubicBezTo>
                    <a:cubicBezTo>
                      <a:pt x="2077" y="462"/>
                      <a:pt x="1979" y="512"/>
                      <a:pt x="1863" y="561"/>
                    </a:cubicBezTo>
                    <a:cubicBezTo>
                      <a:pt x="1797" y="594"/>
                      <a:pt x="1731" y="627"/>
                      <a:pt x="1665" y="660"/>
                    </a:cubicBezTo>
                    <a:cubicBezTo>
                      <a:pt x="1435" y="775"/>
                      <a:pt x="1204" y="907"/>
                      <a:pt x="973" y="1022"/>
                    </a:cubicBezTo>
                    <a:cubicBezTo>
                      <a:pt x="825" y="1105"/>
                      <a:pt x="660" y="1204"/>
                      <a:pt x="512" y="1286"/>
                    </a:cubicBezTo>
                    <a:cubicBezTo>
                      <a:pt x="347" y="1385"/>
                      <a:pt x="166" y="1484"/>
                      <a:pt x="1" y="1599"/>
                    </a:cubicBezTo>
                    <a:cubicBezTo>
                      <a:pt x="1" y="1632"/>
                      <a:pt x="1" y="1649"/>
                      <a:pt x="1" y="1649"/>
                    </a:cubicBezTo>
                    <a:cubicBezTo>
                      <a:pt x="1" y="1649"/>
                      <a:pt x="1187" y="4203"/>
                      <a:pt x="4319" y="9724"/>
                    </a:cubicBezTo>
                    <a:cubicBezTo>
                      <a:pt x="5242" y="11323"/>
                      <a:pt x="6313" y="13185"/>
                      <a:pt x="7582" y="15312"/>
                    </a:cubicBezTo>
                    <a:cubicBezTo>
                      <a:pt x="7681" y="15262"/>
                      <a:pt x="7796" y="15213"/>
                      <a:pt x="7895" y="15163"/>
                    </a:cubicBezTo>
                    <a:cubicBezTo>
                      <a:pt x="8208" y="14998"/>
                      <a:pt x="8538" y="14834"/>
                      <a:pt x="8851" y="14652"/>
                    </a:cubicBezTo>
                    <a:cubicBezTo>
                      <a:pt x="8868" y="14636"/>
                      <a:pt x="8884" y="14636"/>
                      <a:pt x="8901" y="14619"/>
                    </a:cubicBezTo>
                    <a:cubicBezTo>
                      <a:pt x="9032" y="14553"/>
                      <a:pt x="9148" y="14487"/>
                      <a:pt x="9280" y="14422"/>
                    </a:cubicBezTo>
                    <a:cubicBezTo>
                      <a:pt x="9395" y="14356"/>
                      <a:pt x="9510" y="14290"/>
                      <a:pt x="9626" y="14224"/>
                    </a:cubicBezTo>
                    <a:cubicBezTo>
                      <a:pt x="9758" y="14141"/>
                      <a:pt x="9873" y="14075"/>
                      <a:pt x="9988" y="14010"/>
                    </a:cubicBezTo>
                    <a:cubicBezTo>
                      <a:pt x="10054" y="13977"/>
                      <a:pt x="10120" y="13944"/>
                      <a:pt x="10170" y="13894"/>
                    </a:cubicBezTo>
                    <a:cubicBezTo>
                      <a:pt x="10466" y="13729"/>
                      <a:pt x="10747" y="13565"/>
                      <a:pt x="10994" y="13400"/>
                    </a:cubicBezTo>
                    <a:cubicBezTo>
                      <a:pt x="10994" y="13400"/>
                      <a:pt x="9906" y="11587"/>
                      <a:pt x="8390" y="9032"/>
                    </a:cubicBezTo>
                    <a:cubicBezTo>
                      <a:pt x="8373" y="8999"/>
                      <a:pt x="8357" y="8966"/>
                      <a:pt x="8340" y="8950"/>
                    </a:cubicBezTo>
                    <a:cubicBezTo>
                      <a:pt x="7500" y="7532"/>
                      <a:pt x="6527" y="5917"/>
                      <a:pt x="5538" y="4253"/>
                    </a:cubicBezTo>
                    <a:cubicBezTo>
                      <a:pt x="4681" y="2819"/>
                      <a:pt x="3808" y="1369"/>
                      <a:pt x="3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16050" y="4615400"/>
                <a:ext cx="216325" cy="34985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13994" extrusionOk="0">
                    <a:moveTo>
                      <a:pt x="692" y="1"/>
                    </a:moveTo>
                    <a:cubicBezTo>
                      <a:pt x="462" y="116"/>
                      <a:pt x="231" y="248"/>
                      <a:pt x="0" y="363"/>
                    </a:cubicBezTo>
                    <a:cubicBezTo>
                      <a:pt x="1401" y="2819"/>
                      <a:pt x="3263" y="6016"/>
                      <a:pt x="4928" y="8901"/>
                    </a:cubicBezTo>
                    <a:cubicBezTo>
                      <a:pt x="6065" y="10862"/>
                      <a:pt x="7104" y="12658"/>
                      <a:pt x="7878" y="13993"/>
                    </a:cubicBezTo>
                    <a:cubicBezTo>
                      <a:pt x="7895" y="13977"/>
                      <a:pt x="7911" y="13977"/>
                      <a:pt x="7928" y="13960"/>
                    </a:cubicBezTo>
                    <a:cubicBezTo>
                      <a:pt x="8059" y="13894"/>
                      <a:pt x="8175" y="13828"/>
                      <a:pt x="8307" y="13763"/>
                    </a:cubicBezTo>
                    <a:cubicBezTo>
                      <a:pt x="8422" y="13697"/>
                      <a:pt x="8537" y="13631"/>
                      <a:pt x="8653" y="13565"/>
                    </a:cubicBezTo>
                    <a:cubicBezTo>
                      <a:pt x="7812" y="12180"/>
                      <a:pt x="6807" y="10499"/>
                      <a:pt x="5785" y="8752"/>
                    </a:cubicBezTo>
                    <a:cubicBezTo>
                      <a:pt x="3956" y="5670"/>
                      <a:pt x="2027" y="2341"/>
                      <a:pt x="6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86800" y="4556075"/>
                <a:ext cx="799350" cy="446650"/>
              </a:xfrm>
              <a:custGeom>
                <a:avLst/>
                <a:gdLst/>
                <a:ahLst/>
                <a:cxnLst/>
                <a:rect l="l" t="t" r="r" b="b"/>
                <a:pathLst>
                  <a:path w="31974" h="17866" extrusionOk="0">
                    <a:moveTo>
                      <a:pt x="31973" y="1"/>
                    </a:moveTo>
                    <a:lnTo>
                      <a:pt x="31973" y="1"/>
                    </a:lnTo>
                    <a:cubicBezTo>
                      <a:pt x="31331" y="314"/>
                      <a:pt x="30671" y="627"/>
                      <a:pt x="30029" y="940"/>
                    </a:cubicBezTo>
                    <a:cubicBezTo>
                      <a:pt x="25760" y="3017"/>
                      <a:pt x="21491" y="5110"/>
                      <a:pt x="17223" y="7186"/>
                    </a:cubicBezTo>
                    <a:cubicBezTo>
                      <a:pt x="14421" y="8538"/>
                      <a:pt x="11570" y="9922"/>
                      <a:pt x="8587" y="10746"/>
                    </a:cubicBezTo>
                    <a:cubicBezTo>
                      <a:pt x="8043" y="10895"/>
                      <a:pt x="7499" y="11010"/>
                      <a:pt x="6955" y="11125"/>
                    </a:cubicBezTo>
                    <a:cubicBezTo>
                      <a:pt x="6658" y="11175"/>
                      <a:pt x="6378" y="11224"/>
                      <a:pt x="6098" y="11274"/>
                    </a:cubicBezTo>
                    <a:cubicBezTo>
                      <a:pt x="5999" y="11290"/>
                      <a:pt x="5900" y="11307"/>
                      <a:pt x="5785" y="11323"/>
                    </a:cubicBezTo>
                    <a:cubicBezTo>
                      <a:pt x="5637" y="11340"/>
                      <a:pt x="5472" y="11356"/>
                      <a:pt x="5307" y="11373"/>
                    </a:cubicBezTo>
                    <a:cubicBezTo>
                      <a:pt x="5043" y="11405"/>
                      <a:pt x="4780" y="11422"/>
                      <a:pt x="4516" y="11438"/>
                    </a:cubicBezTo>
                    <a:cubicBezTo>
                      <a:pt x="4215" y="11455"/>
                      <a:pt x="3911" y="11464"/>
                      <a:pt x="3604" y="11464"/>
                    </a:cubicBezTo>
                    <a:cubicBezTo>
                      <a:pt x="2411" y="11464"/>
                      <a:pt x="1180" y="11335"/>
                      <a:pt x="0" y="11059"/>
                    </a:cubicBezTo>
                    <a:lnTo>
                      <a:pt x="0" y="11059"/>
                    </a:lnTo>
                    <a:cubicBezTo>
                      <a:pt x="1714" y="14257"/>
                      <a:pt x="4054" y="17602"/>
                      <a:pt x="4944" y="17833"/>
                    </a:cubicBezTo>
                    <a:cubicBezTo>
                      <a:pt x="5027" y="17855"/>
                      <a:pt x="5121" y="17865"/>
                      <a:pt x="5225" y="17865"/>
                    </a:cubicBezTo>
                    <a:cubicBezTo>
                      <a:pt x="5828" y="17865"/>
                      <a:pt x="6767" y="17517"/>
                      <a:pt x="7779" y="17026"/>
                    </a:cubicBezTo>
                    <a:cubicBezTo>
                      <a:pt x="7878" y="16976"/>
                      <a:pt x="7993" y="16927"/>
                      <a:pt x="8092" y="16877"/>
                    </a:cubicBezTo>
                    <a:cubicBezTo>
                      <a:pt x="8405" y="16712"/>
                      <a:pt x="8735" y="16548"/>
                      <a:pt x="9048" y="16366"/>
                    </a:cubicBezTo>
                    <a:cubicBezTo>
                      <a:pt x="9065" y="16350"/>
                      <a:pt x="9081" y="16350"/>
                      <a:pt x="9098" y="16333"/>
                    </a:cubicBezTo>
                    <a:cubicBezTo>
                      <a:pt x="9229" y="16267"/>
                      <a:pt x="9345" y="16201"/>
                      <a:pt x="9477" y="16136"/>
                    </a:cubicBezTo>
                    <a:cubicBezTo>
                      <a:pt x="9592" y="16070"/>
                      <a:pt x="9707" y="16004"/>
                      <a:pt x="9823" y="15938"/>
                    </a:cubicBezTo>
                    <a:cubicBezTo>
                      <a:pt x="9955" y="15855"/>
                      <a:pt x="10070" y="15789"/>
                      <a:pt x="10185" y="15724"/>
                    </a:cubicBezTo>
                    <a:cubicBezTo>
                      <a:pt x="10251" y="15691"/>
                      <a:pt x="10317" y="15658"/>
                      <a:pt x="10367" y="15608"/>
                    </a:cubicBezTo>
                    <a:cubicBezTo>
                      <a:pt x="10663" y="15443"/>
                      <a:pt x="10944" y="15279"/>
                      <a:pt x="11191" y="15114"/>
                    </a:cubicBezTo>
                    <a:cubicBezTo>
                      <a:pt x="11850" y="14718"/>
                      <a:pt x="12328" y="14405"/>
                      <a:pt x="12460" y="14339"/>
                    </a:cubicBezTo>
                    <a:cubicBezTo>
                      <a:pt x="12987" y="14042"/>
                      <a:pt x="30309" y="3396"/>
                      <a:pt x="30556" y="3165"/>
                    </a:cubicBezTo>
                    <a:cubicBezTo>
                      <a:pt x="30556" y="3165"/>
                      <a:pt x="30556" y="3165"/>
                      <a:pt x="30573" y="3132"/>
                    </a:cubicBezTo>
                    <a:cubicBezTo>
                      <a:pt x="30589" y="3116"/>
                      <a:pt x="30589" y="3099"/>
                      <a:pt x="30606" y="3083"/>
                    </a:cubicBezTo>
                    <a:cubicBezTo>
                      <a:pt x="30638" y="2984"/>
                      <a:pt x="30721" y="2819"/>
                      <a:pt x="30820" y="2588"/>
                    </a:cubicBezTo>
                    <a:cubicBezTo>
                      <a:pt x="30836" y="2555"/>
                      <a:pt x="30869" y="2506"/>
                      <a:pt x="30886" y="2456"/>
                    </a:cubicBezTo>
                    <a:cubicBezTo>
                      <a:pt x="30985" y="2259"/>
                      <a:pt x="31083" y="2011"/>
                      <a:pt x="31199" y="1748"/>
                    </a:cubicBezTo>
                    <a:cubicBezTo>
                      <a:pt x="31232" y="1682"/>
                      <a:pt x="31265" y="1616"/>
                      <a:pt x="31298" y="1550"/>
                    </a:cubicBezTo>
                    <a:cubicBezTo>
                      <a:pt x="31430" y="1270"/>
                      <a:pt x="31561" y="957"/>
                      <a:pt x="31710" y="627"/>
                    </a:cubicBezTo>
                    <a:cubicBezTo>
                      <a:pt x="31759" y="512"/>
                      <a:pt x="31809" y="380"/>
                      <a:pt x="31858" y="264"/>
                    </a:cubicBezTo>
                    <a:cubicBezTo>
                      <a:pt x="31908" y="165"/>
                      <a:pt x="31940" y="83"/>
                      <a:pt x="31973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69800" y="4309275"/>
                <a:ext cx="271975" cy="32592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13037" fill="none" extrusionOk="0">
                    <a:moveTo>
                      <a:pt x="10845" y="3808"/>
                    </a:moveTo>
                    <a:cubicBezTo>
                      <a:pt x="10829" y="3857"/>
                      <a:pt x="10829" y="3890"/>
                      <a:pt x="10812" y="3939"/>
                    </a:cubicBezTo>
                    <a:cubicBezTo>
                      <a:pt x="10812" y="3989"/>
                      <a:pt x="10812" y="4022"/>
                      <a:pt x="10796" y="4071"/>
                    </a:cubicBezTo>
                    <a:cubicBezTo>
                      <a:pt x="10780" y="4121"/>
                      <a:pt x="10780" y="4154"/>
                      <a:pt x="10763" y="4203"/>
                    </a:cubicBezTo>
                    <a:cubicBezTo>
                      <a:pt x="10681" y="4582"/>
                      <a:pt x="10532" y="5077"/>
                      <a:pt x="10351" y="5620"/>
                    </a:cubicBezTo>
                    <a:cubicBezTo>
                      <a:pt x="10285" y="5785"/>
                      <a:pt x="10219" y="5967"/>
                      <a:pt x="10153" y="6148"/>
                    </a:cubicBezTo>
                    <a:cubicBezTo>
                      <a:pt x="10087" y="6362"/>
                      <a:pt x="9988" y="6593"/>
                      <a:pt x="9906" y="6824"/>
                    </a:cubicBezTo>
                    <a:lnTo>
                      <a:pt x="9906" y="6840"/>
                    </a:lnTo>
                    <a:cubicBezTo>
                      <a:pt x="9741" y="7252"/>
                      <a:pt x="9560" y="7697"/>
                      <a:pt x="9379" y="8142"/>
                    </a:cubicBezTo>
                    <a:cubicBezTo>
                      <a:pt x="9362" y="8208"/>
                      <a:pt x="9329" y="8274"/>
                      <a:pt x="9296" y="8340"/>
                    </a:cubicBezTo>
                    <a:cubicBezTo>
                      <a:pt x="9280" y="8406"/>
                      <a:pt x="9247" y="8488"/>
                      <a:pt x="9214" y="8554"/>
                    </a:cubicBezTo>
                    <a:cubicBezTo>
                      <a:pt x="9082" y="8867"/>
                      <a:pt x="8950" y="9197"/>
                      <a:pt x="8818" y="9510"/>
                    </a:cubicBezTo>
                    <a:cubicBezTo>
                      <a:pt x="8752" y="9642"/>
                      <a:pt x="8703" y="9757"/>
                      <a:pt x="8653" y="9873"/>
                    </a:cubicBezTo>
                    <a:cubicBezTo>
                      <a:pt x="8620" y="9955"/>
                      <a:pt x="8588" y="10037"/>
                      <a:pt x="8538" y="10136"/>
                    </a:cubicBezTo>
                    <a:cubicBezTo>
                      <a:pt x="8489" y="10252"/>
                      <a:pt x="8439" y="10384"/>
                      <a:pt x="8390" y="10499"/>
                    </a:cubicBezTo>
                    <a:cubicBezTo>
                      <a:pt x="8241" y="10829"/>
                      <a:pt x="8110" y="11142"/>
                      <a:pt x="7978" y="11422"/>
                    </a:cubicBezTo>
                    <a:cubicBezTo>
                      <a:pt x="7945" y="11488"/>
                      <a:pt x="7912" y="11554"/>
                      <a:pt x="7879" y="11620"/>
                    </a:cubicBezTo>
                    <a:cubicBezTo>
                      <a:pt x="7763" y="11883"/>
                      <a:pt x="7665" y="12131"/>
                      <a:pt x="7566" y="12328"/>
                    </a:cubicBezTo>
                    <a:cubicBezTo>
                      <a:pt x="7549" y="12378"/>
                      <a:pt x="7516" y="12427"/>
                      <a:pt x="7500" y="12460"/>
                    </a:cubicBezTo>
                    <a:cubicBezTo>
                      <a:pt x="7401" y="12691"/>
                      <a:pt x="7318" y="12856"/>
                      <a:pt x="7286" y="12955"/>
                    </a:cubicBezTo>
                    <a:cubicBezTo>
                      <a:pt x="7269" y="12971"/>
                      <a:pt x="7269" y="12988"/>
                      <a:pt x="7253" y="13004"/>
                    </a:cubicBezTo>
                    <a:cubicBezTo>
                      <a:pt x="7236" y="13037"/>
                      <a:pt x="7236" y="13037"/>
                      <a:pt x="7236" y="13037"/>
                    </a:cubicBezTo>
                    <a:cubicBezTo>
                      <a:pt x="7236" y="13037"/>
                      <a:pt x="6939" y="11751"/>
                      <a:pt x="6709" y="10812"/>
                    </a:cubicBezTo>
                    <a:cubicBezTo>
                      <a:pt x="6593" y="10351"/>
                      <a:pt x="6478" y="9971"/>
                      <a:pt x="6428" y="9889"/>
                    </a:cubicBezTo>
                    <a:cubicBezTo>
                      <a:pt x="6280" y="9609"/>
                      <a:pt x="4533" y="8851"/>
                      <a:pt x="4335" y="8604"/>
                    </a:cubicBezTo>
                    <a:cubicBezTo>
                      <a:pt x="4138" y="8356"/>
                      <a:pt x="4434" y="6395"/>
                      <a:pt x="4286" y="6016"/>
                    </a:cubicBezTo>
                    <a:cubicBezTo>
                      <a:pt x="4138" y="5653"/>
                      <a:pt x="2374" y="4731"/>
                      <a:pt x="1929" y="4269"/>
                    </a:cubicBezTo>
                    <a:cubicBezTo>
                      <a:pt x="1468" y="3791"/>
                      <a:pt x="2094" y="2176"/>
                      <a:pt x="2028" y="1945"/>
                    </a:cubicBezTo>
                    <a:cubicBezTo>
                      <a:pt x="1962" y="1714"/>
                      <a:pt x="1" y="0"/>
                      <a:pt x="1" y="0"/>
                    </a:cubicBezTo>
                    <a:cubicBezTo>
                      <a:pt x="1" y="0"/>
                      <a:pt x="67" y="17"/>
                      <a:pt x="182" y="50"/>
                    </a:cubicBezTo>
                    <a:cubicBezTo>
                      <a:pt x="215" y="66"/>
                      <a:pt x="248" y="66"/>
                      <a:pt x="281" y="83"/>
                    </a:cubicBezTo>
                    <a:cubicBezTo>
                      <a:pt x="363" y="99"/>
                      <a:pt x="446" y="132"/>
                      <a:pt x="545" y="149"/>
                    </a:cubicBezTo>
                    <a:cubicBezTo>
                      <a:pt x="578" y="165"/>
                      <a:pt x="627" y="165"/>
                      <a:pt x="660" y="182"/>
                    </a:cubicBezTo>
                    <a:cubicBezTo>
                      <a:pt x="808" y="231"/>
                      <a:pt x="973" y="264"/>
                      <a:pt x="1155" y="314"/>
                    </a:cubicBezTo>
                    <a:cubicBezTo>
                      <a:pt x="1220" y="330"/>
                      <a:pt x="1286" y="363"/>
                      <a:pt x="1352" y="380"/>
                    </a:cubicBezTo>
                    <a:cubicBezTo>
                      <a:pt x="1402" y="380"/>
                      <a:pt x="1435" y="396"/>
                      <a:pt x="1468" y="412"/>
                    </a:cubicBezTo>
                    <a:cubicBezTo>
                      <a:pt x="1550" y="429"/>
                      <a:pt x="1616" y="445"/>
                      <a:pt x="1698" y="462"/>
                    </a:cubicBezTo>
                    <a:cubicBezTo>
                      <a:pt x="2259" y="627"/>
                      <a:pt x="2934" y="808"/>
                      <a:pt x="3660" y="1022"/>
                    </a:cubicBezTo>
                    <a:cubicBezTo>
                      <a:pt x="3808" y="1055"/>
                      <a:pt x="3956" y="1105"/>
                      <a:pt x="4121" y="1154"/>
                    </a:cubicBezTo>
                    <a:cubicBezTo>
                      <a:pt x="4138" y="1154"/>
                      <a:pt x="4154" y="1154"/>
                      <a:pt x="4187" y="1171"/>
                    </a:cubicBezTo>
                    <a:cubicBezTo>
                      <a:pt x="4484" y="1253"/>
                      <a:pt x="4780" y="1335"/>
                      <a:pt x="5077" y="1418"/>
                    </a:cubicBezTo>
                    <a:cubicBezTo>
                      <a:pt x="5094" y="1418"/>
                      <a:pt x="5094" y="1434"/>
                      <a:pt x="5110" y="1434"/>
                    </a:cubicBezTo>
                    <a:cubicBezTo>
                      <a:pt x="5341" y="1500"/>
                      <a:pt x="5571" y="1566"/>
                      <a:pt x="5802" y="1632"/>
                    </a:cubicBezTo>
                    <a:cubicBezTo>
                      <a:pt x="6049" y="1698"/>
                      <a:pt x="6297" y="1780"/>
                      <a:pt x="6527" y="1846"/>
                    </a:cubicBezTo>
                    <a:cubicBezTo>
                      <a:pt x="6775" y="1912"/>
                      <a:pt x="7022" y="1995"/>
                      <a:pt x="7253" y="2061"/>
                    </a:cubicBezTo>
                    <a:cubicBezTo>
                      <a:pt x="7318" y="2077"/>
                      <a:pt x="7401" y="2094"/>
                      <a:pt x="7467" y="2127"/>
                    </a:cubicBezTo>
                    <a:cubicBezTo>
                      <a:pt x="7500" y="2127"/>
                      <a:pt x="7549" y="2143"/>
                      <a:pt x="7582" y="2159"/>
                    </a:cubicBezTo>
                    <a:cubicBezTo>
                      <a:pt x="7681" y="2192"/>
                      <a:pt x="7780" y="2225"/>
                      <a:pt x="7879" y="2242"/>
                    </a:cubicBezTo>
                    <a:cubicBezTo>
                      <a:pt x="8324" y="2390"/>
                      <a:pt x="8752" y="2522"/>
                      <a:pt x="9115" y="2637"/>
                    </a:cubicBezTo>
                    <a:cubicBezTo>
                      <a:pt x="9181" y="2654"/>
                      <a:pt x="9247" y="2670"/>
                      <a:pt x="9313" y="2703"/>
                    </a:cubicBezTo>
                    <a:cubicBezTo>
                      <a:pt x="9395" y="2720"/>
                      <a:pt x="9478" y="2753"/>
                      <a:pt x="9560" y="2786"/>
                    </a:cubicBezTo>
                    <a:cubicBezTo>
                      <a:pt x="9593" y="2786"/>
                      <a:pt x="9642" y="2802"/>
                      <a:pt x="9675" y="2819"/>
                    </a:cubicBezTo>
                    <a:cubicBezTo>
                      <a:pt x="9758" y="2852"/>
                      <a:pt x="9857" y="2885"/>
                      <a:pt x="9923" y="2901"/>
                    </a:cubicBezTo>
                    <a:cubicBezTo>
                      <a:pt x="10021" y="2934"/>
                      <a:pt x="10104" y="2967"/>
                      <a:pt x="10170" y="3000"/>
                    </a:cubicBezTo>
                    <a:cubicBezTo>
                      <a:pt x="10236" y="3016"/>
                      <a:pt x="10285" y="3033"/>
                      <a:pt x="10335" y="3049"/>
                    </a:cubicBezTo>
                    <a:cubicBezTo>
                      <a:pt x="10367" y="3066"/>
                      <a:pt x="10384" y="3082"/>
                      <a:pt x="10417" y="3082"/>
                    </a:cubicBezTo>
                    <a:cubicBezTo>
                      <a:pt x="10466" y="3099"/>
                      <a:pt x="10499" y="3115"/>
                      <a:pt x="10549" y="3132"/>
                    </a:cubicBezTo>
                    <a:cubicBezTo>
                      <a:pt x="10648" y="3181"/>
                      <a:pt x="10714" y="3214"/>
                      <a:pt x="10763" y="3247"/>
                    </a:cubicBezTo>
                    <a:cubicBezTo>
                      <a:pt x="10862" y="3313"/>
                      <a:pt x="10878" y="3511"/>
                      <a:pt x="10845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951100" y="4360775"/>
                <a:ext cx="9562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4781" extrusionOk="0">
                    <a:moveTo>
                      <a:pt x="1" y="1"/>
                    </a:moveTo>
                    <a:cubicBezTo>
                      <a:pt x="1665" y="2539"/>
                      <a:pt x="2654" y="4780"/>
                      <a:pt x="2654" y="4780"/>
                    </a:cubicBezTo>
                    <a:cubicBezTo>
                      <a:pt x="3346" y="2967"/>
                      <a:pt x="3824" y="1401"/>
                      <a:pt x="3511" y="1187"/>
                    </a:cubicBezTo>
                    <a:cubicBezTo>
                      <a:pt x="3214" y="989"/>
                      <a:pt x="1764" y="52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00225" y="4524350"/>
                <a:ext cx="477975" cy="298325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1933" fill="none" extrusionOk="0">
                    <a:moveTo>
                      <a:pt x="19118" y="1"/>
                    </a:moveTo>
                    <a:cubicBezTo>
                      <a:pt x="19118" y="1"/>
                      <a:pt x="3560" y="10351"/>
                      <a:pt x="0" y="11933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30175" y="4416000"/>
                <a:ext cx="487875" cy="28925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11570" fill="none" extrusionOk="0">
                    <a:moveTo>
                      <a:pt x="19514" y="0"/>
                    </a:moveTo>
                    <a:cubicBezTo>
                      <a:pt x="19514" y="0"/>
                      <a:pt x="3610" y="9229"/>
                      <a:pt x="0" y="11570"/>
                    </a:cubicBezTo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91725" y="4598925"/>
                <a:ext cx="2748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0994" h="15312" fill="none" extrusionOk="0">
                    <a:moveTo>
                      <a:pt x="10994" y="13400"/>
                    </a:moveTo>
                    <a:cubicBezTo>
                      <a:pt x="10747" y="13565"/>
                      <a:pt x="10466" y="13729"/>
                      <a:pt x="10170" y="13894"/>
                    </a:cubicBezTo>
                    <a:cubicBezTo>
                      <a:pt x="10120" y="13944"/>
                      <a:pt x="10054" y="13977"/>
                      <a:pt x="9988" y="14010"/>
                    </a:cubicBezTo>
                    <a:cubicBezTo>
                      <a:pt x="9873" y="14075"/>
                      <a:pt x="9758" y="14141"/>
                      <a:pt x="9626" y="14224"/>
                    </a:cubicBezTo>
                    <a:cubicBezTo>
                      <a:pt x="9510" y="14290"/>
                      <a:pt x="9395" y="14356"/>
                      <a:pt x="9280" y="14422"/>
                    </a:cubicBezTo>
                    <a:cubicBezTo>
                      <a:pt x="9148" y="14487"/>
                      <a:pt x="9032" y="14553"/>
                      <a:pt x="8901" y="14619"/>
                    </a:cubicBezTo>
                    <a:cubicBezTo>
                      <a:pt x="8884" y="14636"/>
                      <a:pt x="8868" y="14636"/>
                      <a:pt x="8851" y="14652"/>
                    </a:cubicBezTo>
                    <a:cubicBezTo>
                      <a:pt x="8538" y="14834"/>
                      <a:pt x="8208" y="14998"/>
                      <a:pt x="7895" y="15163"/>
                    </a:cubicBezTo>
                    <a:cubicBezTo>
                      <a:pt x="7796" y="15213"/>
                      <a:pt x="7681" y="15262"/>
                      <a:pt x="7582" y="15312"/>
                    </a:cubicBezTo>
                    <a:cubicBezTo>
                      <a:pt x="6313" y="13185"/>
                      <a:pt x="5242" y="11323"/>
                      <a:pt x="4319" y="9724"/>
                    </a:cubicBezTo>
                    <a:cubicBezTo>
                      <a:pt x="1187" y="4203"/>
                      <a:pt x="1" y="1649"/>
                      <a:pt x="1" y="1649"/>
                    </a:cubicBezTo>
                    <a:cubicBezTo>
                      <a:pt x="1" y="1649"/>
                      <a:pt x="1" y="1632"/>
                      <a:pt x="1" y="1599"/>
                    </a:cubicBezTo>
                    <a:cubicBezTo>
                      <a:pt x="166" y="1484"/>
                      <a:pt x="347" y="1385"/>
                      <a:pt x="512" y="1286"/>
                    </a:cubicBezTo>
                    <a:cubicBezTo>
                      <a:pt x="660" y="1204"/>
                      <a:pt x="825" y="1105"/>
                      <a:pt x="973" y="1022"/>
                    </a:cubicBezTo>
                    <a:cubicBezTo>
                      <a:pt x="1204" y="907"/>
                      <a:pt x="1435" y="775"/>
                      <a:pt x="1665" y="660"/>
                    </a:cubicBezTo>
                    <a:cubicBezTo>
                      <a:pt x="1731" y="627"/>
                      <a:pt x="1797" y="594"/>
                      <a:pt x="1863" y="561"/>
                    </a:cubicBezTo>
                    <a:cubicBezTo>
                      <a:pt x="1979" y="512"/>
                      <a:pt x="2077" y="462"/>
                      <a:pt x="2176" y="413"/>
                    </a:cubicBezTo>
                    <a:cubicBezTo>
                      <a:pt x="2489" y="248"/>
                      <a:pt x="2770" y="116"/>
                      <a:pt x="3000" y="1"/>
                    </a:cubicBezTo>
                    <a:cubicBezTo>
                      <a:pt x="3808" y="1369"/>
                      <a:pt x="4681" y="2819"/>
                      <a:pt x="5538" y="4253"/>
                    </a:cubicBezTo>
                    <a:cubicBezTo>
                      <a:pt x="6527" y="5917"/>
                      <a:pt x="7500" y="7532"/>
                      <a:pt x="8340" y="8950"/>
                    </a:cubicBezTo>
                    <a:cubicBezTo>
                      <a:pt x="8357" y="8966"/>
                      <a:pt x="8373" y="8999"/>
                      <a:pt x="8390" y="9032"/>
                    </a:cubicBezTo>
                    <a:cubicBezTo>
                      <a:pt x="9906" y="11587"/>
                      <a:pt x="10994" y="13400"/>
                      <a:pt x="10994" y="13400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31175" y="4309275"/>
                <a:ext cx="910600" cy="696350"/>
              </a:xfrm>
              <a:custGeom>
                <a:avLst/>
                <a:gdLst/>
                <a:ahLst/>
                <a:cxnLst/>
                <a:rect l="l" t="t" r="r" b="b"/>
                <a:pathLst>
                  <a:path w="36424" h="27854" fill="none" extrusionOk="0">
                    <a:moveTo>
                      <a:pt x="36390" y="3808"/>
                    </a:moveTo>
                    <a:cubicBezTo>
                      <a:pt x="36374" y="3857"/>
                      <a:pt x="36374" y="3890"/>
                      <a:pt x="36357" y="3939"/>
                    </a:cubicBezTo>
                    <a:cubicBezTo>
                      <a:pt x="36357" y="3989"/>
                      <a:pt x="36357" y="4022"/>
                      <a:pt x="36341" y="4071"/>
                    </a:cubicBezTo>
                    <a:cubicBezTo>
                      <a:pt x="36325" y="4121"/>
                      <a:pt x="36325" y="4154"/>
                      <a:pt x="36308" y="4203"/>
                    </a:cubicBezTo>
                    <a:cubicBezTo>
                      <a:pt x="36226" y="4582"/>
                      <a:pt x="36077" y="5077"/>
                      <a:pt x="35896" y="5620"/>
                    </a:cubicBezTo>
                    <a:cubicBezTo>
                      <a:pt x="35830" y="5785"/>
                      <a:pt x="35764" y="5967"/>
                      <a:pt x="35698" y="6148"/>
                    </a:cubicBezTo>
                    <a:cubicBezTo>
                      <a:pt x="35632" y="6362"/>
                      <a:pt x="35533" y="6593"/>
                      <a:pt x="35451" y="6824"/>
                    </a:cubicBezTo>
                    <a:lnTo>
                      <a:pt x="35451" y="6840"/>
                    </a:lnTo>
                    <a:cubicBezTo>
                      <a:pt x="35286" y="7252"/>
                      <a:pt x="35105" y="7697"/>
                      <a:pt x="34924" y="8142"/>
                    </a:cubicBezTo>
                    <a:cubicBezTo>
                      <a:pt x="34907" y="8208"/>
                      <a:pt x="34874" y="8274"/>
                      <a:pt x="34841" y="8340"/>
                    </a:cubicBezTo>
                    <a:cubicBezTo>
                      <a:pt x="34825" y="8406"/>
                      <a:pt x="34792" y="8488"/>
                      <a:pt x="34759" y="8554"/>
                    </a:cubicBezTo>
                    <a:cubicBezTo>
                      <a:pt x="34627" y="8867"/>
                      <a:pt x="34495" y="9197"/>
                      <a:pt x="34363" y="9510"/>
                    </a:cubicBezTo>
                    <a:cubicBezTo>
                      <a:pt x="34297" y="9642"/>
                      <a:pt x="34248" y="9757"/>
                      <a:pt x="34198" y="9873"/>
                    </a:cubicBezTo>
                    <a:cubicBezTo>
                      <a:pt x="34165" y="9955"/>
                      <a:pt x="34133" y="10037"/>
                      <a:pt x="34083" y="10136"/>
                    </a:cubicBezTo>
                    <a:cubicBezTo>
                      <a:pt x="34034" y="10252"/>
                      <a:pt x="33984" y="10384"/>
                      <a:pt x="33935" y="10499"/>
                    </a:cubicBezTo>
                    <a:cubicBezTo>
                      <a:pt x="33786" y="10829"/>
                      <a:pt x="33655" y="11142"/>
                      <a:pt x="33523" y="11422"/>
                    </a:cubicBezTo>
                    <a:cubicBezTo>
                      <a:pt x="33490" y="11488"/>
                      <a:pt x="33457" y="11554"/>
                      <a:pt x="33424" y="11620"/>
                    </a:cubicBezTo>
                    <a:cubicBezTo>
                      <a:pt x="33308" y="11883"/>
                      <a:pt x="33210" y="12131"/>
                      <a:pt x="33111" y="12328"/>
                    </a:cubicBezTo>
                    <a:cubicBezTo>
                      <a:pt x="33094" y="12378"/>
                      <a:pt x="33061" y="12427"/>
                      <a:pt x="33045" y="12460"/>
                    </a:cubicBezTo>
                    <a:cubicBezTo>
                      <a:pt x="32946" y="12691"/>
                      <a:pt x="32863" y="12856"/>
                      <a:pt x="32831" y="12955"/>
                    </a:cubicBezTo>
                    <a:cubicBezTo>
                      <a:pt x="32814" y="12971"/>
                      <a:pt x="32798" y="12988"/>
                      <a:pt x="32798" y="13004"/>
                    </a:cubicBezTo>
                    <a:cubicBezTo>
                      <a:pt x="32781" y="13037"/>
                      <a:pt x="32781" y="13037"/>
                      <a:pt x="32781" y="13037"/>
                    </a:cubicBezTo>
                    <a:cubicBezTo>
                      <a:pt x="32534" y="13268"/>
                      <a:pt x="15212" y="23914"/>
                      <a:pt x="14685" y="24211"/>
                    </a:cubicBezTo>
                    <a:cubicBezTo>
                      <a:pt x="14553" y="24277"/>
                      <a:pt x="14075" y="24590"/>
                      <a:pt x="13416" y="24986"/>
                    </a:cubicBezTo>
                    <a:cubicBezTo>
                      <a:pt x="13169" y="25151"/>
                      <a:pt x="12888" y="25315"/>
                      <a:pt x="12592" y="25480"/>
                    </a:cubicBezTo>
                    <a:cubicBezTo>
                      <a:pt x="12542" y="25513"/>
                      <a:pt x="12476" y="25563"/>
                      <a:pt x="12410" y="25596"/>
                    </a:cubicBezTo>
                    <a:cubicBezTo>
                      <a:pt x="12295" y="25661"/>
                      <a:pt x="12180" y="25727"/>
                      <a:pt x="12048" y="25810"/>
                    </a:cubicBezTo>
                    <a:cubicBezTo>
                      <a:pt x="11932" y="25876"/>
                      <a:pt x="11817" y="25942"/>
                      <a:pt x="11702" y="26008"/>
                    </a:cubicBezTo>
                    <a:cubicBezTo>
                      <a:pt x="11570" y="26073"/>
                      <a:pt x="11454" y="26139"/>
                      <a:pt x="11323" y="26205"/>
                    </a:cubicBezTo>
                    <a:cubicBezTo>
                      <a:pt x="11306" y="26222"/>
                      <a:pt x="11290" y="26222"/>
                      <a:pt x="11273" y="26238"/>
                    </a:cubicBezTo>
                    <a:cubicBezTo>
                      <a:pt x="11042" y="26370"/>
                      <a:pt x="10795" y="26502"/>
                      <a:pt x="10548" y="26617"/>
                    </a:cubicBezTo>
                    <a:cubicBezTo>
                      <a:pt x="10466" y="26667"/>
                      <a:pt x="10400" y="26700"/>
                      <a:pt x="10317" y="26749"/>
                    </a:cubicBezTo>
                    <a:cubicBezTo>
                      <a:pt x="10218" y="26799"/>
                      <a:pt x="10103" y="26848"/>
                      <a:pt x="10004" y="26898"/>
                    </a:cubicBezTo>
                    <a:cubicBezTo>
                      <a:pt x="8817" y="27474"/>
                      <a:pt x="7730" y="27853"/>
                      <a:pt x="7169" y="27705"/>
                    </a:cubicBezTo>
                    <a:cubicBezTo>
                      <a:pt x="6279" y="27474"/>
                      <a:pt x="3939" y="24129"/>
                      <a:pt x="2225" y="20931"/>
                    </a:cubicBezTo>
                    <a:cubicBezTo>
                      <a:pt x="940" y="18558"/>
                      <a:pt x="0" y="16267"/>
                      <a:pt x="264" y="15443"/>
                    </a:cubicBezTo>
                    <a:cubicBezTo>
                      <a:pt x="527" y="14586"/>
                      <a:pt x="1417" y="13828"/>
                      <a:pt x="2423" y="13185"/>
                    </a:cubicBezTo>
                    <a:cubicBezTo>
                      <a:pt x="2588" y="13070"/>
                      <a:pt x="2769" y="12971"/>
                      <a:pt x="2934" y="12872"/>
                    </a:cubicBezTo>
                    <a:cubicBezTo>
                      <a:pt x="3082" y="12790"/>
                      <a:pt x="3247" y="12691"/>
                      <a:pt x="3395" y="12608"/>
                    </a:cubicBezTo>
                    <a:cubicBezTo>
                      <a:pt x="3626" y="12493"/>
                      <a:pt x="3857" y="12361"/>
                      <a:pt x="4087" y="12246"/>
                    </a:cubicBezTo>
                    <a:cubicBezTo>
                      <a:pt x="4153" y="12213"/>
                      <a:pt x="4219" y="12180"/>
                      <a:pt x="4285" y="12147"/>
                    </a:cubicBezTo>
                    <a:cubicBezTo>
                      <a:pt x="4401" y="12098"/>
                      <a:pt x="4499" y="12048"/>
                      <a:pt x="4598" y="11999"/>
                    </a:cubicBezTo>
                    <a:cubicBezTo>
                      <a:pt x="4911" y="11834"/>
                      <a:pt x="5192" y="11702"/>
                      <a:pt x="5422" y="11587"/>
                    </a:cubicBezTo>
                    <a:cubicBezTo>
                      <a:pt x="5587" y="11488"/>
                      <a:pt x="5736" y="11405"/>
                      <a:pt x="5851" y="11339"/>
                    </a:cubicBezTo>
                    <a:cubicBezTo>
                      <a:pt x="6774" y="10763"/>
                      <a:pt x="19201" y="2885"/>
                      <a:pt x="25546" y="0"/>
                    </a:cubicBezTo>
                    <a:cubicBezTo>
                      <a:pt x="25546" y="0"/>
                      <a:pt x="25612" y="17"/>
                      <a:pt x="25727" y="50"/>
                    </a:cubicBezTo>
                    <a:cubicBezTo>
                      <a:pt x="25760" y="66"/>
                      <a:pt x="25793" y="66"/>
                      <a:pt x="25826" y="83"/>
                    </a:cubicBezTo>
                    <a:cubicBezTo>
                      <a:pt x="25908" y="99"/>
                      <a:pt x="25991" y="132"/>
                      <a:pt x="26090" y="149"/>
                    </a:cubicBezTo>
                    <a:cubicBezTo>
                      <a:pt x="26123" y="165"/>
                      <a:pt x="26172" y="165"/>
                      <a:pt x="26205" y="182"/>
                    </a:cubicBezTo>
                    <a:cubicBezTo>
                      <a:pt x="26353" y="231"/>
                      <a:pt x="26518" y="264"/>
                      <a:pt x="26700" y="314"/>
                    </a:cubicBezTo>
                    <a:cubicBezTo>
                      <a:pt x="26765" y="330"/>
                      <a:pt x="26831" y="363"/>
                      <a:pt x="26897" y="380"/>
                    </a:cubicBezTo>
                    <a:cubicBezTo>
                      <a:pt x="26947" y="380"/>
                      <a:pt x="26980" y="396"/>
                      <a:pt x="27013" y="412"/>
                    </a:cubicBezTo>
                    <a:cubicBezTo>
                      <a:pt x="27095" y="429"/>
                      <a:pt x="27161" y="445"/>
                      <a:pt x="27243" y="462"/>
                    </a:cubicBezTo>
                    <a:cubicBezTo>
                      <a:pt x="27804" y="627"/>
                      <a:pt x="28479" y="808"/>
                      <a:pt x="29205" y="1022"/>
                    </a:cubicBezTo>
                    <a:cubicBezTo>
                      <a:pt x="29353" y="1055"/>
                      <a:pt x="29501" y="1105"/>
                      <a:pt x="29666" y="1154"/>
                    </a:cubicBezTo>
                    <a:cubicBezTo>
                      <a:pt x="29683" y="1154"/>
                      <a:pt x="29699" y="1154"/>
                      <a:pt x="29732" y="1171"/>
                    </a:cubicBezTo>
                    <a:cubicBezTo>
                      <a:pt x="30029" y="1253"/>
                      <a:pt x="30325" y="1335"/>
                      <a:pt x="30622" y="1418"/>
                    </a:cubicBezTo>
                    <a:cubicBezTo>
                      <a:pt x="30639" y="1418"/>
                      <a:pt x="30639" y="1434"/>
                      <a:pt x="30655" y="1434"/>
                    </a:cubicBezTo>
                    <a:cubicBezTo>
                      <a:pt x="30886" y="1500"/>
                      <a:pt x="31116" y="1566"/>
                      <a:pt x="31347" y="1632"/>
                    </a:cubicBezTo>
                    <a:cubicBezTo>
                      <a:pt x="31594" y="1698"/>
                      <a:pt x="31842" y="1780"/>
                      <a:pt x="32072" y="1846"/>
                    </a:cubicBezTo>
                    <a:cubicBezTo>
                      <a:pt x="32320" y="1912"/>
                      <a:pt x="32567" y="1995"/>
                      <a:pt x="32798" y="2061"/>
                    </a:cubicBezTo>
                    <a:lnTo>
                      <a:pt x="32798" y="2061"/>
                    </a:lnTo>
                    <a:cubicBezTo>
                      <a:pt x="32880" y="2077"/>
                      <a:pt x="32946" y="2094"/>
                      <a:pt x="33012" y="2127"/>
                    </a:cubicBezTo>
                    <a:cubicBezTo>
                      <a:pt x="33045" y="2127"/>
                      <a:pt x="33094" y="2143"/>
                      <a:pt x="33127" y="2159"/>
                    </a:cubicBezTo>
                    <a:cubicBezTo>
                      <a:pt x="33226" y="2192"/>
                      <a:pt x="33325" y="2225"/>
                      <a:pt x="33424" y="2242"/>
                    </a:cubicBezTo>
                    <a:cubicBezTo>
                      <a:pt x="33869" y="2390"/>
                      <a:pt x="34297" y="2522"/>
                      <a:pt x="34660" y="2637"/>
                    </a:cubicBezTo>
                    <a:cubicBezTo>
                      <a:pt x="34726" y="2654"/>
                      <a:pt x="34792" y="2670"/>
                      <a:pt x="34858" y="2703"/>
                    </a:cubicBezTo>
                    <a:cubicBezTo>
                      <a:pt x="34940" y="2720"/>
                      <a:pt x="35023" y="2753"/>
                      <a:pt x="35105" y="2786"/>
                    </a:cubicBezTo>
                    <a:cubicBezTo>
                      <a:pt x="35138" y="2786"/>
                      <a:pt x="35187" y="2802"/>
                      <a:pt x="35220" y="2819"/>
                    </a:cubicBezTo>
                    <a:cubicBezTo>
                      <a:pt x="35303" y="2852"/>
                      <a:pt x="35402" y="2885"/>
                      <a:pt x="35468" y="2901"/>
                    </a:cubicBezTo>
                    <a:cubicBezTo>
                      <a:pt x="35566" y="2934"/>
                      <a:pt x="35649" y="2967"/>
                      <a:pt x="35715" y="3000"/>
                    </a:cubicBezTo>
                    <a:cubicBezTo>
                      <a:pt x="35781" y="3016"/>
                      <a:pt x="35830" y="3033"/>
                      <a:pt x="35880" y="3049"/>
                    </a:cubicBezTo>
                    <a:cubicBezTo>
                      <a:pt x="35912" y="3066"/>
                      <a:pt x="35929" y="3082"/>
                      <a:pt x="35962" y="3082"/>
                    </a:cubicBezTo>
                    <a:cubicBezTo>
                      <a:pt x="36011" y="3099"/>
                      <a:pt x="36044" y="3115"/>
                      <a:pt x="36094" y="3132"/>
                    </a:cubicBezTo>
                    <a:cubicBezTo>
                      <a:pt x="36193" y="3181"/>
                      <a:pt x="36259" y="3214"/>
                      <a:pt x="36308" y="3247"/>
                    </a:cubicBezTo>
                    <a:cubicBezTo>
                      <a:pt x="36407" y="3313"/>
                      <a:pt x="36423" y="3511"/>
                      <a:pt x="36390" y="3808"/>
                    </a:cubicBezTo>
                    <a:close/>
                  </a:path>
                </a:pathLst>
              </a:custGeom>
              <a:solidFill>
                <a:schemeClr val="dk1"/>
              </a:solidFill>
              <a:ln w="127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3599956">
              <a:off x="5087215" y="-9008"/>
              <a:ext cx="451165" cy="817457"/>
              <a:chOff x="8317175" y="769825"/>
              <a:chExt cx="451175" cy="817475"/>
            </a:xfrm>
          </p:grpSpPr>
          <p:sp>
            <p:nvSpPr>
              <p:cNvPr id="65" name="Google Shape;65;p2"/>
              <p:cNvSpPr/>
              <p:nvPr/>
            </p:nvSpPr>
            <p:spPr>
              <a:xfrm>
                <a:off x="8317175" y="771550"/>
                <a:ext cx="451175" cy="815750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32630" extrusionOk="0">
                    <a:moveTo>
                      <a:pt x="10615" y="0"/>
                    </a:moveTo>
                    <a:cubicBezTo>
                      <a:pt x="10307" y="0"/>
                      <a:pt x="10136" y="13"/>
                      <a:pt x="10136" y="13"/>
                    </a:cubicBezTo>
                    <a:cubicBezTo>
                      <a:pt x="10103" y="228"/>
                      <a:pt x="10070" y="458"/>
                      <a:pt x="10021" y="673"/>
                    </a:cubicBezTo>
                    <a:cubicBezTo>
                      <a:pt x="9773" y="1991"/>
                      <a:pt x="9427" y="3376"/>
                      <a:pt x="9032" y="4826"/>
                    </a:cubicBezTo>
                    <a:cubicBezTo>
                      <a:pt x="8653" y="6227"/>
                      <a:pt x="8208" y="7661"/>
                      <a:pt x="7730" y="9111"/>
                    </a:cubicBezTo>
                    <a:cubicBezTo>
                      <a:pt x="7219" y="10660"/>
                      <a:pt x="6675" y="12226"/>
                      <a:pt x="6098" y="13759"/>
                    </a:cubicBezTo>
                    <a:cubicBezTo>
                      <a:pt x="5554" y="15242"/>
                      <a:pt x="4994" y="16676"/>
                      <a:pt x="4450" y="18060"/>
                    </a:cubicBezTo>
                    <a:cubicBezTo>
                      <a:pt x="3923" y="19362"/>
                      <a:pt x="3412" y="20598"/>
                      <a:pt x="2934" y="21719"/>
                    </a:cubicBezTo>
                    <a:cubicBezTo>
                      <a:pt x="2308" y="23219"/>
                      <a:pt x="1731" y="24521"/>
                      <a:pt x="1253" y="25576"/>
                    </a:cubicBezTo>
                    <a:cubicBezTo>
                      <a:pt x="495" y="27306"/>
                      <a:pt x="0" y="28344"/>
                      <a:pt x="0" y="28344"/>
                    </a:cubicBezTo>
                    <a:cubicBezTo>
                      <a:pt x="2077" y="30322"/>
                      <a:pt x="4631" y="31509"/>
                      <a:pt x="6263" y="32102"/>
                    </a:cubicBezTo>
                    <a:cubicBezTo>
                      <a:pt x="7235" y="32465"/>
                      <a:pt x="7878" y="32629"/>
                      <a:pt x="7878" y="32629"/>
                    </a:cubicBezTo>
                    <a:cubicBezTo>
                      <a:pt x="15328" y="16313"/>
                      <a:pt x="18047" y="1958"/>
                      <a:pt x="18047" y="1958"/>
                    </a:cubicBezTo>
                    <a:cubicBezTo>
                      <a:pt x="16152" y="903"/>
                      <a:pt x="14256" y="409"/>
                      <a:pt x="12806" y="178"/>
                    </a:cubicBezTo>
                    <a:cubicBezTo>
                      <a:pt x="11847" y="30"/>
                      <a:pt x="11077" y="0"/>
                      <a:pt x="106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8473750" y="776000"/>
                <a:ext cx="294600" cy="811300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2452" extrusionOk="0">
                    <a:moveTo>
                      <a:pt x="6543" y="0"/>
                    </a:moveTo>
                    <a:cubicBezTo>
                      <a:pt x="6098" y="8290"/>
                      <a:pt x="4714" y="16531"/>
                      <a:pt x="2423" y="24508"/>
                    </a:cubicBezTo>
                    <a:cubicBezTo>
                      <a:pt x="1698" y="27013"/>
                      <a:pt x="890" y="29485"/>
                      <a:pt x="0" y="31924"/>
                    </a:cubicBezTo>
                    <a:cubicBezTo>
                      <a:pt x="972" y="32287"/>
                      <a:pt x="1615" y="32451"/>
                      <a:pt x="1615" y="32451"/>
                    </a:cubicBezTo>
                    <a:cubicBezTo>
                      <a:pt x="9065" y="16135"/>
                      <a:pt x="11784" y="1780"/>
                      <a:pt x="11784" y="1780"/>
                    </a:cubicBezTo>
                    <a:cubicBezTo>
                      <a:pt x="9889" y="725"/>
                      <a:pt x="7993" y="231"/>
                      <a:pt x="6543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8317175" y="769825"/>
                <a:ext cx="451175" cy="817475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32699" fill="none" extrusionOk="0">
                    <a:moveTo>
                      <a:pt x="18047" y="2027"/>
                    </a:moveTo>
                    <a:cubicBezTo>
                      <a:pt x="18047" y="2027"/>
                      <a:pt x="15328" y="16382"/>
                      <a:pt x="7878" y="32698"/>
                    </a:cubicBezTo>
                    <a:cubicBezTo>
                      <a:pt x="7878" y="32698"/>
                      <a:pt x="7235" y="32534"/>
                      <a:pt x="6263" y="32171"/>
                    </a:cubicBezTo>
                    <a:cubicBezTo>
                      <a:pt x="4631" y="31578"/>
                      <a:pt x="2077" y="30391"/>
                      <a:pt x="0" y="28413"/>
                    </a:cubicBezTo>
                    <a:cubicBezTo>
                      <a:pt x="0" y="28413"/>
                      <a:pt x="495" y="27375"/>
                      <a:pt x="1253" y="25645"/>
                    </a:cubicBezTo>
                    <a:cubicBezTo>
                      <a:pt x="1731" y="24590"/>
                      <a:pt x="2308" y="23288"/>
                      <a:pt x="2934" y="21788"/>
                    </a:cubicBezTo>
                    <a:cubicBezTo>
                      <a:pt x="3412" y="20667"/>
                      <a:pt x="3923" y="19431"/>
                      <a:pt x="4450" y="18129"/>
                    </a:cubicBezTo>
                    <a:cubicBezTo>
                      <a:pt x="4994" y="16745"/>
                      <a:pt x="5554" y="15311"/>
                      <a:pt x="6098" y="13828"/>
                    </a:cubicBezTo>
                    <a:cubicBezTo>
                      <a:pt x="6675" y="12295"/>
                      <a:pt x="7219" y="10729"/>
                      <a:pt x="7730" y="9180"/>
                    </a:cubicBezTo>
                    <a:cubicBezTo>
                      <a:pt x="8208" y="7730"/>
                      <a:pt x="8653" y="6296"/>
                      <a:pt x="9032" y="4895"/>
                    </a:cubicBezTo>
                    <a:cubicBezTo>
                      <a:pt x="9427" y="3445"/>
                      <a:pt x="9773" y="2060"/>
                      <a:pt x="10021" y="742"/>
                    </a:cubicBezTo>
                    <a:cubicBezTo>
                      <a:pt x="10070" y="527"/>
                      <a:pt x="10103" y="297"/>
                      <a:pt x="10136" y="82"/>
                    </a:cubicBezTo>
                    <a:cubicBezTo>
                      <a:pt x="10136" y="82"/>
                      <a:pt x="11207" y="0"/>
                      <a:pt x="12806" y="247"/>
                    </a:cubicBezTo>
                    <a:cubicBezTo>
                      <a:pt x="14256" y="478"/>
                      <a:pt x="16152" y="972"/>
                      <a:pt x="18047" y="2027"/>
                    </a:cubicBezTo>
                    <a:close/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8390500" y="1314500"/>
                <a:ext cx="41225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056" fill="none" extrusionOk="0">
                    <a:moveTo>
                      <a:pt x="1" y="1"/>
                    </a:moveTo>
                    <a:cubicBezTo>
                      <a:pt x="1" y="1"/>
                      <a:pt x="990" y="874"/>
                      <a:pt x="1649" y="1056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8428425" y="1223050"/>
                <a:ext cx="391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874" fill="none" extrusionOk="0">
                    <a:moveTo>
                      <a:pt x="0" y="0"/>
                    </a:moveTo>
                    <a:cubicBezTo>
                      <a:pt x="0" y="0"/>
                      <a:pt x="907" y="676"/>
                      <a:pt x="1566" y="87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8469625" y="1115500"/>
                <a:ext cx="40800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710" fill="none" extrusionOk="0">
                    <a:moveTo>
                      <a:pt x="0" y="1"/>
                    </a:moveTo>
                    <a:cubicBezTo>
                      <a:pt x="0" y="1"/>
                      <a:pt x="1236" y="610"/>
                      <a:pt x="1632" y="709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8510400" y="999300"/>
                <a:ext cx="3957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61" fill="none" extrusionOk="0">
                    <a:moveTo>
                      <a:pt x="1" y="1"/>
                    </a:moveTo>
                    <a:cubicBezTo>
                      <a:pt x="1" y="1"/>
                      <a:pt x="990" y="660"/>
                      <a:pt x="1583" y="59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542950" y="892175"/>
                <a:ext cx="371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644" fill="none" extrusionOk="0">
                    <a:moveTo>
                      <a:pt x="1" y="1"/>
                    </a:moveTo>
                    <a:cubicBezTo>
                      <a:pt x="1" y="1"/>
                      <a:pt x="1023" y="578"/>
                      <a:pt x="1484" y="64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8567675" y="788350"/>
                <a:ext cx="3710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595" fill="none" extrusionOk="0">
                    <a:moveTo>
                      <a:pt x="1" y="1"/>
                    </a:moveTo>
                    <a:cubicBezTo>
                      <a:pt x="1" y="1"/>
                      <a:pt x="825" y="330"/>
                      <a:pt x="1484" y="594"/>
                    </a:cubicBezTo>
                  </a:path>
                </a:pathLst>
              </a:custGeom>
              <a:noFill/>
              <a:ln w="10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" name="Google Shape;74;p2"/>
            <p:cNvSpPr/>
            <p:nvPr/>
          </p:nvSpPr>
          <p:spPr>
            <a:xfrm>
              <a:off x="8651875" y="2491588"/>
              <a:ext cx="163600" cy="160300"/>
            </a:xfrm>
            <a:custGeom>
              <a:avLst/>
              <a:gdLst/>
              <a:ahLst/>
              <a:cxnLst/>
              <a:rect l="l" t="t" r="r" b="b"/>
              <a:pathLst>
                <a:path w="6544" h="6412" extrusionOk="0">
                  <a:moveTo>
                    <a:pt x="3494" y="0"/>
                  </a:moveTo>
                  <a:lnTo>
                    <a:pt x="2291" y="1945"/>
                  </a:lnTo>
                  <a:lnTo>
                    <a:pt x="0" y="2060"/>
                  </a:lnTo>
                  <a:lnTo>
                    <a:pt x="1483" y="3807"/>
                  </a:lnTo>
                  <a:lnTo>
                    <a:pt x="890" y="6032"/>
                  </a:lnTo>
                  <a:lnTo>
                    <a:pt x="3016" y="5159"/>
                  </a:lnTo>
                  <a:lnTo>
                    <a:pt x="4928" y="6411"/>
                  </a:lnTo>
                  <a:lnTo>
                    <a:pt x="4763" y="4120"/>
                  </a:lnTo>
                  <a:lnTo>
                    <a:pt x="6543" y="2687"/>
                  </a:lnTo>
                  <a:lnTo>
                    <a:pt x="4318" y="2143"/>
                  </a:lnTo>
                  <a:lnTo>
                    <a:pt x="3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2"/>
          <p:cNvSpPr txBox="1">
            <a:spLocks noGrp="1"/>
          </p:cNvSpPr>
          <p:nvPr>
            <p:ph type="ctrTitle"/>
          </p:nvPr>
        </p:nvSpPr>
        <p:spPr>
          <a:xfrm>
            <a:off x="2078800" y="1614433"/>
            <a:ext cx="7628000" cy="33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333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2"/>
          <p:cNvSpPr txBox="1">
            <a:spLocks noGrp="1"/>
          </p:cNvSpPr>
          <p:nvPr>
            <p:ph type="subTitle" idx="1"/>
          </p:nvPr>
        </p:nvSpPr>
        <p:spPr>
          <a:xfrm>
            <a:off x="2873600" y="5041067"/>
            <a:ext cx="60384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40232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7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594" name="Google Shape;1594;p27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595" name="Google Shape;1595;p27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6" name="Google Shape;1596;p27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7" name="Google Shape;1597;p27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8" name="Google Shape;1598;p27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9" name="Google Shape;1599;p27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0" name="Google Shape;1600;p27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1" name="Google Shape;1601;p27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27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27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27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27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27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27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8" name="Google Shape;1608;p27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9" name="Google Shape;1609;p27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27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27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2" name="Google Shape;1612;p27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3" name="Google Shape;1613;p27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27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27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616" name="Google Shape;1616;p27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17" name="Google Shape;1617;p27"/>
          <p:cNvGrpSpPr/>
          <p:nvPr/>
        </p:nvGrpSpPr>
        <p:grpSpPr>
          <a:xfrm>
            <a:off x="-2261100" y="-568166"/>
            <a:ext cx="16745184" cy="9131233"/>
            <a:chOff x="-1695825" y="-426125"/>
            <a:chExt cx="12558888" cy="6848425"/>
          </a:xfrm>
        </p:grpSpPr>
        <p:sp>
          <p:nvSpPr>
            <p:cNvPr id="1618" name="Google Shape;1618;p27"/>
            <p:cNvSpPr/>
            <p:nvPr/>
          </p:nvSpPr>
          <p:spPr>
            <a:xfrm flipH="1">
              <a:off x="-1695825" y="-426125"/>
              <a:ext cx="3438125" cy="3675448"/>
            </a:xfrm>
            <a:custGeom>
              <a:avLst/>
              <a:gdLst/>
              <a:ahLst/>
              <a:cxnLst/>
              <a:rect l="l" t="t" r="r" b="b"/>
              <a:pathLst>
                <a:path w="161604" h="172759" extrusionOk="0">
                  <a:moveTo>
                    <a:pt x="68753" y="1"/>
                  </a:moveTo>
                  <a:cubicBezTo>
                    <a:pt x="63667" y="1"/>
                    <a:pt x="58581" y="114"/>
                    <a:pt x="53503" y="305"/>
                  </a:cubicBezTo>
                  <a:cubicBezTo>
                    <a:pt x="45195" y="625"/>
                    <a:pt x="36886" y="1150"/>
                    <a:pt x="28578" y="1743"/>
                  </a:cubicBezTo>
                  <a:cubicBezTo>
                    <a:pt x="27561" y="1813"/>
                    <a:pt x="26540" y="1835"/>
                    <a:pt x="25520" y="1835"/>
                  </a:cubicBezTo>
                  <a:cubicBezTo>
                    <a:pt x="23951" y="1835"/>
                    <a:pt x="22382" y="1784"/>
                    <a:pt x="20825" y="1784"/>
                  </a:cubicBezTo>
                  <a:cubicBezTo>
                    <a:pt x="17127" y="1784"/>
                    <a:pt x="13497" y="2068"/>
                    <a:pt x="10090" y="3980"/>
                  </a:cubicBezTo>
                  <a:cubicBezTo>
                    <a:pt x="4292" y="7244"/>
                    <a:pt x="1" y="13704"/>
                    <a:pt x="457" y="20506"/>
                  </a:cubicBezTo>
                  <a:cubicBezTo>
                    <a:pt x="1005" y="28723"/>
                    <a:pt x="7214" y="35548"/>
                    <a:pt x="14130" y="39999"/>
                  </a:cubicBezTo>
                  <a:cubicBezTo>
                    <a:pt x="21046" y="44449"/>
                    <a:pt x="28943" y="47234"/>
                    <a:pt x="35859" y="51662"/>
                  </a:cubicBezTo>
                  <a:cubicBezTo>
                    <a:pt x="50102" y="60770"/>
                    <a:pt x="59529" y="76930"/>
                    <a:pt x="60465" y="93798"/>
                  </a:cubicBezTo>
                  <a:cubicBezTo>
                    <a:pt x="61378" y="110551"/>
                    <a:pt x="54462" y="127670"/>
                    <a:pt x="59004" y="143808"/>
                  </a:cubicBezTo>
                  <a:cubicBezTo>
                    <a:pt x="63592" y="160128"/>
                    <a:pt x="80003" y="171677"/>
                    <a:pt x="96940" y="172682"/>
                  </a:cubicBezTo>
                  <a:cubicBezTo>
                    <a:pt x="97824" y="172733"/>
                    <a:pt x="98708" y="172758"/>
                    <a:pt x="99591" y="172758"/>
                  </a:cubicBezTo>
                  <a:cubicBezTo>
                    <a:pt x="115583" y="172758"/>
                    <a:pt x="131114" y="164452"/>
                    <a:pt x="141540" y="152230"/>
                  </a:cubicBezTo>
                  <a:cubicBezTo>
                    <a:pt x="152542" y="139334"/>
                    <a:pt x="158271" y="122535"/>
                    <a:pt x="159938" y="105667"/>
                  </a:cubicBezTo>
                  <a:cubicBezTo>
                    <a:pt x="161604" y="88799"/>
                    <a:pt x="159435" y="71771"/>
                    <a:pt x="156171" y="55132"/>
                  </a:cubicBezTo>
                  <a:cubicBezTo>
                    <a:pt x="153250" y="40364"/>
                    <a:pt x="148890" y="24797"/>
                    <a:pt x="137523" y="14936"/>
                  </a:cubicBezTo>
                  <a:cubicBezTo>
                    <a:pt x="128462" y="7085"/>
                    <a:pt x="116250" y="4049"/>
                    <a:pt x="104404" y="2337"/>
                  </a:cubicBezTo>
                  <a:cubicBezTo>
                    <a:pt x="92595" y="625"/>
                    <a:pt x="80675" y="1"/>
                    <a:pt x="68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7"/>
            <p:cNvSpPr/>
            <p:nvPr/>
          </p:nvSpPr>
          <p:spPr>
            <a:xfrm flipH="1">
              <a:off x="5803813" y="3683875"/>
              <a:ext cx="5059250" cy="2738425"/>
            </a:xfrm>
            <a:custGeom>
              <a:avLst/>
              <a:gdLst/>
              <a:ahLst/>
              <a:cxnLst/>
              <a:rect l="l" t="t" r="r" b="b"/>
              <a:pathLst>
                <a:path w="202370" h="109537" extrusionOk="0">
                  <a:moveTo>
                    <a:pt x="46381" y="1"/>
                  </a:moveTo>
                  <a:cubicBezTo>
                    <a:pt x="45110" y="1"/>
                    <a:pt x="43839" y="48"/>
                    <a:pt x="42570" y="143"/>
                  </a:cubicBezTo>
                  <a:cubicBezTo>
                    <a:pt x="35106" y="714"/>
                    <a:pt x="27779" y="2928"/>
                    <a:pt x="21137" y="6512"/>
                  </a:cubicBezTo>
                  <a:cubicBezTo>
                    <a:pt x="12418" y="11214"/>
                    <a:pt x="1" y="19499"/>
                    <a:pt x="229" y="30775"/>
                  </a:cubicBezTo>
                  <a:cubicBezTo>
                    <a:pt x="548" y="45360"/>
                    <a:pt x="4908" y="59946"/>
                    <a:pt x="12577" y="72180"/>
                  </a:cubicBezTo>
                  <a:cubicBezTo>
                    <a:pt x="21685" y="86788"/>
                    <a:pt x="35562" y="98109"/>
                    <a:pt x="51358" y="103907"/>
                  </a:cubicBezTo>
                  <a:cubicBezTo>
                    <a:pt x="63441" y="108340"/>
                    <a:pt x="76281" y="109537"/>
                    <a:pt x="89162" y="109537"/>
                  </a:cubicBezTo>
                  <a:cubicBezTo>
                    <a:pt x="94190" y="109537"/>
                    <a:pt x="99223" y="109355"/>
                    <a:pt x="104221" y="109111"/>
                  </a:cubicBezTo>
                  <a:cubicBezTo>
                    <a:pt x="126179" y="108038"/>
                    <a:pt x="148228" y="105870"/>
                    <a:pt x="169342" y="99502"/>
                  </a:cubicBezTo>
                  <a:cubicBezTo>
                    <a:pt x="176532" y="97333"/>
                    <a:pt x="183722" y="94617"/>
                    <a:pt x="189725" y="89938"/>
                  </a:cubicBezTo>
                  <a:cubicBezTo>
                    <a:pt x="195728" y="85282"/>
                    <a:pt x="200475" y="78411"/>
                    <a:pt x="201274" y="70673"/>
                  </a:cubicBezTo>
                  <a:cubicBezTo>
                    <a:pt x="202370" y="60105"/>
                    <a:pt x="195819" y="49857"/>
                    <a:pt x="187031" y="44402"/>
                  </a:cubicBezTo>
                  <a:cubicBezTo>
                    <a:pt x="178593" y="39150"/>
                    <a:pt x="168462" y="37685"/>
                    <a:pt x="158594" y="37685"/>
                  </a:cubicBezTo>
                  <a:cubicBezTo>
                    <a:pt x="158212" y="37685"/>
                    <a:pt x="157830" y="37687"/>
                    <a:pt x="157450" y="37691"/>
                  </a:cubicBezTo>
                  <a:cubicBezTo>
                    <a:pt x="148249" y="37794"/>
                    <a:pt x="139048" y="38992"/>
                    <a:pt x="129830" y="38992"/>
                  </a:cubicBezTo>
                  <a:cubicBezTo>
                    <a:pt x="128826" y="38992"/>
                    <a:pt x="127822" y="38978"/>
                    <a:pt x="126818" y="38946"/>
                  </a:cubicBezTo>
                  <a:cubicBezTo>
                    <a:pt x="116615" y="38604"/>
                    <a:pt x="106047" y="36321"/>
                    <a:pt x="97990" y="29793"/>
                  </a:cubicBezTo>
                  <a:cubicBezTo>
                    <a:pt x="93151" y="25890"/>
                    <a:pt x="89476" y="20686"/>
                    <a:pt x="85093" y="16258"/>
                  </a:cubicBezTo>
                  <a:cubicBezTo>
                    <a:pt x="74867" y="5926"/>
                    <a:pt x="60638" y="1"/>
                    <a:pt x="46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0" name="Google Shape;1620;p27"/>
          <p:cNvGrpSpPr/>
          <p:nvPr/>
        </p:nvGrpSpPr>
        <p:grpSpPr>
          <a:xfrm>
            <a:off x="217269" y="225912"/>
            <a:ext cx="12007252" cy="6317729"/>
            <a:chOff x="162951" y="169433"/>
            <a:chExt cx="9005439" cy="4738297"/>
          </a:xfrm>
        </p:grpSpPr>
        <p:grpSp>
          <p:nvGrpSpPr>
            <p:cNvPr id="1621" name="Google Shape;1621;p27"/>
            <p:cNvGrpSpPr/>
            <p:nvPr/>
          </p:nvGrpSpPr>
          <p:grpSpPr>
            <a:xfrm rot="-6164805" flipH="1">
              <a:off x="8377303" y="4007450"/>
              <a:ext cx="752408" cy="680524"/>
              <a:chOff x="694050" y="2481075"/>
              <a:chExt cx="865100" cy="782450"/>
            </a:xfrm>
          </p:grpSpPr>
          <p:sp>
            <p:nvSpPr>
              <p:cNvPr id="1622" name="Google Shape;1622;p27"/>
              <p:cNvSpPr/>
              <p:nvPr/>
            </p:nvSpPr>
            <p:spPr>
              <a:xfrm>
                <a:off x="694050" y="2499425"/>
                <a:ext cx="725300" cy="764100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30564" extrusionOk="0">
                    <a:moveTo>
                      <a:pt x="29011" y="0"/>
                    </a:moveTo>
                    <a:cubicBezTo>
                      <a:pt x="28966" y="0"/>
                      <a:pt x="28920" y="23"/>
                      <a:pt x="28874" y="23"/>
                    </a:cubicBezTo>
                    <a:cubicBezTo>
                      <a:pt x="28692" y="46"/>
                      <a:pt x="28532" y="91"/>
                      <a:pt x="28349" y="114"/>
                    </a:cubicBezTo>
                    <a:cubicBezTo>
                      <a:pt x="28190" y="137"/>
                      <a:pt x="28007" y="183"/>
                      <a:pt x="27824" y="206"/>
                    </a:cubicBezTo>
                    <a:cubicBezTo>
                      <a:pt x="27665" y="251"/>
                      <a:pt x="27482" y="274"/>
                      <a:pt x="27322" y="297"/>
                    </a:cubicBezTo>
                    <a:cubicBezTo>
                      <a:pt x="27163" y="320"/>
                      <a:pt x="27026" y="343"/>
                      <a:pt x="26889" y="388"/>
                    </a:cubicBezTo>
                    <a:cubicBezTo>
                      <a:pt x="26683" y="411"/>
                      <a:pt x="26501" y="457"/>
                      <a:pt x="26295" y="479"/>
                    </a:cubicBezTo>
                    <a:cubicBezTo>
                      <a:pt x="25884" y="571"/>
                      <a:pt x="25451" y="662"/>
                      <a:pt x="25063" y="731"/>
                    </a:cubicBezTo>
                    <a:cubicBezTo>
                      <a:pt x="24926" y="776"/>
                      <a:pt x="24789" y="799"/>
                      <a:pt x="24652" y="822"/>
                    </a:cubicBezTo>
                    <a:cubicBezTo>
                      <a:pt x="24606" y="822"/>
                      <a:pt x="24583" y="845"/>
                      <a:pt x="24538" y="845"/>
                    </a:cubicBezTo>
                    <a:cubicBezTo>
                      <a:pt x="24355" y="890"/>
                      <a:pt x="24195" y="913"/>
                      <a:pt x="24035" y="959"/>
                    </a:cubicBezTo>
                    <a:cubicBezTo>
                      <a:pt x="23762" y="1004"/>
                      <a:pt x="23510" y="1073"/>
                      <a:pt x="23282" y="1119"/>
                    </a:cubicBezTo>
                    <a:cubicBezTo>
                      <a:pt x="23191" y="1141"/>
                      <a:pt x="23100" y="1164"/>
                      <a:pt x="23008" y="1187"/>
                    </a:cubicBezTo>
                    <a:cubicBezTo>
                      <a:pt x="22461" y="1324"/>
                      <a:pt x="22095" y="1438"/>
                      <a:pt x="21958" y="1529"/>
                    </a:cubicBezTo>
                    <a:cubicBezTo>
                      <a:pt x="21296" y="1895"/>
                      <a:pt x="13285" y="8651"/>
                      <a:pt x="8081" y="13102"/>
                    </a:cubicBezTo>
                    <a:cubicBezTo>
                      <a:pt x="7145" y="13901"/>
                      <a:pt x="6300" y="14631"/>
                      <a:pt x="5593" y="15247"/>
                    </a:cubicBezTo>
                    <a:cubicBezTo>
                      <a:pt x="5342" y="15453"/>
                      <a:pt x="5113" y="15658"/>
                      <a:pt x="4885" y="15864"/>
                    </a:cubicBezTo>
                    <a:cubicBezTo>
                      <a:pt x="4839" y="15909"/>
                      <a:pt x="4771" y="15955"/>
                      <a:pt x="4725" y="16001"/>
                    </a:cubicBezTo>
                    <a:cubicBezTo>
                      <a:pt x="4634" y="16069"/>
                      <a:pt x="4565" y="16138"/>
                      <a:pt x="4474" y="16206"/>
                    </a:cubicBezTo>
                    <a:cubicBezTo>
                      <a:pt x="4451" y="16252"/>
                      <a:pt x="4429" y="16275"/>
                      <a:pt x="4383" y="16297"/>
                    </a:cubicBezTo>
                    <a:cubicBezTo>
                      <a:pt x="4314" y="16366"/>
                      <a:pt x="4246" y="16412"/>
                      <a:pt x="4200" y="16480"/>
                    </a:cubicBezTo>
                    <a:lnTo>
                      <a:pt x="4177" y="16480"/>
                    </a:lnTo>
                    <a:cubicBezTo>
                      <a:pt x="4086" y="16571"/>
                      <a:pt x="4018" y="16640"/>
                      <a:pt x="3949" y="16708"/>
                    </a:cubicBezTo>
                    <a:cubicBezTo>
                      <a:pt x="3812" y="16822"/>
                      <a:pt x="3721" y="16914"/>
                      <a:pt x="3675" y="16959"/>
                    </a:cubicBezTo>
                    <a:cubicBezTo>
                      <a:pt x="3447" y="17233"/>
                      <a:pt x="3219" y="17735"/>
                      <a:pt x="3105" y="18397"/>
                    </a:cubicBezTo>
                    <a:cubicBezTo>
                      <a:pt x="2968" y="18534"/>
                      <a:pt x="411" y="21205"/>
                      <a:pt x="206" y="21958"/>
                    </a:cubicBezTo>
                    <a:cubicBezTo>
                      <a:pt x="0" y="22711"/>
                      <a:pt x="548" y="26089"/>
                      <a:pt x="2785" y="28189"/>
                    </a:cubicBezTo>
                    <a:cubicBezTo>
                      <a:pt x="4999" y="30289"/>
                      <a:pt x="6711" y="30563"/>
                      <a:pt x="7213" y="30563"/>
                    </a:cubicBezTo>
                    <a:cubicBezTo>
                      <a:pt x="7578" y="30563"/>
                      <a:pt x="9587" y="29057"/>
                      <a:pt x="10728" y="28167"/>
                    </a:cubicBezTo>
                    <a:cubicBezTo>
                      <a:pt x="10837" y="28173"/>
                      <a:pt x="10943" y="28177"/>
                      <a:pt x="11046" y="28177"/>
                    </a:cubicBezTo>
                    <a:cubicBezTo>
                      <a:pt x="11631" y="28177"/>
                      <a:pt x="12110" y="28071"/>
                      <a:pt x="12440" y="27915"/>
                    </a:cubicBezTo>
                    <a:cubicBezTo>
                      <a:pt x="12600" y="27847"/>
                      <a:pt x="13011" y="27550"/>
                      <a:pt x="13604" y="27094"/>
                    </a:cubicBezTo>
                    <a:cubicBezTo>
                      <a:pt x="13673" y="27025"/>
                      <a:pt x="13741" y="26980"/>
                      <a:pt x="13833" y="26911"/>
                    </a:cubicBezTo>
                    <a:cubicBezTo>
                      <a:pt x="14038" y="26729"/>
                      <a:pt x="14289" y="26546"/>
                      <a:pt x="14563" y="26318"/>
                    </a:cubicBezTo>
                    <a:cubicBezTo>
                      <a:pt x="14517" y="25245"/>
                      <a:pt x="14540" y="24149"/>
                      <a:pt x="14654" y="23076"/>
                    </a:cubicBezTo>
                    <a:cubicBezTo>
                      <a:pt x="14860" y="20862"/>
                      <a:pt x="15362" y="18648"/>
                      <a:pt x="16115" y="16503"/>
                    </a:cubicBezTo>
                    <a:cubicBezTo>
                      <a:pt x="16800" y="14631"/>
                      <a:pt x="17644" y="12805"/>
                      <a:pt x="18694" y="11139"/>
                    </a:cubicBezTo>
                    <a:cubicBezTo>
                      <a:pt x="20201" y="8651"/>
                      <a:pt x="22004" y="6346"/>
                      <a:pt x="24035" y="4291"/>
                    </a:cubicBezTo>
                    <a:cubicBezTo>
                      <a:pt x="25565" y="2716"/>
                      <a:pt x="27231" y="1278"/>
                      <a:pt x="29011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extrusionOk="0">
                    <a:moveTo>
                      <a:pt x="3105" y="0"/>
                    </a:moveTo>
                    <a:cubicBezTo>
                      <a:pt x="2968" y="137"/>
                      <a:pt x="411" y="2808"/>
                      <a:pt x="206" y="3561"/>
                    </a:cubicBezTo>
                    <a:cubicBezTo>
                      <a:pt x="0" y="4314"/>
                      <a:pt x="548" y="7692"/>
                      <a:pt x="2785" y="9792"/>
                    </a:cubicBezTo>
                    <a:cubicBezTo>
                      <a:pt x="4999" y="11892"/>
                      <a:pt x="6711" y="12166"/>
                      <a:pt x="7213" y="12166"/>
                    </a:cubicBezTo>
                    <a:cubicBezTo>
                      <a:pt x="7578" y="12166"/>
                      <a:pt x="9587" y="10660"/>
                      <a:pt x="10728" y="9770"/>
                    </a:cubicBezTo>
                    <a:cubicBezTo>
                      <a:pt x="11185" y="9427"/>
                      <a:pt x="11504" y="9176"/>
                      <a:pt x="11504" y="9176"/>
                    </a:cubicBezTo>
                    <a:cubicBezTo>
                      <a:pt x="11504" y="9176"/>
                      <a:pt x="4611" y="7989"/>
                      <a:pt x="3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fill="none" extrusionOk="0">
                    <a:moveTo>
                      <a:pt x="11504" y="9176"/>
                    </a:moveTo>
                    <a:cubicBezTo>
                      <a:pt x="11504" y="9176"/>
                      <a:pt x="11185" y="9427"/>
                      <a:pt x="10728" y="9770"/>
                    </a:cubicBezTo>
                    <a:cubicBezTo>
                      <a:pt x="9587" y="10660"/>
                      <a:pt x="7578" y="12166"/>
                      <a:pt x="7213" y="12166"/>
                    </a:cubicBezTo>
                    <a:cubicBezTo>
                      <a:pt x="6711" y="12166"/>
                      <a:pt x="4999" y="11892"/>
                      <a:pt x="2785" y="9792"/>
                    </a:cubicBezTo>
                    <a:cubicBezTo>
                      <a:pt x="548" y="7692"/>
                      <a:pt x="0" y="4314"/>
                      <a:pt x="206" y="3561"/>
                    </a:cubicBezTo>
                    <a:cubicBezTo>
                      <a:pt x="411" y="2808"/>
                      <a:pt x="2968" y="137"/>
                      <a:pt x="3105" y="0"/>
                    </a:cubicBezTo>
                    <a:cubicBezTo>
                      <a:pt x="3105" y="0"/>
                      <a:pt x="3105" y="0"/>
                      <a:pt x="3105" y="0"/>
                    </a:cubicBezTo>
                    <a:cubicBezTo>
                      <a:pt x="4611" y="7989"/>
                      <a:pt x="11504" y="9176"/>
                      <a:pt x="11504" y="9176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765950" y="2481150"/>
                <a:ext cx="791500" cy="7227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08" extrusionOk="0">
                    <a:moveTo>
                      <a:pt x="31271" y="1"/>
                    </a:moveTo>
                    <a:cubicBezTo>
                      <a:pt x="31248" y="1"/>
                      <a:pt x="31203" y="1"/>
                      <a:pt x="31157" y="24"/>
                    </a:cubicBezTo>
                    <a:cubicBezTo>
                      <a:pt x="31020" y="24"/>
                      <a:pt x="30860" y="24"/>
                      <a:pt x="30678" y="46"/>
                    </a:cubicBezTo>
                    <a:cubicBezTo>
                      <a:pt x="30586" y="69"/>
                      <a:pt x="30518" y="69"/>
                      <a:pt x="30404" y="92"/>
                    </a:cubicBezTo>
                    <a:lnTo>
                      <a:pt x="30381" y="92"/>
                    </a:lnTo>
                    <a:cubicBezTo>
                      <a:pt x="30335" y="92"/>
                      <a:pt x="30267" y="92"/>
                      <a:pt x="30198" y="115"/>
                    </a:cubicBezTo>
                    <a:cubicBezTo>
                      <a:pt x="30130" y="115"/>
                      <a:pt x="30061" y="138"/>
                      <a:pt x="29993" y="138"/>
                    </a:cubicBezTo>
                    <a:cubicBezTo>
                      <a:pt x="29924" y="138"/>
                      <a:pt x="29856" y="161"/>
                      <a:pt x="29765" y="161"/>
                    </a:cubicBezTo>
                    <a:cubicBezTo>
                      <a:pt x="29628" y="183"/>
                      <a:pt x="29468" y="206"/>
                      <a:pt x="29308" y="229"/>
                    </a:cubicBezTo>
                    <a:cubicBezTo>
                      <a:pt x="29171" y="252"/>
                      <a:pt x="29034" y="275"/>
                      <a:pt x="28897" y="275"/>
                    </a:cubicBezTo>
                    <a:cubicBezTo>
                      <a:pt x="28783" y="297"/>
                      <a:pt x="28669" y="320"/>
                      <a:pt x="28555" y="343"/>
                    </a:cubicBezTo>
                    <a:cubicBezTo>
                      <a:pt x="28464" y="343"/>
                      <a:pt x="28395" y="366"/>
                      <a:pt x="28304" y="366"/>
                    </a:cubicBezTo>
                    <a:cubicBezTo>
                      <a:pt x="28121" y="412"/>
                      <a:pt x="27939" y="434"/>
                      <a:pt x="27733" y="457"/>
                    </a:cubicBezTo>
                    <a:cubicBezTo>
                      <a:pt x="27710" y="457"/>
                      <a:pt x="27665" y="480"/>
                      <a:pt x="27619" y="480"/>
                    </a:cubicBezTo>
                    <a:cubicBezTo>
                      <a:pt x="27459" y="503"/>
                      <a:pt x="27277" y="549"/>
                      <a:pt x="27094" y="571"/>
                    </a:cubicBezTo>
                    <a:cubicBezTo>
                      <a:pt x="26774" y="617"/>
                      <a:pt x="26455" y="686"/>
                      <a:pt x="26135" y="731"/>
                    </a:cubicBezTo>
                    <a:cubicBezTo>
                      <a:pt x="26090" y="731"/>
                      <a:pt x="26044" y="754"/>
                      <a:pt x="25998" y="754"/>
                    </a:cubicBezTo>
                    <a:cubicBezTo>
                      <a:pt x="25816" y="777"/>
                      <a:pt x="25656" y="822"/>
                      <a:pt x="25473" y="845"/>
                    </a:cubicBezTo>
                    <a:cubicBezTo>
                      <a:pt x="25314" y="868"/>
                      <a:pt x="25131" y="914"/>
                      <a:pt x="24948" y="937"/>
                    </a:cubicBezTo>
                    <a:cubicBezTo>
                      <a:pt x="24789" y="982"/>
                      <a:pt x="24606" y="1005"/>
                      <a:pt x="24446" y="1028"/>
                    </a:cubicBezTo>
                    <a:cubicBezTo>
                      <a:pt x="24287" y="1051"/>
                      <a:pt x="24150" y="1074"/>
                      <a:pt x="24013" y="1119"/>
                    </a:cubicBezTo>
                    <a:cubicBezTo>
                      <a:pt x="23807" y="1142"/>
                      <a:pt x="23625" y="1188"/>
                      <a:pt x="23419" y="1210"/>
                    </a:cubicBezTo>
                    <a:cubicBezTo>
                      <a:pt x="23008" y="1302"/>
                      <a:pt x="22575" y="1393"/>
                      <a:pt x="22187" y="1462"/>
                    </a:cubicBezTo>
                    <a:cubicBezTo>
                      <a:pt x="22050" y="1507"/>
                      <a:pt x="21913" y="1530"/>
                      <a:pt x="21776" y="1553"/>
                    </a:cubicBezTo>
                    <a:cubicBezTo>
                      <a:pt x="21730" y="1553"/>
                      <a:pt x="21707" y="1576"/>
                      <a:pt x="21662" y="1576"/>
                    </a:cubicBezTo>
                    <a:cubicBezTo>
                      <a:pt x="21479" y="1621"/>
                      <a:pt x="21319" y="1644"/>
                      <a:pt x="21159" y="1690"/>
                    </a:cubicBezTo>
                    <a:cubicBezTo>
                      <a:pt x="20886" y="1735"/>
                      <a:pt x="20634" y="1804"/>
                      <a:pt x="20406" y="1850"/>
                    </a:cubicBezTo>
                    <a:cubicBezTo>
                      <a:pt x="20315" y="1872"/>
                      <a:pt x="20224" y="1895"/>
                      <a:pt x="20132" y="1918"/>
                    </a:cubicBezTo>
                    <a:cubicBezTo>
                      <a:pt x="19585" y="2055"/>
                      <a:pt x="19219" y="2169"/>
                      <a:pt x="19082" y="2260"/>
                    </a:cubicBezTo>
                    <a:cubicBezTo>
                      <a:pt x="18420" y="2626"/>
                      <a:pt x="10409" y="9382"/>
                      <a:pt x="5205" y="13833"/>
                    </a:cubicBezTo>
                    <a:cubicBezTo>
                      <a:pt x="4269" y="14632"/>
                      <a:pt x="3424" y="15362"/>
                      <a:pt x="2717" y="15978"/>
                    </a:cubicBezTo>
                    <a:cubicBezTo>
                      <a:pt x="2466" y="16184"/>
                      <a:pt x="2237" y="16389"/>
                      <a:pt x="2009" y="16595"/>
                    </a:cubicBezTo>
                    <a:cubicBezTo>
                      <a:pt x="1963" y="16640"/>
                      <a:pt x="1895" y="16686"/>
                      <a:pt x="1849" y="16732"/>
                    </a:cubicBezTo>
                    <a:cubicBezTo>
                      <a:pt x="1758" y="16800"/>
                      <a:pt x="1689" y="16869"/>
                      <a:pt x="1598" y="16937"/>
                    </a:cubicBezTo>
                    <a:cubicBezTo>
                      <a:pt x="1575" y="16983"/>
                      <a:pt x="1553" y="17006"/>
                      <a:pt x="1507" y="17028"/>
                    </a:cubicBezTo>
                    <a:cubicBezTo>
                      <a:pt x="1438" y="17097"/>
                      <a:pt x="1370" y="17143"/>
                      <a:pt x="1324" y="17211"/>
                    </a:cubicBezTo>
                    <a:lnTo>
                      <a:pt x="1301" y="17211"/>
                    </a:lnTo>
                    <a:cubicBezTo>
                      <a:pt x="1210" y="17302"/>
                      <a:pt x="1142" y="17371"/>
                      <a:pt x="1073" y="17439"/>
                    </a:cubicBezTo>
                    <a:cubicBezTo>
                      <a:pt x="936" y="17553"/>
                      <a:pt x="845" y="17645"/>
                      <a:pt x="799" y="17690"/>
                    </a:cubicBezTo>
                    <a:cubicBezTo>
                      <a:pt x="571" y="17964"/>
                      <a:pt x="343" y="18466"/>
                      <a:pt x="229" y="19128"/>
                    </a:cubicBezTo>
                    <a:cubicBezTo>
                      <a:pt x="0" y="20543"/>
                      <a:pt x="274" y="22689"/>
                      <a:pt x="2192" y="25314"/>
                    </a:cubicBezTo>
                    <a:cubicBezTo>
                      <a:pt x="4155" y="27985"/>
                      <a:pt x="6300" y="28829"/>
                      <a:pt x="7852" y="28898"/>
                    </a:cubicBezTo>
                    <a:cubicBezTo>
                      <a:pt x="7961" y="28904"/>
                      <a:pt x="8067" y="28908"/>
                      <a:pt x="8170" y="28908"/>
                    </a:cubicBezTo>
                    <a:cubicBezTo>
                      <a:pt x="8755" y="28908"/>
                      <a:pt x="9234" y="28802"/>
                      <a:pt x="9564" y="28646"/>
                    </a:cubicBezTo>
                    <a:cubicBezTo>
                      <a:pt x="9724" y="28578"/>
                      <a:pt x="10135" y="28281"/>
                      <a:pt x="10728" y="27825"/>
                    </a:cubicBezTo>
                    <a:cubicBezTo>
                      <a:pt x="10797" y="27756"/>
                      <a:pt x="10865" y="27711"/>
                      <a:pt x="10957" y="27642"/>
                    </a:cubicBezTo>
                    <a:cubicBezTo>
                      <a:pt x="11162" y="27460"/>
                      <a:pt x="11413" y="27277"/>
                      <a:pt x="11687" y="27049"/>
                    </a:cubicBezTo>
                    <a:cubicBezTo>
                      <a:pt x="12440" y="26432"/>
                      <a:pt x="13353" y="25679"/>
                      <a:pt x="14358" y="24835"/>
                    </a:cubicBezTo>
                    <a:cubicBezTo>
                      <a:pt x="20041" y="20087"/>
                      <a:pt x="28669" y="12532"/>
                      <a:pt x="29011" y="11916"/>
                    </a:cubicBezTo>
                    <a:cubicBezTo>
                      <a:pt x="29011" y="11893"/>
                      <a:pt x="29034" y="11870"/>
                      <a:pt x="29034" y="11847"/>
                    </a:cubicBezTo>
                    <a:cubicBezTo>
                      <a:pt x="29057" y="11824"/>
                      <a:pt x="29057" y="11801"/>
                      <a:pt x="29080" y="11756"/>
                    </a:cubicBezTo>
                    <a:cubicBezTo>
                      <a:pt x="29148" y="11550"/>
                      <a:pt x="29262" y="11231"/>
                      <a:pt x="29377" y="10774"/>
                    </a:cubicBezTo>
                    <a:cubicBezTo>
                      <a:pt x="29399" y="10706"/>
                      <a:pt x="29422" y="10637"/>
                      <a:pt x="29445" y="10569"/>
                    </a:cubicBezTo>
                    <a:cubicBezTo>
                      <a:pt x="29445" y="10546"/>
                      <a:pt x="29445" y="10523"/>
                      <a:pt x="29468" y="10500"/>
                    </a:cubicBezTo>
                    <a:cubicBezTo>
                      <a:pt x="29514" y="10341"/>
                      <a:pt x="29559" y="10158"/>
                      <a:pt x="29605" y="9975"/>
                    </a:cubicBezTo>
                    <a:cubicBezTo>
                      <a:pt x="29719" y="9542"/>
                      <a:pt x="29856" y="9040"/>
                      <a:pt x="29993" y="8515"/>
                    </a:cubicBezTo>
                    <a:cubicBezTo>
                      <a:pt x="30016" y="8400"/>
                      <a:pt x="30039" y="8286"/>
                      <a:pt x="30061" y="8149"/>
                    </a:cubicBezTo>
                    <a:cubicBezTo>
                      <a:pt x="30084" y="8127"/>
                      <a:pt x="30084" y="8081"/>
                      <a:pt x="30084" y="8058"/>
                    </a:cubicBezTo>
                    <a:cubicBezTo>
                      <a:pt x="30153" y="7830"/>
                      <a:pt x="30198" y="7602"/>
                      <a:pt x="30267" y="7350"/>
                    </a:cubicBezTo>
                    <a:cubicBezTo>
                      <a:pt x="30358" y="6962"/>
                      <a:pt x="30449" y="6552"/>
                      <a:pt x="30541" y="6141"/>
                    </a:cubicBezTo>
                    <a:cubicBezTo>
                      <a:pt x="30563" y="6072"/>
                      <a:pt x="30586" y="5981"/>
                      <a:pt x="30609" y="5890"/>
                    </a:cubicBezTo>
                    <a:cubicBezTo>
                      <a:pt x="30609" y="5798"/>
                      <a:pt x="30632" y="5707"/>
                      <a:pt x="30655" y="5616"/>
                    </a:cubicBezTo>
                    <a:cubicBezTo>
                      <a:pt x="30678" y="5502"/>
                      <a:pt x="30723" y="5388"/>
                      <a:pt x="30746" y="5273"/>
                    </a:cubicBezTo>
                    <a:cubicBezTo>
                      <a:pt x="30769" y="5159"/>
                      <a:pt x="30792" y="5045"/>
                      <a:pt x="30815" y="4931"/>
                    </a:cubicBezTo>
                    <a:cubicBezTo>
                      <a:pt x="30837" y="4817"/>
                      <a:pt x="30860" y="4703"/>
                      <a:pt x="30883" y="4589"/>
                    </a:cubicBezTo>
                    <a:cubicBezTo>
                      <a:pt x="30929" y="4360"/>
                      <a:pt x="30974" y="4155"/>
                      <a:pt x="31020" y="3927"/>
                    </a:cubicBezTo>
                    <a:cubicBezTo>
                      <a:pt x="31043" y="3835"/>
                      <a:pt x="31066" y="3721"/>
                      <a:pt x="31088" y="3607"/>
                    </a:cubicBezTo>
                    <a:cubicBezTo>
                      <a:pt x="31111" y="3493"/>
                      <a:pt x="31134" y="3402"/>
                      <a:pt x="31157" y="3288"/>
                    </a:cubicBezTo>
                    <a:cubicBezTo>
                      <a:pt x="31271" y="2763"/>
                      <a:pt x="31362" y="2283"/>
                      <a:pt x="31431" y="1850"/>
                    </a:cubicBezTo>
                    <a:cubicBezTo>
                      <a:pt x="31454" y="1713"/>
                      <a:pt x="31477" y="1576"/>
                      <a:pt x="31499" y="1439"/>
                    </a:cubicBezTo>
                    <a:cubicBezTo>
                      <a:pt x="31636" y="617"/>
                      <a:pt x="31659" y="92"/>
                      <a:pt x="31591" y="24"/>
                    </a:cubicBezTo>
                    <a:cubicBezTo>
                      <a:pt x="31545" y="1"/>
                      <a:pt x="31431" y="1"/>
                      <a:pt x="31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765950" y="2481150"/>
                <a:ext cx="791500" cy="7236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44" fill="none" extrusionOk="0">
                    <a:moveTo>
                      <a:pt x="31499" y="1439"/>
                    </a:moveTo>
                    <a:cubicBezTo>
                      <a:pt x="31477" y="1576"/>
                      <a:pt x="31454" y="1713"/>
                      <a:pt x="31431" y="1850"/>
                    </a:cubicBezTo>
                    <a:cubicBezTo>
                      <a:pt x="31362" y="2283"/>
                      <a:pt x="31271" y="2763"/>
                      <a:pt x="31157" y="3288"/>
                    </a:cubicBezTo>
                    <a:cubicBezTo>
                      <a:pt x="31134" y="3402"/>
                      <a:pt x="31111" y="3493"/>
                      <a:pt x="31088" y="3607"/>
                    </a:cubicBezTo>
                    <a:cubicBezTo>
                      <a:pt x="31066" y="3721"/>
                      <a:pt x="31043" y="3835"/>
                      <a:pt x="31020" y="3927"/>
                    </a:cubicBezTo>
                    <a:cubicBezTo>
                      <a:pt x="30974" y="4155"/>
                      <a:pt x="30929" y="4360"/>
                      <a:pt x="30883" y="4589"/>
                    </a:cubicBezTo>
                    <a:cubicBezTo>
                      <a:pt x="30860" y="4703"/>
                      <a:pt x="30837" y="4817"/>
                      <a:pt x="30815" y="4931"/>
                    </a:cubicBezTo>
                    <a:cubicBezTo>
                      <a:pt x="30792" y="5045"/>
                      <a:pt x="30769" y="5159"/>
                      <a:pt x="30746" y="5273"/>
                    </a:cubicBezTo>
                    <a:cubicBezTo>
                      <a:pt x="30723" y="5388"/>
                      <a:pt x="30678" y="5502"/>
                      <a:pt x="30655" y="5616"/>
                    </a:cubicBezTo>
                    <a:cubicBezTo>
                      <a:pt x="30632" y="5707"/>
                      <a:pt x="30609" y="5798"/>
                      <a:pt x="30609" y="5890"/>
                    </a:cubicBezTo>
                    <a:cubicBezTo>
                      <a:pt x="30586" y="5981"/>
                      <a:pt x="30563" y="6072"/>
                      <a:pt x="30541" y="6141"/>
                    </a:cubicBezTo>
                    <a:cubicBezTo>
                      <a:pt x="30449" y="6552"/>
                      <a:pt x="30358" y="6962"/>
                      <a:pt x="30267" y="7350"/>
                    </a:cubicBezTo>
                    <a:cubicBezTo>
                      <a:pt x="30198" y="7602"/>
                      <a:pt x="30153" y="7830"/>
                      <a:pt x="30084" y="8058"/>
                    </a:cubicBezTo>
                    <a:cubicBezTo>
                      <a:pt x="30084" y="8081"/>
                      <a:pt x="30084" y="8127"/>
                      <a:pt x="30061" y="8149"/>
                    </a:cubicBezTo>
                    <a:cubicBezTo>
                      <a:pt x="30039" y="8286"/>
                      <a:pt x="30016" y="8400"/>
                      <a:pt x="29993" y="8515"/>
                    </a:cubicBezTo>
                    <a:cubicBezTo>
                      <a:pt x="29856" y="9040"/>
                      <a:pt x="29719" y="9542"/>
                      <a:pt x="29605" y="9975"/>
                    </a:cubicBezTo>
                    <a:cubicBezTo>
                      <a:pt x="29559" y="10158"/>
                      <a:pt x="29514" y="10341"/>
                      <a:pt x="29468" y="10500"/>
                    </a:cubicBezTo>
                    <a:cubicBezTo>
                      <a:pt x="29445" y="10523"/>
                      <a:pt x="29445" y="10546"/>
                      <a:pt x="29445" y="10569"/>
                    </a:cubicBezTo>
                    <a:cubicBezTo>
                      <a:pt x="29422" y="10637"/>
                      <a:pt x="29399" y="10706"/>
                      <a:pt x="29377" y="10774"/>
                    </a:cubicBezTo>
                    <a:cubicBezTo>
                      <a:pt x="29262" y="11231"/>
                      <a:pt x="29148" y="11550"/>
                      <a:pt x="29080" y="11756"/>
                    </a:cubicBezTo>
                    <a:cubicBezTo>
                      <a:pt x="29057" y="11801"/>
                      <a:pt x="29057" y="11824"/>
                      <a:pt x="29034" y="11847"/>
                    </a:cubicBezTo>
                    <a:cubicBezTo>
                      <a:pt x="29034" y="11870"/>
                      <a:pt x="29011" y="11893"/>
                      <a:pt x="29011" y="11916"/>
                    </a:cubicBezTo>
                    <a:cubicBezTo>
                      <a:pt x="28669" y="12532"/>
                      <a:pt x="20041" y="20087"/>
                      <a:pt x="14358" y="24835"/>
                    </a:cubicBezTo>
                    <a:cubicBezTo>
                      <a:pt x="13353" y="25679"/>
                      <a:pt x="12440" y="26432"/>
                      <a:pt x="11687" y="27049"/>
                    </a:cubicBezTo>
                    <a:cubicBezTo>
                      <a:pt x="11687" y="27049"/>
                      <a:pt x="11687" y="27049"/>
                      <a:pt x="11687" y="27049"/>
                    </a:cubicBezTo>
                    <a:cubicBezTo>
                      <a:pt x="11413" y="27277"/>
                      <a:pt x="11162" y="27460"/>
                      <a:pt x="10957" y="27642"/>
                    </a:cubicBezTo>
                    <a:cubicBezTo>
                      <a:pt x="10865" y="27711"/>
                      <a:pt x="10797" y="27756"/>
                      <a:pt x="10728" y="27825"/>
                    </a:cubicBezTo>
                    <a:lnTo>
                      <a:pt x="10728" y="27825"/>
                    </a:lnTo>
                    <a:cubicBezTo>
                      <a:pt x="10135" y="28281"/>
                      <a:pt x="9724" y="28578"/>
                      <a:pt x="9564" y="28646"/>
                    </a:cubicBezTo>
                    <a:cubicBezTo>
                      <a:pt x="9176" y="28829"/>
                      <a:pt x="8583" y="28943"/>
                      <a:pt x="7852" y="28898"/>
                    </a:cubicBezTo>
                    <a:cubicBezTo>
                      <a:pt x="6300" y="28829"/>
                      <a:pt x="4155" y="27985"/>
                      <a:pt x="2192" y="25314"/>
                    </a:cubicBezTo>
                    <a:cubicBezTo>
                      <a:pt x="274" y="22689"/>
                      <a:pt x="0" y="20543"/>
                      <a:pt x="229" y="19128"/>
                    </a:cubicBezTo>
                    <a:cubicBezTo>
                      <a:pt x="229" y="19128"/>
                      <a:pt x="229" y="19128"/>
                      <a:pt x="229" y="19128"/>
                    </a:cubicBezTo>
                    <a:cubicBezTo>
                      <a:pt x="343" y="18466"/>
                      <a:pt x="571" y="17964"/>
                      <a:pt x="799" y="17690"/>
                    </a:cubicBezTo>
                    <a:cubicBezTo>
                      <a:pt x="845" y="17645"/>
                      <a:pt x="936" y="17553"/>
                      <a:pt x="1073" y="17439"/>
                    </a:cubicBezTo>
                    <a:cubicBezTo>
                      <a:pt x="1142" y="17371"/>
                      <a:pt x="1210" y="17302"/>
                      <a:pt x="1301" y="17211"/>
                    </a:cubicBezTo>
                    <a:cubicBezTo>
                      <a:pt x="1301" y="17211"/>
                      <a:pt x="1301" y="17211"/>
                      <a:pt x="1324" y="17211"/>
                    </a:cubicBezTo>
                    <a:cubicBezTo>
                      <a:pt x="1370" y="17143"/>
                      <a:pt x="1438" y="17097"/>
                      <a:pt x="1507" y="17028"/>
                    </a:cubicBezTo>
                    <a:cubicBezTo>
                      <a:pt x="1553" y="17006"/>
                      <a:pt x="1575" y="16983"/>
                      <a:pt x="1598" y="16937"/>
                    </a:cubicBezTo>
                    <a:cubicBezTo>
                      <a:pt x="1689" y="16869"/>
                      <a:pt x="1758" y="16800"/>
                      <a:pt x="1849" y="16732"/>
                    </a:cubicBezTo>
                    <a:cubicBezTo>
                      <a:pt x="1895" y="16686"/>
                      <a:pt x="1963" y="16640"/>
                      <a:pt x="2009" y="16595"/>
                    </a:cubicBezTo>
                    <a:cubicBezTo>
                      <a:pt x="2237" y="16389"/>
                      <a:pt x="2466" y="16184"/>
                      <a:pt x="2717" y="15978"/>
                    </a:cubicBezTo>
                    <a:cubicBezTo>
                      <a:pt x="3424" y="15362"/>
                      <a:pt x="4269" y="14632"/>
                      <a:pt x="5205" y="13833"/>
                    </a:cubicBezTo>
                    <a:cubicBezTo>
                      <a:pt x="10409" y="9382"/>
                      <a:pt x="18420" y="2626"/>
                      <a:pt x="19082" y="2260"/>
                    </a:cubicBezTo>
                    <a:cubicBezTo>
                      <a:pt x="19219" y="2169"/>
                      <a:pt x="19585" y="2055"/>
                      <a:pt x="20132" y="1918"/>
                    </a:cubicBezTo>
                    <a:cubicBezTo>
                      <a:pt x="20224" y="1895"/>
                      <a:pt x="20315" y="1872"/>
                      <a:pt x="20406" y="1850"/>
                    </a:cubicBezTo>
                    <a:cubicBezTo>
                      <a:pt x="20634" y="1804"/>
                      <a:pt x="20886" y="1735"/>
                      <a:pt x="21159" y="1690"/>
                    </a:cubicBezTo>
                    <a:cubicBezTo>
                      <a:pt x="21319" y="1644"/>
                      <a:pt x="21479" y="1621"/>
                      <a:pt x="21662" y="1576"/>
                    </a:cubicBezTo>
                    <a:cubicBezTo>
                      <a:pt x="21707" y="1576"/>
                      <a:pt x="21730" y="1553"/>
                      <a:pt x="21776" y="1553"/>
                    </a:cubicBezTo>
                    <a:cubicBezTo>
                      <a:pt x="21913" y="1530"/>
                      <a:pt x="22050" y="1507"/>
                      <a:pt x="22187" y="1462"/>
                    </a:cubicBezTo>
                    <a:cubicBezTo>
                      <a:pt x="22575" y="1393"/>
                      <a:pt x="23008" y="1302"/>
                      <a:pt x="23419" y="1210"/>
                    </a:cubicBezTo>
                    <a:cubicBezTo>
                      <a:pt x="23625" y="1188"/>
                      <a:pt x="23807" y="1142"/>
                      <a:pt x="24013" y="1119"/>
                    </a:cubicBezTo>
                    <a:cubicBezTo>
                      <a:pt x="24150" y="1074"/>
                      <a:pt x="24287" y="1051"/>
                      <a:pt x="24446" y="1028"/>
                    </a:cubicBezTo>
                    <a:cubicBezTo>
                      <a:pt x="24606" y="1005"/>
                      <a:pt x="24789" y="982"/>
                      <a:pt x="24948" y="937"/>
                    </a:cubicBezTo>
                    <a:cubicBezTo>
                      <a:pt x="25131" y="914"/>
                      <a:pt x="25314" y="868"/>
                      <a:pt x="25473" y="845"/>
                    </a:cubicBezTo>
                    <a:cubicBezTo>
                      <a:pt x="25656" y="822"/>
                      <a:pt x="25816" y="777"/>
                      <a:pt x="25998" y="754"/>
                    </a:cubicBezTo>
                    <a:cubicBezTo>
                      <a:pt x="26044" y="754"/>
                      <a:pt x="26090" y="731"/>
                      <a:pt x="26135" y="731"/>
                    </a:cubicBezTo>
                    <a:cubicBezTo>
                      <a:pt x="26455" y="686"/>
                      <a:pt x="26774" y="617"/>
                      <a:pt x="27094" y="571"/>
                    </a:cubicBezTo>
                    <a:cubicBezTo>
                      <a:pt x="27277" y="549"/>
                      <a:pt x="27459" y="503"/>
                      <a:pt x="27619" y="480"/>
                    </a:cubicBezTo>
                    <a:cubicBezTo>
                      <a:pt x="27665" y="480"/>
                      <a:pt x="27710" y="457"/>
                      <a:pt x="27733" y="457"/>
                    </a:cubicBezTo>
                    <a:cubicBezTo>
                      <a:pt x="27939" y="434"/>
                      <a:pt x="28121" y="412"/>
                      <a:pt x="28304" y="366"/>
                    </a:cubicBezTo>
                    <a:lnTo>
                      <a:pt x="28304" y="366"/>
                    </a:lnTo>
                    <a:cubicBezTo>
                      <a:pt x="28395" y="366"/>
                      <a:pt x="28464" y="343"/>
                      <a:pt x="28555" y="343"/>
                    </a:cubicBezTo>
                    <a:cubicBezTo>
                      <a:pt x="28669" y="320"/>
                      <a:pt x="28783" y="297"/>
                      <a:pt x="28897" y="275"/>
                    </a:cubicBezTo>
                    <a:cubicBezTo>
                      <a:pt x="29034" y="275"/>
                      <a:pt x="29171" y="252"/>
                      <a:pt x="29308" y="229"/>
                    </a:cubicBezTo>
                    <a:cubicBezTo>
                      <a:pt x="29468" y="206"/>
                      <a:pt x="29628" y="183"/>
                      <a:pt x="29765" y="161"/>
                    </a:cubicBezTo>
                    <a:cubicBezTo>
                      <a:pt x="29856" y="161"/>
                      <a:pt x="29924" y="138"/>
                      <a:pt x="29993" y="138"/>
                    </a:cubicBezTo>
                    <a:cubicBezTo>
                      <a:pt x="30061" y="138"/>
                      <a:pt x="30130" y="115"/>
                      <a:pt x="30198" y="115"/>
                    </a:cubicBezTo>
                    <a:cubicBezTo>
                      <a:pt x="30267" y="92"/>
                      <a:pt x="30335" y="92"/>
                      <a:pt x="30381" y="92"/>
                    </a:cubicBezTo>
                    <a:cubicBezTo>
                      <a:pt x="30404" y="92"/>
                      <a:pt x="30404" y="92"/>
                      <a:pt x="30404" y="92"/>
                    </a:cubicBezTo>
                    <a:cubicBezTo>
                      <a:pt x="30518" y="69"/>
                      <a:pt x="30586" y="69"/>
                      <a:pt x="30678" y="46"/>
                    </a:cubicBezTo>
                    <a:cubicBezTo>
                      <a:pt x="30860" y="24"/>
                      <a:pt x="31020" y="24"/>
                      <a:pt x="31157" y="24"/>
                    </a:cubicBezTo>
                    <a:cubicBezTo>
                      <a:pt x="31203" y="1"/>
                      <a:pt x="31248" y="1"/>
                      <a:pt x="31271" y="1"/>
                    </a:cubicBezTo>
                    <a:cubicBezTo>
                      <a:pt x="31431" y="1"/>
                      <a:pt x="31545" y="1"/>
                      <a:pt x="31591" y="24"/>
                    </a:cubicBezTo>
                    <a:cubicBezTo>
                      <a:pt x="31659" y="92"/>
                      <a:pt x="31636" y="617"/>
                      <a:pt x="31499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extrusionOk="0">
                    <a:moveTo>
                      <a:pt x="12189" y="1"/>
                    </a:moveTo>
                    <a:cubicBezTo>
                      <a:pt x="12166" y="1"/>
                      <a:pt x="12121" y="1"/>
                      <a:pt x="12075" y="24"/>
                    </a:cubicBezTo>
                    <a:cubicBezTo>
                      <a:pt x="11938" y="24"/>
                      <a:pt x="11778" y="24"/>
                      <a:pt x="11596" y="46"/>
                    </a:cubicBezTo>
                    <a:cubicBezTo>
                      <a:pt x="11504" y="69"/>
                      <a:pt x="11436" y="69"/>
                      <a:pt x="11322" y="92"/>
                    </a:cubicBezTo>
                    <a:lnTo>
                      <a:pt x="11299" y="92"/>
                    </a:lnTo>
                    <a:cubicBezTo>
                      <a:pt x="11253" y="92"/>
                      <a:pt x="11185" y="92"/>
                      <a:pt x="11116" y="115"/>
                    </a:cubicBezTo>
                    <a:cubicBezTo>
                      <a:pt x="11048" y="115"/>
                      <a:pt x="10979" y="138"/>
                      <a:pt x="10911" y="138"/>
                    </a:cubicBezTo>
                    <a:cubicBezTo>
                      <a:pt x="10842" y="138"/>
                      <a:pt x="10774" y="161"/>
                      <a:pt x="10683" y="161"/>
                    </a:cubicBezTo>
                    <a:cubicBezTo>
                      <a:pt x="10546" y="183"/>
                      <a:pt x="10386" y="206"/>
                      <a:pt x="10226" y="229"/>
                    </a:cubicBezTo>
                    <a:cubicBezTo>
                      <a:pt x="10089" y="252"/>
                      <a:pt x="9952" y="275"/>
                      <a:pt x="9815" y="275"/>
                    </a:cubicBezTo>
                    <a:cubicBezTo>
                      <a:pt x="9701" y="297"/>
                      <a:pt x="9587" y="320"/>
                      <a:pt x="9473" y="343"/>
                    </a:cubicBezTo>
                    <a:cubicBezTo>
                      <a:pt x="9404" y="343"/>
                      <a:pt x="9313" y="366"/>
                      <a:pt x="9222" y="366"/>
                    </a:cubicBezTo>
                    <a:cubicBezTo>
                      <a:pt x="9039" y="412"/>
                      <a:pt x="8857" y="434"/>
                      <a:pt x="8651" y="457"/>
                    </a:cubicBezTo>
                    <a:cubicBezTo>
                      <a:pt x="8628" y="457"/>
                      <a:pt x="8583" y="480"/>
                      <a:pt x="8537" y="480"/>
                    </a:cubicBezTo>
                    <a:cubicBezTo>
                      <a:pt x="8377" y="503"/>
                      <a:pt x="8195" y="549"/>
                      <a:pt x="8012" y="571"/>
                    </a:cubicBezTo>
                    <a:cubicBezTo>
                      <a:pt x="7692" y="617"/>
                      <a:pt x="7373" y="686"/>
                      <a:pt x="7053" y="731"/>
                    </a:cubicBezTo>
                    <a:cubicBezTo>
                      <a:pt x="7008" y="731"/>
                      <a:pt x="6962" y="754"/>
                      <a:pt x="6916" y="754"/>
                    </a:cubicBezTo>
                    <a:cubicBezTo>
                      <a:pt x="6734" y="777"/>
                      <a:pt x="6574" y="822"/>
                      <a:pt x="6391" y="845"/>
                    </a:cubicBezTo>
                    <a:cubicBezTo>
                      <a:pt x="6232" y="868"/>
                      <a:pt x="6049" y="914"/>
                      <a:pt x="5866" y="937"/>
                    </a:cubicBezTo>
                    <a:cubicBezTo>
                      <a:pt x="5707" y="982"/>
                      <a:pt x="5524" y="1005"/>
                      <a:pt x="5364" y="1028"/>
                    </a:cubicBezTo>
                    <a:cubicBezTo>
                      <a:pt x="5205" y="1051"/>
                      <a:pt x="5068" y="1074"/>
                      <a:pt x="4931" y="1119"/>
                    </a:cubicBezTo>
                    <a:cubicBezTo>
                      <a:pt x="4725" y="1142"/>
                      <a:pt x="4543" y="1188"/>
                      <a:pt x="4337" y="1210"/>
                    </a:cubicBezTo>
                    <a:cubicBezTo>
                      <a:pt x="3926" y="1302"/>
                      <a:pt x="3493" y="1393"/>
                      <a:pt x="3105" y="1462"/>
                    </a:cubicBezTo>
                    <a:cubicBezTo>
                      <a:pt x="2968" y="1507"/>
                      <a:pt x="2831" y="1530"/>
                      <a:pt x="2694" y="1553"/>
                    </a:cubicBezTo>
                    <a:cubicBezTo>
                      <a:pt x="2648" y="1553"/>
                      <a:pt x="2625" y="1576"/>
                      <a:pt x="2580" y="1576"/>
                    </a:cubicBezTo>
                    <a:cubicBezTo>
                      <a:pt x="2397" y="1621"/>
                      <a:pt x="2237" y="1644"/>
                      <a:pt x="2077" y="1690"/>
                    </a:cubicBezTo>
                    <a:cubicBezTo>
                      <a:pt x="1804" y="1735"/>
                      <a:pt x="1552" y="1804"/>
                      <a:pt x="1324" y="1850"/>
                    </a:cubicBezTo>
                    <a:cubicBezTo>
                      <a:pt x="1233" y="1872"/>
                      <a:pt x="1142" y="1895"/>
                      <a:pt x="1050" y="1918"/>
                    </a:cubicBezTo>
                    <a:cubicBezTo>
                      <a:pt x="503" y="2055"/>
                      <a:pt x="137" y="2169"/>
                      <a:pt x="0" y="2260"/>
                    </a:cubicBezTo>
                    <a:cubicBezTo>
                      <a:pt x="0" y="2260"/>
                      <a:pt x="617" y="4406"/>
                      <a:pt x="754" y="4771"/>
                    </a:cubicBezTo>
                    <a:cubicBezTo>
                      <a:pt x="822" y="4931"/>
                      <a:pt x="1438" y="4977"/>
                      <a:pt x="2077" y="5022"/>
                    </a:cubicBezTo>
                    <a:cubicBezTo>
                      <a:pt x="2762" y="5068"/>
                      <a:pt x="3493" y="5091"/>
                      <a:pt x="3607" y="5251"/>
                    </a:cubicBezTo>
                    <a:cubicBezTo>
                      <a:pt x="3812" y="5524"/>
                      <a:pt x="3881" y="8035"/>
                      <a:pt x="4155" y="8309"/>
                    </a:cubicBezTo>
                    <a:cubicBezTo>
                      <a:pt x="4219" y="8373"/>
                      <a:pt x="4405" y="8396"/>
                      <a:pt x="4656" y="8396"/>
                    </a:cubicBezTo>
                    <a:cubicBezTo>
                      <a:pt x="5275" y="8396"/>
                      <a:pt x="6282" y="8256"/>
                      <a:pt x="6782" y="8256"/>
                    </a:cubicBezTo>
                    <a:cubicBezTo>
                      <a:pt x="6943" y="8256"/>
                      <a:pt x="7051" y="8271"/>
                      <a:pt x="7076" y="8309"/>
                    </a:cubicBezTo>
                    <a:cubicBezTo>
                      <a:pt x="7213" y="8515"/>
                      <a:pt x="7419" y="11139"/>
                      <a:pt x="7419" y="11139"/>
                    </a:cubicBezTo>
                    <a:lnTo>
                      <a:pt x="9929" y="11916"/>
                    </a:lnTo>
                    <a:cubicBezTo>
                      <a:pt x="9929" y="11893"/>
                      <a:pt x="9952" y="11870"/>
                      <a:pt x="9952" y="11847"/>
                    </a:cubicBezTo>
                    <a:cubicBezTo>
                      <a:pt x="9975" y="11824"/>
                      <a:pt x="9975" y="11801"/>
                      <a:pt x="9998" y="11756"/>
                    </a:cubicBezTo>
                    <a:cubicBezTo>
                      <a:pt x="10066" y="11550"/>
                      <a:pt x="10180" y="11231"/>
                      <a:pt x="10295" y="10774"/>
                    </a:cubicBezTo>
                    <a:cubicBezTo>
                      <a:pt x="10317" y="10706"/>
                      <a:pt x="10340" y="10637"/>
                      <a:pt x="10363" y="10569"/>
                    </a:cubicBezTo>
                    <a:cubicBezTo>
                      <a:pt x="10363" y="10546"/>
                      <a:pt x="10363" y="10523"/>
                      <a:pt x="10386" y="10500"/>
                    </a:cubicBezTo>
                    <a:cubicBezTo>
                      <a:pt x="10432" y="10341"/>
                      <a:pt x="10477" y="10158"/>
                      <a:pt x="10523" y="9975"/>
                    </a:cubicBezTo>
                    <a:cubicBezTo>
                      <a:pt x="10637" y="9542"/>
                      <a:pt x="10774" y="9040"/>
                      <a:pt x="10911" y="8515"/>
                    </a:cubicBezTo>
                    <a:cubicBezTo>
                      <a:pt x="10934" y="8400"/>
                      <a:pt x="10957" y="8286"/>
                      <a:pt x="10979" y="8149"/>
                    </a:cubicBezTo>
                    <a:cubicBezTo>
                      <a:pt x="11002" y="8127"/>
                      <a:pt x="11002" y="8081"/>
                      <a:pt x="11002" y="8058"/>
                    </a:cubicBezTo>
                    <a:cubicBezTo>
                      <a:pt x="11071" y="7830"/>
                      <a:pt x="11116" y="7602"/>
                      <a:pt x="11185" y="7350"/>
                    </a:cubicBezTo>
                    <a:cubicBezTo>
                      <a:pt x="11276" y="6962"/>
                      <a:pt x="11367" y="6552"/>
                      <a:pt x="11459" y="6141"/>
                    </a:cubicBezTo>
                    <a:cubicBezTo>
                      <a:pt x="11481" y="6072"/>
                      <a:pt x="11504" y="5981"/>
                      <a:pt x="11527" y="5890"/>
                    </a:cubicBezTo>
                    <a:cubicBezTo>
                      <a:pt x="11527" y="5798"/>
                      <a:pt x="11550" y="5707"/>
                      <a:pt x="11573" y="5616"/>
                    </a:cubicBezTo>
                    <a:cubicBezTo>
                      <a:pt x="11596" y="5502"/>
                      <a:pt x="11641" y="5388"/>
                      <a:pt x="11664" y="5273"/>
                    </a:cubicBezTo>
                    <a:cubicBezTo>
                      <a:pt x="11687" y="5159"/>
                      <a:pt x="11710" y="5045"/>
                      <a:pt x="11733" y="4931"/>
                    </a:cubicBezTo>
                    <a:cubicBezTo>
                      <a:pt x="11755" y="4817"/>
                      <a:pt x="11778" y="4703"/>
                      <a:pt x="11801" y="4589"/>
                    </a:cubicBezTo>
                    <a:cubicBezTo>
                      <a:pt x="11847" y="4360"/>
                      <a:pt x="11892" y="4155"/>
                      <a:pt x="11938" y="3927"/>
                    </a:cubicBezTo>
                    <a:cubicBezTo>
                      <a:pt x="11961" y="3835"/>
                      <a:pt x="11984" y="3721"/>
                      <a:pt x="12006" y="3607"/>
                    </a:cubicBezTo>
                    <a:cubicBezTo>
                      <a:pt x="12029" y="3493"/>
                      <a:pt x="12052" y="3402"/>
                      <a:pt x="12075" y="3288"/>
                    </a:cubicBezTo>
                    <a:cubicBezTo>
                      <a:pt x="12189" y="2763"/>
                      <a:pt x="12280" y="2283"/>
                      <a:pt x="12349" y="1850"/>
                    </a:cubicBezTo>
                    <a:cubicBezTo>
                      <a:pt x="12372" y="1713"/>
                      <a:pt x="12395" y="1576"/>
                      <a:pt x="12417" y="1439"/>
                    </a:cubicBezTo>
                    <a:cubicBezTo>
                      <a:pt x="12554" y="617"/>
                      <a:pt x="12577" y="92"/>
                      <a:pt x="12509" y="24"/>
                    </a:cubicBezTo>
                    <a:cubicBezTo>
                      <a:pt x="12463" y="1"/>
                      <a:pt x="12349" y="1"/>
                      <a:pt x="121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fill="none" extrusionOk="0">
                    <a:moveTo>
                      <a:pt x="12417" y="1439"/>
                    </a:moveTo>
                    <a:cubicBezTo>
                      <a:pt x="12395" y="1576"/>
                      <a:pt x="12372" y="1713"/>
                      <a:pt x="12349" y="1850"/>
                    </a:cubicBezTo>
                    <a:cubicBezTo>
                      <a:pt x="12280" y="2283"/>
                      <a:pt x="12189" y="2763"/>
                      <a:pt x="12075" y="3288"/>
                    </a:cubicBezTo>
                    <a:cubicBezTo>
                      <a:pt x="12052" y="3402"/>
                      <a:pt x="12029" y="3493"/>
                      <a:pt x="12006" y="3607"/>
                    </a:cubicBezTo>
                    <a:cubicBezTo>
                      <a:pt x="11984" y="3721"/>
                      <a:pt x="11961" y="3835"/>
                      <a:pt x="11938" y="3927"/>
                    </a:cubicBezTo>
                    <a:cubicBezTo>
                      <a:pt x="11892" y="4155"/>
                      <a:pt x="11847" y="4360"/>
                      <a:pt x="11801" y="4589"/>
                    </a:cubicBezTo>
                    <a:cubicBezTo>
                      <a:pt x="11778" y="4703"/>
                      <a:pt x="11755" y="4817"/>
                      <a:pt x="11733" y="4931"/>
                    </a:cubicBezTo>
                    <a:cubicBezTo>
                      <a:pt x="11710" y="5045"/>
                      <a:pt x="11687" y="5159"/>
                      <a:pt x="11664" y="5273"/>
                    </a:cubicBezTo>
                    <a:cubicBezTo>
                      <a:pt x="11641" y="5388"/>
                      <a:pt x="11596" y="5502"/>
                      <a:pt x="11573" y="5616"/>
                    </a:cubicBezTo>
                    <a:cubicBezTo>
                      <a:pt x="11550" y="5707"/>
                      <a:pt x="11527" y="5798"/>
                      <a:pt x="11527" y="5890"/>
                    </a:cubicBezTo>
                    <a:cubicBezTo>
                      <a:pt x="11504" y="5981"/>
                      <a:pt x="11481" y="6072"/>
                      <a:pt x="11459" y="6141"/>
                    </a:cubicBezTo>
                    <a:cubicBezTo>
                      <a:pt x="11367" y="6552"/>
                      <a:pt x="11276" y="6962"/>
                      <a:pt x="11185" y="7350"/>
                    </a:cubicBezTo>
                    <a:cubicBezTo>
                      <a:pt x="11116" y="7602"/>
                      <a:pt x="11071" y="7830"/>
                      <a:pt x="11002" y="8058"/>
                    </a:cubicBezTo>
                    <a:cubicBezTo>
                      <a:pt x="11002" y="8081"/>
                      <a:pt x="11002" y="8127"/>
                      <a:pt x="10979" y="8149"/>
                    </a:cubicBezTo>
                    <a:cubicBezTo>
                      <a:pt x="10957" y="8286"/>
                      <a:pt x="10934" y="8400"/>
                      <a:pt x="10911" y="8515"/>
                    </a:cubicBezTo>
                    <a:cubicBezTo>
                      <a:pt x="10774" y="9040"/>
                      <a:pt x="10637" y="9542"/>
                      <a:pt x="10523" y="9975"/>
                    </a:cubicBezTo>
                    <a:cubicBezTo>
                      <a:pt x="10477" y="10158"/>
                      <a:pt x="10432" y="10341"/>
                      <a:pt x="10386" y="10500"/>
                    </a:cubicBezTo>
                    <a:cubicBezTo>
                      <a:pt x="10363" y="10523"/>
                      <a:pt x="10363" y="10546"/>
                      <a:pt x="10363" y="10569"/>
                    </a:cubicBezTo>
                    <a:cubicBezTo>
                      <a:pt x="10340" y="10637"/>
                      <a:pt x="10317" y="10706"/>
                      <a:pt x="10295" y="10774"/>
                    </a:cubicBezTo>
                    <a:cubicBezTo>
                      <a:pt x="10180" y="11231"/>
                      <a:pt x="10066" y="11550"/>
                      <a:pt x="9998" y="11756"/>
                    </a:cubicBezTo>
                    <a:cubicBezTo>
                      <a:pt x="9975" y="11801"/>
                      <a:pt x="9975" y="11824"/>
                      <a:pt x="9952" y="11847"/>
                    </a:cubicBezTo>
                    <a:cubicBezTo>
                      <a:pt x="9952" y="11870"/>
                      <a:pt x="9929" y="11893"/>
                      <a:pt x="9929" y="11916"/>
                    </a:cubicBezTo>
                    <a:lnTo>
                      <a:pt x="7419" y="11139"/>
                    </a:lnTo>
                    <a:cubicBezTo>
                      <a:pt x="7419" y="11139"/>
                      <a:pt x="7213" y="8515"/>
                      <a:pt x="7076" y="8309"/>
                    </a:cubicBezTo>
                    <a:cubicBezTo>
                      <a:pt x="6939" y="8104"/>
                      <a:pt x="4428" y="8583"/>
                      <a:pt x="4155" y="8309"/>
                    </a:cubicBezTo>
                    <a:cubicBezTo>
                      <a:pt x="3881" y="8035"/>
                      <a:pt x="3812" y="5524"/>
                      <a:pt x="3607" y="5251"/>
                    </a:cubicBezTo>
                    <a:cubicBezTo>
                      <a:pt x="3493" y="5091"/>
                      <a:pt x="2762" y="5068"/>
                      <a:pt x="2077" y="5022"/>
                    </a:cubicBezTo>
                    <a:cubicBezTo>
                      <a:pt x="1438" y="4977"/>
                      <a:pt x="822" y="4931"/>
                      <a:pt x="754" y="4771"/>
                    </a:cubicBezTo>
                    <a:cubicBezTo>
                      <a:pt x="617" y="4406"/>
                      <a:pt x="0" y="2260"/>
                      <a:pt x="0" y="2260"/>
                    </a:cubicBezTo>
                    <a:cubicBezTo>
                      <a:pt x="137" y="2169"/>
                      <a:pt x="503" y="2055"/>
                      <a:pt x="1050" y="1918"/>
                    </a:cubicBezTo>
                    <a:cubicBezTo>
                      <a:pt x="1142" y="1895"/>
                      <a:pt x="1233" y="1872"/>
                      <a:pt x="1324" y="1850"/>
                    </a:cubicBezTo>
                    <a:cubicBezTo>
                      <a:pt x="1552" y="1804"/>
                      <a:pt x="1804" y="1735"/>
                      <a:pt x="2077" y="1690"/>
                    </a:cubicBezTo>
                    <a:cubicBezTo>
                      <a:pt x="2237" y="1644"/>
                      <a:pt x="2397" y="1621"/>
                      <a:pt x="2580" y="1576"/>
                    </a:cubicBezTo>
                    <a:cubicBezTo>
                      <a:pt x="2625" y="1576"/>
                      <a:pt x="2648" y="1553"/>
                      <a:pt x="2694" y="1553"/>
                    </a:cubicBezTo>
                    <a:cubicBezTo>
                      <a:pt x="2831" y="1530"/>
                      <a:pt x="2968" y="1507"/>
                      <a:pt x="3105" y="1462"/>
                    </a:cubicBezTo>
                    <a:cubicBezTo>
                      <a:pt x="3493" y="1393"/>
                      <a:pt x="3926" y="1302"/>
                      <a:pt x="4337" y="1210"/>
                    </a:cubicBezTo>
                    <a:cubicBezTo>
                      <a:pt x="4543" y="1188"/>
                      <a:pt x="4725" y="1142"/>
                      <a:pt x="4931" y="1119"/>
                    </a:cubicBezTo>
                    <a:cubicBezTo>
                      <a:pt x="5068" y="1074"/>
                      <a:pt x="5205" y="1051"/>
                      <a:pt x="5364" y="1028"/>
                    </a:cubicBezTo>
                    <a:cubicBezTo>
                      <a:pt x="5524" y="1005"/>
                      <a:pt x="5707" y="982"/>
                      <a:pt x="5866" y="937"/>
                    </a:cubicBezTo>
                    <a:cubicBezTo>
                      <a:pt x="6049" y="914"/>
                      <a:pt x="6232" y="868"/>
                      <a:pt x="6391" y="845"/>
                    </a:cubicBezTo>
                    <a:cubicBezTo>
                      <a:pt x="6574" y="822"/>
                      <a:pt x="6734" y="777"/>
                      <a:pt x="6916" y="754"/>
                    </a:cubicBezTo>
                    <a:cubicBezTo>
                      <a:pt x="6962" y="754"/>
                      <a:pt x="7008" y="731"/>
                      <a:pt x="7053" y="731"/>
                    </a:cubicBezTo>
                    <a:cubicBezTo>
                      <a:pt x="7373" y="686"/>
                      <a:pt x="7692" y="617"/>
                      <a:pt x="8012" y="571"/>
                    </a:cubicBezTo>
                    <a:cubicBezTo>
                      <a:pt x="8195" y="549"/>
                      <a:pt x="8377" y="503"/>
                      <a:pt x="8537" y="480"/>
                    </a:cubicBezTo>
                    <a:cubicBezTo>
                      <a:pt x="8583" y="480"/>
                      <a:pt x="8628" y="457"/>
                      <a:pt x="8651" y="457"/>
                    </a:cubicBezTo>
                    <a:cubicBezTo>
                      <a:pt x="8857" y="434"/>
                      <a:pt x="9039" y="412"/>
                      <a:pt x="9222" y="366"/>
                    </a:cubicBezTo>
                    <a:lnTo>
                      <a:pt x="9222" y="366"/>
                    </a:lnTo>
                    <a:cubicBezTo>
                      <a:pt x="9313" y="366"/>
                      <a:pt x="9404" y="343"/>
                      <a:pt x="9473" y="343"/>
                    </a:cubicBezTo>
                    <a:cubicBezTo>
                      <a:pt x="9587" y="320"/>
                      <a:pt x="9701" y="297"/>
                      <a:pt x="9815" y="275"/>
                    </a:cubicBezTo>
                    <a:cubicBezTo>
                      <a:pt x="9952" y="275"/>
                      <a:pt x="10089" y="252"/>
                      <a:pt x="10226" y="229"/>
                    </a:cubicBezTo>
                    <a:cubicBezTo>
                      <a:pt x="10386" y="206"/>
                      <a:pt x="10546" y="183"/>
                      <a:pt x="10683" y="161"/>
                    </a:cubicBezTo>
                    <a:cubicBezTo>
                      <a:pt x="10774" y="161"/>
                      <a:pt x="10842" y="138"/>
                      <a:pt x="10911" y="138"/>
                    </a:cubicBezTo>
                    <a:cubicBezTo>
                      <a:pt x="10979" y="138"/>
                      <a:pt x="11048" y="115"/>
                      <a:pt x="11116" y="115"/>
                    </a:cubicBezTo>
                    <a:cubicBezTo>
                      <a:pt x="11185" y="92"/>
                      <a:pt x="11253" y="92"/>
                      <a:pt x="11299" y="92"/>
                    </a:cubicBezTo>
                    <a:cubicBezTo>
                      <a:pt x="11322" y="92"/>
                      <a:pt x="11322" y="92"/>
                      <a:pt x="11322" y="92"/>
                    </a:cubicBezTo>
                    <a:cubicBezTo>
                      <a:pt x="11436" y="69"/>
                      <a:pt x="11504" y="69"/>
                      <a:pt x="11596" y="46"/>
                    </a:cubicBezTo>
                    <a:cubicBezTo>
                      <a:pt x="11778" y="24"/>
                      <a:pt x="11938" y="24"/>
                      <a:pt x="12075" y="24"/>
                    </a:cubicBezTo>
                    <a:cubicBezTo>
                      <a:pt x="12121" y="1"/>
                      <a:pt x="12166" y="1"/>
                      <a:pt x="12189" y="1"/>
                    </a:cubicBezTo>
                    <a:cubicBezTo>
                      <a:pt x="12349" y="1"/>
                      <a:pt x="12463" y="1"/>
                      <a:pt x="12509" y="24"/>
                    </a:cubicBezTo>
                    <a:cubicBezTo>
                      <a:pt x="12577" y="92"/>
                      <a:pt x="12554" y="617"/>
                      <a:pt x="12417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1473525" y="2481075"/>
                <a:ext cx="85625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291" extrusionOk="0">
                    <a:moveTo>
                      <a:pt x="3070" y="1"/>
                    </a:moveTo>
                    <a:cubicBezTo>
                      <a:pt x="2595" y="1"/>
                      <a:pt x="1440" y="148"/>
                      <a:pt x="1" y="369"/>
                    </a:cubicBezTo>
                    <a:cubicBezTo>
                      <a:pt x="1" y="369"/>
                      <a:pt x="206" y="3085"/>
                      <a:pt x="2854" y="3291"/>
                    </a:cubicBezTo>
                    <a:cubicBezTo>
                      <a:pt x="3219" y="1510"/>
                      <a:pt x="3425" y="141"/>
                      <a:pt x="3288" y="27"/>
                    </a:cubicBezTo>
                    <a:cubicBezTo>
                      <a:pt x="3257" y="9"/>
                      <a:pt x="3183" y="1"/>
                      <a:pt x="3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765950" y="2826950"/>
                <a:ext cx="358950" cy="3769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076" extrusionOk="0">
                    <a:moveTo>
                      <a:pt x="5205" y="1"/>
                    </a:moveTo>
                    <a:cubicBezTo>
                      <a:pt x="4269" y="800"/>
                      <a:pt x="3424" y="1530"/>
                      <a:pt x="2717" y="2146"/>
                    </a:cubicBezTo>
                    <a:cubicBezTo>
                      <a:pt x="2466" y="2352"/>
                      <a:pt x="2237" y="2557"/>
                      <a:pt x="2009" y="2763"/>
                    </a:cubicBezTo>
                    <a:cubicBezTo>
                      <a:pt x="1963" y="2808"/>
                      <a:pt x="1895" y="2854"/>
                      <a:pt x="1849" y="2900"/>
                    </a:cubicBezTo>
                    <a:cubicBezTo>
                      <a:pt x="1758" y="2968"/>
                      <a:pt x="1689" y="3037"/>
                      <a:pt x="1621" y="3105"/>
                    </a:cubicBezTo>
                    <a:cubicBezTo>
                      <a:pt x="1575" y="3151"/>
                      <a:pt x="1553" y="3174"/>
                      <a:pt x="1507" y="3196"/>
                    </a:cubicBezTo>
                    <a:cubicBezTo>
                      <a:pt x="1438" y="3265"/>
                      <a:pt x="1370" y="3311"/>
                      <a:pt x="1324" y="3379"/>
                    </a:cubicBezTo>
                    <a:lnTo>
                      <a:pt x="1301" y="3379"/>
                    </a:lnTo>
                    <a:cubicBezTo>
                      <a:pt x="1210" y="3470"/>
                      <a:pt x="1142" y="3539"/>
                      <a:pt x="1073" y="3607"/>
                    </a:cubicBezTo>
                    <a:cubicBezTo>
                      <a:pt x="936" y="3721"/>
                      <a:pt x="845" y="3813"/>
                      <a:pt x="799" y="3858"/>
                    </a:cubicBezTo>
                    <a:cubicBezTo>
                      <a:pt x="571" y="4132"/>
                      <a:pt x="343" y="4634"/>
                      <a:pt x="229" y="5296"/>
                    </a:cubicBezTo>
                    <a:cubicBezTo>
                      <a:pt x="0" y="6711"/>
                      <a:pt x="274" y="8857"/>
                      <a:pt x="2192" y="11482"/>
                    </a:cubicBezTo>
                    <a:cubicBezTo>
                      <a:pt x="4155" y="14153"/>
                      <a:pt x="6300" y="14997"/>
                      <a:pt x="7852" y="15066"/>
                    </a:cubicBezTo>
                    <a:cubicBezTo>
                      <a:pt x="7961" y="15072"/>
                      <a:pt x="8067" y="15076"/>
                      <a:pt x="8170" y="15076"/>
                    </a:cubicBezTo>
                    <a:cubicBezTo>
                      <a:pt x="8755" y="15076"/>
                      <a:pt x="9234" y="14970"/>
                      <a:pt x="9564" y="14814"/>
                    </a:cubicBezTo>
                    <a:cubicBezTo>
                      <a:pt x="9724" y="14746"/>
                      <a:pt x="10135" y="14449"/>
                      <a:pt x="10728" y="13993"/>
                    </a:cubicBezTo>
                    <a:cubicBezTo>
                      <a:pt x="10797" y="13924"/>
                      <a:pt x="10865" y="13879"/>
                      <a:pt x="10957" y="13810"/>
                    </a:cubicBezTo>
                    <a:cubicBezTo>
                      <a:pt x="11162" y="13628"/>
                      <a:pt x="11413" y="13445"/>
                      <a:pt x="11687" y="13217"/>
                    </a:cubicBezTo>
                    <a:cubicBezTo>
                      <a:pt x="12440" y="12600"/>
                      <a:pt x="13353" y="11847"/>
                      <a:pt x="14358" y="11003"/>
                    </a:cubicBezTo>
                    <a:cubicBezTo>
                      <a:pt x="13581" y="10797"/>
                      <a:pt x="12874" y="10523"/>
                      <a:pt x="12212" y="10204"/>
                    </a:cubicBezTo>
                    <a:cubicBezTo>
                      <a:pt x="12075" y="10135"/>
                      <a:pt x="11915" y="10067"/>
                      <a:pt x="11778" y="9975"/>
                    </a:cubicBezTo>
                    <a:cubicBezTo>
                      <a:pt x="10500" y="9291"/>
                      <a:pt x="9473" y="8446"/>
                      <a:pt x="8628" y="7533"/>
                    </a:cubicBezTo>
                    <a:cubicBezTo>
                      <a:pt x="5570" y="4201"/>
                      <a:pt x="5205" y="1"/>
                      <a:pt x="5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806475" y="2880600"/>
                <a:ext cx="25165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0066" h="11847" extrusionOk="0">
                    <a:moveTo>
                      <a:pt x="1096" y="0"/>
                    </a:moveTo>
                    <a:cubicBezTo>
                      <a:pt x="845" y="206"/>
                      <a:pt x="616" y="411"/>
                      <a:pt x="388" y="617"/>
                    </a:cubicBezTo>
                    <a:cubicBezTo>
                      <a:pt x="342" y="662"/>
                      <a:pt x="274" y="708"/>
                      <a:pt x="228" y="754"/>
                    </a:cubicBezTo>
                    <a:cubicBezTo>
                      <a:pt x="137" y="822"/>
                      <a:pt x="68" y="891"/>
                      <a:pt x="0" y="959"/>
                    </a:cubicBezTo>
                    <a:cubicBezTo>
                      <a:pt x="0" y="959"/>
                      <a:pt x="342" y="10660"/>
                      <a:pt x="9107" y="11847"/>
                    </a:cubicBezTo>
                    <a:cubicBezTo>
                      <a:pt x="9176" y="11778"/>
                      <a:pt x="9244" y="11733"/>
                      <a:pt x="9336" y="11664"/>
                    </a:cubicBezTo>
                    <a:cubicBezTo>
                      <a:pt x="9541" y="11482"/>
                      <a:pt x="9792" y="11299"/>
                      <a:pt x="10066" y="11071"/>
                    </a:cubicBezTo>
                    <a:cubicBezTo>
                      <a:pt x="9701" y="11048"/>
                      <a:pt x="1940" y="10272"/>
                      <a:pt x="10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765950" y="2826950"/>
                <a:ext cx="358950" cy="3778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112" fill="none" extrusionOk="0">
                    <a:moveTo>
                      <a:pt x="14358" y="11003"/>
                    </a:moveTo>
                    <a:cubicBezTo>
                      <a:pt x="13353" y="11847"/>
                      <a:pt x="12440" y="12600"/>
                      <a:pt x="11687" y="13217"/>
                    </a:cubicBezTo>
                    <a:cubicBezTo>
                      <a:pt x="11687" y="13217"/>
                      <a:pt x="11687" y="13217"/>
                      <a:pt x="11687" y="13217"/>
                    </a:cubicBezTo>
                    <a:cubicBezTo>
                      <a:pt x="11413" y="13445"/>
                      <a:pt x="11162" y="13628"/>
                      <a:pt x="10957" y="13810"/>
                    </a:cubicBezTo>
                    <a:cubicBezTo>
                      <a:pt x="10865" y="13879"/>
                      <a:pt x="10797" y="13924"/>
                      <a:pt x="10728" y="13993"/>
                    </a:cubicBezTo>
                    <a:lnTo>
                      <a:pt x="10728" y="13993"/>
                    </a:lnTo>
                    <a:cubicBezTo>
                      <a:pt x="10135" y="14449"/>
                      <a:pt x="9724" y="14746"/>
                      <a:pt x="9564" y="14814"/>
                    </a:cubicBezTo>
                    <a:cubicBezTo>
                      <a:pt x="9176" y="14997"/>
                      <a:pt x="8583" y="15111"/>
                      <a:pt x="7852" y="15066"/>
                    </a:cubicBezTo>
                    <a:cubicBezTo>
                      <a:pt x="6300" y="14997"/>
                      <a:pt x="4155" y="14153"/>
                      <a:pt x="2192" y="11482"/>
                    </a:cubicBezTo>
                    <a:cubicBezTo>
                      <a:pt x="274" y="8857"/>
                      <a:pt x="0" y="6711"/>
                      <a:pt x="229" y="5296"/>
                    </a:cubicBezTo>
                    <a:cubicBezTo>
                      <a:pt x="229" y="5296"/>
                      <a:pt x="229" y="5296"/>
                      <a:pt x="229" y="5296"/>
                    </a:cubicBezTo>
                    <a:cubicBezTo>
                      <a:pt x="343" y="4634"/>
                      <a:pt x="571" y="4132"/>
                      <a:pt x="799" y="3858"/>
                    </a:cubicBezTo>
                    <a:cubicBezTo>
                      <a:pt x="845" y="3813"/>
                      <a:pt x="936" y="3721"/>
                      <a:pt x="1073" y="3607"/>
                    </a:cubicBezTo>
                    <a:cubicBezTo>
                      <a:pt x="1142" y="3539"/>
                      <a:pt x="1210" y="3470"/>
                      <a:pt x="1301" y="3379"/>
                    </a:cubicBezTo>
                    <a:cubicBezTo>
                      <a:pt x="1301" y="3379"/>
                      <a:pt x="1301" y="3379"/>
                      <a:pt x="1324" y="3379"/>
                    </a:cubicBezTo>
                    <a:cubicBezTo>
                      <a:pt x="1370" y="3311"/>
                      <a:pt x="1438" y="3265"/>
                      <a:pt x="1507" y="3196"/>
                    </a:cubicBezTo>
                    <a:cubicBezTo>
                      <a:pt x="1553" y="3174"/>
                      <a:pt x="1575" y="3151"/>
                      <a:pt x="1621" y="3105"/>
                    </a:cubicBezTo>
                    <a:cubicBezTo>
                      <a:pt x="1689" y="3037"/>
                      <a:pt x="1758" y="2968"/>
                      <a:pt x="1849" y="2900"/>
                    </a:cubicBezTo>
                    <a:cubicBezTo>
                      <a:pt x="1895" y="2854"/>
                      <a:pt x="1963" y="2808"/>
                      <a:pt x="2009" y="2763"/>
                    </a:cubicBezTo>
                    <a:cubicBezTo>
                      <a:pt x="2237" y="2557"/>
                      <a:pt x="2466" y="2352"/>
                      <a:pt x="2717" y="2146"/>
                    </a:cubicBezTo>
                    <a:cubicBezTo>
                      <a:pt x="3424" y="1530"/>
                      <a:pt x="4269" y="800"/>
                      <a:pt x="5205" y="1"/>
                    </a:cubicBezTo>
                    <a:cubicBezTo>
                      <a:pt x="5205" y="1"/>
                      <a:pt x="5570" y="4201"/>
                      <a:pt x="8628" y="7533"/>
                    </a:cubicBezTo>
                    <a:cubicBezTo>
                      <a:pt x="9473" y="8446"/>
                      <a:pt x="10500" y="9291"/>
                      <a:pt x="11778" y="9975"/>
                    </a:cubicBezTo>
                    <a:lnTo>
                      <a:pt x="11778" y="9975"/>
                    </a:lnTo>
                    <a:cubicBezTo>
                      <a:pt x="11915" y="10067"/>
                      <a:pt x="12075" y="10135"/>
                      <a:pt x="12212" y="10204"/>
                    </a:cubicBezTo>
                    <a:cubicBezTo>
                      <a:pt x="12874" y="10523"/>
                      <a:pt x="13581" y="10797"/>
                      <a:pt x="14358" y="11003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915450" y="2600425"/>
                <a:ext cx="346400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12167" fill="none" extrusionOk="0">
                    <a:moveTo>
                      <a:pt x="13856" y="0"/>
                    </a:moveTo>
                    <a:lnTo>
                      <a:pt x="1" y="12166"/>
                    </a:lnTo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981650" y="2688875"/>
                <a:ext cx="365225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13057" fill="none" extrusionOk="0">
                    <a:moveTo>
                      <a:pt x="14609" y="0"/>
                    </a:moveTo>
                    <a:lnTo>
                      <a:pt x="0" y="13056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1071225" y="2759625"/>
                <a:ext cx="357250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4290" h="12897" fill="none" extrusionOk="0">
                    <a:moveTo>
                      <a:pt x="14290" y="0"/>
                    </a:moveTo>
                    <a:lnTo>
                      <a:pt x="1" y="12897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36" name="Google Shape;1636;p27"/>
            <p:cNvGrpSpPr/>
            <p:nvPr/>
          </p:nvGrpSpPr>
          <p:grpSpPr>
            <a:xfrm>
              <a:off x="162951" y="3917204"/>
              <a:ext cx="859889" cy="990526"/>
              <a:chOff x="2717500" y="635175"/>
              <a:chExt cx="859975" cy="990625"/>
            </a:xfrm>
          </p:grpSpPr>
          <p:sp>
            <p:nvSpPr>
              <p:cNvPr id="1637" name="Google Shape;1637;p27"/>
              <p:cNvSpPr/>
              <p:nvPr/>
            </p:nvSpPr>
            <p:spPr>
              <a:xfrm>
                <a:off x="3058175" y="1240025"/>
                <a:ext cx="49647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3044" extrusionOk="0">
                    <a:moveTo>
                      <a:pt x="19859" y="1"/>
                    </a:moveTo>
                    <a:cubicBezTo>
                      <a:pt x="19858" y="1"/>
                      <a:pt x="1" y="7122"/>
                      <a:pt x="366" y="10135"/>
                    </a:cubicBezTo>
                    <a:cubicBezTo>
                      <a:pt x="638" y="12384"/>
                      <a:pt x="1483" y="13043"/>
                      <a:pt x="2653" y="13043"/>
                    </a:cubicBezTo>
                    <a:cubicBezTo>
                      <a:pt x="3051" y="13043"/>
                      <a:pt x="3486" y="12967"/>
                      <a:pt x="3949" y="12851"/>
                    </a:cubicBezTo>
                    <a:cubicBezTo>
                      <a:pt x="5775" y="12395"/>
                      <a:pt x="19585" y="5273"/>
                      <a:pt x="19585" y="5273"/>
                    </a:cubicBezTo>
                    <a:cubicBezTo>
                      <a:pt x="18854" y="1987"/>
                      <a:pt x="19859" y="1"/>
                      <a:pt x="198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3058175" y="1240025"/>
                <a:ext cx="496475" cy="332700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3308" fill="none" extrusionOk="0">
                    <a:moveTo>
                      <a:pt x="19859" y="1"/>
                    </a:moveTo>
                    <a:cubicBezTo>
                      <a:pt x="19859" y="1"/>
                      <a:pt x="18854" y="1987"/>
                      <a:pt x="19585" y="5273"/>
                    </a:cubicBezTo>
                    <a:cubicBezTo>
                      <a:pt x="19585" y="5273"/>
                      <a:pt x="5775" y="12395"/>
                      <a:pt x="3949" y="12851"/>
                    </a:cubicBezTo>
                    <a:cubicBezTo>
                      <a:pt x="2123" y="13308"/>
                      <a:pt x="731" y="13148"/>
                      <a:pt x="366" y="10135"/>
                    </a:cubicBezTo>
                    <a:cubicBezTo>
                      <a:pt x="1" y="7122"/>
                      <a:pt x="19859" y="1"/>
                      <a:pt x="19859" y="1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rgbClr val="48060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9" name="Google Shape;1639;p27"/>
              <p:cNvSpPr/>
              <p:nvPr/>
            </p:nvSpPr>
            <p:spPr>
              <a:xfrm>
                <a:off x="2717500" y="637450"/>
                <a:ext cx="859975" cy="950225"/>
              </a:xfrm>
              <a:custGeom>
                <a:avLst/>
                <a:gdLst/>
                <a:ahLst/>
                <a:cxnLst/>
                <a:rect l="l" t="t" r="r" b="b"/>
                <a:pathLst>
                  <a:path w="34399" h="38009" extrusionOk="0">
                    <a:moveTo>
                      <a:pt x="19523" y="0"/>
                    </a:moveTo>
                    <a:cubicBezTo>
                      <a:pt x="19521" y="0"/>
                      <a:pt x="19519" y="0"/>
                      <a:pt x="19517" y="0"/>
                    </a:cubicBezTo>
                    <a:cubicBezTo>
                      <a:pt x="18604" y="69"/>
                      <a:pt x="7077" y="4725"/>
                      <a:pt x="2945" y="6506"/>
                    </a:cubicBezTo>
                    <a:cubicBezTo>
                      <a:pt x="2147" y="6825"/>
                      <a:pt x="1622" y="7076"/>
                      <a:pt x="1485" y="7145"/>
                    </a:cubicBezTo>
                    <a:cubicBezTo>
                      <a:pt x="503" y="7715"/>
                      <a:pt x="1" y="13285"/>
                      <a:pt x="92" y="14198"/>
                    </a:cubicBezTo>
                    <a:cubicBezTo>
                      <a:pt x="161" y="15111"/>
                      <a:pt x="8150" y="31727"/>
                      <a:pt x="11208" y="35631"/>
                    </a:cubicBezTo>
                    <a:cubicBezTo>
                      <a:pt x="12701" y="37521"/>
                      <a:pt x="14194" y="38009"/>
                      <a:pt x="15336" y="38009"/>
                    </a:cubicBezTo>
                    <a:cubicBezTo>
                      <a:pt x="16552" y="38009"/>
                      <a:pt x="17371" y="37457"/>
                      <a:pt x="17371" y="37457"/>
                    </a:cubicBezTo>
                    <a:lnTo>
                      <a:pt x="17371" y="37457"/>
                    </a:lnTo>
                    <a:cubicBezTo>
                      <a:pt x="17194" y="37506"/>
                      <a:pt x="16937" y="37546"/>
                      <a:pt x="16643" y="37546"/>
                    </a:cubicBezTo>
                    <a:cubicBezTo>
                      <a:pt x="15839" y="37546"/>
                      <a:pt x="14750" y="37243"/>
                      <a:pt x="14198" y="35973"/>
                    </a:cubicBezTo>
                    <a:cubicBezTo>
                      <a:pt x="13628" y="34603"/>
                      <a:pt x="14107" y="33188"/>
                      <a:pt x="14929" y="32367"/>
                    </a:cubicBezTo>
                    <a:cubicBezTo>
                      <a:pt x="15157" y="32138"/>
                      <a:pt x="15431" y="31956"/>
                      <a:pt x="15705" y="31819"/>
                    </a:cubicBezTo>
                    <a:cubicBezTo>
                      <a:pt x="16344" y="31522"/>
                      <a:pt x="21343" y="29331"/>
                      <a:pt x="25999" y="27231"/>
                    </a:cubicBezTo>
                    <a:cubicBezTo>
                      <a:pt x="30336" y="25291"/>
                      <a:pt x="34399" y="23419"/>
                      <a:pt x="34399" y="23259"/>
                    </a:cubicBezTo>
                    <a:cubicBezTo>
                      <a:pt x="34399" y="22918"/>
                      <a:pt x="20667" y="0"/>
                      <a:pt x="195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0" name="Google Shape;1640;p27"/>
              <p:cNvSpPr/>
              <p:nvPr/>
            </p:nvSpPr>
            <p:spPr>
              <a:xfrm>
                <a:off x="2717500" y="800075"/>
                <a:ext cx="649975" cy="787600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31504" extrusionOk="0">
                    <a:moveTo>
                      <a:pt x="2945" y="1"/>
                    </a:moveTo>
                    <a:cubicBezTo>
                      <a:pt x="2147" y="320"/>
                      <a:pt x="1622" y="571"/>
                      <a:pt x="1485" y="640"/>
                    </a:cubicBezTo>
                    <a:cubicBezTo>
                      <a:pt x="503" y="1210"/>
                      <a:pt x="1" y="6780"/>
                      <a:pt x="92" y="7693"/>
                    </a:cubicBezTo>
                    <a:cubicBezTo>
                      <a:pt x="161" y="8606"/>
                      <a:pt x="8150" y="25222"/>
                      <a:pt x="11208" y="29126"/>
                    </a:cubicBezTo>
                    <a:cubicBezTo>
                      <a:pt x="12701" y="31016"/>
                      <a:pt x="14194" y="31504"/>
                      <a:pt x="15336" y="31504"/>
                    </a:cubicBezTo>
                    <a:cubicBezTo>
                      <a:pt x="16552" y="31504"/>
                      <a:pt x="17371" y="30952"/>
                      <a:pt x="17371" y="30952"/>
                    </a:cubicBezTo>
                    <a:lnTo>
                      <a:pt x="17371" y="30952"/>
                    </a:lnTo>
                    <a:cubicBezTo>
                      <a:pt x="17194" y="31001"/>
                      <a:pt x="16937" y="31041"/>
                      <a:pt x="16643" y="31041"/>
                    </a:cubicBezTo>
                    <a:cubicBezTo>
                      <a:pt x="15839" y="31041"/>
                      <a:pt x="14750" y="30738"/>
                      <a:pt x="14198" y="29468"/>
                    </a:cubicBezTo>
                    <a:cubicBezTo>
                      <a:pt x="13628" y="28098"/>
                      <a:pt x="14107" y="26683"/>
                      <a:pt x="14929" y="25862"/>
                    </a:cubicBezTo>
                    <a:cubicBezTo>
                      <a:pt x="15157" y="25633"/>
                      <a:pt x="15431" y="25451"/>
                      <a:pt x="15705" y="25314"/>
                    </a:cubicBezTo>
                    <a:cubicBezTo>
                      <a:pt x="16344" y="25017"/>
                      <a:pt x="21343" y="22826"/>
                      <a:pt x="25999" y="20726"/>
                    </a:cubicBezTo>
                    <a:cubicBezTo>
                      <a:pt x="21594" y="18991"/>
                      <a:pt x="17485" y="16549"/>
                      <a:pt x="13879" y="13536"/>
                    </a:cubicBezTo>
                    <a:cubicBezTo>
                      <a:pt x="9382" y="9793"/>
                      <a:pt x="5662" y="5159"/>
                      <a:pt x="2945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1" name="Google Shape;1641;p27"/>
              <p:cNvSpPr/>
              <p:nvPr/>
            </p:nvSpPr>
            <p:spPr>
              <a:xfrm>
                <a:off x="2717500" y="635175"/>
                <a:ext cx="859975" cy="990625"/>
              </a:xfrm>
              <a:custGeom>
                <a:avLst/>
                <a:gdLst/>
                <a:ahLst/>
                <a:cxnLst/>
                <a:rect l="l" t="t" r="r" b="b"/>
                <a:pathLst>
                  <a:path w="34399" h="39625" fill="none" extrusionOk="0">
                    <a:moveTo>
                      <a:pt x="14929" y="32458"/>
                    </a:moveTo>
                    <a:cubicBezTo>
                      <a:pt x="14107" y="33279"/>
                      <a:pt x="13628" y="34694"/>
                      <a:pt x="14198" y="36064"/>
                    </a:cubicBezTo>
                    <a:cubicBezTo>
                      <a:pt x="14952" y="37799"/>
                      <a:pt x="16709" y="37730"/>
                      <a:pt x="17371" y="37548"/>
                    </a:cubicBezTo>
                    <a:cubicBezTo>
                      <a:pt x="17371" y="37548"/>
                      <a:pt x="14290" y="39625"/>
                      <a:pt x="11208" y="35722"/>
                    </a:cubicBezTo>
                    <a:cubicBezTo>
                      <a:pt x="8150" y="31818"/>
                      <a:pt x="161" y="15202"/>
                      <a:pt x="92" y="14289"/>
                    </a:cubicBezTo>
                    <a:cubicBezTo>
                      <a:pt x="1" y="13376"/>
                      <a:pt x="503" y="7806"/>
                      <a:pt x="1485" y="7236"/>
                    </a:cubicBezTo>
                    <a:cubicBezTo>
                      <a:pt x="2329" y="6756"/>
                      <a:pt x="18444" y="160"/>
                      <a:pt x="19517" y="91"/>
                    </a:cubicBezTo>
                    <a:cubicBezTo>
                      <a:pt x="20612" y="0"/>
                      <a:pt x="34399" y="23008"/>
                      <a:pt x="34399" y="23350"/>
                    </a:cubicBezTo>
                    <a:cubicBezTo>
                      <a:pt x="34399" y="23693"/>
                      <a:pt x="16937" y="31316"/>
                      <a:pt x="15705" y="31910"/>
                    </a:cubicBezTo>
                    <a:cubicBezTo>
                      <a:pt x="15431" y="32047"/>
                      <a:pt x="15157" y="32229"/>
                      <a:pt x="14929" y="32458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2" name="Google Shape;1642;p27"/>
              <p:cNvSpPr/>
              <p:nvPr/>
            </p:nvSpPr>
            <p:spPr>
              <a:xfrm>
                <a:off x="2717500" y="816050"/>
                <a:ext cx="434300" cy="77162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0865" extrusionOk="0">
                    <a:moveTo>
                      <a:pt x="1485" y="1"/>
                    </a:moveTo>
                    <a:cubicBezTo>
                      <a:pt x="503" y="571"/>
                      <a:pt x="1" y="6141"/>
                      <a:pt x="92" y="7054"/>
                    </a:cubicBezTo>
                    <a:cubicBezTo>
                      <a:pt x="161" y="7967"/>
                      <a:pt x="8150" y="24583"/>
                      <a:pt x="11208" y="28487"/>
                    </a:cubicBezTo>
                    <a:cubicBezTo>
                      <a:pt x="12701" y="30377"/>
                      <a:pt x="14194" y="30865"/>
                      <a:pt x="15336" y="30865"/>
                    </a:cubicBezTo>
                    <a:cubicBezTo>
                      <a:pt x="16552" y="30865"/>
                      <a:pt x="17371" y="30313"/>
                      <a:pt x="17371" y="30313"/>
                    </a:cubicBezTo>
                    <a:lnTo>
                      <a:pt x="17371" y="30313"/>
                    </a:lnTo>
                    <a:cubicBezTo>
                      <a:pt x="17194" y="30362"/>
                      <a:pt x="16937" y="30402"/>
                      <a:pt x="16643" y="30402"/>
                    </a:cubicBezTo>
                    <a:cubicBezTo>
                      <a:pt x="15839" y="30402"/>
                      <a:pt x="14750" y="30099"/>
                      <a:pt x="14198" y="28829"/>
                    </a:cubicBezTo>
                    <a:cubicBezTo>
                      <a:pt x="13628" y="27459"/>
                      <a:pt x="14107" y="26044"/>
                      <a:pt x="14929" y="25223"/>
                    </a:cubicBezTo>
                    <a:cubicBezTo>
                      <a:pt x="10158" y="18558"/>
                      <a:pt x="1485" y="1"/>
                      <a:pt x="1485" y="1"/>
                    </a:cubicBezTo>
                    <a:close/>
                  </a:path>
                </a:pathLst>
              </a:custGeom>
              <a:solidFill>
                <a:srgbClr val="636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3" name="Google Shape;1643;p27"/>
              <p:cNvSpPr/>
              <p:nvPr/>
            </p:nvSpPr>
            <p:spPr>
              <a:xfrm>
                <a:off x="2717500" y="816050"/>
                <a:ext cx="434300" cy="77162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0865" extrusionOk="0">
                    <a:moveTo>
                      <a:pt x="1485" y="1"/>
                    </a:moveTo>
                    <a:cubicBezTo>
                      <a:pt x="503" y="571"/>
                      <a:pt x="1" y="6141"/>
                      <a:pt x="92" y="7054"/>
                    </a:cubicBezTo>
                    <a:cubicBezTo>
                      <a:pt x="161" y="7967"/>
                      <a:pt x="8150" y="24583"/>
                      <a:pt x="11208" y="28487"/>
                    </a:cubicBezTo>
                    <a:cubicBezTo>
                      <a:pt x="12701" y="30377"/>
                      <a:pt x="14194" y="30865"/>
                      <a:pt x="15336" y="30865"/>
                    </a:cubicBezTo>
                    <a:cubicBezTo>
                      <a:pt x="16552" y="30865"/>
                      <a:pt x="17371" y="30313"/>
                      <a:pt x="17371" y="30313"/>
                    </a:cubicBezTo>
                    <a:lnTo>
                      <a:pt x="17371" y="30313"/>
                    </a:lnTo>
                    <a:cubicBezTo>
                      <a:pt x="17194" y="30362"/>
                      <a:pt x="16937" y="30402"/>
                      <a:pt x="16643" y="30402"/>
                    </a:cubicBezTo>
                    <a:cubicBezTo>
                      <a:pt x="15839" y="30402"/>
                      <a:pt x="14750" y="30099"/>
                      <a:pt x="14198" y="28829"/>
                    </a:cubicBezTo>
                    <a:cubicBezTo>
                      <a:pt x="13628" y="27459"/>
                      <a:pt x="14107" y="26044"/>
                      <a:pt x="14929" y="25223"/>
                    </a:cubicBezTo>
                    <a:cubicBezTo>
                      <a:pt x="10158" y="18558"/>
                      <a:pt x="1485" y="1"/>
                      <a:pt x="1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4" name="Google Shape;1644;p27"/>
              <p:cNvSpPr/>
              <p:nvPr/>
            </p:nvSpPr>
            <p:spPr>
              <a:xfrm>
                <a:off x="2717500" y="816050"/>
                <a:ext cx="434300" cy="80975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2390" fill="none" extrusionOk="0">
                    <a:moveTo>
                      <a:pt x="17371" y="30313"/>
                    </a:moveTo>
                    <a:cubicBezTo>
                      <a:pt x="17371" y="30313"/>
                      <a:pt x="14290" y="32390"/>
                      <a:pt x="11208" y="28487"/>
                    </a:cubicBezTo>
                    <a:cubicBezTo>
                      <a:pt x="8150" y="24583"/>
                      <a:pt x="161" y="7967"/>
                      <a:pt x="92" y="7054"/>
                    </a:cubicBezTo>
                    <a:cubicBezTo>
                      <a:pt x="1" y="6141"/>
                      <a:pt x="503" y="571"/>
                      <a:pt x="1485" y="1"/>
                    </a:cubicBezTo>
                    <a:cubicBezTo>
                      <a:pt x="1485" y="1"/>
                      <a:pt x="10158" y="18558"/>
                      <a:pt x="14929" y="25223"/>
                    </a:cubicBezTo>
                    <a:cubicBezTo>
                      <a:pt x="14107" y="26044"/>
                      <a:pt x="13628" y="27459"/>
                      <a:pt x="14198" y="28829"/>
                    </a:cubicBezTo>
                    <a:cubicBezTo>
                      <a:pt x="14952" y="30564"/>
                      <a:pt x="16709" y="30495"/>
                      <a:pt x="17371" y="30313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5" name="Google Shape;1645;p27"/>
              <p:cNvSpPr/>
              <p:nvPr/>
            </p:nvSpPr>
            <p:spPr>
              <a:xfrm>
                <a:off x="2923500" y="767300"/>
                <a:ext cx="368675" cy="282875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11315" extrusionOk="0">
                    <a:moveTo>
                      <a:pt x="10764" y="0"/>
                    </a:moveTo>
                    <a:cubicBezTo>
                      <a:pt x="10607" y="0"/>
                      <a:pt x="10448" y="26"/>
                      <a:pt x="10295" y="79"/>
                    </a:cubicBezTo>
                    <a:cubicBezTo>
                      <a:pt x="6392" y="1403"/>
                      <a:pt x="2717" y="3252"/>
                      <a:pt x="960" y="4188"/>
                    </a:cubicBezTo>
                    <a:cubicBezTo>
                      <a:pt x="298" y="4553"/>
                      <a:pt x="1" y="5329"/>
                      <a:pt x="275" y="6014"/>
                    </a:cubicBezTo>
                    <a:cubicBezTo>
                      <a:pt x="1119" y="8113"/>
                      <a:pt x="2055" y="9711"/>
                      <a:pt x="2649" y="10647"/>
                    </a:cubicBezTo>
                    <a:cubicBezTo>
                      <a:pt x="2918" y="11068"/>
                      <a:pt x="3386" y="11315"/>
                      <a:pt x="3879" y="11315"/>
                    </a:cubicBezTo>
                    <a:cubicBezTo>
                      <a:pt x="4054" y="11315"/>
                      <a:pt x="4232" y="11284"/>
                      <a:pt x="4406" y="11218"/>
                    </a:cubicBezTo>
                    <a:cubicBezTo>
                      <a:pt x="9496" y="9232"/>
                      <a:pt x="12464" y="7543"/>
                      <a:pt x="13902" y="6630"/>
                    </a:cubicBezTo>
                    <a:cubicBezTo>
                      <a:pt x="14518" y="6219"/>
                      <a:pt x="14746" y="5420"/>
                      <a:pt x="14404" y="4735"/>
                    </a:cubicBezTo>
                    <a:cubicBezTo>
                      <a:pt x="13491" y="2886"/>
                      <a:pt x="12555" y="1448"/>
                      <a:pt x="11939" y="604"/>
                    </a:cubicBezTo>
                    <a:cubicBezTo>
                      <a:pt x="11667" y="214"/>
                      <a:pt x="11220" y="0"/>
                      <a:pt x="107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6" name="Google Shape;1646;p27"/>
              <p:cNvSpPr/>
              <p:nvPr/>
            </p:nvSpPr>
            <p:spPr>
              <a:xfrm>
                <a:off x="2923500" y="764125"/>
                <a:ext cx="368675" cy="289900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11596" fill="none" extrusionOk="0">
                    <a:moveTo>
                      <a:pt x="960" y="4315"/>
                    </a:moveTo>
                    <a:cubicBezTo>
                      <a:pt x="2717" y="3379"/>
                      <a:pt x="6392" y="1530"/>
                      <a:pt x="10295" y="206"/>
                    </a:cubicBezTo>
                    <a:cubicBezTo>
                      <a:pt x="10889" y="1"/>
                      <a:pt x="11573" y="206"/>
                      <a:pt x="11939" y="731"/>
                    </a:cubicBezTo>
                    <a:cubicBezTo>
                      <a:pt x="12555" y="1575"/>
                      <a:pt x="13491" y="3013"/>
                      <a:pt x="14404" y="4862"/>
                    </a:cubicBezTo>
                    <a:cubicBezTo>
                      <a:pt x="14746" y="5547"/>
                      <a:pt x="14518" y="6346"/>
                      <a:pt x="13902" y="6757"/>
                    </a:cubicBezTo>
                    <a:cubicBezTo>
                      <a:pt x="12464" y="7670"/>
                      <a:pt x="9496" y="9359"/>
                      <a:pt x="4406" y="11345"/>
                    </a:cubicBezTo>
                    <a:cubicBezTo>
                      <a:pt x="3744" y="11596"/>
                      <a:pt x="3014" y="11345"/>
                      <a:pt x="2649" y="10774"/>
                    </a:cubicBezTo>
                    <a:cubicBezTo>
                      <a:pt x="2055" y="9838"/>
                      <a:pt x="1119" y="8240"/>
                      <a:pt x="275" y="6141"/>
                    </a:cubicBezTo>
                    <a:cubicBezTo>
                      <a:pt x="1" y="5456"/>
                      <a:pt x="298" y="4680"/>
                      <a:pt x="960" y="4315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7" name="Google Shape;1647;p27"/>
              <p:cNvSpPr/>
              <p:nvPr/>
            </p:nvSpPr>
            <p:spPr>
              <a:xfrm>
                <a:off x="3033075" y="1218925"/>
                <a:ext cx="544400" cy="364500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14580" extrusionOk="0">
                    <a:moveTo>
                      <a:pt x="21776" y="0"/>
                    </a:moveTo>
                    <a:cubicBezTo>
                      <a:pt x="21775" y="1"/>
                      <a:pt x="7533" y="6072"/>
                      <a:pt x="5136" y="6985"/>
                    </a:cubicBezTo>
                    <a:cubicBezTo>
                      <a:pt x="2717" y="7875"/>
                      <a:pt x="0" y="8971"/>
                      <a:pt x="868" y="12075"/>
                    </a:cubicBezTo>
                    <a:cubicBezTo>
                      <a:pt x="1418" y="14031"/>
                      <a:pt x="2180" y="14580"/>
                      <a:pt x="3078" y="14580"/>
                    </a:cubicBezTo>
                    <a:cubicBezTo>
                      <a:pt x="3594" y="14580"/>
                      <a:pt x="4156" y="14398"/>
                      <a:pt x="4748" y="14198"/>
                    </a:cubicBezTo>
                    <a:cubicBezTo>
                      <a:pt x="6346" y="13673"/>
                      <a:pt x="20726" y="6574"/>
                      <a:pt x="20908" y="6437"/>
                    </a:cubicBezTo>
                    <a:cubicBezTo>
                      <a:pt x="21091" y="6300"/>
                      <a:pt x="21365" y="5570"/>
                      <a:pt x="21274" y="5433"/>
                    </a:cubicBezTo>
                    <a:cubicBezTo>
                      <a:pt x="21273" y="5432"/>
                      <a:pt x="21271" y="5431"/>
                      <a:pt x="21268" y="5431"/>
                    </a:cubicBezTo>
                    <a:cubicBezTo>
                      <a:pt x="20916" y="5431"/>
                      <a:pt x="5633" y="13195"/>
                      <a:pt x="4999" y="13422"/>
                    </a:cubicBezTo>
                    <a:cubicBezTo>
                      <a:pt x="4758" y="13508"/>
                      <a:pt x="4413" y="13581"/>
                      <a:pt x="4044" y="13581"/>
                    </a:cubicBezTo>
                    <a:cubicBezTo>
                      <a:pt x="3437" y="13581"/>
                      <a:pt x="2766" y="13382"/>
                      <a:pt x="2397" y="12714"/>
                    </a:cubicBezTo>
                    <a:cubicBezTo>
                      <a:pt x="1826" y="11618"/>
                      <a:pt x="2055" y="10021"/>
                      <a:pt x="2990" y="9564"/>
                    </a:cubicBezTo>
                    <a:cubicBezTo>
                      <a:pt x="3926" y="9108"/>
                      <a:pt x="21228" y="1347"/>
                      <a:pt x="21410" y="1027"/>
                    </a:cubicBezTo>
                    <a:cubicBezTo>
                      <a:pt x="21593" y="708"/>
                      <a:pt x="21776" y="0"/>
                      <a:pt x="217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8" name="Google Shape;1648;p27"/>
              <p:cNvSpPr/>
              <p:nvPr/>
            </p:nvSpPr>
            <p:spPr>
              <a:xfrm>
                <a:off x="3033075" y="1218925"/>
                <a:ext cx="544400" cy="378925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15157" fill="none" extrusionOk="0">
                    <a:moveTo>
                      <a:pt x="21776" y="0"/>
                    </a:moveTo>
                    <a:cubicBezTo>
                      <a:pt x="21776" y="0"/>
                      <a:pt x="21593" y="708"/>
                      <a:pt x="21410" y="1027"/>
                    </a:cubicBezTo>
                    <a:cubicBezTo>
                      <a:pt x="21228" y="1347"/>
                      <a:pt x="3926" y="9108"/>
                      <a:pt x="2990" y="9564"/>
                    </a:cubicBezTo>
                    <a:cubicBezTo>
                      <a:pt x="2055" y="10021"/>
                      <a:pt x="1826" y="11618"/>
                      <a:pt x="2397" y="12714"/>
                    </a:cubicBezTo>
                    <a:cubicBezTo>
                      <a:pt x="2990" y="13787"/>
                      <a:pt x="4360" y="13650"/>
                      <a:pt x="4999" y="13422"/>
                    </a:cubicBezTo>
                    <a:cubicBezTo>
                      <a:pt x="5638" y="13193"/>
                      <a:pt x="21182" y="5296"/>
                      <a:pt x="21274" y="5433"/>
                    </a:cubicBezTo>
                    <a:cubicBezTo>
                      <a:pt x="21365" y="5570"/>
                      <a:pt x="21091" y="6300"/>
                      <a:pt x="20908" y="6437"/>
                    </a:cubicBezTo>
                    <a:cubicBezTo>
                      <a:pt x="20726" y="6574"/>
                      <a:pt x="6346" y="13673"/>
                      <a:pt x="4748" y="14198"/>
                    </a:cubicBezTo>
                    <a:cubicBezTo>
                      <a:pt x="3127" y="14745"/>
                      <a:pt x="1735" y="15156"/>
                      <a:pt x="868" y="12075"/>
                    </a:cubicBezTo>
                    <a:cubicBezTo>
                      <a:pt x="0" y="8971"/>
                      <a:pt x="2717" y="7875"/>
                      <a:pt x="5136" y="6985"/>
                    </a:cubicBezTo>
                    <a:cubicBezTo>
                      <a:pt x="7533" y="6072"/>
                      <a:pt x="21776" y="0"/>
                      <a:pt x="21776" y="0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9" name="Google Shape;1649;p27"/>
            <p:cNvGrpSpPr/>
            <p:nvPr/>
          </p:nvGrpSpPr>
          <p:grpSpPr>
            <a:xfrm rot="4464100" flipH="1">
              <a:off x="340881" y="200684"/>
              <a:ext cx="791149" cy="956779"/>
              <a:chOff x="7835500" y="333075"/>
              <a:chExt cx="791125" cy="956750"/>
            </a:xfrm>
          </p:grpSpPr>
          <p:sp>
            <p:nvSpPr>
              <p:cNvPr id="1650" name="Google Shape;1650;p27"/>
              <p:cNvSpPr/>
              <p:nvPr/>
            </p:nvSpPr>
            <p:spPr>
              <a:xfrm>
                <a:off x="7835500" y="1181025"/>
                <a:ext cx="94375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4352" extrusionOk="0">
                    <a:moveTo>
                      <a:pt x="2193" y="0"/>
                    </a:moveTo>
                    <a:lnTo>
                      <a:pt x="1830" y="610"/>
                    </a:lnTo>
                    <a:lnTo>
                      <a:pt x="495" y="2917"/>
                    </a:lnTo>
                    <a:lnTo>
                      <a:pt x="133" y="3527"/>
                    </a:lnTo>
                    <a:cubicBezTo>
                      <a:pt x="1" y="3741"/>
                      <a:pt x="34" y="4005"/>
                      <a:pt x="215" y="4186"/>
                    </a:cubicBezTo>
                    <a:cubicBezTo>
                      <a:pt x="314" y="4285"/>
                      <a:pt x="462" y="4351"/>
                      <a:pt x="594" y="4351"/>
                    </a:cubicBezTo>
                    <a:cubicBezTo>
                      <a:pt x="742" y="4351"/>
                      <a:pt x="907" y="4285"/>
                      <a:pt x="1006" y="4153"/>
                    </a:cubicBezTo>
                    <a:lnTo>
                      <a:pt x="3198" y="1615"/>
                    </a:lnTo>
                    <a:lnTo>
                      <a:pt x="3775" y="940"/>
                    </a:lnTo>
                    <a:lnTo>
                      <a:pt x="2951" y="445"/>
                    </a:lnTo>
                    <a:lnTo>
                      <a:pt x="21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27"/>
              <p:cNvSpPr/>
              <p:nvPr/>
            </p:nvSpPr>
            <p:spPr>
              <a:xfrm>
                <a:off x="7867225" y="1019100"/>
                <a:ext cx="20770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210" extrusionOk="0">
                    <a:moveTo>
                      <a:pt x="2077" y="0"/>
                    </a:moveTo>
                    <a:cubicBezTo>
                      <a:pt x="2077" y="0"/>
                      <a:pt x="1929" y="264"/>
                      <a:pt x="1698" y="758"/>
                    </a:cubicBezTo>
                    <a:cubicBezTo>
                      <a:pt x="1286" y="1632"/>
                      <a:pt x="627" y="3197"/>
                      <a:pt x="182" y="4961"/>
                    </a:cubicBezTo>
                    <a:cubicBezTo>
                      <a:pt x="1" y="5703"/>
                      <a:pt x="149" y="6477"/>
                      <a:pt x="561" y="7087"/>
                    </a:cubicBezTo>
                    <a:cubicBezTo>
                      <a:pt x="693" y="7252"/>
                      <a:pt x="825" y="7417"/>
                      <a:pt x="990" y="7565"/>
                    </a:cubicBezTo>
                    <a:cubicBezTo>
                      <a:pt x="1006" y="7581"/>
                      <a:pt x="1023" y="7598"/>
                      <a:pt x="1039" y="7614"/>
                    </a:cubicBezTo>
                    <a:cubicBezTo>
                      <a:pt x="1056" y="7614"/>
                      <a:pt x="1072" y="7631"/>
                      <a:pt x="1089" y="7631"/>
                    </a:cubicBezTo>
                    <a:cubicBezTo>
                      <a:pt x="1336" y="7845"/>
                      <a:pt x="1616" y="7993"/>
                      <a:pt x="1929" y="8092"/>
                    </a:cubicBezTo>
                    <a:cubicBezTo>
                      <a:pt x="2176" y="8170"/>
                      <a:pt x="2435" y="8209"/>
                      <a:pt x="2697" y="8209"/>
                    </a:cubicBezTo>
                    <a:cubicBezTo>
                      <a:pt x="3152" y="8209"/>
                      <a:pt x="3614" y="8092"/>
                      <a:pt x="4022" y="7862"/>
                    </a:cubicBezTo>
                    <a:cubicBezTo>
                      <a:pt x="5044" y="7285"/>
                      <a:pt x="6461" y="6395"/>
                      <a:pt x="7714" y="5373"/>
                    </a:cubicBezTo>
                    <a:cubicBezTo>
                      <a:pt x="7928" y="5208"/>
                      <a:pt x="8126" y="5043"/>
                      <a:pt x="8307" y="4878"/>
                    </a:cubicBezTo>
                    <a:cubicBezTo>
                      <a:pt x="8307" y="4878"/>
                      <a:pt x="7236" y="4368"/>
                      <a:pt x="5819" y="3379"/>
                    </a:cubicBezTo>
                    <a:cubicBezTo>
                      <a:pt x="4648" y="2571"/>
                      <a:pt x="3264" y="1417"/>
                      <a:pt x="20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27"/>
              <p:cNvSpPr/>
              <p:nvPr/>
            </p:nvSpPr>
            <p:spPr>
              <a:xfrm>
                <a:off x="7867225" y="1019100"/>
                <a:ext cx="207700" cy="207675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307" fill="none" extrusionOk="0">
                    <a:moveTo>
                      <a:pt x="8307" y="4878"/>
                    </a:moveTo>
                    <a:cubicBezTo>
                      <a:pt x="8126" y="5043"/>
                      <a:pt x="7928" y="5208"/>
                      <a:pt x="7714" y="5373"/>
                    </a:cubicBezTo>
                    <a:cubicBezTo>
                      <a:pt x="6461" y="6395"/>
                      <a:pt x="5044" y="7285"/>
                      <a:pt x="4022" y="7862"/>
                    </a:cubicBezTo>
                    <a:cubicBezTo>
                      <a:pt x="3379" y="8224"/>
                      <a:pt x="2605" y="8307"/>
                      <a:pt x="1929" y="8092"/>
                    </a:cubicBezTo>
                    <a:cubicBezTo>
                      <a:pt x="1616" y="7993"/>
                      <a:pt x="1336" y="7845"/>
                      <a:pt x="1089" y="7631"/>
                    </a:cubicBezTo>
                    <a:cubicBezTo>
                      <a:pt x="1072" y="7631"/>
                      <a:pt x="1056" y="7614"/>
                      <a:pt x="1039" y="7614"/>
                    </a:cubicBezTo>
                    <a:cubicBezTo>
                      <a:pt x="1023" y="7598"/>
                      <a:pt x="1006" y="7581"/>
                      <a:pt x="990" y="7565"/>
                    </a:cubicBezTo>
                    <a:cubicBezTo>
                      <a:pt x="825" y="7417"/>
                      <a:pt x="693" y="7252"/>
                      <a:pt x="561" y="7087"/>
                    </a:cubicBezTo>
                    <a:cubicBezTo>
                      <a:pt x="149" y="6477"/>
                      <a:pt x="1" y="5703"/>
                      <a:pt x="182" y="4961"/>
                    </a:cubicBezTo>
                    <a:cubicBezTo>
                      <a:pt x="627" y="3197"/>
                      <a:pt x="1286" y="1632"/>
                      <a:pt x="1698" y="758"/>
                    </a:cubicBezTo>
                    <a:cubicBezTo>
                      <a:pt x="1929" y="264"/>
                      <a:pt x="2077" y="0"/>
                      <a:pt x="2077" y="0"/>
                    </a:cubicBezTo>
                    <a:cubicBezTo>
                      <a:pt x="3264" y="1417"/>
                      <a:pt x="4648" y="2571"/>
                      <a:pt x="5819" y="3379"/>
                    </a:cubicBezTo>
                    <a:cubicBezTo>
                      <a:pt x="7236" y="4368"/>
                      <a:pt x="8307" y="4878"/>
                      <a:pt x="8307" y="4878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27"/>
              <p:cNvSpPr/>
              <p:nvPr/>
            </p:nvSpPr>
            <p:spPr>
              <a:xfrm>
                <a:off x="8374025" y="538250"/>
                <a:ext cx="252600" cy="39822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29" extrusionOk="0">
                    <a:moveTo>
                      <a:pt x="7120" y="1"/>
                    </a:moveTo>
                    <a:lnTo>
                      <a:pt x="6296" y="1863"/>
                    </a:lnTo>
                    <a:cubicBezTo>
                      <a:pt x="6296" y="1863"/>
                      <a:pt x="6675" y="2061"/>
                      <a:pt x="7022" y="2341"/>
                    </a:cubicBezTo>
                    <a:cubicBezTo>
                      <a:pt x="7384" y="2638"/>
                      <a:pt x="7714" y="3000"/>
                      <a:pt x="7598" y="3330"/>
                    </a:cubicBezTo>
                    <a:cubicBezTo>
                      <a:pt x="7384" y="3973"/>
                      <a:pt x="1" y="15015"/>
                      <a:pt x="182" y="15394"/>
                    </a:cubicBezTo>
                    <a:cubicBezTo>
                      <a:pt x="345" y="15735"/>
                      <a:pt x="1200" y="15929"/>
                      <a:pt x="1599" y="15929"/>
                    </a:cubicBezTo>
                    <a:cubicBezTo>
                      <a:pt x="1644" y="15929"/>
                      <a:pt x="1683" y="15926"/>
                      <a:pt x="1715" y="15921"/>
                    </a:cubicBezTo>
                    <a:cubicBezTo>
                      <a:pt x="2011" y="15872"/>
                      <a:pt x="10104" y="3396"/>
                      <a:pt x="10021" y="2654"/>
                    </a:cubicBezTo>
                    <a:cubicBezTo>
                      <a:pt x="9955" y="2094"/>
                      <a:pt x="8307" y="841"/>
                      <a:pt x="7516" y="281"/>
                    </a:cubicBezTo>
                    <a:cubicBezTo>
                      <a:pt x="7285" y="116"/>
                      <a:pt x="7120" y="1"/>
                      <a:pt x="71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4" name="Google Shape;1654;p27"/>
              <p:cNvSpPr/>
              <p:nvPr/>
            </p:nvSpPr>
            <p:spPr>
              <a:xfrm>
                <a:off x="8374025" y="538250"/>
                <a:ext cx="252600" cy="39927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71" fill="none" extrusionOk="0">
                    <a:moveTo>
                      <a:pt x="10021" y="2654"/>
                    </a:moveTo>
                    <a:cubicBezTo>
                      <a:pt x="10104" y="3396"/>
                      <a:pt x="2011" y="15872"/>
                      <a:pt x="1715" y="15921"/>
                    </a:cubicBezTo>
                    <a:cubicBezTo>
                      <a:pt x="1401" y="15971"/>
                      <a:pt x="363" y="15773"/>
                      <a:pt x="182" y="15394"/>
                    </a:cubicBezTo>
                    <a:cubicBezTo>
                      <a:pt x="1" y="15015"/>
                      <a:pt x="7384" y="3973"/>
                      <a:pt x="7598" y="3330"/>
                    </a:cubicBezTo>
                    <a:cubicBezTo>
                      <a:pt x="7714" y="3000"/>
                      <a:pt x="7384" y="2638"/>
                      <a:pt x="7022" y="2341"/>
                    </a:cubicBezTo>
                    <a:cubicBezTo>
                      <a:pt x="6675" y="2061"/>
                      <a:pt x="6296" y="1863"/>
                      <a:pt x="6296" y="1863"/>
                    </a:cubicBezTo>
                    <a:lnTo>
                      <a:pt x="7120" y="1"/>
                    </a:lnTo>
                    <a:cubicBezTo>
                      <a:pt x="7120" y="1"/>
                      <a:pt x="7285" y="116"/>
                      <a:pt x="7516" y="281"/>
                    </a:cubicBezTo>
                    <a:cubicBezTo>
                      <a:pt x="8307" y="841"/>
                      <a:pt x="9955" y="2094"/>
                      <a:pt x="10021" y="2654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5" name="Google Shape;1655;p27"/>
              <p:cNvSpPr/>
              <p:nvPr/>
            </p:nvSpPr>
            <p:spPr>
              <a:xfrm>
                <a:off x="7897725" y="597175"/>
                <a:ext cx="513000" cy="561675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467" extrusionOk="0">
                    <a:moveTo>
                      <a:pt x="11290" y="0"/>
                    </a:moveTo>
                    <a:cubicBezTo>
                      <a:pt x="11290" y="0"/>
                      <a:pt x="11043" y="281"/>
                      <a:pt x="10631" y="792"/>
                    </a:cubicBezTo>
                    <a:cubicBezTo>
                      <a:pt x="8917" y="2852"/>
                      <a:pt x="4236" y="8801"/>
                      <a:pt x="248" y="16037"/>
                    </a:cubicBezTo>
                    <a:cubicBezTo>
                      <a:pt x="0" y="16482"/>
                      <a:pt x="33" y="17058"/>
                      <a:pt x="346" y="17470"/>
                    </a:cubicBezTo>
                    <a:cubicBezTo>
                      <a:pt x="396" y="17520"/>
                      <a:pt x="445" y="17569"/>
                      <a:pt x="478" y="17635"/>
                    </a:cubicBezTo>
                    <a:cubicBezTo>
                      <a:pt x="1121" y="18426"/>
                      <a:pt x="2242" y="19629"/>
                      <a:pt x="3956" y="20800"/>
                    </a:cubicBezTo>
                    <a:cubicBezTo>
                      <a:pt x="4698" y="21310"/>
                      <a:pt x="5538" y="21805"/>
                      <a:pt x="6494" y="22250"/>
                    </a:cubicBezTo>
                    <a:cubicBezTo>
                      <a:pt x="6560" y="22283"/>
                      <a:pt x="6626" y="22316"/>
                      <a:pt x="6692" y="22349"/>
                    </a:cubicBezTo>
                    <a:cubicBezTo>
                      <a:pt x="6866" y="22428"/>
                      <a:pt x="7052" y="22466"/>
                      <a:pt x="7238" y="22466"/>
                    </a:cubicBezTo>
                    <a:cubicBezTo>
                      <a:pt x="7594" y="22466"/>
                      <a:pt x="7948" y="22323"/>
                      <a:pt x="8208" y="22052"/>
                    </a:cubicBezTo>
                    <a:cubicBezTo>
                      <a:pt x="10136" y="19992"/>
                      <a:pt x="16069" y="13515"/>
                      <a:pt x="19959" y="7763"/>
                    </a:cubicBezTo>
                    <a:cubicBezTo>
                      <a:pt x="20157" y="7483"/>
                      <a:pt x="20338" y="7203"/>
                      <a:pt x="20519" y="6939"/>
                    </a:cubicBezTo>
                    <a:lnTo>
                      <a:pt x="17124" y="4384"/>
                    </a:lnTo>
                    <a:lnTo>
                      <a:pt x="1129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27"/>
              <p:cNvSpPr/>
              <p:nvPr/>
            </p:nvSpPr>
            <p:spPr>
              <a:xfrm>
                <a:off x="7897725" y="597175"/>
                <a:ext cx="513000" cy="564500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580" fill="none" extrusionOk="0">
                    <a:moveTo>
                      <a:pt x="20519" y="6939"/>
                    </a:moveTo>
                    <a:cubicBezTo>
                      <a:pt x="20338" y="7203"/>
                      <a:pt x="20157" y="7483"/>
                      <a:pt x="19959" y="7763"/>
                    </a:cubicBezTo>
                    <a:cubicBezTo>
                      <a:pt x="16069" y="13515"/>
                      <a:pt x="10136" y="19992"/>
                      <a:pt x="8208" y="22052"/>
                    </a:cubicBezTo>
                    <a:cubicBezTo>
                      <a:pt x="7812" y="22464"/>
                      <a:pt x="7203" y="22580"/>
                      <a:pt x="6692" y="22349"/>
                    </a:cubicBezTo>
                    <a:cubicBezTo>
                      <a:pt x="6626" y="22316"/>
                      <a:pt x="6560" y="22283"/>
                      <a:pt x="6494" y="22250"/>
                    </a:cubicBezTo>
                    <a:cubicBezTo>
                      <a:pt x="5538" y="21805"/>
                      <a:pt x="4698" y="21310"/>
                      <a:pt x="3956" y="20800"/>
                    </a:cubicBezTo>
                    <a:cubicBezTo>
                      <a:pt x="2242" y="19629"/>
                      <a:pt x="1121" y="18426"/>
                      <a:pt x="478" y="17635"/>
                    </a:cubicBezTo>
                    <a:cubicBezTo>
                      <a:pt x="445" y="17569"/>
                      <a:pt x="396" y="17520"/>
                      <a:pt x="346" y="17470"/>
                    </a:cubicBezTo>
                    <a:cubicBezTo>
                      <a:pt x="33" y="17058"/>
                      <a:pt x="0" y="16482"/>
                      <a:pt x="248" y="16037"/>
                    </a:cubicBezTo>
                    <a:cubicBezTo>
                      <a:pt x="4236" y="8801"/>
                      <a:pt x="8917" y="2852"/>
                      <a:pt x="10631" y="792"/>
                    </a:cubicBezTo>
                    <a:cubicBezTo>
                      <a:pt x="11043" y="281"/>
                      <a:pt x="11290" y="0"/>
                      <a:pt x="11290" y="0"/>
                    </a:cubicBezTo>
                    <a:lnTo>
                      <a:pt x="17124" y="4384"/>
                    </a:ln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27"/>
              <p:cNvSpPr/>
              <p:nvPr/>
            </p:nvSpPr>
            <p:spPr>
              <a:xfrm>
                <a:off x="8408225" y="339700"/>
                <a:ext cx="181725" cy="185400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416" extrusionOk="0">
                    <a:moveTo>
                      <a:pt x="3643" y="1"/>
                    </a:moveTo>
                    <a:cubicBezTo>
                      <a:pt x="2878" y="1"/>
                      <a:pt x="2114" y="268"/>
                      <a:pt x="1500" y="806"/>
                    </a:cubicBezTo>
                    <a:cubicBezTo>
                      <a:pt x="1270" y="1004"/>
                      <a:pt x="1039" y="1202"/>
                      <a:pt x="841" y="1400"/>
                    </a:cubicBezTo>
                    <a:cubicBezTo>
                      <a:pt x="792" y="1449"/>
                      <a:pt x="742" y="1499"/>
                      <a:pt x="693" y="1532"/>
                    </a:cubicBezTo>
                    <a:cubicBezTo>
                      <a:pt x="281" y="1927"/>
                      <a:pt x="1" y="2207"/>
                      <a:pt x="1" y="2207"/>
                    </a:cubicBezTo>
                    <a:cubicBezTo>
                      <a:pt x="248" y="2339"/>
                      <a:pt x="495" y="2504"/>
                      <a:pt x="742" y="2685"/>
                    </a:cubicBezTo>
                    <a:cubicBezTo>
                      <a:pt x="2885" y="4251"/>
                      <a:pt x="5126" y="7415"/>
                      <a:pt x="5126" y="7415"/>
                    </a:cubicBezTo>
                    <a:cubicBezTo>
                      <a:pt x="5472" y="6871"/>
                      <a:pt x="5785" y="6311"/>
                      <a:pt x="6066" y="5800"/>
                    </a:cubicBezTo>
                    <a:cubicBezTo>
                      <a:pt x="6263" y="5438"/>
                      <a:pt x="6445" y="5091"/>
                      <a:pt x="6609" y="4778"/>
                    </a:cubicBezTo>
                    <a:cubicBezTo>
                      <a:pt x="7269" y="3427"/>
                      <a:pt x="6956" y="1779"/>
                      <a:pt x="5802" y="823"/>
                    </a:cubicBezTo>
                    <a:cubicBezTo>
                      <a:pt x="5785" y="790"/>
                      <a:pt x="5752" y="773"/>
                      <a:pt x="5719" y="740"/>
                    </a:cubicBezTo>
                    <a:cubicBezTo>
                      <a:pt x="5114" y="248"/>
                      <a:pt x="4378" y="1"/>
                      <a:pt x="36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27"/>
              <p:cNvSpPr/>
              <p:nvPr/>
            </p:nvSpPr>
            <p:spPr>
              <a:xfrm>
                <a:off x="8408225" y="333075"/>
                <a:ext cx="181725" cy="192025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681" fill="none" extrusionOk="0">
                    <a:moveTo>
                      <a:pt x="6609" y="5043"/>
                    </a:moveTo>
                    <a:cubicBezTo>
                      <a:pt x="6445" y="5356"/>
                      <a:pt x="6263" y="5703"/>
                      <a:pt x="6066" y="6065"/>
                    </a:cubicBezTo>
                    <a:cubicBezTo>
                      <a:pt x="5785" y="6576"/>
                      <a:pt x="5472" y="7136"/>
                      <a:pt x="5126" y="7680"/>
                    </a:cubicBezTo>
                    <a:cubicBezTo>
                      <a:pt x="5126" y="7680"/>
                      <a:pt x="2885" y="4516"/>
                      <a:pt x="742" y="2950"/>
                    </a:cubicBezTo>
                    <a:cubicBezTo>
                      <a:pt x="495" y="2769"/>
                      <a:pt x="248" y="2604"/>
                      <a:pt x="1" y="2472"/>
                    </a:cubicBezTo>
                    <a:cubicBezTo>
                      <a:pt x="1" y="2472"/>
                      <a:pt x="281" y="2192"/>
                      <a:pt x="693" y="1797"/>
                    </a:cubicBezTo>
                    <a:cubicBezTo>
                      <a:pt x="742" y="1764"/>
                      <a:pt x="792" y="1714"/>
                      <a:pt x="841" y="1665"/>
                    </a:cubicBezTo>
                    <a:cubicBezTo>
                      <a:pt x="1039" y="1467"/>
                      <a:pt x="1270" y="1269"/>
                      <a:pt x="1500" y="1071"/>
                    </a:cubicBezTo>
                    <a:cubicBezTo>
                      <a:pt x="2703" y="17"/>
                      <a:pt x="4483" y="0"/>
                      <a:pt x="5719" y="1005"/>
                    </a:cubicBezTo>
                    <a:cubicBezTo>
                      <a:pt x="5752" y="1038"/>
                      <a:pt x="5785" y="1055"/>
                      <a:pt x="5802" y="1088"/>
                    </a:cubicBezTo>
                    <a:cubicBezTo>
                      <a:pt x="6956" y="2044"/>
                      <a:pt x="7269" y="3692"/>
                      <a:pt x="6609" y="5043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27"/>
              <p:cNvSpPr/>
              <p:nvPr/>
            </p:nvSpPr>
            <p:spPr>
              <a:xfrm>
                <a:off x="8157700" y="374175"/>
                <a:ext cx="407125" cy="421625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6865" extrusionOk="0">
                    <a:moveTo>
                      <a:pt x="10494" y="1"/>
                    </a:moveTo>
                    <a:cubicBezTo>
                      <a:pt x="6157" y="1"/>
                      <a:pt x="2439" y="5612"/>
                      <a:pt x="34" y="9333"/>
                    </a:cubicBezTo>
                    <a:cubicBezTo>
                      <a:pt x="1" y="9398"/>
                      <a:pt x="67" y="9530"/>
                      <a:pt x="232" y="9712"/>
                    </a:cubicBezTo>
                    <a:cubicBezTo>
                      <a:pt x="973" y="10585"/>
                      <a:pt x="3709" y="12761"/>
                      <a:pt x="6115" y="14475"/>
                    </a:cubicBezTo>
                    <a:cubicBezTo>
                      <a:pt x="7533" y="15480"/>
                      <a:pt x="8835" y="16337"/>
                      <a:pt x="9560" y="16683"/>
                    </a:cubicBezTo>
                    <a:cubicBezTo>
                      <a:pt x="9807" y="16815"/>
                      <a:pt x="9989" y="16864"/>
                      <a:pt x="10087" y="16864"/>
                    </a:cubicBezTo>
                    <a:cubicBezTo>
                      <a:pt x="10714" y="16848"/>
                      <a:pt x="14274" y="13024"/>
                      <a:pt x="15675" y="8904"/>
                    </a:cubicBezTo>
                    <a:cubicBezTo>
                      <a:pt x="15905" y="8228"/>
                      <a:pt x="16087" y="7536"/>
                      <a:pt x="16169" y="6844"/>
                    </a:cubicBezTo>
                    <a:cubicBezTo>
                      <a:pt x="16284" y="6020"/>
                      <a:pt x="16268" y="5196"/>
                      <a:pt x="16087" y="4421"/>
                    </a:cubicBezTo>
                    <a:cubicBezTo>
                      <a:pt x="15806" y="3185"/>
                      <a:pt x="15114" y="2048"/>
                      <a:pt x="13812" y="1141"/>
                    </a:cubicBezTo>
                    <a:cubicBezTo>
                      <a:pt x="12807" y="433"/>
                      <a:pt x="11818" y="87"/>
                      <a:pt x="10862" y="21"/>
                    </a:cubicBezTo>
                    <a:cubicBezTo>
                      <a:pt x="10796" y="4"/>
                      <a:pt x="10747" y="4"/>
                      <a:pt x="10681" y="4"/>
                    </a:cubicBezTo>
                    <a:cubicBezTo>
                      <a:pt x="10618" y="2"/>
                      <a:pt x="10556" y="1"/>
                      <a:pt x="104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27"/>
              <p:cNvSpPr/>
              <p:nvPr/>
            </p:nvSpPr>
            <p:spPr>
              <a:xfrm>
                <a:off x="8157700" y="370150"/>
                <a:ext cx="407125" cy="425650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7026" fill="none" extrusionOk="0">
                    <a:moveTo>
                      <a:pt x="16169" y="7005"/>
                    </a:moveTo>
                    <a:cubicBezTo>
                      <a:pt x="16087" y="7697"/>
                      <a:pt x="15905" y="8389"/>
                      <a:pt x="15675" y="9065"/>
                    </a:cubicBezTo>
                    <a:cubicBezTo>
                      <a:pt x="14274" y="13185"/>
                      <a:pt x="10714" y="17009"/>
                      <a:pt x="10087" y="17025"/>
                    </a:cubicBezTo>
                    <a:cubicBezTo>
                      <a:pt x="9989" y="17025"/>
                      <a:pt x="9807" y="16976"/>
                      <a:pt x="9560" y="16844"/>
                    </a:cubicBezTo>
                    <a:cubicBezTo>
                      <a:pt x="8835" y="16498"/>
                      <a:pt x="7533" y="15641"/>
                      <a:pt x="6115" y="14636"/>
                    </a:cubicBezTo>
                    <a:cubicBezTo>
                      <a:pt x="3709" y="12922"/>
                      <a:pt x="973" y="10746"/>
                      <a:pt x="232" y="9873"/>
                    </a:cubicBezTo>
                    <a:cubicBezTo>
                      <a:pt x="67" y="9691"/>
                      <a:pt x="1" y="9559"/>
                      <a:pt x="34" y="9494"/>
                    </a:cubicBezTo>
                    <a:cubicBezTo>
                      <a:pt x="2473" y="5719"/>
                      <a:pt x="6264" y="0"/>
                      <a:pt x="10681" y="165"/>
                    </a:cubicBezTo>
                    <a:cubicBezTo>
                      <a:pt x="10747" y="165"/>
                      <a:pt x="10796" y="165"/>
                      <a:pt x="10862" y="182"/>
                    </a:cubicBezTo>
                    <a:cubicBezTo>
                      <a:pt x="11818" y="248"/>
                      <a:pt x="12807" y="594"/>
                      <a:pt x="13812" y="1302"/>
                    </a:cubicBezTo>
                    <a:cubicBezTo>
                      <a:pt x="15114" y="2209"/>
                      <a:pt x="15806" y="3346"/>
                      <a:pt x="16087" y="4582"/>
                    </a:cubicBezTo>
                    <a:cubicBezTo>
                      <a:pt x="16268" y="5357"/>
                      <a:pt x="16284" y="6181"/>
                      <a:pt x="16169" y="7005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27"/>
              <p:cNvSpPr/>
              <p:nvPr/>
            </p:nvSpPr>
            <p:spPr>
              <a:xfrm>
                <a:off x="7835500" y="339700"/>
                <a:ext cx="791125" cy="950125"/>
              </a:xfrm>
              <a:custGeom>
                <a:avLst/>
                <a:gdLst/>
                <a:ahLst/>
                <a:cxnLst/>
                <a:rect l="l" t="t" r="r" b="b"/>
                <a:pathLst>
                  <a:path w="31645" h="38005" extrusionOk="0">
                    <a:moveTo>
                      <a:pt x="26552" y="1"/>
                    </a:moveTo>
                    <a:cubicBezTo>
                      <a:pt x="25787" y="1"/>
                      <a:pt x="25023" y="268"/>
                      <a:pt x="24409" y="806"/>
                    </a:cubicBezTo>
                    <a:cubicBezTo>
                      <a:pt x="24179" y="1004"/>
                      <a:pt x="23948" y="1202"/>
                      <a:pt x="23750" y="1400"/>
                    </a:cubicBezTo>
                    <a:cubicBezTo>
                      <a:pt x="23684" y="1383"/>
                      <a:pt x="23635" y="1383"/>
                      <a:pt x="23569" y="1383"/>
                    </a:cubicBezTo>
                    <a:cubicBezTo>
                      <a:pt x="23585" y="1433"/>
                      <a:pt x="23585" y="1482"/>
                      <a:pt x="23602" y="1532"/>
                    </a:cubicBezTo>
                    <a:cubicBezTo>
                      <a:pt x="23651" y="1911"/>
                      <a:pt x="23668" y="2306"/>
                      <a:pt x="23651" y="2685"/>
                    </a:cubicBezTo>
                    <a:cubicBezTo>
                      <a:pt x="23618" y="3921"/>
                      <a:pt x="23305" y="5157"/>
                      <a:pt x="22942" y="6344"/>
                    </a:cubicBezTo>
                    <a:cubicBezTo>
                      <a:pt x="22085" y="9212"/>
                      <a:pt x="20981" y="12014"/>
                      <a:pt x="19613" y="14683"/>
                    </a:cubicBezTo>
                    <a:cubicBezTo>
                      <a:pt x="19416" y="15079"/>
                      <a:pt x="19218" y="15458"/>
                      <a:pt x="19003" y="15854"/>
                    </a:cubicBezTo>
                    <a:cubicBezTo>
                      <a:pt x="16218" y="21029"/>
                      <a:pt x="12526" y="25726"/>
                      <a:pt x="8142" y="29648"/>
                    </a:cubicBezTo>
                    <a:cubicBezTo>
                      <a:pt x="7796" y="29961"/>
                      <a:pt x="7450" y="30258"/>
                      <a:pt x="7088" y="30555"/>
                    </a:cubicBezTo>
                    <a:cubicBezTo>
                      <a:pt x="6873" y="30736"/>
                      <a:pt x="6659" y="30917"/>
                      <a:pt x="6445" y="31099"/>
                    </a:cubicBezTo>
                    <a:cubicBezTo>
                      <a:pt x="5275" y="32104"/>
                      <a:pt x="4072" y="33076"/>
                      <a:pt x="2951" y="34098"/>
                    </a:cubicBezTo>
                    <a:cubicBezTo>
                      <a:pt x="2720" y="34312"/>
                      <a:pt x="2489" y="34527"/>
                      <a:pt x="2259" y="34741"/>
                    </a:cubicBezTo>
                    <a:cubicBezTo>
                      <a:pt x="1649" y="35318"/>
                      <a:pt x="1056" y="35928"/>
                      <a:pt x="495" y="36570"/>
                    </a:cubicBezTo>
                    <a:lnTo>
                      <a:pt x="133" y="37180"/>
                    </a:lnTo>
                    <a:cubicBezTo>
                      <a:pt x="1" y="37394"/>
                      <a:pt x="34" y="37658"/>
                      <a:pt x="215" y="37839"/>
                    </a:cubicBezTo>
                    <a:cubicBezTo>
                      <a:pt x="314" y="37938"/>
                      <a:pt x="462" y="38004"/>
                      <a:pt x="594" y="38004"/>
                    </a:cubicBezTo>
                    <a:cubicBezTo>
                      <a:pt x="742" y="38004"/>
                      <a:pt x="907" y="37938"/>
                      <a:pt x="1006" y="37806"/>
                    </a:cubicBezTo>
                    <a:lnTo>
                      <a:pt x="3198" y="35268"/>
                    </a:lnTo>
                    <a:cubicBezTo>
                      <a:pt x="3445" y="35346"/>
                      <a:pt x="3704" y="35385"/>
                      <a:pt x="3966" y="35385"/>
                    </a:cubicBezTo>
                    <a:cubicBezTo>
                      <a:pt x="4421" y="35385"/>
                      <a:pt x="4883" y="35268"/>
                      <a:pt x="5291" y="35038"/>
                    </a:cubicBezTo>
                    <a:cubicBezTo>
                      <a:pt x="6313" y="34461"/>
                      <a:pt x="7730" y="33571"/>
                      <a:pt x="8983" y="32549"/>
                    </a:cubicBezTo>
                    <a:cubicBezTo>
                      <a:pt x="9049" y="32582"/>
                      <a:pt x="9115" y="32615"/>
                      <a:pt x="9181" y="32648"/>
                    </a:cubicBezTo>
                    <a:cubicBezTo>
                      <a:pt x="9355" y="32727"/>
                      <a:pt x="9541" y="32765"/>
                      <a:pt x="9727" y="32765"/>
                    </a:cubicBezTo>
                    <a:cubicBezTo>
                      <a:pt x="10083" y="32765"/>
                      <a:pt x="10437" y="32622"/>
                      <a:pt x="10697" y="32351"/>
                    </a:cubicBezTo>
                    <a:cubicBezTo>
                      <a:pt x="12625" y="30291"/>
                      <a:pt x="18558" y="23814"/>
                      <a:pt x="22448" y="18062"/>
                    </a:cubicBezTo>
                    <a:cubicBezTo>
                      <a:pt x="22695" y="18194"/>
                      <a:pt x="22877" y="18243"/>
                      <a:pt x="22975" y="18243"/>
                    </a:cubicBezTo>
                    <a:cubicBezTo>
                      <a:pt x="23602" y="18227"/>
                      <a:pt x="27162" y="14403"/>
                      <a:pt x="28563" y="10283"/>
                    </a:cubicBezTo>
                    <a:cubicBezTo>
                      <a:pt x="28925" y="10580"/>
                      <a:pt x="29255" y="10942"/>
                      <a:pt x="29139" y="11272"/>
                    </a:cubicBezTo>
                    <a:cubicBezTo>
                      <a:pt x="28925" y="11915"/>
                      <a:pt x="21542" y="22957"/>
                      <a:pt x="21723" y="23336"/>
                    </a:cubicBezTo>
                    <a:cubicBezTo>
                      <a:pt x="21886" y="23677"/>
                      <a:pt x="22741" y="23871"/>
                      <a:pt x="23140" y="23871"/>
                    </a:cubicBezTo>
                    <a:cubicBezTo>
                      <a:pt x="23185" y="23871"/>
                      <a:pt x="23224" y="23868"/>
                      <a:pt x="23256" y="23863"/>
                    </a:cubicBezTo>
                    <a:cubicBezTo>
                      <a:pt x="23552" y="23814"/>
                      <a:pt x="31645" y="11338"/>
                      <a:pt x="31562" y="10596"/>
                    </a:cubicBezTo>
                    <a:cubicBezTo>
                      <a:pt x="31496" y="10036"/>
                      <a:pt x="29848" y="8783"/>
                      <a:pt x="29057" y="8223"/>
                    </a:cubicBezTo>
                    <a:cubicBezTo>
                      <a:pt x="29172" y="7399"/>
                      <a:pt x="29156" y="6575"/>
                      <a:pt x="28975" y="5800"/>
                    </a:cubicBezTo>
                    <a:cubicBezTo>
                      <a:pt x="29172" y="5438"/>
                      <a:pt x="29354" y="5091"/>
                      <a:pt x="29518" y="4778"/>
                    </a:cubicBezTo>
                    <a:cubicBezTo>
                      <a:pt x="30178" y="3427"/>
                      <a:pt x="29865" y="1779"/>
                      <a:pt x="28711" y="823"/>
                    </a:cubicBezTo>
                    <a:cubicBezTo>
                      <a:pt x="28694" y="790"/>
                      <a:pt x="28661" y="773"/>
                      <a:pt x="28628" y="740"/>
                    </a:cubicBezTo>
                    <a:cubicBezTo>
                      <a:pt x="28023" y="248"/>
                      <a:pt x="27287" y="1"/>
                      <a:pt x="26552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662" name="Google Shape;1662;p27"/>
          <p:cNvSpPr txBox="1">
            <a:spLocks noGrp="1"/>
          </p:cNvSpPr>
          <p:nvPr>
            <p:ph type="title"/>
          </p:nvPr>
        </p:nvSpPr>
        <p:spPr>
          <a:xfrm>
            <a:off x="3846984" y="719333"/>
            <a:ext cx="4498000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63" name="Google Shape;1663;p27"/>
          <p:cNvSpPr txBox="1">
            <a:spLocks noGrp="1"/>
          </p:cNvSpPr>
          <p:nvPr>
            <p:ph type="subTitle" idx="1"/>
          </p:nvPr>
        </p:nvSpPr>
        <p:spPr>
          <a:xfrm>
            <a:off x="3846933" y="3404333"/>
            <a:ext cx="4498000" cy="1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4" name="Google Shape;1664;p27"/>
          <p:cNvSpPr txBox="1"/>
          <p:nvPr/>
        </p:nvSpPr>
        <p:spPr>
          <a:xfrm>
            <a:off x="3847067" y="4815933"/>
            <a:ext cx="4498000" cy="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This presentation template was created by </a:t>
            </a:r>
            <a:r>
              <a:rPr lang="en" sz="1600" b="1" u="sng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includes icons by </a:t>
            </a:r>
            <a:r>
              <a:rPr lang="en" sz="1600" b="1" u="sng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lang="en" sz="1600" b="1" u="sng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600" u="sng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endParaRPr sz="1600" b="1" u="sng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grpSp>
        <p:nvGrpSpPr>
          <p:cNvPr id="1665" name="Google Shape;1665;p27"/>
          <p:cNvGrpSpPr/>
          <p:nvPr/>
        </p:nvGrpSpPr>
        <p:grpSpPr>
          <a:xfrm>
            <a:off x="2767737" y="6158771"/>
            <a:ext cx="691267" cy="600784"/>
            <a:chOff x="4405428" y="4619078"/>
            <a:chExt cx="518450" cy="450588"/>
          </a:xfrm>
        </p:grpSpPr>
        <p:sp>
          <p:nvSpPr>
            <p:cNvPr id="1666" name="Google Shape;1666;p27"/>
            <p:cNvSpPr/>
            <p:nvPr/>
          </p:nvSpPr>
          <p:spPr>
            <a:xfrm>
              <a:off x="4649925" y="4806358"/>
              <a:ext cx="273952" cy="263308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7"/>
            <p:cNvSpPr/>
            <p:nvPr/>
          </p:nvSpPr>
          <p:spPr>
            <a:xfrm rot="-1858438">
              <a:off x="4430053" y="4645488"/>
              <a:ext cx="139895" cy="134446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279857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" name="Google Shape;1669;p28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670" name="Google Shape;1670;p28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671" name="Google Shape;1671;p28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28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28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28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28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6" name="Google Shape;1676;p28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7" name="Google Shape;1677;p28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8" name="Google Shape;1678;p28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9" name="Google Shape;1679;p28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0" name="Google Shape;1680;p28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1" name="Google Shape;1681;p28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2" name="Google Shape;1682;p28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3" name="Google Shape;1683;p28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4" name="Google Shape;1684;p28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5" name="Google Shape;1685;p28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6" name="Google Shape;1686;p28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7" name="Google Shape;1687;p28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8" name="Google Shape;1688;p28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9" name="Google Shape;1689;p28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0" name="Google Shape;1690;p28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1" name="Google Shape;1691;p28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692" name="Google Shape;1692;p28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93" name="Google Shape;1693;p28"/>
          <p:cNvGrpSpPr/>
          <p:nvPr/>
        </p:nvGrpSpPr>
        <p:grpSpPr>
          <a:xfrm>
            <a:off x="-2261100" y="-568166"/>
            <a:ext cx="16745184" cy="9131233"/>
            <a:chOff x="-1695825" y="-426125"/>
            <a:chExt cx="12558888" cy="6848425"/>
          </a:xfrm>
        </p:grpSpPr>
        <p:sp>
          <p:nvSpPr>
            <p:cNvPr id="1694" name="Google Shape;1694;p28"/>
            <p:cNvSpPr/>
            <p:nvPr/>
          </p:nvSpPr>
          <p:spPr>
            <a:xfrm>
              <a:off x="7424938" y="-426125"/>
              <a:ext cx="3438125" cy="3675448"/>
            </a:xfrm>
            <a:custGeom>
              <a:avLst/>
              <a:gdLst/>
              <a:ahLst/>
              <a:cxnLst/>
              <a:rect l="l" t="t" r="r" b="b"/>
              <a:pathLst>
                <a:path w="161604" h="172759" extrusionOk="0">
                  <a:moveTo>
                    <a:pt x="68753" y="1"/>
                  </a:moveTo>
                  <a:cubicBezTo>
                    <a:pt x="63667" y="1"/>
                    <a:pt x="58581" y="114"/>
                    <a:pt x="53503" y="305"/>
                  </a:cubicBezTo>
                  <a:cubicBezTo>
                    <a:pt x="45195" y="625"/>
                    <a:pt x="36886" y="1150"/>
                    <a:pt x="28578" y="1743"/>
                  </a:cubicBezTo>
                  <a:cubicBezTo>
                    <a:pt x="27561" y="1813"/>
                    <a:pt x="26540" y="1835"/>
                    <a:pt x="25520" y="1835"/>
                  </a:cubicBezTo>
                  <a:cubicBezTo>
                    <a:pt x="23951" y="1835"/>
                    <a:pt x="22382" y="1784"/>
                    <a:pt x="20825" y="1784"/>
                  </a:cubicBezTo>
                  <a:cubicBezTo>
                    <a:pt x="17127" y="1784"/>
                    <a:pt x="13497" y="2068"/>
                    <a:pt x="10090" y="3980"/>
                  </a:cubicBezTo>
                  <a:cubicBezTo>
                    <a:pt x="4292" y="7244"/>
                    <a:pt x="1" y="13704"/>
                    <a:pt x="457" y="20506"/>
                  </a:cubicBezTo>
                  <a:cubicBezTo>
                    <a:pt x="1005" y="28723"/>
                    <a:pt x="7214" y="35548"/>
                    <a:pt x="14130" y="39999"/>
                  </a:cubicBezTo>
                  <a:cubicBezTo>
                    <a:pt x="21046" y="44449"/>
                    <a:pt x="28943" y="47234"/>
                    <a:pt x="35859" y="51662"/>
                  </a:cubicBezTo>
                  <a:cubicBezTo>
                    <a:pt x="50102" y="60770"/>
                    <a:pt x="59529" y="76930"/>
                    <a:pt x="60465" y="93798"/>
                  </a:cubicBezTo>
                  <a:cubicBezTo>
                    <a:pt x="61378" y="110551"/>
                    <a:pt x="54462" y="127670"/>
                    <a:pt x="59004" y="143808"/>
                  </a:cubicBezTo>
                  <a:cubicBezTo>
                    <a:pt x="63592" y="160128"/>
                    <a:pt x="80003" y="171677"/>
                    <a:pt x="96940" y="172682"/>
                  </a:cubicBezTo>
                  <a:cubicBezTo>
                    <a:pt x="97824" y="172733"/>
                    <a:pt x="98708" y="172758"/>
                    <a:pt x="99591" y="172758"/>
                  </a:cubicBezTo>
                  <a:cubicBezTo>
                    <a:pt x="115583" y="172758"/>
                    <a:pt x="131114" y="164452"/>
                    <a:pt x="141540" y="152230"/>
                  </a:cubicBezTo>
                  <a:cubicBezTo>
                    <a:pt x="152542" y="139334"/>
                    <a:pt x="158271" y="122535"/>
                    <a:pt x="159938" y="105667"/>
                  </a:cubicBezTo>
                  <a:cubicBezTo>
                    <a:pt x="161604" y="88799"/>
                    <a:pt x="159435" y="71771"/>
                    <a:pt x="156171" y="55132"/>
                  </a:cubicBezTo>
                  <a:cubicBezTo>
                    <a:pt x="153250" y="40364"/>
                    <a:pt x="148890" y="24797"/>
                    <a:pt x="137523" y="14936"/>
                  </a:cubicBezTo>
                  <a:cubicBezTo>
                    <a:pt x="128462" y="7085"/>
                    <a:pt x="116250" y="4049"/>
                    <a:pt x="104404" y="2337"/>
                  </a:cubicBezTo>
                  <a:cubicBezTo>
                    <a:pt x="92595" y="625"/>
                    <a:pt x="80675" y="1"/>
                    <a:pt x="687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8"/>
            <p:cNvSpPr/>
            <p:nvPr/>
          </p:nvSpPr>
          <p:spPr>
            <a:xfrm>
              <a:off x="-1695825" y="3683875"/>
              <a:ext cx="5059250" cy="2738425"/>
            </a:xfrm>
            <a:custGeom>
              <a:avLst/>
              <a:gdLst/>
              <a:ahLst/>
              <a:cxnLst/>
              <a:rect l="l" t="t" r="r" b="b"/>
              <a:pathLst>
                <a:path w="202370" h="109537" extrusionOk="0">
                  <a:moveTo>
                    <a:pt x="46381" y="1"/>
                  </a:moveTo>
                  <a:cubicBezTo>
                    <a:pt x="45110" y="1"/>
                    <a:pt x="43839" y="48"/>
                    <a:pt x="42570" y="143"/>
                  </a:cubicBezTo>
                  <a:cubicBezTo>
                    <a:pt x="35106" y="714"/>
                    <a:pt x="27779" y="2928"/>
                    <a:pt x="21137" y="6512"/>
                  </a:cubicBezTo>
                  <a:cubicBezTo>
                    <a:pt x="12418" y="11214"/>
                    <a:pt x="1" y="19499"/>
                    <a:pt x="229" y="30775"/>
                  </a:cubicBezTo>
                  <a:cubicBezTo>
                    <a:pt x="548" y="45360"/>
                    <a:pt x="4908" y="59946"/>
                    <a:pt x="12577" y="72180"/>
                  </a:cubicBezTo>
                  <a:cubicBezTo>
                    <a:pt x="21685" y="86788"/>
                    <a:pt x="35562" y="98109"/>
                    <a:pt x="51358" y="103907"/>
                  </a:cubicBezTo>
                  <a:cubicBezTo>
                    <a:pt x="63441" y="108340"/>
                    <a:pt x="76281" y="109537"/>
                    <a:pt x="89162" y="109537"/>
                  </a:cubicBezTo>
                  <a:cubicBezTo>
                    <a:pt x="94190" y="109537"/>
                    <a:pt x="99223" y="109355"/>
                    <a:pt x="104221" y="109111"/>
                  </a:cubicBezTo>
                  <a:cubicBezTo>
                    <a:pt x="126179" y="108038"/>
                    <a:pt x="148228" y="105870"/>
                    <a:pt x="169342" y="99502"/>
                  </a:cubicBezTo>
                  <a:cubicBezTo>
                    <a:pt x="176532" y="97333"/>
                    <a:pt x="183722" y="94617"/>
                    <a:pt x="189725" y="89938"/>
                  </a:cubicBezTo>
                  <a:cubicBezTo>
                    <a:pt x="195728" y="85282"/>
                    <a:pt x="200475" y="78411"/>
                    <a:pt x="201274" y="70673"/>
                  </a:cubicBezTo>
                  <a:cubicBezTo>
                    <a:pt x="202370" y="60105"/>
                    <a:pt x="195819" y="49857"/>
                    <a:pt x="187031" y="44402"/>
                  </a:cubicBezTo>
                  <a:cubicBezTo>
                    <a:pt x="178593" y="39150"/>
                    <a:pt x="168462" y="37685"/>
                    <a:pt x="158594" y="37685"/>
                  </a:cubicBezTo>
                  <a:cubicBezTo>
                    <a:pt x="158212" y="37685"/>
                    <a:pt x="157830" y="37687"/>
                    <a:pt x="157450" y="37691"/>
                  </a:cubicBezTo>
                  <a:cubicBezTo>
                    <a:pt x="148249" y="37794"/>
                    <a:pt x="139048" y="38992"/>
                    <a:pt x="129830" y="38992"/>
                  </a:cubicBezTo>
                  <a:cubicBezTo>
                    <a:pt x="128826" y="38992"/>
                    <a:pt x="127822" y="38978"/>
                    <a:pt x="126818" y="38946"/>
                  </a:cubicBezTo>
                  <a:cubicBezTo>
                    <a:pt x="116615" y="38604"/>
                    <a:pt x="106047" y="36321"/>
                    <a:pt x="97990" y="29793"/>
                  </a:cubicBezTo>
                  <a:cubicBezTo>
                    <a:pt x="93151" y="25890"/>
                    <a:pt x="89476" y="20686"/>
                    <a:pt x="85093" y="16258"/>
                  </a:cubicBezTo>
                  <a:cubicBezTo>
                    <a:pt x="74867" y="5926"/>
                    <a:pt x="60638" y="1"/>
                    <a:pt x="46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6" name="Google Shape;1696;p28"/>
          <p:cNvGrpSpPr/>
          <p:nvPr/>
        </p:nvGrpSpPr>
        <p:grpSpPr>
          <a:xfrm>
            <a:off x="34235" y="228287"/>
            <a:ext cx="12271952" cy="6524532"/>
            <a:chOff x="25676" y="171215"/>
            <a:chExt cx="9203964" cy="4893399"/>
          </a:xfrm>
        </p:grpSpPr>
        <p:sp>
          <p:nvSpPr>
            <p:cNvPr id="1697" name="Google Shape;1697;p28"/>
            <p:cNvSpPr/>
            <p:nvPr/>
          </p:nvSpPr>
          <p:spPr>
            <a:xfrm rot="6164805">
              <a:off x="103952" y="3954373"/>
              <a:ext cx="630819" cy="664564"/>
            </a:xfrm>
            <a:custGeom>
              <a:avLst/>
              <a:gdLst/>
              <a:ahLst/>
              <a:cxnLst/>
              <a:rect l="l" t="t" r="r" b="b"/>
              <a:pathLst>
                <a:path w="29012" h="30564" extrusionOk="0">
                  <a:moveTo>
                    <a:pt x="29011" y="0"/>
                  </a:moveTo>
                  <a:cubicBezTo>
                    <a:pt x="28966" y="0"/>
                    <a:pt x="28920" y="23"/>
                    <a:pt x="28874" y="23"/>
                  </a:cubicBezTo>
                  <a:cubicBezTo>
                    <a:pt x="28692" y="46"/>
                    <a:pt x="28532" y="91"/>
                    <a:pt x="28349" y="114"/>
                  </a:cubicBezTo>
                  <a:cubicBezTo>
                    <a:pt x="28190" y="137"/>
                    <a:pt x="28007" y="183"/>
                    <a:pt x="27824" y="206"/>
                  </a:cubicBezTo>
                  <a:cubicBezTo>
                    <a:pt x="27665" y="251"/>
                    <a:pt x="27482" y="274"/>
                    <a:pt x="27322" y="297"/>
                  </a:cubicBezTo>
                  <a:cubicBezTo>
                    <a:pt x="27163" y="320"/>
                    <a:pt x="27026" y="343"/>
                    <a:pt x="26889" y="388"/>
                  </a:cubicBezTo>
                  <a:cubicBezTo>
                    <a:pt x="26683" y="411"/>
                    <a:pt x="26501" y="457"/>
                    <a:pt x="26295" y="479"/>
                  </a:cubicBezTo>
                  <a:cubicBezTo>
                    <a:pt x="25884" y="571"/>
                    <a:pt x="25451" y="662"/>
                    <a:pt x="25063" y="731"/>
                  </a:cubicBezTo>
                  <a:cubicBezTo>
                    <a:pt x="24926" y="776"/>
                    <a:pt x="24789" y="799"/>
                    <a:pt x="24652" y="822"/>
                  </a:cubicBezTo>
                  <a:cubicBezTo>
                    <a:pt x="24606" y="822"/>
                    <a:pt x="24583" y="845"/>
                    <a:pt x="24538" y="845"/>
                  </a:cubicBezTo>
                  <a:cubicBezTo>
                    <a:pt x="24355" y="890"/>
                    <a:pt x="24195" y="913"/>
                    <a:pt x="24035" y="959"/>
                  </a:cubicBezTo>
                  <a:cubicBezTo>
                    <a:pt x="23762" y="1004"/>
                    <a:pt x="23510" y="1073"/>
                    <a:pt x="23282" y="1119"/>
                  </a:cubicBezTo>
                  <a:cubicBezTo>
                    <a:pt x="23191" y="1141"/>
                    <a:pt x="23100" y="1164"/>
                    <a:pt x="23008" y="1187"/>
                  </a:cubicBezTo>
                  <a:cubicBezTo>
                    <a:pt x="22461" y="1324"/>
                    <a:pt x="22095" y="1438"/>
                    <a:pt x="21958" y="1529"/>
                  </a:cubicBezTo>
                  <a:cubicBezTo>
                    <a:pt x="21296" y="1895"/>
                    <a:pt x="13285" y="8651"/>
                    <a:pt x="8081" y="13102"/>
                  </a:cubicBezTo>
                  <a:cubicBezTo>
                    <a:pt x="7145" y="13901"/>
                    <a:pt x="6300" y="14631"/>
                    <a:pt x="5593" y="15247"/>
                  </a:cubicBezTo>
                  <a:cubicBezTo>
                    <a:pt x="5342" y="15453"/>
                    <a:pt x="5113" y="15658"/>
                    <a:pt x="4885" y="15864"/>
                  </a:cubicBezTo>
                  <a:cubicBezTo>
                    <a:pt x="4839" y="15909"/>
                    <a:pt x="4771" y="15955"/>
                    <a:pt x="4725" y="16001"/>
                  </a:cubicBezTo>
                  <a:cubicBezTo>
                    <a:pt x="4634" y="16069"/>
                    <a:pt x="4565" y="16138"/>
                    <a:pt x="4474" y="16206"/>
                  </a:cubicBezTo>
                  <a:cubicBezTo>
                    <a:pt x="4451" y="16252"/>
                    <a:pt x="4429" y="16275"/>
                    <a:pt x="4383" y="16297"/>
                  </a:cubicBezTo>
                  <a:cubicBezTo>
                    <a:pt x="4314" y="16366"/>
                    <a:pt x="4246" y="16412"/>
                    <a:pt x="4200" y="16480"/>
                  </a:cubicBezTo>
                  <a:lnTo>
                    <a:pt x="4177" y="16480"/>
                  </a:lnTo>
                  <a:cubicBezTo>
                    <a:pt x="4086" y="16571"/>
                    <a:pt x="4018" y="16640"/>
                    <a:pt x="3949" y="16708"/>
                  </a:cubicBezTo>
                  <a:cubicBezTo>
                    <a:pt x="3812" y="16822"/>
                    <a:pt x="3721" y="16914"/>
                    <a:pt x="3675" y="16959"/>
                  </a:cubicBezTo>
                  <a:cubicBezTo>
                    <a:pt x="3447" y="17233"/>
                    <a:pt x="3219" y="17735"/>
                    <a:pt x="3105" y="18397"/>
                  </a:cubicBezTo>
                  <a:cubicBezTo>
                    <a:pt x="2968" y="18534"/>
                    <a:pt x="411" y="21205"/>
                    <a:pt x="206" y="21958"/>
                  </a:cubicBezTo>
                  <a:cubicBezTo>
                    <a:pt x="0" y="22711"/>
                    <a:pt x="548" y="26089"/>
                    <a:pt x="2785" y="28189"/>
                  </a:cubicBezTo>
                  <a:cubicBezTo>
                    <a:pt x="4999" y="30289"/>
                    <a:pt x="6711" y="30563"/>
                    <a:pt x="7213" y="30563"/>
                  </a:cubicBezTo>
                  <a:cubicBezTo>
                    <a:pt x="7578" y="30563"/>
                    <a:pt x="9587" y="29057"/>
                    <a:pt x="10728" y="28167"/>
                  </a:cubicBezTo>
                  <a:cubicBezTo>
                    <a:pt x="10837" y="28173"/>
                    <a:pt x="10943" y="28177"/>
                    <a:pt x="11046" y="28177"/>
                  </a:cubicBezTo>
                  <a:cubicBezTo>
                    <a:pt x="11631" y="28177"/>
                    <a:pt x="12110" y="28071"/>
                    <a:pt x="12440" y="27915"/>
                  </a:cubicBezTo>
                  <a:cubicBezTo>
                    <a:pt x="12600" y="27847"/>
                    <a:pt x="13011" y="27550"/>
                    <a:pt x="13604" y="27094"/>
                  </a:cubicBezTo>
                  <a:cubicBezTo>
                    <a:pt x="13673" y="27025"/>
                    <a:pt x="13741" y="26980"/>
                    <a:pt x="13833" y="26911"/>
                  </a:cubicBezTo>
                  <a:cubicBezTo>
                    <a:pt x="14038" y="26729"/>
                    <a:pt x="14289" y="26546"/>
                    <a:pt x="14563" y="26318"/>
                  </a:cubicBezTo>
                  <a:cubicBezTo>
                    <a:pt x="14517" y="25245"/>
                    <a:pt x="14540" y="24149"/>
                    <a:pt x="14654" y="23076"/>
                  </a:cubicBezTo>
                  <a:cubicBezTo>
                    <a:pt x="14860" y="20862"/>
                    <a:pt x="15362" y="18648"/>
                    <a:pt x="16115" y="16503"/>
                  </a:cubicBezTo>
                  <a:cubicBezTo>
                    <a:pt x="16800" y="14631"/>
                    <a:pt x="17644" y="12805"/>
                    <a:pt x="18694" y="11139"/>
                  </a:cubicBezTo>
                  <a:cubicBezTo>
                    <a:pt x="20201" y="8651"/>
                    <a:pt x="22004" y="6346"/>
                    <a:pt x="24035" y="4291"/>
                  </a:cubicBezTo>
                  <a:cubicBezTo>
                    <a:pt x="25565" y="2716"/>
                    <a:pt x="27231" y="1278"/>
                    <a:pt x="29011" y="0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8"/>
            <p:cNvSpPr/>
            <p:nvPr/>
          </p:nvSpPr>
          <p:spPr>
            <a:xfrm rot="6164805">
              <a:off x="141200" y="3924610"/>
              <a:ext cx="250157" cy="264552"/>
            </a:xfrm>
            <a:custGeom>
              <a:avLst/>
              <a:gdLst/>
              <a:ahLst/>
              <a:cxnLst/>
              <a:rect l="l" t="t" r="r" b="b"/>
              <a:pathLst>
                <a:path w="11505" h="12167" extrusionOk="0">
                  <a:moveTo>
                    <a:pt x="3105" y="0"/>
                  </a:moveTo>
                  <a:cubicBezTo>
                    <a:pt x="2968" y="137"/>
                    <a:pt x="411" y="2808"/>
                    <a:pt x="206" y="3561"/>
                  </a:cubicBezTo>
                  <a:cubicBezTo>
                    <a:pt x="0" y="4314"/>
                    <a:pt x="548" y="7692"/>
                    <a:pt x="2785" y="9792"/>
                  </a:cubicBezTo>
                  <a:cubicBezTo>
                    <a:pt x="4999" y="11892"/>
                    <a:pt x="6711" y="12166"/>
                    <a:pt x="7213" y="12166"/>
                  </a:cubicBezTo>
                  <a:cubicBezTo>
                    <a:pt x="7578" y="12166"/>
                    <a:pt x="9587" y="10660"/>
                    <a:pt x="10728" y="9770"/>
                  </a:cubicBezTo>
                  <a:cubicBezTo>
                    <a:pt x="11185" y="9427"/>
                    <a:pt x="11504" y="9176"/>
                    <a:pt x="11504" y="9176"/>
                  </a:cubicBezTo>
                  <a:cubicBezTo>
                    <a:pt x="11504" y="9176"/>
                    <a:pt x="4611" y="7989"/>
                    <a:pt x="3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8"/>
            <p:cNvSpPr/>
            <p:nvPr/>
          </p:nvSpPr>
          <p:spPr>
            <a:xfrm rot="6164805">
              <a:off x="141200" y="3924610"/>
              <a:ext cx="250157" cy="264552"/>
            </a:xfrm>
            <a:custGeom>
              <a:avLst/>
              <a:gdLst/>
              <a:ahLst/>
              <a:cxnLst/>
              <a:rect l="l" t="t" r="r" b="b"/>
              <a:pathLst>
                <a:path w="11505" h="12167" fill="none" extrusionOk="0">
                  <a:moveTo>
                    <a:pt x="11504" y="9176"/>
                  </a:moveTo>
                  <a:cubicBezTo>
                    <a:pt x="11504" y="9176"/>
                    <a:pt x="11185" y="9427"/>
                    <a:pt x="10728" y="9770"/>
                  </a:cubicBezTo>
                  <a:cubicBezTo>
                    <a:pt x="9587" y="10660"/>
                    <a:pt x="7578" y="12166"/>
                    <a:pt x="7213" y="12166"/>
                  </a:cubicBezTo>
                  <a:cubicBezTo>
                    <a:pt x="6711" y="12166"/>
                    <a:pt x="4999" y="11892"/>
                    <a:pt x="2785" y="9792"/>
                  </a:cubicBezTo>
                  <a:cubicBezTo>
                    <a:pt x="548" y="7692"/>
                    <a:pt x="0" y="4314"/>
                    <a:pt x="206" y="3561"/>
                  </a:cubicBezTo>
                  <a:cubicBezTo>
                    <a:pt x="411" y="2808"/>
                    <a:pt x="2968" y="137"/>
                    <a:pt x="3105" y="0"/>
                  </a:cubicBezTo>
                  <a:cubicBezTo>
                    <a:pt x="3105" y="0"/>
                    <a:pt x="3105" y="0"/>
                    <a:pt x="3105" y="0"/>
                  </a:cubicBezTo>
                  <a:cubicBezTo>
                    <a:pt x="4611" y="7989"/>
                    <a:pt x="11504" y="9176"/>
                    <a:pt x="11504" y="9176"/>
                  </a:cubicBezTo>
                  <a:close/>
                </a:path>
              </a:pathLst>
            </a:custGeom>
            <a:noFill/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8"/>
            <p:cNvSpPr/>
            <p:nvPr/>
          </p:nvSpPr>
          <p:spPr>
            <a:xfrm rot="6164805">
              <a:off x="88077" y="4068927"/>
              <a:ext cx="688395" cy="628557"/>
            </a:xfrm>
            <a:custGeom>
              <a:avLst/>
              <a:gdLst/>
              <a:ahLst/>
              <a:cxnLst/>
              <a:rect l="l" t="t" r="r" b="b"/>
              <a:pathLst>
                <a:path w="31660" h="28908" extrusionOk="0">
                  <a:moveTo>
                    <a:pt x="31271" y="1"/>
                  </a:moveTo>
                  <a:cubicBezTo>
                    <a:pt x="31248" y="1"/>
                    <a:pt x="31203" y="1"/>
                    <a:pt x="31157" y="24"/>
                  </a:cubicBezTo>
                  <a:cubicBezTo>
                    <a:pt x="31020" y="24"/>
                    <a:pt x="30860" y="24"/>
                    <a:pt x="30678" y="46"/>
                  </a:cubicBezTo>
                  <a:cubicBezTo>
                    <a:pt x="30586" y="69"/>
                    <a:pt x="30518" y="69"/>
                    <a:pt x="30404" y="92"/>
                  </a:cubicBezTo>
                  <a:lnTo>
                    <a:pt x="30381" y="92"/>
                  </a:lnTo>
                  <a:cubicBezTo>
                    <a:pt x="30335" y="92"/>
                    <a:pt x="30267" y="92"/>
                    <a:pt x="30198" y="115"/>
                  </a:cubicBezTo>
                  <a:cubicBezTo>
                    <a:pt x="30130" y="115"/>
                    <a:pt x="30061" y="138"/>
                    <a:pt x="29993" y="138"/>
                  </a:cubicBezTo>
                  <a:cubicBezTo>
                    <a:pt x="29924" y="138"/>
                    <a:pt x="29856" y="161"/>
                    <a:pt x="29765" y="161"/>
                  </a:cubicBezTo>
                  <a:cubicBezTo>
                    <a:pt x="29628" y="183"/>
                    <a:pt x="29468" y="206"/>
                    <a:pt x="29308" y="229"/>
                  </a:cubicBezTo>
                  <a:cubicBezTo>
                    <a:pt x="29171" y="252"/>
                    <a:pt x="29034" y="275"/>
                    <a:pt x="28897" y="275"/>
                  </a:cubicBezTo>
                  <a:cubicBezTo>
                    <a:pt x="28783" y="297"/>
                    <a:pt x="28669" y="320"/>
                    <a:pt x="28555" y="343"/>
                  </a:cubicBezTo>
                  <a:cubicBezTo>
                    <a:pt x="28464" y="343"/>
                    <a:pt x="28395" y="366"/>
                    <a:pt x="28304" y="366"/>
                  </a:cubicBezTo>
                  <a:cubicBezTo>
                    <a:pt x="28121" y="412"/>
                    <a:pt x="27939" y="434"/>
                    <a:pt x="27733" y="457"/>
                  </a:cubicBezTo>
                  <a:cubicBezTo>
                    <a:pt x="27710" y="457"/>
                    <a:pt x="27665" y="480"/>
                    <a:pt x="27619" y="480"/>
                  </a:cubicBezTo>
                  <a:cubicBezTo>
                    <a:pt x="27459" y="503"/>
                    <a:pt x="27277" y="549"/>
                    <a:pt x="27094" y="571"/>
                  </a:cubicBezTo>
                  <a:cubicBezTo>
                    <a:pt x="26774" y="617"/>
                    <a:pt x="26455" y="686"/>
                    <a:pt x="26135" y="731"/>
                  </a:cubicBezTo>
                  <a:cubicBezTo>
                    <a:pt x="26090" y="731"/>
                    <a:pt x="26044" y="754"/>
                    <a:pt x="25998" y="754"/>
                  </a:cubicBezTo>
                  <a:cubicBezTo>
                    <a:pt x="25816" y="777"/>
                    <a:pt x="25656" y="822"/>
                    <a:pt x="25473" y="845"/>
                  </a:cubicBezTo>
                  <a:cubicBezTo>
                    <a:pt x="25314" y="868"/>
                    <a:pt x="25131" y="914"/>
                    <a:pt x="24948" y="937"/>
                  </a:cubicBezTo>
                  <a:cubicBezTo>
                    <a:pt x="24789" y="982"/>
                    <a:pt x="24606" y="1005"/>
                    <a:pt x="24446" y="1028"/>
                  </a:cubicBezTo>
                  <a:cubicBezTo>
                    <a:pt x="24287" y="1051"/>
                    <a:pt x="24150" y="1074"/>
                    <a:pt x="24013" y="1119"/>
                  </a:cubicBezTo>
                  <a:cubicBezTo>
                    <a:pt x="23807" y="1142"/>
                    <a:pt x="23625" y="1188"/>
                    <a:pt x="23419" y="1210"/>
                  </a:cubicBezTo>
                  <a:cubicBezTo>
                    <a:pt x="23008" y="1302"/>
                    <a:pt x="22575" y="1393"/>
                    <a:pt x="22187" y="1462"/>
                  </a:cubicBezTo>
                  <a:cubicBezTo>
                    <a:pt x="22050" y="1507"/>
                    <a:pt x="21913" y="1530"/>
                    <a:pt x="21776" y="1553"/>
                  </a:cubicBezTo>
                  <a:cubicBezTo>
                    <a:pt x="21730" y="1553"/>
                    <a:pt x="21707" y="1576"/>
                    <a:pt x="21662" y="1576"/>
                  </a:cubicBezTo>
                  <a:cubicBezTo>
                    <a:pt x="21479" y="1621"/>
                    <a:pt x="21319" y="1644"/>
                    <a:pt x="21159" y="1690"/>
                  </a:cubicBezTo>
                  <a:cubicBezTo>
                    <a:pt x="20886" y="1735"/>
                    <a:pt x="20634" y="1804"/>
                    <a:pt x="20406" y="1850"/>
                  </a:cubicBezTo>
                  <a:cubicBezTo>
                    <a:pt x="20315" y="1872"/>
                    <a:pt x="20224" y="1895"/>
                    <a:pt x="20132" y="1918"/>
                  </a:cubicBezTo>
                  <a:cubicBezTo>
                    <a:pt x="19585" y="2055"/>
                    <a:pt x="19219" y="2169"/>
                    <a:pt x="19082" y="2260"/>
                  </a:cubicBezTo>
                  <a:cubicBezTo>
                    <a:pt x="18420" y="2626"/>
                    <a:pt x="10409" y="9382"/>
                    <a:pt x="5205" y="13833"/>
                  </a:cubicBezTo>
                  <a:cubicBezTo>
                    <a:pt x="4269" y="14632"/>
                    <a:pt x="3424" y="15362"/>
                    <a:pt x="2717" y="15978"/>
                  </a:cubicBezTo>
                  <a:cubicBezTo>
                    <a:pt x="2466" y="16184"/>
                    <a:pt x="2237" y="16389"/>
                    <a:pt x="2009" y="16595"/>
                  </a:cubicBezTo>
                  <a:cubicBezTo>
                    <a:pt x="1963" y="16640"/>
                    <a:pt x="1895" y="16686"/>
                    <a:pt x="1849" y="16732"/>
                  </a:cubicBezTo>
                  <a:cubicBezTo>
                    <a:pt x="1758" y="16800"/>
                    <a:pt x="1689" y="16869"/>
                    <a:pt x="1598" y="16937"/>
                  </a:cubicBezTo>
                  <a:cubicBezTo>
                    <a:pt x="1575" y="16983"/>
                    <a:pt x="1553" y="17006"/>
                    <a:pt x="1507" y="17028"/>
                  </a:cubicBezTo>
                  <a:cubicBezTo>
                    <a:pt x="1438" y="17097"/>
                    <a:pt x="1370" y="17143"/>
                    <a:pt x="1324" y="17211"/>
                  </a:cubicBezTo>
                  <a:lnTo>
                    <a:pt x="1301" y="17211"/>
                  </a:lnTo>
                  <a:cubicBezTo>
                    <a:pt x="1210" y="17302"/>
                    <a:pt x="1142" y="17371"/>
                    <a:pt x="1073" y="17439"/>
                  </a:cubicBezTo>
                  <a:cubicBezTo>
                    <a:pt x="936" y="17553"/>
                    <a:pt x="845" y="17645"/>
                    <a:pt x="799" y="17690"/>
                  </a:cubicBezTo>
                  <a:cubicBezTo>
                    <a:pt x="571" y="17964"/>
                    <a:pt x="343" y="18466"/>
                    <a:pt x="229" y="19128"/>
                  </a:cubicBezTo>
                  <a:cubicBezTo>
                    <a:pt x="0" y="20543"/>
                    <a:pt x="274" y="22689"/>
                    <a:pt x="2192" y="25314"/>
                  </a:cubicBezTo>
                  <a:cubicBezTo>
                    <a:pt x="4155" y="27985"/>
                    <a:pt x="6300" y="28829"/>
                    <a:pt x="7852" y="28898"/>
                  </a:cubicBezTo>
                  <a:cubicBezTo>
                    <a:pt x="7961" y="28904"/>
                    <a:pt x="8067" y="28908"/>
                    <a:pt x="8170" y="28908"/>
                  </a:cubicBezTo>
                  <a:cubicBezTo>
                    <a:pt x="8755" y="28908"/>
                    <a:pt x="9234" y="28802"/>
                    <a:pt x="9564" y="28646"/>
                  </a:cubicBezTo>
                  <a:cubicBezTo>
                    <a:pt x="9724" y="28578"/>
                    <a:pt x="10135" y="28281"/>
                    <a:pt x="10728" y="27825"/>
                  </a:cubicBezTo>
                  <a:cubicBezTo>
                    <a:pt x="10797" y="27756"/>
                    <a:pt x="10865" y="27711"/>
                    <a:pt x="10957" y="27642"/>
                  </a:cubicBezTo>
                  <a:cubicBezTo>
                    <a:pt x="11162" y="27460"/>
                    <a:pt x="11413" y="27277"/>
                    <a:pt x="11687" y="27049"/>
                  </a:cubicBezTo>
                  <a:cubicBezTo>
                    <a:pt x="12440" y="26432"/>
                    <a:pt x="13353" y="25679"/>
                    <a:pt x="14358" y="24835"/>
                  </a:cubicBezTo>
                  <a:cubicBezTo>
                    <a:pt x="20041" y="20087"/>
                    <a:pt x="28669" y="12532"/>
                    <a:pt x="29011" y="11916"/>
                  </a:cubicBezTo>
                  <a:cubicBezTo>
                    <a:pt x="29011" y="11893"/>
                    <a:pt x="29034" y="11870"/>
                    <a:pt x="29034" y="11847"/>
                  </a:cubicBezTo>
                  <a:cubicBezTo>
                    <a:pt x="29057" y="11824"/>
                    <a:pt x="29057" y="11801"/>
                    <a:pt x="29080" y="11756"/>
                  </a:cubicBezTo>
                  <a:cubicBezTo>
                    <a:pt x="29148" y="11550"/>
                    <a:pt x="29262" y="11231"/>
                    <a:pt x="29377" y="10774"/>
                  </a:cubicBezTo>
                  <a:cubicBezTo>
                    <a:pt x="29399" y="10706"/>
                    <a:pt x="29422" y="10637"/>
                    <a:pt x="29445" y="10569"/>
                  </a:cubicBezTo>
                  <a:cubicBezTo>
                    <a:pt x="29445" y="10546"/>
                    <a:pt x="29445" y="10523"/>
                    <a:pt x="29468" y="10500"/>
                  </a:cubicBezTo>
                  <a:cubicBezTo>
                    <a:pt x="29514" y="10341"/>
                    <a:pt x="29559" y="10158"/>
                    <a:pt x="29605" y="9975"/>
                  </a:cubicBezTo>
                  <a:cubicBezTo>
                    <a:pt x="29719" y="9542"/>
                    <a:pt x="29856" y="9040"/>
                    <a:pt x="29993" y="8515"/>
                  </a:cubicBezTo>
                  <a:cubicBezTo>
                    <a:pt x="30016" y="8400"/>
                    <a:pt x="30039" y="8286"/>
                    <a:pt x="30061" y="8149"/>
                  </a:cubicBezTo>
                  <a:cubicBezTo>
                    <a:pt x="30084" y="8127"/>
                    <a:pt x="30084" y="8081"/>
                    <a:pt x="30084" y="8058"/>
                  </a:cubicBezTo>
                  <a:cubicBezTo>
                    <a:pt x="30153" y="7830"/>
                    <a:pt x="30198" y="7602"/>
                    <a:pt x="30267" y="7350"/>
                  </a:cubicBezTo>
                  <a:cubicBezTo>
                    <a:pt x="30358" y="6962"/>
                    <a:pt x="30449" y="6552"/>
                    <a:pt x="30541" y="6141"/>
                  </a:cubicBezTo>
                  <a:cubicBezTo>
                    <a:pt x="30563" y="6072"/>
                    <a:pt x="30586" y="5981"/>
                    <a:pt x="30609" y="5890"/>
                  </a:cubicBezTo>
                  <a:cubicBezTo>
                    <a:pt x="30609" y="5798"/>
                    <a:pt x="30632" y="5707"/>
                    <a:pt x="30655" y="5616"/>
                  </a:cubicBezTo>
                  <a:cubicBezTo>
                    <a:pt x="30678" y="5502"/>
                    <a:pt x="30723" y="5388"/>
                    <a:pt x="30746" y="5273"/>
                  </a:cubicBezTo>
                  <a:cubicBezTo>
                    <a:pt x="30769" y="5159"/>
                    <a:pt x="30792" y="5045"/>
                    <a:pt x="30815" y="4931"/>
                  </a:cubicBezTo>
                  <a:cubicBezTo>
                    <a:pt x="30837" y="4817"/>
                    <a:pt x="30860" y="4703"/>
                    <a:pt x="30883" y="4589"/>
                  </a:cubicBezTo>
                  <a:cubicBezTo>
                    <a:pt x="30929" y="4360"/>
                    <a:pt x="30974" y="4155"/>
                    <a:pt x="31020" y="3927"/>
                  </a:cubicBezTo>
                  <a:cubicBezTo>
                    <a:pt x="31043" y="3835"/>
                    <a:pt x="31066" y="3721"/>
                    <a:pt x="31088" y="3607"/>
                  </a:cubicBezTo>
                  <a:cubicBezTo>
                    <a:pt x="31111" y="3493"/>
                    <a:pt x="31134" y="3402"/>
                    <a:pt x="31157" y="3288"/>
                  </a:cubicBezTo>
                  <a:cubicBezTo>
                    <a:pt x="31271" y="2763"/>
                    <a:pt x="31362" y="2283"/>
                    <a:pt x="31431" y="1850"/>
                  </a:cubicBezTo>
                  <a:cubicBezTo>
                    <a:pt x="31454" y="1713"/>
                    <a:pt x="31477" y="1576"/>
                    <a:pt x="31499" y="1439"/>
                  </a:cubicBezTo>
                  <a:cubicBezTo>
                    <a:pt x="31636" y="617"/>
                    <a:pt x="31659" y="92"/>
                    <a:pt x="31591" y="24"/>
                  </a:cubicBezTo>
                  <a:cubicBezTo>
                    <a:pt x="31545" y="1"/>
                    <a:pt x="31431" y="1"/>
                    <a:pt x="31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8"/>
            <p:cNvSpPr/>
            <p:nvPr/>
          </p:nvSpPr>
          <p:spPr>
            <a:xfrm rot="6164805">
              <a:off x="87695" y="4068450"/>
              <a:ext cx="688395" cy="629340"/>
            </a:xfrm>
            <a:custGeom>
              <a:avLst/>
              <a:gdLst/>
              <a:ahLst/>
              <a:cxnLst/>
              <a:rect l="l" t="t" r="r" b="b"/>
              <a:pathLst>
                <a:path w="31660" h="28944" fill="none" extrusionOk="0">
                  <a:moveTo>
                    <a:pt x="31499" y="1439"/>
                  </a:moveTo>
                  <a:cubicBezTo>
                    <a:pt x="31477" y="1576"/>
                    <a:pt x="31454" y="1713"/>
                    <a:pt x="31431" y="1850"/>
                  </a:cubicBezTo>
                  <a:cubicBezTo>
                    <a:pt x="31362" y="2283"/>
                    <a:pt x="31271" y="2763"/>
                    <a:pt x="31157" y="3288"/>
                  </a:cubicBezTo>
                  <a:cubicBezTo>
                    <a:pt x="31134" y="3402"/>
                    <a:pt x="31111" y="3493"/>
                    <a:pt x="31088" y="3607"/>
                  </a:cubicBezTo>
                  <a:cubicBezTo>
                    <a:pt x="31066" y="3721"/>
                    <a:pt x="31043" y="3835"/>
                    <a:pt x="31020" y="3927"/>
                  </a:cubicBezTo>
                  <a:cubicBezTo>
                    <a:pt x="30974" y="4155"/>
                    <a:pt x="30929" y="4360"/>
                    <a:pt x="30883" y="4589"/>
                  </a:cubicBezTo>
                  <a:cubicBezTo>
                    <a:pt x="30860" y="4703"/>
                    <a:pt x="30837" y="4817"/>
                    <a:pt x="30815" y="4931"/>
                  </a:cubicBezTo>
                  <a:cubicBezTo>
                    <a:pt x="30792" y="5045"/>
                    <a:pt x="30769" y="5159"/>
                    <a:pt x="30746" y="5273"/>
                  </a:cubicBezTo>
                  <a:cubicBezTo>
                    <a:pt x="30723" y="5388"/>
                    <a:pt x="30678" y="5502"/>
                    <a:pt x="30655" y="5616"/>
                  </a:cubicBezTo>
                  <a:cubicBezTo>
                    <a:pt x="30632" y="5707"/>
                    <a:pt x="30609" y="5798"/>
                    <a:pt x="30609" y="5890"/>
                  </a:cubicBezTo>
                  <a:cubicBezTo>
                    <a:pt x="30586" y="5981"/>
                    <a:pt x="30563" y="6072"/>
                    <a:pt x="30541" y="6141"/>
                  </a:cubicBezTo>
                  <a:cubicBezTo>
                    <a:pt x="30449" y="6552"/>
                    <a:pt x="30358" y="6962"/>
                    <a:pt x="30267" y="7350"/>
                  </a:cubicBezTo>
                  <a:cubicBezTo>
                    <a:pt x="30198" y="7602"/>
                    <a:pt x="30153" y="7830"/>
                    <a:pt x="30084" y="8058"/>
                  </a:cubicBezTo>
                  <a:cubicBezTo>
                    <a:pt x="30084" y="8081"/>
                    <a:pt x="30084" y="8127"/>
                    <a:pt x="30061" y="8149"/>
                  </a:cubicBezTo>
                  <a:cubicBezTo>
                    <a:pt x="30039" y="8286"/>
                    <a:pt x="30016" y="8400"/>
                    <a:pt x="29993" y="8515"/>
                  </a:cubicBezTo>
                  <a:cubicBezTo>
                    <a:pt x="29856" y="9040"/>
                    <a:pt x="29719" y="9542"/>
                    <a:pt x="29605" y="9975"/>
                  </a:cubicBezTo>
                  <a:cubicBezTo>
                    <a:pt x="29559" y="10158"/>
                    <a:pt x="29514" y="10341"/>
                    <a:pt x="29468" y="10500"/>
                  </a:cubicBezTo>
                  <a:cubicBezTo>
                    <a:pt x="29445" y="10523"/>
                    <a:pt x="29445" y="10546"/>
                    <a:pt x="29445" y="10569"/>
                  </a:cubicBezTo>
                  <a:cubicBezTo>
                    <a:pt x="29422" y="10637"/>
                    <a:pt x="29399" y="10706"/>
                    <a:pt x="29377" y="10774"/>
                  </a:cubicBezTo>
                  <a:cubicBezTo>
                    <a:pt x="29262" y="11231"/>
                    <a:pt x="29148" y="11550"/>
                    <a:pt x="29080" y="11756"/>
                  </a:cubicBezTo>
                  <a:cubicBezTo>
                    <a:pt x="29057" y="11801"/>
                    <a:pt x="29057" y="11824"/>
                    <a:pt x="29034" y="11847"/>
                  </a:cubicBezTo>
                  <a:cubicBezTo>
                    <a:pt x="29034" y="11870"/>
                    <a:pt x="29011" y="11893"/>
                    <a:pt x="29011" y="11916"/>
                  </a:cubicBezTo>
                  <a:cubicBezTo>
                    <a:pt x="28669" y="12532"/>
                    <a:pt x="20041" y="20087"/>
                    <a:pt x="14358" y="24835"/>
                  </a:cubicBezTo>
                  <a:cubicBezTo>
                    <a:pt x="13353" y="25679"/>
                    <a:pt x="12440" y="26432"/>
                    <a:pt x="11687" y="27049"/>
                  </a:cubicBezTo>
                  <a:cubicBezTo>
                    <a:pt x="11687" y="27049"/>
                    <a:pt x="11687" y="27049"/>
                    <a:pt x="11687" y="27049"/>
                  </a:cubicBezTo>
                  <a:cubicBezTo>
                    <a:pt x="11413" y="27277"/>
                    <a:pt x="11162" y="27460"/>
                    <a:pt x="10957" y="27642"/>
                  </a:cubicBezTo>
                  <a:cubicBezTo>
                    <a:pt x="10865" y="27711"/>
                    <a:pt x="10797" y="27756"/>
                    <a:pt x="10728" y="27825"/>
                  </a:cubicBezTo>
                  <a:lnTo>
                    <a:pt x="10728" y="27825"/>
                  </a:lnTo>
                  <a:cubicBezTo>
                    <a:pt x="10135" y="28281"/>
                    <a:pt x="9724" y="28578"/>
                    <a:pt x="9564" y="28646"/>
                  </a:cubicBezTo>
                  <a:cubicBezTo>
                    <a:pt x="9176" y="28829"/>
                    <a:pt x="8583" y="28943"/>
                    <a:pt x="7852" y="28898"/>
                  </a:cubicBezTo>
                  <a:cubicBezTo>
                    <a:pt x="6300" y="28829"/>
                    <a:pt x="4155" y="27985"/>
                    <a:pt x="2192" y="25314"/>
                  </a:cubicBezTo>
                  <a:cubicBezTo>
                    <a:pt x="274" y="22689"/>
                    <a:pt x="0" y="20543"/>
                    <a:pt x="229" y="19128"/>
                  </a:cubicBezTo>
                  <a:cubicBezTo>
                    <a:pt x="229" y="19128"/>
                    <a:pt x="229" y="19128"/>
                    <a:pt x="229" y="19128"/>
                  </a:cubicBezTo>
                  <a:cubicBezTo>
                    <a:pt x="343" y="18466"/>
                    <a:pt x="571" y="17964"/>
                    <a:pt x="799" y="17690"/>
                  </a:cubicBezTo>
                  <a:cubicBezTo>
                    <a:pt x="845" y="17645"/>
                    <a:pt x="936" y="17553"/>
                    <a:pt x="1073" y="17439"/>
                  </a:cubicBezTo>
                  <a:cubicBezTo>
                    <a:pt x="1142" y="17371"/>
                    <a:pt x="1210" y="17302"/>
                    <a:pt x="1301" y="17211"/>
                  </a:cubicBezTo>
                  <a:cubicBezTo>
                    <a:pt x="1301" y="17211"/>
                    <a:pt x="1301" y="17211"/>
                    <a:pt x="1324" y="17211"/>
                  </a:cubicBezTo>
                  <a:cubicBezTo>
                    <a:pt x="1370" y="17143"/>
                    <a:pt x="1438" y="17097"/>
                    <a:pt x="1507" y="17028"/>
                  </a:cubicBezTo>
                  <a:cubicBezTo>
                    <a:pt x="1553" y="17006"/>
                    <a:pt x="1575" y="16983"/>
                    <a:pt x="1598" y="16937"/>
                  </a:cubicBezTo>
                  <a:cubicBezTo>
                    <a:pt x="1689" y="16869"/>
                    <a:pt x="1758" y="16800"/>
                    <a:pt x="1849" y="16732"/>
                  </a:cubicBezTo>
                  <a:cubicBezTo>
                    <a:pt x="1895" y="16686"/>
                    <a:pt x="1963" y="16640"/>
                    <a:pt x="2009" y="16595"/>
                  </a:cubicBezTo>
                  <a:cubicBezTo>
                    <a:pt x="2237" y="16389"/>
                    <a:pt x="2466" y="16184"/>
                    <a:pt x="2717" y="15978"/>
                  </a:cubicBezTo>
                  <a:cubicBezTo>
                    <a:pt x="3424" y="15362"/>
                    <a:pt x="4269" y="14632"/>
                    <a:pt x="5205" y="13833"/>
                  </a:cubicBezTo>
                  <a:cubicBezTo>
                    <a:pt x="10409" y="9382"/>
                    <a:pt x="18420" y="2626"/>
                    <a:pt x="19082" y="2260"/>
                  </a:cubicBezTo>
                  <a:cubicBezTo>
                    <a:pt x="19219" y="2169"/>
                    <a:pt x="19585" y="2055"/>
                    <a:pt x="20132" y="1918"/>
                  </a:cubicBezTo>
                  <a:cubicBezTo>
                    <a:pt x="20224" y="1895"/>
                    <a:pt x="20315" y="1872"/>
                    <a:pt x="20406" y="1850"/>
                  </a:cubicBezTo>
                  <a:cubicBezTo>
                    <a:pt x="20634" y="1804"/>
                    <a:pt x="20886" y="1735"/>
                    <a:pt x="21159" y="1690"/>
                  </a:cubicBezTo>
                  <a:cubicBezTo>
                    <a:pt x="21319" y="1644"/>
                    <a:pt x="21479" y="1621"/>
                    <a:pt x="21662" y="1576"/>
                  </a:cubicBezTo>
                  <a:cubicBezTo>
                    <a:pt x="21707" y="1576"/>
                    <a:pt x="21730" y="1553"/>
                    <a:pt x="21776" y="1553"/>
                  </a:cubicBezTo>
                  <a:cubicBezTo>
                    <a:pt x="21913" y="1530"/>
                    <a:pt x="22050" y="1507"/>
                    <a:pt x="22187" y="1462"/>
                  </a:cubicBezTo>
                  <a:cubicBezTo>
                    <a:pt x="22575" y="1393"/>
                    <a:pt x="23008" y="1302"/>
                    <a:pt x="23419" y="1210"/>
                  </a:cubicBezTo>
                  <a:cubicBezTo>
                    <a:pt x="23625" y="1188"/>
                    <a:pt x="23807" y="1142"/>
                    <a:pt x="24013" y="1119"/>
                  </a:cubicBezTo>
                  <a:cubicBezTo>
                    <a:pt x="24150" y="1074"/>
                    <a:pt x="24287" y="1051"/>
                    <a:pt x="24446" y="1028"/>
                  </a:cubicBezTo>
                  <a:cubicBezTo>
                    <a:pt x="24606" y="1005"/>
                    <a:pt x="24789" y="982"/>
                    <a:pt x="24948" y="937"/>
                  </a:cubicBezTo>
                  <a:cubicBezTo>
                    <a:pt x="25131" y="914"/>
                    <a:pt x="25314" y="868"/>
                    <a:pt x="25473" y="845"/>
                  </a:cubicBezTo>
                  <a:cubicBezTo>
                    <a:pt x="25656" y="822"/>
                    <a:pt x="25816" y="777"/>
                    <a:pt x="25998" y="754"/>
                  </a:cubicBezTo>
                  <a:cubicBezTo>
                    <a:pt x="26044" y="754"/>
                    <a:pt x="26090" y="731"/>
                    <a:pt x="26135" y="731"/>
                  </a:cubicBezTo>
                  <a:cubicBezTo>
                    <a:pt x="26455" y="686"/>
                    <a:pt x="26774" y="617"/>
                    <a:pt x="27094" y="571"/>
                  </a:cubicBezTo>
                  <a:cubicBezTo>
                    <a:pt x="27277" y="549"/>
                    <a:pt x="27459" y="503"/>
                    <a:pt x="27619" y="480"/>
                  </a:cubicBezTo>
                  <a:cubicBezTo>
                    <a:pt x="27665" y="480"/>
                    <a:pt x="27710" y="457"/>
                    <a:pt x="27733" y="457"/>
                  </a:cubicBezTo>
                  <a:cubicBezTo>
                    <a:pt x="27939" y="434"/>
                    <a:pt x="28121" y="412"/>
                    <a:pt x="28304" y="366"/>
                  </a:cubicBezTo>
                  <a:lnTo>
                    <a:pt x="28304" y="366"/>
                  </a:lnTo>
                  <a:cubicBezTo>
                    <a:pt x="28395" y="366"/>
                    <a:pt x="28464" y="343"/>
                    <a:pt x="28555" y="343"/>
                  </a:cubicBezTo>
                  <a:cubicBezTo>
                    <a:pt x="28669" y="320"/>
                    <a:pt x="28783" y="297"/>
                    <a:pt x="28897" y="275"/>
                  </a:cubicBezTo>
                  <a:cubicBezTo>
                    <a:pt x="29034" y="275"/>
                    <a:pt x="29171" y="252"/>
                    <a:pt x="29308" y="229"/>
                  </a:cubicBezTo>
                  <a:cubicBezTo>
                    <a:pt x="29468" y="206"/>
                    <a:pt x="29628" y="183"/>
                    <a:pt x="29765" y="161"/>
                  </a:cubicBezTo>
                  <a:cubicBezTo>
                    <a:pt x="29856" y="161"/>
                    <a:pt x="29924" y="138"/>
                    <a:pt x="29993" y="138"/>
                  </a:cubicBezTo>
                  <a:cubicBezTo>
                    <a:pt x="30061" y="138"/>
                    <a:pt x="30130" y="115"/>
                    <a:pt x="30198" y="115"/>
                  </a:cubicBezTo>
                  <a:cubicBezTo>
                    <a:pt x="30267" y="92"/>
                    <a:pt x="30335" y="92"/>
                    <a:pt x="30381" y="92"/>
                  </a:cubicBezTo>
                  <a:cubicBezTo>
                    <a:pt x="30404" y="92"/>
                    <a:pt x="30404" y="92"/>
                    <a:pt x="30404" y="92"/>
                  </a:cubicBezTo>
                  <a:cubicBezTo>
                    <a:pt x="30518" y="69"/>
                    <a:pt x="30586" y="69"/>
                    <a:pt x="30678" y="46"/>
                  </a:cubicBezTo>
                  <a:cubicBezTo>
                    <a:pt x="30860" y="24"/>
                    <a:pt x="31020" y="24"/>
                    <a:pt x="31157" y="24"/>
                  </a:cubicBezTo>
                  <a:cubicBezTo>
                    <a:pt x="31203" y="1"/>
                    <a:pt x="31248" y="1"/>
                    <a:pt x="31271" y="1"/>
                  </a:cubicBezTo>
                  <a:cubicBezTo>
                    <a:pt x="31431" y="1"/>
                    <a:pt x="31545" y="1"/>
                    <a:pt x="31591" y="24"/>
                  </a:cubicBezTo>
                  <a:cubicBezTo>
                    <a:pt x="31659" y="92"/>
                    <a:pt x="31636" y="617"/>
                    <a:pt x="31499" y="1439"/>
                  </a:cubicBezTo>
                  <a:close/>
                </a:path>
              </a:pathLst>
            </a:custGeom>
            <a:solidFill>
              <a:schemeClr val="dk1"/>
            </a:solidFill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8"/>
            <p:cNvSpPr/>
            <p:nvPr/>
          </p:nvSpPr>
          <p:spPr>
            <a:xfrm rot="6164805">
              <a:off x="429936" y="4496759"/>
              <a:ext cx="273488" cy="259094"/>
            </a:xfrm>
            <a:custGeom>
              <a:avLst/>
              <a:gdLst/>
              <a:ahLst/>
              <a:cxnLst/>
              <a:rect l="l" t="t" r="r" b="b"/>
              <a:pathLst>
                <a:path w="12578" h="11916" extrusionOk="0">
                  <a:moveTo>
                    <a:pt x="12189" y="1"/>
                  </a:moveTo>
                  <a:cubicBezTo>
                    <a:pt x="12166" y="1"/>
                    <a:pt x="12121" y="1"/>
                    <a:pt x="12075" y="24"/>
                  </a:cubicBezTo>
                  <a:cubicBezTo>
                    <a:pt x="11938" y="24"/>
                    <a:pt x="11778" y="24"/>
                    <a:pt x="11596" y="46"/>
                  </a:cubicBezTo>
                  <a:cubicBezTo>
                    <a:pt x="11504" y="69"/>
                    <a:pt x="11436" y="69"/>
                    <a:pt x="11322" y="92"/>
                  </a:cubicBezTo>
                  <a:lnTo>
                    <a:pt x="11299" y="92"/>
                  </a:lnTo>
                  <a:cubicBezTo>
                    <a:pt x="11253" y="92"/>
                    <a:pt x="11185" y="92"/>
                    <a:pt x="11116" y="115"/>
                  </a:cubicBezTo>
                  <a:cubicBezTo>
                    <a:pt x="11048" y="115"/>
                    <a:pt x="10979" y="138"/>
                    <a:pt x="10911" y="138"/>
                  </a:cubicBezTo>
                  <a:cubicBezTo>
                    <a:pt x="10842" y="138"/>
                    <a:pt x="10774" y="161"/>
                    <a:pt x="10683" y="161"/>
                  </a:cubicBezTo>
                  <a:cubicBezTo>
                    <a:pt x="10546" y="183"/>
                    <a:pt x="10386" y="206"/>
                    <a:pt x="10226" y="229"/>
                  </a:cubicBezTo>
                  <a:cubicBezTo>
                    <a:pt x="10089" y="252"/>
                    <a:pt x="9952" y="275"/>
                    <a:pt x="9815" y="275"/>
                  </a:cubicBezTo>
                  <a:cubicBezTo>
                    <a:pt x="9701" y="297"/>
                    <a:pt x="9587" y="320"/>
                    <a:pt x="9473" y="343"/>
                  </a:cubicBezTo>
                  <a:cubicBezTo>
                    <a:pt x="9404" y="343"/>
                    <a:pt x="9313" y="366"/>
                    <a:pt x="9222" y="366"/>
                  </a:cubicBezTo>
                  <a:cubicBezTo>
                    <a:pt x="9039" y="412"/>
                    <a:pt x="8857" y="434"/>
                    <a:pt x="8651" y="457"/>
                  </a:cubicBezTo>
                  <a:cubicBezTo>
                    <a:pt x="8628" y="457"/>
                    <a:pt x="8583" y="480"/>
                    <a:pt x="8537" y="480"/>
                  </a:cubicBezTo>
                  <a:cubicBezTo>
                    <a:pt x="8377" y="503"/>
                    <a:pt x="8195" y="549"/>
                    <a:pt x="8012" y="571"/>
                  </a:cubicBezTo>
                  <a:cubicBezTo>
                    <a:pt x="7692" y="617"/>
                    <a:pt x="7373" y="686"/>
                    <a:pt x="7053" y="731"/>
                  </a:cubicBezTo>
                  <a:cubicBezTo>
                    <a:pt x="7008" y="731"/>
                    <a:pt x="6962" y="754"/>
                    <a:pt x="6916" y="754"/>
                  </a:cubicBezTo>
                  <a:cubicBezTo>
                    <a:pt x="6734" y="777"/>
                    <a:pt x="6574" y="822"/>
                    <a:pt x="6391" y="845"/>
                  </a:cubicBezTo>
                  <a:cubicBezTo>
                    <a:pt x="6232" y="868"/>
                    <a:pt x="6049" y="914"/>
                    <a:pt x="5866" y="937"/>
                  </a:cubicBezTo>
                  <a:cubicBezTo>
                    <a:pt x="5707" y="982"/>
                    <a:pt x="5524" y="1005"/>
                    <a:pt x="5364" y="1028"/>
                  </a:cubicBezTo>
                  <a:cubicBezTo>
                    <a:pt x="5205" y="1051"/>
                    <a:pt x="5068" y="1074"/>
                    <a:pt x="4931" y="1119"/>
                  </a:cubicBezTo>
                  <a:cubicBezTo>
                    <a:pt x="4725" y="1142"/>
                    <a:pt x="4543" y="1188"/>
                    <a:pt x="4337" y="1210"/>
                  </a:cubicBezTo>
                  <a:cubicBezTo>
                    <a:pt x="3926" y="1302"/>
                    <a:pt x="3493" y="1393"/>
                    <a:pt x="3105" y="1462"/>
                  </a:cubicBezTo>
                  <a:cubicBezTo>
                    <a:pt x="2968" y="1507"/>
                    <a:pt x="2831" y="1530"/>
                    <a:pt x="2694" y="1553"/>
                  </a:cubicBezTo>
                  <a:cubicBezTo>
                    <a:pt x="2648" y="1553"/>
                    <a:pt x="2625" y="1576"/>
                    <a:pt x="2580" y="1576"/>
                  </a:cubicBezTo>
                  <a:cubicBezTo>
                    <a:pt x="2397" y="1621"/>
                    <a:pt x="2237" y="1644"/>
                    <a:pt x="2077" y="1690"/>
                  </a:cubicBezTo>
                  <a:cubicBezTo>
                    <a:pt x="1804" y="1735"/>
                    <a:pt x="1552" y="1804"/>
                    <a:pt x="1324" y="1850"/>
                  </a:cubicBezTo>
                  <a:cubicBezTo>
                    <a:pt x="1233" y="1872"/>
                    <a:pt x="1142" y="1895"/>
                    <a:pt x="1050" y="1918"/>
                  </a:cubicBezTo>
                  <a:cubicBezTo>
                    <a:pt x="503" y="2055"/>
                    <a:pt x="137" y="2169"/>
                    <a:pt x="0" y="2260"/>
                  </a:cubicBezTo>
                  <a:cubicBezTo>
                    <a:pt x="0" y="2260"/>
                    <a:pt x="617" y="4406"/>
                    <a:pt x="754" y="4771"/>
                  </a:cubicBezTo>
                  <a:cubicBezTo>
                    <a:pt x="822" y="4931"/>
                    <a:pt x="1438" y="4977"/>
                    <a:pt x="2077" y="5022"/>
                  </a:cubicBezTo>
                  <a:cubicBezTo>
                    <a:pt x="2762" y="5068"/>
                    <a:pt x="3493" y="5091"/>
                    <a:pt x="3607" y="5251"/>
                  </a:cubicBezTo>
                  <a:cubicBezTo>
                    <a:pt x="3812" y="5524"/>
                    <a:pt x="3881" y="8035"/>
                    <a:pt x="4155" y="8309"/>
                  </a:cubicBezTo>
                  <a:cubicBezTo>
                    <a:pt x="4219" y="8373"/>
                    <a:pt x="4405" y="8396"/>
                    <a:pt x="4656" y="8396"/>
                  </a:cubicBezTo>
                  <a:cubicBezTo>
                    <a:pt x="5275" y="8396"/>
                    <a:pt x="6282" y="8256"/>
                    <a:pt x="6782" y="8256"/>
                  </a:cubicBezTo>
                  <a:cubicBezTo>
                    <a:pt x="6943" y="8256"/>
                    <a:pt x="7051" y="8271"/>
                    <a:pt x="7076" y="8309"/>
                  </a:cubicBezTo>
                  <a:cubicBezTo>
                    <a:pt x="7213" y="8515"/>
                    <a:pt x="7419" y="11139"/>
                    <a:pt x="7419" y="11139"/>
                  </a:cubicBezTo>
                  <a:lnTo>
                    <a:pt x="9929" y="11916"/>
                  </a:lnTo>
                  <a:cubicBezTo>
                    <a:pt x="9929" y="11893"/>
                    <a:pt x="9952" y="11870"/>
                    <a:pt x="9952" y="11847"/>
                  </a:cubicBezTo>
                  <a:cubicBezTo>
                    <a:pt x="9975" y="11824"/>
                    <a:pt x="9975" y="11801"/>
                    <a:pt x="9998" y="11756"/>
                  </a:cubicBezTo>
                  <a:cubicBezTo>
                    <a:pt x="10066" y="11550"/>
                    <a:pt x="10180" y="11231"/>
                    <a:pt x="10295" y="10774"/>
                  </a:cubicBezTo>
                  <a:cubicBezTo>
                    <a:pt x="10317" y="10706"/>
                    <a:pt x="10340" y="10637"/>
                    <a:pt x="10363" y="10569"/>
                  </a:cubicBezTo>
                  <a:cubicBezTo>
                    <a:pt x="10363" y="10546"/>
                    <a:pt x="10363" y="10523"/>
                    <a:pt x="10386" y="10500"/>
                  </a:cubicBezTo>
                  <a:cubicBezTo>
                    <a:pt x="10432" y="10341"/>
                    <a:pt x="10477" y="10158"/>
                    <a:pt x="10523" y="9975"/>
                  </a:cubicBezTo>
                  <a:cubicBezTo>
                    <a:pt x="10637" y="9542"/>
                    <a:pt x="10774" y="9040"/>
                    <a:pt x="10911" y="8515"/>
                  </a:cubicBezTo>
                  <a:cubicBezTo>
                    <a:pt x="10934" y="8400"/>
                    <a:pt x="10957" y="8286"/>
                    <a:pt x="10979" y="8149"/>
                  </a:cubicBezTo>
                  <a:cubicBezTo>
                    <a:pt x="11002" y="8127"/>
                    <a:pt x="11002" y="8081"/>
                    <a:pt x="11002" y="8058"/>
                  </a:cubicBezTo>
                  <a:cubicBezTo>
                    <a:pt x="11071" y="7830"/>
                    <a:pt x="11116" y="7602"/>
                    <a:pt x="11185" y="7350"/>
                  </a:cubicBezTo>
                  <a:cubicBezTo>
                    <a:pt x="11276" y="6962"/>
                    <a:pt x="11367" y="6552"/>
                    <a:pt x="11459" y="6141"/>
                  </a:cubicBezTo>
                  <a:cubicBezTo>
                    <a:pt x="11481" y="6072"/>
                    <a:pt x="11504" y="5981"/>
                    <a:pt x="11527" y="5890"/>
                  </a:cubicBezTo>
                  <a:cubicBezTo>
                    <a:pt x="11527" y="5798"/>
                    <a:pt x="11550" y="5707"/>
                    <a:pt x="11573" y="5616"/>
                  </a:cubicBezTo>
                  <a:cubicBezTo>
                    <a:pt x="11596" y="5502"/>
                    <a:pt x="11641" y="5388"/>
                    <a:pt x="11664" y="5273"/>
                  </a:cubicBezTo>
                  <a:cubicBezTo>
                    <a:pt x="11687" y="5159"/>
                    <a:pt x="11710" y="5045"/>
                    <a:pt x="11733" y="4931"/>
                  </a:cubicBezTo>
                  <a:cubicBezTo>
                    <a:pt x="11755" y="4817"/>
                    <a:pt x="11778" y="4703"/>
                    <a:pt x="11801" y="4589"/>
                  </a:cubicBezTo>
                  <a:cubicBezTo>
                    <a:pt x="11847" y="4360"/>
                    <a:pt x="11892" y="4155"/>
                    <a:pt x="11938" y="3927"/>
                  </a:cubicBezTo>
                  <a:cubicBezTo>
                    <a:pt x="11961" y="3835"/>
                    <a:pt x="11984" y="3721"/>
                    <a:pt x="12006" y="3607"/>
                  </a:cubicBezTo>
                  <a:cubicBezTo>
                    <a:pt x="12029" y="3493"/>
                    <a:pt x="12052" y="3402"/>
                    <a:pt x="12075" y="3288"/>
                  </a:cubicBezTo>
                  <a:cubicBezTo>
                    <a:pt x="12189" y="2763"/>
                    <a:pt x="12280" y="2283"/>
                    <a:pt x="12349" y="1850"/>
                  </a:cubicBezTo>
                  <a:cubicBezTo>
                    <a:pt x="12372" y="1713"/>
                    <a:pt x="12395" y="1576"/>
                    <a:pt x="12417" y="1439"/>
                  </a:cubicBezTo>
                  <a:cubicBezTo>
                    <a:pt x="12554" y="617"/>
                    <a:pt x="12577" y="92"/>
                    <a:pt x="12509" y="24"/>
                  </a:cubicBezTo>
                  <a:cubicBezTo>
                    <a:pt x="12463" y="1"/>
                    <a:pt x="12349" y="1"/>
                    <a:pt x="12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8"/>
            <p:cNvSpPr/>
            <p:nvPr/>
          </p:nvSpPr>
          <p:spPr>
            <a:xfrm rot="6164805">
              <a:off x="429936" y="4496759"/>
              <a:ext cx="273488" cy="259094"/>
            </a:xfrm>
            <a:custGeom>
              <a:avLst/>
              <a:gdLst/>
              <a:ahLst/>
              <a:cxnLst/>
              <a:rect l="l" t="t" r="r" b="b"/>
              <a:pathLst>
                <a:path w="12578" h="11916" fill="none" extrusionOk="0">
                  <a:moveTo>
                    <a:pt x="12417" y="1439"/>
                  </a:moveTo>
                  <a:cubicBezTo>
                    <a:pt x="12395" y="1576"/>
                    <a:pt x="12372" y="1713"/>
                    <a:pt x="12349" y="1850"/>
                  </a:cubicBezTo>
                  <a:cubicBezTo>
                    <a:pt x="12280" y="2283"/>
                    <a:pt x="12189" y="2763"/>
                    <a:pt x="12075" y="3288"/>
                  </a:cubicBezTo>
                  <a:cubicBezTo>
                    <a:pt x="12052" y="3402"/>
                    <a:pt x="12029" y="3493"/>
                    <a:pt x="12006" y="3607"/>
                  </a:cubicBezTo>
                  <a:cubicBezTo>
                    <a:pt x="11984" y="3721"/>
                    <a:pt x="11961" y="3835"/>
                    <a:pt x="11938" y="3927"/>
                  </a:cubicBezTo>
                  <a:cubicBezTo>
                    <a:pt x="11892" y="4155"/>
                    <a:pt x="11847" y="4360"/>
                    <a:pt x="11801" y="4589"/>
                  </a:cubicBezTo>
                  <a:cubicBezTo>
                    <a:pt x="11778" y="4703"/>
                    <a:pt x="11755" y="4817"/>
                    <a:pt x="11733" y="4931"/>
                  </a:cubicBezTo>
                  <a:cubicBezTo>
                    <a:pt x="11710" y="5045"/>
                    <a:pt x="11687" y="5159"/>
                    <a:pt x="11664" y="5273"/>
                  </a:cubicBezTo>
                  <a:cubicBezTo>
                    <a:pt x="11641" y="5388"/>
                    <a:pt x="11596" y="5502"/>
                    <a:pt x="11573" y="5616"/>
                  </a:cubicBezTo>
                  <a:cubicBezTo>
                    <a:pt x="11550" y="5707"/>
                    <a:pt x="11527" y="5798"/>
                    <a:pt x="11527" y="5890"/>
                  </a:cubicBezTo>
                  <a:cubicBezTo>
                    <a:pt x="11504" y="5981"/>
                    <a:pt x="11481" y="6072"/>
                    <a:pt x="11459" y="6141"/>
                  </a:cubicBezTo>
                  <a:cubicBezTo>
                    <a:pt x="11367" y="6552"/>
                    <a:pt x="11276" y="6962"/>
                    <a:pt x="11185" y="7350"/>
                  </a:cubicBezTo>
                  <a:cubicBezTo>
                    <a:pt x="11116" y="7602"/>
                    <a:pt x="11071" y="7830"/>
                    <a:pt x="11002" y="8058"/>
                  </a:cubicBezTo>
                  <a:cubicBezTo>
                    <a:pt x="11002" y="8081"/>
                    <a:pt x="11002" y="8127"/>
                    <a:pt x="10979" y="8149"/>
                  </a:cubicBezTo>
                  <a:cubicBezTo>
                    <a:pt x="10957" y="8286"/>
                    <a:pt x="10934" y="8400"/>
                    <a:pt x="10911" y="8515"/>
                  </a:cubicBezTo>
                  <a:cubicBezTo>
                    <a:pt x="10774" y="9040"/>
                    <a:pt x="10637" y="9542"/>
                    <a:pt x="10523" y="9975"/>
                  </a:cubicBezTo>
                  <a:cubicBezTo>
                    <a:pt x="10477" y="10158"/>
                    <a:pt x="10432" y="10341"/>
                    <a:pt x="10386" y="10500"/>
                  </a:cubicBezTo>
                  <a:cubicBezTo>
                    <a:pt x="10363" y="10523"/>
                    <a:pt x="10363" y="10546"/>
                    <a:pt x="10363" y="10569"/>
                  </a:cubicBezTo>
                  <a:cubicBezTo>
                    <a:pt x="10340" y="10637"/>
                    <a:pt x="10317" y="10706"/>
                    <a:pt x="10295" y="10774"/>
                  </a:cubicBezTo>
                  <a:cubicBezTo>
                    <a:pt x="10180" y="11231"/>
                    <a:pt x="10066" y="11550"/>
                    <a:pt x="9998" y="11756"/>
                  </a:cubicBezTo>
                  <a:cubicBezTo>
                    <a:pt x="9975" y="11801"/>
                    <a:pt x="9975" y="11824"/>
                    <a:pt x="9952" y="11847"/>
                  </a:cubicBezTo>
                  <a:cubicBezTo>
                    <a:pt x="9952" y="11870"/>
                    <a:pt x="9929" y="11893"/>
                    <a:pt x="9929" y="11916"/>
                  </a:cubicBezTo>
                  <a:lnTo>
                    <a:pt x="7419" y="11139"/>
                  </a:lnTo>
                  <a:cubicBezTo>
                    <a:pt x="7419" y="11139"/>
                    <a:pt x="7213" y="8515"/>
                    <a:pt x="7076" y="8309"/>
                  </a:cubicBezTo>
                  <a:cubicBezTo>
                    <a:pt x="6939" y="8104"/>
                    <a:pt x="4428" y="8583"/>
                    <a:pt x="4155" y="8309"/>
                  </a:cubicBezTo>
                  <a:cubicBezTo>
                    <a:pt x="3881" y="8035"/>
                    <a:pt x="3812" y="5524"/>
                    <a:pt x="3607" y="5251"/>
                  </a:cubicBezTo>
                  <a:cubicBezTo>
                    <a:pt x="3493" y="5091"/>
                    <a:pt x="2762" y="5068"/>
                    <a:pt x="2077" y="5022"/>
                  </a:cubicBezTo>
                  <a:cubicBezTo>
                    <a:pt x="1438" y="4977"/>
                    <a:pt x="822" y="4931"/>
                    <a:pt x="754" y="4771"/>
                  </a:cubicBezTo>
                  <a:cubicBezTo>
                    <a:pt x="617" y="4406"/>
                    <a:pt x="0" y="2260"/>
                    <a:pt x="0" y="2260"/>
                  </a:cubicBezTo>
                  <a:cubicBezTo>
                    <a:pt x="137" y="2169"/>
                    <a:pt x="503" y="2055"/>
                    <a:pt x="1050" y="1918"/>
                  </a:cubicBezTo>
                  <a:cubicBezTo>
                    <a:pt x="1142" y="1895"/>
                    <a:pt x="1233" y="1872"/>
                    <a:pt x="1324" y="1850"/>
                  </a:cubicBezTo>
                  <a:cubicBezTo>
                    <a:pt x="1552" y="1804"/>
                    <a:pt x="1804" y="1735"/>
                    <a:pt x="2077" y="1690"/>
                  </a:cubicBezTo>
                  <a:cubicBezTo>
                    <a:pt x="2237" y="1644"/>
                    <a:pt x="2397" y="1621"/>
                    <a:pt x="2580" y="1576"/>
                  </a:cubicBezTo>
                  <a:cubicBezTo>
                    <a:pt x="2625" y="1576"/>
                    <a:pt x="2648" y="1553"/>
                    <a:pt x="2694" y="1553"/>
                  </a:cubicBezTo>
                  <a:cubicBezTo>
                    <a:pt x="2831" y="1530"/>
                    <a:pt x="2968" y="1507"/>
                    <a:pt x="3105" y="1462"/>
                  </a:cubicBezTo>
                  <a:cubicBezTo>
                    <a:pt x="3493" y="1393"/>
                    <a:pt x="3926" y="1302"/>
                    <a:pt x="4337" y="1210"/>
                  </a:cubicBezTo>
                  <a:cubicBezTo>
                    <a:pt x="4543" y="1188"/>
                    <a:pt x="4725" y="1142"/>
                    <a:pt x="4931" y="1119"/>
                  </a:cubicBezTo>
                  <a:cubicBezTo>
                    <a:pt x="5068" y="1074"/>
                    <a:pt x="5205" y="1051"/>
                    <a:pt x="5364" y="1028"/>
                  </a:cubicBezTo>
                  <a:cubicBezTo>
                    <a:pt x="5524" y="1005"/>
                    <a:pt x="5707" y="982"/>
                    <a:pt x="5866" y="937"/>
                  </a:cubicBezTo>
                  <a:cubicBezTo>
                    <a:pt x="6049" y="914"/>
                    <a:pt x="6232" y="868"/>
                    <a:pt x="6391" y="845"/>
                  </a:cubicBezTo>
                  <a:cubicBezTo>
                    <a:pt x="6574" y="822"/>
                    <a:pt x="6734" y="777"/>
                    <a:pt x="6916" y="754"/>
                  </a:cubicBezTo>
                  <a:cubicBezTo>
                    <a:pt x="6962" y="754"/>
                    <a:pt x="7008" y="731"/>
                    <a:pt x="7053" y="731"/>
                  </a:cubicBezTo>
                  <a:cubicBezTo>
                    <a:pt x="7373" y="686"/>
                    <a:pt x="7692" y="617"/>
                    <a:pt x="8012" y="571"/>
                  </a:cubicBezTo>
                  <a:cubicBezTo>
                    <a:pt x="8195" y="549"/>
                    <a:pt x="8377" y="503"/>
                    <a:pt x="8537" y="480"/>
                  </a:cubicBezTo>
                  <a:cubicBezTo>
                    <a:pt x="8583" y="480"/>
                    <a:pt x="8628" y="457"/>
                    <a:pt x="8651" y="457"/>
                  </a:cubicBezTo>
                  <a:cubicBezTo>
                    <a:pt x="8857" y="434"/>
                    <a:pt x="9039" y="412"/>
                    <a:pt x="9222" y="366"/>
                  </a:cubicBezTo>
                  <a:lnTo>
                    <a:pt x="9222" y="366"/>
                  </a:lnTo>
                  <a:cubicBezTo>
                    <a:pt x="9313" y="366"/>
                    <a:pt x="9404" y="343"/>
                    <a:pt x="9473" y="343"/>
                  </a:cubicBezTo>
                  <a:cubicBezTo>
                    <a:pt x="9587" y="320"/>
                    <a:pt x="9701" y="297"/>
                    <a:pt x="9815" y="275"/>
                  </a:cubicBezTo>
                  <a:cubicBezTo>
                    <a:pt x="9952" y="275"/>
                    <a:pt x="10089" y="252"/>
                    <a:pt x="10226" y="229"/>
                  </a:cubicBezTo>
                  <a:cubicBezTo>
                    <a:pt x="10386" y="206"/>
                    <a:pt x="10546" y="183"/>
                    <a:pt x="10683" y="161"/>
                  </a:cubicBezTo>
                  <a:cubicBezTo>
                    <a:pt x="10774" y="161"/>
                    <a:pt x="10842" y="138"/>
                    <a:pt x="10911" y="138"/>
                  </a:cubicBezTo>
                  <a:cubicBezTo>
                    <a:pt x="10979" y="138"/>
                    <a:pt x="11048" y="115"/>
                    <a:pt x="11116" y="115"/>
                  </a:cubicBezTo>
                  <a:cubicBezTo>
                    <a:pt x="11185" y="92"/>
                    <a:pt x="11253" y="92"/>
                    <a:pt x="11299" y="92"/>
                  </a:cubicBezTo>
                  <a:cubicBezTo>
                    <a:pt x="11322" y="92"/>
                    <a:pt x="11322" y="92"/>
                    <a:pt x="11322" y="92"/>
                  </a:cubicBezTo>
                  <a:cubicBezTo>
                    <a:pt x="11436" y="69"/>
                    <a:pt x="11504" y="69"/>
                    <a:pt x="11596" y="46"/>
                  </a:cubicBezTo>
                  <a:cubicBezTo>
                    <a:pt x="11778" y="24"/>
                    <a:pt x="11938" y="24"/>
                    <a:pt x="12075" y="24"/>
                  </a:cubicBezTo>
                  <a:cubicBezTo>
                    <a:pt x="12121" y="1"/>
                    <a:pt x="12166" y="1"/>
                    <a:pt x="12189" y="1"/>
                  </a:cubicBezTo>
                  <a:cubicBezTo>
                    <a:pt x="12349" y="1"/>
                    <a:pt x="12463" y="1"/>
                    <a:pt x="12509" y="24"/>
                  </a:cubicBezTo>
                  <a:cubicBezTo>
                    <a:pt x="12577" y="92"/>
                    <a:pt x="12554" y="617"/>
                    <a:pt x="12417" y="1439"/>
                  </a:cubicBezTo>
                  <a:close/>
                </a:path>
              </a:pathLst>
            </a:custGeom>
            <a:solidFill>
              <a:schemeClr val="dk1"/>
            </a:solidFill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8"/>
            <p:cNvSpPr/>
            <p:nvPr/>
          </p:nvSpPr>
          <p:spPr>
            <a:xfrm rot="6164805">
              <a:off x="598684" y="4709729"/>
              <a:ext cx="74471" cy="71557"/>
            </a:xfrm>
            <a:custGeom>
              <a:avLst/>
              <a:gdLst/>
              <a:ahLst/>
              <a:cxnLst/>
              <a:rect l="l" t="t" r="r" b="b"/>
              <a:pathLst>
                <a:path w="3425" h="3291" extrusionOk="0">
                  <a:moveTo>
                    <a:pt x="3070" y="1"/>
                  </a:moveTo>
                  <a:cubicBezTo>
                    <a:pt x="2595" y="1"/>
                    <a:pt x="1440" y="148"/>
                    <a:pt x="1" y="369"/>
                  </a:cubicBezTo>
                  <a:cubicBezTo>
                    <a:pt x="1" y="369"/>
                    <a:pt x="206" y="3085"/>
                    <a:pt x="2854" y="3291"/>
                  </a:cubicBezTo>
                  <a:cubicBezTo>
                    <a:pt x="3219" y="1510"/>
                    <a:pt x="3425" y="141"/>
                    <a:pt x="3288" y="27"/>
                  </a:cubicBezTo>
                  <a:cubicBezTo>
                    <a:pt x="3257" y="9"/>
                    <a:pt x="3183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8"/>
            <p:cNvSpPr/>
            <p:nvPr/>
          </p:nvSpPr>
          <p:spPr>
            <a:xfrm rot="6164805">
              <a:off x="171011" y="4002659"/>
              <a:ext cx="312191" cy="327803"/>
            </a:xfrm>
            <a:custGeom>
              <a:avLst/>
              <a:gdLst/>
              <a:ahLst/>
              <a:cxnLst/>
              <a:rect l="l" t="t" r="r" b="b"/>
              <a:pathLst>
                <a:path w="14358" h="15076" extrusionOk="0">
                  <a:moveTo>
                    <a:pt x="5205" y="1"/>
                  </a:moveTo>
                  <a:cubicBezTo>
                    <a:pt x="4269" y="800"/>
                    <a:pt x="3424" y="1530"/>
                    <a:pt x="2717" y="2146"/>
                  </a:cubicBezTo>
                  <a:cubicBezTo>
                    <a:pt x="2466" y="2352"/>
                    <a:pt x="2237" y="2557"/>
                    <a:pt x="2009" y="2763"/>
                  </a:cubicBezTo>
                  <a:cubicBezTo>
                    <a:pt x="1963" y="2808"/>
                    <a:pt x="1895" y="2854"/>
                    <a:pt x="1849" y="2900"/>
                  </a:cubicBezTo>
                  <a:cubicBezTo>
                    <a:pt x="1758" y="2968"/>
                    <a:pt x="1689" y="3037"/>
                    <a:pt x="1621" y="3105"/>
                  </a:cubicBezTo>
                  <a:cubicBezTo>
                    <a:pt x="1575" y="3151"/>
                    <a:pt x="1553" y="3174"/>
                    <a:pt x="1507" y="3196"/>
                  </a:cubicBezTo>
                  <a:cubicBezTo>
                    <a:pt x="1438" y="3265"/>
                    <a:pt x="1370" y="3311"/>
                    <a:pt x="1324" y="3379"/>
                  </a:cubicBezTo>
                  <a:lnTo>
                    <a:pt x="1301" y="3379"/>
                  </a:lnTo>
                  <a:cubicBezTo>
                    <a:pt x="1210" y="3470"/>
                    <a:pt x="1142" y="3539"/>
                    <a:pt x="1073" y="3607"/>
                  </a:cubicBezTo>
                  <a:cubicBezTo>
                    <a:pt x="936" y="3721"/>
                    <a:pt x="845" y="3813"/>
                    <a:pt x="799" y="3858"/>
                  </a:cubicBezTo>
                  <a:cubicBezTo>
                    <a:pt x="571" y="4132"/>
                    <a:pt x="343" y="4634"/>
                    <a:pt x="229" y="5296"/>
                  </a:cubicBezTo>
                  <a:cubicBezTo>
                    <a:pt x="0" y="6711"/>
                    <a:pt x="274" y="8857"/>
                    <a:pt x="2192" y="11482"/>
                  </a:cubicBezTo>
                  <a:cubicBezTo>
                    <a:pt x="4155" y="14153"/>
                    <a:pt x="6300" y="14997"/>
                    <a:pt x="7852" y="15066"/>
                  </a:cubicBezTo>
                  <a:cubicBezTo>
                    <a:pt x="7961" y="15072"/>
                    <a:pt x="8067" y="15076"/>
                    <a:pt x="8170" y="15076"/>
                  </a:cubicBezTo>
                  <a:cubicBezTo>
                    <a:pt x="8755" y="15076"/>
                    <a:pt x="9234" y="14970"/>
                    <a:pt x="9564" y="14814"/>
                  </a:cubicBezTo>
                  <a:cubicBezTo>
                    <a:pt x="9724" y="14746"/>
                    <a:pt x="10135" y="14449"/>
                    <a:pt x="10728" y="13993"/>
                  </a:cubicBezTo>
                  <a:cubicBezTo>
                    <a:pt x="10797" y="13924"/>
                    <a:pt x="10865" y="13879"/>
                    <a:pt x="10957" y="13810"/>
                  </a:cubicBezTo>
                  <a:cubicBezTo>
                    <a:pt x="11162" y="13628"/>
                    <a:pt x="11413" y="13445"/>
                    <a:pt x="11687" y="13217"/>
                  </a:cubicBezTo>
                  <a:cubicBezTo>
                    <a:pt x="12440" y="12600"/>
                    <a:pt x="13353" y="11847"/>
                    <a:pt x="14358" y="11003"/>
                  </a:cubicBezTo>
                  <a:cubicBezTo>
                    <a:pt x="13581" y="10797"/>
                    <a:pt x="12874" y="10523"/>
                    <a:pt x="12212" y="10204"/>
                  </a:cubicBezTo>
                  <a:cubicBezTo>
                    <a:pt x="12075" y="10135"/>
                    <a:pt x="11915" y="10067"/>
                    <a:pt x="11778" y="9975"/>
                  </a:cubicBezTo>
                  <a:cubicBezTo>
                    <a:pt x="10500" y="9291"/>
                    <a:pt x="9473" y="8446"/>
                    <a:pt x="8628" y="7533"/>
                  </a:cubicBezTo>
                  <a:cubicBezTo>
                    <a:pt x="5570" y="4201"/>
                    <a:pt x="5205" y="1"/>
                    <a:pt x="5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8"/>
            <p:cNvSpPr/>
            <p:nvPr/>
          </p:nvSpPr>
          <p:spPr>
            <a:xfrm rot="6164805">
              <a:off x="208919" y="4024080"/>
              <a:ext cx="218869" cy="257594"/>
            </a:xfrm>
            <a:custGeom>
              <a:avLst/>
              <a:gdLst/>
              <a:ahLst/>
              <a:cxnLst/>
              <a:rect l="l" t="t" r="r" b="b"/>
              <a:pathLst>
                <a:path w="10066" h="11847" extrusionOk="0">
                  <a:moveTo>
                    <a:pt x="1096" y="0"/>
                  </a:moveTo>
                  <a:cubicBezTo>
                    <a:pt x="845" y="206"/>
                    <a:pt x="616" y="411"/>
                    <a:pt x="388" y="617"/>
                  </a:cubicBezTo>
                  <a:cubicBezTo>
                    <a:pt x="342" y="662"/>
                    <a:pt x="274" y="708"/>
                    <a:pt x="228" y="754"/>
                  </a:cubicBezTo>
                  <a:cubicBezTo>
                    <a:pt x="137" y="822"/>
                    <a:pt x="68" y="891"/>
                    <a:pt x="0" y="959"/>
                  </a:cubicBezTo>
                  <a:cubicBezTo>
                    <a:pt x="0" y="959"/>
                    <a:pt x="342" y="10660"/>
                    <a:pt x="9107" y="11847"/>
                  </a:cubicBezTo>
                  <a:cubicBezTo>
                    <a:pt x="9176" y="11778"/>
                    <a:pt x="9244" y="11733"/>
                    <a:pt x="9336" y="11664"/>
                  </a:cubicBezTo>
                  <a:cubicBezTo>
                    <a:pt x="9541" y="11482"/>
                    <a:pt x="9792" y="11299"/>
                    <a:pt x="10066" y="11071"/>
                  </a:cubicBezTo>
                  <a:cubicBezTo>
                    <a:pt x="9701" y="11048"/>
                    <a:pt x="1940" y="10272"/>
                    <a:pt x="1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8"/>
            <p:cNvSpPr/>
            <p:nvPr/>
          </p:nvSpPr>
          <p:spPr>
            <a:xfrm rot="6164805">
              <a:off x="170629" y="4002181"/>
              <a:ext cx="312191" cy="328586"/>
            </a:xfrm>
            <a:custGeom>
              <a:avLst/>
              <a:gdLst/>
              <a:ahLst/>
              <a:cxnLst/>
              <a:rect l="l" t="t" r="r" b="b"/>
              <a:pathLst>
                <a:path w="14358" h="15112" fill="none" extrusionOk="0">
                  <a:moveTo>
                    <a:pt x="14358" y="11003"/>
                  </a:moveTo>
                  <a:cubicBezTo>
                    <a:pt x="13353" y="11847"/>
                    <a:pt x="12440" y="12600"/>
                    <a:pt x="11687" y="13217"/>
                  </a:cubicBezTo>
                  <a:cubicBezTo>
                    <a:pt x="11687" y="13217"/>
                    <a:pt x="11687" y="13217"/>
                    <a:pt x="11687" y="13217"/>
                  </a:cubicBezTo>
                  <a:cubicBezTo>
                    <a:pt x="11413" y="13445"/>
                    <a:pt x="11162" y="13628"/>
                    <a:pt x="10957" y="13810"/>
                  </a:cubicBezTo>
                  <a:cubicBezTo>
                    <a:pt x="10865" y="13879"/>
                    <a:pt x="10797" y="13924"/>
                    <a:pt x="10728" y="13993"/>
                  </a:cubicBezTo>
                  <a:lnTo>
                    <a:pt x="10728" y="13993"/>
                  </a:lnTo>
                  <a:cubicBezTo>
                    <a:pt x="10135" y="14449"/>
                    <a:pt x="9724" y="14746"/>
                    <a:pt x="9564" y="14814"/>
                  </a:cubicBezTo>
                  <a:cubicBezTo>
                    <a:pt x="9176" y="14997"/>
                    <a:pt x="8583" y="15111"/>
                    <a:pt x="7852" y="15066"/>
                  </a:cubicBezTo>
                  <a:cubicBezTo>
                    <a:pt x="6300" y="14997"/>
                    <a:pt x="4155" y="14153"/>
                    <a:pt x="2192" y="11482"/>
                  </a:cubicBezTo>
                  <a:cubicBezTo>
                    <a:pt x="274" y="8857"/>
                    <a:pt x="0" y="6711"/>
                    <a:pt x="229" y="5296"/>
                  </a:cubicBezTo>
                  <a:cubicBezTo>
                    <a:pt x="229" y="5296"/>
                    <a:pt x="229" y="5296"/>
                    <a:pt x="229" y="5296"/>
                  </a:cubicBezTo>
                  <a:cubicBezTo>
                    <a:pt x="343" y="4634"/>
                    <a:pt x="571" y="4132"/>
                    <a:pt x="799" y="3858"/>
                  </a:cubicBezTo>
                  <a:cubicBezTo>
                    <a:pt x="845" y="3813"/>
                    <a:pt x="936" y="3721"/>
                    <a:pt x="1073" y="3607"/>
                  </a:cubicBezTo>
                  <a:cubicBezTo>
                    <a:pt x="1142" y="3539"/>
                    <a:pt x="1210" y="3470"/>
                    <a:pt x="1301" y="3379"/>
                  </a:cubicBezTo>
                  <a:cubicBezTo>
                    <a:pt x="1301" y="3379"/>
                    <a:pt x="1301" y="3379"/>
                    <a:pt x="1324" y="3379"/>
                  </a:cubicBezTo>
                  <a:cubicBezTo>
                    <a:pt x="1370" y="3311"/>
                    <a:pt x="1438" y="3265"/>
                    <a:pt x="1507" y="3196"/>
                  </a:cubicBezTo>
                  <a:cubicBezTo>
                    <a:pt x="1553" y="3174"/>
                    <a:pt x="1575" y="3151"/>
                    <a:pt x="1621" y="3105"/>
                  </a:cubicBezTo>
                  <a:cubicBezTo>
                    <a:pt x="1689" y="3037"/>
                    <a:pt x="1758" y="2968"/>
                    <a:pt x="1849" y="2900"/>
                  </a:cubicBezTo>
                  <a:cubicBezTo>
                    <a:pt x="1895" y="2854"/>
                    <a:pt x="1963" y="2808"/>
                    <a:pt x="2009" y="2763"/>
                  </a:cubicBezTo>
                  <a:cubicBezTo>
                    <a:pt x="2237" y="2557"/>
                    <a:pt x="2466" y="2352"/>
                    <a:pt x="2717" y="2146"/>
                  </a:cubicBezTo>
                  <a:cubicBezTo>
                    <a:pt x="3424" y="1530"/>
                    <a:pt x="4269" y="800"/>
                    <a:pt x="5205" y="1"/>
                  </a:cubicBezTo>
                  <a:cubicBezTo>
                    <a:pt x="5205" y="1"/>
                    <a:pt x="5570" y="4201"/>
                    <a:pt x="8628" y="7533"/>
                  </a:cubicBezTo>
                  <a:cubicBezTo>
                    <a:pt x="9473" y="8446"/>
                    <a:pt x="10500" y="9291"/>
                    <a:pt x="11778" y="9975"/>
                  </a:cubicBezTo>
                  <a:lnTo>
                    <a:pt x="11778" y="9975"/>
                  </a:lnTo>
                  <a:cubicBezTo>
                    <a:pt x="11915" y="10067"/>
                    <a:pt x="12075" y="10135"/>
                    <a:pt x="12212" y="10204"/>
                  </a:cubicBezTo>
                  <a:cubicBezTo>
                    <a:pt x="12874" y="10523"/>
                    <a:pt x="13581" y="10797"/>
                    <a:pt x="14358" y="11003"/>
                  </a:cubicBezTo>
                  <a:close/>
                </a:path>
              </a:pathLst>
            </a:custGeom>
            <a:noFill/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8"/>
            <p:cNvSpPr/>
            <p:nvPr/>
          </p:nvSpPr>
          <p:spPr>
            <a:xfrm rot="6164805">
              <a:off x="371991" y="4206230"/>
              <a:ext cx="301276" cy="264552"/>
            </a:xfrm>
            <a:custGeom>
              <a:avLst/>
              <a:gdLst/>
              <a:ahLst/>
              <a:cxnLst/>
              <a:rect l="l" t="t" r="r" b="b"/>
              <a:pathLst>
                <a:path w="13856" h="12167" fill="none" extrusionOk="0">
                  <a:moveTo>
                    <a:pt x="13856" y="0"/>
                  </a:moveTo>
                  <a:lnTo>
                    <a:pt x="1" y="12166"/>
                  </a:lnTo>
                </a:path>
              </a:pathLst>
            </a:custGeom>
            <a:noFill/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8"/>
            <p:cNvSpPr/>
            <p:nvPr/>
          </p:nvSpPr>
          <p:spPr>
            <a:xfrm rot="6164805">
              <a:off x="264825" y="4241588"/>
              <a:ext cx="317649" cy="283903"/>
            </a:xfrm>
            <a:custGeom>
              <a:avLst/>
              <a:gdLst/>
              <a:ahLst/>
              <a:cxnLst/>
              <a:rect l="l" t="t" r="r" b="b"/>
              <a:pathLst>
                <a:path w="14609" h="13057" fill="none" extrusionOk="0">
                  <a:moveTo>
                    <a:pt x="14609" y="0"/>
                  </a:moveTo>
                  <a:lnTo>
                    <a:pt x="0" y="13056"/>
                  </a:lnTo>
                </a:path>
              </a:pathLst>
            </a:custGeom>
            <a:solidFill>
              <a:schemeClr val="dk1"/>
            </a:solidFill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8"/>
            <p:cNvSpPr/>
            <p:nvPr/>
          </p:nvSpPr>
          <p:spPr>
            <a:xfrm rot="6164805">
              <a:off x="193548" y="4302738"/>
              <a:ext cx="310713" cy="280424"/>
            </a:xfrm>
            <a:custGeom>
              <a:avLst/>
              <a:gdLst/>
              <a:ahLst/>
              <a:cxnLst/>
              <a:rect l="l" t="t" r="r" b="b"/>
              <a:pathLst>
                <a:path w="14290" h="12897" fill="none" extrusionOk="0">
                  <a:moveTo>
                    <a:pt x="14290" y="0"/>
                  </a:moveTo>
                  <a:lnTo>
                    <a:pt x="1" y="12897"/>
                  </a:lnTo>
                </a:path>
              </a:pathLst>
            </a:custGeom>
            <a:solidFill>
              <a:schemeClr val="dk1"/>
            </a:solidFill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8"/>
            <p:cNvSpPr/>
            <p:nvPr/>
          </p:nvSpPr>
          <p:spPr>
            <a:xfrm rot="2827410">
              <a:off x="8234262" y="4551392"/>
              <a:ext cx="496460" cy="326090"/>
            </a:xfrm>
            <a:custGeom>
              <a:avLst/>
              <a:gdLst/>
              <a:ahLst/>
              <a:cxnLst/>
              <a:rect l="l" t="t" r="r" b="b"/>
              <a:pathLst>
                <a:path w="19859" h="13044" extrusionOk="0">
                  <a:moveTo>
                    <a:pt x="19859" y="1"/>
                  </a:moveTo>
                  <a:cubicBezTo>
                    <a:pt x="19858" y="1"/>
                    <a:pt x="1" y="7122"/>
                    <a:pt x="366" y="10135"/>
                  </a:cubicBezTo>
                  <a:cubicBezTo>
                    <a:pt x="638" y="12384"/>
                    <a:pt x="1483" y="13043"/>
                    <a:pt x="2653" y="13043"/>
                  </a:cubicBezTo>
                  <a:cubicBezTo>
                    <a:pt x="3051" y="13043"/>
                    <a:pt x="3486" y="12967"/>
                    <a:pt x="3949" y="12851"/>
                  </a:cubicBezTo>
                  <a:cubicBezTo>
                    <a:pt x="5775" y="12395"/>
                    <a:pt x="19585" y="5273"/>
                    <a:pt x="19585" y="5273"/>
                  </a:cubicBezTo>
                  <a:cubicBezTo>
                    <a:pt x="18854" y="1987"/>
                    <a:pt x="19859" y="1"/>
                    <a:pt x="19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8"/>
            <p:cNvSpPr/>
            <p:nvPr/>
          </p:nvSpPr>
          <p:spPr>
            <a:xfrm rot="2827410">
              <a:off x="8231844" y="4550337"/>
              <a:ext cx="496460" cy="332690"/>
            </a:xfrm>
            <a:custGeom>
              <a:avLst/>
              <a:gdLst/>
              <a:ahLst/>
              <a:cxnLst/>
              <a:rect l="l" t="t" r="r" b="b"/>
              <a:pathLst>
                <a:path w="19859" h="13308" fill="none" extrusionOk="0">
                  <a:moveTo>
                    <a:pt x="19859" y="1"/>
                  </a:moveTo>
                  <a:cubicBezTo>
                    <a:pt x="19859" y="1"/>
                    <a:pt x="18854" y="1987"/>
                    <a:pt x="19585" y="5273"/>
                  </a:cubicBezTo>
                  <a:cubicBezTo>
                    <a:pt x="19585" y="5273"/>
                    <a:pt x="5775" y="12395"/>
                    <a:pt x="3949" y="12851"/>
                  </a:cubicBezTo>
                  <a:cubicBezTo>
                    <a:pt x="2123" y="13308"/>
                    <a:pt x="731" y="13148"/>
                    <a:pt x="366" y="10135"/>
                  </a:cubicBezTo>
                  <a:cubicBezTo>
                    <a:pt x="1" y="7122"/>
                    <a:pt x="19859" y="1"/>
                    <a:pt x="19859" y="1"/>
                  </a:cubicBezTo>
                  <a:close/>
                </a:path>
              </a:pathLst>
            </a:custGeom>
            <a:noFill/>
            <a:ln w="12550" cap="rnd" cmpd="sng">
              <a:solidFill>
                <a:srgbClr val="4806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28"/>
            <p:cNvSpPr/>
            <p:nvPr/>
          </p:nvSpPr>
          <p:spPr>
            <a:xfrm rot="2827410">
              <a:off x="8157272" y="3925214"/>
              <a:ext cx="859949" cy="950196"/>
            </a:xfrm>
            <a:custGeom>
              <a:avLst/>
              <a:gdLst/>
              <a:ahLst/>
              <a:cxnLst/>
              <a:rect l="l" t="t" r="r" b="b"/>
              <a:pathLst>
                <a:path w="34399" h="38009" extrusionOk="0">
                  <a:moveTo>
                    <a:pt x="19523" y="0"/>
                  </a:moveTo>
                  <a:cubicBezTo>
                    <a:pt x="19521" y="0"/>
                    <a:pt x="19519" y="0"/>
                    <a:pt x="19517" y="0"/>
                  </a:cubicBezTo>
                  <a:cubicBezTo>
                    <a:pt x="18604" y="69"/>
                    <a:pt x="7077" y="4725"/>
                    <a:pt x="2945" y="6506"/>
                  </a:cubicBezTo>
                  <a:cubicBezTo>
                    <a:pt x="2147" y="6825"/>
                    <a:pt x="1622" y="7076"/>
                    <a:pt x="1485" y="7145"/>
                  </a:cubicBezTo>
                  <a:cubicBezTo>
                    <a:pt x="503" y="7715"/>
                    <a:pt x="1" y="13285"/>
                    <a:pt x="92" y="14198"/>
                  </a:cubicBezTo>
                  <a:cubicBezTo>
                    <a:pt x="161" y="15111"/>
                    <a:pt x="8150" y="31727"/>
                    <a:pt x="11208" y="35631"/>
                  </a:cubicBezTo>
                  <a:cubicBezTo>
                    <a:pt x="12701" y="37521"/>
                    <a:pt x="14194" y="38009"/>
                    <a:pt x="15336" y="38009"/>
                  </a:cubicBezTo>
                  <a:cubicBezTo>
                    <a:pt x="16552" y="38009"/>
                    <a:pt x="17371" y="37457"/>
                    <a:pt x="17371" y="37457"/>
                  </a:cubicBezTo>
                  <a:lnTo>
                    <a:pt x="17371" y="37457"/>
                  </a:lnTo>
                  <a:cubicBezTo>
                    <a:pt x="17194" y="37506"/>
                    <a:pt x="16937" y="37546"/>
                    <a:pt x="16643" y="37546"/>
                  </a:cubicBezTo>
                  <a:cubicBezTo>
                    <a:pt x="15839" y="37546"/>
                    <a:pt x="14750" y="37243"/>
                    <a:pt x="14198" y="35973"/>
                  </a:cubicBezTo>
                  <a:cubicBezTo>
                    <a:pt x="13628" y="34603"/>
                    <a:pt x="14107" y="33188"/>
                    <a:pt x="14929" y="32367"/>
                  </a:cubicBezTo>
                  <a:cubicBezTo>
                    <a:pt x="15157" y="32138"/>
                    <a:pt x="15431" y="31956"/>
                    <a:pt x="15705" y="31819"/>
                  </a:cubicBezTo>
                  <a:cubicBezTo>
                    <a:pt x="16344" y="31522"/>
                    <a:pt x="21343" y="29331"/>
                    <a:pt x="25999" y="27231"/>
                  </a:cubicBezTo>
                  <a:cubicBezTo>
                    <a:pt x="30336" y="25291"/>
                    <a:pt x="34399" y="23419"/>
                    <a:pt x="34399" y="23259"/>
                  </a:cubicBezTo>
                  <a:cubicBezTo>
                    <a:pt x="34399" y="22918"/>
                    <a:pt x="20667" y="0"/>
                    <a:pt x="19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28"/>
            <p:cNvSpPr/>
            <p:nvPr/>
          </p:nvSpPr>
          <p:spPr>
            <a:xfrm rot="2827410">
              <a:off x="8131241" y="3984905"/>
              <a:ext cx="649956" cy="787576"/>
            </a:xfrm>
            <a:custGeom>
              <a:avLst/>
              <a:gdLst/>
              <a:ahLst/>
              <a:cxnLst/>
              <a:rect l="l" t="t" r="r" b="b"/>
              <a:pathLst>
                <a:path w="25999" h="31504" extrusionOk="0">
                  <a:moveTo>
                    <a:pt x="2945" y="1"/>
                  </a:moveTo>
                  <a:cubicBezTo>
                    <a:pt x="2147" y="320"/>
                    <a:pt x="1622" y="571"/>
                    <a:pt x="1485" y="640"/>
                  </a:cubicBezTo>
                  <a:cubicBezTo>
                    <a:pt x="503" y="1210"/>
                    <a:pt x="1" y="6780"/>
                    <a:pt x="92" y="7693"/>
                  </a:cubicBezTo>
                  <a:cubicBezTo>
                    <a:pt x="161" y="8606"/>
                    <a:pt x="8150" y="25222"/>
                    <a:pt x="11208" y="29126"/>
                  </a:cubicBezTo>
                  <a:cubicBezTo>
                    <a:pt x="12701" y="31016"/>
                    <a:pt x="14194" y="31504"/>
                    <a:pt x="15336" y="31504"/>
                  </a:cubicBezTo>
                  <a:cubicBezTo>
                    <a:pt x="16552" y="31504"/>
                    <a:pt x="17371" y="30952"/>
                    <a:pt x="17371" y="30952"/>
                  </a:cubicBezTo>
                  <a:lnTo>
                    <a:pt x="17371" y="30952"/>
                  </a:lnTo>
                  <a:cubicBezTo>
                    <a:pt x="17194" y="31001"/>
                    <a:pt x="16937" y="31041"/>
                    <a:pt x="16643" y="31041"/>
                  </a:cubicBezTo>
                  <a:cubicBezTo>
                    <a:pt x="15839" y="31041"/>
                    <a:pt x="14750" y="30738"/>
                    <a:pt x="14198" y="29468"/>
                  </a:cubicBezTo>
                  <a:cubicBezTo>
                    <a:pt x="13628" y="28098"/>
                    <a:pt x="14107" y="26683"/>
                    <a:pt x="14929" y="25862"/>
                  </a:cubicBezTo>
                  <a:cubicBezTo>
                    <a:pt x="15157" y="25633"/>
                    <a:pt x="15431" y="25451"/>
                    <a:pt x="15705" y="25314"/>
                  </a:cubicBezTo>
                  <a:cubicBezTo>
                    <a:pt x="16344" y="25017"/>
                    <a:pt x="21343" y="22826"/>
                    <a:pt x="25999" y="20726"/>
                  </a:cubicBezTo>
                  <a:cubicBezTo>
                    <a:pt x="21594" y="18991"/>
                    <a:pt x="17485" y="16549"/>
                    <a:pt x="13879" y="13536"/>
                  </a:cubicBezTo>
                  <a:cubicBezTo>
                    <a:pt x="9382" y="9793"/>
                    <a:pt x="5662" y="5159"/>
                    <a:pt x="2945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28"/>
            <p:cNvSpPr/>
            <p:nvPr/>
          </p:nvSpPr>
          <p:spPr>
            <a:xfrm rot="2827410">
              <a:off x="8144137" y="3917211"/>
              <a:ext cx="859949" cy="990595"/>
            </a:xfrm>
            <a:custGeom>
              <a:avLst/>
              <a:gdLst/>
              <a:ahLst/>
              <a:cxnLst/>
              <a:rect l="l" t="t" r="r" b="b"/>
              <a:pathLst>
                <a:path w="34399" h="39625" fill="none" extrusionOk="0">
                  <a:moveTo>
                    <a:pt x="14929" y="32458"/>
                  </a:moveTo>
                  <a:cubicBezTo>
                    <a:pt x="14107" y="33279"/>
                    <a:pt x="13628" y="34694"/>
                    <a:pt x="14198" y="36064"/>
                  </a:cubicBezTo>
                  <a:cubicBezTo>
                    <a:pt x="14952" y="37799"/>
                    <a:pt x="16709" y="37730"/>
                    <a:pt x="17371" y="37548"/>
                  </a:cubicBezTo>
                  <a:cubicBezTo>
                    <a:pt x="17371" y="37548"/>
                    <a:pt x="14290" y="39625"/>
                    <a:pt x="11208" y="35722"/>
                  </a:cubicBezTo>
                  <a:cubicBezTo>
                    <a:pt x="8150" y="31818"/>
                    <a:pt x="161" y="15202"/>
                    <a:pt x="92" y="14289"/>
                  </a:cubicBezTo>
                  <a:cubicBezTo>
                    <a:pt x="1" y="13376"/>
                    <a:pt x="503" y="7806"/>
                    <a:pt x="1485" y="7236"/>
                  </a:cubicBezTo>
                  <a:cubicBezTo>
                    <a:pt x="2329" y="6756"/>
                    <a:pt x="18444" y="160"/>
                    <a:pt x="19517" y="91"/>
                  </a:cubicBezTo>
                  <a:cubicBezTo>
                    <a:pt x="20612" y="0"/>
                    <a:pt x="34399" y="23008"/>
                    <a:pt x="34399" y="23350"/>
                  </a:cubicBezTo>
                  <a:cubicBezTo>
                    <a:pt x="34399" y="23693"/>
                    <a:pt x="16937" y="31316"/>
                    <a:pt x="15705" y="31910"/>
                  </a:cubicBezTo>
                  <a:cubicBezTo>
                    <a:pt x="15431" y="32047"/>
                    <a:pt x="15157" y="32229"/>
                    <a:pt x="14929" y="32458"/>
                  </a:cubicBez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28"/>
            <p:cNvSpPr/>
            <p:nvPr/>
          </p:nvSpPr>
          <p:spPr>
            <a:xfrm rot="2827410">
              <a:off x="8159850" y="3919304"/>
              <a:ext cx="434287" cy="771602"/>
            </a:xfrm>
            <a:custGeom>
              <a:avLst/>
              <a:gdLst/>
              <a:ahLst/>
              <a:cxnLst/>
              <a:rect l="l" t="t" r="r" b="b"/>
              <a:pathLst>
                <a:path w="17372" h="30865" extrusionOk="0">
                  <a:moveTo>
                    <a:pt x="1485" y="1"/>
                  </a:moveTo>
                  <a:cubicBezTo>
                    <a:pt x="503" y="571"/>
                    <a:pt x="1" y="6141"/>
                    <a:pt x="92" y="7054"/>
                  </a:cubicBezTo>
                  <a:cubicBezTo>
                    <a:pt x="161" y="7967"/>
                    <a:pt x="8150" y="24583"/>
                    <a:pt x="11208" y="28487"/>
                  </a:cubicBezTo>
                  <a:cubicBezTo>
                    <a:pt x="12701" y="30377"/>
                    <a:pt x="14194" y="30865"/>
                    <a:pt x="15336" y="30865"/>
                  </a:cubicBezTo>
                  <a:cubicBezTo>
                    <a:pt x="16552" y="30865"/>
                    <a:pt x="17371" y="30313"/>
                    <a:pt x="17371" y="30313"/>
                  </a:cubicBezTo>
                  <a:lnTo>
                    <a:pt x="17371" y="30313"/>
                  </a:lnTo>
                  <a:cubicBezTo>
                    <a:pt x="17194" y="30362"/>
                    <a:pt x="16937" y="30402"/>
                    <a:pt x="16643" y="30402"/>
                  </a:cubicBezTo>
                  <a:cubicBezTo>
                    <a:pt x="15839" y="30402"/>
                    <a:pt x="14750" y="30099"/>
                    <a:pt x="14198" y="28829"/>
                  </a:cubicBezTo>
                  <a:cubicBezTo>
                    <a:pt x="13628" y="27459"/>
                    <a:pt x="14107" y="26044"/>
                    <a:pt x="14929" y="25223"/>
                  </a:cubicBezTo>
                  <a:cubicBezTo>
                    <a:pt x="10158" y="18558"/>
                    <a:pt x="1485" y="1"/>
                    <a:pt x="1485" y="1"/>
                  </a:cubicBezTo>
                  <a:close/>
                </a:path>
              </a:pathLst>
            </a:custGeom>
            <a:solidFill>
              <a:srgbClr val="636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28"/>
            <p:cNvSpPr/>
            <p:nvPr/>
          </p:nvSpPr>
          <p:spPr>
            <a:xfrm rot="2827410">
              <a:off x="8159850" y="3919304"/>
              <a:ext cx="434287" cy="771602"/>
            </a:xfrm>
            <a:custGeom>
              <a:avLst/>
              <a:gdLst/>
              <a:ahLst/>
              <a:cxnLst/>
              <a:rect l="l" t="t" r="r" b="b"/>
              <a:pathLst>
                <a:path w="17372" h="30865" extrusionOk="0">
                  <a:moveTo>
                    <a:pt x="1485" y="1"/>
                  </a:moveTo>
                  <a:cubicBezTo>
                    <a:pt x="503" y="571"/>
                    <a:pt x="1" y="6141"/>
                    <a:pt x="92" y="7054"/>
                  </a:cubicBezTo>
                  <a:cubicBezTo>
                    <a:pt x="161" y="7967"/>
                    <a:pt x="8150" y="24583"/>
                    <a:pt x="11208" y="28487"/>
                  </a:cubicBezTo>
                  <a:cubicBezTo>
                    <a:pt x="12701" y="30377"/>
                    <a:pt x="14194" y="30865"/>
                    <a:pt x="15336" y="30865"/>
                  </a:cubicBezTo>
                  <a:cubicBezTo>
                    <a:pt x="16552" y="30865"/>
                    <a:pt x="17371" y="30313"/>
                    <a:pt x="17371" y="30313"/>
                  </a:cubicBezTo>
                  <a:lnTo>
                    <a:pt x="17371" y="30313"/>
                  </a:lnTo>
                  <a:cubicBezTo>
                    <a:pt x="17194" y="30362"/>
                    <a:pt x="16937" y="30402"/>
                    <a:pt x="16643" y="30402"/>
                  </a:cubicBezTo>
                  <a:cubicBezTo>
                    <a:pt x="15839" y="30402"/>
                    <a:pt x="14750" y="30099"/>
                    <a:pt x="14198" y="28829"/>
                  </a:cubicBezTo>
                  <a:cubicBezTo>
                    <a:pt x="13628" y="27459"/>
                    <a:pt x="14107" y="26044"/>
                    <a:pt x="14929" y="25223"/>
                  </a:cubicBezTo>
                  <a:cubicBezTo>
                    <a:pt x="10158" y="18558"/>
                    <a:pt x="1485" y="1"/>
                    <a:pt x="14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28"/>
            <p:cNvSpPr/>
            <p:nvPr/>
          </p:nvSpPr>
          <p:spPr>
            <a:xfrm rot="2827410">
              <a:off x="8145881" y="3913212"/>
              <a:ext cx="434287" cy="809726"/>
            </a:xfrm>
            <a:custGeom>
              <a:avLst/>
              <a:gdLst/>
              <a:ahLst/>
              <a:cxnLst/>
              <a:rect l="l" t="t" r="r" b="b"/>
              <a:pathLst>
                <a:path w="17372" h="32390" fill="none" extrusionOk="0">
                  <a:moveTo>
                    <a:pt x="17371" y="30313"/>
                  </a:moveTo>
                  <a:cubicBezTo>
                    <a:pt x="17371" y="30313"/>
                    <a:pt x="14290" y="32390"/>
                    <a:pt x="11208" y="28487"/>
                  </a:cubicBezTo>
                  <a:cubicBezTo>
                    <a:pt x="8150" y="24583"/>
                    <a:pt x="161" y="7967"/>
                    <a:pt x="92" y="7054"/>
                  </a:cubicBezTo>
                  <a:cubicBezTo>
                    <a:pt x="1" y="6141"/>
                    <a:pt x="503" y="571"/>
                    <a:pt x="1485" y="1"/>
                  </a:cubicBezTo>
                  <a:cubicBezTo>
                    <a:pt x="1485" y="1"/>
                    <a:pt x="10158" y="18558"/>
                    <a:pt x="14929" y="25223"/>
                  </a:cubicBezTo>
                  <a:cubicBezTo>
                    <a:pt x="14107" y="26044"/>
                    <a:pt x="13628" y="27459"/>
                    <a:pt x="14198" y="28829"/>
                  </a:cubicBezTo>
                  <a:cubicBezTo>
                    <a:pt x="14952" y="30564"/>
                    <a:pt x="16709" y="30495"/>
                    <a:pt x="17371" y="30313"/>
                  </a:cubicBez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28"/>
            <p:cNvSpPr/>
            <p:nvPr/>
          </p:nvSpPr>
          <p:spPr>
            <a:xfrm rot="2827410">
              <a:off x="8525300" y="4091141"/>
              <a:ext cx="368664" cy="282867"/>
            </a:xfrm>
            <a:custGeom>
              <a:avLst/>
              <a:gdLst/>
              <a:ahLst/>
              <a:cxnLst/>
              <a:rect l="l" t="t" r="r" b="b"/>
              <a:pathLst>
                <a:path w="14747" h="11315" extrusionOk="0">
                  <a:moveTo>
                    <a:pt x="10764" y="0"/>
                  </a:moveTo>
                  <a:cubicBezTo>
                    <a:pt x="10607" y="0"/>
                    <a:pt x="10448" y="26"/>
                    <a:pt x="10295" y="79"/>
                  </a:cubicBezTo>
                  <a:cubicBezTo>
                    <a:pt x="6392" y="1403"/>
                    <a:pt x="2717" y="3252"/>
                    <a:pt x="960" y="4188"/>
                  </a:cubicBezTo>
                  <a:cubicBezTo>
                    <a:pt x="298" y="4553"/>
                    <a:pt x="1" y="5329"/>
                    <a:pt x="275" y="6014"/>
                  </a:cubicBezTo>
                  <a:cubicBezTo>
                    <a:pt x="1119" y="8113"/>
                    <a:pt x="2055" y="9711"/>
                    <a:pt x="2649" y="10647"/>
                  </a:cubicBezTo>
                  <a:cubicBezTo>
                    <a:pt x="2918" y="11068"/>
                    <a:pt x="3386" y="11315"/>
                    <a:pt x="3879" y="11315"/>
                  </a:cubicBezTo>
                  <a:cubicBezTo>
                    <a:pt x="4054" y="11315"/>
                    <a:pt x="4232" y="11284"/>
                    <a:pt x="4406" y="11218"/>
                  </a:cubicBezTo>
                  <a:cubicBezTo>
                    <a:pt x="9496" y="9232"/>
                    <a:pt x="12464" y="7543"/>
                    <a:pt x="13902" y="6630"/>
                  </a:cubicBezTo>
                  <a:cubicBezTo>
                    <a:pt x="14518" y="6219"/>
                    <a:pt x="14746" y="5420"/>
                    <a:pt x="14404" y="4735"/>
                  </a:cubicBezTo>
                  <a:cubicBezTo>
                    <a:pt x="13491" y="2886"/>
                    <a:pt x="12555" y="1448"/>
                    <a:pt x="11939" y="604"/>
                  </a:cubicBezTo>
                  <a:cubicBezTo>
                    <a:pt x="11667" y="214"/>
                    <a:pt x="11220" y="0"/>
                    <a:pt x="107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28"/>
            <p:cNvSpPr/>
            <p:nvPr/>
          </p:nvSpPr>
          <p:spPr>
            <a:xfrm rot="2827410">
              <a:off x="8525053" y="4087858"/>
              <a:ext cx="368664" cy="289891"/>
            </a:xfrm>
            <a:custGeom>
              <a:avLst/>
              <a:gdLst/>
              <a:ahLst/>
              <a:cxnLst/>
              <a:rect l="l" t="t" r="r" b="b"/>
              <a:pathLst>
                <a:path w="14747" h="11596" fill="none" extrusionOk="0">
                  <a:moveTo>
                    <a:pt x="960" y="4315"/>
                  </a:moveTo>
                  <a:cubicBezTo>
                    <a:pt x="2717" y="3379"/>
                    <a:pt x="6392" y="1530"/>
                    <a:pt x="10295" y="206"/>
                  </a:cubicBezTo>
                  <a:cubicBezTo>
                    <a:pt x="10889" y="1"/>
                    <a:pt x="11573" y="206"/>
                    <a:pt x="11939" y="731"/>
                  </a:cubicBezTo>
                  <a:cubicBezTo>
                    <a:pt x="12555" y="1575"/>
                    <a:pt x="13491" y="3013"/>
                    <a:pt x="14404" y="4862"/>
                  </a:cubicBezTo>
                  <a:cubicBezTo>
                    <a:pt x="14746" y="5547"/>
                    <a:pt x="14518" y="6346"/>
                    <a:pt x="13902" y="6757"/>
                  </a:cubicBezTo>
                  <a:cubicBezTo>
                    <a:pt x="12464" y="7670"/>
                    <a:pt x="9496" y="9359"/>
                    <a:pt x="4406" y="11345"/>
                  </a:cubicBezTo>
                  <a:cubicBezTo>
                    <a:pt x="3744" y="11596"/>
                    <a:pt x="3014" y="11345"/>
                    <a:pt x="2649" y="10774"/>
                  </a:cubicBezTo>
                  <a:cubicBezTo>
                    <a:pt x="2055" y="9838"/>
                    <a:pt x="1119" y="8240"/>
                    <a:pt x="275" y="6141"/>
                  </a:cubicBezTo>
                  <a:cubicBezTo>
                    <a:pt x="1" y="5456"/>
                    <a:pt x="298" y="4680"/>
                    <a:pt x="960" y="4315"/>
                  </a:cubicBez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28"/>
            <p:cNvSpPr/>
            <p:nvPr/>
          </p:nvSpPr>
          <p:spPr>
            <a:xfrm rot="2827410">
              <a:off x="8210918" y="4530066"/>
              <a:ext cx="544384" cy="364489"/>
            </a:xfrm>
            <a:custGeom>
              <a:avLst/>
              <a:gdLst/>
              <a:ahLst/>
              <a:cxnLst/>
              <a:rect l="l" t="t" r="r" b="b"/>
              <a:pathLst>
                <a:path w="21776" h="14580" extrusionOk="0">
                  <a:moveTo>
                    <a:pt x="21776" y="0"/>
                  </a:moveTo>
                  <a:cubicBezTo>
                    <a:pt x="21775" y="1"/>
                    <a:pt x="7533" y="6072"/>
                    <a:pt x="5136" y="6985"/>
                  </a:cubicBezTo>
                  <a:cubicBezTo>
                    <a:pt x="2717" y="7875"/>
                    <a:pt x="0" y="8971"/>
                    <a:pt x="868" y="12075"/>
                  </a:cubicBezTo>
                  <a:cubicBezTo>
                    <a:pt x="1418" y="14031"/>
                    <a:pt x="2180" y="14580"/>
                    <a:pt x="3078" y="14580"/>
                  </a:cubicBezTo>
                  <a:cubicBezTo>
                    <a:pt x="3594" y="14580"/>
                    <a:pt x="4156" y="14398"/>
                    <a:pt x="4748" y="14198"/>
                  </a:cubicBezTo>
                  <a:cubicBezTo>
                    <a:pt x="6346" y="13673"/>
                    <a:pt x="20726" y="6574"/>
                    <a:pt x="20908" y="6437"/>
                  </a:cubicBezTo>
                  <a:cubicBezTo>
                    <a:pt x="21091" y="6300"/>
                    <a:pt x="21365" y="5570"/>
                    <a:pt x="21274" y="5433"/>
                  </a:cubicBezTo>
                  <a:cubicBezTo>
                    <a:pt x="21273" y="5432"/>
                    <a:pt x="21271" y="5431"/>
                    <a:pt x="21268" y="5431"/>
                  </a:cubicBezTo>
                  <a:cubicBezTo>
                    <a:pt x="20916" y="5431"/>
                    <a:pt x="5633" y="13195"/>
                    <a:pt x="4999" y="13422"/>
                  </a:cubicBezTo>
                  <a:cubicBezTo>
                    <a:pt x="4758" y="13508"/>
                    <a:pt x="4413" y="13581"/>
                    <a:pt x="4044" y="13581"/>
                  </a:cubicBezTo>
                  <a:cubicBezTo>
                    <a:pt x="3437" y="13581"/>
                    <a:pt x="2766" y="13382"/>
                    <a:pt x="2397" y="12714"/>
                  </a:cubicBezTo>
                  <a:cubicBezTo>
                    <a:pt x="1826" y="11618"/>
                    <a:pt x="2055" y="10021"/>
                    <a:pt x="2990" y="9564"/>
                  </a:cubicBezTo>
                  <a:cubicBezTo>
                    <a:pt x="3926" y="9108"/>
                    <a:pt x="21228" y="1347"/>
                    <a:pt x="21410" y="1027"/>
                  </a:cubicBezTo>
                  <a:cubicBezTo>
                    <a:pt x="21593" y="708"/>
                    <a:pt x="21776" y="0"/>
                    <a:pt x="21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28"/>
            <p:cNvSpPr/>
            <p:nvPr/>
          </p:nvSpPr>
          <p:spPr>
            <a:xfrm rot="2827410">
              <a:off x="8205633" y="4527761"/>
              <a:ext cx="544384" cy="378914"/>
            </a:xfrm>
            <a:custGeom>
              <a:avLst/>
              <a:gdLst/>
              <a:ahLst/>
              <a:cxnLst/>
              <a:rect l="l" t="t" r="r" b="b"/>
              <a:pathLst>
                <a:path w="21776" h="15157" fill="none" extrusionOk="0">
                  <a:moveTo>
                    <a:pt x="21776" y="0"/>
                  </a:moveTo>
                  <a:cubicBezTo>
                    <a:pt x="21776" y="0"/>
                    <a:pt x="21593" y="708"/>
                    <a:pt x="21410" y="1027"/>
                  </a:cubicBezTo>
                  <a:cubicBezTo>
                    <a:pt x="21228" y="1347"/>
                    <a:pt x="3926" y="9108"/>
                    <a:pt x="2990" y="9564"/>
                  </a:cubicBezTo>
                  <a:cubicBezTo>
                    <a:pt x="2055" y="10021"/>
                    <a:pt x="1826" y="11618"/>
                    <a:pt x="2397" y="12714"/>
                  </a:cubicBezTo>
                  <a:cubicBezTo>
                    <a:pt x="2990" y="13787"/>
                    <a:pt x="4360" y="13650"/>
                    <a:pt x="4999" y="13422"/>
                  </a:cubicBezTo>
                  <a:cubicBezTo>
                    <a:pt x="5638" y="13193"/>
                    <a:pt x="21182" y="5296"/>
                    <a:pt x="21274" y="5433"/>
                  </a:cubicBezTo>
                  <a:cubicBezTo>
                    <a:pt x="21365" y="5570"/>
                    <a:pt x="21091" y="6300"/>
                    <a:pt x="20908" y="6437"/>
                  </a:cubicBezTo>
                  <a:cubicBezTo>
                    <a:pt x="20726" y="6574"/>
                    <a:pt x="6346" y="13673"/>
                    <a:pt x="4748" y="14198"/>
                  </a:cubicBezTo>
                  <a:cubicBezTo>
                    <a:pt x="3127" y="14745"/>
                    <a:pt x="1735" y="15156"/>
                    <a:pt x="868" y="12075"/>
                  </a:cubicBezTo>
                  <a:cubicBezTo>
                    <a:pt x="0" y="8971"/>
                    <a:pt x="2717" y="7875"/>
                    <a:pt x="5136" y="6985"/>
                  </a:cubicBezTo>
                  <a:cubicBezTo>
                    <a:pt x="7533" y="6072"/>
                    <a:pt x="21776" y="0"/>
                    <a:pt x="21776" y="0"/>
                  </a:cubicBez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28"/>
            <p:cNvSpPr/>
            <p:nvPr/>
          </p:nvSpPr>
          <p:spPr>
            <a:xfrm rot="-4464100">
              <a:off x="8698288" y="1074234"/>
              <a:ext cx="94378" cy="108803"/>
            </a:xfrm>
            <a:custGeom>
              <a:avLst/>
              <a:gdLst/>
              <a:ahLst/>
              <a:cxnLst/>
              <a:rect l="l" t="t" r="r" b="b"/>
              <a:pathLst>
                <a:path w="3775" h="4352" extrusionOk="0">
                  <a:moveTo>
                    <a:pt x="2193" y="0"/>
                  </a:moveTo>
                  <a:lnTo>
                    <a:pt x="1830" y="610"/>
                  </a:lnTo>
                  <a:lnTo>
                    <a:pt x="495" y="2917"/>
                  </a:lnTo>
                  <a:lnTo>
                    <a:pt x="133" y="3527"/>
                  </a:lnTo>
                  <a:cubicBezTo>
                    <a:pt x="1" y="3741"/>
                    <a:pt x="34" y="4005"/>
                    <a:pt x="215" y="4186"/>
                  </a:cubicBezTo>
                  <a:cubicBezTo>
                    <a:pt x="314" y="4285"/>
                    <a:pt x="462" y="4351"/>
                    <a:pt x="594" y="4351"/>
                  </a:cubicBezTo>
                  <a:cubicBezTo>
                    <a:pt x="742" y="4351"/>
                    <a:pt x="907" y="4285"/>
                    <a:pt x="1006" y="4153"/>
                  </a:cubicBezTo>
                  <a:lnTo>
                    <a:pt x="3198" y="1615"/>
                  </a:lnTo>
                  <a:lnTo>
                    <a:pt x="3775" y="940"/>
                  </a:lnTo>
                  <a:lnTo>
                    <a:pt x="2951" y="445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28"/>
            <p:cNvSpPr/>
            <p:nvPr/>
          </p:nvSpPr>
          <p:spPr>
            <a:xfrm rot="-4464100">
              <a:off x="8555875" y="910299"/>
              <a:ext cx="207706" cy="205256"/>
            </a:xfrm>
            <a:custGeom>
              <a:avLst/>
              <a:gdLst/>
              <a:ahLst/>
              <a:cxnLst/>
              <a:rect l="l" t="t" r="r" b="b"/>
              <a:pathLst>
                <a:path w="8308" h="8210" extrusionOk="0">
                  <a:moveTo>
                    <a:pt x="2077" y="0"/>
                  </a:moveTo>
                  <a:cubicBezTo>
                    <a:pt x="2077" y="0"/>
                    <a:pt x="1929" y="264"/>
                    <a:pt x="1698" y="758"/>
                  </a:cubicBezTo>
                  <a:cubicBezTo>
                    <a:pt x="1286" y="1632"/>
                    <a:pt x="627" y="3197"/>
                    <a:pt x="182" y="4961"/>
                  </a:cubicBezTo>
                  <a:cubicBezTo>
                    <a:pt x="1" y="5703"/>
                    <a:pt x="149" y="6477"/>
                    <a:pt x="561" y="7087"/>
                  </a:cubicBezTo>
                  <a:cubicBezTo>
                    <a:pt x="693" y="7252"/>
                    <a:pt x="825" y="7417"/>
                    <a:pt x="990" y="7565"/>
                  </a:cubicBezTo>
                  <a:cubicBezTo>
                    <a:pt x="1006" y="7581"/>
                    <a:pt x="1023" y="7598"/>
                    <a:pt x="1039" y="7614"/>
                  </a:cubicBezTo>
                  <a:cubicBezTo>
                    <a:pt x="1056" y="7614"/>
                    <a:pt x="1072" y="7631"/>
                    <a:pt x="1089" y="7631"/>
                  </a:cubicBezTo>
                  <a:cubicBezTo>
                    <a:pt x="1336" y="7845"/>
                    <a:pt x="1616" y="7993"/>
                    <a:pt x="1929" y="8092"/>
                  </a:cubicBezTo>
                  <a:cubicBezTo>
                    <a:pt x="2176" y="8170"/>
                    <a:pt x="2435" y="8209"/>
                    <a:pt x="2697" y="8209"/>
                  </a:cubicBezTo>
                  <a:cubicBezTo>
                    <a:pt x="3152" y="8209"/>
                    <a:pt x="3614" y="8092"/>
                    <a:pt x="4022" y="7862"/>
                  </a:cubicBezTo>
                  <a:cubicBezTo>
                    <a:pt x="5044" y="7285"/>
                    <a:pt x="6461" y="6395"/>
                    <a:pt x="7714" y="5373"/>
                  </a:cubicBezTo>
                  <a:cubicBezTo>
                    <a:pt x="7928" y="5208"/>
                    <a:pt x="8126" y="5043"/>
                    <a:pt x="8307" y="4878"/>
                  </a:cubicBezTo>
                  <a:cubicBezTo>
                    <a:pt x="8307" y="4878"/>
                    <a:pt x="7236" y="4368"/>
                    <a:pt x="5819" y="3379"/>
                  </a:cubicBezTo>
                  <a:cubicBezTo>
                    <a:pt x="4648" y="2571"/>
                    <a:pt x="3264" y="1417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28"/>
            <p:cNvSpPr/>
            <p:nvPr/>
          </p:nvSpPr>
          <p:spPr>
            <a:xfrm rot="-4464100">
              <a:off x="8557043" y="909412"/>
              <a:ext cx="207706" cy="207681"/>
            </a:xfrm>
            <a:custGeom>
              <a:avLst/>
              <a:gdLst/>
              <a:ahLst/>
              <a:cxnLst/>
              <a:rect l="l" t="t" r="r" b="b"/>
              <a:pathLst>
                <a:path w="8308" h="8307" fill="none" extrusionOk="0">
                  <a:moveTo>
                    <a:pt x="8307" y="4878"/>
                  </a:moveTo>
                  <a:cubicBezTo>
                    <a:pt x="8126" y="5043"/>
                    <a:pt x="7928" y="5208"/>
                    <a:pt x="7714" y="5373"/>
                  </a:cubicBezTo>
                  <a:cubicBezTo>
                    <a:pt x="6461" y="6395"/>
                    <a:pt x="5044" y="7285"/>
                    <a:pt x="4022" y="7862"/>
                  </a:cubicBezTo>
                  <a:cubicBezTo>
                    <a:pt x="3379" y="8224"/>
                    <a:pt x="2605" y="8307"/>
                    <a:pt x="1929" y="8092"/>
                  </a:cubicBezTo>
                  <a:cubicBezTo>
                    <a:pt x="1616" y="7993"/>
                    <a:pt x="1336" y="7845"/>
                    <a:pt x="1089" y="7631"/>
                  </a:cubicBezTo>
                  <a:cubicBezTo>
                    <a:pt x="1072" y="7631"/>
                    <a:pt x="1056" y="7614"/>
                    <a:pt x="1039" y="7614"/>
                  </a:cubicBezTo>
                  <a:cubicBezTo>
                    <a:pt x="1023" y="7598"/>
                    <a:pt x="1006" y="7581"/>
                    <a:pt x="990" y="7565"/>
                  </a:cubicBezTo>
                  <a:cubicBezTo>
                    <a:pt x="825" y="7417"/>
                    <a:pt x="693" y="7252"/>
                    <a:pt x="561" y="7087"/>
                  </a:cubicBezTo>
                  <a:cubicBezTo>
                    <a:pt x="149" y="6477"/>
                    <a:pt x="1" y="5703"/>
                    <a:pt x="182" y="4961"/>
                  </a:cubicBezTo>
                  <a:cubicBezTo>
                    <a:pt x="627" y="3197"/>
                    <a:pt x="1286" y="1632"/>
                    <a:pt x="1698" y="758"/>
                  </a:cubicBezTo>
                  <a:cubicBezTo>
                    <a:pt x="1929" y="264"/>
                    <a:pt x="2077" y="0"/>
                    <a:pt x="2077" y="0"/>
                  </a:cubicBezTo>
                  <a:cubicBezTo>
                    <a:pt x="3264" y="1417"/>
                    <a:pt x="4648" y="2571"/>
                    <a:pt x="5819" y="3379"/>
                  </a:cubicBezTo>
                  <a:cubicBezTo>
                    <a:pt x="7236" y="4368"/>
                    <a:pt x="8307" y="4878"/>
                    <a:pt x="8307" y="4878"/>
                  </a:cubicBez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28"/>
            <p:cNvSpPr/>
            <p:nvPr/>
          </p:nvSpPr>
          <p:spPr>
            <a:xfrm rot="-4464100">
              <a:off x="8305522" y="200680"/>
              <a:ext cx="252608" cy="398237"/>
            </a:xfrm>
            <a:custGeom>
              <a:avLst/>
              <a:gdLst/>
              <a:ahLst/>
              <a:cxnLst/>
              <a:rect l="l" t="t" r="r" b="b"/>
              <a:pathLst>
                <a:path w="10104" h="15929" extrusionOk="0">
                  <a:moveTo>
                    <a:pt x="7120" y="1"/>
                  </a:moveTo>
                  <a:lnTo>
                    <a:pt x="6296" y="1863"/>
                  </a:lnTo>
                  <a:cubicBezTo>
                    <a:pt x="6296" y="1863"/>
                    <a:pt x="6675" y="2061"/>
                    <a:pt x="7022" y="2341"/>
                  </a:cubicBezTo>
                  <a:cubicBezTo>
                    <a:pt x="7384" y="2638"/>
                    <a:pt x="7714" y="3000"/>
                    <a:pt x="7598" y="3330"/>
                  </a:cubicBezTo>
                  <a:cubicBezTo>
                    <a:pt x="7384" y="3973"/>
                    <a:pt x="1" y="15015"/>
                    <a:pt x="182" y="15394"/>
                  </a:cubicBezTo>
                  <a:cubicBezTo>
                    <a:pt x="345" y="15735"/>
                    <a:pt x="1200" y="15929"/>
                    <a:pt x="1599" y="15929"/>
                  </a:cubicBezTo>
                  <a:cubicBezTo>
                    <a:pt x="1644" y="15929"/>
                    <a:pt x="1683" y="15926"/>
                    <a:pt x="1715" y="15921"/>
                  </a:cubicBezTo>
                  <a:cubicBezTo>
                    <a:pt x="2011" y="15872"/>
                    <a:pt x="10104" y="3396"/>
                    <a:pt x="10021" y="2654"/>
                  </a:cubicBezTo>
                  <a:cubicBezTo>
                    <a:pt x="9955" y="2094"/>
                    <a:pt x="8307" y="841"/>
                    <a:pt x="7516" y="281"/>
                  </a:cubicBezTo>
                  <a:cubicBezTo>
                    <a:pt x="7285" y="116"/>
                    <a:pt x="7120" y="1"/>
                    <a:pt x="7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28"/>
            <p:cNvSpPr/>
            <p:nvPr/>
          </p:nvSpPr>
          <p:spPr>
            <a:xfrm rot="-4464100">
              <a:off x="8306027" y="200296"/>
              <a:ext cx="252608" cy="399287"/>
            </a:xfrm>
            <a:custGeom>
              <a:avLst/>
              <a:gdLst/>
              <a:ahLst/>
              <a:cxnLst/>
              <a:rect l="l" t="t" r="r" b="b"/>
              <a:pathLst>
                <a:path w="10104" h="15971" fill="none" extrusionOk="0">
                  <a:moveTo>
                    <a:pt x="10021" y="2654"/>
                  </a:moveTo>
                  <a:cubicBezTo>
                    <a:pt x="10104" y="3396"/>
                    <a:pt x="2011" y="15872"/>
                    <a:pt x="1715" y="15921"/>
                  </a:cubicBezTo>
                  <a:cubicBezTo>
                    <a:pt x="1401" y="15971"/>
                    <a:pt x="363" y="15773"/>
                    <a:pt x="182" y="15394"/>
                  </a:cubicBezTo>
                  <a:cubicBezTo>
                    <a:pt x="1" y="15015"/>
                    <a:pt x="7384" y="3973"/>
                    <a:pt x="7598" y="3330"/>
                  </a:cubicBezTo>
                  <a:cubicBezTo>
                    <a:pt x="7714" y="3000"/>
                    <a:pt x="7384" y="2638"/>
                    <a:pt x="7022" y="2341"/>
                  </a:cubicBezTo>
                  <a:cubicBezTo>
                    <a:pt x="6675" y="2061"/>
                    <a:pt x="6296" y="1863"/>
                    <a:pt x="6296" y="1863"/>
                  </a:cubicBezTo>
                  <a:lnTo>
                    <a:pt x="7120" y="1"/>
                  </a:lnTo>
                  <a:cubicBezTo>
                    <a:pt x="7120" y="1"/>
                    <a:pt x="7285" y="116"/>
                    <a:pt x="7516" y="281"/>
                  </a:cubicBezTo>
                  <a:cubicBezTo>
                    <a:pt x="8307" y="841"/>
                    <a:pt x="9955" y="2094"/>
                    <a:pt x="10021" y="2654"/>
                  </a:cubicBez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28"/>
            <p:cNvSpPr/>
            <p:nvPr/>
          </p:nvSpPr>
          <p:spPr>
            <a:xfrm rot="-4464100">
              <a:off x="8217725" y="490136"/>
              <a:ext cx="513016" cy="561692"/>
            </a:xfrm>
            <a:custGeom>
              <a:avLst/>
              <a:gdLst/>
              <a:ahLst/>
              <a:cxnLst/>
              <a:rect l="l" t="t" r="r" b="b"/>
              <a:pathLst>
                <a:path w="20520" h="22467" extrusionOk="0">
                  <a:moveTo>
                    <a:pt x="11290" y="0"/>
                  </a:moveTo>
                  <a:cubicBezTo>
                    <a:pt x="11290" y="0"/>
                    <a:pt x="11043" y="281"/>
                    <a:pt x="10631" y="792"/>
                  </a:cubicBezTo>
                  <a:cubicBezTo>
                    <a:pt x="8917" y="2852"/>
                    <a:pt x="4236" y="8801"/>
                    <a:pt x="248" y="16037"/>
                  </a:cubicBezTo>
                  <a:cubicBezTo>
                    <a:pt x="0" y="16482"/>
                    <a:pt x="33" y="17058"/>
                    <a:pt x="346" y="17470"/>
                  </a:cubicBezTo>
                  <a:cubicBezTo>
                    <a:pt x="396" y="17520"/>
                    <a:pt x="445" y="17569"/>
                    <a:pt x="478" y="17635"/>
                  </a:cubicBezTo>
                  <a:cubicBezTo>
                    <a:pt x="1121" y="18426"/>
                    <a:pt x="2242" y="19629"/>
                    <a:pt x="3956" y="20800"/>
                  </a:cubicBezTo>
                  <a:cubicBezTo>
                    <a:pt x="4698" y="21310"/>
                    <a:pt x="5538" y="21805"/>
                    <a:pt x="6494" y="22250"/>
                  </a:cubicBezTo>
                  <a:cubicBezTo>
                    <a:pt x="6560" y="22283"/>
                    <a:pt x="6626" y="22316"/>
                    <a:pt x="6692" y="22349"/>
                  </a:cubicBezTo>
                  <a:cubicBezTo>
                    <a:pt x="6866" y="22428"/>
                    <a:pt x="7052" y="22466"/>
                    <a:pt x="7238" y="22466"/>
                  </a:cubicBezTo>
                  <a:cubicBezTo>
                    <a:pt x="7594" y="22466"/>
                    <a:pt x="7948" y="22323"/>
                    <a:pt x="8208" y="22052"/>
                  </a:cubicBezTo>
                  <a:cubicBezTo>
                    <a:pt x="10136" y="19992"/>
                    <a:pt x="16069" y="13515"/>
                    <a:pt x="19959" y="7763"/>
                  </a:cubicBezTo>
                  <a:cubicBezTo>
                    <a:pt x="20157" y="7483"/>
                    <a:pt x="20338" y="7203"/>
                    <a:pt x="20519" y="6939"/>
                  </a:cubicBezTo>
                  <a:lnTo>
                    <a:pt x="17124" y="4384"/>
                  </a:lnTo>
                  <a:lnTo>
                    <a:pt x="11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28"/>
            <p:cNvSpPr/>
            <p:nvPr/>
          </p:nvSpPr>
          <p:spPr>
            <a:xfrm rot="-4464100">
              <a:off x="8219086" y="489104"/>
              <a:ext cx="513016" cy="564517"/>
            </a:xfrm>
            <a:custGeom>
              <a:avLst/>
              <a:gdLst/>
              <a:ahLst/>
              <a:cxnLst/>
              <a:rect l="l" t="t" r="r" b="b"/>
              <a:pathLst>
                <a:path w="20520" h="22580" fill="none" extrusionOk="0">
                  <a:moveTo>
                    <a:pt x="20519" y="6939"/>
                  </a:moveTo>
                  <a:cubicBezTo>
                    <a:pt x="20338" y="7203"/>
                    <a:pt x="20157" y="7483"/>
                    <a:pt x="19959" y="7763"/>
                  </a:cubicBezTo>
                  <a:cubicBezTo>
                    <a:pt x="16069" y="13515"/>
                    <a:pt x="10136" y="19992"/>
                    <a:pt x="8208" y="22052"/>
                  </a:cubicBezTo>
                  <a:cubicBezTo>
                    <a:pt x="7812" y="22464"/>
                    <a:pt x="7203" y="22580"/>
                    <a:pt x="6692" y="22349"/>
                  </a:cubicBezTo>
                  <a:cubicBezTo>
                    <a:pt x="6626" y="22316"/>
                    <a:pt x="6560" y="22283"/>
                    <a:pt x="6494" y="22250"/>
                  </a:cubicBezTo>
                  <a:cubicBezTo>
                    <a:pt x="5538" y="21805"/>
                    <a:pt x="4698" y="21310"/>
                    <a:pt x="3956" y="20800"/>
                  </a:cubicBezTo>
                  <a:cubicBezTo>
                    <a:pt x="2242" y="19629"/>
                    <a:pt x="1121" y="18426"/>
                    <a:pt x="478" y="17635"/>
                  </a:cubicBezTo>
                  <a:cubicBezTo>
                    <a:pt x="445" y="17569"/>
                    <a:pt x="396" y="17520"/>
                    <a:pt x="346" y="17470"/>
                  </a:cubicBezTo>
                  <a:cubicBezTo>
                    <a:pt x="33" y="17058"/>
                    <a:pt x="0" y="16482"/>
                    <a:pt x="248" y="16037"/>
                  </a:cubicBezTo>
                  <a:cubicBezTo>
                    <a:pt x="4236" y="8801"/>
                    <a:pt x="8917" y="2852"/>
                    <a:pt x="10631" y="792"/>
                  </a:cubicBezTo>
                  <a:cubicBezTo>
                    <a:pt x="11043" y="281"/>
                    <a:pt x="11290" y="0"/>
                    <a:pt x="11290" y="0"/>
                  </a:cubicBezTo>
                  <a:lnTo>
                    <a:pt x="17124" y="4384"/>
                  </a:ln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28"/>
            <p:cNvSpPr/>
            <p:nvPr/>
          </p:nvSpPr>
          <p:spPr>
            <a:xfrm rot="-4464100">
              <a:off x="8046887" y="226283"/>
              <a:ext cx="181731" cy="185406"/>
            </a:xfrm>
            <a:custGeom>
              <a:avLst/>
              <a:gdLst/>
              <a:ahLst/>
              <a:cxnLst/>
              <a:rect l="l" t="t" r="r" b="b"/>
              <a:pathLst>
                <a:path w="7269" h="7416" extrusionOk="0">
                  <a:moveTo>
                    <a:pt x="3643" y="1"/>
                  </a:moveTo>
                  <a:cubicBezTo>
                    <a:pt x="2878" y="1"/>
                    <a:pt x="2114" y="268"/>
                    <a:pt x="1500" y="806"/>
                  </a:cubicBezTo>
                  <a:cubicBezTo>
                    <a:pt x="1270" y="1004"/>
                    <a:pt x="1039" y="1202"/>
                    <a:pt x="841" y="1400"/>
                  </a:cubicBezTo>
                  <a:cubicBezTo>
                    <a:pt x="792" y="1449"/>
                    <a:pt x="742" y="1499"/>
                    <a:pt x="693" y="1532"/>
                  </a:cubicBezTo>
                  <a:cubicBezTo>
                    <a:pt x="281" y="1927"/>
                    <a:pt x="1" y="2207"/>
                    <a:pt x="1" y="2207"/>
                  </a:cubicBezTo>
                  <a:cubicBezTo>
                    <a:pt x="248" y="2339"/>
                    <a:pt x="495" y="2504"/>
                    <a:pt x="742" y="2685"/>
                  </a:cubicBezTo>
                  <a:cubicBezTo>
                    <a:pt x="2885" y="4251"/>
                    <a:pt x="5126" y="7415"/>
                    <a:pt x="5126" y="7415"/>
                  </a:cubicBezTo>
                  <a:cubicBezTo>
                    <a:pt x="5472" y="6871"/>
                    <a:pt x="5785" y="6311"/>
                    <a:pt x="6066" y="5800"/>
                  </a:cubicBezTo>
                  <a:cubicBezTo>
                    <a:pt x="6263" y="5438"/>
                    <a:pt x="6445" y="5091"/>
                    <a:pt x="6609" y="4778"/>
                  </a:cubicBezTo>
                  <a:cubicBezTo>
                    <a:pt x="7269" y="3427"/>
                    <a:pt x="6956" y="1779"/>
                    <a:pt x="5802" y="823"/>
                  </a:cubicBezTo>
                  <a:cubicBezTo>
                    <a:pt x="5785" y="790"/>
                    <a:pt x="5752" y="773"/>
                    <a:pt x="5719" y="740"/>
                  </a:cubicBezTo>
                  <a:cubicBezTo>
                    <a:pt x="5114" y="248"/>
                    <a:pt x="4378" y="1"/>
                    <a:pt x="3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28"/>
            <p:cNvSpPr/>
            <p:nvPr/>
          </p:nvSpPr>
          <p:spPr>
            <a:xfrm rot="-4464100">
              <a:off x="8043697" y="222080"/>
              <a:ext cx="181731" cy="192031"/>
            </a:xfrm>
            <a:custGeom>
              <a:avLst/>
              <a:gdLst/>
              <a:ahLst/>
              <a:cxnLst/>
              <a:rect l="l" t="t" r="r" b="b"/>
              <a:pathLst>
                <a:path w="7269" h="7681" fill="none" extrusionOk="0">
                  <a:moveTo>
                    <a:pt x="6609" y="5043"/>
                  </a:moveTo>
                  <a:cubicBezTo>
                    <a:pt x="6445" y="5356"/>
                    <a:pt x="6263" y="5703"/>
                    <a:pt x="6066" y="6065"/>
                  </a:cubicBezTo>
                  <a:cubicBezTo>
                    <a:pt x="5785" y="6576"/>
                    <a:pt x="5472" y="7136"/>
                    <a:pt x="5126" y="7680"/>
                  </a:cubicBezTo>
                  <a:cubicBezTo>
                    <a:pt x="5126" y="7680"/>
                    <a:pt x="2885" y="4516"/>
                    <a:pt x="742" y="2950"/>
                  </a:cubicBezTo>
                  <a:cubicBezTo>
                    <a:pt x="495" y="2769"/>
                    <a:pt x="248" y="2604"/>
                    <a:pt x="1" y="2472"/>
                  </a:cubicBezTo>
                  <a:cubicBezTo>
                    <a:pt x="1" y="2472"/>
                    <a:pt x="281" y="2192"/>
                    <a:pt x="693" y="1797"/>
                  </a:cubicBezTo>
                  <a:cubicBezTo>
                    <a:pt x="742" y="1764"/>
                    <a:pt x="792" y="1714"/>
                    <a:pt x="841" y="1665"/>
                  </a:cubicBezTo>
                  <a:cubicBezTo>
                    <a:pt x="1039" y="1467"/>
                    <a:pt x="1270" y="1269"/>
                    <a:pt x="1500" y="1071"/>
                  </a:cubicBezTo>
                  <a:cubicBezTo>
                    <a:pt x="2703" y="17"/>
                    <a:pt x="4483" y="0"/>
                    <a:pt x="5719" y="1005"/>
                  </a:cubicBezTo>
                  <a:cubicBezTo>
                    <a:pt x="5752" y="1038"/>
                    <a:pt x="5785" y="1055"/>
                    <a:pt x="5802" y="1088"/>
                  </a:cubicBezTo>
                  <a:cubicBezTo>
                    <a:pt x="6956" y="2044"/>
                    <a:pt x="7269" y="3692"/>
                    <a:pt x="6609" y="5043"/>
                  </a:cubicBez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28"/>
            <p:cNvSpPr/>
            <p:nvPr/>
          </p:nvSpPr>
          <p:spPr>
            <a:xfrm rot="-4464100">
              <a:off x="8044095" y="281951"/>
              <a:ext cx="407138" cy="421638"/>
            </a:xfrm>
            <a:custGeom>
              <a:avLst/>
              <a:gdLst/>
              <a:ahLst/>
              <a:cxnLst/>
              <a:rect l="l" t="t" r="r" b="b"/>
              <a:pathLst>
                <a:path w="16285" h="16865" extrusionOk="0">
                  <a:moveTo>
                    <a:pt x="10494" y="1"/>
                  </a:moveTo>
                  <a:cubicBezTo>
                    <a:pt x="6157" y="1"/>
                    <a:pt x="2439" y="5612"/>
                    <a:pt x="34" y="9333"/>
                  </a:cubicBezTo>
                  <a:cubicBezTo>
                    <a:pt x="1" y="9398"/>
                    <a:pt x="67" y="9530"/>
                    <a:pt x="232" y="9712"/>
                  </a:cubicBezTo>
                  <a:cubicBezTo>
                    <a:pt x="973" y="10585"/>
                    <a:pt x="3709" y="12761"/>
                    <a:pt x="6115" y="14475"/>
                  </a:cubicBezTo>
                  <a:cubicBezTo>
                    <a:pt x="7533" y="15480"/>
                    <a:pt x="8835" y="16337"/>
                    <a:pt x="9560" y="16683"/>
                  </a:cubicBezTo>
                  <a:cubicBezTo>
                    <a:pt x="9807" y="16815"/>
                    <a:pt x="9989" y="16864"/>
                    <a:pt x="10087" y="16864"/>
                  </a:cubicBezTo>
                  <a:cubicBezTo>
                    <a:pt x="10714" y="16848"/>
                    <a:pt x="14274" y="13024"/>
                    <a:pt x="15675" y="8904"/>
                  </a:cubicBezTo>
                  <a:cubicBezTo>
                    <a:pt x="15905" y="8228"/>
                    <a:pt x="16087" y="7536"/>
                    <a:pt x="16169" y="6844"/>
                  </a:cubicBezTo>
                  <a:cubicBezTo>
                    <a:pt x="16284" y="6020"/>
                    <a:pt x="16268" y="5196"/>
                    <a:pt x="16087" y="4421"/>
                  </a:cubicBezTo>
                  <a:cubicBezTo>
                    <a:pt x="15806" y="3185"/>
                    <a:pt x="15114" y="2048"/>
                    <a:pt x="13812" y="1141"/>
                  </a:cubicBezTo>
                  <a:cubicBezTo>
                    <a:pt x="12807" y="433"/>
                    <a:pt x="11818" y="87"/>
                    <a:pt x="10862" y="21"/>
                  </a:cubicBezTo>
                  <a:cubicBezTo>
                    <a:pt x="10796" y="4"/>
                    <a:pt x="10747" y="4"/>
                    <a:pt x="10681" y="4"/>
                  </a:cubicBezTo>
                  <a:cubicBezTo>
                    <a:pt x="10618" y="2"/>
                    <a:pt x="10556" y="1"/>
                    <a:pt x="10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28"/>
            <p:cNvSpPr/>
            <p:nvPr/>
          </p:nvSpPr>
          <p:spPr>
            <a:xfrm rot="-4464100">
              <a:off x="8042157" y="279397"/>
              <a:ext cx="407138" cy="425663"/>
            </a:xfrm>
            <a:custGeom>
              <a:avLst/>
              <a:gdLst/>
              <a:ahLst/>
              <a:cxnLst/>
              <a:rect l="l" t="t" r="r" b="b"/>
              <a:pathLst>
                <a:path w="16285" h="17026" fill="none" extrusionOk="0">
                  <a:moveTo>
                    <a:pt x="16169" y="7005"/>
                  </a:moveTo>
                  <a:cubicBezTo>
                    <a:pt x="16087" y="7697"/>
                    <a:pt x="15905" y="8389"/>
                    <a:pt x="15675" y="9065"/>
                  </a:cubicBezTo>
                  <a:cubicBezTo>
                    <a:pt x="14274" y="13185"/>
                    <a:pt x="10714" y="17009"/>
                    <a:pt x="10087" y="17025"/>
                  </a:cubicBezTo>
                  <a:cubicBezTo>
                    <a:pt x="9989" y="17025"/>
                    <a:pt x="9807" y="16976"/>
                    <a:pt x="9560" y="16844"/>
                  </a:cubicBezTo>
                  <a:cubicBezTo>
                    <a:pt x="8835" y="16498"/>
                    <a:pt x="7533" y="15641"/>
                    <a:pt x="6115" y="14636"/>
                  </a:cubicBezTo>
                  <a:cubicBezTo>
                    <a:pt x="3709" y="12922"/>
                    <a:pt x="973" y="10746"/>
                    <a:pt x="232" y="9873"/>
                  </a:cubicBezTo>
                  <a:cubicBezTo>
                    <a:pt x="67" y="9691"/>
                    <a:pt x="1" y="9559"/>
                    <a:pt x="34" y="9494"/>
                  </a:cubicBezTo>
                  <a:cubicBezTo>
                    <a:pt x="2473" y="5719"/>
                    <a:pt x="6264" y="0"/>
                    <a:pt x="10681" y="165"/>
                  </a:cubicBezTo>
                  <a:cubicBezTo>
                    <a:pt x="10747" y="165"/>
                    <a:pt x="10796" y="165"/>
                    <a:pt x="10862" y="182"/>
                  </a:cubicBezTo>
                  <a:cubicBezTo>
                    <a:pt x="11818" y="248"/>
                    <a:pt x="12807" y="594"/>
                    <a:pt x="13812" y="1302"/>
                  </a:cubicBezTo>
                  <a:cubicBezTo>
                    <a:pt x="15114" y="2209"/>
                    <a:pt x="15806" y="3346"/>
                    <a:pt x="16087" y="4582"/>
                  </a:cubicBezTo>
                  <a:cubicBezTo>
                    <a:pt x="16268" y="5357"/>
                    <a:pt x="16284" y="6181"/>
                    <a:pt x="16169" y="7005"/>
                  </a:cubicBez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28"/>
            <p:cNvSpPr/>
            <p:nvPr/>
          </p:nvSpPr>
          <p:spPr>
            <a:xfrm rot="-4464100">
              <a:off x="8038398" y="204888"/>
              <a:ext cx="791149" cy="950154"/>
            </a:xfrm>
            <a:custGeom>
              <a:avLst/>
              <a:gdLst/>
              <a:ahLst/>
              <a:cxnLst/>
              <a:rect l="l" t="t" r="r" b="b"/>
              <a:pathLst>
                <a:path w="31645" h="38005" extrusionOk="0">
                  <a:moveTo>
                    <a:pt x="26552" y="1"/>
                  </a:moveTo>
                  <a:cubicBezTo>
                    <a:pt x="25787" y="1"/>
                    <a:pt x="25023" y="268"/>
                    <a:pt x="24409" y="806"/>
                  </a:cubicBezTo>
                  <a:cubicBezTo>
                    <a:pt x="24179" y="1004"/>
                    <a:pt x="23948" y="1202"/>
                    <a:pt x="23750" y="1400"/>
                  </a:cubicBezTo>
                  <a:cubicBezTo>
                    <a:pt x="23684" y="1383"/>
                    <a:pt x="23635" y="1383"/>
                    <a:pt x="23569" y="1383"/>
                  </a:cubicBezTo>
                  <a:cubicBezTo>
                    <a:pt x="23585" y="1433"/>
                    <a:pt x="23585" y="1482"/>
                    <a:pt x="23602" y="1532"/>
                  </a:cubicBezTo>
                  <a:cubicBezTo>
                    <a:pt x="23651" y="1911"/>
                    <a:pt x="23668" y="2306"/>
                    <a:pt x="23651" y="2685"/>
                  </a:cubicBezTo>
                  <a:cubicBezTo>
                    <a:pt x="23618" y="3921"/>
                    <a:pt x="23305" y="5157"/>
                    <a:pt x="22942" y="6344"/>
                  </a:cubicBezTo>
                  <a:cubicBezTo>
                    <a:pt x="22085" y="9212"/>
                    <a:pt x="20981" y="12014"/>
                    <a:pt x="19613" y="14683"/>
                  </a:cubicBezTo>
                  <a:cubicBezTo>
                    <a:pt x="19416" y="15079"/>
                    <a:pt x="19218" y="15458"/>
                    <a:pt x="19003" y="15854"/>
                  </a:cubicBezTo>
                  <a:cubicBezTo>
                    <a:pt x="16218" y="21029"/>
                    <a:pt x="12526" y="25726"/>
                    <a:pt x="8142" y="29648"/>
                  </a:cubicBezTo>
                  <a:cubicBezTo>
                    <a:pt x="7796" y="29961"/>
                    <a:pt x="7450" y="30258"/>
                    <a:pt x="7088" y="30555"/>
                  </a:cubicBezTo>
                  <a:cubicBezTo>
                    <a:pt x="6873" y="30736"/>
                    <a:pt x="6659" y="30917"/>
                    <a:pt x="6445" y="31099"/>
                  </a:cubicBezTo>
                  <a:cubicBezTo>
                    <a:pt x="5275" y="32104"/>
                    <a:pt x="4072" y="33076"/>
                    <a:pt x="2951" y="34098"/>
                  </a:cubicBezTo>
                  <a:cubicBezTo>
                    <a:pt x="2720" y="34312"/>
                    <a:pt x="2489" y="34527"/>
                    <a:pt x="2259" y="34741"/>
                  </a:cubicBezTo>
                  <a:cubicBezTo>
                    <a:pt x="1649" y="35318"/>
                    <a:pt x="1056" y="35928"/>
                    <a:pt x="495" y="36570"/>
                  </a:cubicBezTo>
                  <a:lnTo>
                    <a:pt x="133" y="37180"/>
                  </a:lnTo>
                  <a:cubicBezTo>
                    <a:pt x="1" y="37394"/>
                    <a:pt x="34" y="37658"/>
                    <a:pt x="215" y="37839"/>
                  </a:cubicBezTo>
                  <a:cubicBezTo>
                    <a:pt x="314" y="37938"/>
                    <a:pt x="462" y="38004"/>
                    <a:pt x="594" y="38004"/>
                  </a:cubicBezTo>
                  <a:cubicBezTo>
                    <a:pt x="742" y="38004"/>
                    <a:pt x="907" y="37938"/>
                    <a:pt x="1006" y="37806"/>
                  </a:cubicBezTo>
                  <a:lnTo>
                    <a:pt x="3198" y="35268"/>
                  </a:lnTo>
                  <a:cubicBezTo>
                    <a:pt x="3445" y="35346"/>
                    <a:pt x="3704" y="35385"/>
                    <a:pt x="3966" y="35385"/>
                  </a:cubicBezTo>
                  <a:cubicBezTo>
                    <a:pt x="4421" y="35385"/>
                    <a:pt x="4883" y="35268"/>
                    <a:pt x="5291" y="35038"/>
                  </a:cubicBezTo>
                  <a:cubicBezTo>
                    <a:pt x="6313" y="34461"/>
                    <a:pt x="7730" y="33571"/>
                    <a:pt x="8983" y="32549"/>
                  </a:cubicBezTo>
                  <a:cubicBezTo>
                    <a:pt x="9049" y="32582"/>
                    <a:pt x="9115" y="32615"/>
                    <a:pt x="9181" y="32648"/>
                  </a:cubicBezTo>
                  <a:cubicBezTo>
                    <a:pt x="9355" y="32727"/>
                    <a:pt x="9541" y="32765"/>
                    <a:pt x="9727" y="32765"/>
                  </a:cubicBezTo>
                  <a:cubicBezTo>
                    <a:pt x="10083" y="32765"/>
                    <a:pt x="10437" y="32622"/>
                    <a:pt x="10697" y="32351"/>
                  </a:cubicBezTo>
                  <a:cubicBezTo>
                    <a:pt x="12625" y="30291"/>
                    <a:pt x="18558" y="23814"/>
                    <a:pt x="22448" y="18062"/>
                  </a:cubicBezTo>
                  <a:cubicBezTo>
                    <a:pt x="22695" y="18194"/>
                    <a:pt x="22877" y="18243"/>
                    <a:pt x="22975" y="18243"/>
                  </a:cubicBezTo>
                  <a:cubicBezTo>
                    <a:pt x="23602" y="18227"/>
                    <a:pt x="27162" y="14403"/>
                    <a:pt x="28563" y="10283"/>
                  </a:cubicBezTo>
                  <a:cubicBezTo>
                    <a:pt x="28925" y="10580"/>
                    <a:pt x="29255" y="10942"/>
                    <a:pt x="29139" y="11272"/>
                  </a:cubicBezTo>
                  <a:cubicBezTo>
                    <a:pt x="28925" y="11915"/>
                    <a:pt x="21542" y="22957"/>
                    <a:pt x="21723" y="23336"/>
                  </a:cubicBezTo>
                  <a:cubicBezTo>
                    <a:pt x="21886" y="23677"/>
                    <a:pt x="22741" y="23871"/>
                    <a:pt x="23140" y="23871"/>
                  </a:cubicBezTo>
                  <a:cubicBezTo>
                    <a:pt x="23185" y="23871"/>
                    <a:pt x="23224" y="23868"/>
                    <a:pt x="23256" y="23863"/>
                  </a:cubicBezTo>
                  <a:cubicBezTo>
                    <a:pt x="23552" y="23814"/>
                    <a:pt x="31645" y="11338"/>
                    <a:pt x="31562" y="10596"/>
                  </a:cubicBezTo>
                  <a:cubicBezTo>
                    <a:pt x="31496" y="10036"/>
                    <a:pt x="29848" y="8783"/>
                    <a:pt x="29057" y="8223"/>
                  </a:cubicBezTo>
                  <a:cubicBezTo>
                    <a:pt x="29172" y="7399"/>
                    <a:pt x="29156" y="6575"/>
                    <a:pt x="28975" y="5800"/>
                  </a:cubicBezTo>
                  <a:cubicBezTo>
                    <a:pt x="29172" y="5438"/>
                    <a:pt x="29354" y="5091"/>
                    <a:pt x="29518" y="4778"/>
                  </a:cubicBezTo>
                  <a:cubicBezTo>
                    <a:pt x="30178" y="3427"/>
                    <a:pt x="29865" y="1779"/>
                    <a:pt x="28711" y="823"/>
                  </a:cubicBezTo>
                  <a:cubicBezTo>
                    <a:pt x="28694" y="790"/>
                    <a:pt x="28661" y="773"/>
                    <a:pt x="28628" y="740"/>
                  </a:cubicBezTo>
                  <a:cubicBezTo>
                    <a:pt x="28023" y="248"/>
                    <a:pt x="27287" y="1"/>
                    <a:pt x="26552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841661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6" name="Google Shape;1736;p29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737" name="Google Shape;1737;p29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738" name="Google Shape;1738;p29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9" name="Google Shape;1739;p29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0" name="Google Shape;1740;p29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1" name="Google Shape;1741;p29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2" name="Google Shape;1742;p29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3" name="Google Shape;1743;p29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4" name="Google Shape;1744;p29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5" name="Google Shape;1745;p29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6" name="Google Shape;1746;p29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7" name="Google Shape;1747;p29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8" name="Google Shape;1748;p29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9" name="Google Shape;1749;p29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0" name="Google Shape;1750;p29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1" name="Google Shape;1751;p29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2" name="Google Shape;1752;p29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3" name="Google Shape;1753;p29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4" name="Google Shape;1754;p29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5" name="Google Shape;1755;p29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6" name="Google Shape;1756;p29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7" name="Google Shape;1757;p29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8" name="Google Shape;1758;p29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9" name="Google Shape;1759;p29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60" name="Google Shape;1760;p29"/>
          <p:cNvGrpSpPr/>
          <p:nvPr/>
        </p:nvGrpSpPr>
        <p:grpSpPr>
          <a:xfrm>
            <a:off x="-2820799" y="-2219833"/>
            <a:ext cx="17791948" cy="13338631"/>
            <a:chOff x="-2115600" y="-1664875"/>
            <a:chExt cx="13343961" cy="10003973"/>
          </a:xfrm>
        </p:grpSpPr>
        <p:sp>
          <p:nvSpPr>
            <p:cNvPr id="1761" name="Google Shape;1761;p29"/>
            <p:cNvSpPr/>
            <p:nvPr/>
          </p:nvSpPr>
          <p:spPr>
            <a:xfrm rot="3439522">
              <a:off x="6253369" y="3230225"/>
              <a:ext cx="4042266" cy="4425814"/>
            </a:xfrm>
            <a:custGeom>
              <a:avLst/>
              <a:gdLst/>
              <a:ahLst/>
              <a:cxnLst/>
              <a:rect l="l" t="t" r="r" b="b"/>
              <a:pathLst>
                <a:path w="161681" h="177022" extrusionOk="0">
                  <a:moveTo>
                    <a:pt x="82925" y="1"/>
                  </a:moveTo>
                  <a:cubicBezTo>
                    <a:pt x="70061" y="1"/>
                    <a:pt x="57191" y="3152"/>
                    <a:pt x="45901" y="9310"/>
                  </a:cubicBezTo>
                  <a:cubicBezTo>
                    <a:pt x="40791" y="12112"/>
                    <a:pt x="35847" y="15589"/>
                    <a:pt x="30046" y="16776"/>
                  </a:cubicBezTo>
                  <a:cubicBezTo>
                    <a:pt x="28589" y="17077"/>
                    <a:pt x="27158" y="17167"/>
                    <a:pt x="25735" y="17167"/>
                  </a:cubicBezTo>
                  <a:cubicBezTo>
                    <a:pt x="23663" y="17167"/>
                    <a:pt x="21610" y="16977"/>
                    <a:pt x="19522" y="16977"/>
                  </a:cubicBezTo>
                  <a:cubicBezTo>
                    <a:pt x="18891" y="16977"/>
                    <a:pt x="18257" y="16994"/>
                    <a:pt x="17619" y="17039"/>
                  </a:cubicBezTo>
                  <a:cubicBezTo>
                    <a:pt x="8488" y="17682"/>
                    <a:pt x="1" y="27587"/>
                    <a:pt x="7714" y="35762"/>
                  </a:cubicBezTo>
                  <a:cubicBezTo>
                    <a:pt x="13021" y="41398"/>
                    <a:pt x="22398" y="39783"/>
                    <a:pt x="29370" y="43145"/>
                  </a:cubicBezTo>
                  <a:cubicBezTo>
                    <a:pt x="36852" y="46771"/>
                    <a:pt x="40412" y="55869"/>
                    <a:pt x="39868" y="64159"/>
                  </a:cubicBezTo>
                  <a:cubicBezTo>
                    <a:pt x="39325" y="72465"/>
                    <a:pt x="35468" y="80145"/>
                    <a:pt x="31463" y="87430"/>
                  </a:cubicBezTo>
                  <a:cubicBezTo>
                    <a:pt x="27475" y="94715"/>
                    <a:pt x="23190" y="102065"/>
                    <a:pt x="21657" y="110240"/>
                  </a:cubicBezTo>
                  <a:cubicBezTo>
                    <a:pt x="19580" y="121282"/>
                    <a:pt x="22810" y="132819"/>
                    <a:pt x="28447" y="142543"/>
                  </a:cubicBezTo>
                  <a:cubicBezTo>
                    <a:pt x="40280" y="162946"/>
                    <a:pt x="63156" y="176477"/>
                    <a:pt x="86724" y="177004"/>
                  </a:cubicBezTo>
                  <a:cubicBezTo>
                    <a:pt x="87219" y="177016"/>
                    <a:pt x="87714" y="177021"/>
                    <a:pt x="88209" y="177021"/>
                  </a:cubicBezTo>
                  <a:cubicBezTo>
                    <a:pt x="111288" y="177021"/>
                    <a:pt x="134029" y="164656"/>
                    <a:pt x="146501" y="145229"/>
                  </a:cubicBezTo>
                  <a:cubicBezTo>
                    <a:pt x="155484" y="131253"/>
                    <a:pt x="159142" y="114475"/>
                    <a:pt x="160362" y="97912"/>
                  </a:cubicBezTo>
                  <a:cubicBezTo>
                    <a:pt x="161681" y="80030"/>
                    <a:pt x="160247" y="61555"/>
                    <a:pt x="152863" y="45222"/>
                  </a:cubicBezTo>
                  <a:cubicBezTo>
                    <a:pt x="144194" y="25972"/>
                    <a:pt x="127235" y="10628"/>
                    <a:pt x="107227" y="3920"/>
                  </a:cubicBezTo>
                  <a:cubicBezTo>
                    <a:pt x="99407" y="1295"/>
                    <a:pt x="91167" y="1"/>
                    <a:pt x="82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29"/>
            <p:cNvSpPr/>
            <p:nvPr/>
          </p:nvSpPr>
          <p:spPr>
            <a:xfrm>
              <a:off x="-2115600" y="-1664875"/>
              <a:ext cx="4668300" cy="5501400"/>
            </a:xfrm>
            <a:custGeom>
              <a:avLst/>
              <a:gdLst/>
              <a:ahLst/>
              <a:cxnLst/>
              <a:rect l="l" t="t" r="r" b="b"/>
              <a:pathLst>
                <a:path w="186732" h="220056" extrusionOk="0">
                  <a:moveTo>
                    <a:pt x="119783" y="0"/>
                  </a:moveTo>
                  <a:cubicBezTo>
                    <a:pt x="98653" y="0"/>
                    <a:pt x="77505" y="5483"/>
                    <a:pt x="59316" y="16262"/>
                  </a:cubicBezTo>
                  <a:cubicBezTo>
                    <a:pt x="27276" y="35232"/>
                    <a:pt x="5241" y="70171"/>
                    <a:pt x="1895" y="107254"/>
                  </a:cubicBezTo>
                  <a:cubicBezTo>
                    <a:pt x="0" y="128415"/>
                    <a:pt x="3939" y="150055"/>
                    <a:pt x="13103" y="169223"/>
                  </a:cubicBezTo>
                  <a:cubicBezTo>
                    <a:pt x="21327" y="186396"/>
                    <a:pt x="34017" y="201806"/>
                    <a:pt x="50630" y="211117"/>
                  </a:cubicBezTo>
                  <a:cubicBezTo>
                    <a:pt x="60854" y="216838"/>
                    <a:pt x="72632" y="220055"/>
                    <a:pt x="84309" y="220055"/>
                  </a:cubicBezTo>
                  <a:cubicBezTo>
                    <a:pt x="91606" y="220055"/>
                    <a:pt x="98863" y="218799"/>
                    <a:pt x="105677" y="216111"/>
                  </a:cubicBezTo>
                  <a:cubicBezTo>
                    <a:pt x="114973" y="212436"/>
                    <a:pt x="123823" y="205349"/>
                    <a:pt x="125718" y="195526"/>
                  </a:cubicBezTo>
                  <a:cubicBezTo>
                    <a:pt x="127169" y="187912"/>
                    <a:pt x="124169" y="180100"/>
                    <a:pt x="120131" y="173491"/>
                  </a:cubicBezTo>
                  <a:cubicBezTo>
                    <a:pt x="116077" y="166882"/>
                    <a:pt x="110918" y="160949"/>
                    <a:pt x="107375" y="154043"/>
                  </a:cubicBezTo>
                  <a:cubicBezTo>
                    <a:pt x="100205" y="140183"/>
                    <a:pt x="100304" y="122828"/>
                    <a:pt x="107589" y="109034"/>
                  </a:cubicBezTo>
                  <a:cubicBezTo>
                    <a:pt x="114890" y="95239"/>
                    <a:pt x="129179" y="85400"/>
                    <a:pt x="144672" y="83521"/>
                  </a:cubicBezTo>
                  <a:cubicBezTo>
                    <a:pt x="151132" y="82730"/>
                    <a:pt x="157725" y="83241"/>
                    <a:pt x="164169" y="82318"/>
                  </a:cubicBezTo>
                  <a:cubicBezTo>
                    <a:pt x="170613" y="81395"/>
                    <a:pt x="177271" y="78659"/>
                    <a:pt x="180716" y="73138"/>
                  </a:cubicBezTo>
                  <a:cubicBezTo>
                    <a:pt x="185396" y="65623"/>
                    <a:pt x="180551" y="60019"/>
                    <a:pt x="176596" y="54020"/>
                  </a:cubicBezTo>
                  <a:cubicBezTo>
                    <a:pt x="171981" y="46966"/>
                    <a:pt x="180007" y="42516"/>
                    <a:pt x="183386" y="37275"/>
                  </a:cubicBezTo>
                  <a:cubicBezTo>
                    <a:pt x="186731" y="32117"/>
                    <a:pt x="185413" y="24947"/>
                    <a:pt x="181705" y="20036"/>
                  </a:cubicBezTo>
                  <a:cubicBezTo>
                    <a:pt x="177980" y="15125"/>
                    <a:pt x="172343" y="12076"/>
                    <a:pt x="166707" y="9620"/>
                  </a:cubicBezTo>
                  <a:cubicBezTo>
                    <a:pt x="151952" y="3179"/>
                    <a:pt x="135872" y="0"/>
                    <a:pt x="1197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3" name="Google Shape;1763;p29"/>
          <p:cNvGrpSpPr/>
          <p:nvPr/>
        </p:nvGrpSpPr>
        <p:grpSpPr>
          <a:xfrm>
            <a:off x="472605" y="692018"/>
            <a:ext cx="11440263" cy="6067537"/>
            <a:chOff x="354453" y="519013"/>
            <a:chExt cx="8580197" cy="4550653"/>
          </a:xfrm>
        </p:grpSpPr>
        <p:grpSp>
          <p:nvGrpSpPr>
            <p:cNvPr id="1764" name="Google Shape;1764;p29"/>
            <p:cNvGrpSpPr/>
            <p:nvPr/>
          </p:nvGrpSpPr>
          <p:grpSpPr>
            <a:xfrm>
              <a:off x="7926900" y="4167450"/>
              <a:ext cx="1007750" cy="873100"/>
              <a:chOff x="636425" y="1093375"/>
              <a:chExt cx="1007750" cy="873100"/>
            </a:xfrm>
          </p:grpSpPr>
          <p:sp>
            <p:nvSpPr>
              <p:cNvPr id="1765" name="Google Shape;1765;p29"/>
              <p:cNvSpPr/>
              <p:nvPr/>
            </p:nvSpPr>
            <p:spPr>
              <a:xfrm>
                <a:off x="954250" y="1707375"/>
                <a:ext cx="161525" cy="259100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10364" extrusionOk="0">
                    <a:moveTo>
                      <a:pt x="1" y="1"/>
                    </a:moveTo>
                    <a:lnTo>
                      <a:pt x="937" y="10363"/>
                    </a:lnTo>
                    <a:lnTo>
                      <a:pt x="6460" y="31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6" name="Google Shape;1766;p29"/>
              <p:cNvSpPr/>
              <p:nvPr/>
            </p:nvSpPr>
            <p:spPr>
              <a:xfrm>
                <a:off x="954250" y="1707375"/>
                <a:ext cx="161525" cy="259100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10364" fill="none" extrusionOk="0">
                    <a:moveTo>
                      <a:pt x="937" y="10363"/>
                    </a:moveTo>
                    <a:lnTo>
                      <a:pt x="6460" y="3151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7" name="Google Shape;1767;p29"/>
              <p:cNvSpPr/>
              <p:nvPr/>
            </p:nvSpPr>
            <p:spPr>
              <a:xfrm>
                <a:off x="636425" y="1093375"/>
                <a:ext cx="1007750" cy="499900"/>
              </a:xfrm>
              <a:custGeom>
                <a:avLst/>
                <a:gdLst/>
                <a:ahLst/>
                <a:cxnLst/>
                <a:rect l="l" t="t" r="r" b="b"/>
                <a:pathLst>
                  <a:path w="40310" h="19996" extrusionOk="0">
                    <a:moveTo>
                      <a:pt x="40310" y="1"/>
                    </a:moveTo>
                    <a:lnTo>
                      <a:pt x="0" y="14563"/>
                    </a:lnTo>
                    <a:lnTo>
                      <a:pt x="7920" y="19996"/>
                    </a:lnTo>
                    <a:lnTo>
                      <a:pt x="403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8" name="Google Shape;1768;p29"/>
              <p:cNvSpPr/>
              <p:nvPr/>
            </p:nvSpPr>
            <p:spPr>
              <a:xfrm>
                <a:off x="982225" y="1093375"/>
                <a:ext cx="661950" cy="765250"/>
              </a:xfrm>
              <a:custGeom>
                <a:avLst/>
                <a:gdLst/>
                <a:ahLst/>
                <a:cxnLst/>
                <a:rect l="l" t="t" r="r" b="b"/>
                <a:pathLst>
                  <a:path w="26478" h="30610" extrusionOk="0">
                    <a:moveTo>
                      <a:pt x="26478" y="1"/>
                    </a:moveTo>
                    <a:lnTo>
                      <a:pt x="0" y="24880"/>
                    </a:lnTo>
                    <a:lnTo>
                      <a:pt x="9541" y="30609"/>
                    </a:lnTo>
                    <a:lnTo>
                      <a:pt x="264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9" name="Google Shape;1769;p29"/>
              <p:cNvSpPr/>
              <p:nvPr/>
            </p:nvSpPr>
            <p:spPr>
              <a:xfrm>
                <a:off x="636425" y="1093375"/>
                <a:ext cx="1007750" cy="499900"/>
              </a:xfrm>
              <a:custGeom>
                <a:avLst/>
                <a:gdLst/>
                <a:ahLst/>
                <a:cxnLst/>
                <a:rect l="l" t="t" r="r" b="b"/>
                <a:pathLst>
                  <a:path w="40310" h="19996" fill="none" extrusionOk="0">
                    <a:moveTo>
                      <a:pt x="40310" y="1"/>
                    </a:moveTo>
                    <a:lnTo>
                      <a:pt x="7920" y="19996"/>
                    </a:lnTo>
                    <a:lnTo>
                      <a:pt x="0" y="14563"/>
                    </a:ln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0" name="Google Shape;1770;p29"/>
              <p:cNvSpPr/>
              <p:nvPr/>
            </p:nvSpPr>
            <p:spPr>
              <a:xfrm>
                <a:off x="982225" y="1093375"/>
                <a:ext cx="661950" cy="765250"/>
              </a:xfrm>
              <a:custGeom>
                <a:avLst/>
                <a:gdLst/>
                <a:ahLst/>
                <a:cxnLst/>
                <a:rect l="l" t="t" r="r" b="b"/>
                <a:pathLst>
                  <a:path w="26478" h="30610" fill="none" extrusionOk="0">
                    <a:moveTo>
                      <a:pt x="26478" y="1"/>
                    </a:moveTo>
                    <a:lnTo>
                      <a:pt x="0" y="24880"/>
                    </a:lnTo>
                    <a:lnTo>
                      <a:pt x="9541" y="30609"/>
                    </a:ln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1" name="Google Shape;1771;p29"/>
              <p:cNvSpPr/>
              <p:nvPr/>
            </p:nvSpPr>
            <p:spPr>
              <a:xfrm>
                <a:off x="834425" y="1093375"/>
                <a:ext cx="809750" cy="873100"/>
              </a:xfrm>
              <a:custGeom>
                <a:avLst/>
                <a:gdLst/>
                <a:ahLst/>
                <a:cxnLst/>
                <a:rect l="l" t="t" r="r" b="b"/>
                <a:pathLst>
                  <a:path w="32390" h="34924" extrusionOk="0">
                    <a:moveTo>
                      <a:pt x="32390" y="1"/>
                    </a:moveTo>
                    <a:lnTo>
                      <a:pt x="0" y="19996"/>
                    </a:lnTo>
                    <a:lnTo>
                      <a:pt x="5730" y="34923"/>
                    </a:lnTo>
                    <a:lnTo>
                      <a:pt x="5912" y="24880"/>
                    </a:lnTo>
                    <a:lnTo>
                      <a:pt x="3239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2" name="Google Shape;1772;p29"/>
              <p:cNvSpPr/>
              <p:nvPr/>
            </p:nvSpPr>
            <p:spPr>
              <a:xfrm>
                <a:off x="834425" y="1093375"/>
                <a:ext cx="809750" cy="873100"/>
              </a:xfrm>
              <a:custGeom>
                <a:avLst/>
                <a:gdLst/>
                <a:ahLst/>
                <a:cxnLst/>
                <a:rect l="l" t="t" r="r" b="b"/>
                <a:pathLst>
                  <a:path w="32390" h="34924" fill="none" extrusionOk="0">
                    <a:moveTo>
                      <a:pt x="0" y="19996"/>
                    </a:moveTo>
                    <a:lnTo>
                      <a:pt x="5730" y="34923"/>
                    </a:lnTo>
                    <a:lnTo>
                      <a:pt x="5912" y="24880"/>
                    </a:lnTo>
                    <a:lnTo>
                      <a:pt x="32390" y="1"/>
                    </a:ln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73" name="Google Shape;1773;p29"/>
            <p:cNvGrpSpPr/>
            <p:nvPr/>
          </p:nvGrpSpPr>
          <p:grpSpPr>
            <a:xfrm>
              <a:off x="354453" y="519013"/>
              <a:ext cx="8332683" cy="4550653"/>
              <a:chOff x="354453" y="519013"/>
              <a:chExt cx="8332683" cy="4550653"/>
            </a:xfrm>
          </p:grpSpPr>
          <p:sp>
            <p:nvSpPr>
              <p:cNvPr id="1774" name="Google Shape;1774;p29"/>
              <p:cNvSpPr/>
              <p:nvPr/>
            </p:nvSpPr>
            <p:spPr>
              <a:xfrm>
                <a:off x="8430764" y="519013"/>
                <a:ext cx="256372" cy="249983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121" extrusionOk="0">
                    <a:moveTo>
                      <a:pt x="5539" y="0"/>
                    </a:moveTo>
                    <a:lnTo>
                      <a:pt x="3396" y="1368"/>
                    </a:lnTo>
                    <a:lnTo>
                      <a:pt x="1039" y="379"/>
                    </a:lnTo>
                    <a:lnTo>
                      <a:pt x="1039" y="379"/>
                    </a:lnTo>
                    <a:lnTo>
                      <a:pt x="1682" y="2851"/>
                    </a:lnTo>
                    <a:lnTo>
                      <a:pt x="1" y="4780"/>
                    </a:lnTo>
                    <a:lnTo>
                      <a:pt x="2555" y="4928"/>
                    </a:lnTo>
                    <a:lnTo>
                      <a:pt x="3874" y="7120"/>
                    </a:lnTo>
                    <a:lnTo>
                      <a:pt x="4813" y="4747"/>
                    </a:lnTo>
                    <a:lnTo>
                      <a:pt x="7302" y="4170"/>
                    </a:lnTo>
                    <a:lnTo>
                      <a:pt x="5324" y="2538"/>
                    </a:lnTo>
                    <a:lnTo>
                      <a:pt x="55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775" name="Google Shape;1775;p29"/>
              <p:cNvGrpSpPr/>
              <p:nvPr/>
            </p:nvGrpSpPr>
            <p:grpSpPr>
              <a:xfrm>
                <a:off x="354453" y="4619078"/>
                <a:ext cx="518450" cy="450588"/>
                <a:chOff x="4405428" y="4619078"/>
                <a:chExt cx="518450" cy="450588"/>
              </a:xfrm>
            </p:grpSpPr>
            <p:sp>
              <p:nvSpPr>
                <p:cNvPr id="1776" name="Google Shape;1776;p29"/>
                <p:cNvSpPr/>
                <p:nvPr/>
              </p:nvSpPr>
              <p:spPr>
                <a:xfrm>
                  <a:off x="4649925" y="4806358"/>
                  <a:ext cx="273952" cy="263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6209" extrusionOk="0">
                      <a:moveTo>
                        <a:pt x="5090" y="0"/>
                      </a:moveTo>
                      <a:lnTo>
                        <a:pt x="3127" y="1119"/>
                      </a:lnTo>
                      <a:lnTo>
                        <a:pt x="1096" y="137"/>
                      </a:lnTo>
                      <a:lnTo>
                        <a:pt x="1552" y="2351"/>
                      </a:lnTo>
                      <a:lnTo>
                        <a:pt x="0" y="3995"/>
                      </a:lnTo>
                      <a:lnTo>
                        <a:pt x="2237" y="4223"/>
                      </a:lnTo>
                      <a:lnTo>
                        <a:pt x="3310" y="6209"/>
                      </a:lnTo>
                      <a:lnTo>
                        <a:pt x="4246" y="4155"/>
                      </a:lnTo>
                      <a:lnTo>
                        <a:pt x="6460" y="3744"/>
                      </a:lnTo>
                      <a:lnTo>
                        <a:pt x="4793" y="2237"/>
                      </a:lnTo>
                      <a:lnTo>
                        <a:pt x="509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77" name="Google Shape;1777;p29"/>
                <p:cNvSpPr/>
                <p:nvPr/>
              </p:nvSpPr>
              <p:spPr>
                <a:xfrm rot="-1858438">
                  <a:off x="4430053" y="4645488"/>
                  <a:ext cx="139895" cy="134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6209" extrusionOk="0">
                      <a:moveTo>
                        <a:pt x="5090" y="0"/>
                      </a:moveTo>
                      <a:lnTo>
                        <a:pt x="3127" y="1119"/>
                      </a:lnTo>
                      <a:lnTo>
                        <a:pt x="1096" y="137"/>
                      </a:lnTo>
                      <a:lnTo>
                        <a:pt x="1552" y="2351"/>
                      </a:lnTo>
                      <a:lnTo>
                        <a:pt x="0" y="3995"/>
                      </a:lnTo>
                      <a:lnTo>
                        <a:pt x="2237" y="4223"/>
                      </a:lnTo>
                      <a:lnTo>
                        <a:pt x="3310" y="6209"/>
                      </a:lnTo>
                      <a:lnTo>
                        <a:pt x="4246" y="4155"/>
                      </a:lnTo>
                      <a:lnTo>
                        <a:pt x="6460" y="3744"/>
                      </a:lnTo>
                      <a:lnTo>
                        <a:pt x="4793" y="2237"/>
                      </a:lnTo>
                      <a:lnTo>
                        <a:pt x="509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5004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3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79" name="Google Shape;79;p3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80" name="Google Shape;80;p3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3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3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" name="Google Shape;101;p3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2" name="Google Shape;102;p3"/>
          <p:cNvGrpSpPr/>
          <p:nvPr/>
        </p:nvGrpSpPr>
        <p:grpSpPr>
          <a:xfrm>
            <a:off x="-2261100" y="-568166"/>
            <a:ext cx="16745184" cy="9131233"/>
            <a:chOff x="-1695825" y="-426125"/>
            <a:chExt cx="12558888" cy="6848425"/>
          </a:xfrm>
        </p:grpSpPr>
        <p:sp>
          <p:nvSpPr>
            <p:cNvPr id="103" name="Google Shape;103;p3"/>
            <p:cNvSpPr/>
            <p:nvPr/>
          </p:nvSpPr>
          <p:spPr>
            <a:xfrm>
              <a:off x="7424938" y="-426125"/>
              <a:ext cx="3438125" cy="3675448"/>
            </a:xfrm>
            <a:custGeom>
              <a:avLst/>
              <a:gdLst/>
              <a:ahLst/>
              <a:cxnLst/>
              <a:rect l="l" t="t" r="r" b="b"/>
              <a:pathLst>
                <a:path w="161604" h="172759" extrusionOk="0">
                  <a:moveTo>
                    <a:pt x="68753" y="1"/>
                  </a:moveTo>
                  <a:cubicBezTo>
                    <a:pt x="63667" y="1"/>
                    <a:pt x="58581" y="114"/>
                    <a:pt x="53503" y="305"/>
                  </a:cubicBezTo>
                  <a:cubicBezTo>
                    <a:pt x="45195" y="625"/>
                    <a:pt x="36886" y="1150"/>
                    <a:pt x="28578" y="1743"/>
                  </a:cubicBezTo>
                  <a:cubicBezTo>
                    <a:pt x="27561" y="1813"/>
                    <a:pt x="26540" y="1835"/>
                    <a:pt x="25520" y="1835"/>
                  </a:cubicBezTo>
                  <a:cubicBezTo>
                    <a:pt x="23951" y="1835"/>
                    <a:pt x="22382" y="1784"/>
                    <a:pt x="20825" y="1784"/>
                  </a:cubicBezTo>
                  <a:cubicBezTo>
                    <a:pt x="17127" y="1784"/>
                    <a:pt x="13497" y="2068"/>
                    <a:pt x="10090" y="3980"/>
                  </a:cubicBezTo>
                  <a:cubicBezTo>
                    <a:pt x="4292" y="7244"/>
                    <a:pt x="1" y="13704"/>
                    <a:pt x="457" y="20506"/>
                  </a:cubicBezTo>
                  <a:cubicBezTo>
                    <a:pt x="1005" y="28723"/>
                    <a:pt x="7214" y="35548"/>
                    <a:pt x="14130" y="39999"/>
                  </a:cubicBezTo>
                  <a:cubicBezTo>
                    <a:pt x="21046" y="44449"/>
                    <a:pt x="28943" y="47234"/>
                    <a:pt x="35859" y="51662"/>
                  </a:cubicBezTo>
                  <a:cubicBezTo>
                    <a:pt x="50102" y="60770"/>
                    <a:pt x="59529" y="76930"/>
                    <a:pt x="60465" y="93798"/>
                  </a:cubicBezTo>
                  <a:cubicBezTo>
                    <a:pt x="61378" y="110551"/>
                    <a:pt x="54462" y="127670"/>
                    <a:pt x="59004" y="143808"/>
                  </a:cubicBezTo>
                  <a:cubicBezTo>
                    <a:pt x="63592" y="160128"/>
                    <a:pt x="80003" y="171677"/>
                    <a:pt x="96940" y="172682"/>
                  </a:cubicBezTo>
                  <a:cubicBezTo>
                    <a:pt x="97824" y="172733"/>
                    <a:pt x="98708" y="172758"/>
                    <a:pt x="99591" y="172758"/>
                  </a:cubicBezTo>
                  <a:cubicBezTo>
                    <a:pt x="115583" y="172758"/>
                    <a:pt x="131114" y="164452"/>
                    <a:pt x="141540" y="152230"/>
                  </a:cubicBezTo>
                  <a:cubicBezTo>
                    <a:pt x="152542" y="139334"/>
                    <a:pt x="158271" y="122535"/>
                    <a:pt x="159938" y="105667"/>
                  </a:cubicBezTo>
                  <a:cubicBezTo>
                    <a:pt x="161604" y="88799"/>
                    <a:pt x="159435" y="71771"/>
                    <a:pt x="156171" y="55132"/>
                  </a:cubicBezTo>
                  <a:cubicBezTo>
                    <a:pt x="153250" y="40364"/>
                    <a:pt x="148890" y="24797"/>
                    <a:pt x="137523" y="14936"/>
                  </a:cubicBezTo>
                  <a:cubicBezTo>
                    <a:pt x="128462" y="7085"/>
                    <a:pt x="116250" y="4049"/>
                    <a:pt x="104404" y="2337"/>
                  </a:cubicBezTo>
                  <a:cubicBezTo>
                    <a:pt x="92595" y="625"/>
                    <a:pt x="80675" y="1"/>
                    <a:pt x="68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-1695825" y="3683875"/>
              <a:ext cx="5059250" cy="2738425"/>
            </a:xfrm>
            <a:custGeom>
              <a:avLst/>
              <a:gdLst/>
              <a:ahLst/>
              <a:cxnLst/>
              <a:rect l="l" t="t" r="r" b="b"/>
              <a:pathLst>
                <a:path w="202370" h="109537" extrusionOk="0">
                  <a:moveTo>
                    <a:pt x="46381" y="1"/>
                  </a:moveTo>
                  <a:cubicBezTo>
                    <a:pt x="45110" y="1"/>
                    <a:pt x="43839" y="48"/>
                    <a:pt x="42570" y="143"/>
                  </a:cubicBezTo>
                  <a:cubicBezTo>
                    <a:pt x="35106" y="714"/>
                    <a:pt x="27779" y="2928"/>
                    <a:pt x="21137" y="6512"/>
                  </a:cubicBezTo>
                  <a:cubicBezTo>
                    <a:pt x="12418" y="11214"/>
                    <a:pt x="1" y="19499"/>
                    <a:pt x="229" y="30775"/>
                  </a:cubicBezTo>
                  <a:cubicBezTo>
                    <a:pt x="548" y="45360"/>
                    <a:pt x="4908" y="59946"/>
                    <a:pt x="12577" y="72180"/>
                  </a:cubicBezTo>
                  <a:cubicBezTo>
                    <a:pt x="21685" y="86788"/>
                    <a:pt x="35562" y="98109"/>
                    <a:pt x="51358" y="103907"/>
                  </a:cubicBezTo>
                  <a:cubicBezTo>
                    <a:pt x="63441" y="108340"/>
                    <a:pt x="76281" y="109537"/>
                    <a:pt x="89162" y="109537"/>
                  </a:cubicBezTo>
                  <a:cubicBezTo>
                    <a:pt x="94190" y="109537"/>
                    <a:pt x="99223" y="109355"/>
                    <a:pt x="104221" y="109111"/>
                  </a:cubicBezTo>
                  <a:cubicBezTo>
                    <a:pt x="126179" y="108038"/>
                    <a:pt x="148228" y="105870"/>
                    <a:pt x="169342" y="99502"/>
                  </a:cubicBezTo>
                  <a:cubicBezTo>
                    <a:pt x="176532" y="97333"/>
                    <a:pt x="183722" y="94617"/>
                    <a:pt x="189725" y="89938"/>
                  </a:cubicBezTo>
                  <a:cubicBezTo>
                    <a:pt x="195728" y="85282"/>
                    <a:pt x="200475" y="78411"/>
                    <a:pt x="201274" y="70673"/>
                  </a:cubicBezTo>
                  <a:cubicBezTo>
                    <a:pt x="202370" y="60105"/>
                    <a:pt x="195819" y="49857"/>
                    <a:pt x="187031" y="44402"/>
                  </a:cubicBezTo>
                  <a:cubicBezTo>
                    <a:pt x="178593" y="39150"/>
                    <a:pt x="168462" y="37685"/>
                    <a:pt x="158594" y="37685"/>
                  </a:cubicBezTo>
                  <a:cubicBezTo>
                    <a:pt x="158212" y="37685"/>
                    <a:pt x="157830" y="37687"/>
                    <a:pt x="157450" y="37691"/>
                  </a:cubicBezTo>
                  <a:cubicBezTo>
                    <a:pt x="148249" y="37794"/>
                    <a:pt x="139048" y="38992"/>
                    <a:pt x="129830" y="38992"/>
                  </a:cubicBezTo>
                  <a:cubicBezTo>
                    <a:pt x="128826" y="38992"/>
                    <a:pt x="127822" y="38978"/>
                    <a:pt x="126818" y="38946"/>
                  </a:cubicBezTo>
                  <a:cubicBezTo>
                    <a:pt x="116615" y="38604"/>
                    <a:pt x="106047" y="36321"/>
                    <a:pt x="97990" y="29793"/>
                  </a:cubicBezTo>
                  <a:cubicBezTo>
                    <a:pt x="93151" y="25890"/>
                    <a:pt x="89476" y="20686"/>
                    <a:pt x="85093" y="16258"/>
                  </a:cubicBezTo>
                  <a:cubicBezTo>
                    <a:pt x="74867" y="5926"/>
                    <a:pt x="60638" y="1"/>
                    <a:pt x="46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-1536" y="225911"/>
            <a:ext cx="12307723" cy="6526908"/>
            <a:chOff x="-1152" y="169433"/>
            <a:chExt cx="9230792" cy="4895181"/>
          </a:xfrm>
        </p:grpSpPr>
        <p:grpSp>
          <p:nvGrpSpPr>
            <p:cNvPr id="106" name="Google Shape;106;p3"/>
            <p:cNvGrpSpPr/>
            <p:nvPr/>
          </p:nvGrpSpPr>
          <p:grpSpPr>
            <a:xfrm rot="6164805">
              <a:off x="37527" y="4007450"/>
              <a:ext cx="752408" cy="680524"/>
              <a:chOff x="694050" y="2481075"/>
              <a:chExt cx="865100" cy="782450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694050" y="2499425"/>
                <a:ext cx="725300" cy="764100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30564" extrusionOk="0">
                    <a:moveTo>
                      <a:pt x="29011" y="0"/>
                    </a:moveTo>
                    <a:cubicBezTo>
                      <a:pt x="28966" y="0"/>
                      <a:pt x="28920" y="23"/>
                      <a:pt x="28874" y="23"/>
                    </a:cubicBezTo>
                    <a:cubicBezTo>
                      <a:pt x="28692" y="46"/>
                      <a:pt x="28532" y="91"/>
                      <a:pt x="28349" y="114"/>
                    </a:cubicBezTo>
                    <a:cubicBezTo>
                      <a:pt x="28190" y="137"/>
                      <a:pt x="28007" y="183"/>
                      <a:pt x="27824" y="206"/>
                    </a:cubicBezTo>
                    <a:cubicBezTo>
                      <a:pt x="27665" y="251"/>
                      <a:pt x="27482" y="274"/>
                      <a:pt x="27322" y="297"/>
                    </a:cubicBezTo>
                    <a:cubicBezTo>
                      <a:pt x="27163" y="320"/>
                      <a:pt x="27026" y="343"/>
                      <a:pt x="26889" y="388"/>
                    </a:cubicBezTo>
                    <a:cubicBezTo>
                      <a:pt x="26683" y="411"/>
                      <a:pt x="26501" y="457"/>
                      <a:pt x="26295" y="479"/>
                    </a:cubicBezTo>
                    <a:cubicBezTo>
                      <a:pt x="25884" y="571"/>
                      <a:pt x="25451" y="662"/>
                      <a:pt x="25063" y="731"/>
                    </a:cubicBezTo>
                    <a:cubicBezTo>
                      <a:pt x="24926" y="776"/>
                      <a:pt x="24789" y="799"/>
                      <a:pt x="24652" y="822"/>
                    </a:cubicBezTo>
                    <a:cubicBezTo>
                      <a:pt x="24606" y="822"/>
                      <a:pt x="24583" y="845"/>
                      <a:pt x="24538" y="845"/>
                    </a:cubicBezTo>
                    <a:cubicBezTo>
                      <a:pt x="24355" y="890"/>
                      <a:pt x="24195" y="913"/>
                      <a:pt x="24035" y="959"/>
                    </a:cubicBezTo>
                    <a:cubicBezTo>
                      <a:pt x="23762" y="1004"/>
                      <a:pt x="23510" y="1073"/>
                      <a:pt x="23282" y="1119"/>
                    </a:cubicBezTo>
                    <a:cubicBezTo>
                      <a:pt x="23191" y="1141"/>
                      <a:pt x="23100" y="1164"/>
                      <a:pt x="23008" y="1187"/>
                    </a:cubicBezTo>
                    <a:cubicBezTo>
                      <a:pt x="22461" y="1324"/>
                      <a:pt x="22095" y="1438"/>
                      <a:pt x="21958" y="1529"/>
                    </a:cubicBezTo>
                    <a:cubicBezTo>
                      <a:pt x="21296" y="1895"/>
                      <a:pt x="13285" y="8651"/>
                      <a:pt x="8081" y="13102"/>
                    </a:cubicBezTo>
                    <a:cubicBezTo>
                      <a:pt x="7145" y="13901"/>
                      <a:pt x="6300" y="14631"/>
                      <a:pt x="5593" y="15247"/>
                    </a:cubicBezTo>
                    <a:cubicBezTo>
                      <a:pt x="5342" y="15453"/>
                      <a:pt x="5113" y="15658"/>
                      <a:pt x="4885" y="15864"/>
                    </a:cubicBezTo>
                    <a:cubicBezTo>
                      <a:pt x="4839" y="15909"/>
                      <a:pt x="4771" y="15955"/>
                      <a:pt x="4725" y="16001"/>
                    </a:cubicBezTo>
                    <a:cubicBezTo>
                      <a:pt x="4634" y="16069"/>
                      <a:pt x="4565" y="16138"/>
                      <a:pt x="4474" y="16206"/>
                    </a:cubicBezTo>
                    <a:cubicBezTo>
                      <a:pt x="4451" y="16252"/>
                      <a:pt x="4429" y="16275"/>
                      <a:pt x="4383" y="16297"/>
                    </a:cubicBezTo>
                    <a:cubicBezTo>
                      <a:pt x="4314" y="16366"/>
                      <a:pt x="4246" y="16412"/>
                      <a:pt x="4200" y="16480"/>
                    </a:cubicBezTo>
                    <a:lnTo>
                      <a:pt x="4177" y="16480"/>
                    </a:lnTo>
                    <a:cubicBezTo>
                      <a:pt x="4086" y="16571"/>
                      <a:pt x="4018" y="16640"/>
                      <a:pt x="3949" y="16708"/>
                    </a:cubicBezTo>
                    <a:cubicBezTo>
                      <a:pt x="3812" y="16822"/>
                      <a:pt x="3721" y="16914"/>
                      <a:pt x="3675" y="16959"/>
                    </a:cubicBezTo>
                    <a:cubicBezTo>
                      <a:pt x="3447" y="17233"/>
                      <a:pt x="3219" y="17735"/>
                      <a:pt x="3105" y="18397"/>
                    </a:cubicBezTo>
                    <a:cubicBezTo>
                      <a:pt x="2968" y="18534"/>
                      <a:pt x="411" y="21205"/>
                      <a:pt x="206" y="21958"/>
                    </a:cubicBezTo>
                    <a:cubicBezTo>
                      <a:pt x="0" y="22711"/>
                      <a:pt x="548" y="26089"/>
                      <a:pt x="2785" y="28189"/>
                    </a:cubicBezTo>
                    <a:cubicBezTo>
                      <a:pt x="4999" y="30289"/>
                      <a:pt x="6711" y="30563"/>
                      <a:pt x="7213" y="30563"/>
                    </a:cubicBezTo>
                    <a:cubicBezTo>
                      <a:pt x="7578" y="30563"/>
                      <a:pt x="9587" y="29057"/>
                      <a:pt x="10728" y="28167"/>
                    </a:cubicBezTo>
                    <a:cubicBezTo>
                      <a:pt x="10837" y="28173"/>
                      <a:pt x="10943" y="28177"/>
                      <a:pt x="11046" y="28177"/>
                    </a:cubicBezTo>
                    <a:cubicBezTo>
                      <a:pt x="11631" y="28177"/>
                      <a:pt x="12110" y="28071"/>
                      <a:pt x="12440" y="27915"/>
                    </a:cubicBezTo>
                    <a:cubicBezTo>
                      <a:pt x="12600" y="27847"/>
                      <a:pt x="13011" y="27550"/>
                      <a:pt x="13604" y="27094"/>
                    </a:cubicBezTo>
                    <a:cubicBezTo>
                      <a:pt x="13673" y="27025"/>
                      <a:pt x="13741" y="26980"/>
                      <a:pt x="13833" y="26911"/>
                    </a:cubicBezTo>
                    <a:cubicBezTo>
                      <a:pt x="14038" y="26729"/>
                      <a:pt x="14289" y="26546"/>
                      <a:pt x="14563" y="26318"/>
                    </a:cubicBezTo>
                    <a:cubicBezTo>
                      <a:pt x="14517" y="25245"/>
                      <a:pt x="14540" y="24149"/>
                      <a:pt x="14654" y="23076"/>
                    </a:cubicBezTo>
                    <a:cubicBezTo>
                      <a:pt x="14860" y="20862"/>
                      <a:pt x="15362" y="18648"/>
                      <a:pt x="16115" y="16503"/>
                    </a:cubicBezTo>
                    <a:cubicBezTo>
                      <a:pt x="16800" y="14631"/>
                      <a:pt x="17644" y="12805"/>
                      <a:pt x="18694" y="11139"/>
                    </a:cubicBezTo>
                    <a:cubicBezTo>
                      <a:pt x="20201" y="8651"/>
                      <a:pt x="22004" y="6346"/>
                      <a:pt x="24035" y="4291"/>
                    </a:cubicBezTo>
                    <a:cubicBezTo>
                      <a:pt x="25565" y="2716"/>
                      <a:pt x="27231" y="1278"/>
                      <a:pt x="29011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extrusionOk="0">
                    <a:moveTo>
                      <a:pt x="3105" y="0"/>
                    </a:moveTo>
                    <a:cubicBezTo>
                      <a:pt x="2968" y="137"/>
                      <a:pt x="411" y="2808"/>
                      <a:pt x="206" y="3561"/>
                    </a:cubicBezTo>
                    <a:cubicBezTo>
                      <a:pt x="0" y="4314"/>
                      <a:pt x="548" y="7692"/>
                      <a:pt x="2785" y="9792"/>
                    </a:cubicBezTo>
                    <a:cubicBezTo>
                      <a:pt x="4999" y="11892"/>
                      <a:pt x="6711" y="12166"/>
                      <a:pt x="7213" y="12166"/>
                    </a:cubicBezTo>
                    <a:cubicBezTo>
                      <a:pt x="7578" y="12166"/>
                      <a:pt x="9587" y="10660"/>
                      <a:pt x="10728" y="9770"/>
                    </a:cubicBezTo>
                    <a:cubicBezTo>
                      <a:pt x="11185" y="9427"/>
                      <a:pt x="11504" y="9176"/>
                      <a:pt x="11504" y="9176"/>
                    </a:cubicBezTo>
                    <a:cubicBezTo>
                      <a:pt x="11504" y="9176"/>
                      <a:pt x="4611" y="7989"/>
                      <a:pt x="3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fill="none" extrusionOk="0">
                    <a:moveTo>
                      <a:pt x="11504" y="9176"/>
                    </a:moveTo>
                    <a:cubicBezTo>
                      <a:pt x="11504" y="9176"/>
                      <a:pt x="11185" y="9427"/>
                      <a:pt x="10728" y="9770"/>
                    </a:cubicBezTo>
                    <a:cubicBezTo>
                      <a:pt x="9587" y="10660"/>
                      <a:pt x="7578" y="12166"/>
                      <a:pt x="7213" y="12166"/>
                    </a:cubicBezTo>
                    <a:cubicBezTo>
                      <a:pt x="6711" y="12166"/>
                      <a:pt x="4999" y="11892"/>
                      <a:pt x="2785" y="9792"/>
                    </a:cubicBezTo>
                    <a:cubicBezTo>
                      <a:pt x="548" y="7692"/>
                      <a:pt x="0" y="4314"/>
                      <a:pt x="206" y="3561"/>
                    </a:cubicBezTo>
                    <a:cubicBezTo>
                      <a:pt x="411" y="2808"/>
                      <a:pt x="2968" y="137"/>
                      <a:pt x="3105" y="0"/>
                    </a:cubicBezTo>
                    <a:cubicBezTo>
                      <a:pt x="3105" y="0"/>
                      <a:pt x="3105" y="0"/>
                      <a:pt x="3105" y="0"/>
                    </a:cubicBezTo>
                    <a:cubicBezTo>
                      <a:pt x="4611" y="7989"/>
                      <a:pt x="11504" y="9176"/>
                      <a:pt x="11504" y="9176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765950" y="2481150"/>
                <a:ext cx="791500" cy="7227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08" extrusionOk="0">
                    <a:moveTo>
                      <a:pt x="31271" y="1"/>
                    </a:moveTo>
                    <a:cubicBezTo>
                      <a:pt x="31248" y="1"/>
                      <a:pt x="31203" y="1"/>
                      <a:pt x="31157" y="24"/>
                    </a:cubicBezTo>
                    <a:cubicBezTo>
                      <a:pt x="31020" y="24"/>
                      <a:pt x="30860" y="24"/>
                      <a:pt x="30678" y="46"/>
                    </a:cubicBezTo>
                    <a:cubicBezTo>
                      <a:pt x="30586" y="69"/>
                      <a:pt x="30518" y="69"/>
                      <a:pt x="30404" y="92"/>
                    </a:cubicBezTo>
                    <a:lnTo>
                      <a:pt x="30381" y="92"/>
                    </a:lnTo>
                    <a:cubicBezTo>
                      <a:pt x="30335" y="92"/>
                      <a:pt x="30267" y="92"/>
                      <a:pt x="30198" y="115"/>
                    </a:cubicBezTo>
                    <a:cubicBezTo>
                      <a:pt x="30130" y="115"/>
                      <a:pt x="30061" y="138"/>
                      <a:pt x="29993" y="138"/>
                    </a:cubicBezTo>
                    <a:cubicBezTo>
                      <a:pt x="29924" y="138"/>
                      <a:pt x="29856" y="161"/>
                      <a:pt x="29765" y="161"/>
                    </a:cubicBezTo>
                    <a:cubicBezTo>
                      <a:pt x="29628" y="183"/>
                      <a:pt x="29468" y="206"/>
                      <a:pt x="29308" y="229"/>
                    </a:cubicBezTo>
                    <a:cubicBezTo>
                      <a:pt x="29171" y="252"/>
                      <a:pt x="29034" y="275"/>
                      <a:pt x="28897" y="275"/>
                    </a:cubicBezTo>
                    <a:cubicBezTo>
                      <a:pt x="28783" y="297"/>
                      <a:pt x="28669" y="320"/>
                      <a:pt x="28555" y="343"/>
                    </a:cubicBezTo>
                    <a:cubicBezTo>
                      <a:pt x="28464" y="343"/>
                      <a:pt x="28395" y="366"/>
                      <a:pt x="28304" y="366"/>
                    </a:cubicBezTo>
                    <a:cubicBezTo>
                      <a:pt x="28121" y="412"/>
                      <a:pt x="27939" y="434"/>
                      <a:pt x="27733" y="457"/>
                    </a:cubicBezTo>
                    <a:cubicBezTo>
                      <a:pt x="27710" y="457"/>
                      <a:pt x="27665" y="480"/>
                      <a:pt x="27619" y="480"/>
                    </a:cubicBezTo>
                    <a:cubicBezTo>
                      <a:pt x="27459" y="503"/>
                      <a:pt x="27277" y="549"/>
                      <a:pt x="27094" y="571"/>
                    </a:cubicBezTo>
                    <a:cubicBezTo>
                      <a:pt x="26774" y="617"/>
                      <a:pt x="26455" y="686"/>
                      <a:pt x="26135" y="731"/>
                    </a:cubicBezTo>
                    <a:cubicBezTo>
                      <a:pt x="26090" y="731"/>
                      <a:pt x="26044" y="754"/>
                      <a:pt x="25998" y="754"/>
                    </a:cubicBezTo>
                    <a:cubicBezTo>
                      <a:pt x="25816" y="777"/>
                      <a:pt x="25656" y="822"/>
                      <a:pt x="25473" y="845"/>
                    </a:cubicBezTo>
                    <a:cubicBezTo>
                      <a:pt x="25314" y="868"/>
                      <a:pt x="25131" y="914"/>
                      <a:pt x="24948" y="937"/>
                    </a:cubicBezTo>
                    <a:cubicBezTo>
                      <a:pt x="24789" y="982"/>
                      <a:pt x="24606" y="1005"/>
                      <a:pt x="24446" y="1028"/>
                    </a:cubicBezTo>
                    <a:cubicBezTo>
                      <a:pt x="24287" y="1051"/>
                      <a:pt x="24150" y="1074"/>
                      <a:pt x="24013" y="1119"/>
                    </a:cubicBezTo>
                    <a:cubicBezTo>
                      <a:pt x="23807" y="1142"/>
                      <a:pt x="23625" y="1188"/>
                      <a:pt x="23419" y="1210"/>
                    </a:cubicBezTo>
                    <a:cubicBezTo>
                      <a:pt x="23008" y="1302"/>
                      <a:pt x="22575" y="1393"/>
                      <a:pt x="22187" y="1462"/>
                    </a:cubicBezTo>
                    <a:cubicBezTo>
                      <a:pt x="22050" y="1507"/>
                      <a:pt x="21913" y="1530"/>
                      <a:pt x="21776" y="1553"/>
                    </a:cubicBezTo>
                    <a:cubicBezTo>
                      <a:pt x="21730" y="1553"/>
                      <a:pt x="21707" y="1576"/>
                      <a:pt x="21662" y="1576"/>
                    </a:cubicBezTo>
                    <a:cubicBezTo>
                      <a:pt x="21479" y="1621"/>
                      <a:pt x="21319" y="1644"/>
                      <a:pt x="21159" y="1690"/>
                    </a:cubicBezTo>
                    <a:cubicBezTo>
                      <a:pt x="20886" y="1735"/>
                      <a:pt x="20634" y="1804"/>
                      <a:pt x="20406" y="1850"/>
                    </a:cubicBezTo>
                    <a:cubicBezTo>
                      <a:pt x="20315" y="1872"/>
                      <a:pt x="20224" y="1895"/>
                      <a:pt x="20132" y="1918"/>
                    </a:cubicBezTo>
                    <a:cubicBezTo>
                      <a:pt x="19585" y="2055"/>
                      <a:pt x="19219" y="2169"/>
                      <a:pt x="19082" y="2260"/>
                    </a:cubicBezTo>
                    <a:cubicBezTo>
                      <a:pt x="18420" y="2626"/>
                      <a:pt x="10409" y="9382"/>
                      <a:pt x="5205" y="13833"/>
                    </a:cubicBezTo>
                    <a:cubicBezTo>
                      <a:pt x="4269" y="14632"/>
                      <a:pt x="3424" y="15362"/>
                      <a:pt x="2717" y="15978"/>
                    </a:cubicBezTo>
                    <a:cubicBezTo>
                      <a:pt x="2466" y="16184"/>
                      <a:pt x="2237" y="16389"/>
                      <a:pt x="2009" y="16595"/>
                    </a:cubicBezTo>
                    <a:cubicBezTo>
                      <a:pt x="1963" y="16640"/>
                      <a:pt x="1895" y="16686"/>
                      <a:pt x="1849" y="16732"/>
                    </a:cubicBezTo>
                    <a:cubicBezTo>
                      <a:pt x="1758" y="16800"/>
                      <a:pt x="1689" y="16869"/>
                      <a:pt x="1598" y="16937"/>
                    </a:cubicBezTo>
                    <a:cubicBezTo>
                      <a:pt x="1575" y="16983"/>
                      <a:pt x="1553" y="17006"/>
                      <a:pt x="1507" y="17028"/>
                    </a:cubicBezTo>
                    <a:cubicBezTo>
                      <a:pt x="1438" y="17097"/>
                      <a:pt x="1370" y="17143"/>
                      <a:pt x="1324" y="17211"/>
                    </a:cubicBezTo>
                    <a:lnTo>
                      <a:pt x="1301" y="17211"/>
                    </a:lnTo>
                    <a:cubicBezTo>
                      <a:pt x="1210" y="17302"/>
                      <a:pt x="1142" y="17371"/>
                      <a:pt x="1073" y="17439"/>
                    </a:cubicBezTo>
                    <a:cubicBezTo>
                      <a:pt x="936" y="17553"/>
                      <a:pt x="845" y="17645"/>
                      <a:pt x="799" y="17690"/>
                    </a:cubicBezTo>
                    <a:cubicBezTo>
                      <a:pt x="571" y="17964"/>
                      <a:pt x="343" y="18466"/>
                      <a:pt x="229" y="19128"/>
                    </a:cubicBezTo>
                    <a:cubicBezTo>
                      <a:pt x="0" y="20543"/>
                      <a:pt x="274" y="22689"/>
                      <a:pt x="2192" y="25314"/>
                    </a:cubicBezTo>
                    <a:cubicBezTo>
                      <a:pt x="4155" y="27985"/>
                      <a:pt x="6300" y="28829"/>
                      <a:pt x="7852" y="28898"/>
                    </a:cubicBezTo>
                    <a:cubicBezTo>
                      <a:pt x="7961" y="28904"/>
                      <a:pt x="8067" y="28908"/>
                      <a:pt x="8170" y="28908"/>
                    </a:cubicBezTo>
                    <a:cubicBezTo>
                      <a:pt x="8755" y="28908"/>
                      <a:pt x="9234" y="28802"/>
                      <a:pt x="9564" y="28646"/>
                    </a:cubicBezTo>
                    <a:cubicBezTo>
                      <a:pt x="9724" y="28578"/>
                      <a:pt x="10135" y="28281"/>
                      <a:pt x="10728" y="27825"/>
                    </a:cubicBezTo>
                    <a:cubicBezTo>
                      <a:pt x="10797" y="27756"/>
                      <a:pt x="10865" y="27711"/>
                      <a:pt x="10957" y="27642"/>
                    </a:cubicBezTo>
                    <a:cubicBezTo>
                      <a:pt x="11162" y="27460"/>
                      <a:pt x="11413" y="27277"/>
                      <a:pt x="11687" y="27049"/>
                    </a:cubicBezTo>
                    <a:cubicBezTo>
                      <a:pt x="12440" y="26432"/>
                      <a:pt x="13353" y="25679"/>
                      <a:pt x="14358" y="24835"/>
                    </a:cubicBezTo>
                    <a:cubicBezTo>
                      <a:pt x="20041" y="20087"/>
                      <a:pt x="28669" y="12532"/>
                      <a:pt x="29011" y="11916"/>
                    </a:cubicBezTo>
                    <a:cubicBezTo>
                      <a:pt x="29011" y="11893"/>
                      <a:pt x="29034" y="11870"/>
                      <a:pt x="29034" y="11847"/>
                    </a:cubicBezTo>
                    <a:cubicBezTo>
                      <a:pt x="29057" y="11824"/>
                      <a:pt x="29057" y="11801"/>
                      <a:pt x="29080" y="11756"/>
                    </a:cubicBezTo>
                    <a:cubicBezTo>
                      <a:pt x="29148" y="11550"/>
                      <a:pt x="29262" y="11231"/>
                      <a:pt x="29377" y="10774"/>
                    </a:cubicBezTo>
                    <a:cubicBezTo>
                      <a:pt x="29399" y="10706"/>
                      <a:pt x="29422" y="10637"/>
                      <a:pt x="29445" y="10569"/>
                    </a:cubicBezTo>
                    <a:cubicBezTo>
                      <a:pt x="29445" y="10546"/>
                      <a:pt x="29445" y="10523"/>
                      <a:pt x="29468" y="10500"/>
                    </a:cubicBezTo>
                    <a:cubicBezTo>
                      <a:pt x="29514" y="10341"/>
                      <a:pt x="29559" y="10158"/>
                      <a:pt x="29605" y="9975"/>
                    </a:cubicBezTo>
                    <a:cubicBezTo>
                      <a:pt x="29719" y="9542"/>
                      <a:pt x="29856" y="9040"/>
                      <a:pt x="29993" y="8515"/>
                    </a:cubicBezTo>
                    <a:cubicBezTo>
                      <a:pt x="30016" y="8400"/>
                      <a:pt x="30039" y="8286"/>
                      <a:pt x="30061" y="8149"/>
                    </a:cubicBezTo>
                    <a:cubicBezTo>
                      <a:pt x="30084" y="8127"/>
                      <a:pt x="30084" y="8081"/>
                      <a:pt x="30084" y="8058"/>
                    </a:cubicBezTo>
                    <a:cubicBezTo>
                      <a:pt x="30153" y="7830"/>
                      <a:pt x="30198" y="7602"/>
                      <a:pt x="30267" y="7350"/>
                    </a:cubicBezTo>
                    <a:cubicBezTo>
                      <a:pt x="30358" y="6962"/>
                      <a:pt x="30449" y="6552"/>
                      <a:pt x="30541" y="6141"/>
                    </a:cubicBezTo>
                    <a:cubicBezTo>
                      <a:pt x="30563" y="6072"/>
                      <a:pt x="30586" y="5981"/>
                      <a:pt x="30609" y="5890"/>
                    </a:cubicBezTo>
                    <a:cubicBezTo>
                      <a:pt x="30609" y="5798"/>
                      <a:pt x="30632" y="5707"/>
                      <a:pt x="30655" y="5616"/>
                    </a:cubicBezTo>
                    <a:cubicBezTo>
                      <a:pt x="30678" y="5502"/>
                      <a:pt x="30723" y="5388"/>
                      <a:pt x="30746" y="5273"/>
                    </a:cubicBezTo>
                    <a:cubicBezTo>
                      <a:pt x="30769" y="5159"/>
                      <a:pt x="30792" y="5045"/>
                      <a:pt x="30815" y="4931"/>
                    </a:cubicBezTo>
                    <a:cubicBezTo>
                      <a:pt x="30837" y="4817"/>
                      <a:pt x="30860" y="4703"/>
                      <a:pt x="30883" y="4589"/>
                    </a:cubicBezTo>
                    <a:cubicBezTo>
                      <a:pt x="30929" y="4360"/>
                      <a:pt x="30974" y="4155"/>
                      <a:pt x="31020" y="3927"/>
                    </a:cubicBezTo>
                    <a:cubicBezTo>
                      <a:pt x="31043" y="3835"/>
                      <a:pt x="31066" y="3721"/>
                      <a:pt x="31088" y="3607"/>
                    </a:cubicBezTo>
                    <a:cubicBezTo>
                      <a:pt x="31111" y="3493"/>
                      <a:pt x="31134" y="3402"/>
                      <a:pt x="31157" y="3288"/>
                    </a:cubicBezTo>
                    <a:cubicBezTo>
                      <a:pt x="31271" y="2763"/>
                      <a:pt x="31362" y="2283"/>
                      <a:pt x="31431" y="1850"/>
                    </a:cubicBezTo>
                    <a:cubicBezTo>
                      <a:pt x="31454" y="1713"/>
                      <a:pt x="31477" y="1576"/>
                      <a:pt x="31499" y="1439"/>
                    </a:cubicBezTo>
                    <a:cubicBezTo>
                      <a:pt x="31636" y="617"/>
                      <a:pt x="31659" y="92"/>
                      <a:pt x="31591" y="24"/>
                    </a:cubicBezTo>
                    <a:cubicBezTo>
                      <a:pt x="31545" y="1"/>
                      <a:pt x="31431" y="1"/>
                      <a:pt x="31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765950" y="2481150"/>
                <a:ext cx="791500" cy="7236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44" fill="none" extrusionOk="0">
                    <a:moveTo>
                      <a:pt x="31499" y="1439"/>
                    </a:moveTo>
                    <a:cubicBezTo>
                      <a:pt x="31477" y="1576"/>
                      <a:pt x="31454" y="1713"/>
                      <a:pt x="31431" y="1850"/>
                    </a:cubicBezTo>
                    <a:cubicBezTo>
                      <a:pt x="31362" y="2283"/>
                      <a:pt x="31271" y="2763"/>
                      <a:pt x="31157" y="3288"/>
                    </a:cubicBezTo>
                    <a:cubicBezTo>
                      <a:pt x="31134" y="3402"/>
                      <a:pt x="31111" y="3493"/>
                      <a:pt x="31088" y="3607"/>
                    </a:cubicBezTo>
                    <a:cubicBezTo>
                      <a:pt x="31066" y="3721"/>
                      <a:pt x="31043" y="3835"/>
                      <a:pt x="31020" y="3927"/>
                    </a:cubicBezTo>
                    <a:cubicBezTo>
                      <a:pt x="30974" y="4155"/>
                      <a:pt x="30929" y="4360"/>
                      <a:pt x="30883" y="4589"/>
                    </a:cubicBezTo>
                    <a:cubicBezTo>
                      <a:pt x="30860" y="4703"/>
                      <a:pt x="30837" y="4817"/>
                      <a:pt x="30815" y="4931"/>
                    </a:cubicBezTo>
                    <a:cubicBezTo>
                      <a:pt x="30792" y="5045"/>
                      <a:pt x="30769" y="5159"/>
                      <a:pt x="30746" y="5273"/>
                    </a:cubicBezTo>
                    <a:cubicBezTo>
                      <a:pt x="30723" y="5388"/>
                      <a:pt x="30678" y="5502"/>
                      <a:pt x="30655" y="5616"/>
                    </a:cubicBezTo>
                    <a:cubicBezTo>
                      <a:pt x="30632" y="5707"/>
                      <a:pt x="30609" y="5798"/>
                      <a:pt x="30609" y="5890"/>
                    </a:cubicBezTo>
                    <a:cubicBezTo>
                      <a:pt x="30586" y="5981"/>
                      <a:pt x="30563" y="6072"/>
                      <a:pt x="30541" y="6141"/>
                    </a:cubicBezTo>
                    <a:cubicBezTo>
                      <a:pt x="30449" y="6552"/>
                      <a:pt x="30358" y="6962"/>
                      <a:pt x="30267" y="7350"/>
                    </a:cubicBezTo>
                    <a:cubicBezTo>
                      <a:pt x="30198" y="7602"/>
                      <a:pt x="30153" y="7830"/>
                      <a:pt x="30084" y="8058"/>
                    </a:cubicBezTo>
                    <a:cubicBezTo>
                      <a:pt x="30084" y="8081"/>
                      <a:pt x="30084" y="8127"/>
                      <a:pt x="30061" y="8149"/>
                    </a:cubicBezTo>
                    <a:cubicBezTo>
                      <a:pt x="30039" y="8286"/>
                      <a:pt x="30016" y="8400"/>
                      <a:pt x="29993" y="8515"/>
                    </a:cubicBezTo>
                    <a:cubicBezTo>
                      <a:pt x="29856" y="9040"/>
                      <a:pt x="29719" y="9542"/>
                      <a:pt x="29605" y="9975"/>
                    </a:cubicBezTo>
                    <a:cubicBezTo>
                      <a:pt x="29559" y="10158"/>
                      <a:pt x="29514" y="10341"/>
                      <a:pt x="29468" y="10500"/>
                    </a:cubicBezTo>
                    <a:cubicBezTo>
                      <a:pt x="29445" y="10523"/>
                      <a:pt x="29445" y="10546"/>
                      <a:pt x="29445" y="10569"/>
                    </a:cubicBezTo>
                    <a:cubicBezTo>
                      <a:pt x="29422" y="10637"/>
                      <a:pt x="29399" y="10706"/>
                      <a:pt x="29377" y="10774"/>
                    </a:cubicBezTo>
                    <a:cubicBezTo>
                      <a:pt x="29262" y="11231"/>
                      <a:pt x="29148" y="11550"/>
                      <a:pt x="29080" y="11756"/>
                    </a:cubicBezTo>
                    <a:cubicBezTo>
                      <a:pt x="29057" y="11801"/>
                      <a:pt x="29057" y="11824"/>
                      <a:pt x="29034" y="11847"/>
                    </a:cubicBezTo>
                    <a:cubicBezTo>
                      <a:pt x="29034" y="11870"/>
                      <a:pt x="29011" y="11893"/>
                      <a:pt x="29011" y="11916"/>
                    </a:cubicBezTo>
                    <a:cubicBezTo>
                      <a:pt x="28669" y="12532"/>
                      <a:pt x="20041" y="20087"/>
                      <a:pt x="14358" y="24835"/>
                    </a:cubicBezTo>
                    <a:cubicBezTo>
                      <a:pt x="13353" y="25679"/>
                      <a:pt x="12440" y="26432"/>
                      <a:pt x="11687" y="27049"/>
                    </a:cubicBezTo>
                    <a:cubicBezTo>
                      <a:pt x="11687" y="27049"/>
                      <a:pt x="11687" y="27049"/>
                      <a:pt x="11687" y="27049"/>
                    </a:cubicBezTo>
                    <a:cubicBezTo>
                      <a:pt x="11413" y="27277"/>
                      <a:pt x="11162" y="27460"/>
                      <a:pt x="10957" y="27642"/>
                    </a:cubicBezTo>
                    <a:cubicBezTo>
                      <a:pt x="10865" y="27711"/>
                      <a:pt x="10797" y="27756"/>
                      <a:pt x="10728" y="27825"/>
                    </a:cubicBezTo>
                    <a:lnTo>
                      <a:pt x="10728" y="27825"/>
                    </a:lnTo>
                    <a:cubicBezTo>
                      <a:pt x="10135" y="28281"/>
                      <a:pt x="9724" y="28578"/>
                      <a:pt x="9564" y="28646"/>
                    </a:cubicBezTo>
                    <a:cubicBezTo>
                      <a:pt x="9176" y="28829"/>
                      <a:pt x="8583" y="28943"/>
                      <a:pt x="7852" y="28898"/>
                    </a:cubicBezTo>
                    <a:cubicBezTo>
                      <a:pt x="6300" y="28829"/>
                      <a:pt x="4155" y="27985"/>
                      <a:pt x="2192" y="25314"/>
                    </a:cubicBezTo>
                    <a:cubicBezTo>
                      <a:pt x="274" y="22689"/>
                      <a:pt x="0" y="20543"/>
                      <a:pt x="229" y="19128"/>
                    </a:cubicBezTo>
                    <a:cubicBezTo>
                      <a:pt x="229" y="19128"/>
                      <a:pt x="229" y="19128"/>
                      <a:pt x="229" y="19128"/>
                    </a:cubicBezTo>
                    <a:cubicBezTo>
                      <a:pt x="343" y="18466"/>
                      <a:pt x="571" y="17964"/>
                      <a:pt x="799" y="17690"/>
                    </a:cubicBezTo>
                    <a:cubicBezTo>
                      <a:pt x="845" y="17645"/>
                      <a:pt x="936" y="17553"/>
                      <a:pt x="1073" y="17439"/>
                    </a:cubicBezTo>
                    <a:cubicBezTo>
                      <a:pt x="1142" y="17371"/>
                      <a:pt x="1210" y="17302"/>
                      <a:pt x="1301" y="17211"/>
                    </a:cubicBezTo>
                    <a:cubicBezTo>
                      <a:pt x="1301" y="17211"/>
                      <a:pt x="1301" y="17211"/>
                      <a:pt x="1324" y="17211"/>
                    </a:cubicBezTo>
                    <a:cubicBezTo>
                      <a:pt x="1370" y="17143"/>
                      <a:pt x="1438" y="17097"/>
                      <a:pt x="1507" y="17028"/>
                    </a:cubicBezTo>
                    <a:cubicBezTo>
                      <a:pt x="1553" y="17006"/>
                      <a:pt x="1575" y="16983"/>
                      <a:pt x="1598" y="16937"/>
                    </a:cubicBezTo>
                    <a:cubicBezTo>
                      <a:pt x="1689" y="16869"/>
                      <a:pt x="1758" y="16800"/>
                      <a:pt x="1849" y="16732"/>
                    </a:cubicBezTo>
                    <a:cubicBezTo>
                      <a:pt x="1895" y="16686"/>
                      <a:pt x="1963" y="16640"/>
                      <a:pt x="2009" y="16595"/>
                    </a:cubicBezTo>
                    <a:cubicBezTo>
                      <a:pt x="2237" y="16389"/>
                      <a:pt x="2466" y="16184"/>
                      <a:pt x="2717" y="15978"/>
                    </a:cubicBezTo>
                    <a:cubicBezTo>
                      <a:pt x="3424" y="15362"/>
                      <a:pt x="4269" y="14632"/>
                      <a:pt x="5205" y="13833"/>
                    </a:cubicBezTo>
                    <a:cubicBezTo>
                      <a:pt x="10409" y="9382"/>
                      <a:pt x="18420" y="2626"/>
                      <a:pt x="19082" y="2260"/>
                    </a:cubicBezTo>
                    <a:cubicBezTo>
                      <a:pt x="19219" y="2169"/>
                      <a:pt x="19585" y="2055"/>
                      <a:pt x="20132" y="1918"/>
                    </a:cubicBezTo>
                    <a:cubicBezTo>
                      <a:pt x="20224" y="1895"/>
                      <a:pt x="20315" y="1872"/>
                      <a:pt x="20406" y="1850"/>
                    </a:cubicBezTo>
                    <a:cubicBezTo>
                      <a:pt x="20634" y="1804"/>
                      <a:pt x="20886" y="1735"/>
                      <a:pt x="21159" y="1690"/>
                    </a:cubicBezTo>
                    <a:cubicBezTo>
                      <a:pt x="21319" y="1644"/>
                      <a:pt x="21479" y="1621"/>
                      <a:pt x="21662" y="1576"/>
                    </a:cubicBezTo>
                    <a:cubicBezTo>
                      <a:pt x="21707" y="1576"/>
                      <a:pt x="21730" y="1553"/>
                      <a:pt x="21776" y="1553"/>
                    </a:cubicBezTo>
                    <a:cubicBezTo>
                      <a:pt x="21913" y="1530"/>
                      <a:pt x="22050" y="1507"/>
                      <a:pt x="22187" y="1462"/>
                    </a:cubicBezTo>
                    <a:cubicBezTo>
                      <a:pt x="22575" y="1393"/>
                      <a:pt x="23008" y="1302"/>
                      <a:pt x="23419" y="1210"/>
                    </a:cubicBezTo>
                    <a:cubicBezTo>
                      <a:pt x="23625" y="1188"/>
                      <a:pt x="23807" y="1142"/>
                      <a:pt x="24013" y="1119"/>
                    </a:cubicBezTo>
                    <a:cubicBezTo>
                      <a:pt x="24150" y="1074"/>
                      <a:pt x="24287" y="1051"/>
                      <a:pt x="24446" y="1028"/>
                    </a:cubicBezTo>
                    <a:cubicBezTo>
                      <a:pt x="24606" y="1005"/>
                      <a:pt x="24789" y="982"/>
                      <a:pt x="24948" y="937"/>
                    </a:cubicBezTo>
                    <a:cubicBezTo>
                      <a:pt x="25131" y="914"/>
                      <a:pt x="25314" y="868"/>
                      <a:pt x="25473" y="845"/>
                    </a:cubicBezTo>
                    <a:cubicBezTo>
                      <a:pt x="25656" y="822"/>
                      <a:pt x="25816" y="777"/>
                      <a:pt x="25998" y="754"/>
                    </a:cubicBezTo>
                    <a:cubicBezTo>
                      <a:pt x="26044" y="754"/>
                      <a:pt x="26090" y="731"/>
                      <a:pt x="26135" y="731"/>
                    </a:cubicBezTo>
                    <a:cubicBezTo>
                      <a:pt x="26455" y="686"/>
                      <a:pt x="26774" y="617"/>
                      <a:pt x="27094" y="571"/>
                    </a:cubicBezTo>
                    <a:cubicBezTo>
                      <a:pt x="27277" y="549"/>
                      <a:pt x="27459" y="503"/>
                      <a:pt x="27619" y="480"/>
                    </a:cubicBezTo>
                    <a:cubicBezTo>
                      <a:pt x="27665" y="480"/>
                      <a:pt x="27710" y="457"/>
                      <a:pt x="27733" y="457"/>
                    </a:cubicBezTo>
                    <a:cubicBezTo>
                      <a:pt x="27939" y="434"/>
                      <a:pt x="28121" y="412"/>
                      <a:pt x="28304" y="366"/>
                    </a:cubicBezTo>
                    <a:lnTo>
                      <a:pt x="28304" y="366"/>
                    </a:lnTo>
                    <a:cubicBezTo>
                      <a:pt x="28395" y="366"/>
                      <a:pt x="28464" y="343"/>
                      <a:pt x="28555" y="343"/>
                    </a:cubicBezTo>
                    <a:cubicBezTo>
                      <a:pt x="28669" y="320"/>
                      <a:pt x="28783" y="297"/>
                      <a:pt x="28897" y="275"/>
                    </a:cubicBezTo>
                    <a:cubicBezTo>
                      <a:pt x="29034" y="275"/>
                      <a:pt x="29171" y="252"/>
                      <a:pt x="29308" y="229"/>
                    </a:cubicBezTo>
                    <a:cubicBezTo>
                      <a:pt x="29468" y="206"/>
                      <a:pt x="29628" y="183"/>
                      <a:pt x="29765" y="161"/>
                    </a:cubicBezTo>
                    <a:cubicBezTo>
                      <a:pt x="29856" y="161"/>
                      <a:pt x="29924" y="138"/>
                      <a:pt x="29993" y="138"/>
                    </a:cubicBezTo>
                    <a:cubicBezTo>
                      <a:pt x="30061" y="138"/>
                      <a:pt x="30130" y="115"/>
                      <a:pt x="30198" y="115"/>
                    </a:cubicBezTo>
                    <a:cubicBezTo>
                      <a:pt x="30267" y="92"/>
                      <a:pt x="30335" y="92"/>
                      <a:pt x="30381" y="92"/>
                    </a:cubicBezTo>
                    <a:cubicBezTo>
                      <a:pt x="30404" y="92"/>
                      <a:pt x="30404" y="92"/>
                      <a:pt x="30404" y="92"/>
                    </a:cubicBezTo>
                    <a:cubicBezTo>
                      <a:pt x="30518" y="69"/>
                      <a:pt x="30586" y="69"/>
                      <a:pt x="30678" y="46"/>
                    </a:cubicBezTo>
                    <a:cubicBezTo>
                      <a:pt x="30860" y="24"/>
                      <a:pt x="31020" y="24"/>
                      <a:pt x="31157" y="24"/>
                    </a:cubicBezTo>
                    <a:cubicBezTo>
                      <a:pt x="31203" y="1"/>
                      <a:pt x="31248" y="1"/>
                      <a:pt x="31271" y="1"/>
                    </a:cubicBezTo>
                    <a:cubicBezTo>
                      <a:pt x="31431" y="1"/>
                      <a:pt x="31545" y="1"/>
                      <a:pt x="31591" y="24"/>
                    </a:cubicBezTo>
                    <a:cubicBezTo>
                      <a:pt x="31659" y="92"/>
                      <a:pt x="31636" y="617"/>
                      <a:pt x="31499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extrusionOk="0">
                    <a:moveTo>
                      <a:pt x="12189" y="1"/>
                    </a:moveTo>
                    <a:cubicBezTo>
                      <a:pt x="12166" y="1"/>
                      <a:pt x="12121" y="1"/>
                      <a:pt x="12075" y="24"/>
                    </a:cubicBezTo>
                    <a:cubicBezTo>
                      <a:pt x="11938" y="24"/>
                      <a:pt x="11778" y="24"/>
                      <a:pt x="11596" y="46"/>
                    </a:cubicBezTo>
                    <a:cubicBezTo>
                      <a:pt x="11504" y="69"/>
                      <a:pt x="11436" y="69"/>
                      <a:pt x="11322" y="92"/>
                    </a:cubicBezTo>
                    <a:lnTo>
                      <a:pt x="11299" y="92"/>
                    </a:lnTo>
                    <a:cubicBezTo>
                      <a:pt x="11253" y="92"/>
                      <a:pt x="11185" y="92"/>
                      <a:pt x="11116" y="115"/>
                    </a:cubicBezTo>
                    <a:cubicBezTo>
                      <a:pt x="11048" y="115"/>
                      <a:pt x="10979" y="138"/>
                      <a:pt x="10911" y="138"/>
                    </a:cubicBezTo>
                    <a:cubicBezTo>
                      <a:pt x="10842" y="138"/>
                      <a:pt x="10774" y="161"/>
                      <a:pt x="10683" y="161"/>
                    </a:cubicBezTo>
                    <a:cubicBezTo>
                      <a:pt x="10546" y="183"/>
                      <a:pt x="10386" y="206"/>
                      <a:pt x="10226" y="229"/>
                    </a:cubicBezTo>
                    <a:cubicBezTo>
                      <a:pt x="10089" y="252"/>
                      <a:pt x="9952" y="275"/>
                      <a:pt x="9815" y="275"/>
                    </a:cubicBezTo>
                    <a:cubicBezTo>
                      <a:pt x="9701" y="297"/>
                      <a:pt x="9587" y="320"/>
                      <a:pt x="9473" y="343"/>
                    </a:cubicBezTo>
                    <a:cubicBezTo>
                      <a:pt x="9404" y="343"/>
                      <a:pt x="9313" y="366"/>
                      <a:pt x="9222" y="366"/>
                    </a:cubicBezTo>
                    <a:cubicBezTo>
                      <a:pt x="9039" y="412"/>
                      <a:pt x="8857" y="434"/>
                      <a:pt x="8651" y="457"/>
                    </a:cubicBezTo>
                    <a:cubicBezTo>
                      <a:pt x="8628" y="457"/>
                      <a:pt x="8583" y="480"/>
                      <a:pt x="8537" y="480"/>
                    </a:cubicBezTo>
                    <a:cubicBezTo>
                      <a:pt x="8377" y="503"/>
                      <a:pt x="8195" y="549"/>
                      <a:pt x="8012" y="571"/>
                    </a:cubicBezTo>
                    <a:cubicBezTo>
                      <a:pt x="7692" y="617"/>
                      <a:pt x="7373" y="686"/>
                      <a:pt x="7053" y="731"/>
                    </a:cubicBezTo>
                    <a:cubicBezTo>
                      <a:pt x="7008" y="731"/>
                      <a:pt x="6962" y="754"/>
                      <a:pt x="6916" y="754"/>
                    </a:cubicBezTo>
                    <a:cubicBezTo>
                      <a:pt x="6734" y="777"/>
                      <a:pt x="6574" y="822"/>
                      <a:pt x="6391" y="845"/>
                    </a:cubicBezTo>
                    <a:cubicBezTo>
                      <a:pt x="6232" y="868"/>
                      <a:pt x="6049" y="914"/>
                      <a:pt x="5866" y="937"/>
                    </a:cubicBezTo>
                    <a:cubicBezTo>
                      <a:pt x="5707" y="982"/>
                      <a:pt x="5524" y="1005"/>
                      <a:pt x="5364" y="1028"/>
                    </a:cubicBezTo>
                    <a:cubicBezTo>
                      <a:pt x="5205" y="1051"/>
                      <a:pt x="5068" y="1074"/>
                      <a:pt x="4931" y="1119"/>
                    </a:cubicBezTo>
                    <a:cubicBezTo>
                      <a:pt x="4725" y="1142"/>
                      <a:pt x="4543" y="1188"/>
                      <a:pt x="4337" y="1210"/>
                    </a:cubicBezTo>
                    <a:cubicBezTo>
                      <a:pt x="3926" y="1302"/>
                      <a:pt x="3493" y="1393"/>
                      <a:pt x="3105" y="1462"/>
                    </a:cubicBezTo>
                    <a:cubicBezTo>
                      <a:pt x="2968" y="1507"/>
                      <a:pt x="2831" y="1530"/>
                      <a:pt x="2694" y="1553"/>
                    </a:cubicBezTo>
                    <a:cubicBezTo>
                      <a:pt x="2648" y="1553"/>
                      <a:pt x="2625" y="1576"/>
                      <a:pt x="2580" y="1576"/>
                    </a:cubicBezTo>
                    <a:cubicBezTo>
                      <a:pt x="2397" y="1621"/>
                      <a:pt x="2237" y="1644"/>
                      <a:pt x="2077" y="1690"/>
                    </a:cubicBezTo>
                    <a:cubicBezTo>
                      <a:pt x="1804" y="1735"/>
                      <a:pt x="1552" y="1804"/>
                      <a:pt x="1324" y="1850"/>
                    </a:cubicBezTo>
                    <a:cubicBezTo>
                      <a:pt x="1233" y="1872"/>
                      <a:pt x="1142" y="1895"/>
                      <a:pt x="1050" y="1918"/>
                    </a:cubicBezTo>
                    <a:cubicBezTo>
                      <a:pt x="503" y="2055"/>
                      <a:pt x="137" y="2169"/>
                      <a:pt x="0" y="2260"/>
                    </a:cubicBezTo>
                    <a:cubicBezTo>
                      <a:pt x="0" y="2260"/>
                      <a:pt x="617" y="4406"/>
                      <a:pt x="754" y="4771"/>
                    </a:cubicBezTo>
                    <a:cubicBezTo>
                      <a:pt x="822" y="4931"/>
                      <a:pt x="1438" y="4977"/>
                      <a:pt x="2077" y="5022"/>
                    </a:cubicBezTo>
                    <a:cubicBezTo>
                      <a:pt x="2762" y="5068"/>
                      <a:pt x="3493" y="5091"/>
                      <a:pt x="3607" y="5251"/>
                    </a:cubicBezTo>
                    <a:cubicBezTo>
                      <a:pt x="3812" y="5524"/>
                      <a:pt x="3881" y="8035"/>
                      <a:pt x="4155" y="8309"/>
                    </a:cubicBezTo>
                    <a:cubicBezTo>
                      <a:pt x="4219" y="8373"/>
                      <a:pt x="4405" y="8396"/>
                      <a:pt x="4656" y="8396"/>
                    </a:cubicBezTo>
                    <a:cubicBezTo>
                      <a:pt x="5275" y="8396"/>
                      <a:pt x="6282" y="8256"/>
                      <a:pt x="6782" y="8256"/>
                    </a:cubicBezTo>
                    <a:cubicBezTo>
                      <a:pt x="6943" y="8256"/>
                      <a:pt x="7051" y="8271"/>
                      <a:pt x="7076" y="8309"/>
                    </a:cubicBezTo>
                    <a:cubicBezTo>
                      <a:pt x="7213" y="8515"/>
                      <a:pt x="7419" y="11139"/>
                      <a:pt x="7419" y="11139"/>
                    </a:cubicBezTo>
                    <a:lnTo>
                      <a:pt x="9929" y="11916"/>
                    </a:lnTo>
                    <a:cubicBezTo>
                      <a:pt x="9929" y="11893"/>
                      <a:pt x="9952" y="11870"/>
                      <a:pt x="9952" y="11847"/>
                    </a:cubicBezTo>
                    <a:cubicBezTo>
                      <a:pt x="9975" y="11824"/>
                      <a:pt x="9975" y="11801"/>
                      <a:pt x="9998" y="11756"/>
                    </a:cubicBezTo>
                    <a:cubicBezTo>
                      <a:pt x="10066" y="11550"/>
                      <a:pt x="10180" y="11231"/>
                      <a:pt x="10295" y="10774"/>
                    </a:cubicBezTo>
                    <a:cubicBezTo>
                      <a:pt x="10317" y="10706"/>
                      <a:pt x="10340" y="10637"/>
                      <a:pt x="10363" y="10569"/>
                    </a:cubicBezTo>
                    <a:cubicBezTo>
                      <a:pt x="10363" y="10546"/>
                      <a:pt x="10363" y="10523"/>
                      <a:pt x="10386" y="10500"/>
                    </a:cubicBezTo>
                    <a:cubicBezTo>
                      <a:pt x="10432" y="10341"/>
                      <a:pt x="10477" y="10158"/>
                      <a:pt x="10523" y="9975"/>
                    </a:cubicBezTo>
                    <a:cubicBezTo>
                      <a:pt x="10637" y="9542"/>
                      <a:pt x="10774" y="9040"/>
                      <a:pt x="10911" y="8515"/>
                    </a:cubicBezTo>
                    <a:cubicBezTo>
                      <a:pt x="10934" y="8400"/>
                      <a:pt x="10957" y="8286"/>
                      <a:pt x="10979" y="8149"/>
                    </a:cubicBezTo>
                    <a:cubicBezTo>
                      <a:pt x="11002" y="8127"/>
                      <a:pt x="11002" y="8081"/>
                      <a:pt x="11002" y="8058"/>
                    </a:cubicBezTo>
                    <a:cubicBezTo>
                      <a:pt x="11071" y="7830"/>
                      <a:pt x="11116" y="7602"/>
                      <a:pt x="11185" y="7350"/>
                    </a:cubicBezTo>
                    <a:cubicBezTo>
                      <a:pt x="11276" y="6962"/>
                      <a:pt x="11367" y="6552"/>
                      <a:pt x="11459" y="6141"/>
                    </a:cubicBezTo>
                    <a:cubicBezTo>
                      <a:pt x="11481" y="6072"/>
                      <a:pt x="11504" y="5981"/>
                      <a:pt x="11527" y="5890"/>
                    </a:cubicBezTo>
                    <a:cubicBezTo>
                      <a:pt x="11527" y="5798"/>
                      <a:pt x="11550" y="5707"/>
                      <a:pt x="11573" y="5616"/>
                    </a:cubicBezTo>
                    <a:cubicBezTo>
                      <a:pt x="11596" y="5502"/>
                      <a:pt x="11641" y="5388"/>
                      <a:pt x="11664" y="5273"/>
                    </a:cubicBezTo>
                    <a:cubicBezTo>
                      <a:pt x="11687" y="5159"/>
                      <a:pt x="11710" y="5045"/>
                      <a:pt x="11733" y="4931"/>
                    </a:cubicBezTo>
                    <a:cubicBezTo>
                      <a:pt x="11755" y="4817"/>
                      <a:pt x="11778" y="4703"/>
                      <a:pt x="11801" y="4589"/>
                    </a:cubicBezTo>
                    <a:cubicBezTo>
                      <a:pt x="11847" y="4360"/>
                      <a:pt x="11892" y="4155"/>
                      <a:pt x="11938" y="3927"/>
                    </a:cubicBezTo>
                    <a:cubicBezTo>
                      <a:pt x="11961" y="3835"/>
                      <a:pt x="11984" y="3721"/>
                      <a:pt x="12006" y="3607"/>
                    </a:cubicBezTo>
                    <a:cubicBezTo>
                      <a:pt x="12029" y="3493"/>
                      <a:pt x="12052" y="3402"/>
                      <a:pt x="12075" y="3288"/>
                    </a:cubicBezTo>
                    <a:cubicBezTo>
                      <a:pt x="12189" y="2763"/>
                      <a:pt x="12280" y="2283"/>
                      <a:pt x="12349" y="1850"/>
                    </a:cubicBezTo>
                    <a:cubicBezTo>
                      <a:pt x="12372" y="1713"/>
                      <a:pt x="12395" y="1576"/>
                      <a:pt x="12417" y="1439"/>
                    </a:cubicBezTo>
                    <a:cubicBezTo>
                      <a:pt x="12554" y="617"/>
                      <a:pt x="12577" y="92"/>
                      <a:pt x="12509" y="24"/>
                    </a:cubicBezTo>
                    <a:cubicBezTo>
                      <a:pt x="12463" y="1"/>
                      <a:pt x="12349" y="1"/>
                      <a:pt x="121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fill="none" extrusionOk="0">
                    <a:moveTo>
                      <a:pt x="12417" y="1439"/>
                    </a:moveTo>
                    <a:cubicBezTo>
                      <a:pt x="12395" y="1576"/>
                      <a:pt x="12372" y="1713"/>
                      <a:pt x="12349" y="1850"/>
                    </a:cubicBezTo>
                    <a:cubicBezTo>
                      <a:pt x="12280" y="2283"/>
                      <a:pt x="12189" y="2763"/>
                      <a:pt x="12075" y="3288"/>
                    </a:cubicBezTo>
                    <a:cubicBezTo>
                      <a:pt x="12052" y="3402"/>
                      <a:pt x="12029" y="3493"/>
                      <a:pt x="12006" y="3607"/>
                    </a:cubicBezTo>
                    <a:cubicBezTo>
                      <a:pt x="11984" y="3721"/>
                      <a:pt x="11961" y="3835"/>
                      <a:pt x="11938" y="3927"/>
                    </a:cubicBezTo>
                    <a:cubicBezTo>
                      <a:pt x="11892" y="4155"/>
                      <a:pt x="11847" y="4360"/>
                      <a:pt x="11801" y="4589"/>
                    </a:cubicBezTo>
                    <a:cubicBezTo>
                      <a:pt x="11778" y="4703"/>
                      <a:pt x="11755" y="4817"/>
                      <a:pt x="11733" y="4931"/>
                    </a:cubicBezTo>
                    <a:cubicBezTo>
                      <a:pt x="11710" y="5045"/>
                      <a:pt x="11687" y="5159"/>
                      <a:pt x="11664" y="5273"/>
                    </a:cubicBezTo>
                    <a:cubicBezTo>
                      <a:pt x="11641" y="5388"/>
                      <a:pt x="11596" y="5502"/>
                      <a:pt x="11573" y="5616"/>
                    </a:cubicBezTo>
                    <a:cubicBezTo>
                      <a:pt x="11550" y="5707"/>
                      <a:pt x="11527" y="5798"/>
                      <a:pt x="11527" y="5890"/>
                    </a:cubicBezTo>
                    <a:cubicBezTo>
                      <a:pt x="11504" y="5981"/>
                      <a:pt x="11481" y="6072"/>
                      <a:pt x="11459" y="6141"/>
                    </a:cubicBezTo>
                    <a:cubicBezTo>
                      <a:pt x="11367" y="6552"/>
                      <a:pt x="11276" y="6962"/>
                      <a:pt x="11185" y="7350"/>
                    </a:cubicBezTo>
                    <a:cubicBezTo>
                      <a:pt x="11116" y="7602"/>
                      <a:pt x="11071" y="7830"/>
                      <a:pt x="11002" y="8058"/>
                    </a:cubicBezTo>
                    <a:cubicBezTo>
                      <a:pt x="11002" y="8081"/>
                      <a:pt x="11002" y="8127"/>
                      <a:pt x="10979" y="8149"/>
                    </a:cubicBezTo>
                    <a:cubicBezTo>
                      <a:pt x="10957" y="8286"/>
                      <a:pt x="10934" y="8400"/>
                      <a:pt x="10911" y="8515"/>
                    </a:cubicBezTo>
                    <a:cubicBezTo>
                      <a:pt x="10774" y="9040"/>
                      <a:pt x="10637" y="9542"/>
                      <a:pt x="10523" y="9975"/>
                    </a:cubicBezTo>
                    <a:cubicBezTo>
                      <a:pt x="10477" y="10158"/>
                      <a:pt x="10432" y="10341"/>
                      <a:pt x="10386" y="10500"/>
                    </a:cubicBezTo>
                    <a:cubicBezTo>
                      <a:pt x="10363" y="10523"/>
                      <a:pt x="10363" y="10546"/>
                      <a:pt x="10363" y="10569"/>
                    </a:cubicBezTo>
                    <a:cubicBezTo>
                      <a:pt x="10340" y="10637"/>
                      <a:pt x="10317" y="10706"/>
                      <a:pt x="10295" y="10774"/>
                    </a:cubicBezTo>
                    <a:cubicBezTo>
                      <a:pt x="10180" y="11231"/>
                      <a:pt x="10066" y="11550"/>
                      <a:pt x="9998" y="11756"/>
                    </a:cubicBezTo>
                    <a:cubicBezTo>
                      <a:pt x="9975" y="11801"/>
                      <a:pt x="9975" y="11824"/>
                      <a:pt x="9952" y="11847"/>
                    </a:cubicBezTo>
                    <a:cubicBezTo>
                      <a:pt x="9952" y="11870"/>
                      <a:pt x="9929" y="11893"/>
                      <a:pt x="9929" y="11916"/>
                    </a:cubicBezTo>
                    <a:lnTo>
                      <a:pt x="7419" y="11139"/>
                    </a:lnTo>
                    <a:cubicBezTo>
                      <a:pt x="7419" y="11139"/>
                      <a:pt x="7213" y="8515"/>
                      <a:pt x="7076" y="8309"/>
                    </a:cubicBezTo>
                    <a:cubicBezTo>
                      <a:pt x="6939" y="8104"/>
                      <a:pt x="4428" y="8583"/>
                      <a:pt x="4155" y="8309"/>
                    </a:cubicBezTo>
                    <a:cubicBezTo>
                      <a:pt x="3881" y="8035"/>
                      <a:pt x="3812" y="5524"/>
                      <a:pt x="3607" y="5251"/>
                    </a:cubicBezTo>
                    <a:cubicBezTo>
                      <a:pt x="3493" y="5091"/>
                      <a:pt x="2762" y="5068"/>
                      <a:pt x="2077" y="5022"/>
                    </a:cubicBezTo>
                    <a:cubicBezTo>
                      <a:pt x="1438" y="4977"/>
                      <a:pt x="822" y="4931"/>
                      <a:pt x="754" y="4771"/>
                    </a:cubicBezTo>
                    <a:cubicBezTo>
                      <a:pt x="617" y="4406"/>
                      <a:pt x="0" y="2260"/>
                      <a:pt x="0" y="2260"/>
                    </a:cubicBezTo>
                    <a:cubicBezTo>
                      <a:pt x="137" y="2169"/>
                      <a:pt x="503" y="2055"/>
                      <a:pt x="1050" y="1918"/>
                    </a:cubicBezTo>
                    <a:cubicBezTo>
                      <a:pt x="1142" y="1895"/>
                      <a:pt x="1233" y="1872"/>
                      <a:pt x="1324" y="1850"/>
                    </a:cubicBezTo>
                    <a:cubicBezTo>
                      <a:pt x="1552" y="1804"/>
                      <a:pt x="1804" y="1735"/>
                      <a:pt x="2077" y="1690"/>
                    </a:cubicBezTo>
                    <a:cubicBezTo>
                      <a:pt x="2237" y="1644"/>
                      <a:pt x="2397" y="1621"/>
                      <a:pt x="2580" y="1576"/>
                    </a:cubicBezTo>
                    <a:cubicBezTo>
                      <a:pt x="2625" y="1576"/>
                      <a:pt x="2648" y="1553"/>
                      <a:pt x="2694" y="1553"/>
                    </a:cubicBezTo>
                    <a:cubicBezTo>
                      <a:pt x="2831" y="1530"/>
                      <a:pt x="2968" y="1507"/>
                      <a:pt x="3105" y="1462"/>
                    </a:cubicBezTo>
                    <a:cubicBezTo>
                      <a:pt x="3493" y="1393"/>
                      <a:pt x="3926" y="1302"/>
                      <a:pt x="4337" y="1210"/>
                    </a:cubicBezTo>
                    <a:cubicBezTo>
                      <a:pt x="4543" y="1188"/>
                      <a:pt x="4725" y="1142"/>
                      <a:pt x="4931" y="1119"/>
                    </a:cubicBezTo>
                    <a:cubicBezTo>
                      <a:pt x="5068" y="1074"/>
                      <a:pt x="5205" y="1051"/>
                      <a:pt x="5364" y="1028"/>
                    </a:cubicBezTo>
                    <a:cubicBezTo>
                      <a:pt x="5524" y="1005"/>
                      <a:pt x="5707" y="982"/>
                      <a:pt x="5866" y="937"/>
                    </a:cubicBezTo>
                    <a:cubicBezTo>
                      <a:pt x="6049" y="914"/>
                      <a:pt x="6232" y="868"/>
                      <a:pt x="6391" y="845"/>
                    </a:cubicBezTo>
                    <a:cubicBezTo>
                      <a:pt x="6574" y="822"/>
                      <a:pt x="6734" y="777"/>
                      <a:pt x="6916" y="754"/>
                    </a:cubicBezTo>
                    <a:cubicBezTo>
                      <a:pt x="6962" y="754"/>
                      <a:pt x="7008" y="731"/>
                      <a:pt x="7053" y="731"/>
                    </a:cubicBezTo>
                    <a:cubicBezTo>
                      <a:pt x="7373" y="686"/>
                      <a:pt x="7692" y="617"/>
                      <a:pt x="8012" y="571"/>
                    </a:cubicBezTo>
                    <a:cubicBezTo>
                      <a:pt x="8195" y="549"/>
                      <a:pt x="8377" y="503"/>
                      <a:pt x="8537" y="480"/>
                    </a:cubicBezTo>
                    <a:cubicBezTo>
                      <a:pt x="8583" y="480"/>
                      <a:pt x="8628" y="457"/>
                      <a:pt x="8651" y="457"/>
                    </a:cubicBezTo>
                    <a:cubicBezTo>
                      <a:pt x="8857" y="434"/>
                      <a:pt x="9039" y="412"/>
                      <a:pt x="9222" y="366"/>
                    </a:cubicBezTo>
                    <a:lnTo>
                      <a:pt x="9222" y="366"/>
                    </a:lnTo>
                    <a:cubicBezTo>
                      <a:pt x="9313" y="366"/>
                      <a:pt x="9404" y="343"/>
                      <a:pt x="9473" y="343"/>
                    </a:cubicBezTo>
                    <a:cubicBezTo>
                      <a:pt x="9587" y="320"/>
                      <a:pt x="9701" y="297"/>
                      <a:pt x="9815" y="275"/>
                    </a:cubicBezTo>
                    <a:cubicBezTo>
                      <a:pt x="9952" y="275"/>
                      <a:pt x="10089" y="252"/>
                      <a:pt x="10226" y="229"/>
                    </a:cubicBezTo>
                    <a:cubicBezTo>
                      <a:pt x="10386" y="206"/>
                      <a:pt x="10546" y="183"/>
                      <a:pt x="10683" y="161"/>
                    </a:cubicBezTo>
                    <a:cubicBezTo>
                      <a:pt x="10774" y="161"/>
                      <a:pt x="10842" y="138"/>
                      <a:pt x="10911" y="138"/>
                    </a:cubicBezTo>
                    <a:cubicBezTo>
                      <a:pt x="10979" y="138"/>
                      <a:pt x="11048" y="115"/>
                      <a:pt x="11116" y="115"/>
                    </a:cubicBezTo>
                    <a:cubicBezTo>
                      <a:pt x="11185" y="92"/>
                      <a:pt x="11253" y="92"/>
                      <a:pt x="11299" y="92"/>
                    </a:cubicBezTo>
                    <a:cubicBezTo>
                      <a:pt x="11322" y="92"/>
                      <a:pt x="11322" y="92"/>
                      <a:pt x="11322" y="92"/>
                    </a:cubicBezTo>
                    <a:cubicBezTo>
                      <a:pt x="11436" y="69"/>
                      <a:pt x="11504" y="69"/>
                      <a:pt x="11596" y="46"/>
                    </a:cubicBezTo>
                    <a:cubicBezTo>
                      <a:pt x="11778" y="24"/>
                      <a:pt x="11938" y="24"/>
                      <a:pt x="12075" y="24"/>
                    </a:cubicBezTo>
                    <a:cubicBezTo>
                      <a:pt x="12121" y="1"/>
                      <a:pt x="12166" y="1"/>
                      <a:pt x="12189" y="1"/>
                    </a:cubicBezTo>
                    <a:cubicBezTo>
                      <a:pt x="12349" y="1"/>
                      <a:pt x="12463" y="1"/>
                      <a:pt x="12509" y="24"/>
                    </a:cubicBezTo>
                    <a:cubicBezTo>
                      <a:pt x="12577" y="92"/>
                      <a:pt x="12554" y="617"/>
                      <a:pt x="12417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1473525" y="2481075"/>
                <a:ext cx="85625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291" extrusionOk="0">
                    <a:moveTo>
                      <a:pt x="3070" y="1"/>
                    </a:moveTo>
                    <a:cubicBezTo>
                      <a:pt x="2595" y="1"/>
                      <a:pt x="1440" y="148"/>
                      <a:pt x="1" y="369"/>
                    </a:cubicBezTo>
                    <a:cubicBezTo>
                      <a:pt x="1" y="369"/>
                      <a:pt x="206" y="3085"/>
                      <a:pt x="2854" y="3291"/>
                    </a:cubicBezTo>
                    <a:cubicBezTo>
                      <a:pt x="3219" y="1510"/>
                      <a:pt x="3425" y="141"/>
                      <a:pt x="3288" y="27"/>
                    </a:cubicBezTo>
                    <a:cubicBezTo>
                      <a:pt x="3257" y="9"/>
                      <a:pt x="3183" y="1"/>
                      <a:pt x="3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765950" y="2826950"/>
                <a:ext cx="358950" cy="3769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076" extrusionOk="0">
                    <a:moveTo>
                      <a:pt x="5205" y="1"/>
                    </a:moveTo>
                    <a:cubicBezTo>
                      <a:pt x="4269" y="800"/>
                      <a:pt x="3424" y="1530"/>
                      <a:pt x="2717" y="2146"/>
                    </a:cubicBezTo>
                    <a:cubicBezTo>
                      <a:pt x="2466" y="2352"/>
                      <a:pt x="2237" y="2557"/>
                      <a:pt x="2009" y="2763"/>
                    </a:cubicBezTo>
                    <a:cubicBezTo>
                      <a:pt x="1963" y="2808"/>
                      <a:pt x="1895" y="2854"/>
                      <a:pt x="1849" y="2900"/>
                    </a:cubicBezTo>
                    <a:cubicBezTo>
                      <a:pt x="1758" y="2968"/>
                      <a:pt x="1689" y="3037"/>
                      <a:pt x="1621" y="3105"/>
                    </a:cubicBezTo>
                    <a:cubicBezTo>
                      <a:pt x="1575" y="3151"/>
                      <a:pt x="1553" y="3174"/>
                      <a:pt x="1507" y="3196"/>
                    </a:cubicBezTo>
                    <a:cubicBezTo>
                      <a:pt x="1438" y="3265"/>
                      <a:pt x="1370" y="3311"/>
                      <a:pt x="1324" y="3379"/>
                    </a:cubicBezTo>
                    <a:lnTo>
                      <a:pt x="1301" y="3379"/>
                    </a:lnTo>
                    <a:cubicBezTo>
                      <a:pt x="1210" y="3470"/>
                      <a:pt x="1142" y="3539"/>
                      <a:pt x="1073" y="3607"/>
                    </a:cubicBezTo>
                    <a:cubicBezTo>
                      <a:pt x="936" y="3721"/>
                      <a:pt x="845" y="3813"/>
                      <a:pt x="799" y="3858"/>
                    </a:cubicBezTo>
                    <a:cubicBezTo>
                      <a:pt x="571" y="4132"/>
                      <a:pt x="343" y="4634"/>
                      <a:pt x="229" y="5296"/>
                    </a:cubicBezTo>
                    <a:cubicBezTo>
                      <a:pt x="0" y="6711"/>
                      <a:pt x="274" y="8857"/>
                      <a:pt x="2192" y="11482"/>
                    </a:cubicBezTo>
                    <a:cubicBezTo>
                      <a:pt x="4155" y="14153"/>
                      <a:pt x="6300" y="14997"/>
                      <a:pt x="7852" y="15066"/>
                    </a:cubicBezTo>
                    <a:cubicBezTo>
                      <a:pt x="7961" y="15072"/>
                      <a:pt x="8067" y="15076"/>
                      <a:pt x="8170" y="15076"/>
                    </a:cubicBezTo>
                    <a:cubicBezTo>
                      <a:pt x="8755" y="15076"/>
                      <a:pt x="9234" y="14970"/>
                      <a:pt x="9564" y="14814"/>
                    </a:cubicBezTo>
                    <a:cubicBezTo>
                      <a:pt x="9724" y="14746"/>
                      <a:pt x="10135" y="14449"/>
                      <a:pt x="10728" y="13993"/>
                    </a:cubicBezTo>
                    <a:cubicBezTo>
                      <a:pt x="10797" y="13924"/>
                      <a:pt x="10865" y="13879"/>
                      <a:pt x="10957" y="13810"/>
                    </a:cubicBezTo>
                    <a:cubicBezTo>
                      <a:pt x="11162" y="13628"/>
                      <a:pt x="11413" y="13445"/>
                      <a:pt x="11687" y="13217"/>
                    </a:cubicBezTo>
                    <a:cubicBezTo>
                      <a:pt x="12440" y="12600"/>
                      <a:pt x="13353" y="11847"/>
                      <a:pt x="14358" y="11003"/>
                    </a:cubicBezTo>
                    <a:cubicBezTo>
                      <a:pt x="13581" y="10797"/>
                      <a:pt x="12874" y="10523"/>
                      <a:pt x="12212" y="10204"/>
                    </a:cubicBezTo>
                    <a:cubicBezTo>
                      <a:pt x="12075" y="10135"/>
                      <a:pt x="11915" y="10067"/>
                      <a:pt x="11778" y="9975"/>
                    </a:cubicBezTo>
                    <a:cubicBezTo>
                      <a:pt x="10500" y="9291"/>
                      <a:pt x="9473" y="8446"/>
                      <a:pt x="8628" y="7533"/>
                    </a:cubicBezTo>
                    <a:cubicBezTo>
                      <a:pt x="5570" y="4201"/>
                      <a:pt x="5205" y="1"/>
                      <a:pt x="5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806475" y="2880600"/>
                <a:ext cx="25165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0066" h="11847" extrusionOk="0">
                    <a:moveTo>
                      <a:pt x="1096" y="0"/>
                    </a:moveTo>
                    <a:cubicBezTo>
                      <a:pt x="845" y="206"/>
                      <a:pt x="616" y="411"/>
                      <a:pt x="388" y="617"/>
                    </a:cubicBezTo>
                    <a:cubicBezTo>
                      <a:pt x="342" y="662"/>
                      <a:pt x="274" y="708"/>
                      <a:pt x="228" y="754"/>
                    </a:cubicBezTo>
                    <a:cubicBezTo>
                      <a:pt x="137" y="822"/>
                      <a:pt x="68" y="891"/>
                      <a:pt x="0" y="959"/>
                    </a:cubicBezTo>
                    <a:cubicBezTo>
                      <a:pt x="0" y="959"/>
                      <a:pt x="342" y="10660"/>
                      <a:pt x="9107" y="11847"/>
                    </a:cubicBezTo>
                    <a:cubicBezTo>
                      <a:pt x="9176" y="11778"/>
                      <a:pt x="9244" y="11733"/>
                      <a:pt x="9336" y="11664"/>
                    </a:cubicBezTo>
                    <a:cubicBezTo>
                      <a:pt x="9541" y="11482"/>
                      <a:pt x="9792" y="11299"/>
                      <a:pt x="10066" y="11071"/>
                    </a:cubicBezTo>
                    <a:cubicBezTo>
                      <a:pt x="9701" y="11048"/>
                      <a:pt x="1940" y="10272"/>
                      <a:pt x="10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765950" y="2826950"/>
                <a:ext cx="358950" cy="3778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112" fill="none" extrusionOk="0">
                    <a:moveTo>
                      <a:pt x="14358" y="11003"/>
                    </a:moveTo>
                    <a:cubicBezTo>
                      <a:pt x="13353" y="11847"/>
                      <a:pt x="12440" y="12600"/>
                      <a:pt x="11687" y="13217"/>
                    </a:cubicBezTo>
                    <a:cubicBezTo>
                      <a:pt x="11687" y="13217"/>
                      <a:pt x="11687" y="13217"/>
                      <a:pt x="11687" y="13217"/>
                    </a:cubicBezTo>
                    <a:cubicBezTo>
                      <a:pt x="11413" y="13445"/>
                      <a:pt x="11162" y="13628"/>
                      <a:pt x="10957" y="13810"/>
                    </a:cubicBezTo>
                    <a:cubicBezTo>
                      <a:pt x="10865" y="13879"/>
                      <a:pt x="10797" y="13924"/>
                      <a:pt x="10728" y="13993"/>
                    </a:cubicBezTo>
                    <a:lnTo>
                      <a:pt x="10728" y="13993"/>
                    </a:lnTo>
                    <a:cubicBezTo>
                      <a:pt x="10135" y="14449"/>
                      <a:pt x="9724" y="14746"/>
                      <a:pt x="9564" y="14814"/>
                    </a:cubicBezTo>
                    <a:cubicBezTo>
                      <a:pt x="9176" y="14997"/>
                      <a:pt x="8583" y="15111"/>
                      <a:pt x="7852" y="15066"/>
                    </a:cubicBezTo>
                    <a:cubicBezTo>
                      <a:pt x="6300" y="14997"/>
                      <a:pt x="4155" y="14153"/>
                      <a:pt x="2192" y="11482"/>
                    </a:cubicBezTo>
                    <a:cubicBezTo>
                      <a:pt x="274" y="8857"/>
                      <a:pt x="0" y="6711"/>
                      <a:pt x="229" y="5296"/>
                    </a:cubicBezTo>
                    <a:cubicBezTo>
                      <a:pt x="229" y="5296"/>
                      <a:pt x="229" y="5296"/>
                      <a:pt x="229" y="5296"/>
                    </a:cubicBezTo>
                    <a:cubicBezTo>
                      <a:pt x="343" y="4634"/>
                      <a:pt x="571" y="4132"/>
                      <a:pt x="799" y="3858"/>
                    </a:cubicBezTo>
                    <a:cubicBezTo>
                      <a:pt x="845" y="3813"/>
                      <a:pt x="936" y="3721"/>
                      <a:pt x="1073" y="3607"/>
                    </a:cubicBezTo>
                    <a:cubicBezTo>
                      <a:pt x="1142" y="3539"/>
                      <a:pt x="1210" y="3470"/>
                      <a:pt x="1301" y="3379"/>
                    </a:cubicBezTo>
                    <a:cubicBezTo>
                      <a:pt x="1301" y="3379"/>
                      <a:pt x="1301" y="3379"/>
                      <a:pt x="1324" y="3379"/>
                    </a:cubicBezTo>
                    <a:cubicBezTo>
                      <a:pt x="1370" y="3311"/>
                      <a:pt x="1438" y="3265"/>
                      <a:pt x="1507" y="3196"/>
                    </a:cubicBezTo>
                    <a:cubicBezTo>
                      <a:pt x="1553" y="3174"/>
                      <a:pt x="1575" y="3151"/>
                      <a:pt x="1621" y="3105"/>
                    </a:cubicBezTo>
                    <a:cubicBezTo>
                      <a:pt x="1689" y="3037"/>
                      <a:pt x="1758" y="2968"/>
                      <a:pt x="1849" y="2900"/>
                    </a:cubicBezTo>
                    <a:cubicBezTo>
                      <a:pt x="1895" y="2854"/>
                      <a:pt x="1963" y="2808"/>
                      <a:pt x="2009" y="2763"/>
                    </a:cubicBezTo>
                    <a:cubicBezTo>
                      <a:pt x="2237" y="2557"/>
                      <a:pt x="2466" y="2352"/>
                      <a:pt x="2717" y="2146"/>
                    </a:cubicBezTo>
                    <a:cubicBezTo>
                      <a:pt x="3424" y="1530"/>
                      <a:pt x="4269" y="800"/>
                      <a:pt x="5205" y="1"/>
                    </a:cubicBezTo>
                    <a:cubicBezTo>
                      <a:pt x="5205" y="1"/>
                      <a:pt x="5570" y="4201"/>
                      <a:pt x="8628" y="7533"/>
                    </a:cubicBezTo>
                    <a:cubicBezTo>
                      <a:pt x="9473" y="8446"/>
                      <a:pt x="10500" y="9291"/>
                      <a:pt x="11778" y="9975"/>
                    </a:cubicBezTo>
                    <a:lnTo>
                      <a:pt x="11778" y="9975"/>
                    </a:lnTo>
                    <a:cubicBezTo>
                      <a:pt x="11915" y="10067"/>
                      <a:pt x="12075" y="10135"/>
                      <a:pt x="12212" y="10204"/>
                    </a:cubicBezTo>
                    <a:cubicBezTo>
                      <a:pt x="12874" y="10523"/>
                      <a:pt x="13581" y="10797"/>
                      <a:pt x="14358" y="11003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915450" y="2600425"/>
                <a:ext cx="346400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12167" fill="none" extrusionOk="0">
                    <a:moveTo>
                      <a:pt x="13856" y="0"/>
                    </a:moveTo>
                    <a:lnTo>
                      <a:pt x="1" y="12166"/>
                    </a:lnTo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981650" y="2688875"/>
                <a:ext cx="365225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13057" fill="none" extrusionOk="0">
                    <a:moveTo>
                      <a:pt x="14609" y="0"/>
                    </a:moveTo>
                    <a:lnTo>
                      <a:pt x="0" y="13056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1071225" y="2759625"/>
                <a:ext cx="357250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4290" h="12897" fill="none" extrusionOk="0">
                    <a:moveTo>
                      <a:pt x="14290" y="0"/>
                    </a:moveTo>
                    <a:lnTo>
                      <a:pt x="1" y="12897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2827410">
              <a:off x="8144137" y="3917211"/>
              <a:ext cx="859949" cy="990595"/>
              <a:chOff x="2717500" y="635175"/>
              <a:chExt cx="859975" cy="990625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058175" y="1240025"/>
                <a:ext cx="49647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3044" extrusionOk="0">
                    <a:moveTo>
                      <a:pt x="19859" y="1"/>
                    </a:moveTo>
                    <a:cubicBezTo>
                      <a:pt x="19858" y="1"/>
                      <a:pt x="1" y="7122"/>
                      <a:pt x="366" y="10135"/>
                    </a:cubicBezTo>
                    <a:cubicBezTo>
                      <a:pt x="638" y="12384"/>
                      <a:pt x="1483" y="13043"/>
                      <a:pt x="2653" y="13043"/>
                    </a:cubicBezTo>
                    <a:cubicBezTo>
                      <a:pt x="3051" y="13043"/>
                      <a:pt x="3486" y="12967"/>
                      <a:pt x="3949" y="12851"/>
                    </a:cubicBezTo>
                    <a:cubicBezTo>
                      <a:pt x="5775" y="12395"/>
                      <a:pt x="19585" y="5273"/>
                      <a:pt x="19585" y="5273"/>
                    </a:cubicBezTo>
                    <a:cubicBezTo>
                      <a:pt x="18854" y="1987"/>
                      <a:pt x="19859" y="1"/>
                      <a:pt x="198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058175" y="1240025"/>
                <a:ext cx="496475" cy="332700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3308" fill="none" extrusionOk="0">
                    <a:moveTo>
                      <a:pt x="19859" y="1"/>
                    </a:moveTo>
                    <a:cubicBezTo>
                      <a:pt x="19859" y="1"/>
                      <a:pt x="18854" y="1987"/>
                      <a:pt x="19585" y="5273"/>
                    </a:cubicBezTo>
                    <a:cubicBezTo>
                      <a:pt x="19585" y="5273"/>
                      <a:pt x="5775" y="12395"/>
                      <a:pt x="3949" y="12851"/>
                    </a:cubicBezTo>
                    <a:cubicBezTo>
                      <a:pt x="2123" y="13308"/>
                      <a:pt x="731" y="13148"/>
                      <a:pt x="366" y="10135"/>
                    </a:cubicBezTo>
                    <a:cubicBezTo>
                      <a:pt x="1" y="7122"/>
                      <a:pt x="19859" y="1"/>
                      <a:pt x="19859" y="1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rgbClr val="48060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2717500" y="637450"/>
                <a:ext cx="859975" cy="950225"/>
              </a:xfrm>
              <a:custGeom>
                <a:avLst/>
                <a:gdLst/>
                <a:ahLst/>
                <a:cxnLst/>
                <a:rect l="l" t="t" r="r" b="b"/>
                <a:pathLst>
                  <a:path w="34399" h="38009" extrusionOk="0">
                    <a:moveTo>
                      <a:pt x="19523" y="0"/>
                    </a:moveTo>
                    <a:cubicBezTo>
                      <a:pt x="19521" y="0"/>
                      <a:pt x="19519" y="0"/>
                      <a:pt x="19517" y="0"/>
                    </a:cubicBezTo>
                    <a:cubicBezTo>
                      <a:pt x="18604" y="69"/>
                      <a:pt x="7077" y="4725"/>
                      <a:pt x="2945" y="6506"/>
                    </a:cubicBezTo>
                    <a:cubicBezTo>
                      <a:pt x="2147" y="6825"/>
                      <a:pt x="1622" y="7076"/>
                      <a:pt x="1485" y="7145"/>
                    </a:cubicBezTo>
                    <a:cubicBezTo>
                      <a:pt x="503" y="7715"/>
                      <a:pt x="1" y="13285"/>
                      <a:pt x="92" y="14198"/>
                    </a:cubicBezTo>
                    <a:cubicBezTo>
                      <a:pt x="161" y="15111"/>
                      <a:pt x="8150" y="31727"/>
                      <a:pt x="11208" y="35631"/>
                    </a:cubicBezTo>
                    <a:cubicBezTo>
                      <a:pt x="12701" y="37521"/>
                      <a:pt x="14194" y="38009"/>
                      <a:pt x="15336" y="38009"/>
                    </a:cubicBezTo>
                    <a:cubicBezTo>
                      <a:pt x="16552" y="38009"/>
                      <a:pt x="17371" y="37457"/>
                      <a:pt x="17371" y="37457"/>
                    </a:cubicBezTo>
                    <a:lnTo>
                      <a:pt x="17371" y="37457"/>
                    </a:lnTo>
                    <a:cubicBezTo>
                      <a:pt x="17194" y="37506"/>
                      <a:pt x="16937" y="37546"/>
                      <a:pt x="16643" y="37546"/>
                    </a:cubicBezTo>
                    <a:cubicBezTo>
                      <a:pt x="15839" y="37546"/>
                      <a:pt x="14750" y="37243"/>
                      <a:pt x="14198" y="35973"/>
                    </a:cubicBezTo>
                    <a:cubicBezTo>
                      <a:pt x="13628" y="34603"/>
                      <a:pt x="14107" y="33188"/>
                      <a:pt x="14929" y="32367"/>
                    </a:cubicBezTo>
                    <a:cubicBezTo>
                      <a:pt x="15157" y="32138"/>
                      <a:pt x="15431" y="31956"/>
                      <a:pt x="15705" y="31819"/>
                    </a:cubicBezTo>
                    <a:cubicBezTo>
                      <a:pt x="16344" y="31522"/>
                      <a:pt x="21343" y="29331"/>
                      <a:pt x="25999" y="27231"/>
                    </a:cubicBezTo>
                    <a:cubicBezTo>
                      <a:pt x="30336" y="25291"/>
                      <a:pt x="34399" y="23419"/>
                      <a:pt x="34399" y="23259"/>
                    </a:cubicBezTo>
                    <a:cubicBezTo>
                      <a:pt x="34399" y="22918"/>
                      <a:pt x="20667" y="0"/>
                      <a:pt x="195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2717500" y="800075"/>
                <a:ext cx="649975" cy="787600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31504" extrusionOk="0">
                    <a:moveTo>
                      <a:pt x="2945" y="1"/>
                    </a:moveTo>
                    <a:cubicBezTo>
                      <a:pt x="2147" y="320"/>
                      <a:pt x="1622" y="571"/>
                      <a:pt x="1485" y="640"/>
                    </a:cubicBezTo>
                    <a:cubicBezTo>
                      <a:pt x="503" y="1210"/>
                      <a:pt x="1" y="6780"/>
                      <a:pt x="92" y="7693"/>
                    </a:cubicBezTo>
                    <a:cubicBezTo>
                      <a:pt x="161" y="8606"/>
                      <a:pt x="8150" y="25222"/>
                      <a:pt x="11208" y="29126"/>
                    </a:cubicBezTo>
                    <a:cubicBezTo>
                      <a:pt x="12701" y="31016"/>
                      <a:pt x="14194" y="31504"/>
                      <a:pt x="15336" y="31504"/>
                    </a:cubicBezTo>
                    <a:cubicBezTo>
                      <a:pt x="16552" y="31504"/>
                      <a:pt x="17371" y="30952"/>
                      <a:pt x="17371" y="30952"/>
                    </a:cubicBezTo>
                    <a:lnTo>
                      <a:pt x="17371" y="30952"/>
                    </a:lnTo>
                    <a:cubicBezTo>
                      <a:pt x="17194" y="31001"/>
                      <a:pt x="16937" y="31041"/>
                      <a:pt x="16643" y="31041"/>
                    </a:cubicBezTo>
                    <a:cubicBezTo>
                      <a:pt x="15839" y="31041"/>
                      <a:pt x="14750" y="30738"/>
                      <a:pt x="14198" y="29468"/>
                    </a:cubicBezTo>
                    <a:cubicBezTo>
                      <a:pt x="13628" y="28098"/>
                      <a:pt x="14107" y="26683"/>
                      <a:pt x="14929" y="25862"/>
                    </a:cubicBezTo>
                    <a:cubicBezTo>
                      <a:pt x="15157" y="25633"/>
                      <a:pt x="15431" y="25451"/>
                      <a:pt x="15705" y="25314"/>
                    </a:cubicBezTo>
                    <a:cubicBezTo>
                      <a:pt x="16344" y="25017"/>
                      <a:pt x="21343" y="22826"/>
                      <a:pt x="25999" y="20726"/>
                    </a:cubicBezTo>
                    <a:cubicBezTo>
                      <a:pt x="21594" y="18991"/>
                      <a:pt x="17485" y="16549"/>
                      <a:pt x="13879" y="13536"/>
                    </a:cubicBezTo>
                    <a:cubicBezTo>
                      <a:pt x="9382" y="9793"/>
                      <a:pt x="5662" y="5159"/>
                      <a:pt x="2945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2717500" y="635175"/>
                <a:ext cx="859975" cy="990625"/>
              </a:xfrm>
              <a:custGeom>
                <a:avLst/>
                <a:gdLst/>
                <a:ahLst/>
                <a:cxnLst/>
                <a:rect l="l" t="t" r="r" b="b"/>
                <a:pathLst>
                  <a:path w="34399" h="39625" fill="none" extrusionOk="0">
                    <a:moveTo>
                      <a:pt x="14929" y="32458"/>
                    </a:moveTo>
                    <a:cubicBezTo>
                      <a:pt x="14107" y="33279"/>
                      <a:pt x="13628" y="34694"/>
                      <a:pt x="14198" y="36064"/>
                    </a:cubicBezTo>
                    <a:cubicBezTo>
                      <a:pt x="14952" y="37799"/>
                      <a:pt x="16709" y="37730"/>
                      <a:pt x="17371" y="37548"/>
                    </a:cubicBezTo>
                    <a:cubicBezTo>
                      <a:pt x="17371" y="37548"/>
                      <a:pt x="14290" y="39625"/>
                      <a:pt x="11208" y="35722"/>
                    </a:cubicBezTo>
                    <a:cubicBezTo>
                      <a:pt x="8150" y="31818"/>
                      <a:pt x="161" y="15202"/>
                      <a:pt x="92" y="14289"/>
                    </a:cubicBezTo>
                    <a:cubicBezTo>
                      <a:pt x="1" y="13376"/>
                      <a:pt x="503" y="7806"/>
                      <a:pt x="1485" y="7236"/>
                    </a:cubicBezTo>
                    <a:cubicBezTo>
                      <a:pt x="2329" y="6756"/>
                      <a:pt x="18444" y="160"/>
                      <a:pt x="19517" y="91"/>
                    </a:cubicBezTo>
                    <a:cubicBezTo>
                      <a:pt x="20612" y="0"/>
                      <a:pt x="34399" y="23008"/>
                      <a:pt x="34399" y="23350"/>
                    </a:cubicBezTo>
                    <a:cubicBezTo>
                      <a:pt x="34399" y="23693"/>
                      <a:pt x="16937" y="31316"/>
                      <a:pt x="15705" y="31910"/>
                    </a:cubicBezTo>
                    <a:cubicBezTo>
                      <a:pt x="15431" y="32047"/>
                      <a:pt x="15157" y="32229"/>
                      <a:pt x="14929" y="32458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2717500" y="816050"/>
                <a:ext cx="434300" cy="77162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0865" extrusionOk="0">
                    <a:moveTo>
                      <a:pt x="1485" y="1"/>
                    </a:moveTo>
                    <a:cubicBezTo>
                      <a:pt x="503" y="571"/>
                      <a:pt x="1" y="6141"/>
                      <a:pt x="92" y="7054"/>
                    </a:cubicBezTo>
                    <a:cubicBezTo>
                      <a:pt x="161" y="7967"/>
                      <a:pt x="8150" y="24583"/>
                      <a:pt x="11208" y="28487"/>
                    </a:cubicBezTo>
                    <a:cubicBezTo>
                      <a:pt x="12701" y="30377"/>
                      <a:pt x="14194" y="30865"/>
                      <a:pt x="15336" y="30865"/>
                    </a:cubicBezTo>
                    <a:cubicBezTo>
                      <a:pt x="16552" y="30865"/>
                      <a:pt x="17371" y="30313"/>
                      <a:pt x="17371" y="30313"/>
                    </a:cubicBezTo>
                    <a:lnTo>
                      <a:pt x="17371" y="30313"/>
                    </a:lnTo>
                    <a:cubicBezTo>
                      <a:pt x="17194" y="30362"/>
                      <a:pt x="16937" y="30402"/>
                      <a:pt x="16643" y="30402"/>
                    </a:cubicBezTo>
                    <a:cubicBezTo>
                      <a:pt x="15839" y="30402"/>
                      <a:pt x="14750" y="30099"/>
                      <a:pt x="14198" y="28829"/>
                    </a:cubicBezTo>
                    <a:cubicBezTo>
                      <a:pt x="13628" y="27459"/>
                      <a:pt x="14107" y="26044"/>
                      <a:pt x="14929" y="25223"/>
                    </a:cubicBezTo>
                    <a:cubicBezTo>
                      <a:pt x="10158" y="18558"/>
                      <a:pt x="1485" y="1"/>
                      <a:pt x="1485" y="1"/>
                    </a:cubicBezTo>
                    <a:close/>
                  </a:path>
                </a:pathLst>
              </a:custGeom>
              <a:solidFill>
                <a:srgbClr val="636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2717500" y="816050"/>
                <a:ext cx="434300" cy="77162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0865" extrusionOk="0">
                    <a:moveTo>
                      <a:pt x="1485" y="1"/>
                    </a:moveTo>
                    <a:cubicBezTo>
                      <a:pt x="503" y="571"/>
                      <a:pt x="1" y="6141"/>
                      <a:pt x="92" y="7054"/>
                    </a:cubicBezTo>
                    <a:cubicBezTo>
                      <a:pt x="161" y="7967"/>
                      <a:pt x="8150" y="24583"/>
                      <a:pt x="11208" y="28487"/>
                    </a:cubicBezTo>
                    <a:cubicBezTo>
                      <a:pt x="12701" y="30377"/>
                      <a:pt x="14194" y="30865"/>
                      <a:pt x="15336" y="30865"/>
                    </a:cubicBezTo>
                    <a:cubicBezTo>
                      <a:pt x="16552" y="30865"/>
                      <a:pt x="17371" y="30313"/>
                      <a:pt x="17371" y="30313"/>
                    </a:cubicBezTo>
                    <a:lnTo>
                      <a:pt x="17371" y="30313"/>
                    </a:lnTo>
                    <a:cubicBezTo>
                      <a:pt x="17194" y="30362"/>
                      <a:pt x="16937" y="30402"/>
                      <a:pt x="16643" y="30402"/>
                    </a:cubicBezTo>
                    <a:cubicBezTo>
                      <a:pt x="15839" y="30402"/>
                      <a:pt x="14750" y="30099"/>
                      <a:pt x="14198" y="28829"/>
                    </a:cubicBezTo>
                    <a:cubicBezTo>
                      <a:pt x="13628" y="27459"/>
                      <a:pt x="14107" y="26044"/>
                      <a:pt x="14929" y="25223"/>
                    </a:cubicBezTo>
                    <a:cubicBezTo>
                      <a:pt x="10158" y="18558"/>
                      <a:pt x="1485" y="1"/>
                      <a:pt x="1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2717500" y="816050"/>
                <a:ext cx="434300" cy="80975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2390" fill="none" extrusionOk="0">
                    <a:moveTo>
                      <a:pt x="17371" y="30313"/>
                    </a:moveTo>
                    <a:cubicBezTo>
                      <a:pt x="17371" y="30313"/>
                      <a:pt x="14290" y="32390"/>
                      <a:pt x="11208" y="28487"/>
                    </a:cubicBezTo>
                    <a:cubicBezTo>
                      <a:pt x="8150" y="24583"/>
                      <a:pt x="161" y="7967"/>
                      <a:pt x="92" y="7054"/>
                    </a:cubicBezTo>
                    <a:cubicBezTo>
                      <a:pt x="1" y="6141"/>
                      <a:pt x="503" y="571"/>
                      <a:pt x="1485" y="1"/>
                    </a:cubicBezTo>
                    <a:cubicBezTo>
                      <a:pt x="1485" y="1"/>
                      <a:pt x="10158" y="18558"/>
                      <a:pt x="14929" y="25223"/>
                    </a:cubicBezTo>
                    <a:cubicBezTo>
                      <a:pt x="14107" y="26044"/>
                      <a:pt x="13628" y="27459"/>
                      <a:pt x="14198" y="28829"/>
                    </a:cubicBezTo>
                    <a:cubicBezTo>
                      <a:pt x="14952" y="30564"/>
                      <a:pt x="16709" y="30495"/>
                      <a:pt x="17371" y="30313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2923500" y="767300"/>
                <a:ext cx="368675" cy="282875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11315" extrusionOk="0">
                    <a:moveTo>
                      <a:pt x="10764" y="0"/>
                    </a:moveTo>
                    <a:cubicBezTo>
                      <a:pt x="10607" y="0"/>
                      <a:pt x="10448" y="26"/>
                      <a:pt x="10295" y="79"/>
                    </a:cubicBezTo>
                    <a:cubicBezTo>
                      <a:pt x="6392" y="1403"/>
                      <a:pt x="2717" y="3252"/>
                      <a:pt x="960" y="4188"/>
                    </a:cubicBezTo>
                    <a:cubicBezTo>
                      <a:pt x="298" y="4553"/>
                      <a:pt x="1" y="5329"/>
                      <a:pt x="275" y="6014"/>
                    </a:cubicBezTo>
                    <a:cubicBezTo>
                      <a:pt x="1119" y="8113"/>
                      <a:pt x="2055" y="9711"/>
                      <a:pt x="2649" y="10647"/>
                    </a:cubicBezTo>
                    <a:cubicBezTo>
                      <a:pt x="2918" y="11068"/>
                      <a:pt x="3386" y="11315"/>
                      <a:pt x="3879" y="11315"/>
                    </a:cubicBezTo>
                    <a:cubicBezTo>
                      <a:pt x="4054" y="11315"/>
                      <a:pt x="4232" y="11284"/>
                      <a:pt x="4406" y="11218"/>
                    </a:cubicBezTo>
                    <a:cubicBezTo>
                      <a:pt x="9496" y="9232"/>
                      <a:pt x="12464" y="7543"/>
                      <a:pt x="13902" y="6630"/>
                    </a:cubicBezTo>
                    <a:cubicBezTo>
                      <a:pt x="14518" y="6219"/>
                      <a:pt x="14746" y="5420"/>
                      <a:pt x="14404" y="4735"/>
                    </a:cubicBezTo>
                    <a:cubicBezTo>
                      <a:pt x="13491" y="2886"/>
                      <a:pt x="12555" y="1448"/>
                      <a:pt x="11939" y="604"/>
                    </a:cubicBezTo>
                    <a:cubicBezTo>
                      <a:pt x="11667" y="214"/>
                      <a:pt x="11220" y="0"/>
                      <a:pt x="107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2923500" y="764125"/>
                <a:ext cx="368675" cy="289900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11596" fill="none" extrusionOk="0">
                    <a:moveTo>
                      <a:pt x="960" y="4315"/>
                    </a:moveTo>
                    <a:cubicBezTo>
                      <a:pt x="2717" y="3379"/>
                      <a:pt x="6392" y="1530"/>
                      <a:pt x="10295" y="206"/>
                    </a:cubicBezTo>
                    <a:cubicBezTo>
                      <a:pt x="10889" y="1"/>
                      <a:pt x="11573" y="206"/>
                      <a:pt x="11939" y="731"/>
                    </a:cubicBezTo>
                    <a:cubicBezTo>
                      <a:pt x="12555" y="1575"/>
                      <a:pt x="13491" y="3013"/>
                      <a:pt x="14404" y="4862"/>
                    </a:cubicBezTo>
                    <a:cubicBezTo>
                      <a:pt x="14746" y="5547"/>
                      <a:pt x="14518" y="6346"/>
                      <a:pt x="13902" y="6757"/>
                    </a:cubicBezTo>
                    <a:cubicBezTo>
                      <a:pt x="12464" y="7670"/>
                      <a:pt x="9496" y="9359"/>
                      <a:pt x="4406" y="11345"/>
                    </a:cubicBezTo>
                    <a:cubicBezTo>
                      <a:pt x="3744" y="11596"/>
                      <a:pt x="3014" y="11345"/>
                      <a:pt x="2649" y="10774"/>
                    </a:cubicBezTo>
                    <a:cubicBezTo>
                      <a:pt x="2055" y="9838"/>
                      <a:pt x="1119" y="8240"/>
                      <a:pt x="275" y="6141"/>
                    </a:cubicBezTo>
                    <a:cubicBezTo>
                      <a:pt x="1" y="5456"/>
                      <a:pt x="298" y="4680"/>
                      <a:pt x="960" y="4315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033075" y="1218925"/>
                <a:ext cx="544400" cy="364500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14580" extrusionOk="0">
                    <a:moveTo>
                      <a:pt x="21776" y="0"/>
                    </a:moveTo>
                    <a:cubicBezTo>
                      <a:pt x="21775" y="1"/>
                      <a:pt x="7533" y="6072"/>
                      <a:pt x="5136" y="6985"/>
                    </a:cubicBezTo>
                    <a:cubicBezTo>
                      <a:pt x="2717" y="7875"/>
                      <a:pt x="0" y="8971"/>
                      <a:pt x="868" y="12075"/>
                    </a:cubicBezTo>
                    <a:cubicBezTo>
                      <a:pt x="1418" y="14031"/>
                      <a:pt x="2180" y="14580"/>
                      <a:pt x="3078" y="14580"/>
                    </a:cubicBezTo>
                    <a:cubicBezTo>
                      <a:pt x="3594" y="14580"/>
                      <a:pt x="4156" y="14398"/>
                      <a:pt x="4748" y="14198"/>
                    </a:cubicBezTo>
                    <a:cubicBezTo>
                      <a:pt x="6346" y="13673"/>
                      <a:pt x="20726" y="6574"/>
                      <a:pt x="20908" y="6437"/>
                    </a:cubicBezTo>
                    <a:cubicBezTo>
                      <a:pt x="21091" y="6300"/>
                      <a:pt x="21365" y="5570"/>
                      <a:pt x="21274" y="5433"/>
                    </a:cubicBezTo>
                    <a:cubicBezTo>
                      <a:pt x="21273" y="5432"/>
                      <a:pt x="21271" y="5431"/>
                      <a:pt x="21268" y="5431"/>
                    </a:cubicBezTo>
                    <a:cubicBezTo>
                      <a:pt x="20916" y="5431"/>
                      <a:pt x="5633" y="13195"/>
                      <a:pt x="4999" y="13422"/>
                    </a:cubicBezTo>
                    <a:cubicBezTo>
                      <a:pt x="4758" y="13508"/>
                      <a:pt x="4413" y="13581"/>
                      <a:pt x="4044" y="13581"/>
                    </a:cubicBezTo>
                    <a:cubicBezTo>
                      <a:pt x="3437" y="13581"/>
                      <a:pt x="2766" y="13382"/>
                      <a:pt x="2397" y="12714"/>
                    </a:cubicBezTo>
                    <a:cubicBezTo>
                      <a:pt x="1826" y="11618"/>
                      <a:pt x="2055" y="10021"/>
                      <a:pt x="2990" y="9564"/>
                    </a:cubicBezTo>
                    <a:cubicBezTo>
                      <a:pt x="3926" y="9108"/>
                      <a:pt x="21228" y="1347"/>
                      <a:pt x="21410" y="1027"/>
                    </a:cubicBezTo>
                    <a:cubicBezTo>
                      <a:pt x="21593" y="708"/>
                      <a:pt x="21776" y="0"/>
                      <a:pt x="217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033075" y="1218925"/>
                <a:ext cx="544400" cy="378925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15157" fill="none" extrusionOk="0">
                    <a:moveTo>
                      <a:pt x="21776" y="0"/>
                    </a:moveTo>
                    <a:cubicBezTo>
                      <a:pt x="21776" y="0"/>
                      <a:pt x="21593" y="708"/>
                      <a:pt x="21410" y="1027"/>
                    </a:cubicBezTo>
                    <a:cubicBezTo>
                      <a:pt x="21228" y="1347"/>
                      <a:pt x="3926" y="9108"/>
                      <a:pt x="2990" y="9564"/>
                    </a:cubicBezTo>
                    <a:cubicBezTo>
                      <a:pt x="2055" y="10021"/>
                      <a:pt x="1826" y="11618"/>
                      <a:pt x="2397" y="12714"/>
                    </a:cubicBezTo>
                    <a:cubicBezTo>
                      <a:pt x="2990" y="13787"/>
                      <a:pt x="4360" y="13650"/>
                      <a:pt x="4999" y="13422"/>
                    </a:cubicBezTo>
                    <a:cubicBezTo>
                      <a:pt x="5638" y="13193"/>
                      <a:pt x="21182" y="5296"/>
                      <a:pt x="21274" y="5433"/>
                    </a:cubicBezTo>
                    <a:cubicBezTo>
                      <a:pt x="21365" y="5570"/>
                      <a:pt x="21091" y="6300"/>
                      <a:pt x="20908" y="6437"/>
                    </a:cubicBezTo>
                    <a:cubicBezTo>
                      <a:pt x="20726" y="6574"/>
                      <a:pt x="6346" y="13673"/>
                      <a:pt x="4748" y="14198"/>
                    </a:cubicBezTo>
                    <a:cubicBezTo>
                      <a:pt x="3127" y="14745"/>
                      <a:pt x="1735" y="15156"/>
                      <a:pt x="868" y="12075"/>
                    </a:cubicBezTo>
                    <a:cubicBezTo>
                      <a:pt x="0" y="8971"/>
                      <a:pt x="2717" y="7875"/>
                      <a:pt x="5136" y="6985"/>
                    </a:cubicBezTo>
                    <a:cubicBezTo>
                      <a:pt x="7533" y="6072"/>
                      <a:pt x="21776" y="0"/>
                      <a:pt x="21776" y="0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" name="Google Shape;134;p3"/>
            <p:cNvGrpSpPr/>
            <p:nvPr/>
          </p:nvGrpSpPr>
          <p:grpSpPr>
            <a:xfrm rot="-4464100">
              <a:off x="8035207" y="200684"/>
              <a:ext cx="791149" cy="956779"/>
              <a:chOff x="7835500" y="333075"/>
              <a:chExt cx="791125" cy="956750"/>
            </a:xfrm>
          </p:grpSpPr>
          <p:sp>
            <p:nvSpPr>
              <p:cNvPr id="135" name="Google Shape;135;p3"/>
              <p:cNvSpPr/>
              <p:nvPr/>
            </p:nvSpPr>
            <p:spPr>
              <a:xfrm>
                <a:off x="7835500" y="1181025"/>
                <a:ext cx="94375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4352" extrusionOk="0">
                    <a:moveTo>
                      <a:pt x="2193" y="0"/>
                    </a:moveTo>
                    <a:lnTo>
                      <a:pt x="1830" y="610"/>
                    </a:lnTo>
                    <a:lnTo>
                      <a:pt x="495" y="2917"/>
                    </a:lnTo>
                    <a:lnTo>
                      <a:pt x="133" y="3527"/>
                    </a:lnTo>
                    <a:cubicBezTo>
                      <a:pt x="1" y="3741"/>
                      <a:pt x="34" y="4005"/>
                      <a:pt x="215" y="4186"/>
                    </a:cubicBezTo>
                    <a:cubicBezTo>
                      <a:pt x="314" y="4285"/>
                      <a:pt x="462" y="4351"/>
                      <a:pt x="594" y="4351"/>
                    </a:cubicBezTo>
                    <a:cubicBezTo>
                      <a:pt x="742" y="4351"/>
                      <a:pt x="907" y="4285"/>
                      <a:pt x="1006" y="4153"/>
                    </a:cubicBezTo>
                    <a:lnTo>
                      <a:pt x="3198" y="1615"/>
                    </a:lnTo>
                    <a:lnTo>
                      <a:pt x="3775" y="940"/>
                    </a:lnTo>
                    <a:lnTo>
                      <a:pt x="2951" y="445"/>
                    </a:lnTo>
                    <a:lnTo>
                      <a:pt x="21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7867225" y="1019100"/>
                <a:ext cx="20770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210" extrusionOk="0">
                    <a:moveTo>
                      <a:pt x="2077" y="0"/>
                    </a:moveTo>
                    <a:cubicBezTo>
                      <a:pt x="2077" y="0"/>
                      <a:pt x="1929" y="264"/>
                      <a:pt x="1698" y="758"/>
                    </a:cubicBezTo>
                    <a:cubicBezTo>
                      <a:pt x="1286" y="1632"/>
                      <a:pt x="627" y="3197"/>
                      <a:pt x="182" y="4961"/>
                    </a:cubicBezTo>
                    <a:cubicBezTo>
                      <a:pt x="1" y="5703"/>
                      <a:pt x="149" y="6477"/>
                      <a:pt x="561" y="7087"/>
                    </a:cubicBezTo>
                    <a:cubicBezTo>
                      <a:pt x="693" y="7252"/>
                      <a:pt x="825" y="7417"/>
                      <a:pt x="990" y="7565"/>
                    </a:cubicBezTo>
                    <a:cubicBezTo>
                      <a:pt x="1006" y="7581"/>
                      <a:pt x="1023" y="7598"/>
                      <a:pt x="1039" y="7614"/>
                    </a:cubicBezTo>
                    <a:cubicBezTo>
                      <a:pt x="1056" y="7614"/>
                      <a:pt x="1072" y="7631"/>
                      <a:pt x="1089" y="7631"/>
                    </a:cubicBezTo>
                    <a:cubicBezTo>
                      <a:pt x="1336" y="7845"/>
                      <a:pt x="1616" y="7993"/>
                      <a:pt x="1929" y="8092"/>
                    </a:cubicBezTo>
                    <a:cubicBezTo>
                      <a:pt x="2176" y="8170"/>
                      <a:pt x="2435" y="8209"/>
                      <a:pt x="2697" y="8209"/>
                    </a:cubicBezTo>
                    <a:cubicBezTo>
                      <a:pt x="3152" y="8209"/>
                      <a:pt x="3614" y="8092"/>
                      <a:pt x="4022" y="7862"/>
                    </a:cubicBezTo>
                    <a:cubicBezTo>
                      <a:pt x="5044" y="7285"/>
                      <a:pt x="6461" y="6395"/>
                      <a:pt x="7714" y="5373"/>
                    </a:cubicBezTo>
                    <a:cubicBezTo>
                      <a:pt x="7928" y="5208"/>
                      <a:pt x="8126" y="5043"/>
                      <a:pt x="8307" y="4878"/>
                    </a:cubicBezTo>
                    <a:cubicBezTo>
                      <a:pt x="8307" y="4878"/>
                      <a:pt x="7236" y="4368"/>
                      <a:pt x="5819" y="3379"/>
                    </a:cubicBezTo>
                    <a:cubicBezTo>
                      <a:pt x="4648" y="2571"/>
                      <a:pt x="3264" y="1417"/>
                      <a:pt x="20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7867225" y="1019100"/>
                <a:ext cx="207700" cy="207675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307" fill="none" extrusionOk="0">
                    <a:moveTo>
                      <a:pt x="8307" y="4878"/>
                    </a:moveTo>
                    <a:cubicBezTo>
                      <a:pt x="8126" y="5043"/>
                      <a:pt x="7928" y="5208"/>
                      <a:pt x="7714" y="5373"/>
                    </a:cubicBezTo>
                    <a:cubicBezTo>
                      <a:pt x="6461" y="6395"/>
                      <a:pt x="5044" y="7285"/>
                      <a:pt x="4022" y="7862"/>
                    </a:cubicBezTo>
                    <a:cubicBezTo>
                      <a:pt x="3379" y="8224"/>
                      <a:pt x="2605" y="8307"/>
                      <a:pt x="1929" y="8092"/>
                    </a:cubicBezTo>
                    <a:cubicBezTo>
                      <a:pt x="1616" y="7993"/>
                      <a:pt x="1336" y="7845"/>
                      <a:pt x="1089" y="7631"/>
                    </a:cubicBezTo>
                    <a:cubicBezTo>
                      <a:pt x="1072" y="7631"/>
                      <a:pt x="1056" y="7614"/>
                      <a:pt x="1039" y="7614"/>
                    </a:cubicBezTo>
                    <a:cubicBezTo>
                      <a:pt x="1023" y="7598"/>
                      <a:pt x="1006" y="7581"/>
                      <a:pt x="990" y="7565"/>
                    </a:cubicBezTo>
                    <a:cubicBezTo>
                      <a:pt x="825" y="7417"/>
                      <a:pt x="693" y="7252"/>
                      <a:pt x="561" y="7087"/>
                    </a:cubicBezTo>
                    <a:cubicBezTo>
                      <a:pt x="149" y="6477"/>
                      <a:pt x="1" y="5703"/>
                      <a:pt x="182" y="4961"/>
                    </a:cubicBezTo>
                    <a:cubicBezTo>
                      <a:pt x="627" y="3197"/>
                      <a:pt x="1286" y="1632"/>
                      <a:pt x="1698" y="758"/>
                    </a:cubicBezTo>
                    <a:cubicBezTo>
                      <a:pt x="1929" y="264"/>
                      <a:pt x="2077" y="0"/>
                      <a:pt x="2077" y="0"/>
                    </a:cubicBezTo>
                    <a:cubicBezTo>
                      <a:pt x="3264" y="1417"/>
                      <a:pt x="4648" y="2571"/>
                      <a:pt x="5819" y="3379"/>
                    </a:cubicBezTo>
                    <a:cubicBezTo>
                      <a:pt x="7236" y="4368"/>
                      <a:pt x="8307" y="4878"/>
                      <a:pt x="8307" y="4878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8374025" y="538250"/>
                <a:ext cx="252600" cy="39822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29" extrusionOk="0">
                    <a:moveTo>
                      <a:pt x="7120" y="1"/>
                    </a:moveTo>
                    <a:lnTo>
                      <a:pt x="6296" y="1863"/>
                    </a:lnTo>
                    <a:cubicBezTo>
                      <a:pt x="6296" y="1863"/>
                      <a:pt x="6675" y="2061"/>
                      <a:pt x="7022" y="2341"/>
                    </a:cubicBezTo>
                    <a:cubicBezTo>
                      <a:pt x="7384" y="2638"/>
                      <a:pt x="7714" y="3000"/>
                      <a:pt x="7598" y="3330"/>
                    </a:cubicBezTo>
                    <a:cubicBezTo>
                      <a:pt x="7384" y="3973"/>
                      <a:pt x="1" y="15015"/>
                      <a:pt x="182" y="15394"/>
                    </a:cubicBezTo>
                    <a:cubicBezTo>
                      <a:pt x="345" y="15735"/>
                      <a:pt x="1200" y="15929"/>
                      <a:pt x="1599" y="15929"/>
                    </a:cubicBezTo>
                    <a:cubicBezTo>
                      <a:pt x="1644" y="15929"/>
                      <a:pt x="1683" y="15926"/>
                      <a:pt x="1715" y="15921"/>
                    </a:cubicBezTo>
                    <a:cubicBezTo>
                      <a:pt x="2011" y="15872"/>
                      <a:pt x="10104" y="3396"/>
                      <a:pt x="10021" y="2654"/>
                    </a:cubicBezTo>
                    <a:cubicBezTo>
                      <a:pt x="9955" y="2094"/>
                      <a:pt x="8307" y="841"/>
                      <a:pt x="7516" y="281"/>
                    </a:cubicBezTo>
                    <a:cubicBezTo>
                      <a:pt x="7285" y="116"/>
                      <a:pt x="7120" y="1"/>
                      <a:pt x="71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74025" y="538250"/>
                <a:ext cx="252600" cy="39927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71" fill="none" extrusionOk="0">
                    <a:moveTo>
                      <a:pt x="10021" y="2654"/>
                    </a:moveTo>
                    <a:cubicBezTo>
                      <a:pt x="10104" y="3396"/>
                      <a:pt x="2011" y="15872"/>
                      <a:pt x="1715" y="15921"/>
                    </a:cubicBezTo>
                    <a:cubicBezTo>
                      <a:pt x="1401" y="15971"/>
                      <a:pt x="363" y="15773"/>
                      <a:pt x="182" y="15394"/>
                    </a:cubicBezTo>
                    <a:cubicBezTo>
                      <a:pt x="1" y="15015"/>
                      <a:pt x="7384" y="3973"/>
                      <a:pt x="7598" y="3330"/>
                    </a:cubicBezTo>
                    <a:cubicBezTo>
                      <a:pt x="7714" y="3000"/>
                      <a:pt x="7384" y="2638"/>
                      <a:pt x="7022" y="2341"/>
                    </a:cubicBezTo>
                    <a:cubicBezTo>
                      <a:pt x="6675" y="2061"/>
                      <a:pt x="6296" y="1863"/>
                      <a:pt x="6296" y="1863"/>
                    </a:cubicBezTo>
                    <a:lnTo>
                      <a:pt x="7120" y="1"/>
                    </a:lnTo>
                    <a:cubicBezTo>
                      <a:pt x="7120" y="1"/>
                      <a:pt x="7285" y="116"/>
                      <a:pt x="7516" y="281"/>
                    </a:cubicBezTo>
                    <a:cubicBezTo>
                      <a:pt x="8307" y="841"/>
                      <a:pt x="9955" y="2094"/>
                      <a:pt x="10021" y="2654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7897725" y="597175"/>
                <a:ext cx="513000" cy="561675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467" extrusionOk="0">
                    <a:moveTo>
                      <a:pt x="11290" y="0"/>
                    </a:moveTo>
                    <a:cubicBezTo>
                      <a:pt x="11290" y="0"/>
                      <a:pt x="11043" y="281"/>
                      <a:pt x="10631" y="792"/>
                    </a:cubicBezTo>
                    <a:cubicBezTo>
                      <a:pt x="8917" y="2852"/>
                      <a:pt x="4236" y="8801"/>
                      <a:pt x="248" y="16037"/>
                    </a:cubicBezTo>
                    <a:cubicBezTo>
                      <a:pt x="0" y="16482"/>
                      <a:pt x="33" y="17058"/>
                      <a:pt x="346" y="17470"/>
                    </a:cubicBezTo>
                    <a:cubicBezTo>
                      <a:pt x="396" y="17520"/>
                      <a:pt x="445" y="17569"/>
                      <a:pt x="478" y="17635"/>
                    </a:cubicBezTo>
                    <a:cubicBezTo>
                      <a:pt x="1121" y="18426"/>
                      <a:pt x="2242" y="19629"/>
                      <a:pt x="3956" y="20800"/>
                    </a:cubicBezTo>
                    <a:cubicBezTo>
                      <a:pt x="4698" y="21310"/>
                      <a:pt x="5538" y="21805"/>
                      <a:pt x="6494" y="22250"/>
                    </a:cubicBezTo>
                    <a:cubicBezTo>
                      <a:pt x="6560" y="22283"/>
                      <a:pt x="6626" y="22316"/>
                      <a:pt x="6692" y="22349"/>
                    </a:cubicBezTo>
                    <a:cubicBezTo>
                      <a:pt x="6866" y="22428"/>
                      <a:pt x="7052" y="22466"/>
                      <a:pt x="7238" y="22466"/>
                    </a:cubicBezTo>
                    <a:cubicBezTo>
                      <a:pt x="7594" y="22466"/>
                      <a:pt x="7948" y="22323"/>
                      <a:pt x="8208" y="22052"/>
                    </a:cubicBezTo>
                    <a:cubicBezTo>
                      <a:pt x="10136" y="19992"/>
                      <a:pt x="16069" y="13515"/>
                      <a:pt x="19959" y="7763"/>
                    </a:cubicBezTo>
                    <a:cubicBezTo>
                      <a:pt x="20157" y="7483"/>
                      <a:pt x="20338" y="7203"/>
                      <a:pt x="20519" y="6939"/>
                    </a:cubicBezTo>
                    <a:lnTo>
                      <a:pt x="17124" y="4384"/>
                    </a:lnTo>
                    <a:lnTo>
                      <a:pt x="1129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7897725" y="597175"/>
                <a:ext cx="513000" cy="564500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580" fill="none" extrusionOk="0">
                    <a:moveTo>
                      <a:pt x="20519" y="6939"/>
                    </a:moveTo>
                    <a:cubicBezTo>
                      <a:pt x="20338" y="7203"/>
                      <a:pt x="20157" y="7483"/>
                      <a:pt x="19959" y="7763"/>
                    </a:cubicBezTo>
                    <a:cubicBezTo>
                      <a:pt x="16069" y="13515"/>
                      <a:pt x="10136" y="19992"/>
                      <a:pt x="8208" y="22052"/>
                    </a:cubicBezTo>
                    <a:cubicBezTo>
                      <a:pt x="7812" y="22464"/>
                      <a:pt x="7203" y="22580"/>
                      <a:pt x="6692" y="22349"/>
                    </a:cubicBezTo>
                    <a:cubicBezTo>
                      <a:pt x="6626" y="22316"/>
                      <a:pt x="6560" y="22283"/>
                      <a:pt x="6494" y="22250"/>
                    </a:cubicBezTo>
                    <a:cubicBezTo>
                      <a:pt x="5538" y="21805"/>
                      <a:pt x="4698" y="21310"/>
                      <a:pt x="3956" y="20800"/>
                    </a:cubicBezTo>
                    <a:cubicBezTo>
                      <a:pt x="2242" y="19629"/>
                      <a:pt x="1121" y="18426"/>
                      <a:pt x="478" y="17635"/>
                    </a:cubicBezTo>
                    <a:cubicBezTo>
                      <a:pt x="445" y="17569"/>
                      <a:pt x="396" y="17520"/>
                      <a:pt x="346" y="17470"/>
                    </a:cubicBezTo>
                    <a:cubicBezTo>
                      <a:pt x="33" y="17058"/>
                      <a:pt x="0" y="16482"/>
                      <a:pt x="248" y="16037"/>
                    </a:cubicBezTo>
                    <a:cubicBezTo>
                      <a:pt x="4236" y="8801"/>
                      <a:pt x="8917" y="2852"/>
                      <a:pt x="10631" y="792"/>
                    </a:cubicBezTo>
                    <a:cubicBezTo>
                      <a:pt x="11043" y="281"/>
                      <a:pt x="11290" y="0"/>
                      <a:pt x="11290" y="0"/>
                    </a:cubicBezTo>
                    <a:lnTo>
                      <a:pt x="17124" y="4384"/>
                    </a:ln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8408225" y="339700"/>
                <a:ext cx="181725" cy="185400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416" extrusionOk="0">
                    <a:moveTo>
                      <a:pt x="3643" y="1"/>
                    </a:moveTo>
                    <a:cubicBezTo>
                      <a:pt x="2878" y="1"/>
                      <a:pt x="2114" y="268"/>
                      <a:pt x="1500" y="806"/>
                    </a:cubicBezTo>
                    <a:cubicBezTo>
                      <a:pt x="1270" y="1004"/>
                      <a:pt x="1039" y="1202"/>
                      <a:pt x="841" y="1400"/>
                    </a:cubicBezTo>
                    <a:cubicBezTo>
                      <a:pt x="792" y="1449"/>
                      <a:pt x="742" y="1499"/>
                      <a:pt x="693" y="1532"/>
                    </a:cubicBezTo>
                    <a:cubicBezTo>
                      <a:pt x="281" y="1927"/>
                      <a:pt x="1" y="2207"/>
                      <a:pt x="1" y="2207"/>
                    </a:cubicBezTo>
                    <a:cubicBezTo>
                      <a:pt x="248" y="2339"/>
                      <a:pt x="495" y="2504"/>
                      <a:pt x="742" y="2685"/>
                    </a:cubicBezTo>
                    <a:cubicBezTo>
                      <a:pt x="2885" y="4251"/>
                      <a:pt x="5126" y="7415"/>
                      <a:pt x="5126" y="7415"/>
                    </a:cubicBezTo>
                    <a:cubicBezTo>
                      <a:pt x="5472" y="6871"/>
                      <a:pt x="5785" y="6311"/>
                      <a:pt x="6066" y="5800"/>
                    </a:cubicBezTo>
                    <a:cubicBezTo>
                      <a:pt x="6263" y="5438"/>
                      <a:pt x="6445" y="5091"/>
                      <a:pt x="6609" y="4778"/>
                    </a:cubicBezTo>
                    <a:cubicBezTo>
                      <a:pt x="7269" y="3427"/>
                      <a:pt x="6956" y="1779"/>
                      <a:pt x="5802" y="823"/>
                    </a:cubicBezTo>
                    <a:cubicBezTo>
                      <a:pt x="5785" y="790"/>
                      <a:pt x="5752" y="773"/>
                      <a:pt x="5719" y="740"/>
                    </a:cubicBezTo>
                    <a:cubicBezTo>
                      <a:pt x="5114" y="248"/>
                      <a:pt x="4378" y="1"/>
                      <a:pt x="36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408225" y="333075"/>
                <a:ext cx="181725" cy="192025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681" fill="none" extrusionOk="0">
                    <a:moveTo>
                      <a:pt x="6609" y="5043"/>
                    </a:moveTo>
                    <a:cubicBezTo>
                      <a:pt x="6445" y="5356"/>
                      <a:pt x="6263" y="5703"/>
                      <a:pt x="6066" y="6065"/>
                    </a:cubicBezTo>
                    <a:cubicBezTo>
                      <a:pt x="5785" y="6576"/>
                      <a:pt x="5472" y="7136"/>
                      <a:pt x="5126" y="7680"/>
                    </a:cubicBezTo>
                    <a:cubicBezTo>
                      <a:pt x="5126" y="7680"/>
                      <a:pt x="2885" y="4516"/>
                      <a:pt x="742" y="2950"/>
                    </a:cubicBezTo>
                    <a:cubicBezTo>
                      <a:pt x="495" y="2769"/>
                      <a:pt x="248" y="2604"/>
                      <a:pt x="1" y="2472"/>
                    </a:cubicBezTo>
                    <a:cubicBezTo>
                      <a:pt x="1" y="2472"/>
                      <a:pt x="281" y="2192"/>
                      <a:pt x="693" y="1797"/>
                    </a:cubicBezTo>
                    <a:cubicBezTo>
                      <a:pt x="742" y="1764"/>
                      <a:pt x="792" y="1714"/>
                      <a:pt x="841" y="1665"/>
                    </a:cubicBezTo>
                    <a:cubicBezTo>
                      <a:pt x="1039" y="1467"/>
                      <a:pt x="1270" y="1269"/>
                      <a:pt x="1500" y="1071"/>
                    </a:cubicBezTo>
                    <a:cubicBezTo>
                      <a:pt x="2703" y="17"/>
                      <a:pt x="4483" y="0"/>
                      <a:pt x="5719" y="1005"/>
                    </a:cubicBezTo>
                    <a:cubicBezTo>
                      <a:pt x="5752" y="1038"/>
                      <a:pt x="5785" y="1055"/>
                      <a:pt x="5802" y="1088"/>
                    </a:cubicBezTo>
                    <a:cubicBezTo>
                      <a:pt x="6956" y="2044"/>
                      <a:pt x="7269" y="3692"/>
                      <a:pt x="6609" y="5043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8157700" y="374175"/>
                <a:ext cx="407125" cy="421625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6865" extrusionOk="0">
                    <a:moveTo>
                      <a:pt x="10494" y="1"/>
                    </a:moveTo>
                    <a:cubicBezTo>
                      <a:pt x="6157" y="1"/>
                      <a:pt x="2439" y="5612"/>
                      <a:pt x="34" y="9333"/>
                    </a:cubicBezTo>
                    <a:cubicBezTo>
                      <a:pt x="1" y="9398"/>
                      <a:pt x="67" y="9530"/>
                      <a:pt x="232" y="9712"/>
                    </a:cubicBezTo>
                    <a:cubicBezTo>
                      <a:pt x="973" y="10585"/>
                      <a:pt x="3709" y="12761"/>
                      <a:pt x="6115" y="14475"/>
                    </a:cubicBezTo>
                    <a:cubicBezTo>
                      <a:pt x="7533" y="15480"/>
                      <a:pt x="8835" y="16337"/>
                      <a:pt x="9560" y="16683"/>
                    </a:cubicBezTo>
                    <a:cubicBezTo>
                      <a:pt x="9807" y="16815"/>
                      <a:pt x="9989" y="16864"/>
                      <a:pt x="10087" y="16864"/>
                    </a:cubicBezTo>
                    <a:cubicBezTo>
                      <a:pt x="10714" y="16848"/>
                      <a:pt x="14274" y="13024"/>
                      <a:pt x="15675" y="8904"/>
                    </a:cubicBezTo>
                    <a:cubicBezTo>
                      <a:pt x="15905" y="8228"/>
                      <a:pt x="16087" y="7536"/>
                      <a:pt x="16169" y="6844"/>
                    </a:cubicBezTo>
                    <a:cubicBezTo>
                      <a:pt x="16284" y="6020"/>
                      <a:pt x="16268" y="5196"/>
                      <a:pt x="16087" y="4421"/>
                    </a:cubicBezTo>
                    <a:cubicBezTo>
                      <a:pt x="15806" y="3185"/>
                      <a:pt x="15114" y="2048"/>
                      <a:pt x="13812" y="1141"/>
                    </a:cubicBezTo>
                    <a:cubicBezTo>
                      <a:pt x="12807" y="433"/>
                      <a:pt x="11818" y="87"/>
                      <a:pt x="10862" y="21"/>
                    </a:cubicBezTo>
                    <a:cubicBezTo>
                      <a:pt x="10796" y="4"/>
                      <a:pt x="10747" y="4"/>
                      <a:pt x="10681" y="4"/>
                    </a:cubicBezTo>
                    <a:cubicBezTo>
                      <a:pt x="10618" y="2"/>
                      <a:pt x="10556" y="1"/>
                      <a:pt x="104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8157700" y="370150"/>
                <a:ext cx="407125" cy="425650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7026" fill="none" extrusionOk="0">
                    <a:moveTo>
                      <a:pt x="16169" y="7005"/>
                    </a:moveTo>
                    <a:cubicBezTo>
                      <a:pt x="16087" y="7697"/>
                      <a:pt x="15905" y="8389"/>
                      <a:pt x="15675" y="9065"/>
                    </a:cubicBezTo>
                    <a:cubicBezTo>
                      <a:pt x="14274" y="13185"/>
                      <a:pt x="10714" y="17009"/>
                      <a:pt x="10087" y="17025"/>
                    </a:cubicBezTo>
                    <a:cubicBezTo>
                      <a:pt x="9989" y="17025"/>
                      <a:pt x="9807" y="16976"/>
                      <a:pt x="9560" y="16844"/>
                    </a:cubicBezTo>
                    <a:cubicBezTo>
                      <a:pt x="8835" y="16498"/>
                      <a:pt x="7533" y="15641"/>
                      <a:pt x="6115" y="14636"/>
                    </a:cubicBezTo>
                    <a:cubicBezTo>
                      <a:pt x="3709" y="12922"/>
                      <a:pt x="973" y="10746"/>
                      <a:pt x="232" y="9873"/>
                    </a:cubicBezTo>
                    <a:cubicBezTo>
                      <a:pt x="67" y="9691"/>
                      <a:pt x="1" y="9559"/>
                      <a:pt x="34" y="9494"/>
                    </a:cubicBezTo>
                    <a:cubicBezTo>
                      <a:pt x="2473" y="5719"/>
                      <a:pt x="6264" y="0"/>
                      <a:pt x="10681" y="165"/>
                    </a:cubicBezTo>
                    <a:cubicBezTo>
                      <a:pt x="10747" y="165"/>
                      <a:pt x="10796" y="165"/>
                      <a:pt x="10862" y="182"/>
                    </a:cubicBezTo>
                    <a:cubicBezTo>
                      <a:pt x="11818" y="248"/>
                      <a:pt x="12807" y="594"/>
                      <a:pt x="13812" y="1302"/>
                    </a:cubicBezTo>
                    <a:cubicBezTo>
                      <a:pt x="15114" y="2209"/>
                      <a:pt x="15806" y="3346"/>
                      <a:pt x="16087" y="4582"/>
                    </a:cubicBezTo>
                    <a:cubicBezTo>
                      <a:pt x="16268" y="5357"/>
                      <a:pt x="16284" y="6181"/>
                      <a:pt x="16169" y="7005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7835500" y="339700"/>
                <a:ext cx="791125" cy="950125"/>
              </a:xfrm>
              <a:custGeom>
                <a:avLst/>
                <a:gdLst/>
                <a:ahLst/>
                <a:cxnLst/>
                <a:rect l="l" t="t" r="r" b="b"/>
                <a:pathLst>
                  <a:path w="31645" h="38005" extrusionOk="0">
                    <a:moveTo>
                      <a:pt x="26552" y="1"/>
                    </a:moveTo>
                    <a:cubicBezTo>
                      <a:pt x="25787" y="1"/>
                      <a:pt x="25023" y="268"/>
                      <a:pt x="24409" y="806"/>
                    </a:cubicBezTo>
                    <a:cubicBezTo>
                      <a:pt x="24179" y="1004"/>
                      <a:pt x="23948" y="1202"/>
                      <a:pt x="23750" y="1400"/>
                    </a:cubicBezTo>
                    <a:cubicBezTo>
                      <a:pt x="23684" y="1383"/>
                      <a:pt x="23635" y="1383"/>
                      <a:pt x="23569" y="1383"/>
                    </a:cubicBezTo>
                    <a:cubicBezTo>
                      <a:pt x="23585" y="1433"/>
                      <a:pt x="23585" y="1482"/>
                      <a:pt x="23602" y="1532"/>
                    </a:cubicBezTo>
                    <a:cubicBezTo>
                      <a:pt x="23651" y="1911"/>
                      <a:pt x="23668" y="2306"/>
                      <a:pt x="23651" y="2685"/>
                    </a:cubicBezTo>
                    <a:cubicBezTo>
                      <a:pt x="23618" y="3921"/>
                      <a:pt x="23305" y="5157"/>
                      <a:pt x="22942" y="6344"/>
                    </a:cubicBezTo>
                    <a:cubicBezTo>
                      <a:pt x="22085" y="9212"/>
                      <a:pt x="20981" y="12014"/>
                      <a:pt x="19613" y="14683"/>
                    </a:cubicBezTo>
                    <a:cubicBezTo>
                      <a:pt x="19416" y="15079"/>
                      <a:pt x="19218" y="15458"/>
                      <a:pt x="19003" y="15854"/>
                    </a:cubicBezTo>
                    <a:cubicBezTo>
                      <a:pt x="16218" y="21029"/>
                      <a:pt x="12526" y="25726"/>
                      <a:pt x="8142" y="29648"/>
                    </a:cubicBezTo>
                    <a:cubicBezTo>
                      <a:pt x="7796" y="29961"/>
                      <a:pt x="7450" y="30258"/>
                      <a:pt x="7088" y="30555"/>
                    </a:cubicBezTo>
                    <a:cubicBezTo>
                      <a:pt x="6873" y="30736"/>
                      <a:pt x="6659" y="30917"/>
                      <a:pt x="6445" y="31099"/>
                    </a:cubicBezTo>
                    <a:cubicBezTo>
                      <a:pt x="5275" y="32104"/>
                      <a:pt x="4072" y="33076"/>
                      <a:pt x="2951" y="34098"/>
                    </a:cubicBezTo>
                    <a:cubicBezTo>
                      <a:pt x="2720" y="34312"/>
                      <a:pt x="2489" y="34527"/>
                      <a:pt x="2259" y="34741"/>
                    </a:cubicBezTo>
                    <a:cubicBezTo>
                      <a:pt x="1649" y="35318"/>
                      <a:pt x="1056" y="35928"/>
                      <a:pt x="495" y="36570"/>
                    </a:cubicBezTo>
                    <a:lnTo>
                      <a:pt x="133" y="37180"/>
                    </a:lnTo>
                    <a:cubicBezTo>
                      <a:pt x="1" y="37394"/>
                      <a:pt x="34" y="37658"/>
                      <a:pt x="215" y="37839"/>
                    </a:cubicBezTo>
                    <a:cubicBezTo>
                      <a:pt x="314" y="37938"/>
                      <a:pt x="462" y="38004"/>
                      <a:pt x="594" y="38004"/>
                    </a:cubicBezTo>
                    <a:cubicBezTo>
                      <a:pt x="742" y="38004"/>
                      <a:pt x="907" y="37938"/>
                      <a:pt x="1006" y="37806"/>
                    </a:cubicBezTo>
                    <a:lnTo>
                      <a:pt x="3198" y="35268"/>
                    </a:lnTo>
                    <a:cubicBezTo>
                      <a:pt x="3445" y="35346"/>
                      <a:pt x="3704" y="35385"/>
                      <a:pt x="3966" y="35385"/>
                    </a:cubicBezTo>
                    <a:cubicBezTo>
                      <a:pt x="4421" y="35385"/>
                      <a:pt x="4883" y="35268"/>
                      <a:pt x="5291" y="35038"/>
                    </a:cubicBezTo>
                    <a:cubicBezTo>
                      <a:pt x="6313" y="34461"/>
                      <a:pt x="7730" y="33571"/>
                      <a:pt x="8983" y="32549"/>
                    </a:cubicBezTo>
                    <a:cubicBezTo>
                      <a:pt x="9049" y="32582"/>
                      <a:pt x="9115" y="32615"/>
                      <a:pt x="9181" y="32648"/>
                    </a:cubicBezTo>
                    <a:cubicBezTo>
                      <a:pt x="9355" y="32727"/>
                      <a:pt x="9541" y="32765"/>
                      <a:pt x="9727" y="32765"/>
                    </a:cubicBezTo>
                    <a:cubicBezTo>
                      <a:pt x="10083" y="32765"/>
                      <a:pt x="10437" y="32622"/>
                      <a:pt x="10697" y="32351"/>
                    </a:cubicBezTo>
                    <a:cubicBezTo>
                      <a:pt x="12625" y="30291"/>
                      <a:pt x="18558" y="23814"/>
                      <a:pt x="22448" y="18062"/>
                    </a:cubicBezTo>
                    <a:cubicBezTo>
                      <a:pt x="22695" y="18194"/>
                      <a:pt x="22877" y="18243"/>
                      <a:pt x="22975" y="18243"/>
                    </a:cubicBezTo>
                    <a:cubicBezTo>
                      <a:pt x="23602" y="18227"/>
                      <a:pt x="27162" y="14403"/>
                      <a:pt x="28563" y="10283"/>
                    </a:cubicBezTo>
                    <a:cubicBezTo>
                      <a:pt x="28925" y="10580"/>
                      <a:pt x="29255" y="10942"/>
                      <a:pt x="29139" y="11272"/>
                    </a:cubicBezTo>
                    <a:cubicBezTo>
                      <a:pt x="28925" y="11915"/>
                      <a:pt x="21542" y="22957"/>
                      <a:pt x="21723" y="23336"/>
                    </a:cubicBezTo>
                    <a:cubicBezTo>
                      <a:pt x="21886" y="23677"/>
                      <a:pt x="22741" y="23871"/>
                      <a:pt x="23140" y="23871"/>
                    </a:cubicBezTo>
                    <a:cubicBezTo>
                      <a:pt x="23185" y="23871"/>
                      <a:pt x="23224" y="23868"/>
                      <a:pt x="23256" y="23863"/>
                    </a:cubicBezTo>
                    <a:cubicBezTo>
                      <a:pt x="23552" y="23814"/>
                      <a:pt x="31645" y="11338"/>
                      <a:pt x="31562" y="10596"/>
                    </a:cubicBezTo>
                    <a:cubicBezTo>
                      <a:pt x="31496" y="10036"/>
                      <a:pt x="29848" y="8783"/>
                      <a:pt x="29057" y="8223"/>
                    </a:cubicBezTo>
                    <a:cubicBezTo>
                      <a:pt x="29172" y="7399"/>
                      <a:pt x="29156" y="6575"/>
                      <a:pt x="28975" y="5800"/>
                    </a:cubicBezTo>
                    <a:cubicBezTo>
                      <a:pt x="29172" y="5438"/>
                      <a:pt x="29354" y="5091"/>
                      <a:pt x="29518" y="4778"/>
                    </a:cubicBezTo>
                    <a:cubicBezTo>
                      <a:pt x="30178" y="3427"/>
                      <a:pt x="29865" y="1779"/>
                      <a:pt x="28711" y="823"/>
                    </a:cubicBezTo>
                    <a:cubicBezTo>
                      <a:pt x="28694" y="790"/>
                      <a:pt x="28661" y="773"/>
                      <a:pt x="28628" y="740"/>
                    </a:cubicBezTo>
                    <a:cubicBezTo>
                      <a:pt x="28023" y="248"/>
                      <a:pt x="27287" y="1"/>
                      <a:pt x="26552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47" name="Google Shape;147;p3"/>
          <p:cNvSpPr txBox="1">
            <a:spLocks noGrp="1"/>
          </p:cNvSpPr>
          <p:nvPr>
            <p:ph type="title"/>
          </p:nvPr>
        </p:nvSpPr>
        <p:spPr>
          <a:xfrm>
            <a:off x="2580333" y="3243433"/>
            <a:ext cx="7031200" cy="12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333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8" name="Google Shape;148;p3"/>
          <p:cNvSpPr txBox="1">
            <a:spLocks noGrp="1"/>
          </p:cNvSpPr>
          <p:nvPr>
            <p:ph type="title" idx="2" hasCustomPrompt="1"/>
          </p:nvPr>
        </p:nvSpPr>
        <p:spPr>
          <a:xfrm>
            <a:off x="5413200" y="1697100"/>
            <a:ext cx="1365600" cy="77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3"/>
          <p:cNvSpPr txBox="1">
            <a:spLocks noGrp="1"/>
          </p:cNvSpPr>
          <p:nvPr>
            <p:ph type="subTitle" idx="1"/>
          </p:nvPr>
        </p:nvSpPr>
        <p:spPr>
          <a:xfrm>
            <a:off x="2580333" y="4414501"/>
            <a:ext cx="70312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0" name="Google Shape;150;p3"/>
          <p:cNvGrpSpPr/>
          <p:nvPr/>
        </p:nvGrpSpPr>
        <p:grpSpPr>
          <a:xfrm>
            <a:off x="11351737" y="1875104"/>
            <a:ext cx="691267" cy="600784"/>
            <a:chOff x="4405428" y="4619078"/>
            <a:chExt cx="518450" cy="450588"/>
          </a:xfrm>
        </p:grpSpPr>
        <p:sp>
          <p:nvSpPr>
            <p:cNvPr id="151" name="Google Shape;151;p3"/>
            <p:cNvSpPr/>
            <p:nvPr/>
          </p:nvSpPr>
          <p:spPr>
            <a:xfrm>
              <a:off x="4649925" y="4806358"/>
              <a:ext cx="273952" cy="263308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 rot="-1858438">
              <a:off x="4430053" y="4645488"/>
              <a:ext cx="139895" cy="134446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6922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4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155" name="Google Shape;155;p4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156" name="Google Shape;156;p4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4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4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4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4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4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4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4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7" name="Google Shape;177;p4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8" name="Google Shape;178;p4"/>
          <p:cNvSpPr txBox="1">
            <a:spLocks noGrp="1"/>
          </p:cNvSpPr>
          <p:nvPr>
            <p:ph type="title"/>
          </p:nvPr>
        </p:nvSpPr>
        <p:spPr>
          <a:xfrm>
            <a:off x="960000" y="646176"/>
            <a:ext cx="10272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"/>
          <p:cNvSpPr txBox="1">
            <a:spLocks noGrp="1"/>
          </p:cNvSpPr>
          <p:nvPr>
            <p:ph type="body" idx="1"/>
          </p:nvPr>
        </p:nvSpPr>
        <p:spPr>
          <a:xfrm>
            <a:off x="960000" y="1753916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80" name="Google Shape;180;p4"/>
          <p:cNvGrpSpPr/>
          <p:nvPr/>
        </p:nvGrpSpPr>
        <p:grpSpPr>
          <a:xfrm>
            <a:off x="-2261100" y="-872966"/>
            <a:ext cx="17151584" cy="9436033"/>
            <a:chOff x="-1695825" y="-654725"/>
            <a:chExt cx="12863688" cy="7077025"/>
          </a:xfrm>
        </p:grpSpPr>
        <p:sp>
          <p:nvSpPr>
            <p:cNvPr id="181" name="Google Shape;181;p4"/>
            <p:cNvSpPr/>
            <p:nvPr/>
          </p:nvSpPr>
          <p:spPr>
            <a:xfrm>
              <a:off x="7729738" y="-654725"/>
              <a:ext cx="3438125" cy="3675448"/>
            </a:xfrm>
            <a:custGeom>
              <a:avLst/>
              <a:gdLst/>
              <a:ahLst/>
              <a:cxnLst/>
              <a:rect l="l" t="t" r="r" b="b"/>
              <a:pathLst>
                <a:path w="161604" h="172759" extrusionOk="0">
                  <a:moveTo>
                    <a:pt x="68753" y="1"/>
                  </a:moveTo>
                  <a:cubicBezTo>
                    <a:pt x="63667" y="1"/>
                    <a:pt x="58581" y="114"/>
                    <a:pt x="53503" y="305"/>
                  </a:cubicBezTo>
                  <a:cubicBezTo>
                    <a:pt x="45195" y="625"/>
                    <a:pt x="36886" y="1150"/>
                    <a:pt x="28578" y="1743"/>
                  </a:cubicBezTo>
                  <a:cubicBezTo>
                    <a:pt x="27561" y="1813"/>
                    <a:pt x="26540" y="1835"/>
                    <a:pt x="25520" y="1835"/>
                  </a:cubicBezTo>
                  <a:cubicBezTo>
                    <a:pt x="23951" y="1835"/>
                    <a:pt x="22382" y="1784"/>
                    <a:pt x="20825" y="1784"/>
                  </a:cubicBezTo>
                  <a:cubicBezTo>
                    <a:pt x="17127" y="1784"/>
                    <a:pt x="13497" y="2068"/>
                    <a:pt x="10090" y="3980"/>
                  </a:cubicBezTo>
                  <a:cubicBezTo>
                    <a:pt x="4292" y="7244"/>
                    <a:pt x="1" y="13704"/>
                    <a:pt x="457" y="20506"/>
                  </a:cubicBezTo>
                  <a:cubicBezTo>
                    <a:pt x="1005" y="28723"/>
                    <a:pt x="7214" y="35548"/>
                    <a:pt x="14130" y="39999"/>
                  </a:cubicBezTo>
                  <a:cubicBezTo>
                    <a:pt x="21046" y="44449"/>
                    <a:pt x="28943" y="47234"/>
                    <a:pt x="35859" y="51662"/>
                  </a:cubicBezTo>
                  <a:cubicBezTo>
                    <a:pt x="50102" y="60770"/>
                    <a:pt x="59529" y="76930"/>
                    <a:pt x="60465" y="93798"/>
                  </a:cubicBezTo>
                  <a:cubicBezTo>
                    <a:pt x="61378" y="110551"/>
                    <a:pt x="54462" y="127670"/>
                    <a:pt x="59004" y="143808"/>
                  </a:cubicBezTo>
                  <a:cubicBezTo>
                    <a:pt x="63592" y="160128"/>
                    <a:pt x="80003" y="171677"/>
                    <a:pt x="96940" y="172682"/>
                  </a:cubicBezTo>
                  <a:cubicBezTo>
                    <a:pt x="97824" y="172733"/>
                    <a:pt x="98708" y="172758"/>
                    <a:pt x="99591" y="172758"/>
                  </a:cubicBezTo>
                  <a:cubicBezTo>
                    <a:pt x="115583" y="172758"/>
                    <a:pt x="131114" y="164452"/>
                    <a:pt x="141540" y="152230"/>
                  </a:cubicBezTo>
                  <a:cubicBezTo>
                    <a:pt x="152542" y="139334"/>
                    <a:pt x="158271" y="122535"/>
                    <a:pt x="159938" y="105667"/>
                  </a:cubicBezTo>
                  <a:cubicBezTo>
                    <a:pt x="161604" y="88799"/>
                    <a:pt x="159435" y="71771"/>
                    <a:pt x="156171" y="55132"/>
                  </a:cubicBezTo>
                  <a:cubicBezTo>
                    <a:pt x="153250" y="40364"/>
                    <a:pt x="148890" y="24797"/>
                    <a:pt x="137523" y="14936"/>
                  </a:cubicBezTo>
                  <a:cubicBezTo>
                    <a:pt x="128462" y="7085"/>
                    <a:pt x="116250" y="4049"/>
                    <a:pt x="104404" y="2337"/>
                  </a:cubicBezTo>
                  <a:cubicBezTo>
                    <a:pt x="92595" y="625"/>
                    <a:pt x="80675" y="1"/>
                    <a:pt x="68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-1695825" y="3683875"/>
              <a:ext cx="5059250" cy="2738425"/>
            </a:xfrm>
            <a:custGeom>
              <a:avLst/>
              <a:gdLst/>
              <a:ahLst/>
              <a:cxnLst/>
              <a:rect l="l" t="t" r="r" b="b"/>
              <a:pathLst>
                <a:path w="202370" h="109537" extrusionOk="0">
                  <a:moveTo>
                    <a:pt x="46381" y="1"/>
                  </a:moveTo>
                  <a:cubicBezTo>
                    <a:pt x="45110" y="1"/>
                    <a:pt x="43839" y="48"/>
                    <a:pt x="42570" y="143"/>
                  </a:cubicBezTo>
                  <a:cubicBezTo>
                    <a:pt x="35106" y="714"/>
                    <a:pt x="27779" y="2928"/>
                    <a:pt x="21137" y="6512"/>
                  </a:cubicBezTo>
                  <a:cubicBezTo>
                    <a:pt x="12418" y="11214"/>
                    <a:pt x="1" y="19499"/>
                    <a:pt x="229" y="30775"/>
                  </a:cubicBezTo>
                  <a:cubicBezTo>
                    <a:pt x="548" y="45360"/>
                    <a:pt x="4908" y="59946"/>
                    <a:pt x="12577" y="72180"/>
                  </a:cubicBezTo>
                  <a:cubicBezTo>
                    <a:pt x="21685" y="86788"/>
                    <a:pt x="35562" y="98109"/>
                    <a:pt x="51358" y="103907"/>
                  </a:cubicBezTo>
                  <a:cubicBezTo>
                    <a:pt x="63441" y="108340"/>
                    <a:pt x="76281" y="109537"/>
                    <a:pt x="89162" y="109537"/>
                  </a:cubicBezTo>
                  <a:cubicBezTo>
                    <a:pt x="94190" y="109537"/>
                    <a:pt x="99223" y="109355"/>
                    <a:pt x="104221" y="109111"/>
                  </a:cubicBezTo>
                  <a:cubicBezTo>
                    <a:pt x="126179" y="108038"/>
                    <a:pt x="148228" y="105870"/>
                    <a:pt x="169342" y="99502"/>
                  </a:cubicBezTo>
                  <a:cubicBezTo>
                    <a:pt x="176532" y="97333"/>
                    <a:pt x="183722" y="94617"/>
                    <a:pt x="189725" y="89938"/>
                  </a:cubicBezTo>
                  <a:cubicBezTo>
                    <a:pt x="195728" y="85282"/>
                    <a:pt x="200475" y="78411"/>
                    <a:pt x="201274" y="70673"/>
                  </a:cubicBezTo>
                  <a:cubicBezTo>
                    <a:pt x="202370" y="60105"/>
                    <a:pt x="195819" y="49857"/>
                    <a:pt x="187031" y="44402"/>
                  </a:cubicBezTo>
                  <a:cubicBezTo>
                    <a:pt x="178593" y="39150"/>
                    <a:pt x="168462" y="37685"/>
                    <a:pt x="158594" y="37685"/>
                  </a:cubicBezTo>
                  <a:cubicBezTo>
                    <a:pt x="158212" y="37685"/>
                    <a:pt x="157830" y="37687"/>
                    <a:pt x="157450" y="37691"/>
                  </a:cubicBezTo>
                  <a:cubicBezTo>
                    <a:pt x="148249" y="37794"/>
                    <a:pt x="139048" y="38992"/>
                    <a:pt x="129830" y="38992"/>
                  </a:cubicBezTo>
                  <a:cubicBezTo>
                    <a:pt x="128826" y="38992"/>
                    <a:pt x="127822" y="38978"/>
                    <a:pt x="126818" y="38946"/>
                  </a:cubicBezTo>
                  <a:cubicBezTo>
                    <a:pt x="116615" y="38604"/>
                    <a:pt x="106047" y="36321"/>
                    <a:pt x="97990" y="29793"/>
                  </a:cubicBezTo>
                  <a:cubicBezTo>
                    <a:pt x="93151" y="25890"/>
                    <a:pt x="89476" y="20686"/>
                    <a:pt x="85093" y="16258"/>
                  </a:cubicBezTo>
                  <a:cubicBezTo>
                    <a:pt x="74867" y="5926"/>
                    <a:pt x="60638" y="1"/>
                    <a:pt x="46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3" name="Google Shape;183;p4"/>
            <p:cNvGrpSpPr/>
            <p:nvPr/>
          </p:nvGrpSpPr>
          <p:grpSpPr>
            <a:xfrm rot="-4464100">
              <a:off x="8035207" y="200684"/>
              <a:ext cx="791149" cy="956779"/>
              <a:chOff x="7835500" y="333075"/>
              <a:chExt cx="791125" cy="956750"/>
            </a:xfrm>
          </p:grpSpPr>
          <p:sp>
            <p:nvSpPr>
              <p:cNvPr id="184" name="Google Shape;184;p4"/>
              <p:cNvSpPr/>
              <p:nvPr/>
            </p:nvSpPr>
            <p:spPr>
              <a:xfrm>
                <a:off x="7835500" y="1181025"/>
                <a:ext cx="94375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4352" extrusionOk="0">
                    <a:moveTo>
                      <a:pt x="2193" y="0"/>
                    </a:moveTo>
                    <a:lnTo>
                      <a:pt x="1830" y="610"/>
                    </a:lnTo>
                    <a:lnTo>
                      <a:pt x="495" y="2917"/>
                    </a:lnTo>
                    <a:lnTo>
                      <a:pt x="133" y="3527"/>
                    </a:lnTo>
                    <a:cubicBezTo>
                      <a:pt x="1" y="3741"/>
                      <a:pt x="34" y="4005"/>
                      <a:pt x="215" y="4186"/>
                    </a:cubicBezTo>
                    <a:cubicBezTo>
                      <a:pt x="314" y="4285"/>
                      <a:pt x="462" y="4351"/>
                      <a:pt x="594" y="4351"/>
                    </a:cubicBezTo>
                    <a:cubicBezTo>
                      <a:pt x="742" y="4351"/>
                      <a:pt x="907" y="4285"/>
                      <a:pt x="1006" y="4153"/>
                    </a:cubicBezTo>
                    <a:lnTo>
                      <a:pt x="3198" y="1615"/>
                    </a:lnTo>
                    <a:lnTo>
                      <a:pt x="3775" y="940"/>
                    </a:lnTo>
                    <a:lnTo>
                      <a:pt x="2951" y="445"/>
                    </a:lnTo>
                    <a:lnTo>
                      <a:pt x="21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>
                <a:off x="7867225" y="1019100"/>
                <a:ext cx="20770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210" extrusionOk="0">
                    <a:moveTo>
                      <a:pt x="2077" y="0"/>
                    </a:moveTo>
                    <a:cubicBezTo>
                      <a:pt x="2077" y="0"/>
                      <a:pt x="1929" y="264"/>
                      <a:pt x="1698" y="758"/>
                    </a:cubicBezTo>
                    <a:cubicBezTo>
                      <a:pt x="1286" y="1632"/>
                      <a:pt x="627" y="3197"/>
                      <a:pt x="182" y="4961"/>
                    </a:cubicBezTo>
                    <a:cubicBezTo>
                      <a:pt x="1" y="5703"/>
                      <a:pt x="149" y="6477"/>
                      <a:pt x="561" y="7087"/>
                    </a:cubicBezTo>
                    <a:cubicBezTo>
                      <a:pt x="693" y="7252"/>
                      <a:pt x="825" y="7417"/>
                      <a:pt x="990" y="7565"/>
                    </a:cubicBezTo>
                    <a:cubicBezTo>
                      <a:pt x="1006" y="7581"/>
                      <a:pt x="1023" y="7598"/>
                      <a:pt x="1039" y="7614"/>
                    </a:cubicBezTo>
                    <a:cubicBezTo>
                      <a:pt x="1056" y="7614"/>
                      <a:pt x="1072" y="7631"/>
                      <a:pt x="1089" y="7631"/>
                    </a:cubicBezTo>
                    <a:cubicBezTo>
                      <a:pt x="1336" y="7845"/>
                      <a:pt x="1616" y="7993"/>
                      <a:pt x="1929" y="8092"/>
                    </a:cubicBezTo>
                    <a:cubicBezTo>
                      <a:pt x="2176" y="8170"/>
                      <a:pt x="2435" y="8209"/>
                      <a:pt x="2697" y="8209"/>
                    </a:cubicBezTo>
                    <a:cubicBezTo>
                      <a:pt x="3152" y="8209"/>
                      <a:pt x="3614" y="8092"/>
                      <a:pt x="4022" y="7862"/>
                    </a:cubicBezTo>
                    <a:cubicBezTo>
                      <a:pt x="5044" y="7285"/>
                      <a:pt x="6461" y="6395"/>
                      <a:pt x="7714" y="5373"/>
                    </a:cubicBezTo>
                    <a:cubicBezTo>
                      <a:pt x="7928" y="5208"/>
                      <a:pt x="8126" y="5043"/>
                      <a:pt x="8307" y="4878"/>
                    </a:cubicBezTo>
                    <a:cubicBezTo>
                      <a:pt x="8307" y="4878"/>
                      <a:pt x="7236" y="4368"/>
                      <a:pt x="5819" y="3379"/>
                    </a:cubicBezTo>
                    <a:cubicBezTo>
                      <a:pt x="4648" y="2571"/>
                      <a:pt x="3264" y="1417"/>
                      <a:pt x="20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7867225" y="1019100"/>
                <a:ext cx="207700" cy="207675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307" fill="none" extrusionOk="0">
                    <a:moveTo>
                      <a:pt x="8307" y="4878"/>
                    </a:moveTo>
                    <a:cubicBezTo>
                      <a:pt x="8126" y="5043"/>
                      <a:pt x="7928" y="5208"/>
                      <a:pt x="7714" y="5373"/>
                    </a:cubicBezTo>
                    <a:cubicBezTo>
                      <a:pt x="6461" y="6395"/>
                      <a:pt x="5044" y="7285"/>
                      <a:pt x="4022" y="7862"/>
                    </a:cubicBezTo>
                    <a:cubicBezTo>
                      <a:pt x="3379" y="8224"/>
                      <a:pt x="2605" y="8307"/>
                      <a:pt x="1929" y="8092"/>
                    </a:cubicBezTo>
                    <a:cubicBezTo>
                      <a:pt x="1616" y="7993"/>
                      <a:pt x="1336" y="7845"/>
                      <a:pt x="1089" y="7631"/>
                    </a:cubicBezTo>
                    <a:cubicBezTo>
                      <a:pt x="1072" y="7631"/>
                      <a:pt x="1056" y="7614"/>
                      <a:pt x="1039" y="7614"/>
                    </a:cubicBezTo>
                    <a:cubicBezTo>
                      <a:pt x="1023" y="7598"/>
                      <a:pt x="1006" y="7581"/>
                      <a:pt x="990" y="7565"/>
                    </a:cubicBezTo>
                    <a:cubicBezTo>
                      <a:pt x="825" y="7417"/>
                      <a:pt x="693" y="7252"/>
                      <a:pt x="561" y="7087"/>
                    </a:cubicBezTo>
                    <a:cubicBezTo>
                      <a:pt x="149" y="6477"/>
                      <a:pt x="1" y="5703"/>
                      <a:pt x="182" y="4961"/>
                    </a:cubicBezTo>
                    <a:cubicBezTo>
                      <a:pt x="627" y="3197"/>
                      <a:pt x="1286" y="1632"/>
                      <a:pt x="1698" y="758"/>
                    </a:cubicBezTo>
                    <a:cubicBezTo>
                      <a:pt x="1929" y="264"/>
                      <a:pt x="2077" y="0"/>
                      <a:pt x="2077" y="0"/>
                    </a:cubicBezTo>
                    <a:cubicBezTo>
                      <a:pt x="3264" y="1417"/>
                      <a:pt x="4648" y="2571"/>
                      <a:pt x="5819" y="3379"/>
                    </a:cubicBezTo>
                    <a:cubicBezTo>
                      <a:pt x="7236" y="4368"/>
                      <a:pt x="8307" y="4878"/>
                      <a:pt x="8307" y="4878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8374025" y="538250"/>
                <a:ext cx="252600" cy="39822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29" extrusionOk="0">
                    <a:moveTo>
                      <a:pt x="7120" y="1"/>
                    </a:moveTo>
                    <a:lnTo>
                      <a:pt x="6296" y="1863"/>
                    </a:lnTo>
                    <a:cubicBezTo>
                      <a:pt x="6296" y="1863"/>
                      <a:pt x="6675" y="2061"/>
                      <a:pt x="7022" y="2341"/>
                    </a:cubicBezTo>
                    <a:cubicBezTo>
                      <a:pt x="7384" y="2638"/>
                      <a:pt x="7714" y="3000"/>
                      <a:pt x="7598" y="3330"/>
                    </a:cubicBezTo>
                    <a:cubicBezTo>
                      <a:pt x="7384" y="3973"/>
                      <a:pt x="1" y="15015"/>
                      <a:pt x="182" y="15394"/>
                    </a:cubicBezTo>
                    <a:cubicBezTo>
                      <a:pt x="345" y="15735"/>
                      <a:pt x="1200" y="15929"/>
                      <a:pt x="1599" y="15929"/>
                    </a:cubicBezTo>
                    <a:cubicBezTo>
                      <a:pt x="1644" y="15929"/>
                      <a:pt x="1683" y="15926"/>
                      <a:pt x="1715" y="15921"/>
                    </a:cubicBezTo>
                    <a:cubicBezTo>
                      <a:pt x="2011" y="15872"/>
                      <a:pt x="10104" y="3396"/>
                      <a:pt x="10021" y="2654"/>
                    </a:cubicBezTo>
                    <a:cubicBezTo>
                      <a:pt x="9955" y="2094"/>
                      <a:pt x="8307" y="841"/>
                      <a:pt x="7516" y="281"/>
                    </a:cubicBezTo>
                    <a:cubicBezTo>
                      <a:pt x="7285" y="116"/>
                      <a:pt x="7120" y="1"/>
                      <a:pt x="71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8374025" y="538250"/>
                <a:ext cx="252600" cy="39927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71" fill="none" extrusionOk="0">
                    <a:moveTo>
                      <a:pt x="10021" y="2654"/>
                    </a:moveTo>
                    <a:cubicBezTo>
                      <a:pt x="10104" y="3396"/>
                      <a:pt x="2011" y="15872"/>
                      <a:pt x="1715" y="15921"/>
                    </a:cubicBezTo>
                    <a:cubicBezTo>
                      <a:pt x="1401" y="15971"/>
                      <a:pt x="363" y="15773"/>
                      <a:pt x="182" y="15394"/>
                    </a:cubicBezTo>
                    <a:cubicBezTo>
                      <a:pt x="1" y="15015"/>
                      <a:pt x="7384" y="3973"/>
                      <a:pt x="7598" y="3330"/>
                    </a:cubicBezTo>
                    <a:cubicBezTo>
                      <a:pt x="7714" y="3000"/>
                      <a:pt x="7384" y="2638"/>
                      <a:pt x="7022" y="2341"/>
                    </a:cubicBezTo>
                    <a:cubicBezTo>
                      <a:pt x="6675" y="2061"/>
                      <a:pt x="6296" y="1863"/>
                      <a:pt x="6296" y="1863"/>
                    </a:cubicBezTo>
                    <a:lnTo>
                      <a:pt x="7120" y="1"/>
                    </a:lnTo>
                    <a:cubicBezTo>
                      <a:pt x="7120" y="1"/>
                      <a:pt x="7285" y="116"/>
                      <a:pt x="7516" y="281"/>
                    </a:cubicBezTo>
                    <a:cubicBezTo>
                      <a:pt x="8307" y="841"/>
                      <a:pt x="9955" y="2094"/>
                      <a:pt x="10021" y="2654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7897725" y="597175"/>
                <a:ext cx="513000" cy="561675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467" extrusionOk="0">
                    <a:moveTo>
                      <a:pt x="11290" y="0"/>
                    </a:moveTo>
                    <a:cubicBezTo>
                      <a:pt x="11290" y="0"/>
                      <a:pt x="11043" y="281"/>
                      <a:pt x="10631" y="792"/>
                    </a:cubicBezTo>
                    <a:cubicBezTo>
                      <a:pt x="8917" y="2852"/>
                      <a:pt x="4236" y="8801"/>
                      <a:pt x="248" y="16037"/>
                    </a:cubicBezTo>
                    <a:cubicBezTo>
                      <a:pt x="0" y="16482"/>
                      <a:pt x="33" y="17058"/>
                      <a:pt x="346" y="17470"/>
                    </a:cubicBezTo>
                    <a:cubicBezTo>
                      <a:pt x="396" y="17520"/>
                      <a:pt x="445" y="17569"/>
                      <a:pt x="478" y="17635"/>
                    </a:cubicBezTo>
                    <a:cubicBezTo>
                      <a:pt x="1121" y="18426"/>
                      <a:pt x="2242" y="19629"/>
                      <a:pt x="3956" y="20800"/>
                    </a:cubicBezTo>
                    <a:cubicBezTo>
                      <a:pt x="4698" y="21310"/>
                      <a:pt x="5538" y="21805"/>
                      <a:pt x="6494" y="22250"/>
                    </a:cubicBezTo>
                    <a:cubicBezTo>
                      <a:pt x="6560" y="22283"/>
                      <a:pt x="6626" y="22316"/>
                      <a:pt x="6692" y="22349"/>
                    </a:cubicBezTo>
                    <a:cubicBezTo>
                      <a:pt x="6866" y="22428"/>
                      <a:pt x="7052" y="22466"/>
                      <a:pt x="7238" y="22466"/>
                    </a:cubicBezTo>
                    <a:cubicBezTo>
                      <a:pt x="7594" y="22466"/>
                      <a:pt x="7948" y="22323"/>
                      <a:pt x="8208" y="22052"/>
                    </a:cubicBezTo>
                    <a:cubicBezTo>
                      <a:pt x="10136" y="19992"/>
                      <a:pt x="16069" y="13515"/>
                      <a:pt x="19959" y="7763"/>
                    </a:cubicBezTo>
                    <a:cubicBezTo>
                      <a:pt x="20157" y="7483"/>
                      <a:pt x="20338" y="7203"/>
                      <a:pt x="20519" y="6939"/>
                    </a:cubicBezTo>
                    <a:lnTo>
                      <a:pt x="17124" y="4384"/>
                    </a:lnTo>
                    <a:lnTo>
                      <a:pt x="1129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7897725" y="597175"/>
                <a:ext cx="513000" cy="564500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580" fill="none" extrusionOk="0">
                    <a:moveTo>
                      <a:pt x="20519" y="6939"/>
                    </a:moveTo>
                    <a:cubicBezTo>
                      <a:pt x="20338" y="7203"/>
                      <a:pt x="20157" y="7483"/>
                      <a:pt x="19959" y="7763"/>
                    </a:cubicBezTo>
                    <a:cubicBezTo>
                      <a:pt x="16069" y="13515"/>
                      <a:pt x="10136" y="19992"/>
                      <a:pt x="8208" y="22052"/>
                    </a:cubicBezTo>
                    <a:cubicBezTo>
                      <a:pt x="7812" y="22464"/>
                      <a:pt x="7203" y="22580"/>
                      <a:pt x="6692" y="22349"/>
                    </a:cubicBezTo>
                    <a:cubicBezTo>
                      <a:pt x="6626" y="22316"/>
                      <a:pt x="6560" y="22283"/>
                      <a:pt x="6494" y="22250"/>
                    </a:cubicBezTo>
                    <a:cubicBezTo>
                      <a:pt x="5538" y="21805"/>
                      <a:pt x="4698" y="21310"/>
                      <a:pt x="3956" y="20800"/>
                    </a:cubicBezTo>
                    <a:cubicBezTo>
                      <a:pt x="2242" y="19629"/>
                      <a:pt x="1121" y="18426"/>
                      <a:pt x="478" y="17635"/>
                    </a:cubicBezTo>
                    <a:cubicBezTo>
                      <a:pt x="445" y="17569"/>
                      <a:pt x="396" y="17520"/>
                      <a:pt x="346" y="17470"/>
                    </a:cubicBezTo>
                    <a:cubicBezTo>
                      <a:pt x="33" y="17058"/>
                      <a:pt x="0" y="16482"/>
                      <a:pt x="248" y="16037"/>
                    </a:cubicBezTo>
                    <a:cubicBezTo>
                      <a:pt x="4236" y="8801"/>
                      <a:pt x="8917" y="2852"/>
                      <a:pt x="10631" y="792"/>
                    </a:cubicBezTo>
                    <a:cubicBezTo>
                      <a:pt x="11043" y="281"/>
                      <a:pt x="11290" y="0"/>
                      <a:pt x="11290" y="0"/>
                    </a:cubicBezTo>
                    <a:lnTo>
                      <a:pt x="17124" y="4384"/>
                    </a:ln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8408225" y="339700"/>
                <a:ext cx="181725" cy="185400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416" extrusionOk="0">
                    <a:moveTo>
                      <a:pt x="3643" y="1"/>
                    </a:moveTo>
                    <a:cubicBezTo>
                      <a:pt x="2878" y="1"/>
                      <a:pt x="2114" y="268"/>
                      <a:pt x="1500" y="806"/>
                    </a:cubicBezTo>
                    <a:cubicBezTo>
                      <a:pt x="1270" y="1004"/>
                      <a:pt x="1039" y="1202"/>
                      <a:pt x="841" y="1400"/>
                    </a:cubicBezTo>
                    <a:cubicBezTo>
                      <a:pt x="792" y="1449"/>
                      <a:pt x="742" y="1499"/>
                      <a:pt x="693" y="1532"/>
                    </a:cubicBezTo>
                    <a:cubicBezTo>
                      <a:pt x="281" y="1927"/>
                      <a:pt x="1" y="2207"/>
                      <a:pt x="1" y="2207"/>
                    </a:cubicBezTo>
                    <a:cubicBezTo>
                      <a:pt x="248" y="2339"/>
                      <a:pt x="495" y="2504"/>
                      <a:pt x="742" y="2685"/>
                    </a:cubicBezTo>
                    <a:cubicBezTo>
                      <a:pt x="2885" y="4251"/>
                      <a:pt x="5126" y="7415"/>
                      <a:pt x="5126" y="7415"/>
                    </a:cubicBezTo>
                    <a:cubicBezTo>
                      <a:pt x="5472" y="6871"/>
                      <a:pt x="5785" y="6311"/>
                      <a:pt x="6066" y="5800"/>
                    </a:cubicBezTo>
                    <a:cubicBezTo>
                      <a:pt x="6263" y="5438"/>
                      <a:pt x="6445" y="5091"/>
                      <a:pt x="6609" y="4778"/>
                    </a:cubicBezTo>
                    <a:cubicBezTo>
                      <a:pt x="7269" y="3427"/>
                      <a:pt x="6956" y="1779"/>
                      <a:pt x="5802" y="823"/>
                    </a:cubicBezTo>
                    <a:cubicBezTo>
                      <a:pt x="5785" y="790"/>
                      <a:pt x="5752" y="773"/>
                      <a:pt x="5719" y="740"/>
                    </a:cubicBezTo>
                    <a:cubicBezTo>
                      <a:pt x="5114" y="248"/>
                      <a:pt x="4378" y="1"/>
                      <a:pt x="36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8408225" y="333075"/>
                <a:ext cx="181725" cy="192025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681" fill="none" extrusionOk="0">
                    <a:moveTo>
                      <a:pt x="6609" y="5043"/>
                    </a:moveTo>
                    <a:cubicBezTo>
                      <a:pt x="6445" y="5356"/>
                      <a:pt x="6263" y="5703"/>
                      <a:pt x="6066" y="6065"/>
                    </a:cubicBezTo>
                    <a:cubicBezTo>
                      <a:pt x="5785" y="6576"/>
                      <a:pt x="5472" y="7136"/>
                      <a:pt x="5126" y="7680"/>
                    </a:cubicBezTo>
                    <a:cubicBezTo>
                      <a:pt x="5126" y="7680"/>
                      <a:pt x="2885" y="4516"/>
                      <a:pt x="742" y="2950"/>
                    </a:cubicBezTo>
                    <a:cubicBezTo>
                      <a:pt x="495" y="2769"/>
                      <a:pt x="248" y="2604"/>
                      <a:pt x="1" y="2472"/>
                    </a:cubicBezTo>
                    <a:cubicBezTo>
                      <a:pt x="1" y="2472"/>
                      <a:pt x="281" y="2192"/>
                      <a:pt x="693" y="1797"/>
                    </a:cubicBezTo>
                    <a:cubicBezTo>
                      <a:pt x="742" y="1764"/>
                      <a:pt x="792" y="1714"/>
                      <a:pt x="841" y="1665"/>
                    </a:cubicBezTo>
                    <a:cubicBezTo>
                      <a:pt x="1039" y="1467"/>
                      <a:pt x="1270" y="1269"/>
                      <a:pt x="1500" y="1071"/>
                    </a:cubicBezTo>
                    <a:cubicBezTo>
                      <a:pt x="2703" y="17"/>
                      <a:pt x="4483" y="0"/>
                      <a:pt x="5719" y="1005"/>
                    </a:cubicBezTo>
                    <a:cubicBezTo>
                      <a:pt x="5752" y="1038"/>
                      <a:pt x="5785" y="1055"/>
                      <a:pt x="5802" y="1088"/>
                    </a:cubicBezTo>
                    <a:cubicBezTo>
                      <a:pt x="6956" y="2044"/>
                      <a:pt x="7269" y="3692"/>
                      <a:pt x="6609" y="5043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8157700" y="374175"/>
                <a:ext cx="407125" cy="421625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6865" extrusionOk="0">
                    <a:moveTo>
                      <a:pt x="10494" y="1"/>
                    </a:moveTo>
                    <a:cubicBezTo>
                      <a:pt x="6157" y="1"/>
                      <a:pt x="2439" y="5612"/>
                      <a:pt x="34" y="9333"/>
                    </a:cubicBezTo>
                    <a:cubicBezTo>
                      <a:pt x="1" y="9398"/>
                      <a:pt x="67" y="9530"/>
                      <a:pt x="232" y="9712"/>
                    </a:cubicBezTo>
                    <a:cubicBezTo>
                      <a:pt x="973" y="10585"/>
                      <a:pt x="3709" y="12761"/>
                      <a:pt x="6115" y="14475"/>
                    </a:cubicBezTo>
                    <a:cubicBezTo>
                      <a:pt x="7533" y="15480"/>
                      <a:pt x="8835" y="16337"/>
                      <a:pt x="9560" y="16683"/>
                    </a:cubicBezTo>
                    <a:cubicBezTo>
                      <a:pt x="9807" y="16815"/>
                      <a:pt x="9989" y="16864"/>
                      <a:pt x="10087" y="16864"/>
                    </a:cubicBezTo>
                    <a:cubicBezTo>
                      <a:pt x="10714" y="16848"/>
                      <a:pt x="14274" y="13024"/>
                      <a:pt x="15675" y="8904"/>
                    </a:cubicBezTo>
                    <a:cubicBezTo>
                      <a:pt x="15905" y="8228"/>
                      <a:pt x="16087" y="7536"/>
                      <a:pt x="16169" y="6844"/>
                    </a:cubicBezTo>
                    <a:cubicBezTo>
                      <a:pt x="16284" y="6020"/>
                      <a:pt x="16268" y="5196"/>
                      <a:pt x="16087" y="4421"/>
                    </a:cubicBezTo>
                    <a:cubicBezTo>
                      <a:pt x="15806" y="3185"/>
                      <a:pt x="15114" y="2048"/>
                      <a:pt x="13812" y="1141"/>
                    </a:cubicBezTo>
                    <a:cubicBezTo>
                      <a:pt x="12807" y="433"/>
                      <a:pt x="11818" y="87"/>
                      <a:pt x="10862" y="21"/>
                    </a:cubicBezTo>
                    <a:cubicBezTo>
                      <a:pt x="10796" y="4"/>
                      <a:pt x="10747" y="4"/>
                      <a:pt x="10681" y="4"/>
                    </a:cubicBezTo>
                    <a:cubicBezTo>
                      <a:pt x="10618" y="2"/>
                      <a:pt x="10556" y="1"/>
                      <a:pt x="104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8157700" y="370150"/>
                <a:ext cx="407125" cy="425650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7026" fill="none" extrusionOk="0">
                    <a:moveTo>
                      <a:pt x="16169" y="7005"/>
                    </a:moveTo>
                    <a:cubicBezTo>
                      <a:pt x="16087" y="7697"/>
                      <a:pt x="15905" y="8389"/>
                      <a:pt x="15675" y="9065"/>
                    </a:cubicBezTo>
                    <a:cubicBezTo>
                      <a:pt x="14274" y="13185"/>
                      <a:pt x="10714" y="17009"/>
                      <a:pt x="10087" y="17025"/>
                    </a:cubicBezTo>
                    <a:cubicBezTo>
                      <a:pt x="9989" y="17025"/>
                      <a:pt x="9807" y="16976"/>
                      <a:pt x="9560" y="16844"/>
                    </a:cubicBezTo>
                    <a:cubicBezTo>
                      <a:pt x="8835" y="16498"/>
                      <a:pt x="7533" y="15641"/>
                      <a:pt x="6115" y="14636"/>
                    </a:cubicBezTo>
                    <a:cubicBezTo>
                      <a:pt x="3709" y="12922"/>
                      <a:pt x="973" y="10746"/>
                      <a:pt x="232" y="9873"/>
                    </a:cubicBezTo>
                    <a:cubicBezTo>
                      <a:pt x="67" y="9691"/>
                      <a:pt x="1" y="9559"/>
                      <a:pt x="34" y="9494"/>
                    </a:cubicBezTo>
                    <a:cubicBezTo>
                      <a:pt x="2473" y="5719"/>
                      <a:pt x="6264" y="0"/>
                      <a:pt x="10681" y="165"/>
                    </a:cubicBezTo>
                    <a:cubicBezTo>
                      <a:pt x="10747" y="165"/>
                      <a:pt x="10796" y="165"/>
                      <a:pt x="10862" y="182"/>
                    </a:cubicBezTo>
                    <a:cubicBezTo>
                      <a:pt x="11818" y="248"/>
                      <a:pt x="12807" y="594"/>
                      <a:pt x="13812" y="1302"/>
                    </a:cubicBezTo>
                    <a:cubicBezTo>
                      <a:pt x="15114" y="2209"/>
                      <a:pt x="15806" y="3346"/>
                      <a:pt x="16087" y="4582"/>
                    </a:cubicBezTo>
                    <a:cubicBezTo>
                      <a:pt x="16268" y="5357"/>
                      <a:pt x="16284" y="6181"/>
                      <a:pt x="16169" y="7005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7835500" y="339700"/>
                <a:ext cx="791125" cy="950125"/>
              </a:xfrm>
              <a:custGeom>
                <a:avLst/>
                <a:gdLst/>
                <a:ahLst/>
                <a:cxnLst/>
                <a:rect l="l" t="t" r="r" b="b"/>
                <a:pathLst>
                  <a:path w="31645" h="38005" extrusionOk="0">
                    <a:moveTo>
                      <a:pt x="26552" y="1"/>
                    </a:moveTo>
                    <a:cubicBezTo>
                      <a:pt x="25787" y="1"/>
                      <a:pt x="25023" y="268"/>
                      <a:pt x="24409" y="806"/>
                    </a:cubicBezTo>
                    <a:cubicBezTo>
                      <a:pt x="24179" y="1004"/>
                      <a:pt x="23948" y="1202"/>
                      <a:pt x="23750" y="1400"/>
                    </a:cubicBezTo>
                    <a:cubicBezTo>
                      <a:pt x="23684" y="1383"/>
                      <a:pt x="23635" y="1383"/>
                      <a:pt x="23569" y="1383"/>
                    </a:cubicBezTo>
                    <a:cubicBezTo>
                      <a:pt x="23585" y="1433"/>
                      <a:pt x="23585" y="1482"/>
                      <a:pt x="23602" y="1532"/>
                    </a:cubicBezTo>
                    <a:cubicBezTo>
                      <a:pt x="23651" y="1911"/>
                      <a:pt x="23668" y="2306"/>
                      <a:pt x="23651" y="2685"/>
                    </a:cubicBezTo>
                    <a:cubicBezTo>
                      <a:pt x="23618" y="3921"/>
                      <a:pt x="23305" y="5157"/>
                      <a:pt x="22942" y="6344"/>
                    </a:cubicBezTo>
                    <a:cubicBezTo>
                      <a:pt x="22085" y="9212"/>
                      <a:pt x="20981" y="12014"/>
                      <a:pt x="19613" y="14683"/>
                    </a:cubicBezTo>
                    <a:cubicBezTo>
                      <a:pt x="19416" y="15079"/>
                      <a:pt x="19218" y="15458"/>
                      <a:pt x="19003" y="15854"/>
                    </a:cubicBezTo>
                    <a:cubicBezTo>
                      <a:pt x="16218" y="21029"/>
                      <a:pt x="12526" y="25726"/>
                      <a:pt x="8142" y="29648"/>
                    </a:cubicBezTo>
                    <a:cubicBezTo>
                      <a:pt x="7796" y="29961"/>
                      <a:pt x="7450" y="30258"/>
                      <a:pt x="7088" y="30555"/>
                    </a:cubicBezTo>
                    <a:cubicBezTo>
                      <a:pt x="6873" y="30736"/>
                      <a:pt x="6659" y="30917"/>
                      <a:pt x="6445" y="31099"/>
                    </a:cubicBezTo>
                    <a:cubicBezTo>
                      <a:pt x="5275" y="32104"/>
                      <a:pt x="4072" y="33076"/>
                      <a:pt x="2951" y="34098"/>
                    </a:cubicBezTo>
                    <a:cubicBezTo>
                      <a:pt x="2720" y="34312"/>
                      <a:pt x="2489" y="34527"/>
                      <a:pt x="2259" y="34741"/>
                    </a:cubicBezTo>
                    <a:cubicBezTo>
                      <a:pt x="1649" y="35318"/>
                      <a:pt x="1056" y="35928"/>
                      <a:pt x="495" y="36570"/>
                    </a:cubicBezTo>
                    <a:lnTo>
                      <a:pt x="133" y="37180"/>
                    </a:lnTo>
                    <a:cubicBezTo>
                      <a:pt x="1" y="37394"/>
                      <a:pt x="34" y="37658"/>
                      <a:pt x="215" y="37839"/>
                    </a:cubicBezTo>
                    <a:cubicBezTo>
                      <a:pt x="314" y="37938"/>
                      <a:pt x="462" y="38004"/>
                      <a:pt x="594" y="38004"/>
                    </a:cubicBezTo>
                    <a:cubicBezTo>
                      <a:pt x="742" y="38004"/>
                      <a:pt x="907" y="37938"/>
                      <a:pt x="1006" y="37806"/>
                    </a:cubicBezTo>
                    <a:lnTo>
                      <a:pt x="3198" y="35268"/>
                    </a:lnTo>
                    <a:cubicBezTo>
                      <a:pt x="3445" y="35346"/>
                      <a:pt x="3704" y="35385"/>
                      <a:pt x="3966" y="35385"/>
                    </a:cubicBezTo>
                    <a:cubicBezTo>
                      <a:pt x="4421" y="35385"/>
                      <a:pt x="4883" y="35268"/>
                      <a:pt x="5291" y="35038"/>
                    </a:cubicBezTo>
                    <a:cubicBezTo>
                      <a:pt x="6313" y="34461"/>
                      <a:pt x="7730" y="33571"/>
                      <a:pt x="8983" y="32549"/>
                    </a:cubicBezTo>
                    <a:cubicBezTo>
                      <a:pt x="9049" y="32582"/>
                      <a:pt x="9115" y="32615"/>
                      <a:pt x="9181" y="32648"/>
                    </a:cubicBezTo>
                    <a:cubicBezTo>
                      <a:pt x="9355" y="32727"/>
                      <a:pt x="9541" y="32765"/>
                      <a:pt x="9727" y="32765"/>
                    </a:cubicBezTo>
                    <a:cubicBezTo>
                      <a:pt x="10083" y="32765"/>
                      <a:pt x="10437" y="32622"/>
                      <a:pt x="10697" y="32351"/>
                    </a:cubicBezTo>
                    <a:cubicBezTo>
                      <a:pt x="12625" y="30291"/>
                      <a:pt x="18558" y="23814"/>
                      <a:pt x="22448" y="18062"/>
                    </a:cubicBezTo>
                    <a:cubicBezTo>
                      <a:pt x="22695" y="18194"/>
                      <a:pt x="22877" y="18243"/>
                      <a:pt x="22975" y="18243"/>
                    </a:cubicBezTo>
                    <a:cubicBezTo>
                      <a:pt x="23602" y="18227"/>
                      <a:pt x="27162" y="14403"/>
                      <a:pt x="28563" y="10283"/>
                    </a:cubicBezTo>
                    <a:cubicBezTo>
                      <a:pt x="28925" y="10580"/>
                      <a:pt x="29255" y="10942"/>
                      <a:pt x="29139" y="11272"/>
                    </a:cubicBezTo>
                    <a:cubicBezTo>
                      <a:pt x="28925" y="11915"/>
                      <a:pt x="21542" y="22957"/>
                      <a:pt x="21723" y="23336"/>
                    </a:cubicBezTo>
                    <a:cubicBezTo>
                      <a:pt x="21886" y="23677"/>
                      <a:pt x="22741" y="23871"/>
                      <a:pt x="23140" y="23871"/>
                    </a:cubicBezTo>
                    <a:cubicBezTo>
                      <a:pt x="23185" y="23871"/>
                      <a:pt x="23224" y="23868"/>
                      <a:pt x="23256" y="23863"/>
                    </a:cubicBezTo>
                    <a:cubicBezTo>
                      <a:pt x="23552" y="23814"/>
                      <a:pt x="31645" y="11338"/>
                      <a:pt x="31562" y="10596"/>
                    </a:cubicBezTo>
                    <a:cubicBezTo>
                      <a:pt x="31496" y="10036"/>
                      <a:pt x="29848" y="8783"/>
                      <a:pt x="29057" y="8223"/>
                    </a:cubicBezTo>
                    <a:cubicBezTo>
                      <a:pt x="29172" y="7399"/>
                      <a:pt x="29156" y="6575"/>
                      <a:pt x="28975" y="5800"/>
                    </a:cubicBezTo>
                    <a:cubicBezTo>
                      <a:pt x="29172" y="5438"/>
                      <a:pt x="29354" y="5091"/>
                      <a:pt x="29518" y="4778"/>
                    </a:cubicBezTo>
                    <a:cubicBezTo>
                      <a:pt x="30178" y="3427"/>
                      <a:pt x="29865" y="1779"/>
                      <a:pt x="28711" y="823"/>
                    </a:cubicBezTo>
                    <a:cubicBezTo>
                      <a:pt x="28694" y="790"/>
                      <a:pt x="28661" y="773"/>
                      <a:pt x="28628" y="740"/>
                    </a:cubicBezTo>
                    <a:cubicBezTo>
                      <a:pt x="28023" y="248"/>
                      <a:pt x="27287" y="1"/>
                      <a:pt x="26552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6" name="Google Shape;196;p4"/>
            <p:cNvGrpSpPr/>
            <p:nvPr/>
          </p:nvGrpSpPr>
          <p:grpSpPr>
            <a:xfrm>
              <a:off x="-1152" y="3760403"/>
              <a:ext cx="9230792" cy="1304211"/>
              <a:chOff x="-1152" y="3760403"/>
              <a:chExt cx="9230792" cy="1304211"/>
            </a:xfrm>
          </p:grpSpPr>
          <p:grpSp>
            <p:nvGrpSpPr>
              <p:cNvPr id="197" name="Google Shape;197;p4"/>
              <p:cNvGrpSpPr/>
              <p:nvPr/>
            </p:nvGrpSpPr>
            <p:grpSpPr>
              <a:xfrm rot="6164805">
                <a:off x="37527" y="4007450"/>
                <a:ext cx="752408" cy="680524"/>
                <a:chOff x="694050" y="2481075"/>
                <a:chExt cx="865100" cy="782450"/>
              </a:xfrm>
            </p:grpSpPr>
            <p:sp>
              <p:nvSpPr>
                <p:cNvPr id="198" name="Google Shape;198;p4"/>
                <p:cNvSpPr/>
                <p:nvPr/>
              </p:nvSpPr>
              <p:spPr>
                <a:xfrm>
                  <a:off x="694050" y="2499425"/>
                  <a:ext cx="725300" cy="76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12" h="30564" extrusionOk="0">
                      <a:moveTo>
                        <a:pt x="29011" y="0"/>
                      </a:moveTo>
                      <a:cubicBezTo>
                        <a:pt x="28966" y="0"/>
                        <a:pt x="28920" y="23"/>
                        <a:pt x="28874" y="23"/>
                      </a:cubicBezTo>
                      <a:cubicBezTo>
                        <a:pt x="28692" y="46"/>
                        <a:pt x="28532" y="91"/>
                        <a:pt x="28349" y="114"/>
                      </a:cubicBezTo>
                      <a:cubicBezTo>
                        <a:pt x="28190" y="137"/>
                        <a:pt x="28007" y="183"/>
                        <a:pt x="27824" y="206"/>
                      </a:cubicBezTo>
                      <a:cubicBezTo>
                        <a:pt x="27665" y="251"/>
                        <a:pt x="27482" y="274"/>
                        <a:pt x="27322" y="297"/>
                      </a:cubicBezTo>
                      <a:cubicBezTo>
                        <a:pt x="27163" y="320"/>
                        <a:pt x="27026" y="343"/>
                        <a:pt x="26889" y="388"/>
                      </a:cubicBezTo>
                      <a:cubicBezTo>
                        <a:pt x="26683" y="411"/>
                        <a:pt x="26501" y="457"/>
                        <a:pt x="26295" y="479"/>
                      </a:cubicBezTo>
                      <a:cubicBezTo>
                        <a:pt x="25884" y="571"/>
                        <a:pt x="25451" y="662"/>
                        <a:pt x="25063" y="731"/>
                      </a:cubicBezTo>
                      <a:cubicBezTo>
                        <a:pt x="24926" y="776"/>
                        <a:pt x="24789" y="799"/>
                        <a:pt x="24652" y="822"/>
                      </a:cubicBezTo>
                      <a:cubicBezTo>
                        <a:pt x="24606" y="822"/>
                        <a:pt x="24583" y="845"/>
                        <a:pt x="24538" y="845"/>
                      </a:cubicBezTo>
                      <a:cubicBezTo>
                        <a:pt x="24355" y="890"/>
                        <a:pt x="24195" y="913"/>
                        <a:pt x="24035" y="959"/>
                      </a:cubicBezTo>
                      <a:cubicBezTo>
                        <a:pt x="23762" y="1004"/>
                        <a:pt x="23510" y="1073"/>
                        <a:pt x="23282" y="1119"/>
                      </a:cubicBezTo>
                      <a:cubicBezTo>
                        <a:pt x="23191" y="1141"/>
                        <a:pt x="23100" y="1164"/>
                        <a:pt x="23008" y="1187"/>
                      </a:cubicBezTo>
                      <a:cubicBezTo>
                        <a:pt x="22461" y="1324"/>
                        <a:pt x="22095" y="1438"/>
                        <a:pt x="21958" y="1529"/>
                      </a:cubicBezTo>
                      <a:cubicBezTo>
                        <a:pt x="21296" y="1895"/>
                        <a:pt x="13285" y="8651"/>
                        <a:pt x="8081" y="13102"/>
                      </a:cubicBezTo>
                      <a:cubicBezTo>
                        <a:pt x="7145" y="13901"/>
                        <a:pt x="6300" y="14631"/>
                        <a:pt x="5593" y="15247"/>
                      </a:cubicBezTo>
                      <a:cubicBezTo>
                        <a:pt x="5342" y="15453"/>
                        <a:pt x="5113" y="15658"/>
                        <a:pt x="4885" y="15864"/>
                      </a:cubicBezTo>
                      <a:cubicBezTo>
                        <a:pt x="4839" y="15909"/>
                        <a:pt x="4771" y="15955"/>
                        <a:pt x="4725" y="16001"/>
                      </a:cubicBezTo>
                      <a:cubicBezTo>
                        <a:pt x="4634" y="16069"/>
                        <a:pt x="4565" y="16138"/>
                        <a:pt x="4474" y="16206"/>
                      </a:cubicBezTo>
                      <a:cubicBezTo>
                        <a:pt x="4451" y="16252"/>
                        <a:pt x="4429" y="16275"/>
                        <a:pt x="4383" y="16297"/>
                      </a:cubicBezTo>
                      <a:cubicBezTo>
                        <a:pt x="4314" y="16366"/>
                        <a:pt x="4246" y="16412"/>
                        <a:pt x="4200" y="16480"/>
                      </a:cubicBezTo>
                      <a:lnTo>
                        <a:pt x="4177" y="16480"/>
                      </a:lnTo>
                      <a:cubicBezTo>
                        <a:pt x="4086" y="16571"/>
                        <a:pt x="4018" y="16640"/>
                        <a:pt x="3949" y="16708"/>
                      </a:cubicBezTo>
                      <a:cubicBezTo>
                        <a:pt x="3812" y="16822"/>
                        <a:pt x="3721" y="16914"/>
                        <a:pt x="3675" y="16959"/>
                      </a:cubicBezTo>
                      <a:cubicBezTo>
                        <a:pt x="3447" y="17233"/>
                        <a:pt x="3219" y="17735"/>
                        <a:pt x="3105" y="18397"/>
                      </a:cubicBezTo>
                      <a:cubicBezTo>
                        <a:pt x="2968" y="18534"/>
                        <a:pt x="411" y="21205"/>
                        <a:pt x="206" y="21958"/>
                      </a:cubicBezTo>
                      <a:cubicBezTo>
                        <a:pt x="0" y="22711"/>
                        <a:pt x="548" y="26089"/>
                        <a:pt x="2785" y="28189"/>
                      </a:cubicBezTo>
                      <a:cubicBezTo>
                        <a:pt x="4999" y="30289"/>
                        <a:pt x="6711" y="30563"/>
                        <a:pt x="7213" y="30563"/>
                      </a:cubicBezTo>
                      <a:cubicBezTo>
                        <a:pt x="7578" y="30563"/>
                        <a:pt x="9587" y="29057"/>
                        <a:pt x="10728" y="28167"/>
                      </a:cubicBezTo>
                      <a:cubicBezTo>
                        <a:pt x="10837" y="28173"/>
                        <a:pt x="10943" y="28177"/>
                        <a:pt x="11046" y="28177"/>
                      </a:cubicBezTo>
                      <a:cubicBezTo>
                        <a:pt x="11631" y="28177"/>
                        <a:pt x="12110" y="28071"/>
                        <a:pt x="12440" y="27915"/>
                      </a:cubicBezTo>
                      <a:cubicBezTo>
                        <a:pt x="12600" y="27847"/>
                        <a:pt x="13011" y="27550"/>
                        <a:pt x="13604" y="27094"/>
                      </a:cubicBezTo>
                      <a:cubicBezTo>
                        <a:pt x="13673" y="27025"/>
                        <a:pt x="13741" y="26980"/>
                        <a:pt x="13833" y="26911"/>
                      </a:cubicBezTo>
                      <a:cubicBezTo>
                        <a:pt x="14038" y="26729"/>
                        <a:pt x="14289" y="26546"/>
                        <a:pt x="14563" y="26318"/>
                      </a:cubicBezTo>
                      <a:cubicBezTo>
                        <a:pt x="14517" y="25245"/>
                        <a:pt x="14540" y="24149"/>
                        <a:pt x="14654" y="23076"/>
                      </a:cubicBezTo>
                      <a:cubicBezTo>
                        <a:pt x="14860" y="20862"/>
                        <a:pt x="15362" y="18648"/>
                        <a:pt x="16115" y="16503"/>
                      </a:cubicBezTo>
                      <a:cubicBezTo>
                        <a:pt x="16800" y="14631"/>
                        <a:pt x="17644" y="12805"/>
                        <a:pt x="18694" y="11139"/>
                      </a:cubicBezTo>
                      <a:cubicBezTo>
                        <a:pt x="20201" y="8651"/>
                        <a:pt x="22004" y="6346"/>
                        <a:pt x="24035" y="4291"/>
                      </a:cubicBezTo>
                      <a:cubicBezTo>
                        <a:pt x="25565" y="2716"/>
                        <a:pt x="27231" y="1278"/>
                        <a:pt x="29011" y="0"/>
                      </a:cubicBezTo>
                      <a:close/>
                    </a:path>
                  </a:pathLst>
                </a:custGeom>
                <a:solidFill>
                  <a:srgbClr val="505F9E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9" name="Google Shape;199;p4"/>
                <p:cNvSpPr/>
                <p:nvPr/>
              </p:nvSpPr>
              <p:spPr>
                <a:xfrm>
                  <a:off x="694050" y="2959350"/>
                  <a:ext cx="287625" cy="30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5" h="12167" extrusionOk="0">
                      <a:moveTo>
                        <a:pt x="3105" y="0"/>
                      </a:moveTo>
                      <a:cubicBezTo>
                        <a:pt x="2968" y="137"/>
                        <a:pt x="411" y="2808"/>
                        <a:pt x="206" y="3561"/>
                      </a:cubicBezTo>
                      <a:cubicBezTo>
                        <a:pt x="0" y="4314"/>
                        <a:pt x="548" y="7692"/>
                        <a:pt x="2785" y="9792"/>
                      </a:cubicBezTo>
                      <a:cubicBezTo>
                        <a:pt x="4999" y="11892"/>
                        <a:pt x="6711" y="12166"/>
                        <a:pt x="7213" y="12166"/>
                      </a:cubicBezTo>
                      <a:cubicBezTo>
                        <a:pt x="7578" y="12166"/>
                        <a:pt x="9587" y="10660"/>
                        <a:pt x="10728" y="9770"/>
                      </a:cubicBezTo>
                      <a:cubicBezTo>
                        <a:pt x="11185" y="9427"/>
                        <a:pt x="11504" y="9176"/>
                        <a:pt x="11504" y="9176"/>
                      </a:cubicBezTo>
                      <a:cubicBezTo>
                        <a:pt x="11504" y="9176"/>
                        <a:pt x="4611" y="7989"/>
                        <a:pt x="310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0" name="Google Shape;200;p4"/>
                <p:cNvSpPr/>
                <p:nvPr/>
              </p:nvSpPr>
              <p:spPr>
                <a:xfrm>
                  <a:off x="694050" y="2959350"/>
                  <a:ext cx="287625" cy="30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5" h="12167" fill="none" extrusionOk="0">
                      <a:moveTo>
                        <a:pt x="11504" y="9176"/>
                      </a:moveTo>
                      <a:cubicBezTo>
                        <a:pt x="11504" y="9176"/>
                        <a:pt x="11185" y="9427"/>
                        <a:pt x="10728" y="9770"/>
                      </a:cubicBezTo>
                      <a:cubicBezTo>
                        <a:pt x="9587" y="10660"/>
                        <a:pt x="7578" y="12166"/>
                        <a:pt x="7213" y="12166"/>
                      </a:cubicBezTo>
                      <a:cubicBezTo>
                        <a:pt x="6711" y="12166"/>
                        <a:pt x="4999" y="11892"/>
                        <a:pt x="2785" y="9792"/>
                      </a:cubicBezTo>
                      <a:cubicBezTo>
                        <a:pt x="548" y="7692"/>
                        <a:pt x="0" y="4314"/>
                        <a:pt x="206" y="3561"/>
                      </a:cubicBezTo>
                      <a:cubicBezTo>
                        <a:pt x="411" y="2808"/>
                        <a:pt x="2968" y="137"/>
                        <a:pt x="3105" y="0"/>
                      </a:cubicBezTo>
                      <a:cubicBezTo>
                        <a:pt x="3105" y="0"/>
                        <a:pt x="3105" y="0"/>
                        <a:pt x="3105" y="0"/>
                      </a:cubicBezTo>
                      <a:cubicBezTo>
                        <a:pt x="4611" y="7989"/>
                        <a:pt x="11504" y="9176"/>
                        <a:pt x="11504" y="9176"/>
                      </a:cubicBezTo>
                      <a:close/>
                    </a:path>
                  </a:pathLst>
                </a:custGeom>
                <a:noFill/>
                <a:ln w="131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1" name="Google Shape;201;p4"/>
                <p:cNvSpPr/>
                <p:nvPr/>
              </p:nvSpPr>
              <p:spPr>
                <a:xfrm>
                  <a:off x="765950" y="2481150"/>
                  <a:ext cx="791500" cy="7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60" h="28908" extrusionOk="0">
                      <a:moveTo>
                        <a:pt x="31271" y="1"/>
                      </a:moveTo>
                      <a:cubicBezTo>
                        <a:pt x="31248" y="1"/>
                        <a:pt x="31203" y="1"/>
                        <a:pt x="31157" y="24"/>
                      </a:cubicBezTo>
                      <a:cubicBezTo>
                        <a:pt x="31020" y="24"/>
                        <a:pt x="30860" y="24"/>
                        <a:pt x="30678" y="46"/>
                      </a:cubicBezTo>
                      <a:cubicBezTo>
                        <a:pt x="30586" y="69"/>
                        <a:pt x="30518" y="69"/>
                        <a:pt x="30404" y="92"/>
                      </a:cubicBezTo>
                      <a:lnTo>
                        <a:pt x="30381" y="92"/>
                      </a:lnTo>
                      <a:cubicBezTo>
                        <a:pt x="30335" y="92"/>
                        <a:pt x="30267" y="92"/>
                        <a:pt x="30198" y="115"/>
                      </a:cubicBezTo>
                      <a:cubicBezTo>
                        <a:pt x="30130" y="115"/>
                        <a:pt x="30061" y="138"/>
                        <a:pt x="29993" y="138"/>
                      </a:cubicBezTo>
                      <a:cubicBezTo>
                        <a:pt x="29924" y="138"/>
                        <a:pt x="29856" y="161"/>
                        <a:pt x="29765" y="161"/>
                      </a:cubicBezTo>
                      <a:cubicBezTo>
                        <a:pt x="29628" y="183"/>
                        <a:pt x="29468" y="206"/>
                        <a:pt x="29308" y="229"/>
                      </a:cubicBezTo>
                      <a:cubicBezTo>
                        <a:pt x="29171" y="252"/>
                        <a:pt x="29034" y="275"/>
                        <a:pt x="28897" y="275"/>
                      </a:cubicBezTo>
                      <a:cubicBezTo>
                        <a:pt x="28783" y="297"/>
                        <a:pt x="28669" y="320"/>
                        <a:pt x="28555" y="343"/>
                      </a:cubicBezTo>
                      <a:cubicBezTo>
                        <a:pt x="28464" y="343"/>
                        <a:pt x="28395" y="366"/>
                        <a:pt x="28304" y="366"/>
                      </a:cubicBezTo>
                      <a:cubicBezTo>
                        <a:pt x="28121" y="412"/>
                        <a:pt x="27939" y="434"/>
                        <a:pt x="27733" y="457"/>
                      </a:cubicBezTo>
                      <a:cubicBezTo>
                        <a:pt x="27710" y="457"/>
                        <a:pt x="27665" y="480"/>
                        <a:pt x="27619" y="480"/>
                      </a:cubicBezTo>
                      <a:cubicBezTo>
                        <a:pt x="27459" y="503"/>
                        <a:pt x="27277" y="549"/>
                        <a:pt x="27094" y="571"/>
                      </a:cubicBezTo>
                      <a:cubicBezTo>
                        <a:pt x="26774" y="617"/>
                        <a:pt x="26455" y="686"/>
                        <a:pt x="26135" y="731"/>
                      </a:cubicBezTo>
                      <a:cubicBezTo>
                        <a:pt x="26090" y="731"/>
                        <a:pt x="26044" y="754"/>
                        <a:pt x="25998" y="754"/>
                      </a:cubicBezTo>
                      <a:cubicBezTo>
                        <a:pt x="25816" y="777"/>
                        <a:pt x="25656" y="822"/>
                        <a:pt x="25473" y="845"/>
                      </a:cubicBezTo>
                      <a:cubicBezTo>
                        <a:pt x="25314" y="868"/>
                        <a:pt x="25131" y="914"/>
                        <a:pt x="24948" y="937"/>
                      </a:cubicBezTo>
                      <a:cubicBezTo>
                        <a:pt x="24789" y="982"/>
                        <a:pt x="24606" y="1005"/>
                        <a:pt x="24446" y="1028"/>
                      </a:cubicBezTo>
                      <a:cubicBezTo>
                        <a:pt x="24287" y="1051"/>
                        <a:pt x="24150" y="1074"/>
                        <a:pt x="24013" y="1119"/>
                      </a:cubicBezTo>
                      <a:cubicBezTo>
                        <a:pt x="23807" y="1142"/>
                        <a:pt x="23625" y="1188"/>
                        <a:pt x="23419" y="1210"/>
                      </a:cubicBezTo>
                      <a:cubicBezTo>
                        <a:pt x="23008" y="1302"/>
                        <a:pt x="22575" y="1393"/>
                        <a:pt x="22187" y="1462"/>
                      </a:cubicBezTo>
                      <a:cubicBezTo>
                        <a:pt x="22050" y="1507"/>
                        <a:pt x="21913" y="1530"/>
                        <a:pt x="21776" y="1553"/>
                      </a:cubicBezTo>
                      <a:cubicBezTo>
                        <a:pt x="21730" y="1553"/>
                        <a:pt x="21707" y="1576"/>
                        <a:pt x="21662" y="1576"/>
                      </a:cubicBezTo>
                      <a:cubicBezTo>
                        <a:pt x="21479" y="1621"/>
                        <a:pt x="21319" y="1644"/>
                        <a:pt x="21159" y="1690"/>
                      </a:cubicBezTo>
                      <a:cubicBezTo>
                        <a:pt x="20886" y="1735"/>
                        <a:pt x="20634" y="1804"/>
                        <a:pt x="20406" y="1850"/>
                      </a:cubicBezTo>
                      <a:cubicBezTo>
                        <a:pt x="20315" y="1872"/>
                        <a:pt x="20224" y="1895"/>
                        <a:pt x="20132" y="1918"/>
                      </a:cubicBezTo>
                      <a:cubicBezTo>
                        <a:pt x="19585" y="2055"/>
                        <a:pt x="19219" y="2169"/>
                        <a:pt x="19082" y="2260"/>
                      </a:cubicBezTo>
                      <a:cubicBezTo>
                        <a:pt x="18420" y="2626"/>
                        <a:pt x="10409" y="9382"/>
                        <a:pt x="5205" y="13833"/>
                      </a:cubicBezTo>
                      <a:cubicBezTo>
                        <a:pt x="4269" y="14632"/>
                        <a:pt x="3424" y="15362"/>
                        <a:pt x="2717" y="15978"/>
                      </a:cubicBezTo>
                      <a:cubicBezTo>
                        <a:pt x="2466" y="16184"/>
                        <a:pt x="2237" y="16389"/>
                        <a:pt x="2009" y="16595"/>
                      </a:cubicBezTo>
                      <a:cubicBezTo>
                        <a:pt x="1963" y="16640"/>
                        <a:pt x="1895" y="16686"/>
                        <a:pt x="1849" y="16732"/>
                      </a:cubicBezTo>
                      <a:cubicBezTo>
                        <a:pt x="1758" y="16800"/>
                        <a:pt x="1689" y="16869"/>
                        <a:pt x="1598" y="16937"/>
                      </a:cubicBezTo>
                      <a:cubicBezTo>
                        <a:pt x="1575" y="16983"/>
                        <a:pt x="1553" y="17006"/>
                        <a:pt x="1507" y="17028"/>
                      </a:cubicBezTo>
                      <a:cubicBezTo>
                        <a:pt x="1438" y="17097"/>
                        <a:pt x="1370" y="17143"/>
                        <a:pt x="1324" y="17211"/>
                      </a:cubicBezTo>
                      <a:lnTo>
                        <a:pt x="1301" y="17211"/>
                      </a:lnTo>
                      <a:cubicBezTo>
                        <a:pt x="1210" y="17302"/>
                        <a:pt x="1142" y="17371"/>
                        <a:pt x="1073" y="17439"/>
                      </a:cubicBezTo>
                      <a:cubicBezTo>
                        <a:pt x="936" y="17553"/>
                        <a:pt x="845" y="17645"/>
                        <a:pt x="799" y="17690"/>
                      </a:cubicBezTo>
                      <a:cubicBezTo>
                        <a:pt x="571" y="17964"/>
                        <a:pt x="343" y="18466"/>
                        <a:pt x="229" y="19128"/>
                      </a:cubicBezTo>
                      <a:cubicBezTo>
                        <a:pt x="0" y="20543"/>
                        <a:pt x="274" y="22689"/>
                        <a:pt x="2192" y="25314"/>
                      </a:cubicBezTo>
                      <a:cubicBezTo>
                        <a:pt x="4155" y="27985"/>
                        <a:pt x="6300" y="28829"/>
                        <a:pt x="7852" y="28898"/>
                      </a:cubicBezTo>
                      <a:cubicBezTo>
                        <a:pt x="7961" y="28904"/>
                        <a:pt x="8067" y="28908"/>
                        <a:pt x="8170" y="28908"/>
                      </a:cubicBezTo>
                      <a:cubicBezTo>
                        <a:pt x="8755" y="28908"/>
                        <a:pt x="9234" y="28802"/>
                        <a:pt x="9564" y="28646"/>
                      </a:cubicBezTo>
                      <a:cubicBezTo>
                        <a:pt x="9724" y="28578"/>
                        <a:pt x="10135" y="28281"/>
                        <a:pt x="10728" y="27825"/>
                      </a:cubicBezTo>
                      <a:cubicBezTo>
                        <a:pt x="10797" y="27756"/>
                        <a:pt x="10865" y="27711"/>
                        <a:pt x="10957" y="27642"/>
                      </a:cubicBezTo>
                      <a:cubicBezTo>
                        <a:pt x="11162" y="27460"/>
                        <a:pt x="11413" y="27277"/>
                        <a:pt x="11687" y="27049"/>
                      </a:cubicBezTo>
                      <a:cubicBezTo>
                        <a:pt x="12440" y="26432"/>
                        <a:pt x="13353" y="25679"/>
                        <a:pt x="14358" y="24835"/>
                      </a:cubicBezTo>
                      <a:cubicBezTo>
                        <a:pt x="20041" y="20087"/>
                        <a:pt x="28669" y="12532"/>
                        <a:pt x="29011" y="11916"/>
                      </a:cubicBezTo>
                      <a:cubicBezTo>
                        <a:pt x="29011" y="11893"/>
                        <a:pt x="29034" y="11870"/>
                        <a:pt x="29034" y="11847"/>
                      </a:cubicBezTo>
                      <a:cubicBezTo>
                        <a:pt x="29057" y="11824"/>
                        <a:pt x="29057" y="11801"/>
                        <a:pt x="29080" y="11756"/>
                      </a:cubicBezTo>
                      <a:cubicBezTo>
                        <a:pt x="29148" y="11550"/>
                        <a:pt x="29262" y="11231"/>
                        <a:pt x="29377" y="10774"/>
                      </a:cubicBezTo>
                      <a:cubicBezTo>
                        <a:pt x="29399" y="10706"/>
                        <a:pt x="29422" y="10637"/>
                        <a:pt x="29445" y="10569"/>
                      </a:cubicBezTo>
                      <a:cubicBezTo>
                        <a:pt x="29445" y="10546"/>
                        <a:pt x="29445" y="10523"/>
                        <a:pt x="29468" y="10500"/>
                      </a:cubicBezTo>
                      <a:cubicBezTo>
                        <a:pt x="29514" y="10341"/>
                        <a:pt x="29559" y="10158"/>
                        <a:pt x="29605" y="9975"/>
                      </a:cubicBezTo>
                      <a:cubicBezTo>
                        <a:pt x="29719" y="9542"/>
                        <a:pt x="29856" y="9040"/>
                        <a:pt x="29993" y="8515"/>
                      </a:cubicBezTo>
                      <a:cubicBezTo>
                        <a:pt x="30016" y="8400"/>
                        <a:pt x="30039" y="8286"/>
                        <a:pt x="30061" y="8149"/>
                      </a:cubicBezTo>
                      <a:cubicBezTo>
                        <a:pt x="30084" y="8127"/>
                        <a:pt x="30084" y="8081"/>
                        <a:pt x="30084" y="8058"/>
                      </a:cubicBezTo>
                      <a:cubicBezTo>
                        <a:pt x="30153" y="7830"/>
                        <a:pt x="30198" y="7602"/>
                        <a:pt x="30267" y="7350"/>
                      </a:cubicBezTo>
                      <a:cubicBezTo>
                        <a:pt x="30358" y="6962"/>
                        <a:pt x="30449" y="6552"/>
                        <a:pt x="30541" y="6141"/>
                      </a:cubicBezTo>
                      <a:cubicBezTo>
                        <a:pt x="30563" y="6072"/>
                        <a:pt x="30586" y="5981"/>
                        <a:pt x="30609" y="5890"/>
                      </a:cubicBezTo>
                      <a:cubicBezTo>
                        <a:pt x="30609" y="5798"/>
                        <a:pt x="30632" y="5707"/>
                        <a:pt x="30655" y="5616"/>
                      </a:cubicBezTo>
                      <a:cubicBezTo>
                        <a:pt x="30678" y="5502"/>
                        <a:pt x="30723" y="5388"/>
                        <a:pt x="30746" y="5273"/>
                      </a:cubicBezTo>
                      <a:cubicBezTo>
                        <a:pt x="30769" y="5159"/>
                        <a:pt x="30792" y="5045"/>
                        <a:pt x="30815" y="4931"/>
                      </a:cubicBezTo>
                      <a:cubicBezTo>
                        <a:pt x="30837" y="4817"/>
                        <a:pt x="30860" y="4703"/>
                        <a:pt x="30883" y="4589"/>
                      </a:cubicBezTo>
                      <a:cubicBezTo>
                        <a:pt x="30929" y="4360"/>
                        <a:pt x="30974" y="4155"/>
                        <a:pt x="31020" y="3927"/>
                      </a:cubicBezTo>
                      <a:cubicBezTo>
                        <a:pt x="31043" y="3835"/>
                        <a:pt x="31066" y="3721"/>
                        <a:pt x="31088" y="3607"/>
                      </a:cubicBezTo>
                      <a:cubicBezTo>
                        <a:pt x="31111" y="3493"/>
                        <a:pt x="31134" y="3402"/>
                        <a:pt x="31157" y="3288"/>
                      </a:cubicBezTo>
                      <a:cubicBezTo>
                        <a:pt x="31271" y="2763"/>
                        <a:pt x="31362" y="2283"/>
                        <a:pt x="31431" y="1850"/>
                      </a:cubicBezTo>
                      <a:cubicBezTo>
                        <a:pt x="31454" y="1713"/>
                        <a:pt x="31477" y="1576"/>
                        <a:pt x="31499" y="1439"/>
                      </a:cubicBezTo>
                      <a:cubicBezTo>
                        <a:pt x="31636" y="617"/>
                        <a:pt x="31659" y="92"/>
                        <a:pt x="31591" y="24"/>
                      </a:cubicBezTo>
                      <a:cubicBezTo>
                        <a:pt x="31545" y="1"/>
                        <a:pt x="31431" y="1"/>
                        <a:pt x="312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2" name="Google Shape;202;p4"/>
                <p:cNvSpPr/>
                <p:nvPr/>
              </p:nvSpPr>
              <p:spPr>
                <a:xfrm>
                  <a:off x="765950" y="2481150"/>
                  <a:ext cx="791500" cy="72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60" h="28944" fill="none" extrusionOk="0">
                      <a:moveTo>
                        <a:pt x="31499" y="1439"/>
                      </a:moveTo>
                      <a:cubicBezTo>
                        <a:pt x="31477" y="1576"/>
                        <a:pt x="31454" y="1713"/>
                        <a:pt x="31431" y="1850"/>
                      </a:cubicBezTo>
                      <a:cubicBezTo>
                        <a:pt x="31362" y="2283"/>
                        <a:pt x="31271" y="2763"/>
                        <a:pt x="31157" y="3288"/>
                      </a:cubicBezTo>
                      <a:cubicBezTo>
                        <a:pt x="31134" y="3402"/>
                        <a:pt x="31111" y="3493"/>
                        <a:pt x="31088" y="3607"/>
                      </a:cubicBezTo>
                      <a:cubicBezTo>
                        <a:pt x="31066" y="3721"/>
                        <a:pt x="31043" y="3835"/>
                        <a:pt x="31020" y="3927"/>
                      </a:cubicBezTo>
                      <a:cubicBezTo>
                        <a:pt x="30974" y="4155"/>
                        <a:pt x="30929" y="4360"/>
                        <a:pt x="30883" y="4589"/>
                      </a:cubicBezTo>
                      <a:cubicBezTo>
                        <a:pt x="30860" y="4703"/>
                        <a:pt x="30837" y="4817"/>
                        <a:pt x="30815" y="4931"/>
                      </a:cubicBezTo>
                      <a:cubicBezTo>
                        <a:pt x="30792" y="5045"/>
                        <a:pt x="30769" y="5159"/>
                        <a:pt x="30746" y="5273"/>
                      </a:cubicBezTo>
                      <a:cubicBezTo>
                        <a:pt x="30723" y="5388"/>
                        <a:pt x="30678" y="5502"/>
                        <a:pt x="30655" y="5616"/>
                      </a:cubicBezTo>
                      <a:cubicBezTo>
                        <a:pt x="30632" y="5707"/>
                        <a:pt x="30609" y="5798"/>
                        <a:pt x="30609" y="5890"/>
                      </a:cubicBezTo>
                      <a:cubicBezTo>
                        <a:pt x="30586" y="5981"/>
                        <a:pt x="30563" y="6072"/>
                        <a:pt x="30541" y="6141"/>
                      </a:cubicBezTo>
                      <a:cubicBezTo>
                        <a:pt x="30449" y="6552"/>
                        <a:pt x="30358" y="6962"/>
                        <a:pt x="30267" y="7350"/>
                      </a:cubicBezTo>
                      <a:cubicBezTo>
                        <a:pt x="30198" y="7602"/>
                        <a:pt x="30153" y="7830"/>
                        <a:pt x="30084" y="8058"/>
                      </a:cubicBezTo>
                      <a:cubicBezTo>
                        <a:pt x="30084" y="8081"/>
                        <a:pt x="30084" y="8127"/>
                        <a:pt x="30061" y="8149"/>
                      </a:cubicBezTo>
                      <a:cubicBezTo>
                        <a:pt x="30039" y="8286"/>
                        <a:pt x="30016" y="8400"/>
                        <a:pt x="29993" y="8515"/>
                      </a:cubicBezTo>
                      <a:cubicBezTo>
                        <a:pt x="29856" y="9040"/>
                        <a:pt x="29719" y="9542"/>
                        <a:pt x="29605" y="9975"/>
                      </a:cubicBezTo>
                      <a:cubicBezTo>
                        <a:pt x="29559" y="10158"/>
                        <a:pt x="29514" y="10341"/>
                        <a:pt x="29468" y="10500"/>
                      </a:cubicBezTo>
                      <a:cubicBezTo>
                        <a:pt x="29445" y="10523"/>
                        <a:pt x="29445" y="10546"/>
                        <a:pt x="29445" y="10569"/>
                      </a:cubicBezTo>
                      <a:cubicBezTo>
                        <a:pt x="29422" y="10637"/>
                        <a:pt x="29399" y="10706"/>
                        <a:pt x="29377" y="10774"/>
                      </a:cubicBezTo>
                      <a:cubicBezTo>
                        <a:pt x="29262" y="11231"/>
                        <a:pt x="29148" y="11550"/>
                        <a:pt x="29080" y="11756"/>
                      </a:cubicBezTo>
                      <a:cubicBezTo>
                        <a:pt x="29057" y="11801"/>
                        <a:pt x="29057" y="11824"/>
                        <a:pt x="29034" y="11847"/>
                      </a:cubicBezTo>
                      <a:cubicBezTo>
                        <a:pt x="29034" y="11870"/>
                        <a:pt x="29011" y="11893"/>
                        <a:pt x="29011" y="11916"/>
                      </a:cubicBezTo>
                      <a:cubicBezTo>
                        <a:pt x="28669" y="12532"/>
                        <a:pt x="20041" y="20087"/>
                        <a:pt x="14358" y="24835"/>
                      </a:cubicBezTo>
                      <a:cubicBezTo>
                        <a:pt x="13353" y="25679"/>
                        <a:pt x="12440" y="26432"/>
                        <a:pt x="11687" y="27049"/>
                      </a:cubicBezTo>
                      <a:cubicBezTo>
                        <a:pt x="11687" y="27049"/>
                        <a:pt x="11687" y="27049"/>
                        <a:pt x="11687" y="27049"/>
                      </a:cubicBezTo>
                      <a:cubicBezTo>
                        <a:pt x="11413" y="27277"/>
                        <a:pt x="11162" y="27460"/>
                        <a:pt x="10957" y="27642"/>
                      </a:cubicBezTo>
                      <a:cubicBezTo>
                        <a:pt x="10865" y="27711"/>
                        <a:pt x="10797" y="27756"/>
                        <a:pt x="10728" y="27825"/>
                      </a:cubicBezTo>
                      <a:lnTo>
                        <a:pt x="10728" y="27825"/>
                      </a:lnTo>
                      <a:cubicBezTo>
                        <a:pt x="10135" y="28281"/>
                        <a:pt x="9724" y="28578"/>
                        <a:pt x="9564" y="28646"/>
                      </a:cubicBezTo>
                      <a:cubicBezTo>
                        <a:pt x="9176" y="28829"/>
                        <a:pt x="8583" y="28943"/>
                        <a:pt x="7852" y="28898"/>
                      </a:cubicBezTo>
                      <a:cubicBezTo>
                        <a:pt x="6300" y="28829"/>
                        <a:pt x="4155" y="27985"/>
                        <a:pt x="2192" y="25314"/>
                      </a:cubicBezTo>
                      <a:cubicBezTo>
                        <a:pt x="274" y="22689"/>
                        <a:pt x="0" y="20543"/>
                        <a:pt x="229" y="19128"/>
                      </a:cubicBezTo>
                      <a:cubicBezTo>
                        <a:pt x="229" y="19128"/>
                        <a:pt x="229" y="19128"/>
                        <a:pt x="229" y="19128"/>
                      </a:cubicBezTo>
                      <a:cubicBezTo>
                        <a:pt x="343" y="18466"/>
                        <a:pt x="571" y="17964"/>
                        <a:pt x="799" y="17690"/>
                      </a:cubicBezTo>
                      <a:cubicBezTo>
                        <a:pt x="845" y="17645"/>
                        <a:pt x="936" y="17553"/>
                        <a:pt x="1073" y="17439"/>
                      </a:cubicBezTo>
                      <a:cubicBezTo>
                        <a:pt x="1142" y="17371"/>
                        <a:pt x="1210" y="17302"/>
                        <a:pt x="1301" y="17211"/>
                      </a:cubicBezTo>
                      <a:cubicBezTo>
                        <a:pt x="1301" y="17211"/>
                        <a:pt x="1301" y="17211"/>
                        <a:pt x="1324" y="17211"/>
                      </a:cubicBezTo>
                      <a:cubicBezTo>
                        <a:pt x="1370" y="17143"/>
                        <a:pt x="1438" y="17097"/>
                        <a:pt x="1507" y="17028"/>
                      </a:cubicBezTo>
                      <a:cubicBezTo>
                        <a:pt x="1553" y="17006"/>
                        <a:pt x="1575" y="16983"/>
                        <a:pt x="1598" y="16937"/>
                      </a:cubicBezTo>
                      <a:cubicBezTo>
                        <a:pt x="1689" y="16869"/>
                        <a:pt x="1758" y="16800"/>
                        <a:pt x="1849" y="16732"/>
                      </a:cubicBezTo>
                      <a:cubicBezTo>
                        <a:pt x="1895" y="16686"/>
                        <a:pt x="1963" y="16640"/>
                        <a:pt x="2009" y="16595"/>
                      </a:cubicBezTo>
                      <a:cubicBezTo>
                        <a:pt x="2237" y="16389"/>
                        <a:pt x="2466" y="16184"/>
                        <a:pt x="2717" y="15978"/>
                      </a:cubicBezTo>
                      <a:cubicBezTo>
                        <a:pt x="3424" y="15362"/>
                        <a:pt x="4269" y="14632"/>
                        <a:pt x="5205" y="13833"/>
                      </a:cubicBezTo>
                      <a:cubicBezTo>
                        <a:pt x="10409" y="9382"/>
                        <a:pt x="18420" y="2626"/>
                        <a:pt x="19082" y="2260"/>
                      </a:cubicBezTo>
                      <a:cubicBezTo>
                        <a:pt x="19219" y="2169"/>
                        <a:pt x="19585" y="2055"/>
                        <a:pt x="20132" y="1918"/>
                      </a:cubicBezTo>
                      <a:cubicBezTo>
                        <a:pt x="20224" y="1895"/>
                        <a:pt x="20315" y="1872"/>
                        <a:pt x="20406" y="1850"/>
                      </a:cubicBezTo>
                      <a:cubicBezTo>
                        <a:pt x="20634" y="1804"/>
                        <a:pt x="20886" y="1735"/>
                        <a:pt x="21159" y="1690"/>
                      </a:cubicBezTo>
                      <a:cubicBezTo>
                        <a:pt x="21319" y="1644"/>
                        <a:pt x="21479" y="1621"/>
                        <a:pt x="21662" y="1576"/>
                      </a:cubicBezTo>
                      <a:cubicBezTo>
                        <a:pt x="21707" y="1576"/>
                        <a:pt x="21730" y="1553"/>
                        <a:pt x="21776" y="1553"/>
                      </a:cubicBezTo>
                      <a:cubicBezTo>
                        <a:pt x="21913" y="1530"/>
                        <a:pt x="22050" y="1507"/>
                        <a:pt x="22187" y="1462"/>
                      </a:cubicBezTo>
                      <a:cubicBezTo>
                        <a:pt x="22575" y="1393"/>
                        <a:pt x="23008" y="1302"/>
                        <a:pt x="23419" y="1210"/>
                      </a:cubicBezTo>
                      <a:cubicBezTo>
                        <a:pt x="23625" y="1188"/>
                        <a:pt x="23807" y="1142"/>
                        <a:pt x="24013" y="1119"/>
                      </a:cubicBezTo>
                      <a:cubicBezTo>
                        <a:pt x="24150" y="1074"/>
                        <a:pt x="24287" y="1051"/>
                        <a:pt x="24446" y="1028"/>
                      </a:cubicBezTo>
                      <a:cubicBezTo>
                        <a:pt x="24606" y="1005"/>
                        <a:pt x="24789" y="982"/>
                        <a:pt x="24948" y="937"/>
                      </a:cubicBezTo>
                      <a:cubicBezTo>
                        <a:pt x="25131" y="914"/>
                        <a:pt x="25314" y="868"/>
                        <a:pt x="25473" y="845"/>
                      </a:cubicBezTo>
                      <a:cubicBezTo>
                        <a:pt x="25656" y="822"/>
                        <a:pt x="25816" y="777"/>
                        <a:pt x="25998" y="754"/>
                      </a:cubicBezTo>
                      <a:cubicBezTo>
                        <a:pt x="26044" y="754"/>
                        <a:pt x="26090" y="731"/>
                        <a:pt x="26135" y="731"/>
                      </a:cubicBezTo>
                      <a:cubicBezTo>
                        <a:pt x="26455" y="686"/>
                        <a:pt x="26774" y="617"/>
                        <a:pt x="27094" y="571"/>
                      </a:cubicBezTo>
                      <a:cubicBezTo>
                        <a:pt x="27277" y="549"/>
                        <a:pt x="27459" y="503"/>
                        <a:pt x="27619" y="480"/>
                      </a:cubicBezTo>
                      <a:cubicBezTo>
                        <a:pt x="27665" y="480"/>
                        <a:pt x="27710" y="457"/>
                        <a:pt x="27733" y="457"/>
                      </a:cubicBezTo>
                      <a:cubicBezTo>
                        <a:pt x="27939" y="434"/>
                        <a:pt x="28121" y="412"/>
                        <a:pt x="28304" y="366"/>
                      </a:cubicBezTo>
                      <a:lnTo>
                        <a:pt x="28304" y="366"/>
                      </a:lnTo>
                      <a:cubicBezTo>
                        <a:pt x="28395" y="366"/>
                        <a:pt x="28464" y="343"/>
                        <a:pt x="28555" y="343"/>
                      </a:cubicBezTo>
                      <a:cubicBezTo>
                        <a:pt x="28669" y="320"/>
                        <a:pt x="28783" y="297"/>
                        <a:pt x="28897" y="275"/>
                      </a:cubicBezTo>
                      <a:cubicBezTo>
                        <a:pt x="29034" y="275"/>
                        <a:pt x="29171" y="252"/>
                        <a:pt x="29308" y="229"/>
                      </a:cubicBezTo>
                      <a:cubicBezTo>
                        <a:pt x="29468" y="206"/>
                        <a:pt x="29628" y="183"/>
                        <a:pt x="29765" y="161"/>
                      </a:cubicBezTo>
                      <a:cubicBezTo>
                        <a:pt x="29856" y="161"/>
                        <a:pt x="29924" y="138"/>
                        <a:pt x="29993" y="138"/>
                      </a:cubicBezTo>
                      <a:cubicBezTo>
                        <a:pt x="30061" y="138"/>
                        <a:pt x="30130" y="115"/>
                        <a:pt x="30198" y="115"/>
                      </a:cubicBezTo>
                      <a:cubicBezTo>
                        <a:pt x="30267" y="92"/>
                        <a:pt x="30335" y="92"/>
                        <a:pt x="30381" y="92"/>
                      </a:cubicBezTo>
                      <a:cubicBezTo>
                        <a:pt x="30404" y="92"/>
                        <a:pt x="30404" y="92"/>
                        <a:pt x="30404" y="92"/>
                      </a:cubicBezTo>
                      <a:cubicBezTo>
                        <a:pt x="30518" y="69"/>
                        <a:pt x="30586" y="69"/>
                        <a:pt x="30678" y="46"/>
                      </a:cubicBezTo>
                      <a:cubicBezTo>
                        <a:pt x="30860" y="24"/>
                        <a:pt x="31020" y="24"/>
                        <a:pt x="31157" y="24"/>
                      </a:cubicBezTo>
                      <a:cubicBezTo>
                        <a:pt x="31203" y="1"/>
                        <a:pt x="31248" y="1"/>
                        <a:pt x="31271" y="1"/>
                      </a:cubicBezTo>
                      <a:cubicBezTo>
                        <a:pt x="31431" y="1"/>
                        <a:pt x="31545" y="1"/>
                        <a:pt x="31591" y="24"/>
                      </a:cubicBezTo>
                      <a:cubicBezTo>
                        <a:pt x="31659" y="92"/>
                        <a:pt x="31636" y="617"/>
                        <a:pt x="31499" y="14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31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3" name="Google Shape;203;p4"/>
                <p:cNvSpPr/>
                <p:nvPr/>
              </p:nvSpPr>
              <p:spPr>
                <a:xfrm>
                  <a:off x="1243000" y="2481150"/>
                  <a:ext cx="314450" cy="2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8" h="11916" extrusionOk="0">
                      <a:moveTo>
                        <a:pt x="12189" y="1"/>
                      </a:moveTo>
                      <a:cubicBezTo>
                        <a:pt x="12166" y="1"/>
                        <a:pt x="12121" y="1"/>
                        <a:pt x="12075" y="24"/>
                      </a:cubicBezTo>
                      <a:cubicBezTo>
                        <a:pt x="11938" y="24"/>
                        <a:pt x="11778" y="24"/>
                        <a:pt x="11596" y="46"/>
                      </a:cubicBezTo>
                      <a:cubicBezTo>
                        <a:pt x="11504" y="69"/>
                        <a:pt x="11436" y="69"/>
                        <a:pt x="11322" y="92"/>
                      </a:cubicBezTo>
                      <a:lnTo>
                        <a:pt x="11299" y="92"/>
                      </a:lnTo>
                      <a:cubicBezTo>
                        <a:pt x="11253" y="92"/>
                        <a:pt x="11185" y="92"/>
                        <a:pt x="11116" y="115"/>
                      </a:cubicBezTo>
                      <a:cubicBezTo>
                        <a:pt x="11048" y="115"/>
                        <a:pt x="10979" y="138"/>
                        <a:pt x="10911" y="138"/>
                      </a:cubicBezTo>
                      <a:cubicBezTo>
                        <a:pt x="10842" y="138"/>
                        <a:pt x="10774" y="161"/>
                        <a:pt x="10683" y="161"/>
                      </a:cubicBezTo>
                      <a:cubicBezTo>
                        <a:pt x="10546" y="183"/>
                        <a:pt x="10386" y="206"/>
                        <a:pt x="10226" y="229"/>
                      </a:cubicBezTo>
                      <a:cubicBezTo>
                        <a:pt x="10089" y="252"/>
                        <a:pt x="9952" y="275"/>
                        <a:pt x="9815" y="275"/>
                      </a:cubicBezTo>
                      <a:cubicBezTo>
                        <a:pt x="9701" y="297"/>
                        <a:pt x="9587" y="320"/>
                        <a:pt x="9473" y="343"/>
                      </a:cubicBezTo>
                      <a:cubicBezTo>
                        <a:pt x="9404" y="343"/>
                        <a:pt x="9313" y="366"/>
                        <a:pt x="9222" y="366"/>
                      </a:cubicBezTo>
                      <a:cubicBezTo>
                        <a:pt x="9039" y="412"/>
                        <a:pt x="8857" y="434"/>
                        <a:pt x="8651" y="457"/>
                      </a:cubicBezTo>
                      <a:cubicBezTo>
                        <a:pt x="8628" y="457"/>
                        <a:pt x="8583" y="480"/>
                        <a:pt x="8537" y="480"/>
                      </a:cubicBezTo>
                      <a:cubicBezTo>
                        <a:pt x="8377" y="503"/>
                        <a:pt x="8195" y="549"/>
                        <a:pt x="8012" y="571"/>
                      </a:cubicBezTo>
                      <a:cubicBezTo>
                        <a:pt x="7692" y="617"/>
                        <a:pt x="7373" y="686"/>
                        <a:pt x="7053" y="731"/>
                      </a:cubicBezTo>
                      <a:cubicBezTo>
                        <a:pt x="7008" y="731"/>
                        <a:pt x="6962" y="754"/>
                        <a:pt x="6916" y="754"/>
                      </a:cubicBezTo>
                      <a:cubicBezTo>
                        <a:pt x="6734" y="777"/>
                        <a:pt x="6574" y="822"/>
                        <a:pt x="6391" y="845"/>
                      </a:cubicBezTo>
                      <a:cubicBezTo>
                        <a:pt x="6232" y="868"/>
                        <a:pt x="6049" y="914"/>
                        <a:pt x="5866" y="937"/>
                      </a:cubicBezTo>
                      <a:cubicBezTo>
                        <a:pt x="5707" y="982"/>
                        <a:pt x="5524" y="1005"/>
                        <a:pt x="5364" y="1028"/>
                      </a:cubicBezTo>
                      <a:cubicBezTo>
                        <a:pt x="5205" y="1051"/>
                        <a:pt x="5068" y="1074"/>
                        <a:pt x="4931" y="1119"/>
                      </a:cubicBezTo>
                      <a:cubicBezTo>
                        <a:pt x="4725" y="1142"/>
                        <a:pt x="4543" y="1188"/>
                        <a:pt x="4337" y="1210"/>
                      </a:cubicBezTo>
                      <a:cubicBezTo>
                        <a:pt x="3926" y="1302"/>
                        <a:pt x="3493" y="1393"/>
                        <a:pt x="3105" y="1462"/>
                      </a:cubicBezTo>
                      <a:cubicBezTo>
                        <a:pt x="2968" y="1507"/>
                        <a:pt x="2831" y="1530"/>
                        <a:pt x="2694" y="1553"/>
                      </a:cubicBezTo>
                      <a:cubicBezTo>
                        <a:pt x="2648" y="1553"/>
                        <a:pt x="2625" y="1576"/>
                        <a:pt x="2580" y="1576"/>
                      </a:cubicBezTo>
                      <a:cubicBezTo>
                        <a:pt x="2397" y="1621"/>
                        <a:pt x="2237" y="1644"/>
                        <a:pt x="2077" y="1690"/>
                      </a:cubicBezTo>
                      <a:cubicBezTo>
                        <a:pt x="1804" y="1735"/>
                        <a:pt x="1552" y="1804"/>
                        <a:pt x="1324" y="1850"/>
                      </a:cubicBezTo>
                      <a:cubicBezTo>
                        <a:pt x="1233" y="1872"/>
                        <a:pt x="1142" y="1895"/>
                        <a:pt x="1050" y="1918"/>
                      </a:cubicBezTo>
                      <a:cubicBezTo>
                        <a:pt x="503" y="2055"/>
                        <a:pt x="137" y="2169"/>
                        <a:pt x="0" y="2260"/>
                      </a:cubicBezTo>
                      <a:cubicBezTo>
                        <a:pt x="0" y="2260"/>
                        <a:pt x="617" y="4406"/>
                        <a:pt x="754" y="4771"/>
                      </a:cubicBezTo>
                      <a:cubicBezTo>
                        <a:pt x="822" y="4931"/>
                        <a:pt x="1438" y="4977"/>
                        <a:pt x="2077" y="5022"/>
                      </a:cubicBezTo>
                      <a:cubicBezTo>
                        <a:pt x="2762" y="5068"/>
                        <a:pt x="3493" y="5091"/>
                        <a:pt x="3607" y="5251"/>
                      </a:cubicBezTo>
                      <a:cubicBezTo>
                        <a:pt x="3812" y="5524"/>
                        <a:pt x="3881" y="8035"/>
                        <a:pt x="4155" y="8309"/>
                      </a:cubicBezTo>
                      <a:cubicBezTo>
                        <a:pt x="4219" y="8373"/>
                        <a:pt x="4405" y="8396"/>
                        <a:pt x="4656" y="8396"/>
                      </a:cubicBezTo>
                      <a:cubicBezTo>
                        <a:pt x="5275" y="8396"/>
                        <a:pt x="6282" y="8256"/>
                        <a:pt x="6782" y="8256"/>
                      </a:cubicBezTo>
                      <a:cubicBezTo>
                        <a:pt x="6943" y="8256"/>
                        <a:pt x="7051" y="8271"/>
                        <a:pt x="7076" y="8309"/>
                      </a:cubicBezTo>
                      <a:cubicBezTo>
                        <a:pt x="7213" y="8515"/>
                        <a:pt x="7419" y="11139"/>
                        <a:pt x="7419" y="11139"/>
                      </a:cubicBezTo>
                      <a:lnTo>
                        <a:pt x="9929" y="11916"/>
                      </a:lnTo>
                      <a:cubicBezTo>
                        <a:pt x="9929" y="11893"/>
                        <a:pt x="9952" y="11870"/>
                        <a:pt x="9952" y="11847"/>
                      </a:cubicBezTo>
                      <a:cubicBezTo>
                        <a:pt x="9975" y="11824"/>
                        <a:pt x="9975" y="11801"/>
                        <a:pt x="9998" y="11756"/>
                      </a:cubicBezTo>
                      <a:cubicBezTo>
                        <a:pt x="10066" y="11550"/>
                        <a:pt x="10180" y="11231"/>
                        <a:pt x="10295" y="10774"/>
                      </a:cubicBezTo>
                      <a:cubicBezTo>
                        <a:pt x="10317" y="10706"/>
                        <a:pt x="10340" y="10637"/>
                        <a:pt x="10363" y="10569"/>
                      </a:cubicBezTo>
                      <a:cubicBezTo>
                        <a:pt x="10363" y="10546"/>
                        <a:pt x="10363" y="10523"/>
                        <a:pt x="10386" y="10500"/>
                      </a:cubicBezTo>
                      <a:cubicBezTo>
                        <a:pt x="10432" y="10341"/>
                        <a:pt x="10477" y="10158"/>
                        <a:pt x="10523" y="9975"/>
                      </a:cubicBezTo>
                      <a:cubicBezTo>
                        <a:pt x="10637" y="9542"/>
                        <a:pt x="10774" y="9040"/>
                        <a:pt x="10911" y="8515"/>
                      </a:cubicBezTo>
                      <a:cubicBezTo>
                        <a:pt x="10934" y="8400"/>
                        <a:pt x="10957" y="8286"/>
                        <a:pt x="10979" y="8149"/>
                      </a:cubicBezTo>
                      <a:cubicBezTo>
                        <a:pt x="11002" y="8127"/>
                        <a:pt x="11002" y="8081"/>
                        <a:pt x="11002" y="8058"/>
                      </a:cubicBezTo>
                      <a:cubicBezTo>
                        <a:pt x="11071" y="7830"/>
                        <a:pt x="11116" y="7602"/>
                        <a:pt x="11185" y="7350"/>
                      </a:cubicBezTo>
                      <a:cubicBezTo>
                        <a:pt x="11276" y="6962"/>
                        <a:pt x="11367" y="6552"/>
                        <a:pt x="11459" y="6141"/>
                      </a:cubicBezTo>
                      <a:cubicBezTo>
                        <a:pt x="11481" y="6072"/>
                        <a:pt x="11504" y="5981"/>
                        <a:pt x="11527" y="5890"/>
                      </a:cubicBezTo>
                      <a:cubicBezTo>
                        <a:pt x="11527" y="5798"/>
                        <a:pt x="11550" y="5707"/>
                        <a:pt x="11573" y="5616"/>
                      </a:cubicBezTo>
                      <a:cubicBezTo>
                        <a:pt x="11596" y="5502"/>
                        <a:pt x="11641" y="5388"/>
                        <a:pt x="11664" y="5273"/>
                      </a:cubicBezTo>
                      <a:cubicBezTo>
                        <a:pt x="11687" y="5159"/>
                        <a:pt x="11710" y="5045"/>
                        <a:pt x="11733" y="4931"/>
                      </a:cubicBezTo>
                      <a:cubicBezTo>
                        <a:pt x="11755" y="4817"/>
                        <a:pt x="11778" y="4703"/>
                        <a:pt x="11801" y="4589"/>
                      </a:cubicBezTo>
                      <a:cubicBezTo>
                        <a:pt x="11847" y="4360"/>
                        <a:pt x="11892" y="4155"/>
                        <a:pt x="11938" y="3927"/>
                      </a:cubicBezTo>
                      <a:cubicBezTo>
                        <a:pt x="11961" y="3835"/>
                        <a:pt x="11984" y="3721"/>
                        <a:pt x="12006" y="3607"/>
                      </a:cubicBezTo>
                      <a:cubicBezTo>
                        <a:pt x="12029" y="3493"/>
                        <a:pt x="12052" y="3402"/>
                        <a:pt x="12075" y="3288"/>
                      </a:cubicBezTo>
                      <a:cubicBezTo>
                        <a:pt x="12189" y="2763"/>
                        <a:pt x="12280" y="2283"/>
                        <a:pt x="12349" y="1850"/>
                      </a:cubicBezTo>
                      <a:cubicBezTo>
                        <a:pt x="12372" y="1713"/>
                        <a:pt x="12395" y="1576"/>
                        <a:pt x="12417" y="1439"/>
                      </a:cubicBezTo>
                      <a:cubicBezTo>
                        <a:pt x="12554" y="617"/>
                        <a:pt x="12577" y="92"/>
                        <a:pt x="12509" y="24"/>
                      </a:cubicBezTo>
                      <a:cubicBezTo>
                        <a:pt x="12463" y="1"/>
                        <a:pt x="12349" y="1"/>
                        <a:pt x="1218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4" name="Google Shape;204;p4"/>
                <p:cNvSpPr/>
                <p:nvPr/>
              </p:nvSpPr>
              <p:spPr>
                <a:xfrm>
                  <a:off x="1243000" y="2481150"/>
                  <a:ext cx="314450" cy="2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8" h="11916" fill="none" extrusionOk="0">
                      <a:moveTo>
                        <a:pt x="12417" y="1439"/>
                      </a:moveTo>
                      <a:cubicBezTo>
                        <a:pt x="12395" y="1576"/>
                        <a:pt x="12372" y="1713"/>
                        <a:pt x="12349" y="1850"/>
                      </a:cubicBezTo>
                      <a:cubicBezTo>
                        <a:pt x="12280" y="2283"/>
                        <a:pt x="12189" y="2763"/>
                        <a:pt x="12075" y="3288"/>
                      </a:cubicBezTo>
                      <a:cubicBezTo>
                        <a:pt x="12052" y="3402"/>
                        <a:pt x="12029" y="3493"/>
                        <a:pt x="12006" y="3607"/>
                      </a:cubicBezTo>
                      <a:cubicBezTo>
                        <a:pt x="11984" y="3721"/>
                        <a:pt x="11961" y="3835"/>
                        <a:pt x="11938" y="3927"/>
                      </a:cubicBezTo>
                      <a:cubicBezTo>
                        <a:pt x="11892" y="4155"/>
                        <a:pt x="11847" y="4360"/>
                        <a:pt x="11801" y="4589"/>
                      </a:cubicBezTo>
                      <a:cubicBezTo>
                        <a:pt x="11778" y="4703"/>
                        <a:pt x="11755" y="4817"/>
                        <a:pt x="11733" y="4931"/>
                      </a:cubicBezTo>
                      <a:cubicBezTo>
                        <a:pt x="11710" y="5045"/>
                        <a:pt x="11687" y="5159"/>
                        <a:pt x="11664" y="5273"/>
                      </a:cubicBezTo>
                      <a:cubicBezTo>
                        <a:pt x="11641" y="5388"/>
                        <a:pt x="11596" y="5502"/>
                        <a:pt x="11573" y="5616"/>
                      </a:cubicBezTo>
                      <a:cubicBezTo>
                        <a:pt x="11550" y="5707"/>
                        <a:pt x="11527" y="5798"/>
                        <a:pt x="11527" y="5890"/>
                      </a:cubicBezTo>
                      <a:cubicBezTo>
                        <a:pt x="11504" y="5981"/>
                        <a:pt x="11481" y="6072"/>
                        <a:pt x="11459" y="6141"/>
                      </a:cubicBezTo>
                      <a:cubicBezTo>
                        <a:pt x="11367" y="6552"/>
                        <a:pt x="11276" y="6962"/>
                        <a:pt x="11185" y="7350"/>
                      </a:cubicBezTo>
                      <a:cubicBezTo>
                        <a:pt x="11116" y="7602"/>
                        <a:pt x="11071" y="7830"/>
                        <a:pt x="11002" y="8058"/>
                      </a:cubicBezTo>
                      <a:cubicBezTo>
                        <a:pt x="11002" y="8081"/>
                        <a:pt x="11002" y="8127"/>
                        <a:pt x="10979" y="8149"/>
                      </a:cubicBezTo>
                      <a:cubicBezTo>
                        <a:pt x="10957" y="8286"/>
                        <a:pt x="10934" y="8400"/>
                        <a:pt x="10911" y="8515"/>
                      </a:cubicBezTo>
                      <a:cubicBezTo>
                        <a:pt x="10774" y="9040"/>
                        <a:pt x="10637" y="9542"/>
                        <a:pt x="10523" y="9975"/>
                      </a:cubicBezTo>
                      <a:cubicBezTo>
                        <a:pt x="10477" y="10158"/>
                        <a:pt x="10432" y="10341"/>
                        <a:pt x="10386" y="10500"/>
                      </a:cubicBezTo>
                      <a:cubicBezTo>
                        <a:pt x="10363" y="10523"/>
                        <a:pt x="10363" y="10546"/>
                        <a:pt x="10363" y="10569"/>
                      </a:cubicBezTo>
                      <a:cubicBezTo>
                        <a:pt x="10340" y="10637"/>
                        <a:pt x="10317" y="10706"/>
                        <a:pt x="10295" y="10774"/>
                      </a:cubicBezTo>
                      <a:cubicBezTo>
                        <a:pt x="10180" y="11231"/>
                        <a:pt x="10066" y="11550"/>
                        <a:pt x="9998" y="11756"/>
                      </a:cubicBezTo>
                      <a:cubicBezTo>
                        <a:pt x="9975" y="11801"/>
                        <a:pt x="9975" y="11824"/>
                        <a:pt x="9952" y="11847"/>
                      </a:cubicBezTo>
                      <a:cubicBezTo>
                        <a:pt x="9952" y="11870"/>
                        <a:pt x="9929" y="11893"/>
                        <a:pt x="9929" y="11916"/>
                      </a:cubicBezTo>
                      <a:lnTo>
                        <a:pt x="7419" y="11139"/>
                      </a:lnTo>
                      <a:cubicBezTo>
                        <a:pt x="7419" y="11139"/>
                        <a:pt x="7213" y="8515"/>
                        <a:pt x="7076" y="8309"/>
                      </a:cubicBezTo>
                      <a:cubicBezTo>
                        <a:pt x="6939" y="8104"/>
                        <a:pt x="4428" y="8583"/>
                        <a:pt x="4155" y="8309"/>
                      </a:cubicBezTo>
                      <a:cubicBezTo>
                        <a:pt x="3881" y="8035"/>
                        <a:pt x="3812" y="5524"/>
                        <a:pt x="3607" y="5251"/>
                      </a:cubicBezTo>
                      <a:cubicBezTo>
                        <a:pt x="3493" y="5091"/>
                        <a:pt x="2762" y="5068"/>
                        <a:pt x="2077" y="5022"/>
                      </a:cubicBezTo>
                      <a:cubicBezTo>
                        <a:pt x="1438" y="4977"/>
                        <a:pt x="822" y="4931"/>
                        <a:pt x="754" y="4771"/>
                      </a:cubicBezTo>
                      <a:cubicBezTo>
                        <a:pt x="617" y="4406"/>
                        <a:pt x="0" y="2260"/>
                        <a:pt x="0" y="2260"/>
                      </a:cubicBezTo>
                      <a:cubicBezTo>
                        <a:pt x="137" y="2169"/>
                        <a:pt x="503" y="2055"/>
                        <a:pt x="1050" y="1918"/>
                      </a:cubicBezTo>
                      <a:cubicBezTo>
                        <a:pt x="1142" y="1895"/>
                        <a:pt x="1233" y="1872"/>
                        <a:pt x="1324" y="1850"/>
                      </a:cubicBezTo>
                      <a:cubicBezTo>
                        <a:pt x="1552" y="1804"/>
                        <a:pt x="1804" y="1735"/>
                        <a:pt x="2077" y="1690"/>
                      </a:cubicBezTo>
                      <a:cubicBezTo>
                        <a:pt x="2237" y="1644"/>
                        <a:pt x="2397" y="1621"/>
                        <a:pt x="2580" y="1576"/>
                      </a:cubicBezTo>
                      <a:cubicBezTo>
                        <a:pt x="2625" y="1576"/>
                        <a:pt x="2648" y="1553"/>
                        <a:pt x="2694" y="1553"/>
                      </a:cubicBezTo>
                      <a:cubicBezTo>
                        <a:pt x="2831" y="1530"/>
                        <a:pt x="2968" y="1507"/>
                        <a:pt x="3105" y="1462"/>
                      </a:cubicBezTo>
                      <a:cubicBezTo>
                        <a:pt x="3493" y="1393"/>
                        <a:pt x="3926" y="1302"/>
                        <a:pt x="4337" y="1210"/>
                      </a:cubicBezTo>
                      <a:cubicBezTo>
                        <a:pt x="4543" y="1188"/>
                        <a:pt x="4725" y="1142"/>
                        <a:pt x="4931" y="1119"/>
                      </a:cubicBezTo>
                      <a:cubicBezTo>
                        <a:pt x="5068" y="1074"/>
                        <a:pt x="5205" y="1051"/>
                        <a:pt x="5364" y="1028"/>
                      </a:cubicBezTo>
                      <a:cubicBezTo>
                        <a:pt x="5524" y="1005"/>
                        <a:pt x="5707" y="982"/>
                        <a:pt x="5866" y="937"/>
                      </a:cubicBezTo>
                      <a:cubicBezTo>
                        <a:pt x="6049" y="914"/>
                        <a:pt x="6232" y="868"/>
                        <a:pt x="6391" y="845"/>
                      </a:cubicBezTo>
                      <a:cubicBezTo>
                        <a:pt x="6574" y="822"/>
                        <a:pt x="6734" y="777"/>
                        <a:pt x="6916" y="754"/>
                      </a:cubicBezTo>
                      <a:cubicBezTo>
                        <a:pt x="6962" y="754"/>
                        <a:pt x="7008" y="731"/>
                        <a:pt x="7053" y="731"/>
                      </a:cubicBezTo>
                      <a:cubicBezTo>
                        <a:pt x="7373" y="686"/>
                        <a:pt x="7692" y="617"/>
                        <a:pt x="8012" y="571"/>
                      </a:cubicBezTo>
                      <a:cubicBezTo>
                        <a:pt x="8195" y="549"/>
                        <a:pt x="8377" y="503"/>
                        <a:pt x="8537" y="480"/>
                      </a:cubicBezTo>
                      <a:cubicBezTo>
                        <a:pt x="8583" y="480"/>
                        <a:pt x="8628" y="457"/>
                        <a:pt x="8651" y="457"/>
                      </a:cubicBezTo>
                      <a:cubicBezTo>
                        <a:pt x="8857" y="434"/>
                        <a:pt x="9039" y="412"/>
                        <a:pt x="9222" y="366"/>
                      </a:cubicBezTo>
                      <a:lnTo>
                        <a:pt x="9222" y="366"/>
                      </a:lnTo>
                      <a:cubicBezTo>
                        <a:pt x="9313" y="366"/>
                        <a:pt x="9404" y="343"/>
                        <a:pt x="9473" y="343"/>
                      </a:cubicBezTo>
                      <a:cubicBezTo>
                        <a:pt x="9587" y="320"/>
                        <a:pt x="9701" y="297"/>
                        <a:pt x="9815" y="275"/>
                      </a:cubicBezTo>
                      <a:cubicBezTo>
                        <a:pt x="9952" y="275"/>
                        <a:pt x="10089" y="252"/>
                        <a:pt x="10226" y="229"/>
                      </a:cubicBezTo>
                      <a:cubicBezTo>
                        <a:pt x="10386" y="206"/>
                        <a:pt x="10546" y="183"/>
                        <a:pt x="10683" y="161"/>
                      </a:cubicBezTo>
                      <a:cubicBezTo>
                        <a:pt x="10774" y="161"/>
                        <a:pt x="10842" y="138"/>
                        <a:pt x="10911" y="138"/>
                      </a:cubicBezTo>
                      <a:cubicBezTo>
                        <a:pt x="10979" y="138"/>
                        <a:pt x="11048" y="115"/>
                        <a:pt x="11116" y="115"/>
                      </a:cubicBezTo>
                      <a:cubicBezTo>
                        <a:pt x="11185" y="92"/>
                        <a:pt x="11253" y="92"/>
                        <a:pt x="11299" y="92"/>
                      </a:cubicBezTo>
                      <a:cubicBezTo>
                        <a:pt x="11322" y="92"/>
                        <a:pt x="11322" y="92"/>
                        <a:pt x="11322" y="92"/>
                      </a:cubicBezTo>
                      <a:cubicBezTo>
                        <a:pt x="11436" y="69"/>
                        <a:pt x="11504" y="69"/>
                        <a:pt x="11596" y="46"/>
                      </a:cubicBezTo>
                      <a:cubicBezTo>
                        <a:pt x="11778" y="24"/>
                        <a:pt x="11938" y="24"/>
                        <a:pt x="12075" y="24"/>
                      </a:cubicBezTo>
                      <a:cubicBezTo>
                        <a:pt x="12121" y="1"/>
                        <a:pt x="12166" y="1"/>
                        <a:pt x="12189" y="1"/>
                      </a:cubicBezTo>
                      <a:cubicBezTo>
                        <a:pt x="12349" y="1"/>
                        <a:pt x="12463" y="1"/>
                        <a:pt x="12509" y="24"/>
                      </a:cubicBezTo>
                      <a:cubicBezTo>
                        <a:pt x="12577" y="92"/>
                        <a:pt x="12554" y="617"/>
                        <a:pt x="12417" y="14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31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5" name="Google Shape;205;p4"/>
                <p:cNvSpPr/>
                <p:nvPr/>
              </p:nvSpPr>
              <p:spPr>
                <a:xfrm>
                  <a:off x="1473525" y="2481075"/>
                  <a:ext cx="85625" cy="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291" extrusionOk="0">
                      <a:moveTo>
                        <a:pt x="3070" y="1"/>
                      </a:moveTo>
                      <a:cubicBezTo>
                        <a:pt x="2595" y="1"/>
                        <a:pt x="1440" y="148"/>
                        <a:pt x="1" y="369"/>
                      </a:cubicBezTo>
                      <a:cubicBezTo>
                        <a:pt x="1" y="369"/>
                        <a:pt x="206" y="3085"/>
                        <a:pt x="2854" y="3291"/>
                      </a:cubicBezTo>
                      <a:cubicBezTo>
                        <a:pt x="3219" y="1510"/>
                        <a:pt x="3425" y="141"/>
                        <a:pt x="3288" y="27"/>
                      </a:cubicBezTo>
                      <a:cubicBezTo>
                        <a:pt x="3257" y="9"/>
                        <a:pt x="3183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6" name="Google Shape;206;p4"/>
                <p:cNvSpPr/>
                <p:nvPr/>
              </p:nvSpPr>
              <p:spPr>
                <a:xfrm>
                  <a:off x="765950" y="2826950"/>
                  <a:ext cx="358950" cy="37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8" h="15076" extrusionOk="0">
                      <a:moveTo>
                        <a:pt x="5205" y="1"/>
                      </a:moveTo>
                      <a:cubicBezTo>
                        <a:pt x="4269" y="800"/>
                        <a:pt x="3424" y="1530"/>
                        <a:pt x="2717" y="2146"/>
                      </a:cubicBezTo>
                      <a:cubicBezTo>
                        <a:pt x="2466" y="2352"/>
                        <a:pt x="2237" y="2557"/>
                        <a:pt x="2009" y="2763"/>
                      </a:cubicBezTo>
                      <a:cubicBezTo>
                        <a:pt x="1963" y="2808"/>
                        <a:pt x="1895" y="2854"/>
                        <a:pt x="1849" y="2900"/>
                      </a:cubicBezTo>
                      <a:cubicBezTo>
                        <a:pt x="1758" y="2968"/>
                        <a:pt x="1689" y="3037"/>
                        <a:pt x="1621" y="3105"/>
                      </a:cubicBezTo>
                      <a:cubicBezTo>
                        <a:pt x="1575" y="3151"/>
                        <a:pt x="1553" y="3174"/>
                        <a:pt x="1507" y="3196"/>
                      </a:cubicBezTo>
                      <a:cubicBezTo>
                        <a:pt x="1438" y="3265"/>
                        <a:pt x="1370" y="3311"/>
                        <a:pt x="1324" y="3379"/>
                      </a:cubicBezTo>
                      <a:lnTo>
                        <a:pt x="1301" y="3379"/>
                      </a:lnTo>
                      <a:cubicBezTo>
                        <a:pt x="1210" y="3470"/>
                        <a:pt x="1142" y="3539"/>
                        <a:pt x="1073" y="3607"/>
                      </a:cubicBezTo>
                      <a:cubicBezTo>
                        <a:pt x="936" y="3721"/>
                        <a:pt x="845" y="3813"/>
                        <a:pt x="799" y="3858"/>
                      </a:cubicBezTo>
                      <a:cubicBezTo>
                        <a:pt x="571" y="4132"/>
                        <a:pt x="343" y="4634"/>
                        <a:pt x="229" y="5296"/>
                      </a:cubicBezTo>
                      <a:cubicBezTo>
                        <a:pt x="0" y="6711"/>
                        <a:pt x="274" y="8857"/>
                        <a:pt x="2192" y="11482"/>
                      </a:cubicBezTo>
                      <a:cubicBezTo>
                        <a:pt x="4155" y="14153"/>
                        <a:pt x="6300" y="14997"/>
                        <a:pt x="7852" y="15066"/>
                      </a:cubicBezTo>
                      <a:cubicBezTo>
                        <a:pt x="7961" y="15072"/>
                        <a:pt x="8067" y="15076"/>
                        <a:pt x="8170" y="15076"/>
                      </a:cubicBezTo>
                      <a:cubicBezTo>
                        <a:pt x="8755" y="15076"/>
                        <a:pt x="9234" y="14970"/>
                        <a:pt x="9564" y="14814"/>
                      </a:cubicBezTo>
                      <a:cubicBezTo>
                        <a:pt x="9724" y="14746"/>
                        <a:pt x="10135" y="14449"/>
                        <a:pt x="10728" y="13993"/>
                      </a:cubicBezTo>
                      <a:cubicBezTo>
                        <a:pt x="10797" y="13924"/>
                        <a:pt x="10865" y="13879"/>
                        <a:pt x="10957" y="13810"/>
                      </a:cubicBezTo>
                      <a:cubicBezTo>
                        <a:pt x="11162" y="13628"/>
                        <a:pt x="11413" y="13445"/>
                        <a:pt x="11687" y="13217"/>
                      </a:cubicBezTo>
                      <a:cubicBezTo>
                        <a:pt x="12440" y="12600"/>
                        <a:pt x="13353" y="11847"/>
                        <a:pt x="14358" y="11003"/>
                      </a:cubicBezTo>
                      <a:cubicBezTo>
                        <a:pt x="13581" y="10797"/>
                        <a:pt x="12874" y="10523"/>
                        <a:pt x="12212" y="10204"/>
                      </a:cubicBezTo>
                      <a:cubicBezTo>
                        <a:pt x="12075" y="10135"/>
                        <a:pt x="11915" y="10067"/>
                        <a:pt x="11778" y="9975"/>
                      </a:cubicBezTo>
                      <a:cubicBezTo>
                        <a:pt x="10500" y="9291"/>
                        <a:pt x="9473" y="8446"/>
                        <a:pt x="8628" y="7533"/>
                      </a:cubicBezTo>
                      <a:cubicBezTo>
                        <a:pt x="5570" y="4201"/>
                        <a:pt x="5205" y="1"/>
                        <a:pt x="520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7" name="Google Shape;207;p4"/>
                <p:cNvSpPr/>
                <p:nvPr/>
              </p:nvSpPr>
              <p:spPr>
                <a:xfrm>
                  <a:off x="806475" y="2880600"/>
                  <a:ext cx="251650" cy="29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6" h="11847" extrusionOk="0">
                      <a:moveTo>
                        <a:pt x="1096" y="0"/>
                      </a:moveTo>
                      <a:cubicBezTo>
                        <a:pt x="845" y="206"/>
                        <a:pt x="616" y="411"/>
                        <a:pt x="388" y="617"/>
                      </a:cubicBezTo>
                      <a:cubicBezTo>
                        <a:pt x="342" y="662"/>
                        <a:pt x="274" y="708"/>
                        <a:pt x="228" y="754"/>
                      </a:cubicBezTo>
                      <a:cubicBezTo>
                        <a:pt x="137" y="822"/>
                        <a:pt x="68" y="891"/>
                        <a:pt x="0" y="959"/>
                      </a:cubicBezTo>
                      <a:cubicBezTo>
                        <a:pt x="0" y="959"/>
                        <a:pt x="342" y="10660"/>
                        <a:pt x="9107" y="11847"/>
                      </a:cubicBezTo>
                      <a:cubicBezTo>
                        <a:pt x="9176" y="11778"/>
                        <a:pt x="9244" y="11733"/>
                        <a:pt x="9336" y="11664"/>
                      </a:cubicBezTo>
                      <a:cubicBezTo>
                        <a:pt x="9541" y="11482"/>
                        <a:pt x="9792" y="11299"/>
                        <a:pt x="10066" y="11071"/>
                      </a:cubicBezTo>
                      <a:cubicBezTo>
                        <a:pt x="9701" y="11048"/>
                        <a:pt x="1940" y="10272"/>
                        <a:pt x="10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8" name="Google Shape;208;p4"/>
                <p:cNvSpPr/>
                <p:nvPr/>
              </p:nvSpPr>
              <p:spPr>
                <a:xfrm>
                  <a:off x="765950" y="2826950"/>
                  <a:ext cx="358950" cy="37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8" h="15112" fill="none" extrusionOk="0">
                      <a:moveTo>
                        <a:pt x="14358" y="11003"/>
                      </a:moveTo>
                      <a:cubicBezTo>
                        <a:pt x="13353" y="11847"/>
                        <a:pt x="12440" y="12600"/>
                        <a:pt x="11687" y="13217"/>
                      </a:cubicBezTo>
                      <a:cubicBezTo>
                        <a:pt x="11687" y="13217"/>
                        <a:pt x="11687" y="13217"/>
                        <a:pt x="11687" y="13217"/>
                      </a:cubicBezTo>
                      <a:cubicBezTo>
                        <a:pt x="11413" y="13445"/>
                        <a:pt x="11162" y="13628"/>
                        <a:pt x="10957" y="13810"/>
                      </a:cubicBezTo>
                      <a:cubicBezTo>
                        <a:pt x="10865" y="13879"/>
                        <a:pt x="10797" y="13924"/>
                        <a:pt x="10728" y="13993"/>
                      </a:cubicBezTo>
                      <a:lnTo>
                        <a:pt x="10728" y="13993"/>
                      </a:lnTo>
                      <a:cubicBezTo>
                        <a:pt x="10135" y="14449"/>
                        <a:pt x="9724" y="14746"/>
                        <a:pt x="9564" y="14814"/>
                      </a:cubicBezTo>
                      <a:cubicBezTo>
                        <a:pt x="9176" y="14997"/>
                        <a:pt x="8583" y="15111"/>
                        <a:pt x="7852" y="15066"/>
                      </a:cubicBezTo>
                      <a:cubicBezTo>
                        <a:pt x="6300" y="14997"/>
                        <a:pt x="4155" y="14153"/>
                        <a:pt x="2192" y="11482"/>
                      </a:cubicBezTo>
                      <a:cubicBezTo>
                        <a:pt x="274" y="8857"/>
                        <a:pt x="0" y="6711"/>
                        <a:pt x="229" y="5296"/>
                      </a:cubicBezTo>
                      <a:cubicBezTo>
                        <a:pt x="229" y="5296"/>
                        <a:pt x="229" y="5296"/>
                        <a:pt x="229" y="5296"/>
                      </a:cubicBezTo>
                      <a:cubicBezTo>
                        <a:pt x="343" y="4634"/>
                        <a:pt x="571" y="4132"/>
                        <a:pt x="799" y="3858"/>
                      </a:cubicBezTo>
                      <a:cubicBezTo>
                        <a:pt x="845" y="3813"/>
                        <a:pt x="936" y="3721"/>
                        <a:pt x="1073" y="3607"/>
                      </a:cubicBezTo>
                      <a:cubicBezTo>
                        <a:pt x="1142" y="3539"/>
                        <a:pt x="1210" y="3470"/>
                        <a:pt x="1301" y="3379"/>
                      </a:cubicBezTo>
                      <a:cubicBezTo>
                        <a:pt x="1301" y="3379"/>
                        <a:pt x="1301" y="3379"/>
                        <a:pt x="1324" y="3379"/>
                      </a:cubicBezTo>
                      <a:cubicBezTo>
                        <a:pt x="1370" y="3311"/>
                        <a:pt x="1438" y="3265"/>
                        <a:pt x="1507" y="3196"/>
                      </a:cubicBezTo>
                      <a:cubicBezTo>
                        <a:pt x="1553" y="3174"/>
                        <a:pt x="1575" y="3151"/>
                        <a:pt x="1621" y="3105"/>
                      </a:cubicBezTo>
                      <a:cubicBezTo>
                        <a:pt x="1689" y="3037"/>
                        <a:pt x="1758" y="2968"/>
                        <a:pt x="1849" y="2900"/>
                      </a:cubicBezTo>
                      <a:cubicBezTo>
                        <a:pt x="1895" y="2854"/>
                        <a:pt x="1963" y="2808"/>
                        <a:pt x="2009" y="2763"/>
                      </a:cubicBezTo>
                      <a:cubicBezTo>
                        <a:pt x="2237" y="2557"/>
                        <a:pt x="2466" y="2352"/>
                        <a:pt x="2717" y="2146"/>
                      </a:cubicBezTo>
                      <a:cubicBezTo>
                        <a:pt x="3424" y="1530"/>
                        <a:pt x="4269" y="800"/>
                        <a:pt x="5205" y="1"/>
                      </a:cubicBezTo>
                      <a:cubicBezTo>
                        <a:pt x="5205" y="1"/>
                        <a:pt x="5570" y="4201"/>
                        <a:pt x="8628" y="7533"/>
                      </a:cubicBezTo>
                      <a:cubicBezTo>
                        <a:pt x="9473" y="8446"/>
                        <a:pt x="10500" y="9291"/>
                        <a:pt x="11778" y="9975"/>
                      </a:cubicBezTo>
                      <a:lnTo>
                        <a:pt x="11778" y="9975"/>
                      </a:lnTo>
                      <a:cubicBezTo>
                        <a:pt x="11915" y="10067"/>
                        <a:pt x="12075" y="10135"/>
                        <a:pt x="12212" y="10204"/>
                      </a:cubicBezTo>
                      <a:cubicBezTo>
                        <a:pt x="12874" y="10523"/>
                        <a:pt x="13581" y="10797"/>
                        <a:pt x="14358" y="11003"/>
                      </a:cubicBezTo>
                      <a:close/>
                    </a:path>
                  </a:pathLst>
                </a:custGeom>
                <a:noFill/>
                <a:ln w="131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9" name="Google Shape;209;p4"/>
                <p:cNvSpPr/>
                <p:nvPr/>
              </p:nvSpPr>
              <p:spPr>
                <a:xfrm>
                  <a:off x="915450" y="2600425"/>
                  <a:ext cx="346400" cy="30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6" h="12167" fill="none" extrusionOk="0">
                      <a:moveTo>
                        <a:pt x="13856" y="0"/>
                      </a:moveTo>
                      <a:lnTo>
                        <a:pt x="1" y="12166"/>
                      </a:lnTo>
                    </a:path>
                  </a:pathLst>
                </a:custGeom>
                <a:noFill/>
                <a:ln w="131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0" name="Google Shape;210;p4"/>
                <p:cNvSpPr/>
                <p:nvPr/>
              </p:nvSpPr>
              <p:spPr>
                <a:xfrm>
                  <a:off x="981650" y="2688875"/>
                  <a:ext cx="365225" cy="32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9" h="13057" fill="none" extrusionOk="0">
                      <a:moveTo>
                        <a:pt x="14609" y="0"/>
                      </a:moveTo>
                      <a:lnTo>
                        <a:pt x="0" y="13056"/>
                      </a:lnTo>
                    </a:path>
                  </a:pathLst>
                </a:custGeom>
                <a:solidFill>
                  <a:schemeClr val="dk1"/>
                </a:solidFill>
                <a:ln w="131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1" name="Google Shape;211;p4"/>
                <p:cNvSpPr/>
                <p:nvPr/>
              </p:nvSpPr>
              <p:spPr>
                <a:xfrm>
                  <a:off x="1071225" y="2759625"/>
                  <a:ext cx="357250" cy="32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0" h="12897" fill="none" extrusionOk="0">
                      <a:moveTo>
                        <a:pt x="14290" y="0"/>
                      </a:moveTo>
                      <a:lnTo>
                        <a:pt x="1" y="12897"/>
                      </a:lnTo>
                    </a:path>
                  </a:pathLst>
                </a:custGeom>
                <a:solidFill>
                  <a:schemeClr val="dk1"/>
                </a:solidFill>
                <a:ln w="131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2" name="Google Shape;212;p4"/>
              <p:cNvGrpSpPr/>
              <p:nvPr/>
            </p:nvGrpSpPr>
            <p:grpSpPr>
              <a:xfrm rot="2827410">
                <a:off x="8144137" y="3917211"/>
                <a:ext cx="859949" cy="990595"/>
                <a:chOff x="2717500" y="635175"/>
                <a:chExt cx="859975" cy="990625"/>
              </a:xfrm>
            </p:grpSpPr>
            <p:sp>
              <p:nvSpPr>
                <p:cNvPr id="213" name="Google Shape;213;p4"/>
                <p:cNvSpPr/>
                <p:nvPr/>
              </p:nvSpPr>
              <p:spPr>
                <a:xfrm>
                  <a:off x="3058175" y="1240025"/>
                  <a:ext cx="496475" cy="3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9" h="13044" extrusionOk="0">
                      <a:moveTo>
                        <a:pt x="19859" y="1"/>
                      </a:moveTo>
                      <a:cubicBezTo>
                        <a:pt x="19858" y="1"/>
                        <a:pt x="1" y="7122"/>
                        <a:pt x="366" y="10135"/>
                      </a:cubicBezTo>
                      <a:cubicBezTo>
                        <a:pt x="638" y="12384"/>
                        <a:pt x="1483" y="13043"/>
                        <a:pt x="2653" y="13043"/>
                      </a:cubicBezTo>
                      <a:cubicBezTo>
                        <a:pt x="3051" y="13043"/>
                        <a:pt x="3486" y="12967"/>
                        <a:pt x="3949" y="12851"/>
                      </a:cubicBezTo>
                      <a:cubicBezTo>
                        <a:pt x="5775" y="12395"/>
                        <a:pt x="19585" y="5273"/>
                        <a:pt x="19585" y="5273"/>
                      </a:cubicBezTo>
                      <a:cubicBezTo>
                        <a:pt x="18854" y="1987"/>
                        <a:pt x="19859" y="1"/>
                        <a:pt x="198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" name="Google Shape;214;p4"/>
                <p:cNvSpPr/>
                <p:nvPr/>
              </p:nvSpPr>
              <p:spPr>
                <a:xfrm>
                  <a:off x="3058175" y="1240025"/>
                  <a:ext cx="496475" cy="3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9" h="13308" fill="none" extrusionOk="0">
                      <a:moveTo>
                        <a:pt x="19859" y="1"/>
                      </a:moveTo>
                      <a:cubicBezTo>
                        <a:pt x="19859" y="1"/>
                        <a:pt x="18854" y="1987"/>
                        <a:pt x="19585" y="5273"/>
                      </a:cubicBezTo>
                      <a:cubicBezTo>
                        <a:pt x="19585" y="5273"/>
                        <a:pt x="5775" y="12395"/>
                        <a:pt x="3949" y="12851"/>
                      </a:cubicBezTo>
                      <a:cubicBezTo>
                        <a:pt x="2123" y="13308"/>
                        <a:pt x="731" y="13148"/>
                        <a:pt x="366" y="10135"/>
                      </a:cubicBezTo>
                      <a:cubicBezTo>
                        <a:pt x="1" y="7122"/>
                        <a:pt x="19859" y="1"/>
                        <a:pt x="19859" y="1"/>
                      </a:cubicBezTo>
                      <a:close/>
                    </a:path>
                  </a:pathLst>
                </a:custGeom>
                <a:noFill/>
                <a:ln w="12550" cap="rnd" cmpd="sng">
                  <a:solidFill>
                    <a:srgbClr val="48060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" name="Google Shape;215;p4"/>
                <p:cNvSpPr/>
                <p:nvPr/>
              </p:nvSpPr>
              <p:spPr>
                <a:xfrm>
                  <a:off x="2717500" y="637450"/>
                  <a:ext cx="859975" cy="95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9" h="38009" extrusionOk="0">
                      <a:moveTo>
                        <a:pt x="19523" y="0"/>
                      </a:moveTo>
                      <a:cubicBezTo>
                        <a:pt x="19521" y="0"/>
                        <a:pt x="19519" y="0"/>
                        <a:pt x="19517" y="0"/>
                      </a:cubicBezTo>
                      <a:cubicBezTo>
                        <a:pt x="18604" y="69"/>
                        <a:pt x="7077" y="4725"/>
                        <a:pt x="2945" y="6506"/>
                      </a:cubicBezTo>
                      <a:cubicBezTo>
                        <a:pt x="2147" y="6825"/>
                        <a:pt x="1622" y="7076"/>
                        <a:pt x="1485" y="7145"/>
                      </a:cubicBezTo>
                      <a:cubicBezTo>
                        <a:pt x="503" y="7715"/>
                        <a:pt x="1" y="13285"/>
                        <a:pt x="92" y="14198"/>
                      </a:cubicBezTo>
                      <a:cubicBezTo>
                        <a:pt x="161" y="15111"/>
                        <a:pt x="8150" y="31727"/>
                        <a:pt x="11208" y="35631"/>
                      </a:cubicBezTo>
                      <a:cubicBezTo>
                        <a:pt x="12701" y="37521"/>
                        <a:pt x="14194" y="38009"/>
                        <a:pt x="15336" y="38009"/>
                      </a:cubicBezTo>
                      <a:cubicBezTo>
                        <a:pt x="16552" y="38009"/>
                        <a:pt x="17371" y="37457"/>
                        <a:pt x="17371" y="37457"/>
                      </a:cubicBezTo>
                      <a:lnTo>
                        <a:pt x="17371" y="37457"/>
                      </a:lnTo>
                      <a:cubicBezTo>
                        <a:pt x="17194" y="37506"/>
                        <a:pt x="16937" y="37546"/>
                        <a:pt x="16643" y="37546"/>
                      </a:cubicBezTo>
                      <a:cubicBezTo>
                        <a:pt x="15839" y="37546"/>
                        <a:pt x="14750" y="37243"/>
                        <a:pt x="14198" y="35973"/>
                      </a:cubicBezTo>
                      <a:cubicBezTo>
                        <a:pt x="13628" y="34603"/>
                        <a:pt x="14107" y="33188"/>
                        <a:pt x="14929" y="32367"/>
                      </a:cubicBezTo>
                      <a:cubicBezTo>
                        <a:pt x="15157" y="32138"/>
                        <a:pt x="15431" y="31956"/>
                        <a:pt x="15705" y="31819"/>
                      </a:cubicBezTo>
                      <a:cubicBezTo>
                        <a:pt x="16344" y="31522"/>
                        <a:pt x="21343" y="29331"/>
                        <a:pt x="25999" y="27231"/>
                      </a:cubicBezTo>
                      <a:cubicBezTo>
                        <a:pt x="30336" y="25291"/>
                        <a:pt x="34399" y="23419"/>
                        <a:pt x="34399" y="23259"/>
                      </a:cubicBezTo>
                      <a:cubicBezTo>
                        <a:pt x="34399" y="22918"/>
                        <a:pt x="20667" y="0"/>
                        <a:pt x="19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" name="Google Shape;216;p4"/>
                <p:cNvSpPr/>
                <p:nvPr/>
              </p:nvSpPr>
              <p:spPr>
                <a:xfrm>
                  <a:off x="2717500" y="800075"/>
                  <a:ext cx="649975" cy="78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9" h="31504" extrusionOk="0">
                      <a:moveTo>
                        <a:pt x="2945" y="1"/>
                      </a:moveTo>
                      <a:cubicBezTo>
                        <a:pt x="2147" y="320"/>
                        <a:pt x="1622" y="571"/>
                        <a:pt x="1485" y="640"/>
                      </a:cubicBezTo>
                      <a:cubicBezTo>
                        <a:pt x="503" y="1210"/>
                        <a:pt x="1" y="6780"/>
                        <a:pt x="92" y="7693"/>
                      </a:cubicBezTo>
                      <a:cubicBezTo>
                        <a:pt x="161" y="8606"/>
                        <a:pt x="8150" y="25222"/>
                        <a:pt x="11208" y="29126"/>
                      </a:cubicBezTo>
                      <a:cubicBezTo>
                        <a:pt x="12701" y="31016"/>
                        <a:pt x="14194" y="31504"/>
                        <a:pt x="15336" y="31504"/>
                      </a:cubicBezTo>
                      <a:cubicBezTo>
                        <a:pt x="16552" y="31504"/>
                        <a:pt x="17371" y="30952"/>
                        <a:pt x="17371" y="30952"/>
                      </a:cubicBezTo>
                      <a:lnTo>
                        <a:pt x="17371" y="30952"/>
                      </a:lnTo>
                      <a:cubicBezTo>
                        <a:pt x="17194" y="31001"/>
                        <a:pt x="16937" y="31041"/>
                        <a:pt x="16643" y="31041"/>
                      </a:cubicBezTo>
                      <a:cubicBezTo>
                        <a:pt x="15839" y="31041"/>
                        <a:pt x="14750" y="30738"/>
                        <a:pt x="14198" y="29468"/>
                      </a:cubicBezTo>
                      <a:cubicBezTo>
                        <a:pt x="13628" y="28098"/>
                        <a:pt x="14107" y="26683"/>
                        <a:pt x="14929" y="25862"/>
                      </a:cubicBezTo>
                      <a:cubicBezTo>
                        <a:pt x="15157" y="25633"/>
                        <a:pt x="15431" y="25451"/>
                        <a:pt x="15705" y="25314"/>
                      </a:cubicBezTo>
                      <a:cubicBezTo>
                        <a:pt x="16344" y="25017"/>
                        <a:pt x="21343" y="22826"/>
                        <a:pt x="25999" y="20726"/>
                      </a:cubicBezTo>
                      <a:cubicBezTo>
                        <a:pt x="21594" y="18991"/>
                        <a:pt x="17485" y="16549"/>
                        <a:pt x="13879" y="13536"/>
                      </a:cubicBezTo>
                      <a:cubicBezTo>
                        <a:pt x="9382" y="9793"/>
                        <a:pt x="5662" y="5159"/>
                        <a:pt x="2945" y="1"/>
                      </a:cubicBezTo>
                      <a:close/>
                    </a:path>
                  </a:pathLst>
                </a:custGeom>
                <a:solidFill>
                  <a:srgbClr val="505F9E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7" name="Google Shape;217;p4"/>
                <p:cNvSpPr/>
                <p:nvPr/>
              </p:nvSpPr>
              <p:spPr>
                <a:xfrm>
                  <a:off x="2717500" y="635175"/>
                  <a:ext cx="859975" cy="9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9" h="39625" fill="none" extrusionOk="0">
                      <a:moveTo>
                        <a:pt x="14929" y="32458"/>
                      </a:moveTo>
                      <a:cubicBezTo>
                        <a:pt x="14107" y="33279"/>
                        <a:pt x="13628" y="34694"/>
                        <a:pt x="14198" y="36064"/>
                      </a:cubicBezTo>
                      <a:cubicBezTo>
                        <a:pt x="14952" y="37799"/>
                        <a:pt x="16709" y="37730"/>
                        <a:pt x="17371" y="37548"/>
                      </a:cubicBezTo>
                      <a:cubicBezTo>
                        <a:pt x="17371" y="37548"/>
                        <a:pt x="14290" y="39625"/>
                        <a:pt x="11208" y="35722"/>
                      </a:cubicBezTo>
                      <a:cubicBezTo>
                        <a:pt x="8150" y="31818"/>
                        <a:pt x="161" y="15202"/>
                        <a:pt x="92" y="14289"/>
                      </a:cubicBezTo>
                      <a:cubicBezTo>
                        <a:pt x="1" y="13376"/>
                        <a:pt x="503" y="7806"/>
                        <a:pt x="1485" y="7236"/>
                      </a:cubicBezTo>
                      <a:cubicBezTo>
                        <a:pt x="2329" y="6756"/>
                        <a:pt x="18444" y="160"/>
                        <a:pt x="19517" y="91"/>
                      </a:cubicBezTo>
                      <a:cubicBezTo>
                        <a:pt x="20612" y="0"/>
                        <a:pt x="34399" y="23008"/>
                        <a:pt x="34399" y="23350"/>
                      </a:cubicBezTo>
                      <a:cubicBezTo>
                        <a:pt x="34399" y="23693"/>
                        <a:pt x="16937" y="31316"/>
                        <a:pt x="15705" y="31910"/>
                      </a:cubicBezTo>
                      <a:cubicBezTo>
                        <a:pt x="15431" y="32047"/>
                        <a:pt x="15157" y="32229"/>
                        <a:pt x="14929" y="32458"/>
                      </a:cubicBezTo>
                      <a:close/>
                    </a:path>
                  </a:pathLst>
                </a:custGeom>
                <a:noFill/>
                <a:ln w="125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" name="Google Shape;218;p4"/>
                <p:cNvSpPr/>
                <p:nvPr/>
              </p:nvSpPr>
              <p:spPr>
                <a:xfrm>
                  <a:off x="2717500" y="816050"/>
                  <a:ext cx="434300" cy="77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2" h="30865" extrusionOk="0">
                      <a:moveTo>
                        <a:pt x="1485" y="1"/>
                      </a:moveTo>
                      <a:cubicBezTo>
                        <a:pt x="503" y="571"/>
                        <a:pt x="1" y="6141"/>
                        <a:pt x="92" y="7054"/>
                      </a:cubicBezTo>
                      <a:cubicBezTo>
                        <a:pt x="161" y="7967"/>
                        <a:pt x="8150" y="24583"/>
                        <a:pt x="11208" y="28487"/>
                      </a:cubicBezTo>
                      <a:cubicBezTo>
                        <a:pt x="12701" y="30377"/>
                        <a:pt x="14194" y="30865"/>
                        <a:pt x="15336" y="30865"/>
                      </a:cubicBezTo>
                      <a:cubicBezTo>
                        <a:pt x="16552" y="30865"/>
                        <a:pt x="17371" y="30313"/>
                        <a:pt x="17371" y="30313"/>
                      </a:cubicBezTo>
                      <a:lnTo>
                        <a:pt x="17371" y="30313"/>
                      </a:lnTo>
                      <a:cubicBezTo>
                        <a:pt x="17194" y="30362"/>
                        <a:pt x="16937" y="30402"/>
                        <a:pt x="16643" y="30402"/>
                      </a:cubicBezTo>
                      <a:cubicBezTo>
                        <a:pt x="15839" y="30402"/>
                        <a:pt x="14750" y="30099"/>
                        <a:pt x="14198" y="28829"/>
                      </a:cubicBezTo>
                      <a:cubicBezTo>
                        <a:pt x="13628" y="27459"/>
                        <a:pt x="14107" y="26044"/>
                        <a:pt x="14929" y="25223"/>
                      </a:cubicBezTo>
                      <a:cubicBezTo>
                        <a:pt x="10158" y="18558"/>
                        <a:pt x="1485" y="1"/>
                        <a:pt x="1485" y="1"/>
                      </a:cubicBezTo>
                      <a:close/>
                    </a:path>
                  </a:pathLst>
                </a:custGeom>
                <a:solidFill>
                  <a:srgbClr val="636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" name="Google Shape;219;p4"/>
                <p:cNvSpPr/>
                <p:nvPr/>
              </p:nvSpPr>
              <p:spPr>
                <a:xfrm>
                  <a:off x="2717500" y="816050"/>
                  <a:ext cx="434300" cy="77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2" h="30865" extrusionOk="0">
                      <a:moveTo>
                        <a:pt x="1485" y="1"/>
                      </a:moveTo>
                      <a:cubicBezTo>
                        <a:pt x="503" y="571"/>
                        <a:pt x="1" y="6141"/>
                        <a:pt x="92" y="7054"/>
                      </a:cubicBezTo>
                      <a:cubicBezTo>
                        <a:pt x="161" y="7967"/>
                        <a:pt x="8150" y="24583"/>
                        <a:pt x="11208" y="28487"/>
                      </a:cubicBezTo>
                      <a:cubicBezTo>
                        <a:pt x="12701" y="30377"/>
                        <a:pt x="14194" y="30865"/>
                        <a:pt x="15336" y="30865"/>
                      </a:cubicBezTo>
                      <a:cubicBezTo>
                        <a:pt x="16552" y="30865"/>
                        <a:pt x="17371" y="30313"/>
                        <a:pt x="17371" y="30313"/>
                      </a:cubicBezTo>
                      <a:lnTo>
                        <a:pt x="17371" y="30313"/>
                      </a:lnTo>
                      <a:cubicBezTo>
                        <a:pt x="17194" y="30362"/>
                        <a:pt x="16937" y="30402"/>
                        <a:pt x="16643" y="30402"/>
                      </a:cubicBezTo>
                      <a:cubicBezTo>
                        <a:pt x="15839" y="30402"/>
                        <a:pt x="14750" y="30099"/>
                        <a:pt x="14198" y="28829"/>
                      </a:cubicBezTo>
                      <a:cubicBezTo>
                        <a:pt x="13628" y="27459"/>
                        <a:pt x="14107" y="26044"/>
                        <a:pt x="14929" y="25223"/>
                      </a:cubicBezTo>
                      <a:cubicBezTo>
                        <a:pt x="10158" y="18558"/>
                        <a:pt x="1485" y="1"/>
                        <a:pt x="148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" name="Google Shape;220;p4"/>
                <p:cNvSpPr/>
                <p:nvPr/>
              </p:nvSpPr>
              <p:spPr>
                <a:xfrm>
                  <a:off x="2717500" y="816050"/>
                  <a:ext cx="434300" cy="80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2" h="32390" fill="none" extrusionOk="0">
                      <a:moveTo>
                        <a:pt x="17371" y="30313"/>
                      </a:moveTo>
                      <a:cubicBezTo>
                        <a:pt x="17371" y="30313"/>
                        <a:pt x="14290" y="32390"/>
                        <a:pt x="11208" y="28487"/>
                      </a:cubicBezTo>
                      <a:cubicBezTo>
                        <a:pt x="8150" y="24583"/>
                        <a:pt x="161" y="7967"/>
                        <a:pt x="92" y="7054"/>
                      </a:cubicBezTo>
                      <a:cubicBezTo>
                        <a:pt x="1" y="6141"/>
                        <a:pt x="503" y="571"/>
                        <a:pt x="1485" y="1"/>
                      </a:cubicBezTo>
                      <a:cubicBezTo>
                        <a:pt x="1485" y="1"/>
                        <a:pt x="10158" y="18558"/>
                        <a:pt x="14929" y="25223"/>
                      </a:cubicBezTo>
                      <a:cubicBezTo>
                        <a:pt x="14107" y="26044"/>
                        <a:pt x="13628" y="27459"/>
                        <a:pt x="14198" y="28829"/>
                      </a:cubicBezTo>
                      <a:cubicBezTo>
                        <a:pt x="14952" y="30564"/>
                        <a:pt x="16709" y="30495"/>
                        <a:pt x="17371" y="30313"/>
                      </a:cubicBezTo>
                      <a:close/>
                    </a:path>
                  </a:pathLst>
                </a:custGeom>
                <a:noFill/>
                <a:ln w="125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" name="Google Shape;221;p4"/>
                <p:cNvSpPr/>
                <p:nvPr/>
              </p:nvSpPr>
              <p:spPr>
                <a:xfrm>
                  <a:off x="2923500" y="767300"/>
                  <a:ext cx="368675" cy="28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7" h="11315" extrusionOk="0">
                      <a:moveTo>
                        <a:pt x="10764" y="0"/>
                      </a:moveTo>
                      <a:cubicBezTo>
                        <a:pt x="10607" y="0"/>
                        <a:pt x="10448" y="26"/>
                        <a:pt x="10295" y="79"/>
                      </a:cubicBezTo>
                      <a:cubicBezTo>
                        <a:pt x="6392" y="1403"/>
                        <a:pt x="2717" y="3252"/>
                        <a:pt x="960" y="4188"/>
                      </a:cubicBezTo>
                      <a:cubicBezTo>
                        <a:pt x="298" y="4553"/>
                        <a:pt x="1" y="5329"/>
                        <a:pt x="275" y="6014"/>
                      </a:cubicBezTo>
                      <a:cubicBezTo>
                        <a:pt x="1119" y="8113"/>
                        <a:pt x="2055" y="9711"/>
                        <a:pt x="2649" y="10647"/>
                      </a:cubicBezTo>
                      <a:cubicBezTo>
                        <a:pt x="2918" y="11068"/>
                        <a:pt x="3386" y="11315"/>
                        <a:pt x="3879" y="11315"/>
                      </a:cubicBezTo>
                      <a:cubicBezTo>
                        <a:pt x="4054" y="11315"/>
                        <a:pt x="4232" y="11284"/>
                        <a:pt x="4406" y="11218"/>
                      </a:cubicBezTo>
                      <a:cubicBezTo>
                        <a:pt x="9496" y="9232"/>
                        <a:pt x="12464" y="7543"/>
                        <a:pt x="13902" y="6630"/>
                      </a:cubicBezTo>
                      <a:cubicBezTo>
                        <a:pt x="14518" y="6219"/>
                        <a:pt x="14746" y="5420"/>
                        <a:pt x="14404" y="4735"/>
                      </a:cubicBezTo>
                      <a:cubicBezTo>
                        <a:pt x="13491" y="2886"/>
                        <a:pt x="12555" y="1448"/>
                        <a:pt x="11939" y="604"/>
                      </a:cubicBezTo>
                      <a:cubicBezTo>
                        <a:pt x="11667" y="214"/>
                        <a:pt x="11220" y="0"/>
                        <a:pt x="1076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" name="Google Shape;222;p4"/>
                <p:cNvSpPr/>
                <p:nvPr/>
              </p:nvSpPr>
              <p:spPr>
                <a:xfrm>
                  <a:off x="2923500" y="764125"/>
                  <a:ext cx="368675" cy="28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7" h="11596" fill="none" extrusionOk="0">
                      <a:moveTo>
                        <a:pt x="960" y="4315"/>
                      </a:moveTo>
                      <a:cubicBezTo>
                        <a:pt x="2717" y="3379"/>
                        <a:pt x="6392" y="1530"/>
                        <a:pt x="10295" y="206"/>
                      </a:cubicBezTo>
                      <a:cubicBezTo>
                        <a:pt x="10889" y="1"/>
                        <a:pt x="11573" y="206"/>
                        <a:pt x="11939" y="731"/>
                      </a:cubicBezTo>
                      <a:cubicBezTo>
                        <a:pt x="12555" y="1575"/>
                        <a:pt x="13491" y="3013"/>
                        <a:pt x="14404" y="4862"/>
                      </a:cubicBezTo>
                      <a:cubicBezTo>
                        <a:pt x="14746" y="5547"/>
                        <a:pt x="14518" y="6346"/>
                        <a:pt x="13902" y="6757"/>
                      </a:cubicBezTo>
                      <a:cubicBezTo>
                        <a:pt x="12464" y="7670"/>
                        <a:pt x="9496" y="9359"/>
                        <a:pt x="4406" y="11345"/>
                      </a:cubicBezTo>
                      <a:cubicBezTo>
                        <a:pt x="3744" y="11596"/>
                        <a:pt x="3014" y="11345"/>
                        <a:pt x="2649" y="10774"/>
                      </a:cubicBezTo>
                      <a:cubicBezTo>
                        <a:pt x="2055" y="9838"/>
                        <a:pt x="1119" y="8240"/>
                        <a:pt x="275" y="6141"/>
                      </a:cubicBezTo>
                      <a:cubicBezTo>
                        <a:pt x="1" y="5456"/>
                        <a:pt x="298" y="4680"/>
                        <a:pt x="960" y="4315"/>
                      </a:cubicBezTo>
                      <a:close/>
                    </a:path>
                  </a:pathLst>
                </a:custGeom>
                <a:noFill/>
                <a:ln w="125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" name="Google Shape;223;p4"/>
                <p:cNvSpPr/>
                <p:nvPr/>
              </p:nvSpPr>
              <p:spPr>
                <a:xfrm>
                  <a:off x="3033075" y="1218925"/>
                  <a:ext cx="544400" cy="3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6" h="14580" extrusionOk="0">
                      <a:moveTo>
                        <a:pt x="21776" y="0"/>
                      </a:moveTo>
                      <a:cubicBezTo>
                        <a:pt x="21775" y="1"/>
                        <a:pt x="7533" y="6072"/>
                        <a:pt x="5136" y="6985"/>
                      </a:cubicBezTo>
                      <a:cubicBezTo>
                        <a:pt x="2717" y="7875"/>
                        <a:pt x="0" y="8971"/>
                        <a:pt x="868" y="12075"/>
                      </a:cubicBezTo>
                      <a:cubicBezTo>
                        <a:pt x="1418" y="14031"/>
                        <a:pt x="2180" y="14580"/>
                        <a:pt x="3078" y="14580"/>
                      </a:cubicBezTo>
                      <a:cubicBezTo>
                        <a:pt x="3594" y="14580"/>
                        <a:pt x="4156" y="14398"/>
                        <a:pt x="4748" y="14198"/>
                      </a:cubicBezTo>
                      <a:cubicBezTo>
                        <a:pt x="6346" y="13673"/>
                        <a:pt x="20726" y="6574"/>
                        <a:pt x="20908" y="6437"/>
                      </a:cubicBezTo>
                      <a:cubicBezTo>
                        <a:pt x="21091" y="6300"/>
                        <a:pt x="21365" y="5570"/>
                        <a:pt x="21274" y="5433"/>
                      </a:cubicBezTo>
                      <a:cubicBezTo>
                        <a:pt x="21273" y="5432"/>
                        <a:pt x="21271" y="5431"/>
                        <a:pt x="21268" y="5431"/>
                      </a:cubicBezTo>
                      <a:cubicBezTo>
                        <a:pt x="20916" y="5431"/>
                        <a:pt x="5633" y="13195"/>
                        <a:pt x="4999" y="13422"/>
                      </a:cubicBezTo>
                      <a:cubicBezTo>
                        <a:pt x="4758" y="13508"/>
                        <a:pt x="4413" y="13581"/>
                        <a:pt x="4044" y="13581"/>
                      </a:cubicBezTo>
                      <a:cubicBezTo>
                        <a:pt x="3437" y="13581"/>
                        <a:pt x="2766" y="13382"/>
                        <a:pt x="2397" y="12714"/>
                      </a:cubicBezTo>
                      <a:cubicBezTo>
                        <a:pt x="1826" y="11618"/>
                        <a:pt x="2055" y="10021"/>
                        <a:pt x="2990" y="9564"/>
                      </a:cubicBezTo>
                      <a:cubicBezTo>
                        <a:pt x="3926" y="9108"/>
                        <a:pt x="21228" y="1347"/>
                        <a:pt x="21410" y="1027"/>
                      </a:cubicBezTo>
                      <a:cubicBezTo>
                        <a:pt x="21593" y="708"/>
                        <a:pt x="21776" y="0"/>
                        <a:pt x="21776" y="0"/>
                      </a:cubicBezTo>
                      <a:close/>
                    </a:path>
                  </a:pathLst>
                </a:custGeom>
                <a:solidFill>
                  <a:srgbClr val="7C7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" name="Google Shape;224;p4"/>
                <p:cNvSpPr/>
                <p:nvPr/>
              </p:nvSpPr>
              <p:spPr>
                <a:xfrm>
                  <a:off x="3033075" y="1218925"/>
                  <a:ext cx="544400" cy="37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6" h="15157" fill="none" extrusionOk="0">
                      <a:moveTo>
                        <a:pt x="21776" y="0"/>
                      </a:moveTo>
                      <a:cubicBezTo>
                        <a:pt x="21776" y="0"/>
                        <a:pt x="21593" y="708"/>
                        <a:pt x="21410" y="1027"/>
                      </a:cubicBezTo>
                      <a:cubicBezTo>
                        <a:pt x="21228" y="1347"/>
                        <a:pt x="3926" y="9108"/>
                        <a:pt x="2990" y="9564"/>
                      </a:cubicBezTo>
                      <a:cubicBezTo>
                        <a:pt x="2055" y="10021"/>
                        <a:pt x="1826" y="11618"/>
                        <a:pt x="2397" y="12714"/>
                      </a:cubicBezTo>
                      <a:cubicBezTo>
                        <a:pt x="2990" y="13787"/>
                        <a:pt x="4360" y="13650"/>
                        <a:pt x="4999" y="13422"/>
                      </a:cubicBezTo>
                      <a:cubicBezTo>
                        <a:pt x="5638" y="13193"/>
                        <a:pt x="21182" y="5296"/>
                        <a:pt x="21274" y="5433"/>
                      </a:cubicBezTo>
                      <a:cubicBezTo>
                        <a:pt x="21365" y="5570"/>
                        <a:pt x="21091" y="6300"/>
                        <a:pt x="20908" y="6437"/>
                      </a:cubicBezTo>
                      <a:cubicBezTo>
                        <a:pt x="20726" y="6574"/>
                        <a:pt x="6346" y="13673"/>
                        <a:pt x="4748" y="14198"/>
                      </a:cubicBezTo>
                      <a:cubicBezTo>
                        <a:pt x="3127" y="14745"/>
                        <a:pt x="1735" y="15156"/>
                        <a:pt x="868" y="12075"/>
                      </a:cubicBezTo>
                      <a:cubicBezTo>
                        <a:pt x="0" y="8971"/>
                        <a:pt x="2717" y="7875"/>
                        <a:pt x="5136" y="6985"/>
                      </a:cubicBezTo>
                      <a:cubicBezTo>
                        <a:pt x="7533" y="6072"/>
                        <a:pt x="21776" y="0"/>
                        <a:pt x="21776" y="0"/>
                      </a:cubicBezTo>
                      <a:close/>
                    </a:path>
                  </a:pathLst>
                </a:custGeom>
                <a:noFill/>
                <a:ln w="125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560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5"/>
          <p:cNvGrpSpPr/>
          <p:nvPr/>
        </p:nvGrpSpPr>
        <p:grpSpPr>
          <a:xfrm>
            <a:off x="-767" y="4633"/>
            <a:ext cx="12193733" cy="6868000"/>
            <a:chOff x="-575" y="3475"/>
            <a:chExt cx="9145300" cy="5151000"/>
          </a:xfrm>
        </p:grpSpPr>
        <p:grpSp>
          <p:nvGrpSpPr>
            <p:cNvPr id="227" name="Google Shape;227;p5"/>
            <p:cNvGrpSpPr/>
            <p:nvPr/>
          </p:nvGrpSpPr>
          <p:grpSpPr>
            <a:xfrm>
              <a:off x="-575" y="86494"/>
              <a:ext cx="9145300" cy="4970512"/>
              <a:chOff x="-575" y="61464"/>
              <a:chExt cx="9145300" cy="4970512"/>
            </a:xfrm>
          </p:grpSpPr>
          <p:cxnSp>
            <p:nvCxnSpPr>
              <p:cNvPr id="228" name="Google Shape;228;p5"/>
              <p:cNvCxnSpPr/>
              <p:nvPr/>
            </p:nvCxnSpPr>
            <p:spPr>
              <a:xfrm>
                <a:off x="725" y="229819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5"/>
              <p:cNvCxnSpPr/>
              <p:nvPr/>
            </p:nvCxnSpPr>
            <p:spPr>
              <a:xfrm>
                <a:off x="725" y="254672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5"/>
              <p:cNvCxnSpPr/>
              <p:nvPr/>
            </p:nvCxnSpPr>
            <p:spPr>
              <a:xfrm>
                <a:off x="-575" y="279524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5"/>
              <p:cNvCxnSpPr/>
              <p:nvPr/>
            </p:nvCxnSpPr>
            <p:spPr>
              <a:xfrm>
                <a:off x="725" y="304377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5"/>
              <p:cNvCxnSpPr/>
              <p:nvPr/>
            </p:nvCxnSpPr>
            <p:spPr>
              <a:xfrm>
                <a:off x="725" y="3292297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5"/>
              <p:cNvCxnSpPr/>
              <p:nvPr/>
            </p:nvCxnSpPr>
            <p:spPr>
              <a:xfrm>
                <a:off x="725" y="354082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5"/>
              <p:cNvCxnSpPr/>
              <p:nvPr/>
            </p:nvCxnSpPr>
            <p:spPr>
              <a:xfrm>
                <a:off x="725" y="403787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5"/>
              <p:cNvCxnSpPr/>
              <p:nvPr/>
            </p:nvCxnSpPr>
            <p:spPr>
              <a:xfrm>
                <a:off x="725" y="378934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5"/>
              <p:cNvCxnSpPr/>
              <p:nvPr/>
            </p:nvCxnSpPr>
            <p:spPr>
              <a:xfrm>
                <a:off x="725" y="428639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5"/>
              <p:cNvCxnSpPr/>
              <p:nvPr/>
            </p:nvCxnSpPr>
            <p:spPr>
              <a:xfrm>
                <a:off x="725" y="453492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5"/>
              <p:cNvCxnSpPr/>
              <p:nvPr/>
            </p:nvCxnSpPr>
            <p:spPr>
              <a:xfrm>
                <a:off x="-575" y="478345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5"/>
              <p:cNvCxnSpPr/>
              <p:nvPr/>
            </p:nvCxnSpPr>
            <p:spPr>
              <a:xfrm>
                <a:off x="725" y="503197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5"/>
              <p:cNvCxnSpPr/>
              <p:nvPr/>
            </p:nvCxnSpPr>
            <p:spPr>
              <a:xfrm>
                <a:off x="725" y="1304092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5"/>
              <p:cNvCxnSpPr/>
              <p:nvPr/>
            </p:nvCxnSpPr>
            <p:spPr>
              <a:xfrm>
                <a:off x="725" y="1552618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5"/>
              <p:cNvCxnSpPr/>
              <p:nvPr/>
            </p:nvCxnSpPr>
            <p:spPr>
              <a:xfrm>
                <a:off x="725" y="2049669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5"/>
              <p:cNvCxnSpPr/>
              <p:nvPr/>
            </p:nvCxnSpPr>
            <p:spPr>
              <a:xfrm>
                <a:off x="725" y="1801143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5"/>
              <p:cNvCxnSpPr/>
              <p:nvPr/>
            </p:nvCxnSpPr>
            <p:spPr>
              <a:xfrm>
                <a:off x="725" y="1055566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5"/>
              <p:cNvCxnSpPr/>
              <p:nvPr/>
            </p:nvCxnSpPr>
            <p:spPr>
              <a:xfrm>
                <a:off x="725" y="61464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5"/>
              <p:cNvCxnSpPr/>
              <p:nvPr/>
            </p:nvCxnSpPr>
            <p:spPr>
              <a:xfrm>
                <a:off x="725" y="30999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5"/>
              <p:cNvCxnSpPr/>
              <p:nvPr/>
            </p:nvCxnSpPr>
            <p:spPr>
              <a:xfrm>
                <a:off x="725" y="807041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5"/>
              <p:cNvCxnSpPr/>
              <p:nvPr/>
            </p:nvCxnSpPr>
            <p:spPr>
              <a:xfrm>
                <a:off x="725" y="558515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49" name="Google Shape;249;p5"/>
            <p:cNvCxnSpPr/>
            <p:nvPr/>
          </p:nvCxnSpPr>
          <p:spPr>
            <a:xfrm>
              <a:off x="575925" y="3475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0" name="Google Shape;250;p5"/>
          <p:cNvGrpSpPr/>
          <p:nvPr/>
        </p:nvGrpSpPr>
        <p:grpSpPr>
          <a:xfrm>
            <a:off x="-2261100" y="-568166"/>
            <a:ext cx="16745184" cy="9131233"/>
            <a:chOff x="-1695825" y="-426125"/>
            <a:chExt cx="12558888" cy="6848425"/>
          </a:xfrm>
        </p:grpSpPr>
        <p:sp>
          <p:nvSpPr>
            <p:cNvPr id="251" name="Google Shape;251;p5"/>
            <p:cNvSpPr/>
            <p:nvPr/>
          </p:nvSpPr>
          <p:spPr>
            <a:xfrm>
              <a:off x="7424938" y="-426125"/>
              <a:ext cx="3438125" cy="3675448"/>
            </a:xfrm>
            <a:custGeom>
              <a:avLst/>
              <a:gdLst/>
              <a:ahLst/>
              <a:cxnLst/>
              <a:rect l="l" t="t" r="r" b="b"/>
              <a:pathLst>
                <a:path w="161604" h="172759" extrusionOk="0">
                  <a:moveTo>
                    <a:pt x="68753" y="1"/>
                  </a:moveTo>
                  <a:cubicBezTo>
                    <a:pt x="63667" y="1"/>
                    <a:pt x="58581" y="114"/>
                    <a:pt x="53503" y="305"/>
                  </a:cubicBezTo>
                  <a:cubicBezTo>
                    <a:pt x="45195" y="625"/>
                    <a:pt x="36886" y="1150"/>
                    <a:pt x="28578" y="1743"/>
                  </a:cubicBezTo>
                  <a:cubicBezTo>
                    <a:pt x="27561" y="1813"/>
                    <a:pt x="26540" y="1835"/>
                    <a:pt x="25520" y="1835"/>
                  </a:cubicBezTo>
                  <a:cubicBezTo>
                    <a:pt x="23951" y="1835"/>
                    <a:pt x="22382" y="1784"/>
                    <a:pt x="20825" y="1784"/>
                  </a:cubicBezTo>
                  <a:cubicBezTo>
                    <a:pt x="17127" y="1784"/>
                    <a:pt x="13497" y="2068"/>
                    <a:pt x="10090" y="3980"/>
                  </a:cubicBezTo>
                  <a:cubicBezTo>
                    <a:pt x="4292" y="7244"/>
                    <a:pt x="1" y="13704"/>
                    <a:pt x="457" y="20506"/>
                  </a:cubicBezTo>
                  <a:cubicBezTo>
                    <a:pt x="1005" y="28723"/>
                    <a:pt x="7214" y="35548"/>
                    <a:pt x="14130" y="39999"/>
                  </a:cubicBezTo>
                  <a:cubicBezTo>
                    <a:pt x="21046" y="44449"/>
                    <a:pt x="28943" y="47234"/>
                    <a:pt x="35859" y="51662"/>
                  </a:cubicBezTo>
                  <a:cubicBezTo>
                    <a:pt x="50102" y="60770"/>
                    <a:pt x="59529" y="76930"/>
                    <a:pt x="60465" y="93798"/>
                  </a:cubicBezTo>
                  <a:cubicBezTo>
                    <a:pt x="61378" y="110551"/>
                    <a:pt x="54462" y="127670"/>
                    <a:pt x="59004" y="143808"/>
                  </a:cubicBezTo>
                  <a:cubicBezTo>
                    <a:pt x="63592" y="160128"/>
                    <a:pt x="80003" y="171677"/>
                    <a:pt x="96940" y="172682"/>
                  </a:cubicBezTo>
                  <a:cubicBezTo>
                    <a:pt x="97824" y="172733"/>
                    <a:pt x="98708" y="172758"/>
                    <a:pt x="99591" y="172758"/>
                  </a:cubicBezTo>
                  <a:cubicBezTo>
                    <a:pt x="115583" y="172758"/>
                    <a:pt x="131114" y="164452"/>
                    <a:pt x="141540" y="152230"/>
                  </a:cubicBezTo>
                  <a:cubicBezTo>
                    <a:pt x="152542" y="139334"/>
                    <a:pt x="158271" y="122535"/>
                    <a:pt x="159938" y="105667"/>
                  </a:cubicBezTo>
                  <a:cubicBezTo>
                    <a:pt x="161604" y="88799"/>
                    <a:pt x="159435" y="71771"/>
                    <a:pt x="156171" y="55132"/>
                  </a:cubicBezTo>
                  <a:cubicBezTo>
                    <a:pt x="153250" y="40364"/>
                    <a:pt x="148890" y="24797"/>
                    <a:pt x="137523" y="14936"/>
                  </a:cubicBezTo>
                  <a:cubicBezTo>
                    <a:pt x="128462" y="7085"/>
                    <a:pt x="116250" y="4049"/>
                    <a:pt x="104404" y="2337"/>
                  </a:cubicBezTo>
                  <a:cubicBezTo>
                    <a:pt x="92595" y="625"/>
                    <a:pt x="80675" y="1"/>
                    <a:pt x="68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1695825" y="3683875"/>
              <a:ext cx="5059250" cy="2738425"/>
            </a:xfrm>
            <a:custGeom>
              <a:avLst/>
              <a:gdLst/>
              <a:ahLst/>
              <a:cxnLst/>
              <a:rect l="l" t="t" r="r" b="b"/>
              <a:pathLst>
                <a:path w="202370" h="109537" extrusionOk="0">
                  <a:moveTo>
                    <a:pt x="46381" y="1"/>
                  </a:moveTo>
                  <a:cubicBezTo>
                    <a:pt x="45110" y="1"/>
                    <a:pt x="43839" y="48"/>
                    <a:pt x="42570" y="143"/>
                  </a:cubicBezTo>
                  <a:cubicBezTo>
                    <a:pt x="35106" y="714"/>
                    <a:pt x="27779" y="2928"/>
                    <a:pt x="21137" y="6512"/>
                  </a:cubicBezTo>
                  <a:cubicBezTo>
                    <a:pt x="12418" y="11214"/>
                    <a:pt x="1" y="19499"/>
                    <a:pt x="229" y="30775"/>
                  </a:cubicBezTo>
                  <a:cubicBezTo>
                    <a:pt x="548" y="45360"/>
                    <a:pt x="4908" y="59946"/>
                    <a:pt x="12577" y="72180"/>
                  </a:cubicBezTo>
                  <a:cubicBezTo>
                    <a:pt x="21685" y="86788"/>
                    <a:pt x="35562" y="98109"/>
                    <a:pt x="51358" y="103907"/>
                  </a:cubicBezTo>
                  <a:cubicBezTo>
                    <a:pt x="63441" y="108340"/>
                    <a:pt x="76281" y="109537"/>
                    <a:pt x="89162" y="109537"/>
                  </a:cubicBezTo>
                  <a:cubicBezTo>
                    <a:pt x="94190" y="109537"/>
                    <a:pt x="99223" y="109355"/>
                    <a:pt x="104221" y="109111"/>
                  </a:cubicBezTo>
                  <a:cubicBezTo>
                    <a:pt x="126179" y="108038"/>
                    <a:pt x="148228" y="105870"/>
                    <a:pt x="169342" y="99502"/>
                  </a:cubicBezTo>
                  <a:cubicBezTo>
                    <a:pt x="176532" y="97333"/>
                    <a:pt x="183722" y="94617"/>
                    <a:pt x="189725" y="89938"/>
                  </a:cubicBezTo>
                  <a:cubicBezTo>
                    <a:pt x="195728" y="85282"/>
                    <a:pt x="200475" y="78411"/>
                    <a:pt x="201274" y="70673"/>
                  </a:cubicBezTo>
                  <a:cubicBezTo>
                    <a:pt x="202370" y="60105"/>
                    <a:pt x="195819" y="49857"/>
                    <a:pt x="187031" y="44402"/>
                  </a:cubicBezTo>
                  <a:cubicBezTo>
                    <a:pt x="178593" y="39150"/>
                    <a:pt x="168462" y="37685"/>
                    <a:pt x="158594" y="37685"/>
                  </a:cubicBezTo>
                  <a:cubicBezTo>
                    <a:pt x="158212" y="37685"/>
                    <a:pt x="157830" y="37687"/>
                    <a:pt x="157450" y="37691"/>
                  </a:cubicBezTo>
                  <a:cubicBezTo>
                    <a:pt x="148249" y="37794"/>
                    <a:pt x="139048" y="38992"/>
                    <a:pt x="129830" y="38992"/>
                  </a:cubicBezTo>
                  <a:cubicBezTo>
                    <a:pt x="128826" y="38992"/>
                    <a:pt x="127822" y="38978"/>
                    <a:pt x="126818" y="38946"/>
                  </a:cubicBezTo>
                  <a:cubicBezTo>
                    <a:pt x="116615" y="38604"/>
                    <a:pt x="106047" y="36321"/>
                    <a:pt x="97990" y="29793"/>
                  </a:cubicBezTo>
                  <a:cubicBezTo>
                    <a:pt x="93151" y="25890"/>
                    <a:pt x="89476" y="20686"/>
                    <a:pt x="85093" y="16258"/>
                  </a:cubicBezTo>
                  <a:cubicBezTo>
                    <a:pt x="74867" y="5926"/>
                    <a:pt x="60638" y="1"/>
                    <a:pt x="46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3" name="Google Shape;253;p5"/>
          <p:cNvGrpSpPr/>
          <p:nvPr/>
        </p:nvGrpSpPr>
        <p:grpSpPr>
          <a:xfrm>
            <a:off x="-1536" y="5013871"/>
            <a:ext cx="12307723" cy="1738948"/>
            <a:chOff x="-1152" y="3760403"/>
            <a:chExt cx="9230792" cy="1304211"/>
          </a:xfrm>
        </p:grpSpPr>
        <p:grpSp>
          <p:nvGrpSpPr>
            <p:cNvPr id="254" name="Google Shape;254;p5"/>
            <p:cNvGrpSpPr/>
            <p:nvPr/>
          </p:nvGrpSpPr>
          <p:grpSpPr>
            <a:xfrm rot="6164805">
              <a:off x="37527" y="4007450"/>
              <a:ext cx="752408" cy="680524"/>
              <a:chOff x="694050" y="2481075"/>
              <a:chExt cx="865100" cy="782450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694050" y="2499425"/>
                <a:ext cx="725300" cy="764100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30564" extrusionOk="0">
                    <a:moveTo>
                      <a:pt x="29011" y="0"/>
                    </a:moveTo>
                    <a:cubicBezTo>
                      <a:pt x="28966" y="0"/>
                      <a:pt x="28920" y="23"/>
                      <a:pt x="28874" y="23"/>
                    </a:cubicBezTo>
                    <a:cubicBezTo>
                      <a:pt x="28692" y="46"/>
                      <a:pt x="28532" y="91"/>
                      <a:pt x="28349" y="114"/>
                    </a:cubicBezTo>
                    <a:cubicBezTo>
                      <a:pt x="28190" y="137"/>
                      <a:pt x="28007" y="183"/>
                      <a:pt x="27824" y="206"/>
                    </a:cubicBezTo>
                    <a:cubicBezTo>
                      <a:pt x="27665" y="251"/>
                      <a:pt x="27482" y="274"/>
                      <a:pt x="27322" y="297"/>
                    </a:cubicBezTo>
                    <a:cubicBezTo>
                      <a:pt x="27163" y="320"/>
                      <a:pt x="27026" y="343"/>
                      <a:pt x="26889" y="388"/>
                    </a:cubicBezTo>
                    <a:cubicBezTo>
                      <a:pt x="26683" y="411"/>
                      <a:pt x="26501" y="457"/>
                      <a:pt x="26295" y="479"/>
                    </a:cubicBezTo>
                    <a:cubicBezTo>
                      <a:pt x="25884" y="571"/>
                      <a:pt x="25451" y="662"/>
                      <a:pt x="25063" y="731"/>
                    </a:cubicBezTo>
                    <a:cubicBezTo>
                      <a:pt x="24926" y="776"/>
                      <a:pt x="24789" y="799"/>
                      <a:pt x="24652" y="822"/>
                    </a:cubicBezTo>
                    <a:cubicBezTo>
                      <a:pt x="24606" y="822"/>
                      <a:pt x="24583" y="845"/>
                      <a:pt x="24538" y="845"/>
                    </a:cubicBezTo>
                    <a:cubicBezTo>
                      <a:pt x="24355" y="890"/>
                      <a:pt x="24195" y="913"/>
                      <a:pt x="24035" y="959"/>
                    </a:cubicBezTo>
                    <a:cubicBezTo>
                      <a:pt x="23762" y="1004"/>
                      <a:pt x="23510" y="1073"/>
                      <a:pt x="23282" y="1119"/>
                    </a:cubicBezTo>
                    <a:cubicBezTo>
                      <a:pt x="23191" y="1141"/>
                      <a:pt x="23100" y="1164"/>
                      <a:pt x="23008" y="1187"/>
                    </a:cubicBezTo>
                    <a:cubicBezTo>
                      <a:pt x="22461" y="1324"/>
                      <a:pt x="22095" y="1438"/>
                      <a:pt x="21958" y="1529"/>
                    </a:cubicBezTo>
                    <a:cubicBezTo>
                      <a:pt x="21296" y="1895"/>
                      <a:pt x="13285" y="8651"/>
                      <a:pt x="8081" y="13102"/>
                    </a:cubicBezTo>
                    <a:cubicBezTo>
                      <a:pt x="7145" y="13901"/>
                      <a:pt x="6300" y="14631"/>
                      <a:pt x="5593" y="15247"/>
                    </a:cubicBezTo>
                    <a:cubicBezTo>
                      <a:pt x="5342" y="15453"/>
                      <a:pt x="5113" y="15658"/>
                      <a:pt x="4885" y="15864"/>
                    </a:cubicBezTo>
                    <a:cubicBezTo>
                      <a:pt x="4839" y="15909"/>
                      <a:pt x="4771" y="15955"/>
                      <a:pt x="4725" y="16001"/>
                    </a:cubicBezTo>
                    <a:cubicBezTo>
                      <a:pt x="4634" y="16069"/>
                      <a:pt x="4565" y="16138"/>
                      <a:pt x="4474" y="16206"/>
                    </a:cubicBezTo>
                    <a:cubicBezTo>
                      <a:pt x="4451" y="16252"/>
                      <a:pt x="4429" y="16275"/>
                      <a:pt x="4383" y="16297"/>
                    </a:cubicBezTo>
                    <a:cubicBezTo>
                      <a:pt x="4314" y="16366"/>
                      <a:pt x="4246" y="16412"/>
                      <a:pt x="4200" y="16480"/>
                    </a:cubicBezTo>
                    <a:lnTo>
                      <a:pt x="4177" y="16480"/>
                    </a:lnTo>
                    <a:cubicBezTo>
                      <a:pt x="4086" y="16571"/>
                      <a:pt x="4018" y="16640"/>
                      <a:pt x="3949" y="16708"/>
                    </a:cubicBezTo>
                    <a:cubicBezTo>
                      <a:pt x="3812" y="16822"/>
                      <a:pt x="3721" y="16914"/>
                      <a:pt x="3675" y="16959"/>
                    </a:cubicBezTo>
                    <a:cubicBezTo>
                      <a:pt x="3447" y="17233"/>
                      <a:pt x="3219" y="17735"/>
                      <a:pt x="3105" y="18397"/>
                    </a:cubicBezTo>
                    <a:cubicBezTo>
                      <a:pt x="2968" y="18534"/>
                      <a:pt x="411" y="21205"/>
                      <a:pt x="206" y="21958"/>
                    </a:cubicBezTo>
                    <a:cubicBezTo>
                      <a:pt x="0" y="22711"/>
                      <a:pt x="548" y="26089"/>
                      <a:pt x="2785" y="28189"/>
                    </a:cubicBezTo>
                    <a:cubicBezTo>
                      <a:pt x="4999" y="30289"/>
                      <a:pt x="6711" y="30563"/>
                      <a:pt x="7213" y="30563"/>
                    </a:cubicBezTo>
                    <a:cubicBezTo>
                      <a:pt x="7578" y="30563"/>
                      <a:pt x="9587" y="29057"/>
                      <a:pt x="10728" y="28167"/>
                    </a:cubicBezTo>
                    <a:cubicBezTo>
                      <a:pt x="10837" y="28173"/>
                      <a:pt x="10943" y="28177"/>
                      <a:pt x="11046" y="28177"/>
                    </a:cubicBezTo>
                    <a:cubicBezTo>
                      <a:pt x="11631" y="28177"/>
                      <a:pt x="12110" y="28071"/>
                      <a:pt x="12440" y="27915"/>
                    </a:cubicBezTo>
                    <a:cubicBezTo>
                      <a:pt x="12600" y="27847"/>
                      <a:pt x="13011" y="27550"/>
                      <a:pt x="13604" y="27094"/>
                    </a:cubicBezTo>
                    <a:cubicBezTo>
                      <a:pt x="13673" y="27025"/>
                      <a:pt x="13741" y="26980"/>
                      <a:pt x="13833" y="26911"/>
                    </a:cubicBezTo>
                    <a:cubicBezTo>
                      <a:pt x="14038" y="26729"/>
                      <a:pt x="14289" y="26546"/>
                      <a:pt x="14563" y="26318"/>
                    </a:cubicBezTo>
                    <a:cubicBezTo>
                      <a:pt x="14517" y="25245"/>
                      <a:pt x="14540" y="24149"/>
                      <a:pt x="14654" y="23076"/>
                    </a:cubicBezTo>
                    <a:cubicBezTo>
                      <a:pt x="14860" y="20862"/>
                      <a:pt x="15362" y="18648"/>
                      <a:pt x="16115" y="16503"/>
                    </a:cubicBezTo>
                    <a:cubicBezTo>
                      <a:pt x="16800" y="14631"/>
                      <a:pt x="17644" y="12805"/>
                      <a:pt x="18694" y="11139"/>
                    </a:cubicBezTo>
                    <a:cubicBezTo>
                      <a:pt x="20201" y="8651"/>
                      <a:pt x="22004" y="6346"/>
                      <a:pt x="24035" y="4291"/>
                    </a:cubicBezTo>
                    <a:cubicBezTo>
                      <a:pt x="25565" y="2716"/>
                      <a:pt x="27231" y="1278"/>
                      <a:pt x="29011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extrusionOk="0">
                    <a:moveTo>
                      <a:pt x="3105" y="0"/>
                    </a:moveTo>
                    <a:cubicBezTo>
                      <a:pt x="2968" y="137"/>
                      <a:pt x="411" y="2808"/>
                      <a:pt x="206" y="3561"/>
                    </a:cubicBezTo>
                    <a:cubicBezTo>
                      <a:pt x="0" y="4314"/>
                      <a:pt x="548" y="7692"/>
                      <a:pt x="2785" y="9792"/>
                    </a:cubicBezTo>
                    <a:cubicBezTo>
                      <a:pt x="4999" y="11892"/>
                      <a:pt x="6711" y="12166"/>
                      <a:pt x="7213" y="12166"/>
                    </a:cubicBezTo>
                    <a:cubicBezTo>
                      <a:pt x="7578" y="12166"/>
                      <a:pt x="9587" y="10660"/>
                      <a:pt x="10728" y="9770"/>
                    </a:cubicBezTo>
                    <a:cubicBezTo>
                      <a:pt x="11185" y="9427"/>
                      <a:pt x="11504" y="9176"/>
                      <a:pt x="11504" y="9176"/>
                    </a:cubicBezTo>
                    <a:cubicBezTo>
                      <a:pt x="11504" y="9176"/>
                      <a:pt x="4611" y="7989"/>
                      <a:pt x="3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fill="none" extrusionOk="0">
                    <a:moveTo>
                      <a:pt x="11504" y="9176"/>
                    </a:moveTo>
                    <a:cubicBezTo>
                      <a:pt x="11504" y="9176"/>
                      <a:pt x="11185" y="9427"/>
                      <a:pt x="10728" y="9770"/>
                    </a:cubicBezTo>
                    <a:cubicBezTo>
                      <a:pt x="9587" y="10660"/>
                      <a:pt x="7578" y="12166"/>
                      <a:pt x="7213" y="12166"/>
                    </a:cubicBezTo>
                    <a:cubicBezTo>
                      <a:pt x="6711" y="12166"/>
                      <a:pt x="4999" y="11892"/>
                      <a:pt x="2785" y="9792"/>
                    </a:cubicBezTo>
                    <a:cubicBezTo>
                      <a:pt x="548" y="7692"/>
                      <a:pt x="0" y="4314"/>
                      <a:pt x="206" y="3561"/>
                    </a:cubicBezTo>
                    <a:cubicBezTo>
                      <a:pt x="411" y="2808"/>
                      <a:pt x="2968" y="137"/>
                      <a:pt x="3105" y="0"/>
                    </a:cubicBezTo>
                    <a:cubicBezTo>
                      <a:pt x="3105" y="0"/>
                      <a:pt x="3105" y="0"/>
                      <a:pt x="3105" y="0"/>
                    </a:cubicBezTo>
                    <a:cubicBezTo>
                      <a:pt x="4611" y="7989"/>
                      <a:pt x="11504" y="9176"/>
                      <a:pt x="11504" y="9176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765950" y="2481150"/>
                <a:ext cx="791500" cy="7227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08" extrusionOk="0">
                    <a:moveTo>
                      <a:pt x="31271" y="1"/>
                    </a:moveTo>
                    <a:cubicBezTo>
                      <a:pt x="31248" y="1"/>
                      <a:pt x="31203" y="1"/>
                      <a:pt x="31157" y="24"/>
                    </a:cubicBezTo>
                    <a:cubicBezTo>
                      <a:pt x="31020" y="24"/>
                      <a:pt x="30860" y="24"/>
                      <a:pt x="30678" y="46"/>
                    </a:cubicBezTo>
                    <a:cubicBezTo>
                      <a:pt x="30586" y="69"/>
                      <a:pt x="30518" y="69"/>
                      <a:pt x="30404" y="92"/>
                    </a:cubicBezTo>
                    <a:lnTo>
                      <a:pt x="30381" y="92"/>
                    </a:lnTo>
                    <a:cubicBezTo>
                      <a:pt x="30335" y="92"/>
                      <a:pt x="30267" y="92"/>
                      <a:pt x="30198" y="115"/>
                    </a:cubicBezTo>
                    <a:cubicBezTo>
                      <a:pt x="30130" y="115"/>
                      <a:pt x="30061" y="138"/>
                      <a:pt x="29993" y="138"/>
                    </a:cubicBezTo>
                    <a:cubicBezTo>
                      <a:pt x="29924" y="138"/>
                      <a:pt x="29856" y="161"/>
                      <a:pt x="29765" y="161"/>
                    </a:cubicBezTo>
                    <a:cubicBezTo>
                      <a:pt x="29628" y="183"/>
                      <a:pt x="29468" y="206"/>
                      <a:pt x="29308" y="229"/>
                    </a:cubicBezTo>
                    <a:cubicBezTo>
                      <a:pt x="29171" y="252"/>
                      <a:pt x="29034" y="275"/>
                      <a:pt x="28897" y="275"/>
                    </a:cubicBezTo>
                    <a:cubicBezTo>
                      <a:pt x="28783" y="297"/>
                      <a:pt x="28669" y="320"/>
                      <a:pt x="28555" y="343"/>
                    </a:cubicBezTo>
                    <a:cubicBezTo>
                      <a:pt x="28464" y="343"/>
                      <a:pt x="28395" y="366"/>
                      <a:pt x="28304" y="366"/>
                    </a:cubicBezTo>
                    <a:cubicBezTo>
                      <a:pt x="28121" y="412"/>
                      <a:pt x="27939" y="434"/>
                      <a:pt x="27733" y="457"/>
                    </a:cubicBezTo>
                    <a:cubicBezTo>
                      <a:pt x="27710" y="457"/>
                      <a:pt x="27665" y="480"/>
                      <a:pt x="27619" y="480"/>
                    </a:cubicBezTo>
                    <a:cubicBezTo>
                      <a:pt x="27459" y="503"/>
                      <a:pt x="27277" y="549"/>
                      <a:pt x="27094" y="571"/>
                    </a:cubicBezTo>
                    <a:cubicBezTo>
                      <a:pt x="26774" y="617"/>
                      <a:pt x="26455" y="686"/>
                      <a:pt x="26135" y="731"/>
                    </a:cubicBezTo>
                    <a:cubicBezTo>
                      <a:pt x="26090" y="731"/>
                      <a:pt x="26044" y="754"/>
                      <a:pt x="25998" y="754"/>
                    </a:cubicBezTo>
                    <a:cubicBezTo>
                      <a:pt x="25816" y="777"/>
                      <a:pt x="25656" y="822"/>
                      <a:pt x="25473" y="845"/>
                    </a:cubicBezTo>
                    <a:cubicBezTo>
                      <a:pt x="25314" y="868"/>
                      <a:pt x="25131" y="914"/>
                      <a:pt x="24948" y="937"/>
                    </a:cubicBezTo>
                    <a:cubicBezTo>
                      <a:pt x="24789" y="982"/>
                      <a:pt x="24606" y="1005"/>
                      <a:pt x="24446" y="1028"/>
                    </a:cubicBezTo>
                    <a:cubicBezTo>
                      <a:pt x="24287" y="1051"/>
                      <a:pt x="24150" y="1074"/>
                      <a:pt x="24013" y="1119"/>
                    </a:cubicBezTo>
                    <a:cubicBezTo>
                      <a:pt x="23807" y="1142"/>
                      <a:pt x="23625" y="1188"/>
                      <a:pt x="23419" y="1210"/>
                    </a:cubicBezTo>
                    <a:cubicBezTo>
                      <a:pt x="23008" y="1302"/>
                      <a:pt x="22575" y="1393"/>
                      <a:pt x="22187" y="1462"/>
                    </a:cubicBezTo>
                    <a:cubicBezTo>
                      <a:pt x="22050" y="1507"/>
                      <a:pt x="21913" y="1530"/>
                      <a:pt x="21776" y="1553"/>
                    </a:cubicBezTo>
                    <a:cubicBezTo>
                      <a:pt x="21730" y="1553"/>
                      <a:pt x="21707" y="1576"/>
                      <a:pt x="21662" y="1576"/>
                    </a:cubicBezTo>
                    <a:cubicBezTo>
                      <a:pt x="21479" y="1621"/>
                      <a:pt x="21319" y="1644"/>
                      <a:pt x="21159" y="1690"/>
                    </a:cubicBezTo>
                    <a:cubicBezTo>
                      <a:pt x="20886" y="1735"/>
                      <a:pt x="20634" y="1804"/>
                      <a:pt x="20406" y="1850"/>
                    </a:cubicBezTo>
                    <a:cubicBezTo>
                      <a:pt x="20315" y="1872"/>
                      <a:pt x="20224" y="1895"/>
                      <a:pt x="20132" y="1918"/>
                    </a:cubicBezTo>
                    <a:cubicBezTo>
                      <a:pt x="19585" y="2055"/>
                      <a:pt x="19219" y="2169"/>
                      <a:pt x="19082" y="2260"/>
                    </a:cubicBezTo>
                    <a:cubicBezTo>
                      <a:pt x="18420" y="2626"/>
                      <a:pt x="10409" y="9382"/>
                      <a:pt x="5205" y="13833"/>
                    </a:cubicBezTo>
                    <a:cubicBezTo>
                      <a:pt x="4269" y="14632"/>
                      <a:pt x="3424" y="15362"/>
                      <a:pt x="2717" y="15978"/>
                    </a:cubicBezTo>
                    <a:cubicBezTo>
                      <a:pt x="2466" y="16184"/>
                      <a:pt x="2237" y="16389"/>
                      <a:pt x="2009" y="16595"/>
                    </a:cubicBezTo>
                    <a:cubicBezTo>
                      <a:pt x="1963" y="16640"/>
                      <a:pt x="1895" y="16686"/>
                      <a:pt x="1849" y="16732"/>
                    </a:cubicBezTo>
                    <a:cubicBezTo>
                      <a:pt x="1758" y="16800"/>
                      <a:pt x="1689" y="16869"/>
                      <a:pt x="1598" y="16937"/>
                    </a:cubicBezTo>
                    <a:cubicBezTo>
                      <a:pt x="1575" y="16983"/>
                      <a:pt x="1553" y="17006"/>
                      <a:pt x="1507" y="17028"/>
                    </a:cubicBezTo>
                    <a:cubicBezTo>
                      <a:pt x="1438" y="17097"/>
                      <a:pt x="1370" y="17143"/>
                      <a:pt x="1324" y="17211"/>
                    </a:cubicBezTo>
                    <a:lnTo>
                      <a:pt x="1301" y="17211"/>
                    </a:lnTo>
                    <a:cubicBezTo>
                      <a:pt x="1210" y="17302"/>
                      <a:pt x="1142" y="17371"/>
                      <a:pt x="1073" y="17439"/>
                    </a:cubicBezTo>
                    <a:cubicBezTo>
                      <a:pt x="936" y="17553"/>
                      <a:pt x="845" y="17645"/>
                      <a:pt x="799" y="17690"/>
                    </a:cubicBezTo>
                    <a:cubicBezTo>
                      <a:pt x="571" y="17964"/>
                      <a:pt x="343" y="18466"/>
                      <a:pt x="229" y="19128"/>
                    </a:cubicBezTo>
                    <a:cubicBezTo>
                      <a:pt x="0" y="20543"/>
                      <a:pt x="274" y="22689"/>
                      <a:pt x="2192" y="25314"/>
                    </a:cubicBezTo>
                    <a:cubicBezTo>
                      <a:pt x="4155" y="27985"/>
                      <a:pt x="6300" y="28829"/>
                      <a:pt x="7852" y="28898"/>
                    </a:cubicBezTo>
                    <a:cubicBezTo>
                      <a:pt x="7961" y="28904"/>
                      <a:pt x="8067" y="28908"/>
                      <a:pt x="8170" y="28908"/>
                    </a:cubicBezTo>
                    <a:cubicBezTo>
                      <a:pt x="8755" y="28908"/>
                      <a:pt x="9234" y="28802"/>
                      <a:pt x="9564" y="28646"/>
                    </a:cubicBezTo>
                    <a:cubicBezTo>
                      <a:pt x="9724" y="28578"/>
                      <a:pt x="10135" y="28281"/>
                      <a:pt x="10728" y="27825"/>
                    </a:cubicBezTo>
                    <a:cubicBezTo>
                      <a:pt x="10797" y="27756"/>
                      <a:pt x="10865" y="27711"/>
                      <a:pt x="10957" y="27642"/>
                    </a:cubicBezTo>
                    <a:cubicBezTo>
                      <a:pt x="11162" y="27460"/>
                      <a:pt x="11413" y="27277"/>
                      <a:pt x="11687" y="27049"/>
                    </a:cubicBezTo>
                    <a:cubicBezTo>
                      <a:pt x="12440" y="26432"/>
                      <a:pt x="13353" y="25679"/>
                      <a:pt x="14358" y="24835"/>
                    </a:cubicBezTo>
                    <a:cubicBezTo>
                      <a:pt x="20041" y="20087"/>
                      <a:pt x="28669" y="12532"/>
                      <a:pt x="29011" y="11916"/>
                    </a:cubicBezTo>
                    <a:cubicBezTo>
                      <a:pt x="29011" y="11893"/>
                      <a:pt x="29034" y="11870"/>
                      <a:pt x="29034" y="11847"/>
                    </a:cubicBezTo>
                    <a:cubicBezTo>
                      <a:pt x="29057" y="11824"/>
                      <a:pt x="29057" y="11801"/>
                      <a:pt x="29080" y="11756"/>
                    </a:cubicBezTo>
                    <a:cubicBezTo>
                      <a:pt x="29148" y="11550"/>
                      <a:pt x="29262" y="11231"/>
                      <a:pt x="29377" y="10774"/>
                    </a:cubicBezTo>
                    <a:cubicBezTo>
                      <a:pt x="29399" y="10706"/>
                      <a:pt x="29422" y="10637"/>
                      <a:pt x="29445" y="10569"/>
                    </a:cubicBezTo>
                    <a:cubicBezTo>
                      <a:pt x="29445" y="10546"/>
                      <a:pt x="29445" y="10523"/>
                      <a:pt x="29468" y="10500"/>
                    </a:cubicBezTo>
                    <a:cubicBezTo>
                      <a:pt x="29514" y="10341"/>
                      <a:pt x="29559" y="10158"/>
                      <a:pt x="29605" y="9975"/>
                    </a:cubicBezTo>
                    <a:cubicBezTo>
                      <a:pt x="29719" y="9542"/>
                      <a:pt x="29856" y="9040"/>
                      <a:pt x="29993" y="8515"/>
                    </a:cubicBezTo>
                    <a:cubicBezTo>
                      <a:pt x="30016" y="8400"/>
                      <a:pt x="30039" y="8286"/>
                      <a:pt x="30061" y="8149"/>
                    </a:cubicBezTo>
                    <a:cubicBezTo>
                      <a:pt x="30084" y="8127"/>
                      <a:pt x="30084" y="8081"/>
                      <a:pt x="30084" y="8058"/>
                    </a:cubicBezTo>
                    <a:cubicBezTo>
                      <a:pt x="30153" y="7830"/>
                      <a:pt x="30198" y="7602"/>
                      <a:pt x="30267" y="7350"/>
                    </a:cubicBezTo>
                    <a:cubicBezTo>
                      <a:pt x="30358" y="6962"/>
                      <a:pt x="30449" y="6552"/>
                      <a:pt x="30541" y="6141"/>
                    </a:cubicBezTo>
                    <a:cubicBezTo>
                      <a:pt x="30563" y="6072"/>
                      <a:pt x="30586" y="5981"/>
                      <a:pt x="30609" y="5890"/>
                    </a:cubicBezTo>
                    <a:cubicBezTo>
                      <a:pt x="30609" y="5798"/>
                      <a:pt x="30632" y="5707"/>
                      <a:pt x="30655" y="5616"/>
                    </a:cubicBezTo>
                    <a:cubicBezTo>
                      <a:pt x="30678" y="5502"/>
                      <a:pt x="30723" y="5388"/>
                      <a:pt x="30746" y="5273"/>
                    </a:cubicBezTo>
                    <a:cubicBezTo>
                      <a:pt x="30769" y="5159"/>
                      <a:pt x="30792" y="5045"/>
                      <a:pt x="30815" y="4931"/>
                    </a:cubicBezTo>
                    <a:cubicBezTo>
                      <a:pt x="30837" y="4817"/>
                      <a:pt x="30860" y="4703"/>
                      <a:pt x="30883" y="4589"/>
                    </a:cubicBezTo>
                    <a:cubicBezTo>
                      <a:pt x="30929" y="4360"/>
                      <a:pt x="30974" y="4155"/>
                      <a:pt x="31020" y="3927"/>
                    </a:cubicBezTo>
                    <a:cubicBezTo>
                      <a:pt x="31043" y="3835"/>
                      <a:pt x="31066" y="3721"/>
                      <a:pt x="31088" y="3607"/>
                    </a:cubicBezTo>
                    <a:cubicBezTo>
                      <a:pt x="31111" y="3493"/>
                      <a:pt x="31134" y="3402"/>
                      <a:pt x="31157" y="3288"/>
                    </a:cubicBezTo>
                    <a:cubicBezTo>
                      <a:pt x="31271" y="2763"/>
                      <a:pt x="31362" y="2283"/>
                      <a:pt x="31431" y="1850"/>
                    </a:cubicBezTo>
                    <a:cubicBezTo>
                      <a:pt x="31454" y="1713"/>
                      <a:pt x="31477" y="1576"/>
                      <a:pt x="31499" y="1439"/>
                    </a:cubicBezTo>
                    <a:cubicBezTo>
                      <a:pt x="31636" y="617"/>
                      <a:pt x="31659" y="92"/>
                      <a:pt x="31591" y="24"/>
                    </a:cubicBezTo>
                    <a:cubicBezTo>
                      <a:pt x="31545" y="1"/>
                      <a:pt x="31431" y="1"/>
                      <a:pt x="31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765950" y="2481150"/>
                <a:ext cx="791500" cy="7236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44" fill="none" extrusionOk="0">
                    <a:moveTo>
                      <a:pt x="31499" y="1439"/>
                    </a:moveTo>
                    <a:cubicBezTo>
                      <a:pt x="31477" y="1576"/>
                      <a:pt x="31454" y="1713"/>
                      <a:pt x="31431" y="1850"/>
                    </a:cubicBezTo>
                    <a:cubicBezTo>
                      <a:pt x="31362" y="2283"/>
                      <a:pt x="31271" y="2763"/>
                      <a:pt x="31157" y="3288"/>
                    </a:cubicBezTo>
                    <a:cubicBezTo>
                      <a:pt x="31134" y="3402"/>
                      <a:pt x="31111" y="3493"/>
                      <a:pt x="31088" y="3607"/>
                    </a:cubicBezTo>
                    <a:cubicBezTo>
                      <a:pt x="31066" y="3721"/>
                      <a:pt x="31043" y="3835"/>
                      <a:pt x="31020" y="3927"/>
                    </a:cubicBezTo>
                    <a:cubicBezTo>
                      <a:pt x="30974" y="4155"/>
                      <a:pt x="30929" y="4360"/>
                      <a:pt x="30883" y="4589"/>
                    </a:cubicBezTo>
                    <a:cubicBezTo>
                      <a:pt x="30860" y="4703"/>
                      <a:pt x="30837" y="4817"/>
                      <a:pt x="30815" y="4931"/>
                    </a:cubicBezTo>
                    <a:cubicBezTo>
                      <a:pt x="30792" y="5045"/>
                      <a:pt x="30769" y="5159"/>
                      <a:pt x="30746" y="5273"/>
                    </a:cubicBezTo>
                    <a:cubicBezTo>
                      <a:pt x="30723" y="5388"/>
                      <a:pt x="30678" y="5502"/>
                      <a:pt x="30655" y="5616"/>
                    </a:cubicBezTo>
                    <a:cubicBezTo>
                      <a:pt x="30632" y="5707"/>
                      <a:pt x="30609" y="5798"/>
                      <a:pt x="30609" y="5890"/>
                    </a:cubicBezTo>
                    <a:cubicBezTo>
                      <a:pt x="30586" y="5981"/>
                      <a:pt x="30563" y="6072"/>
                      <a:pt x="30541" y="6141"/>
                    </a:cubicBezTo>
                    <a:cubicBezTo>
                      <a:pt x="30449" y="6552"/>
                      <a:pt x="30358" y="6962"/>
                      <a:pt x="30267" y="7350"/>
                    </a:cubicBezTo>
                    <a:cubicBezTo>
                      <a:pt x="30198" y="7602"/>
                      <a:pt x="30153" y="7830"/>
                      <a:pt x="30084" y="8058"/>
                    </a:cubicBezTo>
                    <a:cubicBezTo>
                      <a:pt x="30084" y="8081"/>
                      <a:pt x="30084" y="8127"/>
                      <a:pt x="30061" y="8149"/>
                    </a:cubicBezTo>
                    <a:cubicBezTo>
                      <a:pt x="30039" y="8286"/>
                      <a:pt x="30016" y="8400"/>
                      <a:pt x="29993" y="8515"/>
                    </a:cubicBezTo>
                    <a:cubicBezTo>
                      <a:pt x="29856" y="9040"/>
                      <a:pt x="29719" y="9542"/>
                      <a:pt x="29605" y="9975"/>
                    </a:cubicBezTo>
                    <a:cubicBezTo>
                      <a:pt x="29559" y="10158"/>
                      <a:pt x="29514" y="10341"/>
                      <a:pt x="29468" y="10500"/>
                    </a:cubicBezTo>
                    <a:cubicBezTo>
                      <a:pt x="29445" y="10523"/>
                      <a:pt x="29445" y="10546"/>
                      <a:pt x="29445" y="10569"/>
                    </a:cubicBezTo>
                    <a:cubicBezTo>
                      <a:pt x="29422" y="10637"/>
                      <a:pt x="29399" y="10706"/>
                      <a:pt x="29377" y="10774"/>
                    </a:cubicBezTo>
                    <a:cubicBezTo>
                      <a:pt x="29262" y="11231"/>
                      <a:pt x="29148" y="11550"/>
                      <a:pt x="29080" y="11756"/>
                    </a:cubicBezTo>
                    <a:cubicBezTo>
                      <a:pt x="29057" y="11801"/>
                      <a:pt x="29057" y="11824"/>
                      <a:pt x="29034" y="11847"/>
                    </a:cubicBezTo>
                    <a:cubicBezTo>
                      <a:pt x="29034" y="11870"/>
                      <a:pt x="29011" y="11893"/>
                      <a:pt x="29011" y="11916"/>
                    </a:cubicBezTo>
                    <a:cubicBezTo>
                      <a:pt x="28669" y="12532"/>
                      <a:pt x="20041" y="20087"/>
                      <a:pt x="14358" y="24835"/>
                    </a:cubicBezTo>
                    <a:cubicBezTo>
                      <a:pt x="13353" y="25679"/>
                      <a:pt x="12440" y="26432"/>
                      <a:pt x="11687" y="27049"/>
                    </a:cubicBezTo>
                    <a:cubicBezTo>
                      <a:pt x="11687" y="27049"/>
                      <a:pt x="11687" y="27049"/>
                      <a:pt x="11687" y="27049"/>
                    </a:cubicBezTo>
                    <a:cubicBezTo>
                      <a:pt x="11413" y="27277"/>
                      <a:pt x="11162" y="27460"/>
                      <a:pt x="10957" y="27642"/>
                    </a:cubicBezTo>
                    <a:cubicBezTo>
                      <a:pt x="10865" y="27711"/>
                      <a:pt x="10797" y="27756"/>
                      <a:pt x="10728" y="27825"/>
                    </a:cubicBezTo>
                    <a:lnTo>
                      <a:pt x="10728" y="27825"/>
                    </a:lnTo>
                    <a:cubicBezTo>
                      <a:pt x="10135" y="28281"/>
                      <a:pt x="9724" y="28578"/>
                      <a:pt x="9564" y="28646"/>
                    </a:cubicBezTo>
                    <a:cubicBezTo>
                      <a:pt x="9176" y="28829"/>
                      <a:pt x="8583" y="28943"/>
                      <a:pt x="7852" y="28898"/>
                    </a:cubicBezTo>
                    <a:cubicBezTo>
                      <a:pt x="6300" y="28829"/>
                      <a:pt x="4155" y="27985"/>
                      <a:pt x="2192" y="25314"/>
                    </a:cubicBezTo>
                    <a:cubicBezTo>
                      <a:pt x="274" y="22689"/>
                      <a:pt x="0" y="20543"/>
                      <a:pt x="229" y="19128"/>
                    </a:cubicBezTo>
                    <a:cubicBezTo>
                      <a:pt x="229" y="19128"/>
                      <a:pt x="229" y="19128"/>
                      <a:pt x="229" y="19128"/>
                    </a:cubicBezTo>
                    <a:cubicBezTo>
                      <a:pt x="343" y="18466"/>
                      <a:pt x="571" y="17964"/>
                      <a:pt x="799" y="17690"/>
                    </a:cubicBezTo>
                    <a:cubicBezTo>
                      <a:pt x="845" y="17645"/>
                      <a:pt x="936" y="17553"/>
                      <a:pt x="1073" y="17439"/>
                    </a:cubicBezTo>
                    <a:cubicBezTo>
                      <a:pt x="1142" y="17371"/>
                      <a:pt x="1210" y="17302"/>
                      <a:pt x="1301" y="17211"/>
                    </a:cubicBezTo>
                    <a:cubicBezTo>
                      <a:pt x="1301" y="17211"/>
                      <a:pt x="1301" y="17211"/>
                      <a:pt x="1324" y="17211"/>
                    </a:cubicBezTo>
                    <a:cubicBezTo>
                      <a:pt x="1370" y="17143"/>
                      <a:pt x="1438" y="17097"/>
                      <a:pt x="1507" y="17028"/>
                    </a:cubicBezTo>
                    <a:cubicBezTo>
                      <a:pt x="1553" y="17006"/>
                      <a:pt x="1575" y="16983"/>
                      <a:pt x="1598" y="16937"/>
                    </a:cubicBezTo>
                    <a:cubicBezTo>
                      <a:pt x="1689" y="16869"/>
                      <a:pt x="1758" y="16800"/>
                      <a:pt x="1849" y="16732"/>
                    </a:cubicBezTo>
                    <a:cubicBezTo>
                      <a:pt x="1895" y="16686"/>
                      <a:pt x="1963" y="16640"/>
                      <a:pt x="2009" y="16595"/>
                    </a:cubicBezTo>
                    <a:cubicBezTo>
                      <a:pt x="2237" y="16389"/>
                      <a:pt x="2466" y="16184"/>
                      <a:pt x="2717" y="15978"/>
                    </a:cubicBezTo>
                    <a:cubicBezTo>
                      <a:pt x="3424" y="15362"/>
                      <a:pt x="4269" y="14632"/>
                      <a:pt x="5205" y="13833"/>
                    </a:cubicBezTo>
                    <a:cubicBezTo>
                      <a:pt x="10409" y="9382"/>
                      <a:pt x="18420" y="2626"/>
                      <a:pt x="19082" y="2260"/>
                    </a:cubicBezTo>
                    <a:cubicBezTo>
                      <a:pt x="19219" y="2169"/>
                      <a:pt x="19585" y="2055"/>
                      <a:pt x="20132" y="1918"/>
                    </a:cubicBezTo>
                    <a:cubicBezTo>
                      <a:pt x="20224" y="1895"/>
                      <a:pt x="20315" y="1872"/>
                      <a:pt x="20406" y="1850"/>
                    </a:cubicBezTo>
                    <a:cubicBezTo>
                      <a:pt x="20634" y="1804"/>
                      <a:pt x="20886" y="1735"/>
                      <a:pt x="21159" y="1690"/>
                    </a:cubicBezTo>
                    <a:cubicBezTo>
                      <a:pt x="21319" y="1644"/>
                      <a:pt x="21479" y="1621"/>
                      <a:pt x="21662" y="1576"/>
                    </a:cubicBezTo>
                    <a:cubicBezTo>
                      <a:pt x="21707" y="1576"/>
                      <a:pt x="21730" y="1553"/>
                      <a:pt x="21776" y="1553"/>
                    </a:cubicBezTo>
                    <a:cubicBezTo>
                      <a:pt x="21913" y="1530"/>
                      <a:pt x="22050" y="1507"/>
                      <a:pt x="22187" y="1462"/>
                    </a:cubicBezTo>
                    <a:cubicBezTo>
                      <a:pt x="22575" y="1393"/>
                      <a:pt x="23008" y="1302"/>
                      <a:pt x="23419" y="1210"/>
                    </a:cubicBezTo>
                    <a:cubicBezTo>
                      <a:pt x="23625" y="1188"/>
                      <a:pt x="23807" y="1142"/>
                      <a:pt x="24013" y="1119"/>
                    </a:cubicBezTo>
                    <a:cubicBezTo>
                      <a:pt x="24150" y="1074"/>
                      <a:pt x="24287" y="1051"/>
                      <a:pt x="24446" y="1028"/>
                    </a:cubicBezTo>
                    <a:cubicBezTo>
                      <a:pt x="24606" y="1005"/>
                      <a:pt x="24789" y="982"/>
                      <a:pt x="24948" y="937"/>
                    </a:cubicBezTo>
                    <a:cubicBezTo>
                      <a:pt x="25131" y="914"/>
                      <a:pt x="25314" y="868"/>
                      <a:pt x="25473" y="845"/>
                    </a:cubicBezTo>
                    <a:cubicBezTo>
                      <a:pt x="25656" y="822"/>
                      <a:pt x="25816" y="777"/>
                      <a:pt x="25998" y="754"/>
                    </a:cubicBezTo>
                    <a:cubicBezTo>
                      <a:pt x="26044" y="754"/>
                      <a:pt x="26090" y="731"/>
                      <a:pt x="26135" y="731"/>
                    </a:cubicBezTo>
                    <a:cubicBezTo>
                      <a:pt x="26455" y="686"/>
                      <a:pt x="26774" y="617"/>
                      <a:pt x="27094" y="571"/>
                    </a:cubicBezTo>
                    <a:cubicBezTo>
                      <a:pt x="27277" y="549"/>
                      <a:pt x="27459" y="503"/>
                      <a:pt x="27619" y="480"/>
                    </a:cubicBezTo>
                    <a:cubicBezTo>
                      <a:pt x="27665" y="480"/>
                      <a:pt x="27710" y="457"/>
                      <a:pt x="27733" y="457"/>
                    </a:cubicBezTo>
                    <a:cubicBezTo>
                      <a:pt x="27939" y="434"/>
                      <a:pt x="28121" y="412"/>
                      <a:pt x="28304" y="366"/>
                    </a:cubicBezTo>
                    <a:lnTo>
                      <a:pt x="28304" y="366"/>
                    </a:lnTo>
                    <a:cubicBezTo>
                      <a:pt x="28395" y="366"/>
                      <a:pt x="28464" y="343"/>
                      <a:pt x="28555" y="343"/>
                    </a:cubicBezTo>
                    <a:cubicBezTo>
                      <a:pt x="28669" y="320"/>
                      <a:pt x="28783" y="297"/>
                      <a:pt x="28897" y="275"/>
                    </a:cubicBezTo>
                    <a:cubicBezTo>
                      <a:pt x="29034" y="275"/>
                      <a:pt x="29171" y="252"/>
                      <a:pt x="29308" y="229"/>
                    </a:cubicBezTo>
                    <a:cubicBezTo>
                      <a:pt x="29468" y="206"/>
                      <a:pt x="29628" y="183"/>
                      <a:pt x="29765" y="161"/>
                    </a:cubicBezTo>
                    <a:cubicBezTo>
                      <a:pt x="29856" y="161"/>
                      <a:pt x="29924" y="138"/>
                      <a:pt x="29993" y="138"/>
                    </a:cubicBezTo>
                    <a:cubicBezTo>
                      <a:pt x="30061" y="138"/>
                      <a:pt x="30130" y="115"/>
                      <a:pt x="30198" y="115"/>
                    </a:cubicBezTo>
                    <a:cubicBezTo>
                      <a:pt x="30267" y="92"/>
                      <a:pt x="30335" y="92"/>
                      <a:pt x="30381" y="92"/>
                    </a:cubicBezTo>
                    <a:cubicBezTo>
                      <a:pt x="30404" y="92"/>
                      <a:pt x="30404" y="92"/>
                      <a:pt x="30404" y="92"/>
                    </a:cubicBezTo>
                    <a:cubicBezTo>
                      <a:pt x="30518" y="69"/>
                      <a:pt x="30586" y="69"/>
                      <a:pt x="30678" y="46"/>
                    </a:cubicBezTo>
                    <a:cubicBezTo>
                      <a:pt x="30860" y="24"/>
                      <a:pt x="31020" y="24"/>
                      <a:pt x="31157" y="24"/>
                    </a:cubicBezTo>
                    <a:cubicBezTo>
                      <a:pt x="31203" y="1"/>
                      <a:pt x="31248" y="1"/>
                      <a:pt x="31271" y="1"/>
                    </a:cubicBezTo>
                    <a:cubicBezTo>
                      <a:pt x="31431" y="1"/>
                      <a:pt x="31545" y="1"/>
                      <a:pt x="31591" y="24"/>
                    </a:cubicBezTo>
                    <a:cubicBezTo>
                      <a:pt x="31659" y="92"/>
                      <a:pt x="31636" y="617"/>
                      <a:pt x="31499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5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extrusionOk="0">
                    <a:moveTo>
                      <a:pt x="12189" y="1"/>
                    </a:moveTo>
                    <a:cubicBezTo>
                      <a:pt x="12166" y="1"/>
                      <a:pt x="12121" y="1"/>
                      <a:pt x="12075" y="24"/>
                    </a:cubicBezTo>
                    <a:cubicBezTo>
                      <a:pt x="11938" y="24"/>
                      <a:pt x="11778" y="24"/>
                      <a:pt x="11596" y="46"/>
                    </a:cubicBezTo>
                    <a:cubicBezTo>
                      <a:pt x="11504" y="69"/>
                      <a:pt x="11436" y="69"/>
                      <a:pt x="11322" y="92"/>
                    </a:cubicBezTo>
                    <a:lnTo>
                      <a:pt x="11299" y="92"/>
                    </a:lnTo>
                    <a:cubicBezTo>
                      <a:pt x="11253" y="92"/>
                      <a:pt x="11185" y="92"/>
                      <a:pt x="11116" y="115"/>
                    </a:cubicBezTo>
                    <a:cubicBezTo>
                      <a:pt x="11048" y="115"/>
                      <a:pt x="10979" y="138"/>
                      <a:pt x="10911" y="138"/>
                    </a:cubicBezTo>
                    <a:cubicBezTo>
                      <a:pt x="10842" y="138"/>
                      <a:pt x="10774" y="161"/>
                      <a:pt x="10683" y="161"/>
                    </a:cubicBezTo>
                    <a:cubicBezTo>
                      <a:pt x="10546" y="183"/>
                      <a:pt x="10386" y="206"/>
                      <a:pt x="10226" y="229"/>
                    </a:cubicBezTo>
                    <a:cubicBezTo>
                      <a:pt x="10089" y="252"/>
                      <a:pt x="9952" y="275"/>
                      <a:pt x="9815" y="275"/>
                    </a:cubicBezTo>
                    <a:cubicBezTo>
                      <a:pt x="9701" y="297"/>
                      <a:pt x="9587" y="320"/>
                      <a:pt x="9473" y="343"/>
                    </a:cubicBezTo>
                    <a:cubicBezTo>
                      <a:pt x="9404" y="343"/>
                      <a:pt x="9313" y="366"/>
                      <a:pt x="9222" y="366"/>
                    </a:cubicBezTo>
                    <a:cubicBezTo>
                      <a:pt x="9039" y="412"/>
                      <a:pt x="8857" y="434"/>
                      <a:pt x="8651" y="457"/>
                    </a:cubicBezTo>
                    <a:cubicBezTo>
                      <a:pt x="8628" y="457"/>
                      <a:pt x="8583" y="480"/>
                      <a:pt x="8537" y="480"/>
                    </a:cubicBezTo>
                    <a:cubicBezTo>
                      <a:pt x="8377" y="503"/>
                      <a:pt x="8195" y="549"/>
                      <a:pt x="8012" y="571"/>
                    </a:cubicBezTo>
                    <a:cubicBezTo>
                      <a:pt x="7692" y="617"/>
                      <a:pt x="7373" y="686"/>
                      <a:pt x="7053" y="731"/>
                    </a:cubicBezTo>
                    <a:cubicBezTo>
                      <a:pt x="7008" y="731"/>
                      <a:pt x="6962" y="754"/>
                      <a:pt x="6916" y="754"/>
                    </a:cubicBezTo>
                    <a:cubicBezTo>
                      <a:pt x="6734" y="777"/>
                      <a:pt x="6574" y="822"/>
                      <a:pt x="6391" y="845"/>
                    </a:cubicBezTo>
                    <a:cubicBezTo>
                      <a:pt x="6232" y="868"/>
                      <a:pt x="6049" y="914"/>
                      <a:pt x="5866" y="937"/>
                    </a:cubicBezTo>
                    <a:cubicBezTo>
                      <a:pt x="5707" y="982"/>
                      <a:pt x="5524" y="1005"/>
                      <a:pt x="5364" y="1028"/>
                    </a:cubicBezTo>
                    <a:cubicBezTo>
                      <a:pt x="5205" y="1051"/>
                      <a:pt x="5068" y="1074"/>
                      <a:pt x="4931" y="1119"/>
                    </a:cubicBezTo>
                    <a:cubicBezTo>
                      <a:pt x="4725" y="1142"/>
                      <a:pt x="4543" y="1188"/>
                      <a:pt x="4337" y="1210"/>
                    </a:cubicBezTo>
                    <a:cubicBezTo>
                      <a:pt x="3926" y="1302"/>
                      <a:pt x="3493" y="1393"/>
                      <a:pt x="3105" y="1462"/>
                    </a:cubicBezTo>
                    <a:cubicBezTo>
                      <a:pt x="2968" y="1507"/>
                      <a:pt x="2831" y="1530"/>
                      <a:pt x="2694" y="1553"/>
                    </a:cubicBezTo>
                    <a:cubicBezTo>
                      <a:pt x="2648" y="1553"/>
                      <a:pt x="2625" y="1576"/>
                      <a:pt x="2580" y="1576"/>
                    </a:cubicBezTo>
                    <a:cubicBezTo>
                      <a:pt x="2397" y="1621"/>
                      <a:pt x="2237" y="1644"/>
                      <a:pt x="2077" y="1690"/>
                    </a:cubicBezTo>
                    <a:cubicBezTo>
                      <a:pt x="1804" y="1735"/>
                      <a:pt x="1552" y="1804"/>
                      <a:pt x="1324" y="1850"/>
                    </a:cubicBezTo>
                    <a:cubicBezTo>
                      <a:pt x="1233" y="1872"/>
                      <a:pt x="1142" y="1895"/>
                      <a:pt x="1050" y="1918"/>
                    </a:cubicBezTo>
                    <a:cubicBezTo>
                      <a:pt x="503" y="2055"/>
                      <a:pt x="137" y="2169"/>
                      <a:pt x="0" y="2260"/>
                    </a:cubicBezTo>
                    <a:cubicBezTo>
                      <a:pt x="0" y="2260"/>
                      <a:pt x="617" y="4406"/>
                      <a:pt x="754" y="4771"/>
                    </a:cubicBezTo>
                    <a:cubicBezTo>
                      <a:pt x="822" y="4931"/>
                      <a:pt x="1438" y="4977"/>
                      <a:pt x="2077" y="5022"/>
                    </a:cubicBezTo>
                    <a:cubicBezTo>
                      <a:pt x="2762" y="5068"/>
                      <a:pt x="3493" y="5091"/>
                      <a:pt x="3607" y="5251"/>
                    </a:cubicBezTo>
                    <a:cubicBezTo>
                      <a:pt x="3812" y="5524"/>
                      <a:pt x="3881" y="8035"/>
                      <a:pt x="4155" y="8309"/>
                    </a:cubicBezTo>
                    <a:cubicBezTo>
                      <a:pt x="4219" y="8373"/>
                      <a:pt x="4405" y="8396"/>
                      <a:pt x="4656" y="8396"/>
                    </a:cubicBezTo>
                    <a:cubicBezTo>
                      <a:pt x="5275" y="8396"/>
                      <a:pt x="6282" y="8256"/>
                      <a:pt x="6782" y="8256"/>
                    </a:cubicBezTo>
                    <a:cubicBezTo>
                      <a:pt x="6943" y="8256"/>
                      <a:pt x="7051" y="8271"/>
                      <a:pt x="7076" y="8309"/>
                    </a:cubicBezTo>
                    <a:cubicBezTo>
                      <a:pt x="7213" y="8515"/>
                      <a:pt x="7419" y="11139"/>
                      <a:pt x="7419" y="11139"/>
                    </a:cubicBezTo>
                    <a:lnTo>
                      <a:pt x="9929" y="11916"/>
                    </a:lnTo>
                    <a:cubicBezTo>
                      <a:pt x="9929" y="11893"/>
                      <a:pt x="9952" y="11870"/>
                      <a:pt x="9952" y="11847"/>
                    </a:cubicBezTo>
                    <a:cubicBezTo>
                      <a:pt x="9975" y="11824"/>
                      <a:pt x="9975" y="11801"/>
                      <a:pt x="9998" y="11756"/>
                    </a:cubicBezTo>
                    <a:cubicBezTo>
                      <a:pt x="10066" y="11550"/>
                      <a:pt x="10180" y="11231"/>
                      <a:pt x="10295" y="10774"/>
                    </a:cubicBezTo>
                    <a:cubicBezTo>
                      <a:pt x="10317" y="10706"/>
                      <a:pt x="10340" y="10637"/>
                      <a:pt x="10363" y="10569"/>
                    </a:cubicBezTo>
                    <a:cubicBezTo>
                      <a:pt x="10363" y="10546"/>
                      <a:pt x="10363" y="10523"/>
                      <a:pt x="10386" y="10500"/>
                    </a:cubicBezTo>
                    <a:cubicBezTo>
                      <a:pt x="10432" y="10341"/>
                      <a:pt x="10477" y="10158"/>
                      <a:pt x="10523" y="9975"/>
                    </a:cubicBezTo>
                    <a:cubicBezTo>
                      <a:pt x="10637" y="9542"/>
                      <a:pt x="10774" y="9040"/>
                      <a:pt x="10911" y="8515"/>
                    </a:cubicBezTo>
                    <a:cubicBezTo>
                      <a:pt x="10934" y="8400"/>
                      <a:pt x="10957" y="8286"/>
                      <a:pt x="10979" y="8149"/>
                    </a:cubicBezTo>
                    <a:cubicBezTo>
                      <a:pt x="11002" y="8127"/>
                      <a:pt x="11002" y="8081"/>
                      <a:pt x="11002" y="8058"/>
                    </a:cubicBezTo>
                    <a:cubicBezTo>
                      <a:pt x="11071" y="7830"/>
                      <a:pt x="11116" y="7602"/>
                      <a:pt x="11185" y="7350"/>
                    </a:cubicBezTo>
                    <a:cubicBezTo>
                      <a:pt x="11276" y="6962"/>
                      <a:pt x="11367" y="6552"/>
                      <a:pt x="11459" y="6141"/>
                    </a:cubicBezTo>
                    <a:cubicBezTo>
                      <a:pt x="11481" y="6072"/>
                      <a:pt x="11504" y="5981"/>
                      <a:pt x="11527" y="5890"/>
                    </a:cubicBezTo>
                    <a:cubicBezTo>
                      <a:pt x="11527" y="5798"/>
                      <a:pt x="11550" y="5707"/>
                      <a:pt x="11573" y="5616"/>
                    </a:cubicBezTo>
                    <a:cubicBezTo>
                      <a:pt x="11596" y="5502"/>
                      <a:pt x="11641" y="5388"/>
                      <a:pt x="11664" y="5273"/>
                    </a:cubicBezTo>
                    <a:cubicBezTo>
                      <a:pt x="11687" y="5159"/>
                      <a:pt x="11710" y="5045"/>
                      <a:pt x="11733" y="4931"/>
                    </a:cubicBezTo>
                    <a:cubicBezTo>
                      <a:pt x="11755" y="4817"/>
                      <a:pt x="11778" y="4703"/>
                      <a:pt x="11801" y="4589"/>
                    </a:cubicBezTo>
                    <a:cubicBezTo>
                      <a:pt x="11847" y="4360"/>
                      <a:pt x="11892" y="4155"/>
                      <a:pt x="11938" y="3927"/>
                    </a:cubicBezTo>
                    <a:cubicBezTo>
                      <a:pt x="11961" y="3835"/>
                      <a:pt x="11984" y="3721"/>
                      <a:pt x="12006" y="3607"/>
                    </a:cubicBezTo>
                    <a:cubicBezTo>
                      <a:pt x="12029" y="3493"/>
                      <a:pt x="12052" y="3402"/>
                      <a:pt x="12075" y="3288"/>
                    </a:cubicBezTo>
                    <a:cubicBezTo>
                      <a:pt x="12189" y="2763"/>
                      <a:pt x="12280" y="2283"/>
                      <a:pt x="12349" y="1850"/>
                    </a:cubicBezTo>
                    <a:cubicBezTo>
                      <a:pt x="12372" y="1713"/>
                      <a:pt x="12395" y="1576"/>
                      <a:pt x="12417" y="1439"/>
                    </a:cubicBezTo>
                    <a:cubicBezTo>
                      <a:pt x="12554" y="617"/>
                      <a:pt x="12577" y="92"/>
                      <a:pt x="12509" y="24"/>
                    </a:cubicBezTo>
                    <a:cubicBezTo>
                      <a:pt x="12463" y="1"/>
                      <a:pt x="12349" y="1"/>
                      <a:pt x="121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5"/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fill="none" extrusionOk="0">
                    <a:moveTo>
                      <a:pt x="12417" y="1439"/>
                    </a:moveTo>
                    <a:cubicBezTo>
                      <a:pt x="12395" y="1576"/>
                      <a:pt x="12372" y="1713"/>
                      <a:pt x="12349" y="1850"/>
                    </a:cubicBezTo>
                    <a:cubicBezTo>
                      <a:pt x="12280" y="2283"/>
                      <a:pt x="12189" y="2763"/>
                      <a:pt x="12075" y="3288"/>
                    </a:cubicBezTo>
                    <a:cubicBezTo>
                      <a:pt x="12052" y="3402"/>
                      <a:pt x="12029" y="3493"/>
                      <a:pt x="12006" y="3607"/>
                    </a:cubicBezTo>
                    <a:cubicBezTo>
                      <a:pt x="11984" y="3721"/>
                      <a:pt x="11961" y="3835"/>
                      <a:pt x="11938" y="3927"/>
                    </a:cubicBezTo>
                    <a:cubicBezTo>
                      <a:pt x="11892" y="4155"/>
                      <a:pt x="11847" y="4360"/>
                      <a:pt x="11801" y="4589"/>
                    </a:cubicBezTo>
                    <a:cubicBezTo>
                      <a:pt x="11778" y="4703"/>
                      <a:pt x="11755" y="4817"/>
                      <a:pt x="11733" y="4931"/>
                    </a:cubicBezTo>
                    <a:cubicBezTo>
                      <a:pt x="11710" y="5045"/>
                      <a:pt x="11687" y="5159"/>
                      <a:pt x="11664" y="5273"/>
                    </a:cubicBezTo>
                    <a:cubicBezTo>
                      <a:pt x="11641" y="5388"/>
                      <a:pt x="11596" y="5502"/>
                      <a:pt x="11573" y="5616"/>
                    </a:cubicBezTo>
                    <a:cubicBezTo>
                      <a:pt x="11550" y="5707"/>
                      <a:pt x="11527" y="5798"/>
                      <a:pt x="11527" y="5890"/>
                    </a:cubicBezTo>
                    <a:cubicBezTo>
                      <a:pt x="11504" y="5981"/>
                      <a:pt x="11481" y="6072"/>
                      <a:pt x="11459" y="6141"/>
                    </a:cubicBezTo>
                    <a:cubicBezTo>
                      <a:pt x="11367" y="6552"/>
                      <a:pt x="11276" y="6962"/>
                      <a:pt x="11185" y="7350"/>
                    </a:cubicBezTo>
                    <a:cubicBezTo>
                      <a:pt x="11116" y="7602"/>
                      <a:pt x="11071" y="7830"/>
                      <a:pt x="11002" y="8058"/>
                    </a:cubicBezTo>
                    <a:cubicBezTo>
                      <a:pt x="11002" y="8081"/>
                      <a:pt x="11002" y="8127"/>
                      <a:pt x="10979" y="8149"/>
                    </a:cubicBezTo>
                    <a:cubicBezTo>
                      <a:pt x="10957" y="8286"/>
                      <a:pt x="10934" y="8400"/>
                      <a:pt x="10911" y="8515"/>
                    </a:cubicBezTo>
                    <a:cubicBezTo>
                      <a:pt x="10774" y="9040"/>
                      <a:pt x="10637" y="9542"/>
                      <a:pt x="10523" y="9975"/>
                    </a:cubicBezTo>
                    <a:cubicBezTo>
                      <a:pt x="10477" y="10158"/>
                      <a:pt x="10432" y="10341"/>
                      <a:pt x="10386" y="10500"/>
                    </a:cubicBezTo>
                    <a:cubicBezTo>
                      <a:pt x="10363" y="10523"/>
                      <a:pt x="10363" y="10546"/>
                      <a:pt x="10363" y="10569"/>
                    </a:cubicBezTo>
                    <a:cubicBezTo>
                      <a:pt x="10340" y="10637"/>
                      <a:pt x="10317" y="10706"/>
                      <a:pt x="10295" y="10774"/>
                    </a:cubicBezTo>
                    <a:cubicBezTo>
                      <a:pt x="10180" y="11231"/>
                      <a:pt x="10066" y="11550"/>
                      <a:pt x="9998" y="11756"/>
                    </a:cubicBezTo>
                    <a:cubicBezTo>
                      <a:pt x="9975" y="11801"/>
                      <a:pt x="9975" y="11824"/>
                      <a:pt x="9952" y="11847"/>
                    </a:cubicBezTo>
                    <a:cubicBezTo>
                      <a:pt x="9952" y="11870"/>
                      <a:pt x="9929" y="11893"/>
                      <a:pt x="9929" y="11916"/>
                    </a:cubicBezTo>
                    <a:lnTo>
                      <a:pt x="7419" y="11139"/>
                    </a:lnTo>
                    <a:cubicBezTo>
                      <a:pt x="7419" y="11139"/>
                      <a:pt x="7213" y="8515"/>
                      <a:pt x="7076" y="8309"/>
                    </a:cubicBezTo>
                    <a:cubicBezTo>
                      <a:pt x="6939" y="8104"/>
                      <a:pt x="4428" y="8583"/>
                      <a:pt x="4155" y="8309"/>
                    </a:cubicBezTo>
                    <a:cubicBezTo>
                      <a:pt x="3881" y="8035"/>
                      <a:pt x="3812" y="5524"/>
                      <a:pt x="3607" y="5251"/>
                    </a:cubicBezTo>
                    <a:cubicBezTo>
                      <a:pt x="3493" y="5091"/>
                      <a:pt x="2762" y="5068"/>
                      <a:pt x="2077" y="5022"/>
                    </a:cubicBezTo>
                    <a:cubicBezTo>
                      <a:pt x="1438" y="4977"/>
                      <a:pt x="822" y="4931"/>
                      <a:pt x="754" y="4771"/>
                    </a:cubicBezTo>
                    <a:cubicBezTo>
                      <a:pt x="617" y="4406"/>
                      <a:pt x="0" y="2260"/>
                      <a:pt x="0" y="2260"/>
                    </a:cubicBezTo>
                    <a:cubicBezTo>
                      <a:pt x="137" y="2169"/>
                      <a:pt x="503" y="2055"/>
                      <a:pt x="1050" y="1918"/>
                    </a:cubicBezTo>
                    <a:cubicBezTo>
                      <a:pt x="1142" y="1895"/>
                      <a:pt x="1233" y="1872"/>
                      <a:pt x="1324" y="1850"/>
                    </a:cubicBezTo>
                    <a:cubicBezTo>
                      <a:pt x="1552" y="1804"/>
                      <a:pt x="1804" y="1735"/>
                      <a:pt x="2077" y="1690"/>
                    </a:cubicBezTo>
                    <a:cubicBezTo>
                      <a:pt x="2237" y="1644"/>
                      <a:pt x="2397" y="1621"/>
                      <a:pt x="2580" y="1576"/>
                    </a:cubicBezTo>
                    <a:cubicBezTo>
                      <a:pt x="2625" y="1576"/>
                      <a:pt x="2648" y="1553"/>
                      <a:pt x="2694" y="1553"/>
                    </a:cubicBezTo>
                    <a:cubicBezTo>
                      <a:pt x="2831" y="1530"/>
                      <a:pt x="2968" y="1507"/>
                      <a:pt x="3105" y="1462"/>
                    </a:cubicBezTo>
                    <a:cubicBezTo>
                      <a:pt x="3493" y="1393"/>
                      <a:pt x="3926" y="1302"/>
                      <a:pt x="4337" y="1210"/>
                    </a:cubicBezTo>
                    <a:cubicBezTo>
                      <a:pt x="4543" y="1188"/>
                      <a:pt x="4725" y="1142"/>
                      <a:pt x="4931" y="1119"/>
                    </a:cubicBezTo>
                    <a:cubicBezTo>
                      <a:pt x="5068" y="1074"/>
                      <a:pt x="5205" y="1051"/>
                      <a:pt x="5364" y="1028"/>
                    </a:cubicBezTo>
                    <a:cubicBezTo>
                      <a:pt x="5524" y="1005"/>
                      <a:pt x="5707" y="982"/>
                      <a:pt x="5866" y="937"/>
                    </a:cubicBezTo>
                    <a:cubicBezTo>
                      <a:pt x="6049" y="914"/>
                      <a:pt x="6232" y="868"/>
                      <a:pt x="6391" y="845"/>
                    </a:cubicBezTo>
                    <a:cubicBezTo>
                      <a:pt x="6574" y="822"/>
                      <a:pt x="6734" y="777"/>
                      <a:pt x="6916" y="754"/>
                    </a:cubicBezTo>
                    <a:cubicBezTo>
                      <a:pt x="6962" y="754"/>
                      <a:pt x="7008" y="731"/>
                      <a:pt x="7053" y="731"/>
                    </a:cubicBezTo>
                    <a:cubicBezTo>
                      <a:pt x="7373" y="686"/>
                      <a:pt x="7692" y="617"/>
                      <a:pt x="8012" y="571"/>
                    </a:cubicBezTo>
                    <a:cubicBezTo>
                      <a:pt x="8195" y="549"/>
                      <a:pt x="8377" y="503"/>
                      <a:pt x="8537" y="480"/>
                    </a:cubicBezTo>
                    <a:cubicBezTo>
                      <a:pt x="8583" y="480"/>
                      <a:pt x="8628" y="457"/>
                      <a:pt x="8651" y="457"/>
                    </a:cubicBezTo>
                    <a:cubicBezTo>
                      <a:pt x="8857" y="434"/>
                      <a:pt x="9039" y="412"/>
                      <a:pt x="9222" y="366"/>
                    </a:cubicBezTo>
                    <a:lnTo>
                      <a:pt x="9222" y="366"/>
                    </a:lnTo>
                    <a:cubicBezTo>
                      <a:pt x="9313" y="366"/>
                      <a:pt x="9404" y="343"/>
                      <a:pt x="9473" y="343"/>
                    </a:cubicBezTo>
                    <a:cubicBezTo>
                      <a:pt x="9587" y="320"/>
                      <a:pt x="9701" y="297"/>
                      <a:pt x="9815" y="275"/>
                    </a:cubicBezTo>
                    <a:cubicBezTo>
                      <a:pt x="9952" y="275"/>
                      <a:pt x="10089" y="252"/>
                      <a:pt x="10226" y="229"/>
                    </a:cubicBezTo>
                    <a:cubicBezTo>
                      <a:pt x="10386" y="206"/>
                      <a:pt x="10546" y="183"/>
                      <a:pt x="10683" y="161"/>
                    </a:cubicBezTo>
                    <a:cubicBezTo>
                      <a:pt x="10774" y="161"/>
                      <a:pt x="10842" y="138"/>
                      <a:pt x="10911" y="138"/>
                    </a:cubicBezTo>
                    <a:cubicBezTo>
                      <a:pt x="10979" y="138"/>
                      <a:pt x="11048" y="115"/>
                      <a:pt x="11116" y="115"/>
                    </a:cubicBezTo>
                    <a:cubicBezTo>
                      <a:pt x="11185" y="92"/>
                      <a:pt x="11253" y="92"/>
                      <a:pt x="11299" y="92"/>
                    </a:cubicBezTo>
                    <a:cubicBezTo>
                      <a:pt x="11322" y="92"/>
                      <a:pt x="11322" y="92"/>
                      <a:pt x="11322" y="92"/>
                    </a:cubicBezTo>
                    <a:cubicBezTo>
                      <a:pt x="11436" y="69"/>
                      <a:pt x="11504" y="69"/>
                      <a:pt x="11596" y="46"/>
                    </a:cubicBezTo>
                    <a:cubicBezTo>
                      <a:pt x="11778" y="24"/>
                      <a:pt x="11938" y="24"/>
                      <a:pt x="12075" y="24"/>
                    </a:cubicBezTo>
                    <a:cubicBezTo>
                      <a:pt x="12121" y="1"/>
                      <a:pt x="12166" y="1"/>
                      <a:pt x="12189" y="1"/>
                    </a:cubicBezTo>
                    <a:cubicBezTo>
                      <a:pt x="12349" y="1"/>
                      <a:pt x="12463" y="1"/>
                      <a:pt x="12509" y="24"/>
                    </a:cubicBezTo>
                    <a:cubicBezTo>
                      <a:pt x="12577" y="92"/>
                      <a:pt x="12554" y="617"/>
                      <a:pt x="12417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5"/>
              <p:cNvSpPr/>
              <p:nvPr/>
            </p:nvSpPr>
            <p:spPr>
              <a:xfrm>
                <a:off x="1473525" y="2481075"/>
                <a:ext cx="85625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291" extrusionOk="0">
                    <a:moveTo>
                      <a:pt x="3070" y="1"/>
                    </a:moveTo>
                    <a:cubicBezTo>
                      <a:pt x="2595" y="1"/>
                      <a:pt x="1440" y="148"/>
                      <a:pt x="1" y="369"/>
                    </a:cubicBezTo>
                    <a:cubicBezTo>
                      <a:pt x="1" y="369"/>
                      <a:pt x="206" y="3085"/>
                      <a:pt x="2854" y="3291"/>
                    </a:cubicBezTo>
                    <a:cubicBezTo>
                      <a:pt x="3219" y="1510"/>
                      <a:pt x="3425" y="141"/>
                      <a:pt x="3288" y="27"/>
                    </a:cubicBezTo>
                    <a:cubicBezTo>
                      <a:pt x="3257" y="9"/>
                      <a:pt x="3183" y="1"/>
                      <a:pt x="3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765950" y="2826950"/>
                <a:ext cx="358950" cy="3769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076" extrusionOk="0">
                    <a:moveTo>
                      <a:pt x="5205" y="1"/>
                    </a:moveTo>
                    <a:cubicBezTo>
                      <a:pt x="4269" y="800"/>
                      <a:pt x="3424" y="1530"/>
                      <a:pt x="2717" y="2146"/>
                    </a:cubicBezTo>
                    <a:cubicBezTo>
                      <a:pt x="2466" y="2352"/>
                      <a:pt x="2237" y="2557"/>
                      <a:pt x="2009" y="2763"/>
                    </a:cubicBezTo>
                    <a:cubicBezTo>
                      <a:pt x="1963" y="2808"/>
                      <a:pt x="1895" y="2854"/>
                      <a:pt x="1849" y="2900"/>
                    </a:cubicBezTo>
                    <a:cubicBezTo>
                      <a:pt x="1758" y="2968"/>
                      <a:pt x="1689" y="3037"/>
                      <a:pt x="1621" y="3105"/>
                    </a:cubicBezTo>
                    <a:cubicBezTo>
                      <a:pt x="1575" y="3151"/>
                      <a:pt x="1553" y="3174"/>
                      <a:pt x="1507" y="3196"/>
                    </a:cubicBezTo>
                    <a:cubicBezTo>
                      <a:pt x="1438" y="3265"/>
                      <a:pt x="1370" y="3311"/>
                      <a:pt x="1324" y="3379"/>
                    </a:cubicBezTo>
                    <a:lnTo>
                      <a:pt x="1301" y="3379"/>
                    </a:lnTo>
                    <a:cubicBezTo>
                      <a:pt x="1210" y="3470"/>
                      <a:pt x="1142" y="3539"/>
                      <a:pt x="1073" y="3607"/>
                    </a:cubicBezTo>
                    <a:cubicBezTo>
                      <a:pt x="936" y="3721"/>
                      <a:pt x="845" y="3813"/>
                      <a:pt x="799" y="3858"/>
                    </a:cubicBezTo>
                    <a:cubicBezTo>
                      <a:pt x="571" y="4132"/>
                      <a:pt x="343" y="4634"/>
                      <a:pt x="229" y="5296"/>
                    </a:cubicBezTo>
                    <a:cubicBezTo>
                      <a:pt x="0" y="6711"/>
                      <a:pt x="274" y="8857"/>
                      <a:pt x="2192" y="11482"/>
                    </a:cubicBezTo>
                    <a:cubicBezTo>
                      <a:pt x="4155" y="14153"/>
                      <a:pt x="6300" y="14997"/>
                      <a:pt x="7852" y="15066"/>
                    </a:cubicBezTo>
                    <a:cubicBezTo>
                      <a:pt x="7961" y="15072"/>
                      <a:pt x="8067" y="15076"/>
                      <a:pt x="8170" y="15076"/>
                    </a:cubicBezTo>
                    <a:cubicBezTo>
                      <a:pt x="8755" y="15076"/>
                      <a:pt x="9234" y="14970"/>
                      <a:pt x="9564" y="14814"/>
                    </a:cubicBezTo>
                    <a:cubicBezTo>
                      <a:pt x="9724" y="14746"/>
                      <a:pt x="10135" y="14449"/>
                      <a:pt x="10728" y="13993"/>
                    </a:cubicBezTo>
                    <a:cubicBezTo>
                      <a:pt x="10797" y="13924"/>
                      <a:pt x="10865" y="13879"/>
                      <a:pt x="10957" y="13810"/>
                    </a:cubicBezTo>
                    <a:cubicBezTo>
                      <a:pt x="11162" y="13628"/>
                      <a:pt x="11413" y="13445"/>
                      <a:pt x="11687" y="13217"/>
                    </a:cubicBezTo>
                    <a:cubicBezTo>
                      <a:pt x="12440" y="12600"/>
                      <a:pt x="13353" y="11847"/>
                      <a:pt x="14358" y="11003"/>
                    </a:cubicBezTo>
                    <a:cubicBezTo>
                      <a:pt x="13581" y="10797"/>
                      <a:pt x="12874" y="10523"/>
                      <a:pt x="12212" y="10204"/>
                    </a:cubicBezTo>
                    <a:cubicBezTo>
                      <a:pt x="12075" y="10135"/>
                      <a:pt x="11915" y="10067"/>
                      <a:pt x="11778" y="9975"/>
                    </a:cubicBezTo>
                    <a:cubicBezTo>
                      <a:pt x="10500" y="9291"/>
                      <a:pt x="9473" y="8446"/>
                      <a:pt x="8628" y="7533"/>
                    </a:cubicBezTo>
                    <a:cubicBezTo>
                      <a:pt x="5570" y="4201"/>
                      <a:pt x="5205" y="1"/>
                      <a:pt x="5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806475" y="2880600"/>
                <a:ext cx="25165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0066" h="11847" extrusionOk="0">
                    <a:moveTo>
                      <a:pt x="1096" y="0"/>
                    </a:moveTo>
                    <a:cubicBezTo>
                      <a:pt x="845" y="206"/>
                      <a:pt x="616" y="411"/>
                      <a:pt x="388" y="617"/>
                    </a:cubicBezTo>
                    <a:cubicBezTo>
                      <a:pt x="342" y="662"/>
                      <a:pt x="274" y="708"/>
                      <a:pt x="228" y="754"/>
                    </a:cubicBezTo>
                    <a:cubicBezTo>
                      <a:pt x="137" y="822"/>
                      <a:pt x="68" y="891"/>
                      <a:pt x="0" y="959"/>
                    </a:cubicBezTo>
                    <a:cubicBezTo>
                      <a:pt x="0" y="959"/>
                      <a:pt x="342" y="10660"/>
                      <a:pt x="9107" y="11847"/>
                    </a:cubicBezTo>
                    <a:cubicBezTo>
                      <a:pt x="9176" y="11778"/>
                      <a:pt x="9244" y="11733"/>
                      <a:pt x="9336" y="11664"/>
                    </a:cubicBezTo>
                    <a:cubicBezTo>
                      <a:pt x="9541" y="11482"/>
                      <a:pt x="9792" y="11299"/>
                      <a:pt x="10066" y="11071"/>
                    </a:cubicBezTo>
                    <a:cubicBezTo>
                      <a:pt x="9701" y="11048"/>
                      <a:pt x="1940" y="10272"/>
                      <a:pt x="10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765950" y="2826950"/>
                <a:ext cx="358950" cy="3778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112" fill="none" extrusionOk="0">
                    <a:moveTo>
                      <a:pt x="14358" y="11003"/>
                    </a:moveTo>
                    <a:cubicBezTo>
                      <a:pt x="13353" y="11847"/>
                      <a:pt x="12440" y="12600"/>
                      <a:pt x="11687" y="13217"/>
                    </a:cubicBezTo>
                    <a:cubicBezTo>
                      <a:pt x="11687" y="13217"/>
                      <a:pt x="11687" y="13217"/>
                      <a:pt x="11687" y="13217"/>
                    </a:cubicBezTo>
                    <a:cubicBezTo>
                      <a:pt x="11413" y="13445"/>
                      <a:pt x="11162" y="13628"/>
                      <a:pt x="10957" y="13810"/>
                    </a:cubicBezTo>
                    <a:cubicBezTo>
                      <a:pt x="10865" y="13879"/>
                      <a:pt x="10797" y="13924"/>
                      <a:pt x="10728" y="13993"/>
                    </a:cubicBezTo>
                    <a:lnTo>
                      <a:pt x="10728" y="13993"/>
                    </a:lnTo>
                    <a:cubicBezTo>
                      <a:pt x="10135" y="14449"/>
                      <a:pt x="9724" y="14746"/>
                      <a:pt x="9564" y="14814"/>
                    </a:cubicBezTo>
                    <a:cubicBezTo>
                      <a:pt x="9176" y="14997"/>
                      <a:pt x="8583" y="15111"/>
                      <a:pt x="7852" y="15066"/>
                    </a:cubicBezTo>
                    <a:cubicBezTo>
                      <a:pt x="6300" y="14997"/>
                      <a:pt x="4155" y="14153"/>
                      <a:pt x="2192" y="11482"/>
                    </a:cubicBezTo>
                    <a:cubicBezTo>
                      <a:pt x="274" y="8857"/>
                      <a:pt x="0" y="6711"/>
                      <a:pt x="229" y="5296"/>
                    </a:cubicBezTo>
                    <a:cubicBezTo>
                      <a:pt x="229" y="5296"/>
                      <a:pt x="229" y="5296"/>
                      <a:pt x="229" y="5296"/>
                    </a:cubicBezTo>
                    <a:cubicBezTo>
                      <a:pt x="343" y="4634"/>
                      <a:pt x="571" y="4132"/>
                      <a:pt x="799" y="3858"/>
                    </a:cubicBezTo>
                    <a:cubicBezTo>
                      <a:pt x="845" y="3813"/>
                      <a:pt x="936" y="3721"/>
                      <a:pt x="1073" y="3607"/>
                    </a:cubicBezTo>
                    <a:cubicBezTo>
                      <a:pt x="1142" y="3539"/>
                      <a:pt x="1210" y="3470"/>
                      <a:pt x="1301" y="3379"/>
                    </a:cubicBezTo>
                    <a:cubicBezTo>
                      <a:pt x="1301" y="3379"/>
                      <a:pt x="1301" y="3379"/>
                      <a:pt x="1324" y="3379"/>
                    </a:cubicBezTo>
                    <a:cubicBezTo>
                      <a:pt x="1370" y="3311"/>
                      <a:pt x="1438" y="3265"/>
                      <a:pt x="1507" y="3196"/>
                    </a:cubicBezTo>
                    <a:cubicBezTo>
                      <a:pt x="1553" y="3174"/>
                      <a:pt x="1575" y="3151"/>
                      <a:pt x="1621" y="3105"/>
                    </a:cubicBezTo>
                    <a:cubicBezTo>
                      <a:pt x="1689" y="3037"/>
                      <a:pt x="1758" y="2968"/>
                      <a:pt x="1849" y="2900"/>
                    </a:cubicBezTo>
                    <a:cubicBezTo>
                      <a:pt x="1895" y="2854"/>
                      <a:pt x="1963" y="2808"/>
                      <a:pt x="2009" y="2763"/>
                    </a:cubicBezTo>
                    <a:cubicBezTo>
                      <a:pt x="2237" y="2557"/>
                      <a:pt x="2466" y="2352"/>
                      <a:pt x="2717" y="2146"/>
                    </a:cubicBezTo>
                    <a:cubicBezTo>
                      <a:pt x="3424" y="1530"/>
                      <a:pt x="4269" y="800"/>
                      <a:pt x="5205" y="1"/>
                    </a:cubicBezTo>
                    <a:cubicBezTo>
                      <a:pt x="5205" y="1"/>
                      <a:pt x="5570" y="4201"/>
                      <a:pt x="8628" y="7533"/>
                    </a:cubicBezTo>
                    <a:cubicBezTo>
                      <a:pt x="9473" y="8446"/>
                      <a:pt x="10500" y="9291"/>
                      <a:pt x="11778" y="9975"/>
                    </a:cubicBezTo>
                    <a:lnTo>
                      <a:pt x="11778" y="9975"/>
                    </a:lnTo>
                    <a:cubicBezTo>
                      <a:pt x="11915" y="10067"/>
                      <a:pt x="12075" y="10135"/>
                      <a:pt x="12212" y="10204"/>
                    </a:cubicBezTo>
                    <a:cubicBezTo>
                      <a:pt x="12874" y="10523"/>
                      <a:pt x="13581" y="10797"/>
                      <a:pt x="14358" y="11003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915450" y="2600425"/>
                <a:ext cx="346400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12167" fill="none" extrusionOk="0">
                    <a:moveTo>
                      <a:pt x="13856" y="0"/>
                    </a:moveTo>
                    <a:lnTo>
                      <a:pt x="1" y="12166"/>
                    </a:lnTo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981650" y="2688875"/>
                <a:ext cx="365225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13057" fill="none" extrusionOk="0">
                    <a:moveTo>
                      <a:pt x="14609" y="0"/>
                    </a:moveTo>
                    <a:lnTo>
                      <a:pt x="0" y="13056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1071225" y="2759625"/>
                <a:ext cx="357250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4290" h="12897" fill="none" extrusionOk="0">
                    <a:moveTo>
                      <a:pt x="14290" y="0"/>
                    </a:moveTo>
                    <a:lnTo>
                      <a:pt x="1" y="12897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9" name="Google Shape;269;p5"/>
            <p:cNvGrpSpPr/>
            <p:nvPr/>
          </p:nvGrpSpPr>
          <p:grpSpPr>
            <a:xfrm rot="2827410">
              <a:off x="8144137" y="3917211"/>
              <a:ext cx="859949" cy="990595"/>
              <a:chOff x="2717500" y="635175"/>
              <a:chExt cx="859975" cy="990625"/>
            </a:xfrm>
          </p:grpSpPr>
          <p:sp>
            <p:nvSpPr>
              <p:cNvPr id="270" name="Google Shape;270;p5"/>
              <p:cNvSpPr/>
              <p:nvPr/>
            </p:nvSpPr>
            <p:spPr>
              <a:xfrm>
                <a:off x="3058175" y="1240025"/>
                <a:ext cx="49647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3044" extrusionOk="0">
                    <a:moveTo>
                      <a:pt x="19859" y="1"/>
                    </a:moveTo>
                    <a:cubicBezTo>
                      <a:pt x="19858" y="1"/>
                      <a:pt x="1" y="7122"/>
                      <a:pt x="366" y="10135"/>
                    </a:cubicBezTo>
                    <a:cubicBezTo>
                      <a:pt x="638" y="12384"/>
                      <a:pt x="1483" y="13043"/>
                      <a:pt x="2653" y="13043"/>
                    </a:cubicBezTo>
                    <a:cubicBezTo>
                      <a:pt x="3051" y="13043"/>
                      <a:pt x="3486" y="12967"/>
                      <a:pt x="3949" y="12851"/>
                    </a:cubicBezTo>
                    <a:cubicBezTo>
                      <a:pt x="5775" y="12395"/>
                      <a:pt x="19585" y="5273"/>
                      <a:pt x="19585" y="5273"/>
                    </a:cubicBezTo>
                    <a:cubicBezTo>
                      <a:pt x="18854" y="1987"/>
                      <a:pt x="19859" y="1"/>
                      <a:pt x="198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3058175" y="1240025"/>
                <a:ext cx="496475" cy="332700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3308" fill="none" extrusionOk="0">
                    <a:moveTo>
                      <a:pt x="19859" y="1"/>
                    </a:moveTo>
                    <a:cubicBezTo>
                      <a:pt x="19859" y="1"/>
                      <a:pt x="18854" y="1987"/>
                      <a:pt x="19585" y="5273"/>
                    </a:cubicBezTo>
                    <a:cubicBezTo>
                      <a:pt x="19585" y="5273"/>
                      <a:pt x="5775" y="12395"/>
                      <a:pt x="3949" y="12851"/>
                    </a:cubicBezTo>
                    <a:cubicBezTo>
                      <a:pt x="2123" y="13308"/>
                      <a:pt x="731" y="13148"/>
                      <a:pt x="366" y="10135"/>
                    </a:cubicBezTo>
                    <a:cubicBezTo>
                      <a:pt x="1" y="7122"/>
                      <a:pt x="19859" y="1"/>
                      <a:pt x="19859" y="1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rgbClr val="48060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2717500" y="637450"/>
                <a:ext cx="859975" cy="950225"/>
              </a:xfrm>
              <a:custGeom>
                <a:avLst/>
                <a:gdLst/>
                <a:ahLst/>
                <a:cxnLst/>
                <a:rect l="l" t="t" r="r" b="b"/>
                <a:pathLst>
                  <a:path w="34399" h="38009" extrusionOk="0">
                    <a:moveTo>
                      <a:pt x="19523" y="0"/>
                    </a:moveTo>
                    <a:cubicBezTo>
                      <a:pt x="19521" y="0"/>
                      <a:pt x="19519" y="0"/>
                      <a:pt x="19517" y="0"/>
                    </a:cubicBezTo>
                    <a:cubicBezTo>
                      <a:pt x="18604" y="69"/>
                      <a:pt x="7077" y="4725"/>
                      <a:pt x="2945" y="6506"/>
                    </a:cubicBezTo>
                    <a:cubicBezTo>
                      <a:pt x="2147" y="6825"/>
                      <a:pt x="1622" y="7076"/>
                      <a:pt x="1485" y="7145"/>
                    </a:cubicBezTo>
                    <a:cubicBezTo>
                      <a:pt x="503" y="7715"/>
                      <a:pt x="1" y="13285"/>
                      <a:pt x="92" y="14198"/>
                    </a:cubicBezTo>
                    <a:cubicBezTo>
                      <a:pt x="161" y="15111"/>
                      <a:pt x="8150" y="31727"/>
                      <a:pt x="11208" y="35631"/>
                    </a:cubicBezTo>
                    <a:cubicBezTo>
                      <a:pt x="12701" y="37521"/>
                      <a:pt x="14194" y="38009"/>
                      <a:pt x="15336" y="38009"/>
                    </a:cubicBezTo>
                    <a:cubicBezTo>
                      <a:pt x="16552" y="38009"/>
                      <a:pt x="17371" y="37457"/>
                      <a:pt x="17371" y="37457"/>
                    </a:cubicBezTo>
                    <a:lnTo>
                      <a:pt x="17371" y="37457"/>
                    </a:lnTo>
                    <a:cubicBezTo>
                      <a:pt x="17194" y="37506"/>
                      <a:pt x="16937" y="37546"/>
                      <a:pt x="16643" y="37546"/>
                    </a:cubicBezTo>
                    <a:cubicBezTo>
                      <a:pt x="15839" y="37546"/>
                      <a:pt x="14750" y="37243"/>
                      <a:pt x="14198" y="35973"/>
                    </a:cubicBezTo>
                    <a:cubicBezTo>
                      <a:pt x="13628" y="34603"/>
                      <a:pt x="14107" y="33188"/>
                      <a:pt x="14929" y="32367"/>
                    </a:cubicBezTo>
                    <a:cubicBezTo>
                      <a:pt x="15157" y="32138"/>
                      <a:pt x="15431" y="31956"/>
                      <a:pt x="15705" y="31819"/>
                    </a:cubicBezTo>
                    <a:cubicBezTo>
                      <a:pt x="16344" y="31522"/>
                      <a:pt x="21343" y="29331"/>
                      <a:pt x="25999" y="27231"/>
                    </a:cubicBezTo>
                    <a:cubicBezTo>
                      <a:pt x="30336" y="25291"/>
                      <a:pt x="34399" y="23419"/>
                      <a:pt x="34399" y="23259"/>
                    </a:cubicBezTo>
                    <a:cubicBezTo>
                      <a:pt x="34399" y="22918"/>
                      <a:pt x="20667" y="0"/>
                      <a:pt x="195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2717500" y="800075"/>
                <a:ext cx="649975" cy="787600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31504" extrusionOk="0">
                    <a:moveTo>
                      <a:pt x="2945" y="1"/>
                    </a:moveTo>
                    <a:cubicBezTo>
                      <a:pt x="2147" y="320"/>
                      <a:pt x="1622" y="571"/>
                      <a:pt x="1485" y="640"/>
                    </a:cubicBezTo>
                    <a:cubicBezTo>
                      <a:pt x="503" y="1210"/>
                      <a:pt x="1" y="6780"/>
                      <a:pt x="92" y="7693"/>
                    </a:cubicBezTo>
                    <a:cubicBezTo>
                      <a:pt x="161" y="8606"/>
                      <a:pt x="8150" y="25222"/>
                      <a:pt x="11208" y="29126"/>
                    </a:cubicBezTo>
                    <a:cubicBezTo>
                      <a:pt x="12701" y="31016"/>
                      <a:pt x="14194" y="31504"/>
                      <a:pt x="15336" y="31504"/>
                    </a:cubicBezTo>
                    <a:cubicBezTo>
                      <a:pt x="16552" y="31504"/>
                      <a:pt x="17371" y="30952"/>
                      <a:pt x="17371" y="30952"/>
                    </a:cubicBezTo>
                    <a:lnTo>
                      <a:pt x="17371" y="30952"/>
                    </a:lnTo>
                    <a:cubicBezTo>
                      <a:pt x="17194" y="31001"/>
                      <a:pt x="16937" y="31041"/>
                      <a:pt x="16643" y="31041"/>
                    </a:cubicBezTo>
                    <a:cubicBezTo>
                      <a:pt x="15839" y="31041"/>
                      <a:pt x="14750" y="30738"/>
                      <a:pt x="14198" y="29468"/>
                    </a:cubicBezTo>
                    <a:cubicBezTo>
                      <a:pt x="13628" y="28098"/>
                      <a:pt x="14107" y="26683"/>
                      <a:pt x="14929" y="25862"/>
                    </a:cubicBezTo>
                    <a:cubicBezTo>
                      <a:pt x="15157" y="25633"/>
                      <a:pt x="15431" y="25451"/>
                      <a:pt x="15705" y="25314"/>
                    </a:cubicBezTo>
                    <a:cubicBezTo>
                      <a:pt x="16344" y="25017"/>
                      <a:pt x="21343" y="22826"/>
                      <a:pt x="25999" y="20726"/>
                    </a:cubicBezTo>
                    <a:cubicBezTo>
                      <a:pt x="21594" y="18991"/>
                      <a:pt x="17485" y="16549"/>
                      <a:pt x="13879" y="13536"/>
                    </a:cubicBezTo>
                    <a:cubicBezTo>
                      <a:pt x="9382" y="9793"/>
                      <a:pt x="5662" y="5159"/>
                      <a:pt x="2945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2717500" y="635175"/>
                <a:ext cx="859975" cy="990625"/>
              </a:xfrm>
              <a:custGeom>
                <a:avLst/>
                <a:gdLst/>
                <a:ahLst/>
                <a:cxnLst/>
                <a:rect l="l" t="t" r="r" b="b"/>
                <a:pathLst>
                  <a:path w="34399" h="39625" fill="none" extrusionOk="0">
                    <a:moveTo>
                      <a:pt x="14929" y="32458"/>
                    </a:moveTo>
                    <a:cubicBezTo>
                      <a:pt x="14107" y="33279"/>
                      <a:pt x="13628" y="34694"/>
                      <a:pt x="14198" y="36064"/>
                    </a:cubicBezTo>
                    <a:cubicBezTo>
                      <a:pt x="14952" y="37799"/>
                      <a:pt x="16709" y="37730"/>
                      <a:pt x="17371" y="37548"/>
                    </a:cubicBezTo>
                    <a:cubicBezTo>
                      <a:pt x="17371" y="37548"/>
                      <a:pt x="14290" y="39625"/>
                      <a:pt x="11208" y="35722"/>
                    </a:cubicBezTo>
                    <a:cubicBezTo>
                      <a:pt x="8150" y="31818"/>
                      <a:pt x="161" y="15202"/>
                      <a:pt x="92" y="14289"/>
                    </a:cubicBezTo>
                    <a:cubicBezTo>
                      <a:pt x="1" y="13376"/>
                      <a:pt x="503" y="7806"/>
                      <a:pt x="1485" y="7236"/>
                    </a:cubicBezTo>
                    <a:cubicBezTo>
                      <a:pt x="2329" y="6756"/>
                      <a:pt x="18444" y="160"/>
                      <a:pt x="19517" y="91"/>
                    </a:cubicBezTo>
                    <a:cubicBezTo>
                      <a:pt x="20612" y="0"/>
                      <a:pt x="34399" y="23008"/>
                      <a:pt x="34399" y="23350"/>
                    </a:cubicBezTo>
                    <a:cubicBezTo>
                      <a:pt x="34399" y="23693"/>
                      <a:pt x="16937" y="31316"/>
                      <a:pt x="15705" y="31910"/>
                    </a:cubicBezTo>
                    <a:cubicBezTo>
                      <a:pt x="15431" y="32047"/>
                      <a:pt x="15157" y="32229"/>
                      <a:pt x="14929" y="32458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2717500" y="816050"/>
                <a:ext cx="434300" cy="77162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0865" extrusionOk="0">
                    <a:moveTo>
                      <a:pt x="1485" y="1"/>
                    </a:moveTo>
                    <a:cubicBezTo>
                      <a:pt x="503" y="571"/>
                      <a:pt x="1" y="6141"/>
                      <a:pt x="92" y="7054"/>
                    </a:cubicBezTo>
                    <a:cubicBezTo>
                      <a:pt x="161" y="7967"/>
                      <a:pt x="8150" y="24583"/>
                      <a:pt x="11208" y="28487"/>
                    </a:cubicBezTo>
                    <a:cubicBezTo>
                      <a:pt x="12701" y="30377"/>
                      <a:pt x="14194" y="30865"/>
                      <a:pt x="15336" y="30865"/>
                    </a:cubicBezTo>
                    <a:cubicBezTo>
                      <a:pt x="16552" y="30865"/>
                      <a:pt x="17371" y="30313"/>
                      <a:pt x="17371" y="30313"/>
                    </a:cubicBezTo>
                    <a:lnTo>
                      <a:pt x="17371" y="30313"/>
                    </a:lnTo>
                    <a:cubicBezTo>
                      <a:pt x="17194" y="30362"/>
                      <a:pt x="16937" y="30402"/>
                      <a:pt x="16643" y="30402"/>
                    </a:cubicBezTo>
                    <a:cubicBezTo>
                      <a:pt x="15839" y="30402"/>
                      <a:pt x="14750" y="30099"/>
                      <a:pt x="14198" y="28829"/>
                    </a:cubicBezTo>
                    <a:cubicBezTo>
                      <a:pt x="13628" y="27459"/>
                      <a:pt x="14107" y="26044"/>
                      <a:pt x="14929" y="25223"/>
                    </a:cubicBezTo>
                    <a:cubicBezTo>
                      <a:pt x="10158" y="18558"/>
                      <a:pt x="1485" y="1"/>
                      <a:pt x="1485" y="1"/>
                    </a:cubicBezTo>
                    <a:close/>
                  </a:path>
                </a:pathLst>
              </a:custGeom>
              <a:solidFill>
                <a:srgbClr val="636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2717500" y="816050"/>
                <a:ext cx="434300" cy="77162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0865" extrusionOk="0">
                    <a:moveTo>
                      <a:pt x="1485" y="1"/>
                    </a:moveTo>
                    <a:cubicBezTo>
                      <a:pt x="503" y="571"/>
                      <a:pt x="1" y="6141"/>
                      <a:pt x="92" y="7054"/>
                    </a:cubicBezTo>
                    <a:cubicBezTo>
                      <a:pt x="161" y="7967"/>
                      <a:pt x="8150" y="24583"/>
                      <a:pt x="11208" y="28487"/>
                    </a:cubicBezTo>
                    <a:cubicBezTo>
                      <a:pt x="12701" y="30377"/>
                      <a:pt x="14194" y="30865"/>
                      <a:pt x="15336" y="30865"/>
                    </a:cubicBezTo>
                    <a:cubicBezTo>
                      <a:pt x="16552" y="30865"/>
                      <a:pt x="17371" y="30313"/>
                      <a:pt x="17371" y="30313"/>
                    </a:cubicBezTo>
                    <a:lnTo>
                      <a:pt x="17371" y="30313"/>
                    </a:lnTo>
                    <a:cubicBezTo>
                      <a:pt x="17194" y="30362"/>
                      <a:pt x="16937" y="30402"/>
                      <a:pt x="16643" y="30402"/>
                    </a:cubicBezTo>
                    <a:cubicBezTo>
                      <a:pt x="15839" y="30402"/>
                      <a:pt x="14750" y="30099"/>
                      <a:pt x="14198" y="28829"/>
                    </a:cubicBezTo>
                    <a:cubicBezTo>
                      <a:pt x="13628" y="27459"/>
                      <a:pt x="14107" y="26044"/>
                      <a:pt x="14929" y="25223"/>
                    </a:cubicBezTo>
                    <a:cubicBezTo>
                      <a:pt x="10158" y="18558"/>
                      <a:pt x="1485" y="1"/>
                      <a:pt x="1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2717500" y="816050"/>
                <a:ext cx="434300" cy="80975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2390" fill="none" extrusionOk="0">
                    <a:moveTo>
                      <a:pt x="17371" y="30313"/>
                    </a:moveTo>
                    <a:cubicBezTo>
                      <a:pt x="17371" y="30313"/>
                      <a:pt x="14290" y="32390"/>
                      <a:pt x="11208" y="28487"/>
                    </a:cubicBezTo>
                    <a:cubicBezTo>
                      <a:pt x="8150" y="24583"/>
                      <a:pt x="161" y="7967"/>
                      <a:pt x="92" y="7054"/>
                    </a:cubicBezTo>
                    <a:cubicBezTo>
                      <a:pt x="1" y="6141"/>
                      <a:pt x="503" y="571"/>
                      <a:pt x="1485" y="1"/>
                    </a:cubicBezTo>
                    <a:cubicBezTo>
                      <a:pt x="1485" y="1"/>
                      <a:pt x="10158" y="18558"/>
                      <a:pt x="14929" y="25223"/>
                    </a:cubicBezTo>
                    <a:cubicBezTo>
                      <a:pt x="14107" y="26044"/>
                      <a:pt x="13628" y="27459"/>
                      <a:pt x="14198" y="28829"/>
                    </a:cubicBezTo>
                    <a:cubicBezTo>
                      <a:pt x="14952" y="30564"/>
                      <a:pt x="16709" y="30495"/>
                      <a:pt x="17371" y="30313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2923500" y="767300"/>
                <a:ext cx="368675" cy="282875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11315" extrusionOk="0">
                    <a:moveTo>
                      <a:pt x="10764" y="0"/>
                    </a:moveTo>
                    <a:cubicBezTo>
                      <a:pt x="10607" y="0"/>
                      <a:pt x="10448" y="26"/>
                      <a:pt x="10295" y="79"/>
                    </a:cubicBezTo>
                    <a:cubicBezTo>
                      <a:pt x="6392" y="1403"/>
                      <a:pt x="2717" y="3252"/>
                      <a:pt x="960" y="4188"/>
                    </a:cubicBezTo>
                    <a:cubicBezTo>
                      <a:pt x="298" y="4553"/>
                      <a:pt x="1" y="5329"/>
                      <a:pt x="275" y="6014"/>
                    </a:cubicBezTo>
                    <a:cubicBezTo>
                      <a:pt x="1119" y="8113"/>
                      <a:pt x="2055" y="9711"/>
                      <a:pt x="2649" y="10647"/>
                    </a:cubicBezTo>
                    <a:cubicBezTo>
                      <a:pt x="2918" y="11068"/>
                      <a:pt x="3386" y="11315"/>
                      <a:pt x="3879" y="11315"/>
                    </a:cubicBezTo>
                    <a:cubicBezTo>
                      <a:pt x="4054" y="11315"/>
                      <a:pt x="4232" y="11284"/>
                      <a:pt x="4406" y="11218"/>
                    </a:cubicBezTo>
                    <a:cubicBezTo>
                      <a:pt x="9496" y="9232"/>
                      <a:pt x="12464" y="7543"/>
                      <a:pt x="13902" y="6630"/>
                    </a:cubicBezTo>
                    <a:cubicBezTo>
                      <a:pt x="14518" y="6219"/>
                      <a:pt x="14746" y="5420"/>
                      <a:pt x="14404" y="4735"/>
                    </a:cubicBezTo>
                    <a:cubicBezTo>
                      <a:pt x="13491" y="2886"/>
                      <a:pt x="12555" y="1448"/>
                      <a:pt x="11939" y="604"/>
                    </a:cubicBezTo>
                    <a:cubicBezTo>
                      <a:pt x="11667" y="214"/>
                      <a:pt x="11220" y="0"/>
                      <a:pt x="107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2923500" y="764125"/>
                <a:ext cx="368675" cy="289900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11596" fill="none" extrusionOk="0">
                    <a:moveTo>
                      <a:pt x="960" y="4315"/>
                    </a:moveTo>
                    <a:cubicBezTo>
                      <a:pt x="2717" y="3379"/>
                      <a:pt x="6392" y="1530"/>
                      <a:pt x="10295" y="206"/>
                    </a:cubicBezTo>
                    <a:cubicBezTo>
                      <a:pt x="10889" y="1"/>
                      <a:pt x="11573" y="206"/>
                      <a:pt x="11939" y="731"/>
                    </a:cubicBezTo>
                    <a:cubicBezTo>
                      <a:pt x="12555" y="1575"/>
                      <a:pt x="13491" y="3013"/>
                      <a:pt x="14404" y="4862"/>
                    </a:cubicBezTo>
                    <a:cubicBezTo>
                      <a:pt x="14746" y="5547"/>
                      <a:pt x="14518" y="6346"/>
                      <a:pt x="13902" y="6757"/>
                    </a:cubicBezTo>
                    <a:cubicBezTo>
                      <a:pt x="12464" y="7670"/>
                      <a:pt x="9496" y="9359"/>
                      <a:pt x="4406" y="11345"/>
                    </a:cubicBezTo>
                    <a:cubicBezTo>
                      <a:pt x="3744" y="11596"/>
                      <a:pt x="3014" y="11345"/>
                      <a:pt x="2649" y="10774"/>
                    </a:cubicBezTo>
                    <a:cubicBezTo>
                      <a:pt x="2055" y="9838"/>
                      <a:pt x="1119" y="8240"/>
                      <a:pt x="275" y="6141"/>
                    </a:cubicBezTo>
                    <a:cubicBezTo>
                      <a:pt x="1" y="5456"/>
                      <a:pt x="298" y="4680"/>
                      <a:pt x="960" y="4315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3033075" y="1218925"/>
                <a:ext cx="544400" cy="364500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14580" extrusionOk="0">
                    <a:moveTo>
                      <a:pt x="21776" y="0"/>
                    </a:moveTo>
                    <a:cubicBezTo>
                      <a:pt x="21775" y="1"/>
                      <a:pt x="7533" y="6072"/>
                      <a:pt x="5136" y="6985"/>
                    </a:cubicBezTo>
                    <a:cubicBezTo>
                      <a:pt x="2717" y="7875"/>
                      <a:pt x="0" y="8971"/>
                      <a:pt x="868" y="12075"/>
                    </a:cubicBezTo>
                    <a:cubicBezTo>
                      <a:pt x="1418" y="14031"/>
                      <a:pt x="2180" y="14580"/>
                      <a:pt x="3078" y="14580"/>
                    </a:cubicBezTo>
                    <a:cubicBezTo>
                      <a:pt x="3594" y="14580"/>
                      <a:pt x="4156" y="14398"/>
                      <a:pt x="4748" y="14198"/>
                    </a:cubicBezTo>
                    <a:cubicBezTo>
                      <a:pt x="6346" y="13673"/>
                      <a:pt x="20726" y="6574"/>
                      <a:pt x="20908" y="6437"/>
                    </a:cubicBezTo>
                    <a:cubicBezTo>
                      <a:pt x="21091" y="6300"/>
                      <a:pt x="21365" y="5570"/>
                      <a:pt x="21274" y="5433"/>
                    </a:cubicBezTo>
                    <a:cubicBezTo>
                      <a:pt x="21273" y="5432"/>
                      <a:pt x="21271" y="5431"/>
                      <a:pt x="21268" y="5431"/>
                    </a:cubicBezTo>
                    <a:cubicBezTo>
                      <a:pt x="20916" y="5431"/>
                      <a:pt x="5633" y="13195"/>
                      <a:pt x="4999" y="13422"/>
                    </a:cubicBezTo>
                    <a:cubicBezTo>
                      <a:pt x="4758" y="13508"/>
                      <a:pt x="4413" y="13581"/>
                      <a:pt x="4044" y="13581"/>
                    </a:cubicBezTo>
                    <a:cubicBezTo>
                      <a:pt x="3437" y="13581"/>
                      <a:pt x="2766" y="13382"/>
                      <a:pt x="2397" y="12714"/>
                    </a:cubicBezTo>
                    <a:cubicBezTo>
                      <a:pt x="1826" y="11618"/>
                      <a:pt x="2055" y="10021"/>
                      <a:pt x="2990" y="9564"/>
                    </a:cubicBezTo>
                    <a:cubicBezTo>
                      <a:pt x="3926" y="9108"/>
                      <a:pt x="21228" y="1347"/>
                      <a:pt x="21410" y="1027"/>
                    </a:cubicBezTo>
                    <a:cubicBezTo>
                      <a:pt x="21593" y="708"/>
                      <a:pt x="21776" y="0"/>
                      <a:pt x="21776" y="0"/>
                    </a:cubicBezTo>
                    <a:close/>
                  </a:path>
                </a:pathLst>
              </a:custGeom>
              <a:solidFill>
                <a:srgbClr val="7C7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3033075" y="1218925"/>
                <a:ext cx="544400" cy="378925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15157" fill="none" extrusionOk="0">
                    <a:moveTo>
                      <a:pt x="21776" y="0"/>
                    </a:moveTo>
                    <a:cubicBezTo>
                      <a:pt x="21776" y="0"/>
                      <a:pt x="21593" y="708"/>
                      <a:pt x="21410" y="1027"/>
                    </a:cubicBezTo>
                    <a:cubicBezTo>
                      <a:pt x="21228" y="1347"/>
                      <a:pt x="3926" y="9108"/>
                      <a:pt x="2990" y="9564"/>
                    </a:cubicBezTo>
                    <a:cubicBezTo>
                      <a:pt x="2055" y="10021"/>
                      <a:pt x="1826" y="11618"/>
                      <a:pt x="2397" y="12714"/>
                    </a:cubicBezTo>
                    <a:cubicBezTo>
                      <a:pt x="2990" y="13787"/>
                      <a:pt x="4360" y="13650"/>
                      <a:pt x="4999" y="13422"/>
                    </a:cubicBezTo>
                    <a:cubicBezTo>
                      <a:pt x="5638" y="13193"/>
                      <a:pt x="21182" y="5296"/>
                      <a:pt x="21274" y="5433"/>
                    </a:cubicBezTo>
                    <a:cubicBezTo>
                      <a:pt x="21365" y="5570"/>
                      <a:pt x="21091" y="6300"/>
                      <a:pt x="20908" y="6437"/>
                    </a:cubicBezTo>
                    <a:cubicBezTo>
                      <a:pt x="20726" y="6574"/>
                      <a:pt x="6346" y="13673"/>
                      <a:pt x="4748" y="14198"/>
                    </a:cubicBezTo>
                    <a:cubicBezTo>
                      <a:pt x="3127" y="14745"/>
                      <a:pt x="1735" y="15156"/>
                      <a:pt x="868" y="12075"/>
                    </a:cubicBezTo>
                    <a:cubicBezTo>
                      <a:pt x="0" y="8971"/>
                      <a:pt x="2717" y="7875"/>
                      <a:pt x="5136" y="6985"/>
                    </a:cubicBezTo>
                    <a:cubicBezTo>
                      <a:pt x="7533" y="6072"/>
                      <a:pt x="21776" y="0"/>
                      <a:pt x="21776" y="0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82" name="Google Shape;282;p5"/>
          <p:cNvSpPr/>
          <p:nvPr/>
        </p:nvSpPr>
        <p:spPr>
          <a:xfrm>
            <a:off x="611618" y="3384884"/>
            <a:ext cx="243433" cy="237367"/>
          </a:xfrm>
          <a:custGeom>
            <a:avLst/>
            <a:gdLst/>
            <a:ahLst/>
            <a:cxnLst/>
            <a:rect l="l" t="t" r="r" b="b"/>
            <a:pathLst>
              <a:path w="7303" h="7121" extrusionOk="0">
                <a:moveTo>
                  <a:pt x="5539" y="0"/>
                </a:moveTo>
                <a:lnTo>
                  <a:pt x="3396" y="1368"/>
                </a:lnTo>
                <a:lnTo>
                  <a:pt x="1039" y="379"/>
                </a:lnTo>
                <a:lnTo>
                  <a:pt x="1039" y="379"/>
                </a:lnTo>
                <a:lnTo>
                  <a:pt x="1682" y="2851"/>
                </a:lnTo>
                <a:lnTo>
                  <a:pt x="1" y="4780"/>
                </a:lnTo>
                <a:lnTo>
                  <a:pt x="2555" y="4928"/>
                </a:lnTo>
                <a:lnTo>
                  <a:pt x="3874" y="7120"/>
                </a:lnTo>
                <a:lnTo>
                  <a:pt x="4813" y="4747"/>
                </a:lnTo>
                <a:lnTo>
                  <a:pt x="7302" y="4170"/>
                </a:lnTo>
                <a:lnTo>
                  <a:pt x="5324" y="2538"/>
                </a:lnTo>
                <a:lnTo>
                  <a:pt x="55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5"/>
          <p:cNvSpPr/>
          <p:nvPr/>
        </p:nvSpPr>
        <p:spPr>
          <a:xfrm>
            <a:off x="311611" y="3859233"/>
            <a:ext cx="116404" cy="119937"/>
          </a:xfrm>
          <a:custGeom>
            <a:avLst/>
            <a:gdLst/>
            <a:ahLst/>
            <a:cxnLst/>
            <a:rect l="l" t="t" r="r" b="b"/>
            <a:pathLst>
              <a:path w="2655" h="2736" extrusionOk="0">
                <a:moveTo>
                  <a:pt x="1072" y="0"/>
                </a:moveTo>
                <a:lnTo>
                  <a:pt x="874" y="939"/>
                </a:lnTo>
                <a:lnTo>
                  <a:pt x="1" y="1319"/>
                </a:lnTo>
                <a:lnTo>
                  <a:pt x="825" y="1796"/>
                </a:lnTo>
                <a:lnTo>
                  <a:pt x="907" y="2736"/>
                </a:lnTo>
                <a:lnTo>
                  <a:pt x="1616" y="2093"/>
                </a:lnTo>
                <a:lnTo>
                  <a:pt x="2555" y="2307"/>
                </a:lnTo>
                <a:lnTo>
                  <a:pt x="2160" y="1434"/>
                </a:lnTo>
                <a:lnTo>
                  <a:pt x="2654" y="626"/>
                </a:lnTo>
                <a:lnTo>
                  <a:pt x="2654" y="626"/>
                </a:lnTo>
                <a:lnTo>
                  <a:pt x="1698" y="725"/>
                </a:lnTo>
                <a:lnTo>
                  <a:pt x="10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5"/>
          <p:cNvSpPr/>
          <p:nvPr/>
        </p:nvSpPr>
        <p:spPr>
          <a:xfrm>
            <a:off x="10368086" y="6215751"/>
            <a:ext cx="341829" cy="333311"/>
          </a:xfrm>
          <a:custGeom>
            <a:avLst/>
            <a:gdLst/>
            <a:ahLst/>
            <a:cxnLst/>
            <a:rect l="l" t="t" r="r" b="b"/>
            <a:pathLst>
              <a:path w="7303" h="7121" extrusionOk="0">
                <a:moveTo>
                  <a:pt x="5539" y="0"/>
                </a:moveTo>
                <a:lnTo>
                  <a:pt x="3396" y="1368"/>
                </a:lnTo>
                <a:lnTo>
                  <a:pt x="1039" y="379"/>
                </a:lnTo>
                <a:lnTo>
                  <a:pt x="1039" y="379"/>
                </a:lnTo>
                <a:lnTo>
                  <a:pt x="1682" y="2851"/>
                </a:lnTo>
                <a:lnTo>
                  <a:pt x="1" y="4780"/>
                </a:lnTo>
                <a:lnTo>
                  <a:pt x="2555" y="4928"/>
                </a:lnTo>
                <a:lnTo>
                  <a:pt x="3874" y="7120"/>
                </a:lnTo>
                <a:lnTo>
                  <a:pt x="4813" y="4747"/>
                </a:lnTo>
                <a:lnTo>
                  <a:pt x="7302" y="4170"/>
                </a:lnTo>
                <a:lnTo>
                  <a:pt x="5324" y="2538"/>
                </a:lnTo>
                <a:lnTo>
                  <a:pt x="55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5"/>
          <p:cNvSpPr txBox="1">
            <a:spLocks noGrp="1"/>
          </p:cNvSpPr>
          <p:nvPr>
            <p:ph type="title"/>
          </p:nvPr>
        </p:nvSpPr>
        <p:spPr>
          <a:xfrm>
            <a:off x="960000" y="646176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"/>
          <p:cNvSpPr txBox="1">
            <a:spLocks noGrp="1"/>
          </p:cNvSpPr>
          <p:nvPr>
            <p:ph type="subTitle" idx="1"/>
          </p:nvPr>
        </p:nvSpPr>
        <p:spPr>
          <a:xfrm>
            <a:off x="6404324" y="4068016"/>
            <a:ext cx="4305600" cy="12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subTitle" idx="2"/>
          </p:nvPr>
        </p:nvSpPr>
        <p:spPr>
          <a:xfrm>
            <a:off x="1482460" y="4068016"/>
            <a:ext cx="4305600" cy="12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subTitle" idx="3"/>
          </p:nvPr>
        </p:nvSpPr>
        <p:spPr>
          <a:xfrm>
            <a:off x="6404307" y="3542717"/>
            <a:ext cx="4305600" cy="8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89" name="Google Shape;289;p5"/>
          <p:cNvSpPr txBox="1">
            <a:spLocks noGrp="1"/>
          </p:cNvSpPr>
          <p:nvPr>
            <p:ph type="subTitle" idx="4"/>
          </p:nvPr>
        </p:nvSpPr>
        <p:spPr>
          <a:xfrm>
            <a:off x="1482076" y="3542717"/>
            <a:ext cx="4305600" cy="8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32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90" name="Google Shape;290;p5"/>
          <p:cNvGrpSpPr/>
          <p:nvPr/>
        </p:nvGrpSpPr>
        <p:grpSpPr>
          <a:xfrm>
            <a:off x="85143" y="192059"/>
            <a:ext cx="874861" cy="757967"/>
            <a:chOff x="636425" y="1093375"/>
            <a:chExt cx="1007750" cy="873100"/>
          </a:xfrm>
        </p:grpSpPr>
        <p:sp>
          <p:nvSpPr>
            <p:cNvPr id="291" name="Google Shape;291;p5"/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extrusionOk="0">
                  <a:moveTo>
                    <a:pt x="1" y="1"/>
                  </a:moveTo>
                  <a:lnTo>
                    <a:pt x="937" y="10363"/>
                  </a:ln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fill="none" extrusionOk="0">
                  <a:moveTo>
                    <a:pt x="937" y="10363"/>
                  </a:move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extrusionOk="0">
                  <a:moveTo>
                    <a:pt x="40310" y="1"/>
                  </a:moveTo>
                  <a:lnTo>
                    <a:pt x="0" y="14563"/>
                  </a:lnTo>
                  <a:lnTo>
                    <a:pt x="7920" y="19996"/>
                  </a:lnTo>
                  <a:lnTo>
                    <a:pt x="403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lnTo>
                    <a:pt x="26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fill="none" extrusionOk="0">
                  <a:moveTo>
                    <a:pt x="40310" y="1"/>
                  </a:moveTo>
                  <a:lnTo>
                    <a:pt x="7920" y="19996"/>
                  </a:lnTo>
                  <a:lnTo>
                    <a:pt x="0" y="14563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fill="none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extrusionOk="0">
                  <a:moveTo>
                    <a:pt x="32390" y="1"/>
                  </a:moveTo>
                  <a:lnTo>
                    <a:pt x="0" y="19996"/>
                  </a:ln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fill="none" extrusionOk="0">
                  <a:moveTo>
                    <a:pt x="0" y="19996"/>
                  </a:move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6968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9Slide.vn - 2019">
            <a:extLst>
              <a:ext uri="{FF2B5EF4-FFF2-40B4-BE49-F238E27FC236}">
                <a16:creationId xmlns:a16="http://schemas.microsoft.com/office/drawing/2014/main" xmlns="" id="{80E887FB-90D0-427F-A990-B5BD088F66DA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xmlns="" id="{DE0F4C94-13CA-4FD5-9696-90F07E04CB7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641657"/>
            <a:ext cx="102780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  <a:defRPr sz="36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"/>
              <a:buNone/>
              <a:defRPr sz="3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"/>
              <a:buNone/>
              <a:defRPr sz="3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"/>
              <a:buNone/>
              <a:defRPr sz="3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"/>
              <a:buNone/>
              <a:defRPr sz="3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"/>
              <a:buNone/>
              <a:defRPr sz="3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"/>
              <a:buNone/>
              <a:defRPr sz="3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"/>
              <a:buNone/>
              <a:defRPr sz="3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"/>
              <a:buNone/>
              <a:defRPr sz="3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10158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716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xmlns="" id="{DB1BDC9B-A74F-466B-BBAF-CC62E524051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641657"/>
            <a:ext cx="102780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  <a:defRPr sz="36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"/>
              <a:buNone/>
              <a:defRPr sz="3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"/>
              <a:buNone/>
              <a:defRPr sz="3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"/>
              <a:buNone/>
              <a:defRPr sz="3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"/>
              <a:buNone/>
              <a:defRPr sz="3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"/>
              <a:buNone/>
              <a:defRPr sz="3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"/>
              <a:buNone/>
              <a:defRPr sz="3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"/>
              <a:buNone/>
              <a:defRPr sz="3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unito"/>
              <a:buNone/>
              <a:defRPr sz="3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20059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628D7DA-7E3F-3FB9-8083-E19321482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white background with blue clouds and stars&#10;&#10;AI-generated content may be incorrect.">
            <a:extLst>
              <a:ext uri="{FF2B5EF4-FFF2-40B4-BE49-F238E27FC236}">
                <a16:creationId xmlns="" xmlns:a16="http://schemas.microsoft.com/office/drawing/2014/main" id="{FDBDF05D-105F-B3F5-CBC5-431E3D2C5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4"/>
            <a:ext cx="12192000" cy="6852647"/>
          </a:xfrm>
          <a:prstGeom prst="rect">
            <a:avLst/>
          </a:prstGeom>
        </p:spPr>
      </p:pic>
      <p:pic>
        <p:nvPicPr>
          <p:cNvPr id="38" name="Picture 5" descr="POINSET3">
            <a:extLst>
              <a:ext uri="{FF2B5EF4-FFF2-40B4-BE49-F238E27FC236}">
                <a16:creationId xmlns="" xmlns:a16="http://schemas.microsoft.com/office/drawing/2014/main" id="{46AFCCDC-92B0-5E4A-7A95-E165139F8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979375"/>
            <a:ext cx="2136539" cy="18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3">
            <a:extLst>
              <a:ext uri="{FF2B5EF4-FFF2-40B4-BE49-F238E27FC236}">
                <a16:creationId xmlns="" xmlns:a16="http://schemas.microsoft.com/office/drawing/2014/main" id="{449162C2-79E9-D0A3-381D-C53C39289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135" y="100228"/>
            <a:ext cx="7749874" cy="73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16069">
              <a:spcBef>
                <a:spcPct val="50000"/>
              </a:spcBef>
            </a:pPr>
            <a:r>
              <a:rPr lang="en-US" altLang="en-US" sz="2133" b="1" dirty="0" smtClean="0">
                <a:solidFill>
                  <a:srgbClr val="FF0066"/>
                </a:solidFill>
                <a:latin typeface="Times New Roman" pitchFamily="18" charset="0"/>
              </a:rPr>
              <a:t>UBND </a:t>
            </a:r>
            <a:r>
              <a:rPr lang="vi-VN" altLang="en-US" sz="2133" b="1" dirty="0" smtClean="0">
                <a:solidFill>
                  <a:srgbClr val="FF0066"/>
                </a:solidFill>
                <a:latin typeface="Times New Roman" pitchFamily="18" charset="0"/>
              </a:rPr>
              <a:t>THÀNH </a:t>
            </a:r>
            <a:r>
              <a:rPr lang="vi-VN" altLang="en-US" sz="2133" b="1" dirty="0">
                <a:solidFill>
                  <a:srgbClr val="FF0066"/>
                </a:solidFill>
                <a:latin typeface="Times New Roman" pitchFamily="18" charset="0"/>
              </a:rPr>
              <a:t>PHỐ QUY NHƠN</a:t>
            </a:r>
            <a:br>
              <a:rPr lang="vi-VN" altLang="en-US" sz="2133" b="1" dirty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en-US" altLang="en-US" sz="2133" b="1" dirty="0">
                <a:solidFill>
                  <a:srgbClr val="FF0066"/>
                </a:solidFill>
                <a:latin typeface="Times New Roman" pitchFamily="18" charset="0"/>
              </a:rPr>
              <a:t>TRƯỜNG TIỂU HỌC LÊ LỢI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="" xmlns:a16="http://schemas.microsoft.com/office/drawing/2014/main" id="{FBA269ED-7137-6C56-EC81-F6540726E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759" y="4200436"/>
            <a:ext cx="7584177" cy="75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16069" eaLnBrk="1" hangingPunct="1">
              <a:spcBef>
                <a:spcPts val="1011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4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17">
            <a:extLst>
              <a:ext uri="{FF2B5EF4-FFF2-40B4-BE49-F238E27FC236}">
                <a16:creationId xmlns="" xmlns:a16="http://schemas.microsoft.com/office/drawing/2014/main" id="{52F1A29E-A4E5-BCFF-5438-2BF86F43F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751" y="2982432"/>
            <a:ext cx="9466392" cy="138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prstTxWarp prst="textArchUp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16069" eaLnBrk="1" hangingPunct="1">
              <a:defRPr/>
            </a:pP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1481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816069" eaLnBrk="1" hangingPunct="1">
              <a:defRPr/>
            </a:pP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vi-VN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</a:t>
            </a:r>
            <a:r>
              <a:rPr lang="en-US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 </a:t>
            </a: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1481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2" name="Picture 22" descr="bd21315_">
            <a:extLst>
              <a:ext uri="{FF2B5EF4-FFF2-40B4-BE49-F238E27FC236}">
                <a16:creationId xmlns="" xmlns:a16="http://schemas.microsoft.com/office/drawing/2014/main" id="{6402961A-D265-0FF9-FD3F-AF5323E77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61" y="4864328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4E757C3F-D18F-DF35-ACA2-B8AF508958C3}"/>
              </a:ext>
            </a:extLst>
          </p:cNvPr>
          <p:cNvCxnSpPr>
            <a:cxnSpLocks/>
          </p:cNvCxnSpPr>
          <p:nvPr/>
        </p:nvCxnSpPr>
        <p:spPr>
          <a:xfrm>
            <a:off x="4581127" y="834736"/>
            <a:ext cx="3777889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4" name="Picture 7" descr="BƯỚM 58">
            <a:extLst>
              <a:ext uri="{FF2B5EF4-FFF2-40B4-BE49-F238E27FC236}">
                <a16:creationId xmlns="" xmlns:a16="http://schemas.microsoft.com/office/drawing/2014/main" id="{874D8E4B-06F1-CA38-C88A-41A6FAF6D9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077709" y="4899355"/>
            <a:ext cx="911783" cy="118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8" descr="animal-14[1]">
            <a:extLst>
              <a:ext uri="{FF2B5EF4-FFF2-40B4-BE49-F238E27FC236}">
                <a16:creationId xmlns="" xmlns:a16="http://schemas.microsoft.com/office/drawing/2014/main" id="{56346336-AC06-DAE7-1B7F-5A765B6F2D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29001" y="4764451"/>
            <a:ext cx="836939" cy="60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 descr="POINSET2">
            <a:extLst>
              <a:ext uri="{FF2B5EF4-FFF2-40B4-BE49-F238E27FC236}">
                <a16:creationId xmlns="" xmlns:a16="http://schemas.microsoft.com/office/drawing/2014/main" id="{415744E7-7FAC-7D32-320F-E538BD3B5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05271" y="-101602"/>
            <a:ext cx="1445301" cy="172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18">
            <a:extLst>
              <a:ext uri="{FF2B5EF4-FFF2-40B4-BE49-F238E27FC236}">
                <a16:creationId xmlns="" xmlns:a16="http://schemas.microsoft.com/office/drawing/2014/main" id="{03F26570-A38B-8AAE-79AA-B37EF57E3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868" y="5372729"/>
            <a:ext cx="4788262" cy="101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732" tIns="45365" rIns="90732" bIns="4536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6069"/>
            <a:r>
              <a:rPr lang="en-US" altLang="en-US" sz="3000" b="1" i="1" dirty="0">
                <a:solidFill>
                  <a:srgbClr val="FF0066"/>
                </a:solidFill>
                <a:latin typeface="Times New Roman" pitchFamily="18" charset="0"/>
              </a:rPr>
              <a:t>G</a:t>
            </a:r>
            <a:r>
              <a:rPr lang="vi-VN" altLang="en-US" sz="3000" b="1" i="1" dirty="0" smtClean="0">
                <a:solidFill>
                  <a:srgbClr val="FF0066"/>
                </a:solidFill>
                <a:latin typeface="Times New Roman" pitchFamily="18" charset="0"/>
              </a:rPr>
              <a:t>V</a:t>
            </a:r>
            <a:r>
              <a:rPr lang="en-US" altLang="en-US" sz="3000" b="1" i="1" dirty="0" smtClean="0">
                <a:solidFill>
                  <a:srgbClr val="FF0066"/>
                </a:solidFill>
                <a:latin typeface="Times New Roman" pitchFamily="18" charset="0"/>
              </a:rPr>
              <a:t>GD:</a:t>
            </a:r>
            <a:r>
              <a:rPr lang="vi-VN" altLang="en-US" sz="30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>
                <a:solidFill>
                  <a:srgbClr val="FF0066"/>
                </a:solidFill>
                <a:latin typeface="Times New Roman" pitchFamily="18" charset="0"/>
              </a:rPr>
              <a:t>Lê </a:t>
            </a:r>
            <a:r>
              <a:rPr lang="en-US" altLang="en-US" sz="30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3000" b="1" i="1" dirty="0">
                <a:solidFill>
                  <a:srgbClr val="FF0066"/>
                </a:solidFill>
                <a:latin typeface="Times New Roman" pitchFamily="18" charset="0"/>
              </a:rPr>
              <a:t> Kim Dung</a:t>
            </a:r>
            <a:endParaRPr lang="vi-VN" altLang="en-US" sz="30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defTabSz="816069"/>
            <a:r>
              <a:rPr lang="en-US" altLang="en-US" sz="3000" b="1" i="1" dirty="0" smtClean="0">
                <a:solidFill>
                  <a:srgbClr val="FF0066"/>
                </a:solidFill>
                <a:latin typeface="Times New Roman" pitchFamily="18" charset="0"/>
              </a:rPr>
              <a:t>Năm học 2024-2025</a:t>
            </a:r>
            <a:endParaRPr lang="en-US" altLang="en-US" sz="30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4E585AE-C36E-6FD8-13F9-3CE8FD759964}"/>
              </a:ext>
            </a:extLst>
          </p:cNvPr>
          <p:cNvSpPr txBox="1"/>
          <p:nvPr/>
        </p:nvSpPr>
        <p:spPr>
          <a:xfrm>
            <a:off x="2286000" y="241890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8979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29EA55-AB1F-4364-B2FE-865CDC6F3BA8}"/>
              </a:ext>
            </a:extLst>
          </p:cNvPr>
          <p:cNvSpPr txBox="1"/>
          <p:nvPr/>
        </p:nvSpPr>
        <p:spPr>
          <a:xfrm>
            <a:off x="236918" y="284031"/>
            <a:ext cx="11955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2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/40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Tính diện tích viên gạch, tranh cổ động và đường chạy có kích thước như hình dưới đây.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513;p8">
            <a:extLst>
              <a:ext uri="{FF2B5EF4-FFF2-40B4-BE49-F238E27FC236}">
                <a16:creationId xmlns:a16="http://schemas.microsoft.com/office/drawing/2014/main" xmlns="" id="{B1A7C019-3525-417D-8C8B-91DAFFBBB34A}"/>
              </a:ext>
            </a:extLst>
          </p:cNvPr>
          <p:cNvSpPr/>
          <p:nvPr/>
        </p:nvSpPr>
        <p:spPr>
          <a:xfrm rot="10800000" flipH="1">
            <a:off x="-2549010" y="-2320746"/>
            <a:ext cx="6745667" cy="3651233"/>
          </a:xfrm>
          <a:custGeom>
            <a:avLst/>
            <a:gdLst/>
            <a:ahLst/>
            <a:cxnLst/>
            <a:rect l="l" t="t" r="r" b="b"/>
            <a:pathLst>
              <a:path w="202370" h="109537" extrusionOk="0">
                <a:moveTo>
                  <a:pt x="46381" y="1"/>
                </a:moveTo>
                <a:cubicBezTo>
                  <a:pt x="45110" y="1"/>
                  <a:pt x="43839" y="48"/>
                  <a:pt x="42570" y="143"/>
                </a:cubicBezTo>
                <a:cubicBezTo>
                  <a:pt x="35106" y="714"/>
                  <a:pt x="27779" y="2928"/>
                  <a:pt x="21137" y="6512"/>
                </a:cubicBezTo>
                <a:cubicBezTo>
                  <a:pt x="12418" y="11214"/>
                  <a:pt x="1" y="19499"/>
                  <a:pt x="229" y="30775"/>
                </a:cubicBezTo>
                <a:cubicBezTo>
                  <a:pt x="548" y="45360"/>
                  <a:pt x="4908" y="59946"/>
                  <a:pt x="12577" y="72180"/>
                </a:cubicBezTo>
                <a:cubicBezTo>
                  <a:pt x="21685" y="86788"/>
                  <a:pt x="35562" y="98109"/>
                  <a:pt x="51358" y="103907"/>
                </a:cubicBezTo>
                <a:cubicBezTo>
                  <a:pt x="63441" y="108340"/>
                  <a:pt x="76281" y="109537"/>
                  <a:pt x="89162" y="109537"/>
                </a:cubicBezTo>
                <a:cubicBezTo>
                  <a:pt x="94190" y="109537"/>
                  <a:pt x="99223" y="109355"/>
                  <a:pt x="104221" y="109111"/>
                </a:cubicBezTo>
                <a:cubicBezTo>
                  <a:pt x="126179" y="108038"/>
                  <a:pt x="148228" y="105870"/>
                  <a:pt x="169342" y="99502"/>
                </a:cubicBezTo>
                <a:cubicBezTo>
                  <a:pt x="176532" y="97333"/>
                  <a:pt x="183722" y="94617"/>
                  <a:pt x="189725" y="89938"/>
                </a:cubicBezTo>
                <a:cubicBezTo>
                  <a:pt x="195728" y="85282"/>
                  <a:pt x="200475" y="78411"/>
                  <a:pt x="201274" y="70673"/>
                </a:cubicBezTo>
                <a:cubicBezTo>
                  <a:pt x="202370" y="60105"/>
                  <a:pt x="195819" y="49857"/>
                  <a:pt x="187031" y="44402"/>
                </a:cubicBezTo>
                <a:cubicBezTo>
                  <a:pt x="178593" y="39150"/>
                  <a:pt x="168462" y="37685"/>
                  <a:pt x="158594" y="37685"/>
                </a:cubicBezTo>
                <a:cubicBezTo>
                  <a:pt x="158212" y="37685"/>
                  <a:pt x="157830" y="37687"/>
                  <a:pt x="157450" y="37691"/>
                </a:cubicBezTo>
                <a:cubicBezTo>
                  <a:pt x="148249" y="37794"/>
                  <a:pt x="139048" y="38992"/>
                  <a:pt x="129830" y="38992"/>
                </a:cubicBezTo>
                <a:cubicBezTo>
                  <a:pt x="128826" y="38992"/>
                  <a:pt x="127822" y="38978"/>
                  <a:pt x="126818" y="38946"/>
                </a:cubicBezTo>
                <a:cubicBezTo>
                  <a:pt x="116615" y="38604"/>
                  <a:pt x="106047" y="36321"/>
                  <a:pt x="97990" y="29793"/>
                </a:cubicBezTo>
                <a:cubicBezTo>
                  <a:pt x="93151" y="25890"/>
                  <a:pt x="89476" y="20686"/>
                  <a:pt x="85093" y="16258"/>
                </a:cubicBezTo>
                <a:cubicBezTo>
                  <a:pt x="74867" y="5926"/>
                  <a:pt x="60638" y="1"/>
                  <a:pt x="463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" name="Google Shape;518;p8">
            <a:extLst>
              <a:ext uri="{FF2B5EF4-FFF2-40B4-BE49-F238E27FC236}">
                <a16:creationId xmlns:a16="http://schemas.microsoft.com/office/drawing/2014/main" xmlns="" id="{A2D574D8-39AF-4221-8948-85295FD16C30}"/>
              </a:ext>
            </a:extLst>
          </p:cNvPr>
          <p:cNvGrpSpPr/>
          <p:nvPr/>
        </p:nvGrpSpPr>
        <p:grpSpPr>
          <a:xfrm rot="560981">
            <a:off x="11299580" y="984777"/>
            <a:ext cx="1003233" cy="907385"/>
            <a:chOff x="694050" y="2481075"/>
            <a:chExt cx="865100" cy="782450"/>
          </a:xfrm>
        </p:grpSpPr>
        <p:sp>
          <p:nvSpPr>
            <p:cNvPr id="36" name="Google Shape;519;p8">
              <a:extLst>
                <a:ext uri="{FF2B5EF4-FFF2-40B4-BE49-F238E27FC236}">
                  <a16:creationId xmlns:a16="http://schemas.microsoft.com/office/drawing/2014/main" xmlns="" id="{CC8AE490-6EA5-4B0F-B818-9E3C5B362225}"/>
                </a:ext>
              </a:extLst>
            </p:cNvPr>
            <p:cNvSpPr/>
            <p:nvPr/>
          </p:nvSpPr>
          <p:spPr>
            <a:xfrm>
              <a:off x="694050" y="2499425"/>
              <a:ext cx="725300" cy="764100"/>
            </a:xfrm>
            <a:custGeom>
              <a:avLst/>
              <a:gdLst/>
              <a:ahLst/>
              <a:cxnLst/>
              <a:rect l="l" t="t" r="r" b="b"/>
              <a:pathLst>
                <a:path w="29012" h="30564" extrusionOk="0">
                  <a:moveTo>
                    <a:pt x="29011" y="0"/>
                  </a:moveTo>
                  <a:cubicBezTo>
                    <a:pt x="28966" y="0"/>
                    <a:pt x="28920" y="23"/>
                    <a:pt x="28874" y="23"/>
                  </a:cubicBezTo>
                  <a:cubicBezTo>
                    <a:pt x="28692" y="46"/>
                    <a:pt x="28532" y="91"/>
                    <a:pt x="28349" y="114"/>
                  </a:cubicBezTo>
                  <a:cubicBezTo>
                    <a:pt x="28190" y="137"/>
                    <a:pt x="28007" y="183"/>
                    <a:pt x="27824" y="206"/>
                  </a:cubicBezTo>
                  <a:cubicBezTo>
                    <a:pt x="27665" y="251"/>
                    <a:pt x="27482" y="274"/>
                    <a:pt x="27322" y="297"/>
                  </a:cubicBezTo>
                  <a:cubicBezTo>
                    <a:pt x="27163" y="320"/>
                    <a:pt x="27026" y="343"/>
                    <a:pt x="26889" y="388"/>
                  </a:cubicBezTo>
                  <a:cubicBezTo>
                    <a:pt x="26683" y="411"/>
                    <a:pt x="26501" y="457"/>
                    <a:pt x="26295" y="479"/>
                  </a:cubicBezTo>
                  <a:cubicBezTo>
                    <a:pt x="25884" y="571"/>
                    <a:pt x="25451" y="662"/>
                    <a:pt x="25063" y="731"/>
                  </a:cubicBezTo>
                  <a:cubicBezTo>
                    <a:pt x="24926" y="776"/>
                    <a:pt x="24789" y="799"/>
                    <a:pt x="24652" y="822"/>
                  </a:cubicBezTo>
                  <a:cubicBezTo>
                    <a:pt x="24606" y="822"/>
                    <a:pt x="24583" y="845"/>
                    <a:pt x="24538" y="845"/>
                  </a:cubicBezTo>
                  <a:cubicBezTo>
                    <a:pt x="24355" y="890"/>
                    <a:pt x="24195" y="913"/>
                    <a:pt x="24035" y="959"/>
                  </a:cubicBezTo>
                  <a:cubicBezTo>
                    <a:pt x="23762" y="1004"/>
                    <a:pt x="23510" y="1073"/>
                    <a:pt x="23282" y="1119"/>
                  </a:cubicBezTo>
                  <a:cubicBezTo>
                    <a:pt x="23191" y="1141"/>
                    <a:pt x="23100" y="1164"/>
                    <a:pt x="23008" y="1187"/>
                  </a:cubicBezTo>
                  <a:cubicBezTo>
                    <a:pt x="22461" y="1324"/>
                    <a:pt x="22095" y="1438"/>
                    <a:pt x="21958" y="1529"/>
                  </a:cubicBezTo>
                  <a:cubicBezTo>
                    <a:pt x="21296" y="1895"/>
                    <a:pt x="13285" y="8651"/>
                    <a:pt x="8081" y="13102"/>
                  </a:cubicBezTo>
                  <a:cubicBezTo>
                    <a:pt x="7145" y="13901"/>
                    <a:pt x="6300" y="14631"/>
                    <a:pt x="5593" y="15247"/>
                  </a:cubicBezTo>
                  <a:cubicBezTo>
                    <a:pt x="5342" y="15453"/>
                    <a:pt x="5113" y="15658"/>
                    <a:pt x="4885" y="15864"/>
                  </a:cubicBezTo>
                  <a:cubicBezTo>
                    <a:pt x="4839" y="15909"/>
                    <a:pt x="4771" y="15955"/>
                    <a:pt x="4725" y="16001"/>
                  </a:cubicBezTo>
                  <a:cubicBezTo>
                    <a:pt x="4634" y="16069"/>
                    <a:pt x="4565" y="16138"/>
                    <a:pt x="4474" y="16206"/>
                  </a:cubicBezTo>
                  <a:cubicBezTo>
                    <a:pt x="4451" y="16252"/>
                    <a:pt x="4429" y="16275"/>
                    <a:pt x="4383" y="16297"/>
                  </a:cubicBezTo>
                  <a:cubicBezTo>
                    <a:pt x="4314" y="16366"/>
                    <a:pt x="4246" y="16412"/>
                    <a:pt x="4200" y="16480"/>
                  </a:cubicBezTo>
                  <a:lnTo>
                    <a:pt x="4177" y="16480"/>
                  </a:lnTo>
                  <a:cubicBezTo>
                    <a:pt x="4086" y="16571"/>
                    <a:pt x="4018" y="16640"/>
                    <a:pt x="3949" y="16708"/>
                  </a:cubicBezTo>
                  <a:cubicBezTo>
                    <a:pt x="3812" y="16822"/>
                    <a:pt x="3721" y="16914"/>
                    <a:pt x="3675" y="16959"/>
                  </a:cubicBezTo>
                  <a:cubicBezTo>
                    <a:pt x="3447" y="17233"/>
                    <a:pt x="3219" y="17735"/>
                    <a:pt x="3105" y="18397"/>
                  </a:cubicBezTo>
                  <a:cubicBezTo>
                    <a:pt x="2968" y="18534"/>
                    <a:pt x="411" y="21205"/>
                    <a:pt x="206" y="21958"/>
                  </a:cubicBezTo>
                  <a:cubicBezTo>
                    <a:pt x="0" y="22711"/>
                    <a:pt x="548" y="26089"/>
                    <a:pt x="2785" y="28189"/>
                  </a:cubicBezTo>
                  <a:cubicBezTo>
                    <a:pt x="4999" y="30289"/>
                    <a:pt x="6711" y="30563"/>
                    <a:pt x="7213" y="30563"/>
                  </a:cubicBezTo>
                  <a:cubicBezTo>
                    <a:pt x="7578" y="30563"/>
                    <a:pt x="9587" y="29057"/>
                    <a:pt x="10728" y="28167"/>
                  </a:cubicBezTo>
                  <a:cubicBezTo>
                    <a:pt x="10837" y="28173"/>
                    <a:pt x="10943" y="28177"/>
                    <a:pt x="11046" y="28177"/>
                  </a:cubicBezTo>
                  <a:cubicBezTo>
                    <a:pt x="11631" y="28177"/>
                    <a:pt x="12110" y="28071"/>
                    <a:pt x="12440" y="27915"/>
                  </a:cubicBezTo>
                  <a:cubicBezTo>
                    <a:pt x="12600" y="27847"/>
                    <a:pt x="13011" y="27550"/>
                    <a:pt x="13604" y="27094"/>
                  </a:cubicBezTo>
                  <a:cubicBezTo>
                    <a:pt x="13673" y="27025"/>
                    <a:pt x="13741" y="26980"/>
                    <a:pt x="13833" y="26911"/>
                  </a:cubicBezTo>
                  <a:cubicBezTo>
                    <a:pt x="14038" y="26729"/>
                    <a:pt x="14289" y="26546"/>
                    <a:pt x="14563" y="26318"/>
                  </a:cubicBezTo>
                  <a:cubicBezTo>
                    <a:pt x="14517" y="25245"/>
                    <a:pt x="14540" y="24149"/>
                    <a:pt x="14654" y="23076"/>
                  </a:cubicBezTo>
                  <a:cubicBezTo>
                    <a:pt x="14860" y="20862"/>
                    <a:pt x="15362" y="18648"/>
                    <a:pt x="16115" y="16503"/>
                  </a:cubicBezTo>
                  <a:cubicBezTo>
                    <a:pt x="16800" y="14631"/>
                    <a:pt x="17644" y="12805"/>
                    <a:pt x="18694" y="11139"/>
                  </a:cubicBezTo>
                  <a:cubicBezTo>
                    <a:pt x="20201" y="8651"/>
                    <a:pt x="22004" y="6346"/>
                    <a:pt x="24035" y="4291"/>
                  </a:cubicBezTo>
                  <a:cubicBezTo>
                    <a:pt x="25565" y="2716"/>
                    <a:pt x="27231" y="1278"/>
                    <a:pt x="29011" y="0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20;p8">
              <a:extLst>
                <a:ext uri="{FF2B5EF4-FFF2-40B4-BE49-F238E27FC236}">
                  <a16:creationId xmlns:a16="http://schemas.microsoft.com/office/drawing/2014/main" xmlns="" id="{A6771821-0688-46EA-AD03-A5FF80509DF8}"/>
                </a:ext>
              </a:extLst>
            </p:cNvPr>
            <p:cNvSpPr/>
            <p:nvPr/>
          </p:nvSpPr>
          <p:spPr>
            <a:xfrm>
              <a:off x="694050" y="2959350"/>
              <a:ext cx="287625" cy="304175"/>
            </a:xfrm>
            <a:custGeom>
              <a:avLst/>
              <a:gdLst/>
              <a:ahLst/>
              <a:cxnLst/>
              <a:rect l="l" t="t" r="r" b="b"/>
              <a:pathLst>
                <a:path w="11505" h="12167" extrusionOk="0">
                  <a:moveTo>
                    <a:pt x="3105" y="0"/>
                  </a:moveTo>
                  <a:cubicBezTo>
                    <a:pt x="2968" y="137"/>
                    <a:pt x="411" y="2808"/>
                    <a:pt x="206" y="3561"/>
                  </a:cubicBezTo>
                  <a:cubicBezTo>
                    <a:pt x="0" y="4314"/>
                    <a:pt x="548" y="7692"/>
                    <a:pt x="2785" y="9792"/>
                  </a:cubicBezTo>
                  <a:cubicBezTo>
                    <a:pt x="4999" y="11892"/>
                    <a:pt x="6711" y="12166"/>
                    <a:pt x="7213" y="12166"/>
                  </a:cubicBezTo>
                  <a:cubicBezTo>
                    <a:pt x="7578" y="12166"/>
                    <a:pt x="9587" y="10660"/>
                    <a:pt x="10728" y="9770"/>
                  </a:cubicBezTo>
                  <a:cubicBezTo>
                    <a:pt x="11185" y="9427"/>
                    <a:pt x="11504" y="9176"/>
                    <a:pt x="11504" y="9176"/>
                  </a:cubicBezTo>
                  <a:cubicBezTo>
                    <a:pt x="11504" y="9176"/>
                    <a:pt x="4611" y="7989"/>
                    <a:pt x="3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21;p8">
              <a:extLst>
                <a:ext uri="{FF2B5EF4-FFF2-40B4-BE49-F238E27FC236}">
                  <a16:creationId xmlns:a16="http://schemas.microsoft.com/office/drawing/2014/main" xmlns="" id="{6681AB3A-37CF-405F-9B80-55E8FF3FA704}"/>
                </a:ext>
              </a:extLst>
            </p:cNvPr>
            <p:cNvSpPr/>
            <p:nvPr/>
          </p:nvSpPr>
          <p:spPr>
            <a:xfrm>
              <a:off x="694050" y="2959350"/>
              <a:ext cx="287625" cy="304175"/>
            </a:xfrm>
            <a:custGeom>
              <a:avLst/>
              <a:gdLst/>
              <a:ahLst/>
              <a:cxnLst/>
              <a:rect l="l" t="t" r="r" b="b"/>
              <a:pathLst>
                <a:path w="11505" h="12167" fill="none" extrusionOk="0">
                  <a:moveTo>
                    <a:pt x="11504" y="9176"/>
                  </a:moveTo>
                  <a:cubicBezTo>
                    <a:pt x="11504" y="9176"/>
                    <a:pt x="11185" y="9427"/>
                    <a:pt x="10728" y="9770"/>
                  </a:cubicBezTo>
                  <a:cubicBezTo>
                    <a:pt x="9587" y="10660"/>
                    <a:pt x="7578" y="12166"/>
                    <a:pt x="7213" y="12166"/>
                  </a:cubicBezTo>
                  <a:cubicBezTo>
                    <a:pt x="6711" y="12166"/>
                    <a:pt x="4999" y="11892"/>
                    <a:pt x="2785" y="9792"/>
                  </a:cubicBezTo>
                  <a:cubicBezTo>
                    <a:pt x="548" y="7692"/>
                    <a:pt x="0" y="4314"/>
                    <a:pt x="206" y="3561"/>
                  </a:cubicBezTo>
                  <a:cubicBezTo>
                    <a:pt x="411" y="2808"/>
                    <a:pt x="2968" y="137"/>
                    <a:pt x="3105" y="0"/>
                  </a:cubicBezTo>
                  <a:cubicBezTo>
                    <a:pt x="3105" y="0"/>
                    <a:pt x="3105" y="0"/>
                    <a:pt x="3105" y="0"/>
                  </a:cubicBezTo>
                  <a:cubicBezTo>
                    <a:pt x="4611" y="7989"/>
                    <a:pt x="11504" y="9176"/>
                    <a:pt x="11504" y="9176"/>
                  </a:cubicBezTo>
                  <a:close/>
                </a:path>
              </a:pathLst>
            </a:custGeom>
            <a:noFill/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22;p8">
              <a:extLst>
                <a:ext uri="{FF2B5EF4-FFF2-40B4-BE49-F238E27FC236}">
                  <a16:creationId xmlns:a16="http://schemas.microsoft.com/office/drawing/2014/main" xmlns="" id="{24CD9F91-996F-40AF-A43F-12333F598B60}"/>
                </a:ext>
              </a:extLst>
            </p:cNvPr>
            <p:cNvSpPr/>
            <p:nvPr/>
          </p:nvSpPr>
          <p:spPr>
            <a:xfrm>
              <a:off x="765950" y="2481150"/>
              <a:ext cx="791500" cy="722700"/>
            </a:xfrm>
            <a:custGeom>
              <a:avLst/>
              <a:gdLst/>
              <a:ahLst/>
              <a:cxnLst/>
              <a:rect l="l" t="t" r="r" b="b"/>
              <a:pathLst>
                <a:path w="31660" h="28908" extrusionOk="0">
                  <a:moveTo>
                    <a:pt x="31271" y="1"/>
                  </a:moveTo>
                  <a:cubicBezTo>
                    <a:pt x="31248" y="1"/>
                    <a:pt x="31203" y="1"/>
                    <a:pt x="31157" y="24"/>
                  </a:cubicBezTo>
                  <a:cubicBezTo>
                    <a:pt x="31020" y="24"/>
                    <a:pt x="30860" y="24"/>
                    <a:pt x="30678" y="46"/>
                  </a:cubicBezTo>
                  <a:cubicBezTo>
                    <a:pt x="30586" y="69"/>
                    <a:pt x="30518" y="69"/>
                    <a:pt x="30404" y="92"/>
                  </a:cubicBezTo>
                  <a:lnTo>
                    <a:pt x="30381" y="92"/>
                  </a:lnTo>
                  <a:cubicBezTo>
                    <a:pt x="30335" y="92"/>
                    <a:pt x="30267" y="92"/>
                    <a:pt x="30198" y="115"/>
                  </a:cubicBezTo>
                  <a:cubicBezTo>
                    <a:pt x="30130" y="115"/>
                    <a:pt x="30061" y="138"/>
                    <a:pt x="29993" y="138"/>
                  </a:cubicBezTo>
                  <a:cubicBezTo>
                    <a:pt x="29924" y="138"/>
                    <a:pt x="29856" y="161"/>
                    <a:pt x="29765" y="161"/>
                  </a:cubicBezTo>
                  <a:cubicBezTo>
                    <a:pt x="29628" y="183"/>
                    <a:pt x="29468" y="206"/>
                    <a:pt x="29308" y="229"/>
                  </a:cubicBezTo>
                  <a:cubicBezTo>
                    <a:pt x="29171" y="252"/>
                    <a:pt x="29034" y="275"/>
                    <a:pt x="28897" y="275"/>
                  </a:cubicBezTo>
                  <a:cubicBezTo>
                    <a:pt x="28783" y="297"/>
                    <a:pt x="28669" y="320"/>
                    <a:pt x="28555" y="343"/>
                  </a:cubicBezTo>
                  <a:cubicBezTo>
                    <a:pt x="28464" y="343"/>
                    <a:pt x="28395" y="366"/>
                    <a:pt x="28304" y="366"/>
                  </a:cubicBezTo>
                  <a:cubicBezTo>
                    <a:pt x="28121" y="412"/>
                    <a:pt x="27939" y="434"/>
                    <a:pt x="27733" y="457"/>
                  </a:cubicBezTo>
                  <a:cubicBezTo>
                    <a:pt x="27710" y="457"/>
                    <a:pt x="27665" y="480"/>
                    <a:pt x="27619" y="480"/>
                  </a:cubicBezTo>
                  <a:cubicBezTo>
                    <a:pt x="27459" y="503"/>
                    <a:pt x="27277" y="549"/>
                    <a:pt x="27094" y="571"/>
                  </a:cubicBezTo>
                  <a:cubicBezTo>
                    <a:pt x="26774" y="617"/>
                    <a:pt x="26455" y="686"/>
                    <a:pt x="26135" y="731"/>
                  </a:cubicBezTo>
                  <a:cubicBezTo>
                    <a:pt x="26090" y="731"/>
                    <a:pt x="26044" y="754"/>
                    <a:pt x="25998" y="754"/>
                  </a:cubicBezTo>
                  <a:cubicBezTo>
                    <a:pt x="25816" y="777"/>
                    <a:pt x="25656" y="822"/>
                    <a:pt x="25473" y="845"/>
                  </a:cubicBezTo>
                  <a:cubicBezTo>
                    <a:pt x="25314" y="868"/>
                    <a:pt x="25131" y="914"/>
                    <a:pt x="24948" y="937"/>
                  </a:cubicBezTo>
                  <a:cubicBezTo>
                    <a:pt x="24789" y="982"/>
                    <a:pt x="24606" y="1005"/>
                    <a:pt x="24446" y="1028"/>
                  </a:cubicBezTo>
                  <a:cubicBezTo>
                    <a:pt x="24287" y="1051"/>
                    <a:pt x="24150" y="1074"/>
                    <a:pt x="24013" y="1119"/>
                  </a:cubicBezTo>
                  <a:cubicBezTo>
                    <a:pt x="23807" y="1142"/>
                    <a:pt x="23625" y="1188"/>
                    <a:pt x="23419" y="1210"/>
                  </a:cubicBezTo>
                  <a:cubicBezTo>
                    <a:pt x="23008" y="1302"/>
                    <a:pt x="22575" y="1393"/>
                    <a:pt x="22187" y="1462"/>
                  </a:cubicBezTo>
                  <a:cubicBezTo>
                    <a:pt x="22050" y="1507"/>
                    <a:pt x="21913" y="1530"/>
                    <a:pt x="21776" y="1553"/>
                  </a:cubicBezTo>
                  <a:cubicBezTo>
                    <a:pt x="21730" y="1553"/>
                    <a:pt x="21707" y="1576"/>
                    <a:pt x="21662" y="1576"/>
                  </a:cubicBezTo>
                  <a:cubicBezTo>
                    <a:pt x="21479" y="1621"/>
                    <a:pt x="21319" y="1644"/>
                    <a:pt x="21159" y="1690"/>
                  </a:cubicBezTo>
                  <a:cubicBezTo>
                    <a:pt x="20886" y="1735"/>
                    <a:pt x="20634" y="1804"/>
                    <a:pt x="20406" y="1850"/>
                  </a:cubicBezTo>
                  <a:cubicBezTo>
                    <a:pt x="20315" y="1872"/>
                    <a:pt x="20224" y="1895"/>
                    <a:pt x="20132" y="1918"/>
                  </a:cubicBezTo>
                  <a:cubicBezTo>
                    <a:pt x="19585" y="2055"/>
                    <a:pt x="19219" y="2169"/>
                    <a:pt x="19082" y="2260"/>
                  </a:cubicBezTo>
                  <a:cubicBezTo>
                    <a:pt x="18420" y="2626"/>
                    <a:pt x="10409" y="9382"/>
                    <a:pt x="5205" y="13833"/>
                  </a:cubicBezTo>
                  <a:cubicBezTo>
                    <a:pt x="4269" y="14632"/>
                    <a:pt x="3424" y="15362"/>
                    <a:pt x="2717" y="15978"/>
                  </a:cubicBezTo>
                  <a:cubicBezTo>
                    <a:pt x="2466" y="16184"/>
                    <a:pt x="2237" y="16389"/>
                    <a:pt x="2009" y="16595"/>
                  </a:cubicBezTo>
                  <a:cubicBezTo>
                    <a:pt x="1963" y="16640"/>
                    <a:pt x="1895" y="16686"/>
                    <a:pt x="1849" y="16732"/>
                  </a:cubicBezTo>
                  <a:cubicBezTo>
                    <a:pt x="1758" y="16800"/>
                    <a:pt x="1689" y="16869"/>
                    <a:pt x="1598" y="16937"/>
                  </a:cubicBezTo>
                  <a:cubicBezTo>
                    <a:pt x="1575" y="16983"/>
                    <a:pt x="1553" y="17006"/>
                    <a:pt x="1507" y="17028"/>
                  </a:cubicBezTo>
                  <a:cubicBezTo>
                    <a:pt x="1438" y="17097"/>
                    <a:pt x="1370" y="17143"/>
                    <a:pt x="1324" y="17211"/>
                  </a:cubicBezTo>
                  <a:lnTo>
                    <a:pt x="1301" y="17211"/>
                  </a:lnTo>
                  <a:cubicBezTo>
                    <a:pt x="1210" y="17302"/>
                    <a:pt x="1142" y="17371"/>
                    <a:pt x="1073" y="17439"/>
                  </a:cubicBezTo>
                  <a:cubicBezTo>
                    <a:pt x="936" y="17553"/>
                    <a:pt x="845" y="17645"/>
                    <a:pt x="799" y="17690"/>
                  </a:cubicBezTo>
                  <a:cubicBezTo>
                    <a:pt x="571" y="17964"/>
                    <a:pt x="343" y="18466"/>
                    <a:pt x="229" y="19128"/>
                  </a:cubicBezTo>
                  <a:cubicBezTo>
                    <a:pt x="0" y="20543"/>
                    <a:pt x="274" y="22689"/>
                    <a:pt x="2192" y="25314"/>
                  </a:cubicBezTo>
                  <a:cubicBezTo>
                    <a:pt x="4155" y="27985"/>
                    <a:pt x="6300" y="28829"/>
                    <a:pt x="7852" y="28898"/>
                  </a:cubicBezTo>
                  <a:cubicBezTo>
                    <a:pt x="7961" y="28904"/>
                    <a:pt x="8067" y="28908"/>
                    <a:pt x="8170" y="28908"/>
                  </a:cubicBezTo>
                  <a:cubicBezTo>
                    <a:pt x="8755" y="28908"/>
                    <a:pt x="9234" y="28802"/>
                    <a:pt x="9564" y="28646"/>
                  </a:cubicBezTo>
                  <a:cubicBezTo>
                    <a:pt x="9724" y="28578"/>
                    <a:pt x="10135" y="28281"/>
                    <a:pt x="10728" y="27825"/>
                  </a:cubicBezTo>
                  <a:cubicBezTo>
                    <a:pt x="10797" y="27756"/>
                    <a:pt x="10865" y="27711"/>
                    <a:pt x="10957" y="27642"/>
                  </a:cubicBezTo>
                  <a:cubicBezTo>
                    <a:pt x="11162" y="27460"/>
                    <a:pt x="11413" y="27277"/>
                    <a:pt x="11687" y="27049"/>
                  </a:cubicBezTo>
                  <a:cubicBezTo>
                    <a:pt x="12440" y="26432"/>
                    <a:pt x="13353" y="25679"/>
                    <a:pt x="14358" y="24835"/>
                  </a:cubicBezTo>
                  <a:cubicBezTo>
                    <a:pt x="20041" y="20087"/>
                    <a:pt x="28669" y="12532"/>
                    <a:pt x="29011" y="11916"/>
                  </a:cubicBezTo>
                  <a:cubicBezTo>
                    <a:pt x="29011" y="11893"/>
                    <a:pt x="29034" y="11870"/>
                    <a:pt x="29034" y="11847"/>
                  </a:cubicBezTo>
                  <a:cubicBezTo>
                    <a:pt x="29057" y="11824"/>
                    <a:pt x="29057" y="11801"/>
                    <a:pt x="29080" y="11756"/>
                  </a:cubicBezTo>
                  <a:cubicBezTo>
                    <a:pt x="29148" y="11550"/>
                    <a:pt x="29262" y="11231"/>
                    <a:pt x="29377" y="10774"/>
                  </a:cubicBezTo>
                  <a:cubicBezTo>
                    <a:pt x="29399" y="10706"/>
                    <a:pt x="29422" y="10637"/>
                    <a:pt x="29445" y="10569"/>
                  </a:cubicBezTo>
                  <a:cubicBezTo>
                    <a:pt x="29445" y="10546"/>
                    <a:pt x="29445" y="10523"/>
                    <a:pt x="29468" y="10500"/>
                  </a:cubicBezTo>
                  <a:cubicBezTo>
                    <a:pt x="29514" y="10341"/>
                    <a:pt x="29559" y="10158"/>
                    <a:pt x="29605" y="9975"/>
                  </a:cubicBezTo>
                  <a:cubicBezTo>
                    <a:pt x="29719" y="9542"/>
                    <a:pt x="29856" y="9040"/>
                    <a:pt x="29993" y="8515"/>
                  </a:cubicBezTo>
                  <a:cubicBezTo>
                    <a:pt x="30016" y="8400"/>
                    <a:pt x="30039" y="8286"/>
                    <a:pt x="30061" y="8149"/>
                  </a:cubicBezTo>
                  <a:cubicBezTo>
                    <a:pt x="30084" y="8127"/>
                    <a:pt x="30084" y="8081"/>
                    <a:pt x="30084" y="8058"/>
                  </a:cubicBezTo>
                  <a:cubicBezTo>
                    <a:pt x="30153" y="7830"/>
                    <a:pt x="30198" y="7602"/>
                    <a:pt x="30267" y="7350"/>
                  </a:cubicBezTo>
                  <a:cubicBezTo>
                    <a:pt x="30358" y="6962"/>
                    <a:pt x="30449" y="6552"/>
                    <a:pt x="30541" y="6141"/>
                  </a:cubicBezTo>
                  <a:cubicBezTo>
                    <a:pt x="30563" y="6072"/>
                    <a:pt x="30586" y="5981"/>
                    <a:pt x="30609" y="5890"/>
                  </a:cubicBezTo>
                  <a:cubicBezTo>
                    <a:pt x="30609" y="5798"/>
                    <a:pt x="30632" y="5707"/>
                    <a:pt x="30655" y="5616"/>
                  </a:cubicBezTo>
                  <a:cubicBezTo>
                    <a:pt x="30678" y="5502"/>
                    <a:pt x="30723" y="5388"/>
                    <a:pt x="30746" y="5273"/>
                  </a:cubicBezTo>
                  <a:cubicBezTo>
                    <a:pt x="30769" y="5159"/>
                    <a:pt x="30792" y="5045"/>
                    <a:pt x="30815" y="4931"/>
                  </a:cubicBezTo>
                  <a:cubicBezTo>
                    <a:pt x="30837" y="4817"/>
                    <a:pt x="30860" y="4703"/>
                    <a:pt x="30883" y="4589"/>
                  </a:cubicBezTo>
                  <a:cubicBezTo>
                    <a:pt x="30929" y="4360"/>
                    <a:pt x="30974" y="4155"/>
                    <a:pt x="31020" y="3927"/>
                  </a:cubicBezTo>
                  <a:cubicBezTo>
                    <a:pt x="31043" y="3835"/>
                    <a:pt x="31066" y="3721"/>
                    <a:pt x="31088" y="3607"/>
                  </a:cubicBezTo>
                  <a:cubicBezTo>
                    <a:pt x="31111" y="3493"/>
                    <a:pt x="31134" y="3402"/>
                    <a:pt x="31157" y="3288"/>
                  </a:cubicBezTo>
                  <a:cubicBezTo>
                    <a:pt x="31271" y="2763"/>
                    <a:pt x="31362" y="2283"/>
                    <a:pt x="31431" y="1850"/>
                  </a:cubicBezTo>
                  <a:cubicBezTo>
                    <a:pt x="31454" y="1713"/>
                    <a:pt x="31477" y="1576"/>
                    <a:pt x="31499" y="1439"/>
                  </a:cubicBezTo>
                  <a:cubicBezTo>
                    <a:pt x="31636" y="617"/>
                    <a:pt x="31659" y="92"/>
                    <a:pt x="31591" y="24"/>
                  </a:cubicBezTo>
                  <a:cubicBezTo>
                    <a:pt x="31545" y="1"/>
                    <a:pt x="31431" y="1"/>
                    <a:pt x="31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23;p8">
              <a:extLst>
                <a:ext uri="{FF2B5EF4-FFF2-40B4-BE49-F238E27FC236}">
                  <a16:creationId xmlns:a16="http://schemas.microsoft.com/office/drawing/2014/main" xmlns="" id="{E2F0AA16-03F7-4B5D-A687-284218FC1C44}"/>
                </a:ext>
              </a:extLst>
            </p:cNvPr>
            <p:cNvSpPr/>
            <p:nvPr/>
          </p:nvSpPr>
          <p:spPr>
            <a:xfrm>
              <a:off x="765950" y="2481150"/>
              <a:ext cx="791500" cy="723600"/>
            </a:xfrm>
            <a:custGeom>
              <a:avLst/>
              <a:gdLst/>
              <a:ahLst/>
              <a:cxnLst/>
              <a:rect l="l" t="t" r="r" b="b"/>
              <a:pathLst>
                <a:path w="31660" h="28944" fill="none" extrusionOk="0">
                  <a:moveTo>
                    <a:pt x="31499" y="1439"/>
                  </a:moveTo>
                  <a:cubicBezTo>
                    <a:pt x="31477" y="1576"/>
                    <a:pt x="31454" y="1713"/>
                    <a:pt x="31431" y="1850"/>
                  </a:cubicBezTo>
                  <a:cubicBezTo>
                    <a:pt x="31362" y="2283"/>
                    <a:pt x="31271" y="2763"/>
                    <a:pt x="31157" y="3288"/>
                  </a:cubicBezTo>
                  <a:cubicBezTo>
                    <a:pt x="31134" y="3402"/>
                    <a:pt x="31111" y="3493"/>
                    <a:pt x="31088" y="3607"/>
                  </a:cubicBezTo>
                  <a:cubicBezTo>
                    <a:pt x="31066" y="3721"/>
                    <a:pt x="31043" y="3835"/>
                    <a:pt x="31020" y="3927"/>
                  </a:cubicBezTo>
                  <a:cubicBezTo>
                    <a:pt x="30974" y="4155"/>
                    <a:pt x="30929" y="4360"/>
                    <a:pt x="30883" y="4589"/>
                  </a:cubicBezTo>
                  <a:cubicBezTo>
                    <a:pt x="30860" y="4703"/>
                    <a:pt x="30837" y="4817"/>
                    <a:pt x="30815" y="4931"/>
                  </a:cubicBezTo>
                  <a:cubicBezTo>
                    <a:pt x="30792" y="5045"/>
                    <a:pt x="30769" y="5159"/>
                    <a:pt x="30746" y="5273"/>
                  </a:cubicBezTo>
                  <a:cubicBezTo>
                    <a:pt x="30723" y="5388"/>
                    <a:pt x="30678" y="5502"/>
                    <a:pt x="30655" y="5616"/>
                  </a:cubicBezTo>
                  <a:cubicBezTo>
                    <a:pt x="30632" y="5707"/>
                    <a:pt x="30609" y="5798"/>
                    <a:pt x="30609" y="5890"/>
                  </a:cubicBezTo>
                  <a:cubicBezTo>
                    <a:pt x="30586" y="5981"/>
                    <a:pt x="30563" y="6072"/>
                    <a:pt x="30541" y="6141"/>
                  </a:cubicBezTo>
                  <a:cubicBezTo>
                    <a:pt x="30449" y="6552"/>
                    <a:pt x="30358" y="6962"/>
                    <a:pt x="30267" y="7350"/>
                  </a:cubicBezTo>
                  <a:cubicBezTo>
                    <a:pt x="30198" y="7602"/>
                    <a:pt x="30153" y="7830"/>
                    <a:pt x="30084" y="8058"/>
                  </a:cubicBezTo>
                  <a:cubicBezTo>
                    <a:pt x="30084" y="8081"/>
                    <a:pt x="30084" y="8127"/>
                    <a:pt x="30061" y="8149"/>
                  </a:cubicBezTo>
                  <a:cubicBezTo>
                    <a:pt x="30039" y="8286"/>
                    <a:pt x="30016" y="8400"/>
                    <a:pt x="29993" y="8515"/>
                  </a:cubicBezTo>
                  <a:cubicBezTo>
                    <a:pt x="29856" y="9040"/>
                    <a:pt x="29719" y="9542"/>
                    <a:pt x="29605" y="9975"/>
                  </a:cubicBezTo>
                  <a:cubicBezTo>
                    <a:pt x="29559" y="10158"/>
                    <a:pt x="29514" y="10341"/>
                    <a:pt x="29468" y="10500"/>
                  </a:cubicBezTo>
                  <a:cubicBezTo>
                    <a:pt x="29445" y="10523"/>
                    <a:pt x="29445" y="10546"/>
                    <a:pt x="29445" y="10569"/>
                  </a:cubicBezTo>
                  <a:cubicBezTo>
                    <a:pt x="29422" y="10637"/>
                    <a:pt x="29399" y="10706"/>
                    <a:pt x="29377" y="10774"/>
                  </a:cubicBezTo>
                  <a:cubicBezTo>
                    <a:pt x="29262" y="11231"/>
                    <a:pt x="29148" y="11550"/>
                    <a:pt x="29080" y="11756"/>
                  </a:cubicBezTo>
                  <a:cubicBezTo>
                    <a:pt x="29057" y="11801"/>
                    <a:pt x="29057" y="11824"/>
                    <a:pt x="29034" y="11847"/>
                  </a:cubicBezTo>
                  <a:cubicBezTo>
                    <a:pt x="29034" y="11870"/>
                    <a:pt x="29011" y="11893"/>
                    <a:pt x="29011" y="11916"/>
                  </a:cubicBezTo>
                  <a:cubicBezTo>
                    <a:pt x="28669" y="12532"/>
                    <a:pt x="20041" y="20087"/>
                    <a:pt x="14358" y="24835"/>
                  </a:cubicBezTo>
                  <a:cubicBezTo>
                    <a:pt x="13353" y="25679"/>
                    <a:pt x="12440" y="26432"/>
                    <a:pt x="11687" y="27049"/>
                  </a:cubicBezTo>
                  <a:cubicBezTo>
                    <a:pt x="11687" y="27049"/>
                    <a:pt x="11687" y="27049"/>
                    <a:pt x="11687" y="27049"/>
                  </a:cubicBezTo>
                  <a:cubicBezTo>
                    <a:pt x="11413" y="27277"/>
                    <a:pt x="11162" y="27460"/>
                    <a:pt x="10957" y="27642"/>
                  </a:cubicBezTo>
                  <a:cubicBezTo>
                    <a:pt x="10865" y="27711"/>
                    <a:pt x="10797" y="27756"/>
                    <a:pt x="10728" y="27825"/>
                  </a:cubicBezTo>
                  <a:lnTo>
                    <a:pt x="10728" y="27825"/>
                  </a:lnTo>
                  <a:cubicBezTo>
                    <a:pt x="10135" y="28281"/>
                    <a:pt x="9724" y="28578"/>
                    <a:pt x="9564" y="28646"/>
                  </a:cubicBezTo>
                  <a:cubicBezTo>
                    <a:pt x="9176" y="28829"/>
                    <a:pt x="8583" y="28943"/>
                    <a:pt x="7852" y="28898"/>
                  </a:cubicBezTo>
                  <a:cubicBezTo>
                    <a:pt x="6300" y="28829"/>
                    <a:pt x="4155" y="27985"/>
                    <a:pt x="2192" y="25314"/>
                  </a:cubicBezTo>
                  <a:cubicBezTo>
                    <a:pt x="274" y="22689"/>
                    <a:pt x="0" y="20543"/>
                    <a:pt x="229" y="19128"/>
                  </a:cubicBezTo>
                  <a:cubicBezTo>
                    <a:pt x="229" y="19128"/>
                    <a:pt x="229" y="19128"/>
                    <a:pt x="229" y="19128"/>
                  </a:cubicBezTo>
                  <a:cubicBezTo>
                    <a:pt x="343" y="18466"/>
                    <a:pt x="571" y="17964"/>
                    <a:pt x="799" y="17690"/>
                  </a:cubicBezTo>
                  <a:cubicBezTo>
                    <a:pt x="845" y="17645"/>
                    <a:pt x="936" y="17553"/>
                    <a:pt x="1073" y="17439"/>
                  </a:cubicBezTo>
                  <a:cubicBezTo>
                    <a:pt x="1142" y="17371"/>
                    <a:pt x="1210" y="17302"/>
                    <a:pt x="1301" y="17211"/>
                  </a:cubicBezTo>
                  <a:cubicBezTo>
                    <a:pt x="1301" y="17211"/>
                    <a:pt x="1301" y="17211"/>
                    <a:pt x="1324" y="17211"/>
                  </a:cubicBezTo>
                  <a:cubicBezTo>
                    <a:pt x="1370" y="17143"/>
                    <a:pt x="1438" y="17097"/>
                    <a:pt x="1507" y="17028"/>
                  </a:cubicBezTo>
                  <a:cubicBezTo>
                    <a:pt x="1553" y="17006"/>
                    <a:pt x="1575" y="16983"/>
                    <a:pt x="1598" y="16937"/>
                  </a:cubicBezTo>
                  <a:cubicBezTo>
                    <a:pt x="1689" y="16869"/>
                    <a:pt x="1758" y="16800"/>
                    <a:pt x="1849" y="16732"/>
                  </a:cubicBezTo>
                  <a:cubicBezTo>
                    <a:pt x="1895" y="16686"/>
                    <a:pt x="1963" y="16640"/>
                    <a:pt x="2009" y="16595"/>
                  </a:cubicBezTo>
                  <a:cubicBezTo>
                    <a:pt x="2237" y="16389"/>
                    <a:pt x="2466" y="16184"/>
                    <a:pt x="2717" y="15978"/>
                  </a:cubicBezTo>
                  <a:cubicBezTo>
                    <a:pt x="3424" y="15362"/>
                    <a:pt x="4269" y="14632"/>
                    <a:pt x="5205" y="13833"/>
                  </a:cubicBezTo>
                  <a:cubicBezTo>
                    <a:pt x="10409" y="9382"/>
                    <a:pt x="18420" y="2626"/>
                    <a:pt x="19082" y="2260"/>
                  </a:cubicBezTo>
                  <a:cubicBezTo>
                    <a:pt x="19219" y="2169"/>
                    <a:pt x="19585" y="2055"/>
                    <a:pt x="20132" y="1918"/>
                  </a:cubicBezTo>
                  <a:cubicBezTo>
                    <a:pt x="20224" y="1895"/>
                    <a:pt x="20315" y="1872"/>
                    <a:pt x="20406" y="1850"/>
                  </a:cubicBezTo>
                  <a:cubicBezTo>
                    <a:pt x="20634" y="1804"/>
                    <a:pt x="20886" y="1735"/>
                    <a:pt x="21159" y="1690"/>
                  </a:cubicBezTo>
                  <a:cubicBezTo>
                    <a:pt x="21319" y="1644"/>
                    <a:pt x="21479" y="1621"/>
                    <a:pt x="21662" y="1576"/>
                  </a:cubicBezTo>
                  <a:cubicBezTo>
                    <a:pt x="21707" y="1576"/>
                    <a:pt x="21730" y="1553"/>
                    <a:pt x="21776" y="1553"/>
                  </a:cubicBezTo>
                  <a:cubicBezTo>
                    <a:pt x="21913" y="1530"/>
                    <a:pt x="22050" y="1507"/>
                    <a:pt x="22187" y="1462"/>
                  </a:cubicBezTo>
                  <a:cubicBezTo>
                    <a:pt x="22575" y="1393"/>
                    <a:pt x="23008" y="1302"/>
                    <a:pt x="23419" y="1210"/>
                  </a:cubicBezTo>
                  <a:cubicBezTo>
                    <a:pt x="23625" y="1188"/>
                    <a:pt x="23807" y="1142"/>
                    <a:pt x="24013" y="1119"/>
                  </a:cubicBezTo>
                  <a:cubicBezTo>
                    <a:pt x="24150" y="1074"/>
                    <a:pt x="24287" y="1051"/>
                    <a:pt x="24446" y="1028"/>
                  </a:cubicBezTo>
                  <a:cubicBezTo>
                    <a:pt x="24606" y="1005"/>
                    <a:pt x="24789" y="982"/>
                    <a:pt x="24948" y="937"/>
                  </a:cubicBezTo>
                  <a:cubicBezTo>
                    <a:pt x="25131" y="914"/>
                    <a:pt x="25314" y="868"/>
                    <a:pt x="25473" y="845"/>
                  </a:cubicBezTo>
                  <a:cubicBezTo>
                    <a:pt x="25656" y="822"/>
                    <a:pt x="25816" y="777"/>
                    <a:pt x="25998" y="754"/>
                  </a:cubicBezTo>
                  <a:cubicBezTo>
                    <a:pt x="26044" y="754"/>
                    <a:pt x="26090" y="731"/>
                    <a:pt x="26135" y="731"/>
                  </a:cubicBezTo>
                  <a:cubicBezTo>
                    <a:pt x="26455" y="686"/>
                    <a:pt x="26774" y="617"/>
                    <a:pt x="27094" y="571"/>
                  </a:cubicBezTo>
                  <a:cubicBezTo>
                    <a:pt x="27277" y="549"/>
                    <a:pt x="27459" y="503"/>
                    <a:pt x="27619" y="480"/>
                  </a:cubicBezTo>
                  <a:cubicBezTo>
                    <a:pt x="27665" y="480"/>
                    <a:pt x="27710" y="457"/>
                    <a:pt x="27733" y="457"/>
                  </a:cubicBezTo>
                  <a:cubicBezTo>
                    <a:pt x="27939" y="434"/>
                    <a:pt x="28121" y="412"/>
                    <a:pt x="28304" y="366"/>
                  </a:cubicBezTo>
                  <a:lnTo>
                    <a:pt x="28304" y="366"/>
                  </a:lnTo>
                  <a:cubicBezTo>
                    <a:pt x="28395" y="366"/>
                    <a:pt x="28464" y="343"/>
                    <a:pt x="28555" y="343"/>
                  </a:cubicBezTo>
                  <a:cubicBezTo>
                    <a:pt x="28669" y="320"/>
                    <a:pt x="28783" y="297"/>
                    <a:pt x="28897" y="275"/>
                  </a:cubicBezTo>
                  <a:cubicBezTo>
                    <a:pt x="29034" y="275"/>
                    <a:pt x="29171" y="252"/>
                    <a:pt x="29308" y="229"/>
                  </a:cubicBezTo>
                  <a:cubicBezTo>
                    <a:pt x="29468" y="206"/>
                    <a:pt x="29628" y="183"/>
                    <a:pt x="29765" y="161"/>
                  </a:cubicBezTo>
                  <a:cubicBezTo>
                    <a:pt x="29856" y="161"/>
                    <a:pt x="29924" y="138"/>
                    <a:pt x="29993" y="138"/>
                  </a:cubicBezTo>
                  <a:cubicBezTo>
                    <a:pt x="30061" y="138"/>
                    <a:pt x="30130" y="115"/>
                    <a:pt x="30198" y="115"/>
                  </a:cubicBezTo>
                  <a:cubicBezTo>
                    <a:pt x="30267" y="92"/>
                    <a:pt x="30335" y="92"/>
                    <a:pt x="30381" y="92"/>
                  </a:cubicBezTo>
                  <a:cubicBezTo>
                    <a:pt x="30404" y="92"/>
                    <a:pt x="30404" y="92"/>
                    <a:pt x="30404" y="92"/>
                  </a:cubicBezTo>
                  <a:cubicBezTo>
                    <a:pt x="30518" y="69"/>
                    <a:pt x="30586" y="69"/>
                    <a:pt x="30678" y="46"/>
                  </a:cubicBezTo>
                  <a:cubicBezTo>
                    <a:pt x="30860" y="24"/>
                    <a:pt x="31020" y="24"/>
                    <a:pt x="31157" y="24"/>
                  </a:cubicBezTo>
                  <a:cubicBezTo>
                    <a:pt x="31203" y="1"/>
                    <a:pt x="31248" y="1"/>
                    <a:pt x="31271" y="1"/>
                  </a:cubicBezTo>
                  <a:cubicBezTo>
                    <a:pt x="31431" y="1"/>
                    <a:pt x="31545" y="1"/>
                    <a:pt x="31591" y="24"/>
                  </a:cubicBezTo>
                  <a:cubicBezTo>
                    <a:pt x="31659" y="92"/>
                    <a:pt x="31636" y="617"/>
                    <a:pt x="31499" y="1439"/>
                  </a:cubicBezTo>
                  <a:close/>
                </a:path>
              </a:pathLst>
            </a:custGeom>
            <a:solidFill>
              <a:schemeClr val="dk1"/>
            </a:solidFill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24;p8">
              <a:extLst>
                <a:ext uri="{FF2B5EF4-FFF2-40B4-BE49-F238E27FC236}">
                  <a16:creationId xmlns:a16="http://schemas.microsoft.com/office/drawing/2014/main" xmlns="" id="{C094B339-BC0C-43D0-8D8F-14CF21F977B4}"/>
                </a:ext>
              </a:extLst>
            </p:cNvPr>
            <p:cNvSpPr/>
            <p:nvPr/>
          </p:nvSpPr>
          <p:spPr>
            <a:xfrm>
              <a:off x="1243000" y="2481150"/>
              <a:ext cx="314450" cy="297900"/>
            </a:xfrm>
            <a:custGeom>
              <a:avLst/>
              <a:gdLst/>
              <a:ahLst/>
              <a:cxnLst/>
              <a:rect l="l" t="t" r="r" b="b"/>
              <a:pathLst>
                <a:path w="12578" h="11916" extrusionOk="0">
                  <a:moveTo>
                    <a:pt x="12189" y="1"/>
                  </a:moveTo>
                  <a:cubicBezTo>
                    <a:pt x="12166" y="1"/>
                    <a:pt x="12121" y="1"/>
                    <a:pt x="12075" y="24"/>
                  </a:cubicBezTo>
                  <a:cubicBezTo>
                    <a:pt x="11938" y="24"/>
                    <a:pt x="11778" y="24"/>
                    <a:pt x="11596" y="46"/>
                  </a:cubicBezTo>
                  <a:cubicBezTo>
                    <a:pt x="11504" y="69"/>
                    <a:pt x="11436" y="69"/>
                    <a:pt x="11322" y="92"/>
                  </a:cubicBezTo>
                  <a:lnTo>
                    <a:pt x="11299" y="92"/>
                  </a:lnTo>
                  <a:cubicBezTo>
                    <a:pt x="11253" y="92"/>
                    <a:pt x="11185" y="92"/>
                    <a:pt x="11116" y="115"/>
                  </a:cubicBezTo>
                  <a:cubicBezTo>
                    <a:pt x="11048" y="115"/>
                    <a:pt x="10979" y="138"/>
                    <a:pt x="10911" y="138"/>
                  </a:cubicBezTo>
                  <a:cubicBezTo>
                    <a:pt x="10842" y="138"/>
                    <a:pt x="10774" y="161"/>
                    <a:pt x="10683" y="161"/>
                  </a:cubicBezTo>
                  <a:cubicBezTo>
                    <a:pt x="10546" y="183"/>
                    <a:pt x="10386" y="206"/>
                    <a:pt x="10226" y="229"/>
                  </a:cubicBezTo>
                  <a:cubicBezTo>
                    <a:pt x="10089" y="252"/>
                    <a:pt x="9952" y="275"/>
                    <a:pt x="9815" y="275"/>
                  </a:cubicBezTo>
                  <a:cubicBezTo>
                    <a:pt x="9701" y="297"/>
                    <a:pt x="9587" y="320"/>
                    <a:pt x="9473" y="343"/>
                  </a:cubicBezTo>
                  <a:cubicBezTo>
                    <a:pt x="9404" y="343"/>
                    <a:pt x="9313" y="366"/>
                    <a:pt x="9222" y="366"/>
                  </a:cubicBezTo>
                  <a:cubicBezTo>
                    <a:pt x="9039" y="412"/>
                    <a:pt x="8857" y="434"/>
                    <a:pt x="8651" y="457"/>
                  </a:cubicBezTo>
                  <a:cubicBezTo>
                    <a:pt x="8628" y="457"/>
                    <a:pt x="8583" y="480"/>
                    <a:pt x="8537" y="480"/>
                  </a:cubicBezTo>
                  <a:cubicBezTo>
                    <a:pt x="8377" y="503"/>
                    <a:pt x="8195" y="549"/>
                    <a:pt x="8012" y="571"/>
                  </a:cubicBezTo>
                  <a:cubicBezTo>
                    <a:pt x="7692" y="617"/>
                    <a:pt x="7373" y="686"/>
                    <a:pt x="7053" y="731"/>
                  </a:cubicBezTo>
                  <a:cubicBezTo>
                    <a:pt x="7008" y="731"/>
                    <a:pt x="6962" y="754"/>
                    <a:pt x="6916" y="754"/>
                  </a:cubicBezTo>
                  <a:cubicBezTo>
                    <a:pt x="6734" y="777"/>
                    <a:pt x="6574" y="822"/>
                    <a:pt x="6391" y="845"/>
                  </a:cubicBezTo>
                  <a:cubicBezTo>
                    <a:pt x="6232" y="868"/>
                    <a:pt x="6049" y="914"/>
                    <a:pt x="5866" y="937"/>
                  </a:cubicBezTo>
                  <a:cubicBezTo>
                    <a:pt x="5707" y="982"/>
                    <a:pt x="5524" y="1005"/>
                    <a:pt x="5364" y="1028"/>
                  </a:cubicBezTo>
                  <a:cubicBezTo>
                    <a:pt x="5205" y="1051"/>
                    <a:pt x="5068" y="1074"/>
                    <a:pt x="4931" y="1119"/>
                  </a:cubicBezTo>
                  <a:cubicBezTo>
                    <a:pt x="4725" y="1142"/>
                    <a:pt x="4543" y="1188"/>
                    <a:pt x="4337" y="1210"/>
                  </a:cubicBezTo>
                  <a:cubicBezTo>
                    <a:pt x="3926" y="1302"/>
                    <a:pt x="3493" y="1393"/>
                    <a:pt x="3105" y="1462"/>
                  </a:cubicBezTo>
                  <a:cubicBezTo>
                    <a:pt x="2968" y="1507"/>
                    <a:pt x="2831" y="1530"/>
                    <a:pt x="2694" y="1553"/>
                  </a:cubicBezTo>
                  <a:cubicBezTo>
                    <a:pt x="2648" y="1553"/>
                    <a:pt x="2625" y="1576"/>
                    <a:pt x="2580" y="1576"/>
                  </a:cubicBezTo>
                  <a:cubicBezTo>
                    <a:pt x="2397" y="1621"/>
                    <a:pt x="2237" y="1644"/>
                    <a:pt x="2077" y="1690"/>
                  </a:cubicBezTo>
                  <a:cubicBezTo>
                    <a:pt x="1804" y="1735"/>
                    <a:pt x="1552" y="1804"/>
                    <a:pt x="1324" y="1850"/>
                  </a:cubicBezTo>
                  <a:cubicBezTo>
                    <a:pt x="1233" y="1872"/>
                    <a:pt x="1142" y="1895"/>
                    <a:pt x="1050" y="1918"/>
                  </a:cubicBezTo>
                  <a:cubicBezTo>
                    <a:pt x="503" y="2055"/>
                    <a:pt x="137" y="2169"/>
                    <a:pt x="0" y="2260"/>
                  </a:cubicBezTo>
                  <a:cubicBezTo>
                    <a:pt x="0" y="2260"/>
                    <a:pt x="617" y="4406"/>
                    <a:pt x="754" y="4771"/>
                  </a:cubicBezTo>
                  <a:cubicBezTo>
                    <a:pt x="822" y="4931"/>
                    <a:pt x="1438" y="4977"/>
                    <a:pt x="2077" y="5022"/>
                  </a:cubicBezTo>
                  <a:cubicBezTo>
                    <a:pt x="2762" y="5068"/>
                    <a:pt x="3493" y="5091"/>
                    <a:pt x="3607" y="5251"/>
                  </a:cubicBezTo>
                  <a:cubicBezTo>
                    <a:pt x="3812" y="5524"/>
                    <a:pt x="3881" y="8035"/>
                    <a:pt x="4155" y="8309"/>
                  </a:cubicBezTo>
                  <a:cubicBezTo>
                    <a:pt x="4219" y="8373"/>
                    <a:pt x="4405" y="8396"/>
                    <a:pt x="4656" y="8396"/>
                  </a:cubicBezTo>
                  <a:cubicBezTo>
                    <a:pt x="5275" y="8396"/>
                    <a:pt x="6282" y="8256"/>
                    <a:pt x="6782" y="8256"/>
                  </a:cubicBezTo>
                  <a:cubicBezTo>
                    <a:pt x="6943" y="8256"/>
                    <a:pt x="7051" y="8271"/>
                    <a:pt x="7076" y="8309"/>
                  </a:cubicBezTo>
                  <a:cubicBezTo>
                    <a:pt x="7213" y="8515"/>
                    <a:pt x="7419" y="11139"/>
                    <a:pt x="7419" y="11139"/>
                  </a:cubicBezTo>
                  <a:lnTo>
                    <a:pt x="9929" y="11916"/>
                  </a:lnTo>
                  <a:cubicBezTo>
                    <a:pt x="9929" y="11893"/>
                    <a:pt x="9952" y="11870"/>
                    <a:pt x="9952" y="11847"/>
                  </a:cubicBezTo>
                  <a:cubicBezTo>
                    <a:pt x="9975" y="11824"/>
                    <a:pt x="9975" y="11801"/>
                    <a:pt x="9998" y="11756"/>
                  </a:cubicBezTo>
                  <a:cubicBezTo>
                    <a:pt x="10066" y="11550"/>
                    <a:pt x="10180" y="11231"/>
                    <a:pt x="10295" y="10774"/>
                  </a:cubicBezTo>
                  <a:cubicBezTo>
                    <a:pt x="10317" y="10706"/>
                    <a:pt x="10340" y="10637"/>
                    <a:pt x="10363" y="10569"/>
                  </a:cubicBezTo>
                  <a:cubicBezTo>
                    <a:pt x="10363" y="10546"/>
                    <a:pt x="10363" y="10523"/>
                    <a:pt x="10386" y="10500"/>
                  </a:cubicBezTo>
                  <a:cubicBezTo>
                    <a:pt x="10432" y="10341"/>
                    <a:pt x="10477" y="10158"/>
                    <a:pt x="10523" y="9975"/>
                  </a:cubicBezTo>
                  <a:cubicBezTo>
                    <a:pt x="10637" y="9542"/>
                    <a:pt x="10774" y="9040"/>
                    <a:pt x="10911" y="8515"/>
                  </a:cubicBezTo>
                  <a:cubicBezTo>
                    <a:pt x="10934" y="8400"/>
                    <a:pt x="10957" y="8286"/>
                    <a:pt x="10979" y="8149"/>
                  </a:cubicBezTo>
                  <a:cubicBezTo>
                    <a:pt x="11002" y="8127"/>
                    <a:pt x="11002" y="8081"/>
                    <a:pt x="11002" y="8058"/>
                  </a:cubicBezTo>
                  <a:cubicBezTo>
                    <a:pt x="11071" y="7830"/>
                    <a:pt x="11116" y="7602"/>
                    <a:pt x="11185" y="7350"/>
                  </a:cubicBezTo>
                  <a:cubicBezTo>
                    <a:pt x="11276" y="6962"/>
                    <a:pt x="11367" y="6552"/>
                    <a:pt x="11459" y="6141"/>
                  </a:cubicBezTo>
                  <a:cubicBezTo>
                    <a:pt x="11481" y="6072"/>
                    <a:pt x="11504" y="5981"/>
                    <a:pt x="11527" y="5890"/>
                  </a:cubicBezTo>
                  <a:cubicBezTo>
                    <a:pt x="11527" y="5798"/>
                    <a:pt x="11550" y="5707"/>
                    <a:pt x="11573" y="5616"/>
                  </a:cubicBezTo>
                  <a:cubicBezTo>
                    <a:pt x="11596" y="5502"/>
                    <a:pt x="11641" y="5388"/>
                    <a:pt x="11664" y="5273"/>
                  </a:cubicBezTo>
                  <a:cubicBezTo>
                    <a:pt x="11687" y="5159"/>
                    <a:pt x="11710" y="5045"/>
                    <a:pt x="11733" y="4931"/>
                  </a:cubicBezTo>
                  <a:cubicBezTo>
                    <a:pt x="11755" y="4817"/>
                    <a:pt x="11778" y="4703"/>
                    <a:pt x="11801" y="4589"/>
                  </a:cubicBezTo>
                  <a:cubicBezTo>
                    <a:pt x="11847" y="4360"/>
                    <a:pt x="11892" y="4155"/>
                    <a:pt x="11938" y="3927"/>
                  </a:cubicBezTo>
                  <a:cubicBezTo>
                    <a:pt x="11961" y="3835"/>
                    <a:pt x="11984" y="3721"/>
                    <a:pt x="12006" y="3607"/>
                  </a:cubicBezTo>
                  <a:cubicBezTo>
                    <a:pt x="12029" y="3493"/>
                    <a:pt x="12052" y="3402"/>
                    <a:pt x="12075" y="3288"/>
                  </a:cubicBezTo>
                  <a:cubicBezTo>
                    <a:pt x="12189" y="2763"/>
                    <a:pt x="12280" y="2283"/>
                    <a:pt x="12349" y="1850"/>
                  </a:cubicBezTo>
                  <a:cubicBezTo>
                    <a:pt x="12372" y="1713"/>
                    <a:pt x="12395" y="1576"/>
                    <a:pt x="12417" y="1439"/>
                  </a:cubicBezTo>
                  <a:cubicBezTo>
                    <a:pt x="12554" y="617"/>
                    <a:pt x="12577" y="92"/>
                    <a:pt x="12509" y="24"/>
                  </a:cubicBezTo>
                  <a:cubicBezTo>
                    <a:pt x="12463" y="1"/>
                    <a:pt x="12349" y="1"/>
                    <a:pt x="12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25;p8">
              <a:extLst>
                <a:ext uri="{FF2B5EF4-FFF2-40B4-BE49-F238E27FC236}">
                  <a16:creationId xmlns:a16="http://schemas.microsoft.com/office/drawing/2014/main" xmlns="" id="{0FF31A84-D86B-4B07-B30F-4335DDFA766B}"/>
                </a:ext>
              </a:extLst>
            </p:cNvPr>
            <p:cNvSpPr/>
            <p:nvPr/>
          </p:nvSpPr>
          <p:spPr>
            <a:xfrm>
              <a:off x="1243000" y="2481150"/>
              <a:ext cx="314450" cy="297900"/>
            </a:xfrm>
            <a:custGeom>
              <a:avLst/>
              <a:gdLst/>
              <a:ahLst/>
              <a:cxnLst/>
              <a:rect l="l" t="t" r="r" b="b"/>
              <a:pathLst>
                <a:path w="12578" h="11916" fill="none" extrusionOk="0">
                  <a:moveTo>
                    <a:pt x="12417" y="1439"/>
                  </a:moveTo>
                  <a:cubicBezTo>
                    <a:pt x="12395" y="1576"/>
                    <a:pt x="12372" y="1713"/>
                    <a:pt x="12349" y="1850"/>
                  </a:cubicBezTo>
                  <a:cubicBezTo>
                    <a:pt x="12280" y="2283"/>
                    <a:pt x="12189" y="2763"/>
                    <a:pt x="12075" y="3288"/>
                  </a:cubicBezTo>
                  <a:cubicBezTo>
                    <a:pt x="12052" y="3402"/>
                    <a:pt x="12029" y="3493"/>
                    <a:pt x="12006" y="3607"/>
                  </a:cubicBezTo>
                  <a:cubicBezTo>
                    <a:pt x="11984" y="3721"/>
                    <a:pt x="11961" y="3835"/>
                    <a:pt x="11938" y="3927"/>
                  </a:cubicBezTo>
                  <a:cubicBezTo>
                    <a:pt x="11892" y="4155"/>
                    <a:pt x="11847" y="4360"/>
                    <a:pt x="11801" y="4589"/>
                  </a:cubicBezTo>
                  <a:cubicBezTo>
                    <a:pt x="11778" y="4703"/>
                    <a:pt x="11755" y="4817"/>
                    <a:pt x="11733" y="4931"/>
                  </a:cubicBezTo>
                  <a:cubicBezTo>
                    <a:pt x="11710" y="5045"/>
                    <a:pt x="11687" y="5159"/>
                    <a:pt x="11664" y="5273"/>
                  </a:cubicBezTo>
                  <a:cubicBezTo>
                    <a:pt x="11641" y="5388"/>
                    <a:pt x="11596" y="5502"/>
                    <a:pt x="11573" y="5616"/>
                  </a:cubicBezTo>
                  <a:cubicBezTo>
                    <a:pt x="11550" y="5707"/>
                    <a:pt x="11527" y="5798"/>
                    <a:pt x="11527" y="5890"/>
                  </a:cubicBezTo>
                  <a:cubicBezTo>
                    <a:pt x="11504" y="5981"/>
                    <a:pt x="11481" y="6072"/>
                    <a:pt x="11459" y="6141"/>
                  </a:cubicBezTo>
                  <a:cubicBezTo>
                    <a:pt x="11367" y="6552"/>
                    <a:pt x="11276" y="6962"/>
                    <a:pt x="11185" y="7350"/>
                  </a:cubicBezTo>
                  <a:cubicBezTo>
                    <a:pt x="11116" y="7602"/>
                    <a:pt x="11071" y="7830"/>
                    <a:pt x="11002" y="8058"/>
                  </a:cubicBezTo>
                  <a:cubicBezTo>
                    <a:pt x="11002" y="8081"/>
                    <a:pt x="11002" y="8127"/>
                    <a:pt x="10979" y="8149"/>
                  </a:cubicBezTo>
                  <a:cubicBezTo>
                    <a:pt x="10957" y="8286"/>
                    <a:pt x="10934" y="8400"/>
                    <a:pt x="10911" y="8515"/>
                  </a:cubicBezTo>
                  <a:cubicBezTo>
                    <a:pt x="10774" y="9040"/>
                    <a:pt x="10637" y="9542"/>
                    <a:pt x="10523" y="9975"/>
                  </a:cubicBezTo>
                  <a:cubicBezTo>
                    <a:pt x="10477" y="10158"/>
                    <a:pt x="10432" y="10341"/>
                    <a:pt x="10386" y="10500"/>
                  </a:cubicBezTo>
                  <a:cubicBezTo>
                    <a:pt x="10363" y="10523"/>
                    <a:pt x="10363" y="10546"/>
                    <a:pt x="10363" y="10569"/>
                  </a:cubicBezTo>
                  <a:cubicBezTo>
                    <a:pt x="10340" y="10637"/>
                    <a:pt x="10317" y="10706"/>
                    <a:pt x="10295" y="10774"/>
                  </a:cubicBezTo>
                  <a:cubicBezTo>
                    <a:pt x="10180" y="11231"/>
                    <a:pt x="10066" y="11550"/>
                    <a:pt x="9998" y="11756"/>
                  </a:cubicBezTo>
                  <a:cubicBezTo>
                    <a:pt x="9975" y="11801"/>
                    <a:pt x="9975" y="11824"/>
                    <a:pt x="9952" y="11847"/>
                  </a:cubicBezTo>
                  <a:cubicBezTo>
                    <a:pt x="9952" y="11870"/>
                    <a:pt x="9929" y="11893"/>
                    <a:pt x="9929" y="11916"/>
                  </a:cubicBezTo>
                  <a:lnTo>
                    <a:pt x="7419" y="11139"/>
                  </a:lnTo>
                  <a:cubicBezTo>
                    <a:pt x="7419" y="11139"/>
                    <a:pt x="7213" y="8515"/>
                    <a:pt x="7076" y="8309"/>
                  </a:cubicBezTo>
                  <a:cubicBezTo>
                    <a:pt x="6939" y="8104"/>
                    <a:pt x="4428" y="8583"/>
                    <a:pt x="4155" y="8309"/>
                  </a:cubicBezTo>
                  <a:cubicBezTo>
                    <a:pt x="3881" y="8035"/>
                    <a:pt x="3812" y="5524"/>
                    <a:pt x="3607" y="5251"/>
                  </a:cubicBezTo>
                  <a:cubicBezTo>
                    <a:pt x="3493" y="5091"/>
                    <a:pt x="2762" y="5068"/>
                    <a:pt x="2077" y="5022"/>
                  </a:cubicBezTo>
                  <a:cubicBezTo>
                    <a:pt x="1438" y="4977"/>
                    <a:pt x="822" y="4931"/>
                    <a:pt x="754" y="4771"/>
                  </a:cubicBezTo>
                  <a:cubicBezTo>
                    <a:pt x="617" y="4406"/>
                    <a:pt x="0" y="2260"/>
                    <a:pt x="0" y="2260"/>
                  </a:cubicBezTo>
                  <a:cubicBezTo>
                    <a:pt x="137" y="2169"/>
                    <a:pt x="503" y="2055"/>
                    <a:pt x="1050" y="1918"/>
                  </a:cubicBezTo>
                  <a:cubicBezTo>
                    <a:pt x="1142" y="1895"/>
                    <a:pt x="1233" y="1872"/>
                    <a:pt x="1324" y="1850"/>
                  </a:cubicBezTo>
                  <a:cubicBezTo>
                    <a:pt x="1552" y="1804"/>
                    <a:pt x="1804" y="1735"/>
                    <a:pt x="2077" y="1690"/>
                  </a:cubicBezTo>
                  <a:cubicBezTo>
                    <a:pt x="2237" y="1644"/>
                    <a:pt x="2397" y="1621"/>
                    <a:pt x="2580" y="1576"/>
                  </a:cubicBezTo>
                  <a:cubicBezTo>
                    <a:pt x="2625" y="1576"/>
                    <a:pt x="2648" y="1553"/>
                    <a:pt x="2694" y="1553"/>
                  </a:cubicBezTo>
                  <a:cubicBezTo>
                    <a:pt x="2831" y="1530"/>
                    <a:pt x="2968" y="1507"/>
                    <a:pt x="3105" y="1462"/>
                  </a:cubicBezTo>
                  <a:cubicBezTo>
                    <a:pt x="3493" y="1393"/>
                    <a:pt x="3926" y="1302"/>
                    <a:pt x="4337" y="1210"/>
                  </a:cubicBezTo>
                  <a:cubicBezTo>
                    <a:pt x="4543" y="1188"/>
                    <a:pt x="4725" y="1142"/>
                    <a:pt x="4931" y="1119"/>
                  </a:cubicBezTo>
                  <a:cubicBezTo>
                    <a:pt x="5068" y="1074"/>
                    <a:pt x="5205" y="1051"/>
                    <a:pt x="5364" y="1028"/>
                  </a:cubicBezTo>
                  <a:cubicBezTo>
                    <a:pt x="5524" y="1005"/>
                    <a:pt x="5707" y="982"/>
                    <a:pt x="5866" y="937"/>
                  </a:cubicBezTo>
                  <a:cubicBezTo>
                    <a:pt x="6049" y="914"/>
                    <a:pt x="6232" y="868"/>
                    <a:pt x="6391" y="845"/>
                  </a:cubicBezTo>
                  <a:cubicBezTo>
                    <a:pt x="6574" y="822"/>
                    <a:pt x="6734" y="777"/>
                    <a:pt x="6916" y="754"/>
                  </a:cubicBezTo>
                  <a:cubicBezTo>
                    <a:pt x="6962" y="754"/>
                    <a:pt x="7008" y="731"/>
                    <a:pt x="7053" y="731"/>
                  </a:cubicBezTo>
                  <a:cubicBezTo>
                    <a:pt x="7373" y="686"/>
                    <a:pt x="7692" y="617"/>
                    <a:pt x="8012" y="571"/>
                  </a:cubicBezTo>
                  <a:cubicBezTo>
                    <a:pt x="8195" y="549"/>
                    <a:pt x="8377" y="503"/>
                    <a:pt x="8537" y="480"/>
                  </a:cubicBezTo>
                  <a:cubicBezTo>
                    <a:pt x="8583" y="480"/>
                    <a:pt x="8628" y="457"/>
                    <a:pt x="8651" y="457"/>
                  </a:cubicBezTo>
                  <a:cubicBezTo>
                    <a:pt x="8857" y="434"/>
                    <a:pt x="9039" y="412"/>
                    <a:pt x="9222" y="366"/>
                  </a:cubicBezTo>
                  <a:lnTo>
                    <a:pt x="9222" y="366"/>
                  </a:lnTo>
                  <a:cubicBezTo>
                    <a:pt x="9313" y="366"/>
                    <a:pt x="9404" y="343"/>
                    <a:pt x="9473" y="343"/>
                  </a:cubicBezTo>
                  <a:cubicBezTo>
                    <a:pt x="9587" y="320"/>
                    <a:pt x="9701" y="297"/>
                    <a:pt x="9815" y="275"/>
                  </a:cubicBezTo>
                  <a:cubicBezTo>
                    <a:pt x="9952" y="275"/>
                    <a:pt x="10089" y="252"/>
                    <a:pt x="10226" y="229"/>
                  </a:cubicBezTo>
                  <a:cubicBezTo>
                    <a:pt x="10386" y="206"/>
                    <a:pt x="10546" y="183"/>
                    <a:pt x="10683" y="161"/>
                  </a:cubicBezTo>
                  <a:cubicBezTo>
                    <a:pt x="10774" y="161"/>
                    <a:pt x="10842" y="138"/>
                    <a:pt x="10911" y="138"/>
                  </a:cubicBezTo>
                  <a:cubicBezTo>
                    <a:pt x="10979" y="138"/>
                    <a:pt x="11048" y="115"/>
                    <a:pt x="11116" y="115"/>
                  </a:cubicBezTo>
                  <a:cubicBezTo>
                    <a:pt x="11185" y="92"/>
                    <a:pt x="11253" y="92"/>
                    <a:pt x="11299" y="92"/>
                  </a:cubicBezTo>
                  <a:cubicBezTo>
                    <a:pt x="11322" y="92"/>
                    <a:pt x="11322" y="92"/>
                    <a:pt x="11322" y="92"/>
                  </a:cubicBezTo>
                  <a:cubicBezTo>
                    <a:pt x="11436" y="69"/>
                    <a:pt x="11504" y="69"/>
                    <a:pt x="11596" y="46"/>
                  </a:cubicBezTo>
                  <a:cubicBezTo>
                    <a:pt x="11778" y="24"/>
                    <a:pt x="11938" y="24"/>
                    <a:pt x="12075" y="24"/>
                  </a:cubicBezTo>
                  <a:cubicBezTo>
                    <a:pt x="12121" y="1"/>
                    <a:pt x="12166" y="1"/>
                    <a:pt x="12189" y="1"/>
                  </a:cubicBezTo>
                  <a:cubicBezTo>
                    <a:pt x="12349" y="1"/>
                    <a:pt x="12463" y="1"/>
                    <a:pt x="12509" y="24"/>
                  </a:cubicBezTo>
                  <a:cubicBezTo>
                    <a:pt x="12577" y="92"/>
                    <a:pt x="12554" y="617"/>
                    <a:pt x="12417" y="1439"/>
                  </a:cubicBezTo>
                  <a:close/>
                </a:path>
              </a:pathLst>
            </a:custGeom>
            <a:solidFill>
              <a:schemeClr val="dk1"/>
            </a:solidFill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26;p8">
              <a:extLst>
                <a:ext uri="{FF2B5EF4-FFF2-40B4-BE49-F238E27FC236}">
                  <a16:creationId xmlns:a16="http://schemas.microsoft.com/office/drawing/2014/main" xmlns="" id="{3CDDFB8B-DC75-4AF9-A458-6E647631038D}"/>
                </a:ext>
              </a:extLst>
            </p:cNvPr>
            <p:cNvSpPr/>
            <p:nvPr/>
          </p:nvSpPr>
          <p:spPr>
            <a:xfrm>
              <a:off x="1473525" y="2481075"/>
              <a:ext cx="85625" cy="82275"/>
            </a:xfrm>
            <a:custGeom>
              <a:avLst/>
              <a:gdLst/>
              <a:ahLst/>
              <a:cxnLst/>
              <a:rect l="l" t="t" r="r" b="b"/>
              <a:pathLst>
                <a:path w="3425" h="3291" extrusionOk="0">
                  <a:moveTo>
                    <a:pt x="3070" y="1"/>
                  </a:moveTo>
                  <a:cubicBezTo>
                    <a:pt x="2595" y="1"/>
                    <a:pt x="1440" y="148"/>
                    <a:pt x="1" y="369"/>
                  </a:cubicBezTo>
                  <a:cubicBezTo>
                    <a:pt x="1" y="369"/>
                    <a:pt x="206" y="3085"/>
                    <a:pt x="2854" y="3291"/>
                  </a:cubicBezTo>
                  <a:cubicBezTo>
                    <a:pt x="3219" y="1510"/>
                    <a:pt x="3425" y="141"/>
                    <a:pt x="3288" y="27"/>
                  </a:cubicBezTo>
                  <a:cubicBezTo>
                    <a:pt x="3257" y="9"/>
                    <a:pt x="3183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27;p8">
              <a:extLst>
                <a:ext uri="{FF2B5EF4-FFF2-40B4-BE49-F238E27FC236}">
                  <a16:creationId xmlns:a16="http://schemas.microsoft.com/office/drawing/2014/main" xmlns="" id="{36912A92-ED84-4CCA-959A-3BBC5AEE5C3C}"/>
                </a:ext>
              </a:extLst>
            </p:cNvPr>
            <p:cNvSpPr/>
            <p:nvPr/>
          </p:nvSpPr>
          <p:spPr>
            <a:xfrm>
              <a:off x="765950" y="2826950"/>
              <a:ext cx="358950" cy="376900"/>
            </a:xfrm>
            <a:custGeom>
              <a:avLst/>
              <a:gdLst/>
              <a:ahLst/>
              <a:cxnLst/>
              <a:rect l="l" t="t" r="r" b="b"/>
              <a:pathLst>
                <a:path w="14358" h="15076" extrusionOk="0">
                  <a:moveTo>
                    <a:pt x="5205" y="1"/>
                  </a:moveTo>
                  <a:cubicBezTo>
                    <a:pt x="4269" y="800"/>
                    <a:pt x="3424" y="1530"/>
                    <a:pt x="2717" y="2146"/>
                  </a:cubicBezTo>
                  <a:cubicBezTo>
                    <a:pt x="2466" y="2352"/>
                    <a:pt x="2237" y="2557"/>
                    <a:pt x="2009" y="2763"/>
                  </a:cubicBezTo>
                  <a:cubicBezTo>
                    <a:pt x="1963" y="2808"/>
                    <a:pt x="1895" y="2854"/>
                    <a:pt x="1849" y="2900"/>
                  </a:cubicBezTo>
                  <a:cubicBezTo>
                    <a:pt x="1758" y="2968"/>
                    <a:pt x="1689" y="3037"/>
                    <a:pt x="1621" y="3105"/>
                  </a:cubicBezTo>
                  <a:cubicBezTo>
                    <a:pt x="1575" y="3151"/>
                    <a:pt x="1553" y="3174"/>
                    <a:pt x="1507" y="3196"/>
                  </a:cubicBezTo>
                  <a:cubicBezTo>
                    <a:pt x="1438" y="3265"/>
                    <a:pt x="1370" y="3311"/>
                    <a:pt x="1324" y="3379"/>
                  </a:cubicBezTo>
                  <a:lnTo>
                    <a:pt x="1301" y="3379"/>
                  </a:lnTo>
                  <a:cubicBezTo>
                    <a:pt x="1210" y="3470"/>
                    <a:pt x="1142" y="3539"/>
                    <a:pt x="1073" y="3607"/>
                  </a:cubicBezTo>
                  <a:cubicBezTo>
                    <a:pt x="936" y="3721"/>
                    <a:pt x="845" y="3813"/>
                    <a:pt x="799" y="3858"/>
                  </a:cubicBezTo>
                  <a:cubicBezTo>
                    <a:pt x="571" y="4132"/>
                    <a:pt x="343" y="4634"/>
                    <a:pt x="229" y="5296"/>
                  </a:cubicBezTo>
                  <a:cubicBezTo>
                    <a:pt x="0" y="6711"/>
                    <a:pt x="274" y="8857"/>
                    <a:pt x="2192" y="11482"/>
                  </a:cubicBezTo>
                  <a:cubicBezTo>
                    <a:pt x="4155" y="14153"/>
                    <a:pt x="6300" y="14997"/>
                    <a:pt x="7852" y="15066"/>
                  </a:cubicBezTo>
                  <a:cubicBezTo>
                    <a:pt x="7961" y="15072"/>
                    <a:pt x="8067" y="15076"/>
                    <a:pt x="8170" y="15076"/>
                  </a:cubicBezTo>
                  <a:cubicBezTo>
                    <a:pt x="8755" y="15076"/>
                    <a:pt x="9234" y="14970"/>
                    <a:pt x="9564" y="14814"/>
                  </a:cubicBezTo>
                  <a:cubicBezTo>
                    <a:pt x="9724" y="14746"/>
                    <a:pt x="10135" y="14449"/>
                    <a:pt x="10728" y="13993"/>
                  </a:cubicBezTo>
                  <a:cubicBezTo>
                    <a:pt x="10797" y="13924"/>
                    <a:pt x="10865" y="13879"/>
                    <a:pt x="10957" y="13810"/>
                  </a:cubicBezTo>
                  <a:cubicBezTo>
                    <a:pt x="11162" y="13628"/>
                    <a:pt x="11413" y="13445"/>
                    <a:pt x="11687" y="13217"/>
                  </a:cubicBezTo>
                  <a:cubicBezTo>
                    <a:pt x="12440" y="12600"/>
                    <a:pt x="13353" y="11847"/>
                    <a:pt x="14358" y="11003"/>
                  </a:cubicBezTo>
                  <a:cubicBezTo>
                    <a:pt x="13581" y="10797"/>
                    <a:pt x="12874" y="10523"/>
                    <a:pt x="12212" y="10204"/>
                  </a:cubicBezTo>
                  <a:cubicBezTo>
                    <a:pt x="12075" y="10135"/>
                    <a:pt x="11915" y="10067"/>
                    <a:pt x="11778" y="9975"/>
                  </a:cubicBezTo>
                  <a:cubicBezTo>
                    <a:pt x="10500" y="9291"/>
                    <a:pt x="9473" y="8446"/>
                    <a:pt x="8628" y="7533"/>
                  </a:cubicBezTo>
                  <a:cubicBezTo>
                    <a:pt x="5570" y="4201"/>
                    <a:pt x="5205" y="1"/>
                    <a:pt x="5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28;p8">
              <a:extLst>
                <a:ext uri="{FF2B5EF4-FFF2-40B4-BE49-F238E27FC236}">
                  <a16:creationId xmlns:a16="http://schemas.microsoft.com/office/drawing/2014/main" xmlns="" id="{DC1E3056-6E17-4D73-84C7-26153721483F}"/>
                </a:ext>
              </a:extLst>
            </p:cNvPr>
            <p:cNvSpPr/>
            <p:nvPr/>
          </p:nvSpPr>
          <p:spPr>
            <a:xfrm>
              <a:off x="806475" y="2880600"/>
              <a:ext cx="251650" cy="296175"/>
            </a:xfrm>
            <a:custGeom>
              <a:avLst/>
              <a:gdLst/>
              <a:ahLst/>
              <a:cxnLst/>
              <a:rect l="l" t="t" r="r" b="b"/>
              <a:pathLst>
                <a:path w="10066" h="11847" extrusionOk="0">
                  <a:moveTo>
                    <a:pt x="1096" y="0"/>
                  </a:moveTo>
                  <a:cubicBezTo>
                    <a:pt x="845" y="206"/>
                    <a:pt x="616" y="411"/>
                    <a:pt x="388" y="617"/>
                  </a:cubicBezTo>
                  <a:cubicBezTo>
                    <a:pt x="342" y="662"/>
                    <a:pt x="274" y="708"/>
                    <a:pt x="228" y="754"/>
                  </a:cubicBezTo>
                  <a:cubicBezTo>
                    <a:pt x="137" y="822"/>
                    <a:pt x="68" y="891"/>
                    <a:pt x="0" y="959"/>
                  </a:cubicBezTo>
                  <a:cubicBezTo>
                    <a:pt x="0" y="959"/>
                    <a:pt x="342" y="10660"/>
                    <a:pt x="9107" y="11847"/>
                  </a:cubicBezTo>
                  <a:cubicBezTo>
                    <a:pt x="9176" y="11778"/>
                    <a:pt x="9244" y="11733"/>
                    <a:pt x="9336" y="11664"/>
                  </a:cubicBezTo>
                  <a:cubicBezTo>
                    <a:pt x="9541" y="11482"/>
                    <a:pt x="9792" y="11299"/>
                    <a:pt x="10066" y="11071"/>
                  </a:cubicBezTo>
                  <a:cubicBezTo>
                    <a:pt x="9701" y="11048"/>
                    <a:pt x="1940" y="10272"/>
                    <a:pt x="1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29;p8">
              <a:extLst>
                <a:ext uri="{FF2B5EF4-FFF2-40B4-BE49-F238E27FC236}">
                  <a16:creationId xmlns:a16="http://schemas.microsoft.com/office/drawing/2014/main" xmlns="" id="{ABAD9BC4-27D9-4542-866F-15B452AB7D4B}"/>
                </a:ext>
              </a:extLst>
            </p:cNvPr>
            <p:cNvSpPr/>
            <p:nvPr/>
          </p:nvSpPr>
          <p:spPr>
            <a:xfrm>
              <a:off x="765950" y="2826950"/>
              <a:ext cx="358950" cy="377800"/>
            </a:xfrm>
            <a:custGeom>
              <a:avLst/>
              <a:gdLst/>
              <a:ahLst/>
              <a:cxnLst/>
              <a:rect l="l" t="t" r="r" b="b"/>
              <a:pathLst>
                <a:path w="14358" h="15112" fill="none" extrusionOk="0">
                  <a:moveTo>
                    <a:pt x="14358" y="11003"/>
                  </a:moveTo>
                  <a:cubicBezTo>
                    <a:pt x="13353" y="11847"/>
                    <a:pt x="12440" y="12600"/>
                    <a:pt x="11687" y="13217"/>
                  </a:cubicBezTo>
                  <a:cubicBezTo>
                    <a:pt x="11687" y="13217"/>
                    <a:pt x="11687" y="13217"/>
                    <a:pt x="11687" y="13217"/>
                  </a:cubicBezTo>
                  <a:cubicBezTo>
                    <a:pt x="11413" y="13445"/>
                    <a:pt x="11162" y="13628"/>
                    <a:pt x="10957" y="13810"/>
                  </a:cubicBezTo>
                  <a:cubicBezTo>
                    <a:pt x="10865" y="13879"/>
                    <a:pt x="10797" y="13924"/>
                    <a:pt x="10728" y="13993"/>
                  </a:cubicBezTo>
                  <a:lnTo>
                    <a:pt x="10728" y="13993"/>
                  </a:lnTo>
                  <a:cubicBezTo>
                    <a:pt x="10135" y="14449"/>
                    <a:pt x="9724" y="14746"/>
                    <a:pt x="9564" y="14814"/>
                  </a:cubicBezTo>
                  <a:cubicBezTo>
                    <a:pt x="9176" y="14997"/>
                    <a:pt x="8583" y="15111"/>
                    <a:pt x="7852" y="15066"/>
                  </a:cubicBezTo>
                  <a:cubicBezTo>
                    <a:pt x="6300" y="14997"/>
                    <a:pt x="4155" y="14153"/>
                    <a:pt x="2192" y="11482"/>
                  </a:cubicBezTo>
                  <a:cubicBezTo>
                    <a:pt x="274" y="8857"/>
                    <a:pt x="0" y="6711"/>
                    <a:pt x="229" y="5296"/>
                  </a:cubicBezTo>
                  <a:cubicBezTo>
                    <a:pt x="229" y="5296"/>
                    <a:pt x="229" y="5296"/>
                    <a:pt x="229" y="5296"/>
                  </a:cubicBezTo>
                  <a:cubicBezTo>
                    <a:pt x="343" y="4634"/>
                    <a:pt x="571" y="4132"/>
                    <a:pt x="799" y="3858"/>
                  </a:cubicBezTo>
                  <a:cubicBezTo>
                    <a:pt x="845" y="3813"/>
                    <a:pt x="936" y="3721"/>
                    <a:pt x="1073" y="3607"/>
                  </a:cubicBezTo>
                  <a:cubicBezTo>
                    <a:pt x="1142" y="3539"/>
                    <a:pt x="1210" y="3470"/>
                    <a:pt x="1301" y="3379"/>
                  </a:cubicBezTo>
                  <a:cubicBezTo>
                    <a:pt x="1301" y="3379"/>
                    <a:pt x="1301" y="3379"/>
                    <a:pt x="1324" y="3379"/>
                  </a:cubicBezTo>
                  <a:cubicBezTo>
                    <a:pt x="1370" y="3311"/>
                    <a:pt x="1438" y="3265"/>
                    <a:pt x="1507" y="3196"/>
                  </a:cubicBezTo>
                  <a:cubicBezTo>
                    <a:pt x="1553" y="3174"/>
                    <a:pt x="1575" y="3151"/>
                    <a:pt x="1621" y="3105"/>
                  </a:cubicBezTo>
                  <a:cubicBezTo>
                    <a:pt x="1689" y="3037"/>
                    <a:pt x="1758" y="2968"/>
                    <a:pt x="1849" y="2900"/>
                  </a:cubicBezTo>
                  <a:cubicBezTo>
                    <a:pt x="1895" y="2854"/>
                    <a:pt x="1963" y="2808"/>
                    <a:pt x="2009" y="2763"/>
                  </a:cubicBezTo>
                  <a:cubicBezTo>
                    <a:pt x="2237" y="2557"/>
                    <a:pt x="2466" y="2352"/>
                    <a:pt x="2717" y="2146"/>
                  </a:cubicBezTo>
                  <a:cubicBezTo>
                    <a:pt x="3424" y="1530"/>
                    <a:pt x="4269" y="800"/>
                    <a:pt x="5205" y="1"/>
                  </a:cubicBezTo>
                  <a:cubicBezTo>
                    <a:pt x="5205" y="1"/>
                    <a:pt x="5570" y="4201"/>
                    <a:pt x="8628" y="7533"/>
                  </a:cubicBezTo>
                  <a:cubicBezTo>
                    <a:pt x="9473" y="8446"/>
                    <a:pt x="10500" y="9291"/>
                    <a:pt x="11778" y="9975"/>
                  </a:cubicBezTo>
                  <a:lnTo>
                    <a:pt x="11778" y="9975"/>
                  </a:lnTo>
                  <a:cubicBezTo>
                    <a:pt x="11915" y="10067"/>
                    <a:pt x="12075" y="10135"/>
                    <a:pt x="12212" y="10204"/>
                  </a:cubicBezTo>
                  <a:cubicBezTo>
                    <a:pt x="12874" y="10523"/>
                    <a:pt x="13581" y="10797"/>
                    <a:pt x="14358" y="11003"/>
                  </a:cubicBezTo>
                  <a:close/>
                </a:path>
              </a:pathLst>
            </a:custGeom>
            <a:noFill/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30;p8">
              <a:extLst>
                <a:ext uri="{FF2B5EF4-FFF2-40B4-BE49-F238E27FC236}">
                  <a16:creationId xmlns:a16="http://schemas.microsoft.com/office/drawing/2014/main" xmlns="" id="{CC5EF4A9-976A-4E09-9FC2-CBC0281E405B}"/>
                </a:ext>
              </a:extLst>
            </p:cNvPr>
            <p:cNvSpPr/>
            <p:nvPr/>
          </p:nvSpPr>
          <p:spPr>
            <a:xfrm>
              <a:off x="915450" y="2600425"/>
              <a:ext cx="346400" cy="304175"/>
            </a:xfrm>
            <a:custGeom>
              <a:avLst/>
              <a:gdLst/>
              <a:ahLst/>
              <a:cxnLst/>
              <a:rect l="l" t="t" r="r" b="b"/>
              <a:pathLst>
                <a:path w="13856" h="12167" fill="none" extrusionOk="0">
                  <a:moveTo>
                    <a:pt x="13856" y="0"/>
                  </a:moveTo>
                  <a:lnTo>
                    <a:pt x="1" y="12166"/>
                  </a:lnTo>
                </a:path>
              </a:pathLst>
            </a:custGeom>
            <a:noFill/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31;p8">
              <a:extLst>
                <a:ext uri="{FF2B5EF4-FFF2-40B4-BE49-F238E27FC236}">
                  <a16:creationId xmlns:a16="http://schemas.microsoft.com/office/drawing/2014/main" xmlns="" id="{153FAAE9-F43F-4550-9CA9-580314C93D2C}"/>
                </a:ext>
              </a:extLst>
            </p:cNvPr>
            <p:cNvSpPr/>
            <p:nvPr/>
          </p:nvSpPr>
          <p:spPr>
            <a:xfrm>
              <a:off x="981650" y="2688875"/>
              <a:ext cx="365225" cy="326425"/>
            </a:xfrm>
            <a:custGeom>
              <a:avLst/>
              <a:gdLst/>
              <a:ahLst/>
              <a:cxnLst/>
              <a:rect l="l" t="t" r="r" b="b"/>
              <a:pathLst>
                <a:path w="14609" h="13057" fill="none" extrusionOk="0">
                  <a:moveTo>
                    <a:pt x="14609" y="0"/>
                  </a:moveTo>
                  <a:lnTo>
                    <a:pt x="0" y="13056"/>
                  </a:lnTo>
                </a:path>
              </a:pathLst>
            </a:custGeom>
            <a:solidFill>
              <a:schemeClr val="dk1"/>
            </a:solidFill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32;p8">
              <a:extLst>
                <a:ext uri="{FF2B5EF4-FFF2-40B4-BE49-F238E27FC236}">
                  <a16:creationId xmlns:a16="http://schemas.microsoft.com/office/drawing/2014/main" xmlns="" id="{709ED79B-D96E-4EED-AFBB-BDE52C300F6B}"/>
                </a:ext>
              </a:extLst>
            </p:cNvPr>
            <p:cNvSpPr/>
            <p:nvPr/>
          </p:nvSpPr>
          <p:spPr>
            <a:xfrm>
              <a:off x="1071225" y="2759625"/>
              <a:ext cx="357250" cy="322425"/>
            </a:xfrm>
            <a:custGeom>
              <a:avLst/>
              <a:gdLst/>
              <a:ahLst/>
              <a:cxnLst/>
              <a:rect l="l" t="t" r="r" b="b"/>
              <a:pathLst>
                <a:path w="14290" h="12897" fill="none" extrusionOk="0">
                  <a:moveTo>
                    <a:pt x="14290" y="0"/>
                  </a:moveTo>
                  <a:lnTo>
                    <a:pt x="1" y="12897"/>
                  </a:lnTo>
                </a:path>
              </a:pathLst>
            </a:custGeom>
            <a:solidFill>
              <a:schemeClr val="dk1"/>
            </a:solidFill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533;p8">
            <a:extLst>
              <a:ext uri="{FF2B5EF4-FFF2-40B4-BE49-F238E27FC236}">
                <a16:creationId xmlns:a16="http://schemas.microsoft.com/office/drawing/2014/main" xmlns="" id="{4225F9C6-16BF-4D08-AF9C-0996253FCBDA}"/>
              </a:ext>
            </a:extLst>
          </p:cNvPr>
          <p:cNvGrpSpPr/>
          <p:nvPr/>
        </p:nvGrpSpPr>
        <p:grpSpPr>
          <a:xfrm rot="2827410">
            <a:off x="-336382" y="6241249"/>
            <a:ext cx="1146599" cy="1320793"/>
            <a:chOff x="2717500" y="635175"/>
            <a:chExt cx="859975" cy="990625"/>
          </a:xfrm>
        </p:grpSpPr>
        <p:sp>
          <p:nvSpPr>
            <p:cNvPr id="24" name="Google Shape;534;p8">
              <a:extLst>
                <a:ext uri="{FF2B5EF4-FFF2-40B4-BE49-F238E27FC236}">
                  <a16:creationId xmlns:a16="http://schemas.microsoft.com/office/drawing/2014/main" xmlns="" id="{163B2788-7682-406F-8866-5AF79BAD1166}"/>
                </a:ext>
              </a:extLst>
            </p:cNvPr>
            <p:cNvSpPr/>
            <p:nvPr/>
          </p:nvSpPr>
          <p:spPr>
            <a:xfrm>
              <a:off x="3058175" y="1240025"/>
              <a:ext cx="496475" cy="326100"/>
            </a:xfrm>
            <a:custGeom>
              <a:avLst/>
              <a:gdLst/>
              <a:ahLst/>
              <a:cxnLst/>
              <a:rect l="l" t="t" r="r" b="b"/>
              <a:pathLst>
                <a:path w="19859" h="13044" extrusionOk="0">
                  <a:moveTo>
                    <a:pt x="19859" y="1"/>
                  </a:moveTo>
                  <a:cubicBezTo>
                    <a:pt x="19858" y="1"/>
                    <a:pt x="1" y="7122"/>
                    <a:pt x="366" y="10135"/>
                  </a:cubicBezTo>
                  <a:cubicBezTo>
                    <a:pt x="638" y="12384"/>
                    <a:pt x="1483" y="13043"/>
                    <a:pt x="2653" y="13043"/>
                  </a:cubicBezTo>
                  <a:cubicBezTo>
                    <a:pt x="3051" y="13043"/>
                    <a:pt x="3486" y="12967"/>
                    <a:pt x="3949" y="12851"/>
                  </a:cubicBezTo>
                  <a:cubicBezTo>
                    <a:pt x="5775" y="12395"/>
                    <a:pt x="19585" y="5273"/>
                    <a:pt x="19585" y="5273"/>
                  </a:cubicBezTo>
                  <a:cubicBezTo>
                    <a:pt x="18854" y="1987"/>
                    <a:pt x="19859" y="1"/>
                    <a:pt x="19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35;p8">
              <a:extLst>
                <a:ext uri="{FF2B5EF4-FFF2-40B4-BE49-F238E27FC236}">
                  <a16:creationId xmlns:a16="http://schemas.microsoft.com/office/drawing/2014/main" xmlns="" id="{EEE5DF47-BF0A-4850-8DD6-972ABB8FB525}"/>
                </a:ext>
              </a:extLst>
            </p:cNvPr>
            <p:cNvSpPr/>
            <p:nvPr/>
          </p:nvSpPr>
          <p:spPr>
            <a:xfrm>
              <a:off x="3058175" y="1240025"/>
              <a:ext cx="496475" cy="332700"/>
            </a:xfrm>
            <a:custGeom>
              <a:avLst/>
              <a:gdLst/>
              <a:ahLst/>
              <a:cxnLst/>
              <a:rect l="l" t="t" r="r" b="b"/>
              <a:pathLst>
                <a:path w="19859" h="13308" fill="none" extrusionOk="0">
                  <a:moveTo>
                    <a:pt x="19859" y="1"/>
                  </a:moveTo>
                  <a:cubicBezTo>
                    <a:pt x="19859" y="1"/>
                    <a:pt x="18854" y="1987"/>
                    <a:pt x="19585" y="5273"/>
                  </a:cubicBezTo>
                  <a:cubicBezTo>
                    <a:pt x="19585" y="5273"/>
                    <a:pt x="5775" y="12395"/>
                    <a:pt x="3949" y="12851"/>
                  </a:cubicBezTo>
                  <a:cubicBezTo>
                    <a:pt x="2123" y="13308"/>
                    <a:pt x="731" y="13148"/>
                    <a:pt x="366" y="10135"/>
                  </a:cubicBezTo>
                  <a:cubicBezTo>
                    <a:pt x="1" y="7122"/>
                    <a:pt x="19859" y="1"/>
                    <a:pt x="19859" y="1"/>
                  </a:cubicBezTo>
                  <a:close/>
                </a:path>
              </a:pathLst>
            </a:custGeom>
            <a:noFill/>
            <a:ln w="12550" cap="rnd" cmpd="sng">
              <a:solidFill>
                <a:srgbClr val="4806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36;p8">
              <a:extLst>
                <a:ext uri="{FF2B5EF4-FFF2-40B4-BE49-F238E27FC236}">
                  <a16:creationId xmlns:a16="http://schemas.microsoft.com/office/drawing/2014/main" xmlns="" id="{003EC6FB-7859-4351-A4EB-C0CCE5932E2A}"/>
                </a:ext>
              </a:extLst>
            </p:cNvPr>
            <p:cNvSpPr/>
            <p:nvPr/>
          </p:nvSpPr>
          <p:spPr>
            <a:xfrm>
              <a:off x="2717500" y="637450"/>
              <a:ext cx="859975" cy="950225"/>
            </a:xfrm>
            <a:custGeom>
              <a:avLst/>
              <a:gdLst/>
              <a:ahLst/>
              <a:cxnLst/>
              <a:rect l="l" t="t" r="r" b="b"/>
              <a:pathLst>
                <a:path w="34399" h="38009" extrusionOk="0">
                  <a:moveTo>
                    <a:pt x="19523" y="0"/>
                  </a:moveTo>
                  <a:cubicBezTo>
                    <a:pt x="19521" y="0"/>
                    <a:pt x="19519" y="0"/>
                    <a:pt x="19517" y="0"/>
                  </a:cubicBezTo>
                  <a:cubicBezTo>
                    <a:pt x="18604" y="69"/>
                    <a:pt x="7077" y="4725"/>
                    <a:pt x="2945" y="6506"/>
                  </a:cubicBezTo>
                  <a:cubicBezTo>
                    <a:pt x="2147" y="6825"/>
                    <a:pt x="1622" y="7076"/>
                    <a:pt x="1485" y="7145"/>
                  </a:cubicBezTo>
                  <a:cubicBezTo>
                    <a:pt x="503" y="7715"/>
                    <a:pt x="1" y="13285"/>
                    <a:pt x="92" y="14198"/>
                  </a:cubicBezTo>
                  <a:cubicBezTo>
                    <a:pt x="161" y="15111"/>
                    <a:pt x="8150" y="31727"/>
                    <a:pt x="11208" y="35631"/>
                  </a:cubicBezTo>
                  <a:cubicBezTo>
                    <a:pt x="12701" y="37521"/>
                    <a:pt x="14194" y="38009"/>
                    <a:pt x="15336" y="38009"/>
                  </a:cubicBezTo>
                  <a:cubicBezTo>
                    <a:pt x="16552" y="38009"/>
                    <a:pt x="17371" y="37457"/>
                    <a:pt x="17371" y="37457"/>
                  </a:cubicBezTo>
                  <a:lnTo>
                    <a:pt x="17371" y="37457"/>
                  </a:lnTo>
                  <a:cubicBezTo>
                    <a:pt x="17194" y="37506"/>
                    <a:pt x="16937" y="37546"/>
                    <a:pt x="16643" y="37546"/>
                  </a:cubicBezTo>
                  <a:cubicBezTo>
                    <a:pt x="15839" y="37546"/>
                    <a:pt x="14750" y="37243"/>
                    <a:pt x="14198" y="35973"/>
                  </a:cubicBezTo>
                  <a:cubicBezTo>
                    <a:pt x="13628" y="34603"/>
                    <a:pt x="14107" y="33188"/>
                    <a:pt x="14929" y="32367"/>
                  </a:cubicBezTo>
                  <a:cubicBezTo>
                    <a:pt x="15157" y="32138"/>
                    <a:pt x="15431" y="31956"/>
                    <a:pt x="15705" y="31819"/>
                  </a:cubicBezTo>
                  <a:cubicBezTo>
                    <a:pt x="16344" y="31522"/>
                    <a:pt x="21343" y="29331"/>
                    <a:pt x="25999" y="27231"/>
                  </a:cubicBezTo>
                  <a:cubicBezTo>
                    <a:pt x="30336" y="25291"/>
                    <a:pt x="34399" y="23419"/>
                    <a:pt x="34399" y="23259"/>
                  </a:cubicBezTo>
                  <a:cubicBezTo>
                    <a:pt x="34399" y="22918"/>
                    <a:pt x="20667" y="0"/>
                    <a:pt x="19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37;p8">
              <a:extLst>
                <a:ext uri="{FF2B5EF4-FFF2-40B4-BE49-F238E27FC236}">
                  <a16:creationId xmlns:a16="http://schemas.microsoft.com/office/drawing/2014/main" xmlns="" id="{0905719C-276B-4977-9CAA-AAE6E2B13930}"/>
                </a:ext>
              </a:extLst>
            </p:cNvPr>
            <p:cNvSpPr/>
            <p:nvPr/>
          </p:nvSpPr>
          <p:spPr>
            <a:xfrm>
              <a:off x="2717500" y="800075"/>
              <a:ext cx="649975" cy="787600"/>
            </a:xfrm>
            <a:custGeom>
              <a:avLst/>
              <a:gdLst/>
              <a:ahLst/>
              <a:cxnLst/>
              <a:rect l="l" t="t" r="r" b="b"/>
              <a:pathLst>
                <a:path w="25999" h="31504" extrusionOk="0">
                  <a:moveTo>
                    <a:pt x="2945" y="1"/>
                  </a:moveTo>
                  <a:cubicBezTo>
                    <a:pt x="2147" y="320"/>
                    <a:pt x="1622" y="571"/>
                    <a:pt x="1485" y="640"/>
                  </a:cubicBezTo>
                  <a:cubicBezTo>
                    <a:pt x="503" y="1210"/>
                    <a:pt x="1" y="6780"/>
                    <a:pt x="92" y="7693"/>
                  </a:cubicBezTo>
                  <a:cubicBezTo>
                    <a:pt x="161" y="8606"/>
                    <a:pt x="8150" y="25222"/>
                    <a:pt x="11208" y="29126"/>
                  </a:cubicBezTo>
                  <a:cubicBezTo>
                    <a:pt x="12701" y="31016"/>
                    <a:pt x="14194" y="31504"/>
                    <a:pt x="15336" y="31504"/>
                  </a:cubicBezTo>
                  <a:cubicBezTo>
                    <a:pt x="16552" y="31504"/>
                    <a:pt x="17371" y="30952"/>
                    <a:pt x="17371" y="30952"/>
                  </a:cubicBezTo>
                  <a:lnTo>
                    <a:pt x="17371" y="30952"/>
                  </a:lnTo>
                  <a:cubicBezTo>
                    <a:pt x="17194" y="31001"/>
                    <a:pt x="16937" y="31041"/>
                    <a:pt x="16643" y="31041"/>
                  </a:cubicBezTo>
                  <a:cubicBezTo>
                    <a:pt x="15839" y="31041"/>
                    <a:pt x="14750" y="30738"/>
                    <a:pt x="14198" y="29468"/>
                  </a:cubicBezTo>
                  <a:cubicBezTo>
                    <a:pt x="13628" y="28098"/>
                    <a:pt x="14107" y="26683"/>
                    <a:pt x="14929" y="25862"/>
                  </a:cubicBezTo>
                  <a:cubicBezTo>
                    <a:pt x="15157" y="25633"/>
                    <a:pt x="15431" y="25451"/>
                    <a:pt x="15705" y="25314"/>
                  </a:cubicBezTo>
                  <a:cubicBezTo>
                    <a:pt x="16344" y="25017"/>
                    <a:pt x="21343" y="22826"/>
                    <a:pt x="25999" y="20726"/>
                  </a:cubicBezTo>
                  <a:cubicBezTo>
                    <a:pt x="21594" y="18991"/>
                    <a:pt x="17485" y="16549"/>
                    <a:pt x="13879" y="13536"/>
                  </a:cubicBezTo>
                  <a:cubicBezTo>
                    <a:pt x="9382" y="9793"/>
                    <a:pt x="5662" y="5159"/>
                    <a:pt x="2945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38;p8">
              <a:extLst>
                <a:ext uri="{FF2B5EF4-FFF2-40B4-BE49-F238E27FC236}">
                  <a16:creationId xmlns:a16="http://schemas.microsoft.com/office/drawing/2014/main" xmlns="" id="{A1EF8369-F271-4F34-A755-208918A48903}"/>
                </a:ext>
              </a:extLst>
            </p:cNvPr>
            <p:cNvSpPr/>
            <p:nvPr/>
          </p:nvSpPr>
          <p:spPr>
            <a:xfrm>
              <a:off x="2717500" y="635175"/>
              <a:ext cx="859975" cy="990625"/>
            </a:xfrm>
            <a:custGeom>
              <a:avLst/>
              <a:gdLst/>
              <a:ahLst/>
              <a:cxnLst/>
              <a:rect l="l" t="t" r="r" b="b"/>
              <a:pathLst>
                <a:path w="34399" h="39625" fill="none" extrusionOk="0">
                  <a:moveTo>
                    <a:pt x="14929" y="32458"/>
                  </a:moveTo>
                  <a:cubicBezTo>
                    <a:pt x="14107" y="33279"/>
                    <a:pt x="13628" y="34694"/>
                    <a:pt x="14198" y="36064"/>
                  </a:cubicBezTo>
                  <a:cubicBezTo>
                    <a:pt x="14952" y="37799"/>
                    <a:pt x="16709" y="37730"/>
                    <a:pt x="17371" y="37548"/>
                  </a:cubicBezTo>
                  <a:cubicBezTo>
                    <a:pt x="17371" y="37548"/>
                    <a:pt x="14290" y="39625"/>
                    <a:pt x="11208" y="35722"/>
                  </a:cubicBezTo>
                  <a:cubicBezTo>
                    <a:pt x="8150" y="31818"/>
                    <a:pt x="161" y="15202"/>
                    <a:pt x="92" y="14289"/>
                  </a:cubicBezTo>
                  <a:cubicBezTo>
                    <a:pt x="1" y="13376"/>
                    <a:pt x="503" y="7806"/>
                    <a:pt x="1485" y="7236"/>
                  </a:cubicBezTo>
                  <a:cubicBezTo>
                    <a:pt x="2329" y="6756"/>
                    <a:pt x="18444" y="160"/>
                    <a:pt x="19517" y="91"/>
                  </a:cubicBezTo>
                  <a:cubicBezTo>
                    <a:pt x="20612" y="0"/>
                    <a:pt x="34399" y="23008"/>
                    <a:pt x="34399" y="23350"/>
                  </a:cubicBezTo>
                  <a:cubicBezTo>
                    <a:pt x="34399" y="23693"/>
                    <a:pt x="16937" y="31316"/>
                    <a:pt x="15705" y="31910"/>
                  </a:cubicBezTo>
                  <a:cubicBezTo>
                    <a:pt x="15431" y="32047"/>
                    <a:pt x="15157" y="32229"/>
                    <a:pt x="14929" y="32458"/>
                  </a:cubicBez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39;p8">
              <a:extLst>
                <a:ext uri="{FF2B5EF4-FFF2-40B4-BE49-F238E27FC236}">
                  <a16:creationId xmlns:a16="http://schemas.microsoft.com/office/drawing/2014/main" xmlns="" id="{73C98161-6D12-4520-9554-3B7C7F3B599E}"/>
                </a:ext>
              </a:extLst>
            </p:cNvPr>
            <p:cNvSpPr/>
            <p:nvPr/>
          </p:nvSpPr>
          <p:spPr>
            <a:xfrm>
              <a:off x="2717500" y="816050"/>
              <a:ext cx="434300" cy="771625"/>
            </a:xfrm>
            <a:custGeom>
              <a:avLst/>
              <a:gdLst/>
              <a:ahLst/>
              <a:cxnLst/>
              <a:rect l="l" t="t" r="r" b="b"/>
              <a:pathLst>
                <a:path w="17372" h="30865" extrusionOk="0">
                  <a:moveTo>
                    <a:pt x="1485" y="1"/>
                  </a:moveTo>
                  <a:cubicBezTo>
                    <a:pt x="503" y="571"/>
                    <a:pt x="1" y="6141"/>
                    <a:pt x="92" y="7054"/>
                  </a:cubicBezTo>
                  <a:cubicBezTo>
                    <a:pt x="161" y="7967"/>
                    <a:pt x="8150" y="24583"/>
                    <a:pt x="11208" y="28487"/>
                  </a:cubicBezTo>
                  <a:cubicBezTo>
                    <a:pt x="12701" y="30377"/>
                    <a:pt x="14194" y="30865"/>
                    <a:pt x="15336" y="30865"/>
                  </a:cubicBezTo>
                  <a:cubicBezTo>
                    <a:pt x="16552" y="30865"/>
                    <a:pt x="17371" y="30313"/>
                    <a:pt x="17371" y="30313"/>
                  </a:cubicBezTo>
                  <a:lnTo>
                    <a:pt x="17371" y="30313"/>
                  </a:lnTo>
                  <a:cubicBezTo>
                    <a:pt x="17194" y="30362"/>
                    <a:pt x="16937" y="30402"/>
                    <a:pt x="16643" y="30402"/>
                  </a:cubicBezTo>
                  <a:cubicBezTo>
                    <a:pt x="15839" y="30402"/>
                    <a:pt x="14750" y="30099"/>
                    <a:pt x="14198" y="28829"/>
                  </a:cubicBezTo>
                  <a:cubicBezTo>
                    <a:pt x="13628" y="27459"/>
                    <a:pt x="14107" y="26044"/>
                    <a:pt x="14929" y="25223"/>
                  </a:cubicBezTo>
                  <a:cubicBezTo>
                    <a:pt x="10158" y="18558"/>
                    <a:pt x="1485" y="1"/>
                    <a:pt x="1485" y="1"/>
                  </a:cubicBezTo>
                  <a:close/>
                </a:path>
              </a:pathLst>
            </a:custGeom>
            <a:solidFill>
              <a:srgbClr val="6363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40;p8">
              <a:extLst>
                <a:ext uri="{FF2B5EF4-FFF2-40B4-BE49-F238E27FC236}">
                  <a16:creationId xmlns:a16="http://schemas.microsoft.com/office/drawing/2014/main" xmlns="" id="{805EA9A3-9F93-452F-B790-D2922E060C3F}"/>
                </a:ext>
              </a:extLst>
            </p:cNvPr>
            <p:cNvSpPr/>
            <p:nvPr/>
          </p:nvSpPr>
          <p:spPr>
            <a:xfrm>
              <a:off x="2717500" y="816050"/>
              <a:ext cx="434300" cy="771625"/>
            </a:xfrm>
            <a:custGeom>
              <a:avLst/>
              <a:gdLst/>
              <a:ahLst/>
              <a:cxnLst/>
              <a:rect l="l" t="t" r="r" b="b"/>
              <a:pathLst>
                <a:path w="17372" h="30865" extrusionOk="0">
                  <a:moveTo>
                    <a:pt x="1485" y="1"/>
                  </a:moveTo>
                  <a:cubicBezTo>
                    <a:pt x="503" y="571"/>
                    <a:pt x="1" y="6141"/>
                    <a:pt x="92" y="7054"/>
                  </a:cubicBezTo>
                  <a:cubicBezTo>
                    <a:pt x="161" y="7967"/>
                    <a:pt x="8150" y="24583"/>
                    <a:pt x="11208" y="28487"/>
                  </a:cubicBezTo>
                  <a:cubicBezTo>
                    <a:pt x="12701" y="30377"/>
                    <a:pt x="14194" y="30865"/>
                    <a:pt x="15336" y="30865"/>
                  </a:cubicBezTo>
                  <a:cubicBezTo>
                    <a:pt x="16552" y="30865"/>
                    <a:pt x="17371" y="30313"/>
                    <a:pt x="17371" y="30313"/>
                  </a:cubicBezTo>
                  <a:lnTo>
                    <a:pt x="17371" y="30313"/>
                  </a:lnTo>
                  <a:cubicBezTo>
                    <a:pt x="17194" y="30362"/>
                    <a:pt x="16937" y="30402"/>
                    <a:pt x="16643" y="30402"/>
                  </a:cubicBezTo>
                  <a:cubicBezTo>
                    <a:pt x="15839" y="30402"/>
                    <a:pt x="14750" y="30099"/>
                    <a:pt x="14198" y="28829"/>
                  </a:cubicBezTo>
                  <a:cubicBezTo>
                    <a:pt x="13628" y="27459"/>
                    <a:pt x="14107" y="26044"/>
                    <a:pt x="14929" y="25223"/>
                  </a:cubicBezTo>
                  <a:cubicBezTo>
                    <a:pt x="10158" y="18558"/>
                    <a:pt x="1485" y="1"/>
                    <a:pt x="14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41;p8">
              <a:extLst>
                <a:ext uri="{FF2B5EF4-FFF2-40B4-BE49-F238E27FC236}">
                  <a16:creationId xmlns:a16="http://schemas.microsoft.com/office/drawing/2014/main" xmlns="" id="{6D77A8DB-0FDC-44F6-910A-F0394A27D812}"/>
                </a:ext>
              </a:extLst>
            </p:cNvPr>
            <p:cNvSpPr/>
            <p:nvPr/>
          </p:nvSpPr>
          <p:spPr>
            <a:xfrm>
              <a:off x="2717500" y="816050"/>
              <a:ext cx="434300" cy="809750"/>
            </a:xfrm>
            <a:custGeom>
              <a:avLst/>
              <a:gdLst/>
              <a:ahLst/>
              <a:cxnLst/>
              <a:rect l="l" t="t" r="r" b="b"/>
              <a:pathLst>
                <a:path w="17372" h="32390" fill="none" extrusionOk="0">
                  <a:moveTo>
                    <a:pt x="17371" y="30313"/>
                  </a:moveTo>
                  <a:cubicBezTo>
                    <a:pt x="17371" y="30313"/>
                    <a:pt x="14290" y="32390"/>
                    <a:pt x="11208" y="28487"/>
                  </a:cubicBezTo>
                  <a:cubicBezTo>
                    <a:pt x="8150" y="24583"/>
                    <a:pt x="161" y="7967"/>
                    <a:pt x="92" y="7054"/>
                  </a:cubicBezTo>
                  <a:cubicBezTo>
                    <a:pt x="1" y="6141"/>
                    <a:pt x="503" y="571"/>
                    <a:pt x="1485" y="1"/>
                  </a:cubicBezTo>
                  <a:cubicBezTo>
                    <a:pt x="1485" y="1"/>
                    <a:pt x="10158" y="18558"/>
                    <a:pt x="14929" y="25223"/>
                  </a:cubicBezTo>
                  <a:cubicBezTo>
                    <a:pt x="14107" y="26044"/>
                    <a:pt x="13628" y="27459"/>
                    <a:pt x="14198" y="28829"/>
                  </a:cubicBezTo>
                  <a:cubicBezTo>
                    <a:pt x="14952" y="30564"/>
                    <a:pt x="16709" y="30495"/>
                    <a:pt x="17371" y="30313"/>
                  </a:cubicBez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42;p8">
              <a:extLst>
                <a:ext uri="{FF2B5EF4-FFF2-40B4-BE49-F238E27FC236}">
                  <a16:creationId xmlns:a16="http://schemas.microsoft.com/office/drawing/2014/main" xmlns="" id="{90765117-F796-41A2-9F67-67DC768CF2F4}"/>
                </a:ext>
              </a:extLst>
            </p:cNvPr>
            <p:cNvSpPr/>
            <p:nvPr/>
          </p:nvSpPr>
          <p:spPr>
            <a:xfrm>
              <a:off x="2923500" y="767300"/>
              <a:ext cx="368675" cy="282875"/>
            </a:xfrm>
            <a:custGeom>
              <a:avLst/>
              <a:gdLst/>
              <a:ahLst/>
              <a:cxnLst/>
              <a:rect l="l" t="t" r="r" b="b"/>
              <a:pathLst>
                <a:path w="14747" h="11315" extrusionOk="0">
                  <a:moveTo>
                    <a:pt x="10764" y="0"/>
                  </a:moveTo>
                  <a:cubicBezTo>
                    <a:pt x="10607" y="0"/>
                    <a:pt x="10448" y="26"/>
                    <a:pt x="10295" y="79"/>
                  </a:cubicBezTo>
                  <a:cubicBezTo>
                    <a:pt x="6392" y="1403"/>
                    <a:pt x="2717" y="3252"/>
                    <a:pt x="960" y="4188"/>
                  </a:cubicBezTo>
                  <a:cubicBezTo>
                    <a:pt x="298" y="4553"/>
                    <a:pt x="1" y="5329"/>
                    <a:pt x="275" y="6014"/>
                  </a:cubicBezTo>
                  <a:cubicBezTo>
                    <a:pt x="1119" y="8113"/>
                    <a:pt x="2055" y="9711"/>
                    <a:pt x="2649" y="10647"/>
                  </a:cubicBezTo>
                  <a:cubicBezTo>
                    <a:pt x="2918" y="11068"/>
                    <a:pt x="3386" y="11315"/>
                    <a:pt x="3879" y="11315"/>
                  </a:cubicBezTo>
                  <a:cubicBezTo>
                    <a:pt x="4054" y="11315"/>
                    <a:pt x="4232" y="11284"/>
                    <a:pt x="4406" y="11218"/>
                  </a:cubicBezTo>
                  <a:cubicBezTo>
                    <a:pt x="9496" y="9232"/>
                    <a:pt x="12464" y="7543"/>
                    <a:pt x="13902" y="6630"/>
                  </a:cubicBezTo>
                  <a:cubicBezTo>
                    <a:pt x="14518" y="6219"/>
                    <a:pt x="14746" y="5420"/>
                    <a:pt x="14404" y="4735"/>
                  </a:cubicBezTo>
                  <a:cubicBezTo>
                    <a:pt x="13491" y="2886"/>
                    <a:pt x="12555" y="1448"/>
                    <a:pt x="11939" y="604"/>
                  </a:cubicBezTo>
                  <a:cubicBezTo>
                    <a:pt x="11667" y="214"/>
                    <a:pt x="11220" y="0"/>
                    <a:pt x="107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43;p8">
              <a:extLst>
                <a:ext uri="{FF2B5EF4-FFF2-40B4-BE49-F238E27FC236}">
                  <a16:creationId xmlns:a16="http://schemas.microsoft.com/office/drawing/2014/main" xmlns="" id="{8710609F-AA56-4C1E-8C8A-A52088ED2150}"/>
                </a:ext>
              </a:extLst>
            </p:cNvPr>
            <p:cNvSpPr/>
            <p:nvPr/>
          </p:nvSpPr>
          <p:spPr>
            <a:xfrm>
              <a:off x="2923500" y="764125"/>
              <a:ext cx="368675" cy="289900"/>
            </a:xfrm>
            <a:custGeom>
              <a:avLst/>
              <a:gdLst/>
              <a:ahLst/>
              <a:cxnLst/>
              <a:rect l="l" t="t" r="r" b="b"/>
              <a:pathLst>
                <a:path w="14747" h="11596" fill="none" extrusionOk="0">
                  <a:moveTo>
                    <a:pt x="960" y="4315"/>
                  </a:moveTo>
                  <a:cubicBezTo>
                    <a:pt x="2717" y="3379"/>
                    <a:pt x="6392" y="1530"/>
                    <a:pt x="10295" y="206"/>
                  </a:cubicBezTo>
                  <a:cubicBezTo>
                    <a:pt x="10889" y="1"/>
                    <a:pt x="11573" y="206"/>
                    <a:pt x="11939" y="731"/>
                  </a:cubicBezTo>
                  <a:cubicBezTo>
                    <a:pt x="12555" y="1575"/>
                    <a:pt x="13491" y="3013"/>
                    <a:pt x="14404" y="4862"/>
                  </a:cubicBezTo>
                  <a:cubicBezTo>
                    <a:pt x="14746" y="5547"/>
                    <a:pt x="14518" y="6346"/>
                    <a:pt x="13902" y="6757"/>
                  </a:cubicBezTo>
                  <a:cubicBezTo>
                    <a:pt x="12464" y="7670"/>
                    <a:pt x="9496" y="9359"/>
                    <a:pt x="4406" y="11345"/>
                  </a:cubicBezTo>
                  <a:cubicBezTo>
                    <a:pt x="3744" y="11596"/>
                    <a:pt x="3014" y="11345"/>
                    <a:pt x="2649" y="10774"/>
                  </a:cubicBezTo>
                  <a:cubicBezTo>
                    <a:pt x="2055" y="9838"/>
                    <a:pt x="1119" y="8240"/>
                    <a:pt x="275" y="6141"/>
                  </a:cubicBezTo>
                  <a:cubicBezTo>
                    <a:pt x="1" y="5456"/>
                    <a:pt x="298" y="4680"/>
                    <a:pt x="960" y="4315"/>
                  </a:cubicBez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44;p8">
              <a:extLst>
                <a:ext uri="{FF2B5EF4-FFF2-40B4-BE49-F238E27FC236}">
                  <a16:creationId xmlns:a16="http://schemas.microsoft.com/office/drawing/2014/main" xmlns="" id="{6DC8A713-C554-4713-A829-5177400284AB}"/>
                </a:ext>
              </a:extLst>
            </p:cNvPr>
            <p:cNvSpPr/>
            <p:nvPr/>
          </p:nvSpPr>
          <p:spPr>
            <a:xfrm>
              <a:off x="3033075" y="1218925"/>
              <a:ext cx="544400" cy="364500"/>
            </a:xfrm>
            <a:custGeom>
              <a:avLst/>
              <a:gdLst/>
              <a:ahLst/>
              <a:cxnLst/>
              <a:rect l="l" t="t" r="r" b="b"/>
              <a:pathLst>
                <a:path w="21776" h="14580" extrusionOk="0">
                  <a:moveTo>
                    <a:pt x="21776" y="0"/>
                  </a:moveTo>
                  <a:cubicBezTo>
                    <a:pt x="21775" y="1"/>
                    <a:pt x="7533" y="6072"/>
                    <a:pt x="5136" y="6985"/>
                  </a:cubicBezTo>
                  <a:cubicBezTo>
                    <a:pt x="2717" y="7875"/>
                    <a:pt x="0" y="8971"/>
                    <a:pt x="868" y="12075"/>
                  </a:cubicBezTo>
                  <a:cubicBezTo>
                    <a:pt x="1418" y="14031"/>
                    <a:pt x="2180" y="14580"/>
                    <a:pt x="3078" y="14580"/>
                  </a:cubicBezTo>
                  <a:cubicBezTo>
                    <a:pt x="3594" y="14580"/>
                    <a:pt x="4156" y="14398"/>
                    <a:pt x="4748" y="14198"/>
                  </a:cubicBezTo>
                  <a:cubicBezTo>
                    <a:pt x="6346" y="13673"/>
                    <a:pt x="20726" y="6574"/>
                    <a:pt x="20908" y="6437"/>
                  </a:cubicBezTo>
                  <a:cubicBezTo>
                    <a:pt x="21091" y="6300"/>
                    <a:pt x="21365" y="5570"/>
                    <a:pt x="21274" y="5433"/>
                  </a:cubicBezTo>
                  <a:cubicBezTo>
                    <a:pt x="21273" y="5432"/>
                    <a:pt x="21271" y="5431"/>
                    <a:pt x="21268" y="5431"/>
                  </a:cubicBezTo>
                  <a:cubicBezTo>
                    <a:pt x="20916" y="5431"/>
                    <a:pt x="5633" y="13195"/>
                    <a:pt x="4999" y="13422"/>
                  </a:cubicBezTo>
                  <a:cubicBezTo>
                    <a:pt x="4758" y="13508"/>
                    <a:pt x="4413" y="13581"/>
                    <a:pt x="4044" y="13581"/>
                  </a:cubicBezTo>
                  <a:cubicBezTo>
                    <a:pt x="3437" y="13581"/>
                    <a:pt x="2766" y="13382"/>
                    <a:pt x="2397" y="12714"/>
                  </a:cubicBezTo>
                  <a:cubicBezTo>
                    <a:pt x="1826" y="11618"/>
                    <a:pt x="2055" y="10021"/>
                    <a:pt x="2990" y="9564"/>
                  </a:cubicBezTo>
                  <a:cubicBezTo>
                    <a:pt x="3926" y="9108"/>
                    <a:pt x="21228" y="1347"/>
                    <a:pt x="21410" y="1027"/>
                  </a:cubicBezTo>
                  <a:cubicBezTo>
                    <a:pt x="21593" y="708"/>
                    <a:pt x="21776" y="0"/>
                    <a:pt x="21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45;p8">
              <a:extLst>
                <a:ext uri="{FF2B5EF4-FFF2-40B4-BE49-F238E27FC236}">
                  <a16:creationId xmlns:a16="http://schemas.microsoft.com/office/drawing/2014/main" xmlns="" id="{FD366AAF-2A88-40A4-9A61-89B75482E829}"/>
                </a:ext>
              </a:extLst>
            </p:cNvPr>
            <p:cNvSpPr/>
            <p:nvPr/>
          </p:nvSpPr>
          <p:spPr>
            <a:xfrm>
              <a:off x="3033075" y="1218925"/>
              <a:ext cx="544400" cy="378925"/>
            </a:xfrm>
            <a:custGeom>
              <a:avLst/>
              <a:gdLst/>
              <a:ahLst/>
              <a:cxnLst/>
              <a:rect l="l" t="t" r="r" b="b"/>
              <a:pathLst>
                <a:path w="21776" h="15157" fill="none" extrusionOk="0">
                  <a:moveTo>
                    <a:pt x="21776" y="0"/>
                  </a:moveTo>
                  <a:cubicBezTo>
                    <a:pt x="21776" y="0"/>
                    <a:pt x="21593" y="708"/>
                    <a:pt x="21410" y="1027"/>
                  </a:cubicBezTo>
                  <a:cubicBezTo>
                    <a:pt x="21228" y="1347"/>
                    <a:pt x="3926" y="9108"/>
                    <a:pt x="2990" y="9564"/>
                  </a:cubicBezTo>
                  <a:cubicBezTo>
                    <a:pt x="2055" y="10021"/>
                    <a:pt x="1826" y="11618"/>
                    <a:pt x="2397" y="12714"/>
                  </a:cubicBezTo>
                  <a:cubicBezTo>
                    <a:pt x="2990" y="13787"/>
                    <a:pt x="4360" y="13650"/>
                    <a:pt x="4999" y="13422"/>
                  </a:cubicBezTo>
                  <a:cubicBezTo>
                    <a:pt x="5638" y="13193"/>
                    <a:pt x="21182" y="5296"/>
                    <a:pt x="21274" y="5433"/>
                  </a:cubicBezTo>
                  <a:cubicBezTo>
                    <a:pt x="21365" y="5570"/>
                    <a:pt x="21091" y="6300"/>
                    <a:pt x="20908" y="6437"/>
                  </a:cubicBezTo>
                  <a:cubicBezTo>
                    <a:pt x="20726" y="6574"/>
                    <a:pt x="6346" y="13673"/>
                    <a:pt x="4748" y="14198"/>
                  </a:cubicBezTo>
                  <a:cubicBezTo>
                    <a:pt x="3127" y="14745"/>
                    <a:pt x="1735" y="15156"/>
                    <a:pt x="868" y="12075"/>
                  </a:cubicBezTo>
                  <a:cubicBezTo>
                    <a:pt x="0" y="8971"/>
                    <a:pt x="2717" y="7875"/>
                    <a:pt x="5136" y="6985"/>
                  </a:cubicBezTo>
                  <a:cubicBezTo>
                    <a:pt x="7533" y="6072"/>
                    <a:pt x="21776" y="0"/>
                    <a:pt x="21776" y="0"/>
                  </a:cubicBez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546;p8">
            <a:extLst>
              <a:ext uri="{FF2B5EF4-FFF2-40B4-BE49-F238E27FC236}">
                <a16:creationId xmlns:a16="http://schemas.microsoft.com/office/drawing/2014/main" xmlns="" id="{291A48CA-6DB7-4853-94CD-3F30869EB56D}"/>
              </a:ext>
            </a:extLst>
          </p:cNvPr>
          <p:cNvGrpSpPr/>
          <p:nvPr/>
        </p:nvGrpSpPr>
        <p:grpSpPr>
          <a:xfrm rot="17135900">
            <a:off x="11273765" y="5936116"/>
            <a:ext cx="1054865" cy="1275705"/>
            <a:chOff x="7835500" y="333075"/>
            <a:chExt cx="791125" cy="956750"/>
          </a:xfrm>
        </p:grpSpPr>
        <p:sp>
          <p:nvSpPr>
            <p:cNvPr id="12" name="Google Shape;547;p8">
              <a:extLst>
                <a:ext uri="{FF2B5EF4-FFF2-40B4-BE49-F238E27FC236}">
                  <a16:creationId xmlns:a16="http://schemas.microsoft.com/office/drawing/2014/main" xmlns="" id="{05E305C9-BDC2-4911-BCE1-D5A5E5C91E1C}"/>
                </a:ext>
              </a:extLst>
            </p:cNvPr>
            <p:cNvSpPr/>
            <p:nvPr/>
          </p:nvSpPr>
          <p:spPr>
            <a:xfrm>
              <a:off x="7835500" y="1181025"/>
              <a:ext cx="94375" cy="108800"/>
            </a:xfrm>
            <a:custGeom>
              <a:avLst/>
              <a:gdLst/>
              <a:ahLst/>
              <a:cxnLst/>
              <a:rect l="l" t="t" r="r" b="b"/>
              <a:pathLst>
                <a:path w="3775" h="4352" extrusionOk="0">
                  <a:moveTo>
                    <a:pt x="2193" y="0"/>
                  </a:moveTo>
                  <a:lnTo>
                    <a:pt x="1830" y="610"/>
                  </a:lnTo>
                  <a:lnTo>
                    <a:pt x="495" y="2917"/>
                  </a:lnTo>
                  <a:lnTo>
                    <a:pt x="133" y="3527"/>
                  </a:lnTo>
                  <a:cubicBezTo>
                    <a:pt x="1" y="3741"/>
                    <a:pt x="34" y="4005"/>
                    <a:pt x="215" y="4186"/>
                  </a:cubicBezTo>
                  <a:cubicBezTo>
                    <a:pt x="314" y="4285"/>
                    <a:pt x="462" y="4351"/>
                    <a:pt x="594" y="4351"/>
                  </a:cubicBezTo>
                  <a:cubicBezTo>
                    <a:pt x="742" y="4351"/>
                    <a:pt x="907" y="4285"/>
                    <a:pt x="1006" y="4153"/>
                  </a:cubicBezTo>
                  <a:lnTo>
                    <a:pt x="3198" y="1615"/>
                  </a:lnTo>
                  <a:lnTo>
                    <a:pt x="3775" y="940"/>
                  </a:lnTo>
                  <a:lnTo>
                    <a:pt x="2951" y="445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548;p8">
              <a:extLst>
                <a:ext uri="{FF2B5EF4-FFF2-40B4-BE49-F238E27FC236}">
                  <a16:creationId xmlns:a16="http://schemas.microsoft.com/office/drawing/2014/main" xmlns="" id="{1B2E9F0D-8047-46B6-8AC5-1B5F375DD7E7}"/>
                </a:ext>
              </a:extLst>
            </p:cNvPr>
            <p:cNvSpPr/>
            <p:nvPr/>
          </p:nvSpPr>
          <p:spPr>
            <a:xfrm>
              <a:off x="7867225" y="1019100"/>
              <a:ext cx="207700" cy="205250"/>
            </a:xfrm>
            <a:custGeom>
              <a:avLst/>
              <a:gdLst/>
              <a:ahLst/>
              <a:cxnLst/>
              <a:rect l="l" t="t" r="r" b="b"/>
              <a:pathLst>
                <a:path w="8308" h="8210" extrusionOk="0">
                  <a:moveTo>
                    <a:pt x="2077" y="0"/>
                  </a:moveTo>
                  <a:cubicBezTo>
                    <a:pt x="2077" y="0"/>
                    <a:pt x="1929" y="264"/>
                    <a:pt x="1698" y="758"/>
                  </a:cubicBezTo>
                  <a:cubicBezTo>
                    <a:pt x="1286" y="1632"/>
                    <a:pt x="627" y="3197"/>
                    <a:pt x="182" y="4961"/>
                  </a:cubicBezTo>
                  <a:cubicBezTo>
                    <a:pt x="1" y="5703"/>
                    <a:pt x="149" y="6477"/>
                    <a:pt x="561" y="7087"/>
                  </a:cubicBezTo>
                  <a:cubicBezTo>
                    <a:pt x="693" y="7252"/>
                    <a:pt x="825" y="7417"/>
                    <a:pt x="990" y="7565"/>
                  </a:cubicBezTo>
                  <a:cubicBezTo>
                    <a:pt x="1006" y="7581"/>
                    <a:pt x="1023" y="7598"/>
                    <a:pt x="1039" y="7614"/>
                  </a:cubicBezTo>
                  <a:cubicBezTo>
                    <a:pt x="1056" y="7614"/>
                    <a:pt x="1072" y="7631"/>
                    <a:pt x="1089" y="7631"/>
                  </a:cubicBezTo>
                  <a:cubicBezTo>
                    <a:pt x="1336" y="7845"/>
                    <a:pt x="1616" y="7993"/>
                    <a:pt x="1929" y="8092"/>
                  </a:cubicBezTo>
                  <a:cubicBezTo>
                    <a:pt x="2176" y="8170"/>
                    <a:pt x="2435" y="8209"/>
                    <a:pt x="2697" y="8209"/>
                  </a:cubicBezTo>
                  <a:cubicBezTo>
                    <a:pt x="3152" y="8209"/>
                    <a:pt x="3614" y="8092"/>
                    <a:pt x="4022" y="7862"/>
                  </a:cubicBezTo>
                  <a:cubicBezTo>
                    <a:pt x="5044" y="7285"/>
                    <a:pt x="6461" y="6395"/>
                    <a:pt x="7714" y="5373"/>
                  </a:cubicBezTo>
                  <a:cubicBezTo>
                    <a:pt x="7928" y="5208"/>
                    <a:pt x="8126" y="5043"/>
                    <a:pt x="8307" y="4878"/>
                  </a:cubicBezTo>
                  <a:cubicBezTo>
                    <a:pt x="8307" y="4878"/>
                    <a:pt x="7236" y="4368"/>
                    <a:pt x="5819" y="3379"/>
                  </a:cubicBezTo>
                  <a:cubicBezTo>
                    <a:pt x="4648" y="2571"/>
                    <a:pt x="3264" y="1417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549;p8">
              <a:extLst>
                <a:ext uri="{FF2B5EF4-FFF2-40B4-BE49-F238E27FC236}">
                  <a16:creationId xmlns:a16="http://schemas.microsoft.com/office/drawing/2014/main" xmlns="" id="{EA0AF845-95EC-468D-BC11-467BF2AB8C85}"/>
                </a:ext>
              </a:extLst>
            </p:cNvPr>
            <p:cNvSpPr/>
            <p:nvPr/>
          </p:nvSpPr>
          <p:spPr>
            <a:xfrm>
              <a:off x="7867225" y="1019100"/>
              <a:ext cx="207700" cy="207675"/>
            </a:xfrm>
            <a:custGeom>
              <a:avLst/>
              <a:gdLst/>
              <a:ahLst/>
              <a:cxnLst/>
              <a:rect l="l" t="t" r="r" b="b"/>
              <a:pathLst>
                <a:path w="8308" h="8307" fill="none" extrusionOk="0">
                  <a:moveTo>
                    <a:pt x="8307" y="4878"/>
                  </a:moveTo>
                  <a:cubicBezTo>
                    <a:pt x="8126" y="5043"/>
                    <a:pt x="7928" y="5208"/>
                    <a:pt x="7714" y="5373"/>
                  </a:cubicBezTo>
                  <a:cubicBezTo>
                    <a:pt x="6461" y="6395"/>
                    <a:pt x="5044" y="7285"/>
                    <a:pt x="4022" y="7862"/>
                  </a:cubicBezTo>
                  <a:cubicBezTo>
                    <a:pt x="3379" y="8224"/>
                    <a:pt x="2605" y="8307"/>
                    <a:pt x="1929" y="8092"/>
                  </a:cubicBezTo>
                  <a:cubicBezTo>
                    <a:pt x="1616" y="7993"/>
                    <a:pt x="1336" y="7845"/>
                    <a:pt x="1089" y="7631"/>
                  </a:cubicBezTo>
                  <a:cubicBezTo>
                    <a:pt x="1072" y="7631"/>
                    <a:pt x="1056" y="7614"/>
                    <a:pt x="1039" y="7614"/>
                  </a:cubicBezTo>
                  <a:cubicBezTo>
                    <a:pt x="1023" y="7598"/>
                    <a:pt x="1006" y="7581"/>
                    <a:pt x="990" y="7565"/>
                  </a:cubicBezTo>
                  <a:cubicBezTo>
                    <a:pt x="825" y="7417"/>
                    <a:pt x="693" y="7252"/>
                    <a:pt x="561" y="7087"/>
                  </a:cubicBezTo>
                  <a:cubicBezTo>
                    <a:pt x="149" y="6477"/>
                    <a:pt x="1" y="5703"/>
                    <a:pt x="182" y="4961"/>
                  </a:cubicBezTo>
                  <a:cubicBezTo>
                    <a:pt x="627" y="3197"/>
                    <a:pt x="1286" y="1632"/>
                    <a:pt x="1698" y="758"/>
                  </a:cubicBezTo>
                  <a:cubicBezTo>
                    <a:pt x="1929" y="264"/>
                    <a:pt x="2077" y="0"/>
                    <a:pt x="2077" y="0"/>
                  </a:cubicBezTo>
                  <a:cubicBezTo>
                    <a:pt x="3264" y="1417"/>
                    <a:pt x="4648" y="2571"/>
                    <a:pt x="5819" y="3379"/>
                  </a:cubicBezTo>
                  <a:cubicBezTo>
                    <a:pt x="7236" y="4368"/>
                    <a:pt x="8307" y="4878"/>
                    <a:pt x="8307" y="4878"/>
                  </a:cubicBez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550;p8">
              <a:extLst>
                <a:ext uri="{FF2B5EF4-FFF2-40B4-BE49-F238E27FC236}">
                  <a16:creationId xmlns:a16="http://schemas.microsoft.com/office/drawing/2014/main" xmlns="" id="{8E194DDF-9616-4172-894C-7C723815C995}"/>
                </a:ext>
              </a:extLst>
            </p:cNvPr>
            <p:cNvSpPr/>
            <p:nvPr/>
          </p:nvSpPr>
          <p:spPr>
            <a:xfrm>
              <a:off x="8374025" y="538250"/>
              <a:ext cx="252600" cy="398225"/>
            </a:xfrm>
            <a:custGeom>
              <a:avLst/>
              <a:gdLst/>
              <a:ahLst/>
              <a:cxnLst/>
              <a:rect l="l" t="t" r="r" b="b"/>
              <a:pathLst>
                <a:path w="10104" h="15929" extrusionOk="0">
                  <a:moveTo>
                    <a:pt x="7120" y="1"/>
                  </a:moveTo>
                  <a:lnTo>
                    <a:pt x="6296" y="1863"/>
                  </a:lnTo>
                  <a:cubicBezTo>
                    <a:pt x="6296" y="1863"/>
                    <a:pt x="6675" y="2061"/>
                    <a:pt x="7022" y="2341"/>
                  </a:cubicBezTo>
                  <a:cubicBezTo>
                    <a:pt x="7384" y="2638"/>
                    <a:pt x="7714" y="3000"/>
                    <a:pt x="7598" y="3330"/>
                  </a:cubicBezTo>
                  <a:cubicBezTo>
                    <a:pt x="7384" y="3973"/>
                    <a:pt x="1" y="15015"/>
                    <a:pt x="182" y="15394"/>
                  </a:cubicBezTo>
                  <a:cubicBezTo>
                    <a:pt x="345" y="15735"/>
                    <a:pt x="1200" y="15929"/>
                    <a:pt x="1599" y="15929"/>
                  </a:cubicBezTo>
                  <a:cubicBezTo>
                    <a:pt x="1644" y="15929"/>
                    <a:pt x="1683" y="15926"/>
                    <a:pt x="1715" y="15921"/>
                  </a:cubicBezTo>
                  <a:cubicBezTo>
                    <a:pt x="2011" y="15872"/>
                    <a:pt x="10104" y="3396"/>
                    <a:pt x="10021" y="2654"/>
                  </a:cubicBezTo>
                  <a:cubicBezTo>
                    <a:pt x="9955" y="2094"/>
                    <a:pt x="8307" y="841"/>
                    <a:pt x="7516" y="281"/>
                  </a:cubicBezTo>
                  <a:cubicBezTo>
                    <a:pt x="7285" y="116"/>
                    <a:pt x="7120" y="1"/>
                    <a:pt x="7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51;p8">
              <a:extLst>
                <a:ext uri="{FF2B5EF4-FFF2-40B4-BE49-F238E27FC236}">
                  <a16:creationId xmlns:a16="http://schemas.microsoft.com/office/drawing/2014/main" xmlns="" id="{39718516-184E-4891-B452-71B849643C87}"/>
                </a:ext>
              </a:extLst>
            </p:cNvPr>
            <p:cNvSpPr/>
            <p:nvPr/>
          </p:nvSpPr>
          <p:spPr>
            <a:xfrm>
              <a:off x="8374025" y="538250"/>
              <a:ext cx="252600" cy="399275"/>
            </a:xfrm>
            <a:custGeom>
              <a:avLst/>
              <a:gdLst/>
              <a:ahLst/>
              <a:cxnLst/>
              <a:rect l="l" t="t" r="r" b="b"/>
              <a:pathLst>
                <a:path w="10104" h="15971" fill="none" extrusionOk="0">
                  <a:moveTo>
                    <a:pt x="10021" y="2654"/>
                  </a:moveTo>
                  <a:cubicBezTo>
                    <a:pt x="10104" y="3396"/>
                    <a:pt x="2011" y="15872"/>
                    <a:pt x="1715" y="15921"/>
                  </a:cubicBezTo>
                  <a:cubicBezTo>
                    <a:pt x="1401" y="15971"/>
                    <a:pt x="363" y="15773"/>
                    <a:pt x="182" y="15394"/>
                  </a:cubicBezTo>
                  <a:cubicBezTo>
                    <a:pt x="1" y="15015"/>
                    <a:pt x="7384" y="3973"/>
                    <a:pt x="7598" y="3330"/>
                  </a:cubicBezTo>
                  <a:cubicBezTo>
                    <a:pt x="7714" y="3000"/>
                    <a:pt x="7384" y="2638"/>
                    <a:pt x="7022" y="2341"/>
                  </a:cubicBezTo>
                  <a:cubicBezTo>
                    <a:pt x="6675" y="2061"/>
                    <a:pt x="6296" y="1863"/>
                    <a:pt x="6296" y="1863"/>
                  </a:cubicBezTo>
                  <a:lnTo>
                    <a:pt x="7120" y="1"/>
                  </a:lnTo>
                  <a:cubicBezTo>
                    <a:pt x="7120" y="1"/>
                    <a:pt x="7285" y="116"/>
                    <a:pt x="7516" y="281"/>
                  </a:cubicBezTo>
                  <a:cubicBezTo>
                    <a:pt x="8307" y="841"/>
                    <a:pt x="9955" y="2094"/>
                    <a:pt x="10021" y="2654"/>
                  </a:cubicBez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52;p8">
              <a:extLst>
                <a:ext uri="{FF2B5EF4-FFF2-40B4-BE49-F238E27FC236}">
                  <a16:creationId xmlns:a16="http://schemas.microsoft.com/office/drawing/2014/main" xmlns="" id="{5B07966B-68D6-4CA0-8FE9-3B6A044898EF}"/>
                </a:ext>
              </a:extLst>
            </p:cNvPr>
            <p:cNvSpPr/>
            <p:nvPr/>
          </p:nvSpPr>
          <p:spPr>
            <a:xfrm>
              <a:off x="7897725" y="597175"/>
              <a:ext cx="513000" cy="561675"/>
            </a:xfrm>
            <a:custGeom>
              <a:avLst/>
              <a:gdLst/>
              <a:ahLst/>
              <a:cxnLst/>
              <a:rect l="l" t="t" r="r" b="b"/>
              <a:pathLst>
                <a:path w="20520" h="22467" extrusionOk="0">
                  <a:moveTo>
                    <a:pt x="11290" y="0"/>
                  </a:moveTo>
                  <a:cubicBezTo>
                    <a:pt x="11290" y="0"/>
                    <a:pt x="11043" y="281"/>
                    <a:pt x="10631" y="792"/>
                  </a:cubicBezTo>
                  <a:cubicBezTo>
                    <a:pt x="8917" y="2852"/>
                    <a:pt x="4236" y="8801"/>
                    <a:pt x="248" y="16037"/>
                  </a:cubicBezTo>
                  <a:cubicBezTo>
                    <a:pt x="0" y="16482"/>
                    <a:pt x="33" y="17058"/>
                    <a:pt x="346" y="17470"/>
                  </a:cubicBezTo>
                  <a:cubicBezTo>
                    <a:pt x="396" y="17520"/>
                    <a:pt x="445" y="17569"/>
                    <a:pt x="478" y="17635"/>
                  </a:cubicBezTo>
                  <a:cubicBezTo>
                    <a:pt x="1121" y="18426"/>
                    <a:pt x="2242" y="19629"/>
                    <a:pt x="3956" y="20800"/>
                  </a:cubicBezTo>
                  <a:cubicBezTo>
                    <a:pt x="4698" y="21310"/>
                    <a:pt x="5538" y="21805"/>
                    <a:pt x="6494" y="22250"/>
                  </a:cubicBezTo>
                  <a:cubicBezTo>
                    <a:pt x="6560" y="22283"/>
                    <a:pt x="6626" y="22316"/>
                    <a:pt x="6692" y="22349"/>
                  </a:cubicBezTo>
                  <a:cubicBezTo>
                    <a:pt x="6866" y="22428"/>
                    <a:pt x="7052" y="22466"/>
                    <a:pt x="7238" y="22466"/>
                  </a:cubicBezTo>
                  <a:cubicBezTo>
                    <a:pt x="7594" y="22466"/>
                    <a:pt x="7948" y="22323"/>
                    <a:pt x="8208" y="22052"/>
                  </a:cubicBezTo>
                  <a:cubicBezTo>
                    <a:pt x="10136" y="19992"/>
                    <a:pt x="16069" y="13515"/>
                    <a:pt x="19959" y="7763"/>
                  </a:cubicBezTo>
                  <a:cubicBezTo>
                    <a:pt x="20157" y="7483"/>
                    <a:pt x="20338" y="7203"/>
                    <a:pt x="20519" y="6939"/>
                  </a:cubicBezTo>
                  <a:lnTo>
                    <a:pt x="17124" y="4384"/>
                  </a:lnTo>
                  <a:lnTo>
                    <a:pt x="11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53;p8">
              <a:extLst>
                <a:ext uri="{FF2B5EF4-FFF2-40B4-BE49-F238E27FC236}">
                  <a16:creationId xmlns:a16="http://schemas.microsoft.com/office/drawing/2014/main" xmlns="" id="{A8204A12-8C72-42C0-9735-5CE5704A691D}"/>
                </a:ext>
              </a:extLst>
            </p:cNvPr>
            <p:cNvSpPr/>
            <p:nvPr/>
          </p:nvSpPr>
          <p:spPr>
            <a:xfrm>
              <a:off x="7897725" y="597175"/>
              <a:ext cx="513000" cy="564500"/>
            </a:xfrm>
            <a:custGeom>
              <a:avLst/>
              <a:gdLst/>
              <a:ahLst/>
              <a:cxnLst/>
              <a:rect l="l" t="t" r="r" b="b"/>
              <a:pathLst>
                <a:path w="20520" h="22580" fill="none" extrusionOk="0">
                  <a:moveTo>
                    <a:pt x="20519" y="6939"/>
                  </a:moveTo>
                  <a:cubicBezTo>
                    <a:pt x="20338" y="7203"/>
                    <a:pt x="20157" y="7483"/>
                    <a:pt x="19959" y="7763"/>
                  </a:cubicBezTo>
                  <a:cubicBezTo>
                    <a:pt x="16069" y="13515"/>
                    <a:pt x="10136" y="19992"/>
                    <a:pt x="8208" y="22052"/>
                  </a:cubicBezTo>
                  <a:cubicBezTo>
                    <a:pt x="7812" y="22464"/>
                    <a:pt x="7203" y="22580"/>
                    <a:pt x="6692" y="22349"/>
                  </a:cubicBezTo>
                  <a:cubicBezTo>
                    <a:pt x="6626" y="22316"/>
                    <a:pt x="6560" y="22283"/>
                    <a:pt x="6494" y="22250"/>
                  </a:cubicBezTo>
                  <a:cubicBezTo>
                    <a:pt x="5538" y="21805"/>
                    <a:pt x="4698" y="21310"/>
                    <a:pt x="3956" y="20800"/>
                  </a:cubicBezTo>
                  <a:cubicBezTo>
                    <a:pt x="2242" y="19629"/>
                    <a:pt x="1121" y="18426"/>
                    <a:pt x="478" y="17635"/>
                  </a:cubicBezTo>
                  <a:cubicBezTo>
                    <a:pt x="445" y="17569"/>
                    <a:pt x="396" y="17520"/>
                    <a:pt x="346" y="17470"/>
                  </a:cubicBezTo>
                  <a:cubicBezTo>
                    <a:pt x="33" y="17058"/>
                    <a:pt x="0" y="16482"/>
                    <a:pt x="248" y="16037"/>
                  </a:cubicBezTo>
                  <a:cubicBezTo>
                    <a:pt x="4236" y="8801"/>
                    <a:pt x="8917" y="2852"/>
                    <a:pt x="10631" y="792"/>
                  </a:cubicBezTo>
                  <a:cubicBezTo>
                    <a:pt x="11043" y="281"/>
                    <a:pt x="11290" y="0"/>
                    <a:pt x="11290" y="0"/>
                  </a:cubicBezTo>
                  <a:lnTo>
                    <a:pt x="17124" y="4384"/>
                  </a:ln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54;p8">
              <a:extLst>
                <a:ext uri="{FF2B5EF4-FFF2-40B4-BE49-F238E27FC236}">
                  <a16:creationId xmlns:a16="http://schemas.microsoft.com/office/drawing/2014/main" xmlns="" id="{8EFB0F19-F5B7-4CAA-88EA-0D3B17BED9CD}"/>
                </a:ext>
              </a:extLst>
            </p:cNvPr>
            <p:cNvSpPr/>
            <p:nvPr/>
          </p:nvSpPr>
          <p:spPr>
            <a:xfrm>
              <a:off x="8408225" y="339700"/>
              <a:ext cx="181725" cy="185400"/>
            </a:xfrm>
            <a:custGeom>
              <a:avLst/>
              <a:gdLst/>
              <a:ahLst/>
              <a:cxnLst/>
              <a:rect l="l" t="t" r="r" b="b"/>
              <a:pathLst>
                <a:path w="7269" h="7416" extrusionOk="0">
                  <a:moveTo>
                    <a:pt x="3643" y="1"/>
                  </a:moveTo>
                  <a:cubicBezTo>
                    <a:pt x="2878" y="1"/>
                    <a:pt x="2114" y="268"/>
                    <a:pt x="1500" y="806"/>
                  </a:cubicBezTo>
                  <a:cubicBezTo>
                    <a:pt x="1270" y="1004"/>
                    <a:pt x="1039" y="1202"/>
                    <a:pt x="841" y="1400"/>
                  </a:cubicBezTo>
                  <a:cubicBezTo>
                    <a:pt x="792" y="1449"/>
                    <a:pt x="742" y="1499"/>
                    <a:pt x="693" y="1532"/>
                  </a:cubicBezTo>
                  <a:cubicBezTo>
                    <a:pt x="281" y="1927"/>
                    <a:pt x="1" y="2207"/>
                    <a:pt x="1" y="2207"/>
                  </a:cubicBezTo>
                  <a:cubicBezTo>
                    <a:pt x="248" y="2339"/>
                    <a:pt x="495" y="2504"/>
                    <a:pt x="742" y="2685"/>
                  </a:cubicBezTo>
                  <a:cubicBezTo>
                    <a:pt x="2885" y="4251"/>
                    <a:pt x="5126" y="7415"/>
                    <a:pt x="5126" y="7415"/>
                  </a:cubicBezTo>
                  <a:cubicBezTo>
                    <a:pt x="5472" y="6871"/>
                    <a:pt x="5785" y="6311"/>
                    <a:pt x="6066" y="5800"/>
                  </a:cubicBezTo>
                  <a:cubicBezTo>
                    <a:pt x="6263" y="5438"/>
                    <a:pt x="6445" y="5091"/>
                    <a:pt x="6609" y="4778"/>
                  </a:cubicBezTo>
                  <a:cubicBezTo>
                    <a:pt x="7269" y="3427"/>
                    <a:pt x="6956" y="1779"/>
                    <a:pt x="5802" y="823"/>
                  </a:cubicBezTo>
                  <a:cubicBezTo>
                    <a:pt x="5785" y="790"/>
                    <a:pt x="5752" y="773"/>
                    <a:pt x="5719" y="740"/>
                  </a:cubicBezTo>
                  <a:cubicBezTo>
                    <a:pt x="5114" y="248"/>
                    <a:pt x="4378" y="1"/>
                    <a:pt x="3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55;p8">
              <a:extLst>
                <a:ext uri="{FF2B5EF4-FFF2-40B4-BE49-F238E27FC236}">
                  <a16:creationId xmlns:a16="http://schemas.microsoft.com/office/drawing/2014/main" xmlns="" id="{BC89C793-2CBA-4E5D-8642-CF9DDFFF9E96}"/>
                </a:ext>
              </a:extLst>
            </p:cNvPr>
            <p:cNvSpPr/>
            <p:nvPr/>
          </p:nvSpPr>
          <p:spPr>
            <a:xfrm>
              <a:off x="8408225" y="333075"/>
              <a:ext cx="181725" cy="192025"/>
            </a:xfrm>
            <a:custGeom>
              <a:avLst/>
              <a:gdLst/>
              <a:ahLst/>
              <a:cxnLst/>
              <a:rect l="l" t="t" r="r" b="b"/>
              <a:pathLst>
                <a:path w="7269" h="7681" fill="none" extrusionOk="0">
                  <a:moveTo>
                    <a:pt x="6609" y="5043"/>
                  </a:moveTo>
                  <a:cubicBezTo>
                    <a:pt x="6445" y="5356"/>
                    <a:pt x="6263" y="5703"/>
                    <a:pt x="6066" y="6065"/>
                  </a:cubicBezTo>
                  <a:cubicBezTo>
                    <a:pt x="5785" y="6576"/>
                    <a:pt x="5472" y="7136"/>
                    <a:pt x="5126" y="7680"/>
                  </a:cubicBezTo>
                  <a:cubicBezTo>
                    <a:pt x="5126" y="7680"/>
                    <a:pt x="2885" y="4516"/>
                    <a:pt x="742" y="2950"/>
                  </a:cubicBezTo>
                  <a:cubicBezTo>
                    <a:pt x="495" y="2769"/>
                    <a:pt x="248" y="2604"/>
                    <a:pt x="1" y="2472"/>
                  </a:cubicBezTo>
                  <a:cubicBezTo>
                    <a:pt x="1" y="2472"/>
                    <a:pt x="281" y="2192"/>
                    <a:pt x="693" y="1797"/>
                  </a:cubicBezTo>
                  <a:cubicBezTo>
                    <a:pt x="742" y="1764"/>
                    <a:pt x="792" y="1714"/>
                    <a:pt x="841" y="1665"/>
                  </a:cubicBezTo>
                  <a:cubicBezTo>
                    <a:pt x="1039" y="1467"/>
                    <a:pt x="1270" y="1269"/>
                    <a:pt x="1500" y="1071"/>
                  </a:cubicBezTo>
                  <a:cubicBezTo>
                    <a:pt x="2703" y="17"/>
                    <a:pt x="4483" y="0"/>
                    <a:pt x="5719" y="1005"/>
                  </a:cubicBezTo>
                  <a:cubicBezTo>
                    <a:pt x="5752" y="1038"/>
                    <a:pt x="5785" y="1055"/>
                    <a:pt x="5802" y="1088"/>
                  </a:cubicBezTo>
                  <a:cubicBezTo>
                    <a:pt x="6956" y="2044"/>
                    <a:pt x="7269" y="3692"/>
                    <a:pt x="6609" y="5043"/>
                  </a:cubicBez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56;p8">
              <a:extLst>
                <a:ext uri="{FF2B5EF4-FFF2-40B4-BE49-F238E27FC236}">
                  <a16:creationId xmlns:a16="http://schemas.microsoft.com/office/drawing/2014/main" xmlns="" id="{1C6B9FA4-65E6-4914-A1BE-96AAFF175ADE}"/>
                </a:ext>
              </a:extLst>
            </p:cNvPr>
            <p:cNvSpPr/>
            <p:nvPr/>
          </p:nvSpPr>
          <p:spPr>
            <a:xfrm>
              <a:off x="8157700" y="374175"/>
              <a:ext cx="407125" cy="421625"/>
            </a:xfrm>
            <a:custGeom>
              <a:avLst/>
              <a:gdLst/>
              <a:ahLst/>
              <a:cxnLst/>
              <a:rect l="l" t="t" r="r" b="b"/>
              <a:pathLst>
                <a:path w="16285" h="16865" extrusionOk="0">
                  <a:moveTo>
                    <a:pt x="10494" y="1"/>
                  </a:moveTo>
                  <a:cubicBezTo>
                    <a:pt x="6157" y="1"/>
                    <a:pt x="2439" y="5612"/>
                    <a:pt x="34" y="9333"/>
                  </a:cubicBezTo>
                  <a:cubicBezTo>
                    <a:pt x="1" y="9398"/>
                    <a:pt x="67" y="9530"/>
                    <a:pt x="232" y="9712"/>
                  </a:cubicBezTo>
                  <a:cubicBezTo>
                    <a:pt x="973" y="10585"/>
                    <a:pt x="3709" y="12761"/>
                    <a:pt x="6115" y="14475"/>
                  </a:cubicBezTo>
                  <a:cubicBezTo>
                    <a:pt x="7533" y="15480"/>
                    <a:pt x="8835" y="16337"/>
                    <a:pt x="9560" y="16683"/>
                  </a:cubicBezTo>
                  <a:cubicBezTo>
                    <a:pt x="9807" y="16815"/>
                    <a:pt x="9989" y="16864"/>
                    <a:pt x="10087" y="16864"/>
                  </a:cubicBezTo>
                  <a:cubicBezTo>
                    <a:pt x="10714" y="16848"/>
                    <a:pt x="14274" y="13024"/>
                    <a:pt x="15675" y="8904"/>
                  </a:cubicBezTo>
                  <a:cubicBezTo>
                    <a:pt x="15905" y="8228"/>
                    <a:pt x="16087" y="7536"/>
                    <a:pt x="16169" y="6844"/>
                  </a:cubicBezTo>
                  <a:cubicBezTo>
                    <a:pt x="16284" y="6020"/>
                    <a:pt x="16268" y="5196"/>
                    <a:pt x="16087" y="4421"/>
                  </a:cubicBezTo>
                  <a:cubicBezTo>
                    <a:pt x="15806" y="3185"/>
                    <a:pt x="15114" y="2048"/>
                    <a:pt x="13812" y="1141"/>
                  </a:cubicBezTo>
                  <a:cubicBezTo>
                    <a:pt x="12807" y="433"/>
                    <a:pt x="11818" y="87"/>
                    <a:pt x="10862" y="21"/>
                  </a:cubicBezTo>
                  <a:cubicBezTo>
                    <a:pt x="10796" y="4"/>
                    <a:pt x="10747" y="4"/>
                    <a:pt x="10681" y="4"/>
                  </a:cubicBezTo>
                  <a:cubicBezTo>
                    <a:pt x="10618" y="2"/>
                    <a:pt x="10556" y="1"/>
                    <a:pt x="10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57;p8">
              <a:extLst>
                <a:ext uri="{FF2B5EF4-FFF2-40B4-BE49-F238E27FC236}">
                  <a16:creationId xmlns:a16="http://schemas.microsoft.com/office/drawing/2014/main" xmlns="" id="{CA0C2F11-9FA6-4415-91D6-5E1B547AA7E6}"/>
                </a:ext>
              </a:extLst>
            </p:cNvPr>
            <p:cNvSpPr/>
            <p:nvPr/>
          </p:nvSpPr>
          <p:spPr>
            <a:xfrm>
              <a:off x="8157700" y="370150"/>
              <a:ext cx="407125" cy="425650"/>
            </a:xfrm>
            <a:custGeom>
              <a:avLst/>
              <a:gdLst/>
              <a:ahLst/>
              <a:cxnLst/>
              <a:rect l="l" t="t" r="r" b="b"/>
              <a:pathLst>
                <a:path w="16285" h="17026" fill="none" extrusionOk="0">
                  <a:moveTo>
                    <a:pt x="16169" y="7005"/>
                  </a:moveTo>
                  <a:cubicBezTo>
                    <a:pt x="16087" y="7697"/>
                    <a:pt x="15905" y="8389"/>
                    <a:pt x="15675" y="9065"/>
                  </a:cubicBezTo>
                  <a:cubicBezTo>
                    <a:pt x="14274" y="13185"/>
                    <a:pt x="10714" y="17009"/>
                    <a:pt x="10087" y="17025"/>
                  </a:cubicBezTo>
                  <a:cubicBezTo>
                    <a:pt x="9989" y="17025"/>
                    <a:pt x="9807" y="16976"/>
                    <a:pt x="9560" y="16844"/>
                  </a:cubicBezTo>
                  <a:cubicBezTo>
                    <a:pt x="8835" y="16498"/>
                    <a:pt x="7533" y="15641"/>
                    <a:pt x="6115" y="14636"/>
                  </a:cubicBezTo>
                  <a:cubicBezTo>
                    <a:pt x="3709" y="12922"/>
                    <a:pt x="973" y="10746"/>
                    <a:pt x="232" y="9873"/>
                  </a:cubicBezTo>
                  <a:cubicBezTo>
                    <a:pt x="67" y="9691"/>
                    <a:pt x="1" y="9559"/>
                    <a:pt x="34" y="9494"/>
                  </a:cubicBezTo>
                  <a:cubicBezTo>
                    <a:pt x="2473" y="5719"/>
                    <a:pt x="6264" y="0"/>
                    <a:pt x="10681" y="165"/>
                  </a:cubicBezTo>
                  <a:cubicBezTo>
                    <a:pt x="10747" y="165"/>
                    <a:pt x="10796" y="165"/>
                    <a:pt x="10862" y="182"/>
                  </a:cubicBezTo>
                  <a:cubicBezTo>
                    <a:pt x="11818" y="248"/>
                    <a:pt x="12807" y="594"/>
                    <a:pt x="13812" y="1302"/>
                  </a:cubicBezTo>
                  <a:cubicBezTo>
                    <a:pt x="15114" y="2209"/>
                    <a:pt x="15806" y="3346"/>
                    <a:pt x="16087" y="4582"/>
                  </a:cubicBezTo>
                  <a:cubicBezTo>
                    <a:pt x="16268" y="5357"/>
                    <a:pt x="16284" y="6181"/>
                    <a:pt x="16169" y="7005"/>
                  </a:cubicBez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58;p8">
              <a:extLst>
                <a:ext uri="{FF2B5EF4-FFF2-40B4-BE49-F238E27FC236}">
                  <a16:creationId xmlns:a16="http://schemas.microsoft.com/office/drawing/2014/main" xmlns="" id="{8FF941F5-DBD0-4B81-B362-1B35450A169A}"/>
                </a:ext>
              </a:extLst>
            </p:cNvPr>
            <p:cNvSpPr/>
            <p:nvPr/>
          </p:nvSpPr>
          <p:spPr>
            <a:xfrm>
              <a:off x="7835500" y="339700"/>
              <a:ext cx="791125" cy="950125"/>
            </a:xfrm>
            <a:custGeom>
              <a:avLst/>
              <a:gdLst/>
              <a:ahLst/>
              <a:cxnLst/>
              <a:rect l="l" t="t" r="r" b="b"/>
              <a:pathLst>
                <a:path w="31645" h="38005" extrusionOk="0">
                  <a:moveTo>
                    <a:pt x="26552" y="1"/>
                  </a:moveTo>
                  <a:cubicBezTo>
                    <a:pt x="25787" y="1"/>
                    <a:pt x="25023" y="268"/>
                    <a:pt x="24409" y="806"/>
                  </a:cubicBezTo>
                  <a:cubicBezTo>
                    <a:pt x="24179" y="1004"/>
                    <a:pt x="23948" y="1202"/>
                    <a:pt x="23750" y="1400"/>
                  </a:cubicBezTo>
                  <a:cubicBezTo>
                    <a:pt x="23684" y="1383"/>
                    <a:pt x="23635" y="1383"/>
                    <a:pt x="23569" y="1383"/>
                  </a:cubicBezTo>
                  <a:cubicBezTo>
                    <a:pt x="23585" y="1433"/>
                    <a:pt x="23585" y="1482"/>
                    <a:pt x="23602" y="1532"/>
                  </a:cubicBezTo>
                  <a:cubicBezTo>
                    <a:pt x="23651" y="1911"/>
                    <a:pt x="23668" y="2306"/>
                    <a:pt x="23651" y="2685"/>
                  </a:cubicBezTo>
                  <a:cubicBezTo>
                    <a:pt x="23618" y="3921"/>
                    <a:pt x="23305" y="5157"/>
                    <a:pt x="22942" y="6344"/>
                  </a:cubicBezTo>
                  <a:cubicBezTo>
                    <a:pt x="22085" y="9212"/>
                    <a:pt x="20981" y="12014"/>
                    <a:pt x="19613" y="14683"/>
                  </a:cubicBezTo>
                  <a:cubicBezTo>
                    <a:pt x="19416" y="15079"/>
                    <a:pt x="19218" y="15458"/>
                    <a:pt x="19003" y="15854"/>
                  </a:cubicBezTo>
                  <a:cubicBezTo>
                    <a:pt x="16218" y="21029"/>
                    <a:pt x="12526" y="25726"/>
                    <a:pt x="8142" y="29648"/>
                  </a:cubicBezTo>
                  <a:cubicBezTo>
                    <a:pt x="7796" y="29961"/>
                    <a:pt x="7450" y="30258"/>
                    <a:pt x="7088" y="30555"/>
                  </a:cubicBezTo>
                  <a:cubicBezTo>
                    <a:pt x="6873" y="30736"/>
                    <a:pt x="6659" y="30917"/>
                    <a:pt x="6445" y="31099"/>
                  </a:cubicBezTo>
                  <a:cubicBezTo>
                    <a:pt x="5275" y="32104"/>
                    <a:pt x="4072" y="33076"/>
                    <a:pt x="2951" y="34098"/>
                  </a:cubicBezTo>
                  <a:cubicBezTo>
                    <a:pt x="2720" y="34312"/>
                    <a:pt x="2489" y="34527"/>
                    <a:pt x="2259" y="34741"/>
                  </a:cubicBezTo>
                  <a:cubicBezTo>
                    <a:pt x="1649" y="35318"/>
                    <a:pt x="1056" y="35928"/>
                    <a:pt x="495" y="36570"/>
                  </a:cubicBezTo>
                  <a:lnTo>
                    <a:pt x="133" y="37180"/>
                  </a:lnTo>
                  <a:cubicBezTo>
                    <a:pt x="1" y="37394"/>
                    <a:pt x="34" y="37658"/>
                    <a:pt x="215" y="37839"/>
                  </a:cubicBezTo>
                  <a:cubicBezTo>
                    <a:pt x="314" y="37938"/>
                    <a:pt x="462" y="38004"/>
                    <a:pt x="594" y="38004"/>
                  </a:cubicBezTo>
                  <a:cubicBezTo>
                    <a:pt x="742" y="38004"/>
                    <a:pt x="907" y="37938"/>
                    <a:pt x="1006" y="37806"/>
                  </a:cubicBezTo>
                  <a:lnTo>
                    <a:pt x="3198" y="35268"/>
                  </a:lnTo>
                  <a:cubicBezTo>
                    <a:pt x="3445" y="35346"/>
                    <a:pt x="3704" y="35385"/>
                    <a:pt x="3966" y="35385"/>
                  </a:cubicBezTo>
                  <a:cubicBezTo>
                    <a:pt x="4421" y="35385"/>
                    <a:pt x="4883" y="35268"/>
                    <a:pt x="5291" y="35038"/>
                  </a:cubicBezTo>
                  <a:cubicBezTo>
                    <a:pt x="6313" y="34461"/>
                    <a:pt x="7730" y="33571"/>
                    <a:pt x="8983" y="32549"/>
                  </a:cubicBezTo>
                  <a:cubicBezTo>
                    <a:pt x="9049" y="32582"/>
                    <a:pt x="9115" y="32615"/>
                    <a:pt x="9181" y="32648"/>
                  </a:cubicBezTo>
                  <a:cubicBezTo>
                    <a:pt x="9355" y="32727"/>
                    <a:pt x="9541" y="32765"/>
                    <a:pt x="9727" y="32765"/>
                  </a:cubicBezTo>
                  <a:cubicBezTo>
                    <a:pt x="10083" y="32765"/>
                    <a:pt x="10437" y="32622"/>
                    <a:pt x="10697" y="32351"/>
                  </a:cubicBezTo>
                  <a:cubicBezTo>
                    <a:pt x="12625" y="30291"/>
                    <a:pt x="18558" y="23814"/>
                    <a:pt x="22448" y="18062"/>
                  </a:cubicBezTo>
                  <a:cubicBezTo>
                    <a:pt x="22695" y="18194"/>
                    <a:pt x="22877" y="18243"/>
                    <a:pt x="22975" y="18243"/>
                  </a:cubicBezTo>
                  <a:cubicBezTo>
                    <a:pt x="23602" y="18227"/>
                    <a:pt x="27162" y="14403"/>
                    <a:pt x="28563" y="10283"/>
                  </a:cubicBezTo>
                  <a:cubicBezTo>
                    <a:pt x="28925" y="10580"/>
                    <a:pt x="29255" y="10942"/>
                    <a:pt x="29139" y="11272"/>
                  </a:cubicBezTo>
                  <a:cubicBezTo>
                    <a:pt x="28925" y="11915"/>
                    <a:pt x="21542" y="22957"/>
                    <a:pt x="21723" y="23336"/>
                  </a:cubicBezTo>
                  <a:cubicBezTo>
                    <a:pt x="21886" y="23677"/>
                    <a:pt x="22741" y="23871"/>
                    <a:pt x="23140" y="23871"/>
                  </a:cubicBezTo>
                  <a:cubicBezTo>
                    <a:pt x="23185" y="23871"/>
                    <a:pt x="23224" y="23868"/>
                    <a:pt x="23256" y="23863"/>
                  </a:cubicBezTo>
                  <a:cubicBezTo>
                    <a:pt x="23552" y="23814"/>
                    <a:pt x="31645" y="11338"/>
                    <a:pt x="31562" y="10596"/>
                  </a:cubicBezTo>
                  <a:cubicBezTo>
                    <a:pt x="31496" y="10036"/>
                    <a:pt x="29848" y="8783"/>
                    <a:pt x="29057" y="8223"/>
                  </a:cubicBezTo>
                  <a:cubicBezTo>
                    <a:pt x="29172" y="7399"/>
                    <a:pt x="29156" y="6575"/>
                    <a:pt x="28975" y="5800"/>
                  </a:cubicBezTo>
                  <a:cubicBezTo>
                    <a:pt x="29172" y="5438"/>
                    <a:pt x="29354" y="5091"/>
                    <a:pt x="29518" y="4778"/>
                  </a:cubicBezTo>
                  <a:cubicBezTo>
                    <a:pt x="30178" y="3427"/>
                    <a:pt x="29865" y="1779"/>
                    <a:pt x="28711" y="823"/>
                  </a:cubicBezTo>
                  <a:cubicBezTo>
                    <a:pt x="28694" y="790"/>
                    <a:pt x="28661" y="773"/>
                    <a:pt x="28628" y="740"/>
                  </a:cubicBezTo>
                  <a:cubicBezTo>
                    <a:pt x="28023" y="248"/>
                    <a:pt x="27287" y="1"/>
                    <a:pt x="26552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2367;p46">
            <a:extLst>
              <a:ext uri="{FF2B5EF4-FFF2-40B4-BE49-F238E27FC236}">
                <a16:creationId xmlns:a16="http://schemas.microsoft.com/office/drawing/2014/main" xmlns="" id="{1DC2E5E4-25D9-4C89-A3CA-CAB762C598CE}"/>
              </a:ext>
            </a:extLst>
          </p:cNvPr>
          <p:cNvGrpSpPr/>
          <p:nvPr/>
        </p:nvGrpSpPr>
        <p:grpSpPr>
          <a:xfrm>
            <a:off x="1295400" y="1125862"/>
            <a:ext cx="874861" cy="757967"/>
            <a:chOff x="636425" y="1093375"/>
            <a:chExt cx="1007750" cy="873100"/>
          </a:xfrm>
        </p:grpSpPr>
        <p:sp>
          <p:nvSpPr>
            <p:cNvPr id="51" name="Google Shape;2368;p46">
              <a:extLst>
                <a:ext uri="{FF2B5EF4-FFF2-40B4-BE49-F238E27FC236}">
                  <a16:creationId xmlns:a16="http://schemas.microsoft.com/office/drawing/2014/main" xmlns="" id="{F2641E7D-7906-4D19-81F0-8D74BB1B652C}"/>
                </a:ext>
              </a:extLst>
            </p:cNvPr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extrusionOk="0">
                  <a:moveTo>
                    <a:pt x="1" y="1"/>
                  </a:moveTo>
                  <a:lnTo>
                    <a:pt x="937" y="10363"/>
                  </a:ln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369;p46">
              <a:extLst>
                <a:ext uri="{FF2B5EF4-FFF2-40B4-BE49-F238E27FC236}">
                  <a16:creationId xmlns:a16="http://schemas.microsoft.com/office/drawing/2014/main" xmlns="" id="{7E39E5E6-4B31-4C9D-AC30-7CEFDFAEB2D7}"/>
                </a:ext>
              </a:extLst>
            </p:cNvPr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fill="none" extrusionOk="0">
                  <a:moveTo>
                    <a:pt x="937" y="10363"/>
                  </a:move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370;p46">
              <a:extLst>
                <a:ext uri="{FF2B5EF4-FFF2-40B4-BE49-F238E27FC236}">
                  <a16:creationId xmlns:a16="http://schemas.microsoft.com/office/drawing/2014/main" xmlns="" id="{63571F23-ADCC-4CA5-B9DD-4027236F2F59}"/>
                </a:ext>
              </a:extLst>
            </p:cNvPr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extrusionOk="0">
                  <a:moveTo>
                    <a:pt x="40310" y="1"/>
                  </a:moveTo>
                  <a:lnTo>
                    <a:pt x="0" y="14563"/>
                  </a:lnTo>
                  <a:lnTo>
                    <a:pt x="7920" y="19996"/>
                  </a:lnTo>
                  <a:lnTo>
                    <a:pt x="403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371;p46">
              <a:extLst>
                <a:ext uri="{FF2B5EF4-FFF2-40B4-BE49-F238E27FC236}">
                  <a16:creationId xmlns:a16="http://schemas.microsoft.com/office/drawing/2014/main" xmlns="" id="{FECB5451-F882-4A54-ACBF-9BC45510BD73}"/>
                </a:ext>
              </a:extLst>
            </p:cNvPr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lnTo>
                    <a:pt x="26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372;p46">
              <a:extLst>
                <a:ext uri="{FF2B5EF4-FFF2-40B4-BE49-F238E27FC236}">
                  <a16:creationId xmlns:a16="http://schemas.microsoft.com/office/drawing/2014/main" xmlns="" id="{9E82057B-4400-409C-9CD2-48EC3384F567}"/>
                </a:ext>
              </a:extLst>
            </p:cNvPr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fill="none" extrusionOk="0">
                  <a:moveTo>
                    <a:pt x="40310" y="1"/>
                  </a:moveTo>
                  <a:lnTo>
                    <a:pt x="7920" y="19996"/>
                  </a:lnTo>
                  <a:lnTo>
                    <a:pt x="0" y="14563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373;p46">
              <a:extLst>
                <a:ext uri="{FF2B5EF4-FFF2-40B4-BE49-F238E27FC236}">
                  <a16:creationId xmlns:a16="http://schemas.microsoft.com/office/drawing/2014/main" xmlns="" id="{1E592E89-CE05-4ED9-8DC5-A81A08786853}"/>
                </a:ext>
              </a:extLst>
            </p:cNvPr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fill="none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374;p46">
              <a:extLst>
                <a:ext uri="{FF2B5EF4-FFF2-40B4-BE49-F238E27FC236}">
                  <a16:creationId xmlns:a16="http://schemas.microsoft.com/office/drawing/2014/main" xmlns="" id="{BE38A61F-C9CC-4E08-8F14-4CD6541FEB8A}"/>
                </a:ext>
              </a:extLst>
            </p:cNvPr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extrusionOk="0">
                  <a:moveTo>
                    <a:pt x="32390" y="1"/>
                  </a:moveTo>
                  <a:lnTo>
                    <a:pt x="0" y="19996"/>
                  </a:ln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375;p46">
              <a:extLst>
                <a:ext uri="{FF2B5EF4-FFF2-40B4-BE49-F238E27FC236}">
                  <a16:creationId xmlns:a16="http://schemas.microsoft.com/office/drawing/2014/main" xmlns="" id="{314946E2-084F-41A1-BD3C-1FAA82561E32}"/>
                </a:ext>
              </a:extLst>
            </p:cNvPr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fill="none" extrusionOk="0">
                  <a:moveTo>
                    <a:pt x="0" y="19996"/>
                  </a:move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8CE9EC-B836-48E3-929A-FF6D22F33B8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t="20501" r="8965"/>
          <a:stretch/>
        </p:blipFill>
        <p:spPr>
          <a:xfrm>
            <a:off x="390802" y="1921267"/>
            <a:ext cx="11410395" cy="4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5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6E38D3F-27B6-4BEB-A897-F953A24F6AE6}"/>
              </a:ext>
            </a:extLst>
          </p:cNvPr>
          <p:cNvGrpSpPr/>
          <p:nvPr/>
        </p:nvGrpSpPr>
        <p:grpSpPr>
          <a:xfrm>
            <a:off x="-20188" y="-298054"/>
            <a:ext cx="12232376" cy="7454107"/>
            <a:chOff x="-20188" y="-298054"/>
            <a:chExt cx="12232376" cy="745410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F4A60F8-5BEB-4F8C-BED9-EA78155EC6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84" t="20370" r="2952" b="21852"/>
            <a:stretch/>
          </p:blipFill>
          <p:spPr>
            <a:xfrm>
              <a:off x="-20188" y="-298054"/>
              <a:ext cx="12232376" cy="745410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A0C93B6-24E5-4951-80E7-D822F4867DC9}"/>
                </a:ext>
              </a:extLst>
            </p:cNvPr>
            <p:cNvSpPr/>
            <p:nvPr/>
          </p:nvSpPr>
          <p:spPr>
            <a:xfrm>
              <a:off x="3657600" y="5638800"/>
              <a:ext cx="1752600" cy="914400"/>
            </a:xfrm>
            <a:prstGeom prst="rect">
              <a:avLst/>
            </a:prstGeom>
            <a:solidFill>
              <a:srgbClr val="1961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51270DEF-0926-47BF-98EE-B483BEDFA072}"/>
                  </a:ext>
                </a:extLst>
              </p:cNvPr>
              <p:cNvSpPr txBox="1"/>
              <p:nvPr/>
            </p:nvSpPr>
            <p:spPr>
              <a:xfrm>
                <a:off x="1562100" y="659011"/>
                <a:ext cx="9067800" cy="5539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600" b="1" u="sng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Bài giải</a:t>
                </a:r>
              </a:p>
              <a:p>
                <a:pPr algn="ctr"/>
                <a:r>
                  <a:rPr lang="vi-VN" sz="36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Diện t</a:t>
                </a:r>
                <a:r>
                  <a:rPr lang="en-US" sz="36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íc</a:t>
                </a:r>
                <a:r>
                  <a:rPr lang="vi-VN" sz="36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h viên gạch hình vuông là: </a:t>
                </a:r>
                <a:endParaRPr lang="en-US" sz="3600" b="1" i="0">
                  <a:solidFill>
                    <a:schemeClr val="bg1"/>
                  </a:solidFill>
                  <a:effectLst/>
                  <a:latin typeface="HP001 4 hàng" panose="020B0603050302020204" pitchFamily="34" charset="0"/>
                </a:endParaRPr>
              </a:p>
              <a:p>
                <a:pPr algn="ctr"/>
                <a:r>
                  <a:rPr lang="vi-VN" sz="36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60 </a:t>
                </a:r>
                <a14:m>
                  <m:oMath xmlns:m="http://schemas.openxmlformats.org/officeDocument/2006/math">
                    <m:r>
                      <a:rPr lang="vi-VN" sz="36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60 = 3600 (</a:t>
                </a:r>
                <a:r>
                  <a:rPr lang="en-US" sz="36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cm</a:t>
                </a:r>
                <a:r>
                  <a:rPr lang="vi-VN" sz="3600" b="1" i="0" baseline="3000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2</a:t>
                </a:r>
                <a:r>
                  <a:rPr lang="vi-VN" sz="36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) </a:t>
                </a:r>
                <a:endParaRPr lang="en-US" sz="3600" b="1" i="0">
                  <a:solidFill>
                    <a:schemeClr val="bg1"/>
                  </a:solidFill>
                  <a:effectLst/>
                  <a:latin typeface="HP001 4 hàng" panose="020B0603050302020204" pitchFamily="34" charset="0"/>
                </a:endParaRPr>
              </a:p>
              <a:p>
                <a:pPr algn="ctr"/>
                <a:r>
                  <a:rPr lang="vi-VN" sz="36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Diện tích tranh cổ động là: </a:t>
                </a:r>
                <a:endParaRPr lang="en-US" sz="3600" b="1" i="0">
                  <a:solidFill>
                    <a:schemeClr val="bg1"/>
                  </a:solidFill>
                  <a:effectLst/>
                  <a:latin typeface="HP001 4 hàng" panose="020B0603050302020204" pitchFamily="34" charset="0"/>
                </a:endParaRPr>
              </a:p>
              <a:p>
                <a:pPr algn="ctr"/>
                <a:r>
                  <a:rPr lang="vi-VN" sz="36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vi-VN" sz="36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28 = 420 (</a:t>
                </a:r>
                <a:r>
                  <a:rPr lang="en-US" sz="36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dm</a:t>
                </a:r>
                <a:r>
                  <a:rPr lang="vi-VN" sz="3600" b="1" i="0" baseline="3000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2</a:t>
                </a:r>
                <a:r>
                  <a:rPr lang="vi-VN" sz="36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)</a:t>
                </a:r>
                <a:endParaRPr lang="en-US" sz="3600" b="1" i="0">
                  <a:solidFill>
                    <a:schemeClr val="bg1"/>
                  </a:solidFill>
                  <a:effectLst/>
                  <a:latin typeface="HP001 4 hàng" panose="020B0603050302020204" pitchFamily="34" charset="0"/>
                </a:endParaRPr>
              </a:p>
              <a:p>
                <a:pPr algn="ctr"/>
                <a:r>
                  <a:rPr lang="vi-VN" sz="36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Diện tích đường chạy là: </a:t>
                </a:r>
                <a:endParaRPr lang="en-US" sz="3600" b="1" i="0">
                  <a:solidFill>
                    <a:schemeClr val="bg1"/>
                  </a:solidFill>
                  <a:effectLst/>
                  <a:latin typeface="HP001 4 hàng" panose="020B0603050302020204" pitchFamily="34" charset="0"/>
                </a:endParaRPr>
              </a:p>
              <a:p>
                <a:pPr algn="ctr"/>
                <a:r>
                  <a:rPr lang="vi-VN" sz="36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vi-VN" sz="36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80 = 400 (</a:t>
                </a:r>
                <a:r>
                  <a:rPr lang="en-US" sz="36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m</a:t>
                </a:r>
                <a:r>
                  <a:rPr lang="vi-VN" sz="3600" b="1" i="0" baseline="3000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2</a:t>
                </a:r>
                <a:r>
                  <a:rPr lang="vi-VN" sz="36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)</a:t>
                </a:r>
                <a:endParaRPr lang="en-US" sz="3600" b="1" i="0">
                  <a:solidFill>
                    <a:schemeClr val="bg1"/>
                  </a:solidFill>
                  <a:effectLst/>
                  <a:latin typeface="HP001 4 hàng" panose="020B0603050302020204" pitchFamily="34" charset="0"/>
                </a:endParaRPr>
              </a:p>
              <a:p>
                <a:pPr algn="ctr"/>
                <a:r>
                  <a:rPr lang="vi-VN" sz="36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</a:t>
                </a:r>
                <a:r>
                  <a:rPr lang="vi-VN" sz="3600" b="1" i="0" u="sng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Đáp số</a:t>
                </a:r>
                <a:r>
                  <a:rPr lang="vi-VN" sz="36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: Viên gạch: 3600 </a:t>
                </a:r>
                <a:r>
                  <a:rPr lang="en-US" sz="36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cm</a:t>
                </a:r>
                <a:r>
                  <a:rPr lang="vi-VN" sz="3600" b="1" i="0" baseline="3000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2</a:t>
                </a:r>
                <a:r>
                  <a:rPr lang="vi-VN" sz="36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</a:t>
                </a:r>
                <a:endParaRPr lang="en-US" sz="3600" b="1" i="0">
                  <a:solidFill>
                    <a:schemeClr val="bg1"/>
                  </a:solidFill>
                  <a:effectLst/>
                  <a:latin typeface="HP001 4 hàng" panose="020B0603050302020204" pitchFamily="34" charset="0"/>
                </a:endParaRPr>
              </a:p>
              <a:p>
                <a:pPr algn="ctr"/>
                <a:r>
                  <a:rPr lang="en-US" sz="36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          </a:t>
                </a:r>
                <a:r>
                  <a:rPr lang="vi-VN" sz="36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Bức tranh: 420 </a:t>
                </a:r>
                <a:r>
                  <a:rPr lang="en-US" sz="36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dm</a:t>
                </a:r>
                <a:r>
                  <a:rPr lang="vi-VN" sz="3600" b="1" i="0" baseline="3000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2</a:t>
                </a:r>
                <a:endParaRPr lang="en-US" sz="3600" b="1" i="0" baseline="30000">
                  <a:solidFill>
                    <a:schemeClr val="bg1"/>
                  </a:solidFill>
                  <a:effectLst/>
                  <a:latin typeface="HP001 4 hàng" panose="020B0603050302020204" pitchFamily="34" charset="0"/>
                </a:endParaRPr>
              </a:p>
              <a:p>
                <a:pPr algn="ctr"/>
                <a:r>
                  <a:rPr lang="vi-VN" sz="36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</a:t>
                </a:r>
                <a:r>
                  <a:rPr lang="en-US" sz="36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        </a:t>
                </a:r>
                <a:r>
                  <a:rPr lang="vi-VN" sz="36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Đường chạy: 400 </a:t>
                </a:r>
                <a:r>
                  <a:rPr lang="en-US" sz="36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m</a:t>
                </a:r>
                <a:r>
                  <a:rPr lang="vi-VN" sz="3600" b="1" i="0" baseline="3000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2</a:t>
                </a:r>
                <a:endParaRPr lang="en-US" sz="3600" b="1" u="sng" baseline="30000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70DEF-0926-47BF-98EE-B483BEDFA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659011"/>
                <a:ext cx="9067800" cy="5539978"/>
              </a:xfrm>
              <a:prstGeom prst="rect">
                <a:avLst/>
              </a:prstGeom>
              <a:blipFill>
                <a:blip r:embed="rId3"/>
                <a:stretch>
                  <a:fillRect t="-2530" b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18307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3DE3BB-358C-4FA0-8DD5-97AEBE2F8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" t="20370" r="2952" b="21852"/>
          <a:stretch/>
        </p:blipFill>
        <p:spPr>
          <a:xfrm>
            <a:off x="-20188" y="-298054"/>
            <a:ext cx="12232376" cy="7454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8DCB37-2BA0-4AAB-B140-F3ABF3286089}"/>
              </a:ext>
            </a:extLst>
          </p:cNvPr>
          <p:cNvSpPr txBox="1"/>
          <p:nvPr/>
        </p:nvSpPr>
        <p:spPr>
          <a:xfrm>
            <a:off x="101600" y="381000"/>
            <a:ext cx="1198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bg1"/>
                </a:solidFill>
                <a:latin typeface="HP001 4H" panose="020B0603050302020204" pitchFamily="34" charset="0"/>
              </a:rPr>
              <a:t>Thứ hai ngày 03 tháng 03 năm 2025</a:t>
            </a:r>
          </a:p>
          <a:p>
            <a:pPr algn="ctr">
              <a:lnSpc>
                <a:spcPct val="150000"/>
              </a:lnSpc>
            </a:pPr>
            <a:r>
              <a:rPr lang="en-US" sz="4000" b="1" u="sng">
                <a:solidFill>
                  <a:schemeClr val="bg1"/>
                </a:solidFill>
                <a:latin typeface="HP001 4H" panose="020B0603050302020204" pitchFamily="34" charset="0"/>
              </a:rPr>
              <a:t>Toán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accent6"/>
                </a:solidFill>
                <a:latin typeface="HP001 4H" panose="020B0603050302020204" pitchFamily="34" charset="0"/>
              </a:rPr>
              <a:t>Luyện tập chung (tiết 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E48D5E-7959-44AC-A89D-0736E0F0BFF3}"/>
              </a:ext>
            </a:extLst>
          </p:cNvPr>
          <p:cNvSpPr txBox="1"/>
          <p:nvPr/>
        </p:nvSpPr>
        <p:spPr>
          <a:xfrm>
            <a:off x="838200" y="3454399"/>
            <a:ext cx="1005840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Bài 1/40. Số?</a:t>
            </a:r>
          </a:p>
          <a:p>
            <a:pPr algn="l"/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Bài 2/40. </a:t>
            </a:r>
            <a:r>
              <a:rPr lang="vi-VN" sz="3200" b="1">
                <a:solidFill>
                  <a:schemeClr val="bg1"/>
                </a:solidFill>
                <a:latin typeface="HP001 4 hàng" panose="020B0603050302020204" pitchFamily="34" charset="0"/>
              </a:rPr>
              <a:t>Tính diện tích viên gạch, tranh cổ động và 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			</a:t>
            </a:r>
            <a:r>
              <a:rPr lang="vi-VN" sz="3200" b="1">
                <a:solidFill>
                  <a:schemeClr val="bg1"/>
                </a:solidFill>
                <a:latin typeface="HP001 4 hàng" panose="020B0603050302020204" pitchFamily="34" charset="0"/>
              </a:rPr>
              <a:t>đường chạy có kích thước như hình dưới đây.</a:t>
            </a:r>
            <a:endParaRPr lang="en-US" sz="32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l"/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Bài 3/40. </a:t>
            </a:r>
            <a:r>
              <a:rPr lang="vi-VN" sz="3200" b="1">
                <a:solidFill>
                  <a:schemeClr val="bg1"/>
                </a:solidFill>
                <a:latin typeface="HP001 4 hàng" panose="020B0603050302020204" pitchFamily="34" charset="0"/>
              </a:rPr>
              <a:t>Tính diện tích của từng mảnh vườn và </a:t>
            </a:r>
            <a:endParaRPr lang="en-US" sz="32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l"/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		</a:t>
            </a:r>
            <a:r>
              <a:rPr lang="vi-VN" sz="3200" b="1">
                <a:solidFill>
                  <a:schemeClr val="bg1"/>
                </a:solidFill>
                <a:latin typeface="HP001 4 hàng" panose="020B0603050302020204" pitchFamily="34" charset="0"/>
              </a:rPr>
              <a:t>diện tích của cả khu vườn theo sơ đồ sau</a:t>
            </a:r>
            <a:endParaRPr lang="en-US" sz="32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8722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513;p8">
            <a:extLst>
              <a:ext uri="{FF2B5EF4-FFF2-40B4-BE49-F238E27FC236}">
                <a16:creationId xmlns:a16="http://schemas.microsoft.com/office/drawing/2014/main" xmlns="" id="{4B160FC3-0D2B-4E8B-A119-BE54AC07A79B}"/>
              </a:ext>
            </a:extLst>
          </p:cNvPr>
          <p:cNvSpPr/>
          <p:nvPr/>
        </p:nvSpPr>
        <p:spPr>
          <a:xfrm rot="8055244" flipH="1">
            <a:off x="-2799797" y="-1379478"/>
            <a:ext cx="6745667" cy="3651233"/>
          </a:xfrm>
          <a:custGeom>
            <a:avLst/>
            <a:gdLst/>
            <a:ahLst/>
            <a:cxnLst/>
            <a:rect l="l" t="t" r="r" b="b"/>
            <a:pathLst>
              <a:path w="202370" h="109537" extrusionOk="0">
                <a:moveTo>
                  <a:pt x="46381" y="1"/>
                </a:moveTo>
                <a:cubicBezTo>
                  <a:pt x="45110" y="1"/>
                  <a:pt x="43839" y="48"/>
                  <a:pt x="42570" y="143"/>
                </a:cubicBezTo>
                <a:cubicBezTo>
                  <a:pt x="35106" y="714"/>
                  <a:pt x="27779" y="2928"/>
                  <a:pt x="21137" y="6512"/>
                </a:cubicBezTo>
                <a:cubicBezTo>
                  <a:pt x="12418" y="11214"/>
                  <a:pt x="1" y="19499"/>
                  <a:pt x="229" y="30775"/>
                </a:cubicBezTo>
                <a:cubicBezTo>
                  <a:pt x="548" y="45360"/>
                  <a:pt x="4908" y="59946"/>
                  <a:pt x="12577" y="72180"/>
                </a:cubicBezTo>
                <a:cubicBezTo>
                  <a:pt x="21685" y="86788"/>
                  <a:pt x="35562" y="98109"/>
                  <a:pt x="51358" y="103907"/>
                </a:cubicBezTo>
                <a:cubicBezTo>
                  <a:pt x="63441" y="108340"/>
                  <a:pt x="76281" y="109537"/>
                  <a:pt x="89162" y="109537"/>
                </a:cubicBezTo>
                <a:cubicBezTo>
                  <a:pt x="94190" y="109537"/>
                  <a:pt x="99223" y="109355"/>
                  <a:pt x="104221" y="109111"/>
                </a:cubicBezTo>
                <a:cubicBezTo>
                  <a:pt x="126179" y="108038"/>
                  <a:pt x="148228" y="105870"/>
                  <a:pt x="169342" y="99502"/>
                </a:cubicBezTo>
                <a:cubicBezTo>
                  <a:pt x="176532" y="97333"/>
                  <a:pt x="183722" y="94617"/>
                  <a:pt x="189725" y="89938"/>
                </a:cubicBezTo>
                <a:cubicBezTo>
                  <a:pt x="195728" y="85282"/>
                  <a:pt x="200475" y="78411"/>
                  <a:pt x="201274" y="70673"/>
                </a:cubicBezTo>
                <a:cubicBezTo>
                  <a:pt x="202370" y="60105"/>
                  <a:pt x="195819" y="49857"/>
                  <a:pt x="187031" y="44402"/>
                </a:cubicBezTo>
                <a:cubicBezTo>
                  <a:pt x="178593" y="39150"/>
                  <a:pt x="168462" y="37685"/>
                  <a:pt x="158594" y="37685"/>
                </a:cubicBezTo>
                <a:cubicBezTo>
                  <a:pt x="158212" y="37685"/>
                  <a:pt x="157830" y="37687"/>
                  <a:pt x="157450" y="37691"/>
                </a:cubicBezTo>
                <a:cubicBezTo>
                  <a:pt x="148249" y="37794"/>
                  <a:pt x="139048" y="38992"/>
                  <a:pt x="129830" y="38992"/>
                </a:cubicBezTo>
                <a:cubicBezTo>
                  <a:pt x="128826" y="38992"/>
                  <a:pt x="127822" y="38978"/>
                  <a:pt x="126818" y="38946"/>
                </a:cubicBezTo>
                <a:cubicBezTo>
                  <a:pt x="116615" y="38604"/>
                  <a:pt x="106047" y="36321"/>
                  <a:pt x="97990" y="29793"/>
                </a:cubicBezTo>
                <a:cubicBezTo>
                  <a:pt x="93151" y="25890"/>
                  <a:pt x="89476" y="20686"/>
                  <a:pt x="85093" y="16258"/>
                </a:cubicBezTo>
                <a:cubicBezTo>
                  <a:pt x="74867" y="5926"/>
                  <a:pt x="60638" y="1"/>
                  <a:pt x="46381" y="1"/>
                </a:cubicBezTo>
                <a:close/>
              </a:path>
            </a:pathLst>
          </a:custGeom>
          <a:solidFill>
            <a:srgbClr val="58D1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7A8E4C-83B0-4B08-B0CE-B0D6E8AEC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034" y="1143000"/>
            <a:ext cx="8719932" cy="5646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DD0F243-1E0C-4B97-96E1-96C0CB387834}"/>
              </a:ext>
            </a:extLst>
          </p:cNvPr>
          <p:cNvSpPr txBox="1"/>
          <p:nvPr/>
        </p:nvSpPr>
        <p:spPr>
          <a:xfrm>
            <a:off x="1356167" y="65782"/>
            <a:ext cx="9479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defRPr>
            </a:lvl1pPr>
          </a:lstStyle>
          <a:p>
            <a:r>
              <a:rPr lang="vi-VN"/>
              <a:t>Bài 3: Tính diện tích của từng mảnh vườn và diện tích của cả khu vườn theo sơ đồ sau:</a:t>
            </a:r>
            <a:endParaRPr lang="en-US"/>
          </a:p>
        </p:txBody>
      </p:sp>
      <p:grpSp>
        <p:nvGrpSpPr>
          <p:cNvPr id="10" name="Google Shape;518;p8">
            <a:extLst>
              <a:ext uri="{FF2B5EF4-FFF2-40B4-BE49-F238E27FC236}">
                <a16:creationId xmlns:a16="http://schemas.microsoft.com/office/drawing/2014/main" xmlns="" id="{5179B662-1395-4DE9-A563-B25867239DE3}"/>
              </a:ext>
            </a:extLst>
          </p:cNvPr>
          <p:cNvGrpSpPr/>
          <p:nvPr/>
        </p:nvGrpSpPr>
        <p:grpSpPr>
          <a:xfrm rot="560981">
            <a:off x="11299580" y="984777"/>
            <a:ext cx="1003233" cy="907385"/>
            <a:chOff x="694050" y="2481075"/>
            <a:chExt cx="865100" cy="782450"/>
          </a:xfrm>
        </p:grpSpPr>
        <p:sp>
          <p:nvSpPr>
            <p:cNvPr id="11" name="Google Shape;519;p8">
              <a:extLst>
                <a:ext uri="{FF2B5EF4-FFF2-40B4-BE49-F238E27FC236}">
                  <a16:creationId xmlns:a16="http://schemas.microsoft.com/office/drawing/2014/main" xmlns="" id="{C9C28673-6762-4F05-9CC2-F1B2D2879E04}"/>
                </a:ext>
              </a:extLst>
            </p:cNvPr>
            <p:cNvSpPr/>
            <p:nvPr/>
          </p:nvSpPr>
          <p:spPr>
            <a:xfrm>
              <a:off x="694050" y="2499425"/>
              <a:ext cx="725300" cy="764100"/>
            </a:xfrm>
            <a:custGeom>
              <a:avLst/>
              <a:gdLst/>
              <a:ahLst/>
              <a:cxnLst/>
              <a:rect l="l" t="t" r="r" b="b"/>
              <a:pathLst>
                <a:path w="29012" h="30564" extrusionOk="0">
                  <a:moveTo>
                    <a:pt x="29011" y="0"/>
                  </a:moveTo>
                  <a:cubicBezTo>
                    <a:pt x="28966" y="0"/>
                    <a:pt x="28920" y="23"/>
                    <a:pt x="28874" y="23"/>
                  </a:cubicBezTo>
                  <a:cubicBezTo>
                    <a:pt x="28692" y="46"/>
                    <a:pt x="28532" y="91"/>
                    <a:pt x="28349" y="114"/>
                  </a:cubicBezTo>
                  <a:cubicBezTo>
                    <a:pt x="28190" y="137"/>
                    <a:pt x="28007" y="183"/>
                    <a:pt x="27824" y="206"/>
                  </a:cubicBezTo>
                  <a:cubicBezTo>
                    <a:pt x="27665" y="251"/>
                    <a:pt x="27482" y="274"/>
                    <a:pt x="27322" y="297"/>
                  </a:cubicBezTo>
                  <a:cubicBezTo>
                    <a:pt x="27163" y="320"/>
                    <a:pt x="27026" y="343"/>
                    <a:pt x="26889" y="388"/>
                  </a:cubicBezTo>
                  <a:cubicBezTo>
                    <a:pt x="26683" y="411"/>
                    <a:pt x="26501" y="457"/>
                    <a:pt x="26295" y="479"/>
                  </a:cubicBezTo>
                  <a:cubicBezTo>
                    <a:pt x="25884" y="571"/>
                    <a:pt x="25451" y="662"/>
                    <a:pt x="25063" y="731"/>
                  </a:cubicBezTo>
                  <a:cubicBezTo>
                    <a:pt x="24926" y="776"/>
                    <a:pt x="24789" y="799"/>
                    <a:pt x="24652" y="822"/>
                  </a:cubicBezTo>
                  <a:cubicBezTo>
                    <a:pt x="24606" y="822"/>
                    <a:pt x="24583" y="845"/>
                    <a:pt x="24538" y="845"/>
                  </a:cubicBezTo>
                  <a:cubicBezTo>
                    <a:pt x="24355" y="890"/>
                    <a:pt x="24195" y="913"/>
                    <a:pt x="24035" y="959"/>
                  </a:cubicBezTo>
                  <a:cubicBezTo>
                    <a:pt x="23762" y="1004"/>
                    <a:pt x="23510" y="1073"/>
                    <a:pt x="23282" y="1119"/>
                  </a:cubicBezTo>
                  <a:cubicBezTo>
                    <a:pt x="23191" y="1141"/>
                    <a:pt x="23100" y="1164"/>
                    <a:pt x="23008" y="1187"/>
                  </a:cubicBezTo>
                  <a:cubicBezTo>
                    <a:pt x="22461" y="1324"/>
                    <a:pt x="22095" y="1438"/>
                    <a:pt x="21958" y="1529"/>
                  </a:cubicBezTo>
                  <a:cubicBezTo>
                    <a:pt x="21296" y="1895"/>
                    <a:pt x="13285" y="8651"/>
                    <a:pt x="8081" y="13102"/>
                  </a:cubicBezTo>
                  <a:cubicBezTo>
                    <a:pt x="7145" y="13901"/>
                    <a:pt x="6300" y="14631"/>
                    <a:pt x="5593" y="15247"/>
                  </a:cubicBezTo>
                  <a:cubicBezTo>
                    <a:pt x="5342" y="15453"/>
                    <a:pt x="5113" y="15658"/>
                    <a:pt x="4885" y="15864"/>
                  </a:cubicBezTo>
                  <a:cubicBezTo>
                    <a:pt x="4839" y="15909"/>
                    <a:pt x="4771" y="15955"/>
                    <a:pt x="4725" y="16001"/>
                  </a:cubicBezTo>
                  <a:cubicBezTo>
                    <a:pt x="4634" y="16069"/>
                    <a:pt x="4565" y="16138"/>
                    <a:pt x="4474" y="16206"/>
                  </a:cubicBezTo>
                  <a:cubicBezTo>
                    <a:pt x="4451" y="16252"/>
                    <a:pt x="4429" y="16275"/>
                    <a:pt x="4383" y="16297"/>
                  </a:cubicBezTo>
                  <a:cubicBezTo>
                    <a:pt x="4314" y="16366"/>
                    <a:pt x="4246" y="16412"/>
                    <a:pt x="4200" y="16480"/>
                  </a:cubicBezTo>
                  <a:lnTo>
                    <a:pt x="4177" y="16480"/>
                  </a:lnTo>
                  <a:cubicBezTo>
                    <a:pt x="4086" y="16571"/>
                    <a:pt x="4018" y="16640"/>
                    <a:pt x="3949" y="16708"/>
                  </a:cubicBezTo>
                  <a:cubicBezTo>
                    <a:pt x="3812" y="16822"/>
                    <a:pt x="3721" y="16914"/>
                    <a:pt x="3675" y="16959"/>
                  </a:cubicBezTo>
                  <a:cubicBezTo>
                    <a:pt x="3447" y="17233"/>
                    <a:pt x="3219" y="17735"/>
                    <a:pt x="3105" y="18397"/>
                  </a:cubicBezTo>
                  <a:cubicBezTo>
                    <a:pt x="2968" y="18534"/>
                    <a:pt x="411" y="21205"/>
                    <a:pt x="206" y="21958"/>
                  </a:cubicBezTo>
                  <a:cubicBezTo>
                    <a:pt x="0" y="22711"/>
                    <a:pt x="548" y="26089"/>
                    <a:pt x="2785" y="28189"/>
                  </a:cubicBezTo>
                  <a:cubicBezTo>
                    <a:pt x="4999" y="30289"/>
                    <a:pt x="6711" y="30563"/>
                    <a:pt x="7213" y="30563"/>
                  </a:cubicBezTo>
                  <a:cubicBezTo>
                    <a:pt x="7578" y="30563"/>
                    <a:pt x="9587" y="29057"/>
                    <a:pt x="10728" y="28167"/>
                  </a:cubicBezTo>
                  <a:cubicBezTo>
                    <a:pt x="10837" y="28173"/>
                    <a:pt x="10943" y="28177"/>
                    <a:pt x="11046" y="28177"/>
                  </a:cubicBezTo>
                  <a:cubicBezTo>
                    <a:pt x="11631" y="28177"/>
                    <a:pt x="12110" y="28071"/>
                    <a:pt x="12440" y="27915"/>
                  </a:cubicBezTo>
                  <a:cubicBezTo>
                    <a:pt x="12600" y="27847"/>
                    <a:pt x="13011" y="27550"/>
                    <a:pt x="13604" y="27094"/>
                  </a:cubicBezTo>
                  <a:cubicBezTo>
                    <a:pt x="13673" y="27025"/>
                    <a:pt x="13741" y="26980"/>
                    <a:pt x="13833" y="26911"/>
                  </a:cubicBezTo>
                  <a:cubicBezTo>
                    <a:pt x="14038" y="26729"/>
                    <a:pt x="14289" y="26546"/>
                    <a:pt x="14563" y="26318"/>
                  </a:cubicBezTo>
                  <a:cubicBezTo>
                    <a:pt x="14517" y="25245"/>
                    <a:pt x="14540" y="24149"/>
                    <a:pt x="14654" y="23076"/>
                  </a:cubicBezTo>
                  <a:cubicBezTo>
                    <a:pt x="14860" y="20862"/>
                    <a:pt x="15362" y="18648"/>
                    <a:pt x="16115" y="16503"/>
                  </a:cubicBezTo>
                  <a:cubicBezTo>
                    <a:pt x="16800" y="14631"/>
                    <a:pt x="17644" y="12805"/>
                    <a:pt x="18694" y="11139"/>
                  </a:cubicBezTo>
                  <a:cubicBezTo>
                    <a:pt x="20201" y="8651"/>
                    <a:pt x="22004" y="6346"/>
                    <a:pt x="24035" y="4291"/>
                  </a:cubicBezTo>
                  <a:cubicBezTo>
                    <a:pt x="25565" y="2716"/>
                    <a:pt x="27231" y="1278"/>
                    <a:pt x="29011" y="0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520;p8">
              <a:extLst>
                <a:ext uri="{FF2B5EF4-FFF2-40B4-BE49-F238E27FC236}">
                  <a16:creationId xmlns:a16="http://schemas.microsoft.com/office/drawing/2014/main" xmlns="" id="{01717F6E-6FAE-4572-9DEB-DDE063D9B5AB}"/>
                </a:ext>
              </a:extLst>
            </p:cNvPr>
            <p:cNvSpPr/>
            <p:nvPr/>
          </p:nvSpPr>
          <p:spPr>
            <a:xfrm>
              <a:off x="694050" y="2959350"/>
              <a:ext cx="287625" cy="304175"/>
            </a:xfrm>
            <a:custGeom>
              <a:avLst/>
              <a:gdLst/>
              <a:ahLst/>
              <a:cxnLst/>
              <a:rect l="l" t="t" r="r" b="b"/>
              <a:pathLst>
                <a:path w="11505" h="12167" extrusionOk="0">
                  <a:moveTo>
                    <a:pt x="3105" y="0"/>
                  </a:moveTo>
                  <a:cubicBezTo>
                    <a:pt x="2968" y="137"/>
                    <a:pt x="411" y="2808"/>
                    <a:pt x="206" y="3561"/>
                  </a:cubicBezTo>
                  <a:cubicBezTo>
                    <a:pt x="0" y="4314"/>
                    <a:pt x="548" y="7692"/>
                    <a:pt x="2785" y="9792"/>
                  </a:cubicBezTo>
                  <a:cubicBezTo>
                    <a:pt x="4999" y="11892"/>
                    <a:pt x="6711" y="12166"/>
                    <a:pt x="7213" y="12166"/>
                  </a:cubicBezTo>
                  <a:cubicBezTo>
                    <a:pt x="7578" y="12166"/>
                    <a:pt x="9587" y="10660"/>
                    <a:pt x="10728" y="9770"/>
                  </a:cubicBezTo>
                  <a:cubicBezTo>
                    <a:pt x="11185" y="9427"/>
                    <a:pt x="11504" y="9176"/>
                    <a:pt x="11504" y="9176"/>
                  </a:cubicBezTo>
                  <a:cubicBezTo>
                    <a:pt x="11504" y="9176"/>
                    <a:pt x="4611" y="7989"/>
                    <a:pt x="3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521;p8">
              <a:extLst>
                <a:ext uri="{FF2B5EF4-FFF2-40B4-BE49-F238E27FC236}">
                  <a16:creationId xmlns:a16="http://schemas.microsoft.com/office/drawing/2014/main" xmlns="" id="{BCA11E02-F05E-498B-8EFA-84E9204E03AB}"/>
                </a:ext>
              </a:extLst>
            </p:cNvPr>
            <p:cNvSpPr/>
            <p:nvPr/>
          </p:nvSpPr>
          <p:spPr>
            <a:xfrm>
              <a:off x="694050" y="2959350"/>
              <a:ext cx="287625" cy="304175"/>
            </a:xfrm>
            <a:custGeom>
              <a:avLst/>
              <a:gdLst/>
              <a:ahLst/>
              <a:cxnLst/>
              <a:rect l="l" t="t" r="r" b="b"/>
              <a:pathLst>
                <a:path w="11505" h="12167" fill="none" extrusionOk="0">
                  <a:moveTo>
                    <a:pt x="11504" y="9176"/>
                  </a:moveTo>
                  <a:cubicBezTo>
                    <a:pt x="11504" y="9176"/>
                    <a:pt x="11185" y="9427"/>
                    <a:pt x="10728" y="9770"/>
                  </a:cubicBezTo>
                  <a:cubicBezTo>
                    <a:pt x="9587" y="10660"/>
                    <a:pt x="7578" y="12166"/>
                    <a:pt x="7213" y="12166"/>
                  </a:cubicBezTo>
                  <a:cubicBezTo>
                    <a:pt x="6711" y="12166"/>
                    <a:pt x="4999" y="11892"/>
                    <a:pt x="2785" y="9792"/>
                  </a:cubicBezTo>
                  <a:cubicBezTo>
                    <a:pt x="548" y="7692"/>
                    <a:pt x="0" y="4314"/>
                    <a:pt x="206" y="3561"/>
                  </a:cubicBezTo>
                  <a:cubicBezTo>
                    <a:pt x="411" y="2808"/>
                    <a:pt x="2968" y="137"/>
                    <a:pt x="3105" y="0"/>
                  </a:cubicBezTo>
                  <a:cubicBezTo>
                    <a:pt x="3105" y="0"/>
                    <a:pt x="3105" y="0"/>
                    <a:pt x="3105" y="0"/>
                  </a:cubicBezTo>
                  <a:cubicBezTo>
                    <a:pt x="4611" y="7989"/>
                    <a:pt x="11504" y="9176"/>
                    <a:pt x="11504" y="9176"/>
                  </a:cubicBezTo>
                  <a:close/>
                </a:path>
              </a:pathLst>
            </a:custGeom>
            <a:noFill/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522;p8">
              <a:extLst>
                <a:ext uri="{FF2B5EF4-FFF2-40B4-BE49-F238E27FC236}">
                  <a16:creationId xmlns:a16="http://schemas.microsoft.com/office/drawing/2014/main" xmlns="" id="{F449C2EA-2525-4887-A713-4478E29A2F49}"/>
                </a:ext>
              </a:extLst>
            </p:cNvPr>
            <p:cNvSpPr/>
            <p:nvPr/>
          </p:nvSpPr>
          <p:spPr>
            <a:xfrm>
              <a:off x="765950" y="2481150"/>
              <a:ext cx="791500" cy="722700"/>
            </a:xfrm>
            <a:custGeom>
              <a:avLst/>
              <a:gdLst/>
              <a:ahLst/>
              <a:cxnLst/>
              <a:rect l="l" t="t" r="r" b="b"/>
              <a:pathLst>
                <a:path w="31660" h="28908" extrusionOk="0">
                  <a:moveTo>
                    <a:pt x="31271" y="1"/>
                  </a:moveTo>
                  <a:cubicBezTo>
                    <a:pt x="31248" y="1"/>
                    <a:pt x="31203" y="1"/>
                    <a:pt x="31157" y="24"/>
                  </a:cubicBezTo>
                  <a:cubicBezTo>
                    <a:pt x="31020" y="24"/>
                    <a:pt x="30860" y="24"/>
                    <a:pt x="30678" y="46"/>
                  </a:cubicBezTo>
                  <a:cubicBezTo>
                    <a:pt x="30586" y="69"/>
                    <a:pt x="30518" y="69"/>
                    <a:pt x="30404" y="92"/>
                  </a:cubicBezTo>
                  <a:lnTo>
                    <a:pt x="30381" y="92"/>
                  </a:lnTo>
                  <a:cubicBezTo>
                    <a:pt x="30335" y="92"/>
                    <a:pt x="30267" y="92"/>
                    <a:pt x="30198" y="115"/>
                  </a:cubicBezTo>
                  <a:cubicBezTo>
                    <a:pt x="30130" y="115"/>
                    <a:pt x="30061" y="138"/>
                    <a:pt x="29993" y="138"/>
                  </a:cubicBezTo>
                  <a:cubicBezTo>
                    <a:pt x="29924" y="138"/>
                    <a:pt x="29856" y="161"/>
                    <a:pt x="29765" y="161"/>
                  </a:cubicBezTo>
                  <a:cubicBezTo>
                    <a:pt x="29628" y="183"/>
                    <a:pt x="29468" y="206"/>
                    <a:pt x="29308" y="229"/>
                  </a:cubicBezTo>
                  <a:cubicBezTo>
                    <a:pt x="29171" y="252"/>
                    <a:pt x="29034" y="275"/>
                    <a:pt x="28897" y="275"/>
                  </a:cubicBezTo>
                  <a:cubicBezTo>
                    <a:pt x="28783" y="297"/>
                    <a:pt x="28669" y="320"/>
                    <a:pt x="28555" y="343"/>
                  </a:cubicBezTo>
                  <a:cubicBezTo>
                    <a:pt x="28464" y="343"/>
                    <a:pt x="28395" y="366"/>
                    <a:pt x="28304" y="366"/>
                  </a:cubicBezTo>
                  <a:cubicBezTo>
                    <a:pt x="28121" y="412"/>
                    <a:pt x="27939" y="434"/>
                    <a:pt x="27733" y="457"/>
                  </a:cubicBezTo>
                  <a:cubicBezTo>
                    <a:pt x="27710" y="457"/>
                    <a:pt x="27665" y="480"/>
                    <a:pt x="27619" y="480"/>
                  </a:cubicBezTo>
                  <a:cubicBezTo>
                    <a:pt x="27459" y="503"/>
                    <a:pt x="27277" y="549"/>
                    <a:pt x="27094" y="571"/>
                  </a:cubicBezTo>
                  <a:cubicBezTo>
                    <a:pt x="26774" y="617"/>
                    <a:pt x="26455" y="686"/>
                    <a:pt x="26135" y="731"/>
                  </a:cubicBezTo>
                  <a:cubicBezTo>
                    <a:pt x="26090" y="731"/>
                    <a:pt x="26044" y="754"/>
                    <a:pt x="25998" y="754"/>
                  </a:cubicBezTo>
                  <a:cubicBezTo>
                    <a:pt x="25816" y="777"/>
                    <a:pt x="25656" y="822"/>
                    <a:pt x="25473" y="845"/>
                  </a:cubicBezTo>
                  <a:cubicBezTo>
                    <a:pt x="25314" y="868"/>
                    <a:pt x="25131" y="914"/>
                    <a:pt x="24948" y="937"/>
                  </a:cubicBezTo>
                  <a:cubicBezTo>
                    <a:pt x="24789" y="982"/>
                    <a:pt x="24606" y="1005"/>
                    <a:pt x="24446" y="1028"/>
                  </a:cubicBezTo>
                  <a:cubicBezTo>
                    <a:pt x="24287" y="1051"/>
                    <a:pt x="24150" y="1074"/>
                    <a:pt x="24013" y="1119"/>
                  </a:cubicBezTo>
                  <a:cubicBezTo>
                    <a:pt x="23807" y="1142"/>
                    <a:pt x="23625" y="1188"/>
                    <a:pt x="23419" y="1210"/>
                  </a:cubicBezTo>
                  <a:cubicBezTo>
                    <a:pt x="23008" y="1302"/>
                    <a:pt x="22575" y="1393"/>
                    <a:pt x="22187" y="1462"/>
                  </a:cubicBezTo>
                  <a:cubicBezTo>
                    <a:pt x="22050" y="1507"/>
                    <a:pt x="21913" y="1530"/>
                    <a:pt x="21776" y="1553"/>
                  </a:cubicBezTo>
                  <a:cubicBezTo>
                    <a:pt x="21730" y="1553"/>
                    <a:pt x="21707" y="1576"/>
                    <a:pt x="21662" y="1576"/>
                  </a:cubicBezTo>
                  <a:cubicBezTo>
                    <a:pt x="21479" y="1621"/>
                    <a:pt x="21319" y="1644"/>
                    <a:pt x="21159" y="1690"/>
                  </a:cubicBezTo>
                  <a:cubicBezTo>
                    <a:pt x="20886" y="1735"/>
                    <a:pt x="20634" y="1804"/>
                    <a:pt x="20406" y="1850"/>
                  </a:cubicBezTo>
                  <a:cubicBezTo>
                    <a:pt x="20315" y="1872"/>
                    <a:pt x="20224" y="1895"/>
                    <a:pt x="20132" y="1918"/>
                  </a:cubicBezTo>
                  <a:cubicBezTo>
                    <a:pt x="19585" y="2055"/>
                    <a:pt x="19219" y="2169"/>
                    <a:pt x="19082" y="2260"/>
                  </a:cubicBezTo>
                  <a:cubicBezTo>
                    <a:pt x="18420" y="2626"/>
                    <a:pt x="10409" y="9382"/>
                    <a:pt x="5205" y="13833"/>
                  </a:cubicBezTo>
                  <a:cubicBezTo>
                    <a:pt x="4269" y="14632"/>
                    <a:pt x="3424" y="15362"/>
                    <a:pt x="2717" y="15978"/>
                  </a:cubicBezTo>
                  <a:cubicBezTo>
                    <a:pt x="2466" y="16184"/>
                    <a:pt x="2237" y="16389"/>
                    <a:pt x="2009" y="16595"/>
                  </a:cubicBezTo>
                  <a:cubicBezTo>
                    <a:pt x="1963" y="16640"/>
                    <a:pt x="1895" y="16686"/>
                    <a:pt x="1849" y="16732"/>
                  </a:cubicBezTo>
                  <a:cubicBezTo>
                    <a:pt x="1758" y="16800"/>
                    <a:pt x="1689" y="16869"/>
                    <a:pt x="1598" y="16937"/>
                  </a:cubicBezTo>
                  <a:cubicBezTo>
                    <a:pt x="1575" y="16983"/>
                    <a:pt x="1553" y="17006"/>
                    <a:pt x="1507" y="17028"/>
                  </a:cubicBezTo>
                  <a:cubicBezTo>
                    <a:pt x="1438" y="17097"/>
                    <a:pt x="1370" y="17143"/>
                    <a:pt x="1324" y="17211"/>
                  </a:cubicBezTo>
                  <a:lnTo>
                    <a:pt x="1301" y="17211"/>
                  </a:lnTo>
                  <a:cubicBezTo>
                    <a:pt x="1210" y="17302"/>
                    <a:pt x="1142" y="17371"/>
                    <a:pt x="1073" y="17439"/>
                  </a:cubicBezTo>
                  <a:cubicBezTo>
                    <a:pt x="936" y="17553"/>
                    <a:pt x="845" y="17645"/>
                    <a:pt x="799" y="17690"/>
                  </a:cubicBezTo>
                  <a:cubicBezTo>
                    <a:pt x="571" y="17964"/>
                    <a:pt x="343" y="18466"/>
                    <a:pt x="229" y="19128"/>
                  </a:cubicBezTo>
                  <a:cubicBezTo>
                    <a:pt x="0" y="20543"/>
                    <a:pt x="274" y="22689"/>
                    <a:pt x="2192" y="25314"/>
                  </a:cubicBezTo>
                  <a:cubicBezTo>
                    <a:pt x="4155" y="27985"/>
                    <a:pt x="6300" y="28829"/>
                    <a:pt x="7852" y="28898"/>
                  </a:cubicBezTo>
                  <a:cubicBezTo>
                    <a:pt x="7961" y="28904"/>
                    <a:pt x="8067" y="28908"/>
                    <a:pt x="8170" y="28908"/>
                  </a:cubicBezTo>
                  <a:cubicBezTo>
                    <a:pt x="8755" y="28908"/>
                    <a:pt x="9234" y="28802"/>
                    <a:pt x="9564" y="28646"/>
                  </a:cubicBezTo>
                  <a:cubicBezTo>
                    <a:pt x="9724" y="28578"/>
                    <a:pt x="10135" y="28281"/>
                    <a:pt x="10728" y="27825"/>
                  </a:cubicBezTo>
                  <a:cubicBezTo>
                    <a:pt x="10797" y="27756"/>
                    <a:pt x="10865" y="27711"/>
                    <a:pt x="10957" y="27642"/>
                  </a:cubicBezTo>
                  <a:cubicBezTo>
                    <a:pt x="11162" y="27460"/>
                    <a:pt x="11413" y="27277"/>
                    <a:pt x="11687" y="27049"/>
                  </a:cubicBezTo>
                  <a:cubicBezTo>
                    <a:pt x="12440" y="26432"/>
                    <a:pt x="13353" y="25679"/>
                    <a:pt x="14358" y="24835"/>
                  </a:cubicBezTo>
                  <a:cubicBezTo>
                    <a:pt x="20041" y="20087"/>
                    <a:pt x="28669" y="12532"/>
                    <a:pt x="29011" y="11916"/>
                  </a:cubicBezTo>
                  <a:cubicBezTo>
                    <a:pt x="29011" y="11893"/>
                    <a:pt x="29034" y="11870"/>
                    <a:pt x="29034" y="11847"/>
                  </a:cubicBezTo>
                  <a:cubicBezTo>
                    <a:pt x="29057" y="11824"/>
                    <a:pt x="29057" y="11801"/>
                    <a:pt x="29080" y="11756"/>
                  </a:cubicBezTo>
                  <a:cubicBezTo>
                    <a:pt x="29148" y="11550"/>
                    <a:pt x="29262" y="11231"/>
                    <a:pt x="29377" y="10774"/>
                  </a:cubicBezTo>
                  <a:cubicBezTo>
                    <a:pt x="29399" y="10706"/>
                    <a:pt x="29422" y="10637"/>
                    <a:pt x="29445" y="10569"/>
                  </a:cubicBezTo>
                  <a:cubicBezTo>
                    <a:pt x="29445" y="10546"/>
                    <a:pt x="29445" y="10523"/>
                    <a:pt x="29468" y="10500"/>
                  </a:cubicBezTo>
                  <a:cubicBezTo>
                    <a:pt x="29514" y="10341"/>
                    <a:pt x="29559" y="10158"/>
                    <a:pt x="29605" y="9975"/>
                  </a:cubicBezTo>
                  <a:cubicBezTo>
                    <a:pt x="29719" y="9542"/>
                    <a:pt x="29856" y="9040"/>
                    <a:pt x="29993" y="8515"/>
                  </a:cubicBezTo>
                  <a:cubicBezTo>
                    <a:pt x="30016" y="8400"/>
                    <a:pt x="30039" y="8286"/>
                    <a:pt x="30061" y="8149"/>
                  </a:cubicBezTo>
                  <a:cubicBezTo>
                    <a:pt x="30084" y="8127"/>
                    <a:pt x="30084" y="8081"/>
                    <a:pt x="30084" y="8058"/>
                  </a:cubicBezTo>
                  <a:cubicBezTo>
                    <a:pt x="30153" y="7830"/>
                    <a:pt x="30198" y="7602"/>
                    <a:pt x="30267" y="7350"/>
                  </a:cubicBezTo>
                  <a:cubicBezTo>
                    <a:pt x="30358" y="6962"/>
                    <a:pt x="30449" y="6552"/>
                    <a:pt x="30541" y="6141"/>
                  </a:cubicBezTo>
                  <a:cubicBezTo>
                    <a:pt x="30563" y="6072"/>
                    <a:pt x="30586" y="5981"/>
                    <a:pt x="30609" y="5890"/>
                  </a:cubicBezTo>
                  <a:cubicBezTo>
                    <a:pt x="30609" y="5798"/>
                    <a:pt x="30632" y="5707"/>
                    <a:pt x="30655" y="5616"/>
                  </a:cubicBezTo>
                  <a:cubicBezTo>
                    <a:pt x="30678" y="5502"/>
                    <a:pt x="30723" y="5388"/>
                    <a:pt x="30746" y="5273"/>
                  </a:cubicBezTo>
                  <a:cubicBezTo>
                    <a:pt x="30769" y="5159"/>
                    <a:pt x="30792" y="5045"/>
                    <a:pt x="30815" y="4931"/>
                  </a:cubicBezTo>
                  <a:cubicBezTo>
                    <a:pt x="30837" y="4817"/>
                    <a:pt x="30860" y="4703"/>
                    <a:pt x="30883" y="4589"/>
                  </a:cubicBezTo>
                  <a:cubicBezTo>
                    <a:pt x="30929" y="4360"/>
                    <a:pt x="30974" y="4155"/>
                    <a:pt x="31020" y="3927"/>
                  </a:cubicBezTo>
                  <a:cubicBezTo>
                    <a:pt x="31043" y="3835"/>
                    <a:pt x="31066" y="3721"/>
                    <a:pt x="31088" y="3607"/>
                  </a:cubicBezTo>
                  <a:cubicBezTo>
                    <a:pt x="31111" y="3493"/>
                    <a:pt x="31134" y="3402"/>
                    <a:pt x="31157" y="3288"/>
                  </a:cubicBezTo>
                  <a:cubicBezTo>
                    <a:pt x="31271" y="2763"/>
                    <a:pt x="31362" y="2283"/>
                    <a:pt x="31431" y="1850"/>
                  </a:cubicBezTo>
                  <a:cubicBezTo>
                    <a:pt x="31454" y="1713"/>
                    <a:pt x="31477" y="1576"/>
                    <a:pt x="31499" y="1439"/>
                  </a:cubicBezTo>
                  <a:cubicBezTo>
                    <a:pt x="31636" y="617"/>
                    <a:pt x="31659" y="92"/>
                    <a:pt x="31591" y="24"/>
                  </a:cubicBezTo>
                  <a:cubicBezTo>
                    <a:pt x="31545" y="1"/>
                    <a:pt x="31431" y="1"/>
                    <a:pt x="31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523;p8">
              <a:extLst>
                <a:ext uri="{FF2B5EF4-FFF2-40B4-BE49-F238E27FC236}">
                  <a16:creationId xmlns:a16="http://schemas.microsoft.com/office/drawing/2014/main" xmlns="" id="{0408B7A3-6FB9-45DC-A4C3-EC878B432F48}"/>
                </a:ext>
              </a:extLst>
            </p:cNvPr>
            <p:cNvSpPr/>
            <p:nvPr/>
          </p:nvSpPr>
          <p:spPr>
            <a:xfrm>
              <a:off x="765950" y="2481150"/>
              <a:ext cx="791500" cy="723600"/>
            </a:xfrm>
            <a:custGeom>
              <a:avLst/>
              <a:gdLst/>
              <a:ahLst/>
              <a:cxnLst/>
              <a:rect l="l" t="t" r="r" b="b"/>
              <a:pathLst>
                <a:path w="31660" h="28944" fill="none" extrusionOk="0">
                  <a:moveTo>
                    <a:pt x="31499" y="1439"/>
                  </a:moveTo>
                  <a:cubicBezTo>
                    <a:pt x="31477" y="1576"/>
                    <a:pt x="31454" y="1713"/>
                    <a:pt x="31431" y="1850"/>
                  </a:cubicBezTo>
                  <a:cubicBezTo>
                    <a:pt x="31362" y="2283"/>
                    <a:pt x="31271" y="2763"/>
                    <a:pt x="31157" y="3288"/>
                  </a:cubicBezTo>
                  <a:cubicBezTo>
                    <a:pt x="31134" y="3402"/>
                    <a:pt x="31111" y="3493"/>
                    <a:pt x="31088" y="3607"/>
                  </a:cubicBezTo>
                  <a:cubicBezTo>
                    <a:pt x="31066" y="3721"/>
                    <a:pt x="31043" y="3835"/>
                    <a:pt x="31020" y="3927"/>
                  </a:cubicBezTo>
                  <a:cubicBezTo>
                    <a:pt x="30974" y="4155"/>
                    <a:pt x="30929" y="4360"/>
                    <a:pt x="30883" y="4589"/>
                  </a:cubicBezTo>
                  <a:cubicBezTo>
                    <a:pt x="30860" y="4703"/>
                    <a:pt x="30837" y="4817"/>
                    <a:pt x="30815" y="4931"/>
                  </a:cubicBezTo>
                  <a:cubicBezTo>
                    <a:pt x="30792" y="5045"/>
                    <a:pt x="30769" y="5159"/>
                    <a:pt x="30746" y="5273"/>
                  </a:cubicBezTo>
                  <a:cubicBezTo>
                    <a:pt x="30723" y="5388"/>
                    <a:pt x="30678" y="5502"/>
                    <a:pt x="30655" y="5616"/>
                  </a:cubicBezTo>
                  <a:cubicBezTo>
                    <a:pt x="30632" y="5707"/>
                    <a:pt x="30609" y="5798"/>
                    <a:pt x="30609" y="5890"/>
                  </a:cubicBezTo>
                  <a:cubicBezTo>
                    <a:pt x="30586" y="5981"/>
                    <a:pt x="30563" y="6072"/>
                    <a:pt x="30541" y="6141"/>
                  </a:cubicBezTo>
                  <a:cubicBezTo>
                    <a:pt x="30449" y="6552"/>
                    <a:pt x="30358" y="6962"/>
                    <a:pt x="30267" y="7350"/>
                  </a:cubicBezTo>
                  <a:cubicBezTo>
                    <a:pt x="30198" y="7602"/>
                    <a:pt x="30153" y="7830"/>
                    <a:pt x="30084" y="8058"/>
                  </a:cubicBezTo>
                  <a:cubicBezTo>
                    <a:pt x="30084" y="8081"/>
                    <a:pt x="30084" y="8127"/>
                    <a:pt x="30061" y="8149"/>
                  </a:cubicBezTo>
                  <a:cubicBezTo>
                    <a:pt x="30039" y="8286"/>
                    <a:pt x="30016" y="8400"/>
                    <a:pt x="29993" y="8515"/>
                  </a:cubicBezTo>
                  <a:cubicBezTo>
                    <a:pt x="29856" y="9040"/>
                    <a:pt x="29719" y="9542"/>
                    <a:pt x="29605" y="9975"/>
                  </a:cubicBezTo>
                  <a:cubicBezTo>
                    <a:pt x="29559" y="10158"/>
                    <a:pt x="29514" y="10341"/>
                    <a:pt x="29468" y="10500"/>
                  </a:cubicBezTo>
                  <a:cubicBezTo>
                    <a:pt x="29445" y="10523"/>
                    <a:pt x="29445" y="10546"/>
                    <a:pt x="29445" y="10569"/>
                  </a:cubicBezTo>
                  <a:cubicBezTo>
                    <a:pt x="29422" y="10637"/>
                    <a:pt x="29399" y="10706"/>
                    <a:pt x="29377" y="10774"/>
                  </a:cubicBezTo>
                  <a:cubicBezTo>
                    <a:pt x="29262" y="11231"/>
                    <a:pt x="29148" y="11550"/>
                    <a:pt x="29080" y="11756"/>
                  </a:cubicBezTo>
                  <a:cubicBezTo>
                    <a:pt x="29057" y="11801"/>
                    <a:pt x="29057" y="11824"/>
                    <a:pt x="29034" y="11847"/>
                  </a:cubicBezTo>
                  <a:cubicBezTo>
                    <a:pt x="29034" y="11870"/>
                    <a:pt x="29011" y="11893"/>
                    <a:pt x="29011" y="11916"/>
                  </a:cubicBezTo>
                  <a:cubicBezTo>
                    <a:pt x="28669" y="12532"/>
                    <a:pt x="20041" y="20087"/>
                    <a:pt x="14358" y="24835"/>
                  </a:cubicBezTo>
                  <a:cubicBezTo>
                    <a:pt x="13353" y="25679"/>
                    <a:pt x="12440" y="26432"/>
                    <a:pt x="11687" y="27049"/>
                  </a:cubicBezTo>
                  <a:cubicBezTo>
                    <a:pt x="11687" y="27049"/>
                    <a:pt x="11687" y="27049"/>
                    <a:pt x="11687" y="27049"/>
                  </a:cubicBezTo>
                  <a:cubicBezTo>
                    <a:pt x="11413" y="27277"/>
                    <a:pt x="11162" y="27460"/>
                    <a:pt x="10957" y="27642"/>
                  </a:cubicBezTo>
                  <a:cubicBezTo>
                    <a:pt x="10865" y="27711"/>
                    <a:pt x="10797" y="27756"/>
                    <a:pt x="10728" y="27825"/>
                  </a:cubicBezTo>
                  <a:lnTo>
                    <a:pt x="10728" y="27825"/>
                  </a:lnTo>
                  <a:cubicBezTo>
                    <a:pt x="10135" y="28281"/>
                    <a:pt x="9724" y="28578"/>
                    <a:pt x="9564" y="28646"/>
                  </a:cubicBezTo>
                  <a:cubicBezTo>
                    <a:pt x="9176" y="28829"/>
                    <a:pt x="8583" y="28943"/>
                    <a:pt x="7852" y="28898"/>
                  </a:cubicBezTo>
                  <a:cubicBezTo>
                    <a:pt x="6300" y="28829"/>
                    <a:pt x="4155" y="27985"/>
                    <a:pt x="2192" y="25314"/>
                  </a:cubicBezTo>
                  <a:cubicBezTo>
                    <a:pt x="274" y="22689"/>
                    <a:pt x="0" y="20543"/>
                    <a:pt x="229" y="19128"/>
                  </a:cubicBezTo>
                  <a:cubicBezTo>
                    <a:pt x="229" y="19128"/>
                    <a:pt x="229" y="19128"/>
                    <a:pt x="229" y="19128"/>
                  </a:cubicBezTo>
                  <a:cubicBezTo>
                    <a:pt x="343" y="18466"/>
                    <a:pt x="571" y="17964"/>
                    <a:pt x="799" y="17690"/>
                  </a:cubicBezTo>
                  <a:cubicBezTo>
                    <a:pt x="845" y="17645"/>
                    <a:pt x="936" y="17553"/>
                    <a:pt x="1073" y="17439"/>
                  </a:cubicBezTo>
                  <a:cubicBezTo>
                    <a:pt x="1142" y="17371"/>
                    <a:pt x="1210" y="17302"/>
                    <a:pt x="1301" y="17211"/>
                  </a:cubicBezTo>
                  <a:cubicBezTo>
                    <a:pt x="1301" y="17211"/>
                    <a:pt x="1301" y="17211"/>
                    <a:pt x="1324" y="17211"/>
                  </a:cubicBezTo>
                  <a:cubicBezTo>
                    <a:pt x="1370" y="17143"/>
                    <a:pt x="1438" y="17097"/>
                    <a:pt x="1507" y="17028"/>
                  </a:cubicBezTo>
                  <a:cubicBezTo>
                    <a:pt x="1553" y="17006"/>
                    <a:pt x="1575" y="16983"/>
                    <a:pt x="1598" y="16937"/>
                  </a:cubicBezTo>
                  <a:cubicBezTo>
                    <a:pt x="1689" y="16869"/>
                    <a:pt x="1758" y="16800"/>
                    <a:pt x="1849" y="16732"/>
                  </a:cubicBezTo>
                  <a:cubicBezTo>
                    <a:pt x="1895" y="16686"/>
                    <a:pt x="1963" y="16640"/>
                    <a:pt x="2009" y="16595"/>
                  </a:cubicBezTo>
                  <a:cubicBezTo>
                    <a:pt x="2237" y="16389"/>
                    <a:pt x="2466" y="16184"/>
                    <a:pt x="2717" y="15978"/>
                  </a:cubicBezTo>
                  <a:cubicBezTo>
                    <a:pt x="3424" y="15362"/>
                    <a:pt x="4269" y="14632"/>
                    <a:pt x="5205" y="13833"/>
                  </a:cubicBezTo>
                  <a:cubicBezTo>
                    <a:pt x="10409" y="9382"/>
                    <a:pt x="18420" y="2626"/>
                    <a:pt x="19082" y="2260"/>
                  </a:cubicBezTo>
                  <a:cubicBezTo>
                    <a:pt x="19219" y="2169"/>
                    <a:pt x="19585" y="2055"/>
                    <a:pt x="20132" y="1918"/>
                  </a:cubicBezTo>
                  <a:cubicBezTo>
                    <a:pt x="20224" y="1895"/>
                    <a:pt x="20315" y="1872"/>
                    <a:pt x="20406" y="1850"/>
                  </a:cubicBezTo>
                  <a:cubicBezTo>
                    <a:pt x="20634" y="1804"/>
                    <a:pt x="20886" y="1735"/>
                    <a:pt x="21159" y="1690"/>
                  </a:cubicBezTo>
                  <a:cubicBezTo>
                    <a:pt x="21319" y="1644"/>
                    <a:pt x="21479" y="1621"/>
                    <a:pt x="21662" y="1576"/>
                  </a:cubicBezTo>
                  <a:cubicBezTo>
                    <a:pt x="21707" y="1576"/>
                    <a:pt x="21730" y="1553"/>
                    <a:pt x="21776" y="1553"/>
                  </a:cubicBezTo>
                  <a:cubicBezTo>
                    <a:pt x="21913" y="1530"/>
                    <a:pt x="22050" y="1507"/>
                    <a:pt x="22187" y="1462"/>
                  </a:cubicBezTo>
                  <a:cubicBezTo>
                    <a:pt x="22575" y="1393"/>
                    <a:pt x="23008" y="1302"/>
                    <a:pt x="23419" y="1210"/>
                  </a:cubicBezTo>
                  <a:cubicBezTo>
                    <a:pt x="23625" y="1188"/>
                    <a:pt x="23807" y="1142"/>
                    <a:pt x="24013" y="1119"/>
                  </a:cubicBezTo>
                  <a:cubicBezTo>
                    <a:pt x="24150" y="1074"/>
                    <a:pt x="24287" y="1051"/>
                    <a:pt x="24446" y="1028"/>
                  </a:cubicBezTo>
                  <a:cubicBezTo>
                    <a:pt x="24606" y="1005"/>
                    <a:pt x="24789" y="982"/>
                    <a:pt x="24948" y="937"/>
                  </a:cubicBezTo>
                  <a:cubicBezTo>
                    <a:pt x="25131" y="914"/>
                    <a:pt x="25314" y="868"/>
                    <a:pt x="25473" y="845"/>
                  </a:cubicBezTo>
                  <a:cubicBezTo>
                    <a:pt x="25656" y="822"/>
                    <a:pt x="25816" y="777"/>
                    <a:pt x="25998" y="754"/>
                  </a:cubicBezTo>
                  <a:cubicBezTo>
                    <a:pt x="26044" y="754"/>
                    <a:pt x="26090" y="731"/>
                    <a:pt x="26135" y="731"/>
                  </a:cubicBezTo>
                  <a:cubicBezTo>
                    <a:pt x="26455" y="686"/>
                    <a:pt x="26774" y="617"/>
                    <a:pt x="27094" y="571"/>
                  </a:cubicBezTo>
                  <a:cubicBezTo>
                    <a:pt x="27277" y="549"/>
                    <a:pt x="27459" y="503"/>
                    <a:pt x="27619" y="480"/>
                  </a:cubicBezTo>
                  <a:cubicBezTo>
                    <a:pt x="27665" y="480"/>
                    <a:pt x="27710" y="457"/>
                    <a:pt x="27733" y="457"/>
                  </a:cubicBezTo>
                  <a:cubicBezTo>
                    <a:pt x="27939" y="434"/>
                    <a:pt x="28121" y="412"/>
                    <a:pt x="28304" y="366"/>
                  </a:cubicBezTo>
                  <a:lnTo>
                    <a:pt x="28304" y="366"/>
                  </a:lnTo>
                  <a:cubicBezTo>
                    <a:pt x="28395" y="366"/>
                    <a:pt x="28464" y="343"/>
                    <a:pt x="28555" y="343"/>
                  </a:cubicBezTo>
                  <a:cubicBezTo>
                    <a:pt x="28669" y="320"/>
                    <a:pt x="28783" y="297"/>
                    <a:pt x="28897" y="275"/>
                  </a:cubicBezTo>
                  <a:cubicBezTo>
                    <a:pt x="29034" y="275"/>
                    <a:pt x="29171" y="252"/>
                    <a:pt x="29308" y="229"/>
                  </a:cubicBezTo>
                  <a:cubicBezTo>
                    <a:pt x="29468" y="206"/>
                    <a:pt x="29628" y="183"/>
                    <a:pt x="29765" y="161"/>
                  </a:cubicBezTo>
                  <a:cubicBezTo>
                    <a:pt x="29856" y="161"/>
                    <a:pt x="29924" y="138"/>
                    <a:pt x="29993" y="138"/>
                  </a:cubicBezTo>
                  <a:cubicBezTo>
                    <a:pt x="30061" y="138"/>
                    <a:pt x="30130" y="115"/>
                    <a:pt x="30198" y="115"/>
                  </a:cubicBezTo>
                  <a:cubicBezTo>
                    <a:pt x="30267" y="92"/>
                    <a:pt x="30335" y="92"/>
                    <a:pt x="30381" y="92"/>
                  </a:cubicBezTo>
                  <a:cubicBezTo>
                    <a:pt x="30404" y="92"/>
                    <a:pt x="30404" y="92"/>
                    <a:pt x="30404" y="92"/>
                  </a:cubicBezTo>
                  <a:cubicBezTo>
                    <a:pt x="30518" y="69"/>
                    <a:pt x="30586" y="69"/>
                    <a:pt x="30678" y="46"/>
                  </a:cubicBezTo>
                  <a:cubicBezTo>
                    <a:pt x="30860" y="24"/>
                    <a:pt x="31020" y="24"/>
                    <a:pt x="31157" y="24"/>
                  </a:cubicBezTo>
                  <a:cubicBezTo>
                    <a:pt x="31203" y="1"/>
                    <a:pt x="31248" y="1"/>
                    <a:pt x="31271" y="1"/>
                  </a:cubicBezTo>
                  <a:cubicBezTo>
                    <a:pt x="31431" y="1"/>
                    <a:pt x="31545" y="1"/>
                    <a:pt x="31591" y="24"/>
                  </a:cubicBezTo>
                  <a:cubicBezTo>
                    <a:pt x="31659" y="92"/>
                    <a:pt x="31636" y="617"/>
                    <a:pt x="31499" y="1439"/>
                  </a:cubicBezTo>
                  <a:close/>
                </a:path>
              </a:pathLst>
            </a:custGeom>
            <a:solidFill>
              <a:schemeClr val="dk1"/>
            </a:solidFill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24;p8">
              <a:extLst>
                <a:ext uri="{FF2B5EF4-FFF2-40B4-BE49-F238E27FC236}">
                  <a16:creationId xmlns:a16="http://schemas.microsoft.com/office/drawing/2014/main" xmlns="" id="{76105770-E9AE-4AE5-8B4C-20CA32A49D03}"/>
                </a:ext>
              </a:extLst>
            </p:cNvPr>
            <p:cNvSpPr/>
            <p:nvPr/>
          </p:nvSpPr>
          <p:spPr>
            <a:xfrm>
              <a:off x="1243000" y="2481150"/>
              <a:ext cx="314450" cy="297900"/>
            </a:xfrm>
            <a:custGeom>
              <a:avLst/>
              <a:gdLst/>
              <a:ahLst/>
              <a:cxnLst/>
              <a:rect l="l" t="t" r="r" b="b"/>
              <a:pathLst>
                <a:path w="12578" h="11916" extrusionOk="0">
                  <a:moveTo>
                    <a:pt x="12189" y="1"/>
                  </a:moveTo>
                  <a:cubicBezTo>
                    <a:pt x="12166" y="1"/>
                    <a:pt x="12121" y="1"/>
                    <a:pt x="12075" y="24"/>
                  </a:cubicBezTo>
                  <a:cubicBezTo>
                    <a:pt x="11938" y="24"/>
                    <a:pt x="11778" y="24"/>
                    <a:pt x="11596" y="46"/>
                  </a:cubicBezTo>
                  <a:cubicBezTo>
                    <a:pt x="11504" y="69"/>
                    <a:pt x="11436" y="69"/>
                    <a:pt x="11322" y="92"/>
                  </a:cubicBezTo>
                  <a:lnTo>
                    <a:pt x="11299" y="92"/>
                  </a:lnTo>
                  <a:cubicBezTo>
                    <a:pt x="11253" y="92"/>
                    <a:pt x="11185" y="92"/>
                    <a:pt x="11116" y="115"/>
                  </a:cubicBezTo>
                  <a:cubicBezTo>
                    <a:pt x="11048" y="115"/>
                    <a:pt x="10979" y="138"/>
                    <a:pt x="10911" y="138"/>
                  </a:cubicBezTo>
                  <a:cubicBezTo>
                    <a:pt x="10842" y="138"/>
                    <a:pt x="10774" y="161"/>
                    <a:pt x="10683" y="161"/>
                  </a:cubicBezTo>
                  <a:cubicBezTo>
                    <a:pt x="10546" y="183"/>
                    <a:pt x="10386" y="206"/>
                    <a:pt x="10226" y="229"/>
                  </a:cubicBezTo>
                  <a:cubicBezTo>
                    <a:pt x="10089" y="252"/>
                    <a:pt x="9952" y="275"/>
                    <a:pt x="9815" y="275"/>
                  </a:cubicBezTo>
                  <a:cubicBezTo>
                    <a:pt x="9701" y="297"/>
                    <a:pt x="9587" y="320"/>
                    <a:pt x="9473" y="343"/>
                  </a:cubicBezTo>
                  <a:cubicBezTo>
                    <a:pt x="9404" y="343"/>
                    <a:pt x="9313" y="366"/>
                    <a:pt x="9222" y="366"/>
                  </a:cubicBezTo>
                  <a:cubicBezTo>
                    <a:pt x="9039" y="412"/>
                    <a:pt x="8857" y="434"/>
                    <a:pt x="8651" y="457"/>
                  </a:cubicBezTo>
                  <a:cubicBezTo>
                    <a:pt x="8628" y="457"/>
                    <a:pt x="8583" y="480"/>
                    <a:pt x="8537" y="480"/>
                  </a:cubicBezTo>
                  <a:cubicBezTo>
                    <a:pt x="8377" y="503"/>
                    <a:pt x="8195" y="549"/>
                    <a:pt x="8012" y="571"/>
                  </a:cubicBezTo>
                  <a:cubicBezTo>
                    <a:pt x="7692" y="617"/>
                    <a:pt x="7373" y="686"/>
                    <a:pt x="7053" y="731"/>
                  </a:cubicBezTo>
                  <a:cubicBezTo>
                    <a:pt x="7008" y="731"/>
                    <a:pt x="6962" y="754"/>
                    <a:pt x="6916" y="754"/>
                  </a:cubicBezTo>
                  <a:cubicBezTo>
                    <a:pt x="6734" y="777"/>
                    <a:pt x="6574" y="822"/>
                    <a:pt x="6391" y="845"/>
                  </a:cubicBezTo>
                  <a:cubicBezTo>
                    <a:pt x="6232" y="868"/>
                    <a:pt x="6049" y="914"/>
                    <a:pt x="5866" y="937"/>
                  </a:cubicBezTo>
                  <a:cubicBezTo>
                    <a:pt x="5707" y="982"/>
                    <a:pt x="5524" y="1005"/>
                    <a:pt x="5364" y="1028"/>
                  </a:cubicBezTo>
                  <a:cubicBezTo>
                    <a:pt x="5205" y="1051"/>
                    <a:pt x="5068" y="1074"/>
                    <a:pt x="4931" y="1119"/>
                  </a:cubicBezTo>
                  <a:cubicBezTo>
                    <a:pt x="4725" y="1142"/>
                    <a:pt x="4543" y="1188"/>
                    <a:pt x="4337" y="1210"/>
                  </a:cubicBezTo>
                  <a:cubicBezTo>
                    <a:pt x="3926" y="1302"/>
                    <a:pt x="3493" y="1393"/>
                    <a:pt x="3105" y="1462"/>
                  </a:cubicBezTo>
                  <a:cubicBezTo>
                    <a:pt x="2968" y="1507"/>
                    <a:pt x="2831" y="1530"/>
                    <a:pt x="2694" y="1553"/>
                  </a:cubicBezTo>
                  <a:cubicBezTo>
                    <a:pt x="2648" y="1553"/>
                    <a:pt x="2625" y="1576"/>
                    <a:pt x="2580" y="1576"/>
                  </a:cubicBezTo>
                  <a:cubicBezTo>
                    <a:pt x="2397" y="1621"/>
                    <a:pt x="2237" y="1644"/>
                    <a:pt x="2077" y="1690"/>
                  </a:cubicBezTo>
                  <a:cubicBezTo>
                    <a:pt x="1804" y="1735"/>
                    <a:pt x="1552" y="1804"/>
                    <a:pt x="1324" y="1850"/>
                  </a:cubicBezTo>
                  <a:cubicBezTo>
                    <a:pt x="1233" y="1872"/>
                    <a:pt x="1142" y="1895"/>
                    <a:pt x="1050" y="1918"/>
                  </a:cubicBezTo>
                  <a:cubicBezTo>
                    <a:pt x="503" y="2055"/>
                    <a:pt x="137" y="2169"/>
                    <a:pt x="0" y="2260"/>
                  </a:cubicBezTo>
                  <a:cubicBezTo>
                    <a:pt x="0" y="2260"/>
                    <a:pt x="617" y="4406"/>
                    <a:pt x="754" y="4771"/>
                  </a:cubicBezTo>
                  <a:cubicBezTo>
                    <a:pt x="822" y="4931"/>
                    <a:pt x="1438" y="4977"/>
                    <a:pt x="2077" y="5022"/>
                  </a:cubicBezTo>
                  <a:cubicBezTo>
                    <a:pt x="2762" y="5068"/>
                    <a:pt x="3493" y="5091"/>
                    <a:pt x="3607" y="5251"/>
                  </a:cubicBezTo>
                  <a:cubicBezTo>
                    <a:pt x="3812" y="5524"/>
                    <a:pt x="3881" y="8035"/>
                    <a:pt x="4155" y="8309"/>
                  </a:cubicBezTo>
                  <a:cubicBezTo>
                    <a:pt x="4219" y="8373"/>
                    <a:pt x="4405" y="8396"/>
                    <a:pt x="4656" y="8396"/>
                  </a:cubicBezTo>
                  <a:cubicBezTo>
                    <a:pt x="5275" y="8396"/>
                    <a:pt x="6282" y="8256"/>
                    <a:pt x="6782" y="8256"/>
                  </a:cubicBezTo>
                  <a:cubicBezTo>
                    <a:pt x="6943" y="8256"/>
                    <a:pt x="7051" y="8271"/>
                    <a:pt x="7076" y="8309"/>
                  </a:cubicBezTo>
                  <a:cubicBezTo>
                    <a:pt x="7213" y="8515"/>
                    <a:pt x="7419" y="11139"/>
                    <a:pt x="7419" y="11139"/>
                  </a:cubicBezTo>
                  <a:lnTo>
                    <a:pt x="9929" y="11916"/>
                  </a:lnTo>
                  <a:cubicBezTo>
                    <a:pt x="9929" y="11893"/>
                    <a:pt x="9952" y="11870"/>
                    <a:pt x="9952" y="11847"/>
                  </a:cubicBezTo>
                  <a:cubicBezTo>
                    <a:pt x="9975" y="11824"/>
                    <a:pt x="9975" y="11801"/>
                    <a:pt x="9998" y="11756"/>
                  </a:cubicBezTo>
                  <a:cubicBezTo>
                    <a:pt x="10066" y="11550"/>
                    <a:pt x="10180" y="11231"/>
                    <a:pt x="10295" y="10774"/>
                  </a:cubicBezTo>
                  <a:cubicBezTo>
                    <a:pt x="10317" y="10706"/>
                    <a:pt x="10340" y="10637"/>
                    <a:pt x="10363" y="10569"/>
                  </a:cubicBezTo>
                  <a:cubicBezTo>
                    <a:pt x="10363" y="10546"/>
                    <a:pt x="10363" y="10523"/>
                    <a:pt x="10386" y="10500"/>
                  </a:cubicBezTo>
                  <a:cubicBezTo>
                    <a:pt x="10432" y="10341"/>
                    <a:pt x="10477" y="10158"/>
                    <a:pt x="10523" y="9975"/>
                  </a:cubicBezTo>
                  <a:cubicBezTo>
                    <a:pt x="10637" y="9542"/>
                    <a:pt x="10774" y="9040"/>
                    <a:pt x="10911" y="8515"/>
                  </a:cubicBezTo>
                  <a:cubicBezTo>
                    <a:pt x="10934" y="8400"/>
                    <a:pt x="10957" y="8286"/>
                    <a:pt x="10979" y="8149"/>
                  </a:cubicBezTo>
                  <a:cubicBezTo>
                    <a:pt x="11002" y="8127"/>
                    <a:pt x="11002" y="8081"/>
                    <a:pt x="11002" y="8058"/>
                  </a:cubicBezTo>
                  <a:cubicBezTo>
                    <a:pt x="11071" y="7830"/>
                    <a:pt x="11116" y="7602"/>
                    <a:pt x="11185" y="7350"/>
                  </a:cubicBezTo>
                  <a:cubicBezTo>
                    <a:pt x="11276" y="6962"/>
                    <a:pt x="11367" y="6552"/>
                    <a:pt x="11459" y="6141"/>
                  </a:cubicBezTo>
                  <a:cubicBezTo>
                    <a:pt x="11481" y="6072"/>
                    <a:pt x="11504" y="5981"/>
                    <a:pt x="11527" y="5890"/>
                  </a:cubicBezTo>
                  <a:cubicBezTo>
                    <a:pt x="11527" y="5798"/>
                    <a:pt x="11550" y="5707"/>
                    <a:pt x="11573" y="5616"/>
                  </a:cubicBezTo>
                  <a:cubicBezTo>
                    <a:pt x="11596" y="5502"/>
                    <a:pt x="11641" y="5388"/>
                    <a:pt x="11664" y="5273"/>
                  </a:cubicBezTo>
                  <a:cubicBezTo>
                    <a:pt x="11687" y="5159"/>
                    <a:pt x="11710" y="5045"/>
                    <a:pt x="11733" y="4931"/>
                  </a:cubicBezTo>
                  <a:cubicBezTo>
                    <a:pt x="11755" y="4817"/>
                    <a:pt x="11778" y="4703"/>
                    <a:pt x="11801" y="4589"/>
                  </a:cubicBezTo>
                  <a:cubicBezTo>
                    <a:pt x="11847" y="4360"/>
                    <a:pt x="11892" y="4155"/>
                    <a:pt x="11938" y="3927"/>
                  </a:cubicBezTo>
                  <a:cubicBezTo>
                    <a:pt x="11961" y="3835"/>
                    <a:pt x="11984" y="3721"/>
                    <a:pt x="12006" y="3607"/>
                  </a:cubicBezTo>
                  <a:cubicBezTo>
                    <a:pt x="12029" y="3493"/>
                    <a:pt x="12052" y="3402"/>
                    <a:pt x="12075" y="3288"/>
                  </a:cubicBezTo>
                  <a:cubicBezTo>
                    <a:pt x="12189" y="2763"/>
                    <a:pt x="12280" y="2283"/>
                    <a:pt x="12349" y="1850"/>
                  </a:cubicBezTo>
                  <a:cubicBezTo>
                    <a:pt x="12372" y="1713"/>
                    <a:pt x="12395" y="1576"/>
                    <a:pt x="12417" y="1439"/>
                  </a:cubicBezTo>
                  <a:cubicBezTo>
                    <a:pt x="12554" y="617"/>
                    <a:pt x="12577" y="92"/>
                    <a:pt x="12509" y="24"/>
                  </a:cubicBezTo>
                  <a:cubicBezTo>
                    <a:pt x="12463" y="1"/>
                    <a:pt x="12349" y="1"/>
                    <a:pt x="12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25;p8">
              <a:extLst>
                <a:ext uri="{FF2B5EF4-FFF2-40B4-BE49-F238E27FC236}">
                  <a16:creationId xmlns:a16="http://schemas.microsoft.com/office/drawing/2014/main" xmlns="" id="{DF776EF2-856A-49A1-BE6E-76AEFDEF090A}"/>
                </a:ext>
              </a:extLst>
            </p:cNvPr>
            <p:cNvSpPr/>
            <p:nvPr/>
          </p:nvSpPr>
          <p:spPr>
            <a:xfrm>
              <a:off x="1243000" y="2481150"/>
              <a:ext cx="314450" cy="297900"/>
            </a:xfrm>
            <a:custGeom>
              <a:avLst/>
              <a:gdLst/>
              <a:ahLst/>
              <a:cxnLst/>
              <a:rect l="l" t="t" r="r" b="b"/>
              <a:pathLst>
                <a:path w="12578" h="11916" fill="none" extrusionOk="0">
                  <a:moveTo>
                    <a:pt x="12417" y="1439"/>
                  </a:moveTo>
                  <a:cubicBezTo>
                    <a:pt x="12395" y="1576"/>
                    <a:pt x="12372" y="1713"/>
                    <a:pt x="12349" y="1850"/>
                  </a:cubicBezTo>
                  <a:cubicBezTo>
                    <a:pt x="12280" y="2283"/>
                    <a:pt x="12189" y="2763"/>
                    <a:pt x="12075" y="3288"/>
                  </a:cubicBezTo>
                  <a:cubicBezTo>
                    <a:pt x="12052" y="3402"/>
                    <a:pt x="12029" y="3493"/>
                    <a:pt x="12006" y="3607"/>
                  </a:cubicBezTo>
                  <a:cubicBezTo>
                    <a:pt x="11984" y="3721"/>
                    <a:pt x="11961" y="3835"/>
                    <a:pt x="11938" y="3927"/>
                  </a:cubicBezTo>
                  <a:cubicBezTo>
                    <a:pt x="11892" y="4155"/>
                    <a:pt x="11847" y="4360"/>
                    <a:pt x="11801" y="4589"/>
                  </a:cubicBezTo>
                  <a:cubicBezTo>
                    <a:pt x="11778" y="4703"/>
                    <a:pt x="11755" y="4817"/>
                    <a:pt x="11733" y="4931"/>
                  </a:cubicBezTo>
                  <a:cubicBezTo>
                    <a:pt x="11710" y="5045"/>
                    <a:pt x="11687" y="5159"/>
                    <a:pt x="11664" y="5273"/>
                  </a:cubicBezTo>
                  <a:cubicBezTo>
                    <a:pt x="11641" y="5388"/>
                    <a:pt x="11596" y="5502"/>
                    <a:pt x="11573" y="5616"/>
                  </a:cubicBezTo>
                  <a:cubicBezTo>
                    <a:pt x="11550" y="5707"/>
                    <a:pt x="11527" y="5798"/>
                    <a:pt x="11527" y="5890"/>
                  </a:cubicBezTo>
                  <a:cubicBezTo>
                    <a:pt x="11504" y="5981"/>
                    <a:pt x="11481" y="6072"/>
                    <a:pt x="11459" y="6141"/>
                  </a:cubicBezTo>
                  <a:cubicBezTo>
                    <a:pt x="11367" y="6552"/>
                    <a:pt x="11276" y="6962"/>
                    <a:pt x="11185" y="7350"/>
                  </a:cubicBezTo>
                  <a:cubicBezTo>
                    <a:pt x="11116" y="7602"/>
                    <a:pt x="11071" y="7830"/>
                    <a:pt x="11002" y="8058"/>
                  </a:cubicBezTo>
                  <a:cubicBezTo>
                    <a:pt x="11002" y="8081"/>
                    <a:pt x="11002" y="8127"/>
                    <a:pt x="10979" y="8149"/>
                  </a:cubicBezTo>
                  <a:cubicBezTo>
                    <a:pt x="10957" y="8286"/>
                    <a:pt x="10934" y="8400"/>
                    <a:pt x="10911" y="8515"/>
                  </a:cubicBezTo>
                  <a:cubicBezTo>
                    <a:pt x="10774" y="9040"/>
                    <a:pt x="10637" y="9542"/>
                    <a:pt x="10523" y="9975"/>
                  </a:cubicBezTo>
                  <a:cubicBezTo>
                    <a:pt x="10477" y="10158"/>
                    <a:pt x="10432" y="10341"/>
                    <a:pt x="10386" y="10500"/>
                  </a:cubicBezTo>
                  <a:cubicBezTo>
                    <a:pt x="10363" y="10523"/>
                    <a:pt x="10363" y="10546"/>
                    <a:pt x="10363" y="10569"/>
                  </a:cubicBezTo>
                  <a:cubicBezTo>
                    <a:pt x="10340" y="10637"/>
                    <a:pt x="10317" y="10706"/>
                    <a:pt x="10295" y="10774"/>
                  </a:cubicBezTo>
                  <a:cubicBezTo>
                    <a:pt x="10180" y="11231"/>
                    <a:pt x="10066" y="11550"/>
                    <a:pt x="9998" y="11756"/>
                  </a:cubicBezTo>
                  <a:cubicBezTo>
                    <a:pt x="9975" y="11801"/>
                    <a:pt x="9975" y="11824"/>
                    <a:pt x="9952" y="11847"/>
                  </a:cubicBezTo>
                  <a:cubicBezTo>
                    <a:pt x="9952" y="11870"/>
                    <a:pt x="9929" y="11893"/>
                    <a:pt x="9929" y="11916"/>
                  </a:cubicBezTo>
                  <a:lnTo>
                    <a:pt x="7419" y="11139"/>
                  </a:lnTo>
                  <a:cubicBezTo>
                    <a:pt x="7419" y="11139"/>
                    <a:pt x="7213" y="8515"/>
                    <a:pt x="7076" y="8309"/>
                  </a:cubicBezTo>
                  <a:cubicBezTo>
                    <a:pt x="6939" y="8104"/>
                    <a:pt x="4428" y="8583"/>
                    <a:pt x="4155" y="8309"/>
                  </a:cubicBezTo>
                  <a:cubicBezTo>
                    <a:pt x="3881" y="8035"/>
                    <a:pt x="3812" y="5524"/>
                    <a:pt x="3607" y="5251"/>
                  </a:cubicBezTo>
                  <a:cubicBezTo>
                    <a:pt x="3493" y="5091"/>
                    <a:pt x="2762" y="5068"/>
                    <a:pt x="2077" y="5022"/>
                  </a:cubicBezTo>
                  <a:cubicBezTo>
                    <a:pt x="1438" y="4977"/>
                    <a:pt x="822" y="4931"/>
                    <a:pt x="754" y="4771"/>
                  </a:cubicBezTo>
                  <a:cubicBezTo>
                    <a:pt x="617" y="4406"/>
                    <a:pt x="0" y="2260"/>
                    <a:pt x="0" y="2260"/>
                  </a:cubicBezTo>
                  <a:cubicBezTo>
                    <a:pt x="137" y="2169"/>
                    <a:pt x="503" y="2055"/>
                    <a:pt x="1050" y="1918"/>
                  </a:cubicBezTo>
                  <a:cubicBezTo>
                    <a:pt x="1142" y="1895"/>
                    <a:pt x="1233" y="1872"/>
                    <a:pt x="1324" y="1850"/>
                  </a:cubicBezTo>
                  <a:cubicBezTo>
                    <a:pt x="1552" y="1804"/>
                    <a:pt x="1804" y="1735"/>
                    <a:pt x="2077" y="1690"/>
                  </a:cubicBezTo>
                  <a:cubicBezTo>
                    <a:pt x="2237" y="1644"/>
                    <a:pt x="2397" y="1621"/>
                    <a:pt x="2580" y="1576"/>
                  </a:cubicBezTo>
                  <a:cubicBezTo>
                    <a:pt x="2625" y="1576"/>
                    <a:pt x="2648" y="1553"/>
                    <a:pt x="2694" y="1553"/>
                  </a:cubicBezTo>
                  <a:cubicBezTo>
                    <a:pt x="2831" y="1530"/>
                    <a:pt x="2968" y="1507"/>
                    <a:pt x="3105" y="1462"/>
                  </a:cubicBezTo>
                  <a:cubicBezTo>
                    <a:pt x="3493" y="1393"/>
                    <a:pt x="3926" y="1302"/>
                    <a:pt x="4337" y="1210"/>
                  </a:cubicBezTo>
                  <a:cubicBezTo>
                    <a:pt x="4543" y="1188"/>
                    <a:pt x="4725" y="1142"/>
                    <a:pt x="4931" y="1119"/>
                  </a:cubicBezTo>
                  <a:cubicBezTo>
                    <a:pt x="5068" y="1074"/>
                    <a:pt x="5205" y="1051"/>
                    <a:pt x="5364" y="1028"/>
                  </a:cubicBezTo>
                  <a:cubicBezTo>
                    <a:pt x="5524" y="1005"/>
                    <a:pt x="5707" y="982"/>
                    <a:pt x="5866" y="937"/>
                  </a:cubicBezTo>
                  <a:cubicBezTo>
                    <a:pt x="6049" y="914"/>
                    <a:pt x="6232" y="868"/>
                    <a:pt x="6391" y="845"/>
                  </a:cubicBezTo>
                  <a:cubicBezTo>
                    <a:pt x="6574" y="822"/>
                    <a:pt x="6734" y="777"/>
                    <a:pt x="6916" y="754"/>
                  </a:cubicBezTo>
                  <a:cubicBezTo>
                    <a:pt x="6962" y="754"/>
                    <a:pt x="7008" y="731"/>
                    <a:pt x="7053" y="731"/>
                  </a:cubicBezTo>
                  <a:cubicBezTo>
                    <a:pt x="7373" y="686"/>
                    <a:pt x="7692" y="617"/>
                    <a:pt x="8012" y="571"/>
                  </a:cubicBezTo>
                  <a:cubicBezTo>
                    <a:pt x="8195" y="549"/>
                    <a:pt x="8377" y="503"/>
                    <a:pt x="8537" y="480"/>
                  </a:cubicBezTo>
                  <a:cubicBezTo>
                    <a:pt x="8583" y="480"/>
                    <a:pt x="8628" y="457"/>
                    <a:pt x="8651" y="457"/>
                  </a:cubicBezTo>
                  <a:cubicBezTo>
                    <a:pt x="8857" y="434"/>
                    <a:pt x="9039" y="412"/>
                    <a:pt x="9222" y="366"/>
                  </a:cubicBezTo>
                  <a:lnTo>
                    <a:pt x="9222" y="366"/>
                  </a:lnTo>
                  <a:cubicBezTo>
                    <a:pt x="9313" y="366"/>
                    <a:pt x="9404" y="343"/>
                    <a:pt x="9473" y="343"/>
                  </a:cubicBezTo>
                  <a:cubicBezTo>
                    <a:pt x="9587" y="320"/>
                    <a:pt x="9701" y="297"/>
                    <a:pt x="9815" y="275"/>
                  </a:cubicBezTo>
                  <a:cubicBezTo>
                    <a:pt x="9952" y="275"/>
                    <a:pt x="10089" y="252"/>
                    <a:pt x="10226" y="229"/>
                  </a:cubicBezTo>
                  <a:cubicBezTo>
                    <a:pt x="10386" y="206"/>
                    <a:pt x="10546" y="183"/>
                    <a:pt x="10683" y="161"/>
                  </a:cubicBezTo>
                  <a:cubicBezTo>
                    <a:pt x="10774" y="161"/>
                    <a:pt x="10842" y="138"/>
                    <a:pt x="10911" y="138"/>
                  </a:cubicBezTo>
                  <a:cubicBezTo>
                    <a:pt x="10979" y="138"/>
                    <a:pt x="11048" y="115"/>
                    <a:pt x="11116" y="115"/>
                  </a:cubicBezTo>
                  <a:cubicBezTo>
                    <a:pt x="11185" y="92"/>
                    <a:pt x="11253" y="92"/>
                    <a:pt x="11299" y="92"/>
                  </a:cubicBezTo>
                  <a:cubicBezTo>
                    <a:pt x="11322" y="92"/>
                    <a:pt x="11322" y="92"/>
                    <a:pt x="11322" y="92"/>
                  </a:cubicBezTo>
                  <a:cubicBezTo>
                    <a:pt x="11436" y="69"/>
                    <a:pt x="11504" y="69"/>
                    <a:pt x="11596" y="46"/>
                  </a:cubicBezTo>
                  <a:cubicBezTo>
                    <a:pt x="11778" y="24"/>
                    <a:pt x="11938" y="24"/>
                    <a:pt x="12075" y="24"/>
                  </a:cubicBezTo>
                  <a:cubicBezTo>
                    <a:pt x="12121" y="1"/>
                    <a:pt x="12166" y="1"/>
                    <a:pt x="12189" y="1"/>
                  </a:cubicBezTo>
                  <a:cubicBezTo>
                    <a:pt x="12349" y="1"/>
                    <a:pt x="12463" y="1"/>
                    <a:pt x="12509" y="24"/>
                  </a:cubicBezTo>
                  <a:cubicBezTo>
                    <a:pt x="12577" y="92"/>
                    <a:pt x="12554" y="617"/>
                    <a:pt x="12417" y="1439"/>
                  </a:cubicBezTo>
                  <a:close/>
                </a:path>
              </a:pathLst>
            </a:custGeom>
            <a:solidFill>
              <a:schemeClr val="dk1"/>
            </a:solidFill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26;p8">
              <a:extLst>
                <a:ext uri="{FF2B5EF4-FFF2-40B4-BE49-F238E27FC236}">
                  <a16:creationId xmlns:a16="http://schemas.microsoft.com/office/drawing/2014/main" xmlns="" id="{99B32189-F781-417B-A0C3-8507373BACB0}"/>
                </a:ext>
              </a:extLst>
            </p:cNvPr>
            <p:cNvSpPr/>
            <p:nvPr/>
          </p:nvSpPr>
          <p:spPr>
            <a:xfrm>
              <a:off x="1473525" y="2481075"/>
              <a:ext cx="85625" cy="82275"/>
            </a:xfrm>
            <a:custGeom>
              <a:avLst/>
              <a:gdLst/>
              <a:ahLst/>
              <a:cxnLst/>
              <a:rect l="l" t="t" r="r" b="b"/>
              <a:pathLst>
                <a:path w="3425" h="3291" extrusionOk="0">
                  <a:moveTo>
                    <a:pt x="3070" y="1"/>
                  </a:moveTo>
                  <a:cubicBezTo>
                    <a:pt x="2595" y="1"/>
                    <a:pt x="1440" y="148"/>
                    <a:pt x="1" y="369"/>
                  </a:cubicBezTo>
                  <a:cubicBezTo>
                    <a:pt x="1" y="369"/>
                    <a:pt x="206" y="3085"/>
                    <a:pt x="2854" y="3291"/>
                  </a:cubicBezTo>
                  <a:cubicBezTo>
                    <a:pt x="3219" y="1510"/>
                    <a:pt x="3425" y="141"/>
                    <a:pt x="3288" y="27"/>
                  </a:cubicBezTo>
                  <a:cubicBezTo>
                    <a:pt x="3257" y="9"/>
                    <a:pt x="3183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27;p8">
              <a:extLst>
                <a:ext uri="{FF2B5EF4-FFF2-40B4-BE49-F238E27FC236}">
                  <a16:creationId xmlns:a16="http://schemas.microsoft.com/office/drawing/2014/main" xmlns="" id="{3E32E775-13C9-41A3-BF72-AF9E55D5EBEC}"/>
                </a:ext>
              </a:extLst>
            </p:cNvPr>
            <p:cNvSpPr/>
            <p:nvPr/>
          </p:nvSpPr>
          <p:spPr>
            <a:xfrm>
              <a:off x="765950" y="2826950"/>
              <a:ext cx="358950" cy="376900"/>
            </a:xfrm>
            <a:custGeom>
              <a:avLst/>
              <a:gdLst/>
              <a:ahLst/>
              <a:cxnLst/>
              <a:rect l="l" t="t" r="r" b="b"/>
              <a:pathLst>
                <a:path w="14358" h="15076" extrusionOk="0">
                  <a:moveTo>
                    <a:pt x="5205" y="1"/>
                  </a:moveTo>
                  <a:cubicBezTo>
                    <a:pt x="4269" y="800"/>
                    <a:pt x="3424" y="1530"/>
                    <a:pt x="2717" y="2146"/>
                  </a:cubicBezTo>
                  <a:cubicBezTo>
                    <a:pt x="2466" y="2352"/>
                    <a:pt x="2237" y="2557"/>
                    <a:pt x="2009" y="2763"/>
                  </a:cubicBezTo>
                  <a:cubicBezTo>
                    <a:pt x="1963" y="2808"/>
                    <a:pt x="1895" y="2854"/>
                    <a:pt x="1849" y="2900"/>
                  </a:cubicBezTo>
                  <a:cubicBezTo>
                    <a:pt x="1758" y="2968"/>
                    <a:pt x="1689" y="3037"/>
                    <a:pt x="1621" y="3105"/>
                  </a:cubicBezTo>
                  <a:cubicBezTo>
                    <a:pt x="1575" y="3151"/>
                    <a:pt x="1553" y="3174"/>
                    <a:pt x="1507" y="3196"/>
                  </a:cubicBezTo>
                  <a:cubicBezTo>
                    <a:pt x="1438" y="3265"/>
                    <a:pt x="1370" y="3311"/>
                    <a:pt x="1324" y="3379"/>
                  </a:cubicBezTo>
                  <a:lnTo>
                    <a:pt x="1301" y="3379"/>
                  </a:lnTo>
                  <a:cubicBezTo>
                    <a:pt x="1210" y="3470"/>
                    <a:pt x="1142" y="3539"/>
                    <a:pt x="1073" y="3607"/>
                  </a:cubicBezTo>
                  <a:cubicBezTo>
                    <a:pt x="936" y="3721"/>
                    <a:pt x="845" y="3813"/>
                    <a:pt x="799" y="3858"/>
                  </a:cubicBezTo>
                  <a:cubicBezTo>
                    <a:pt x="571" y="4132"/>
                    <a:pt x="343" y="4634"/>
                    <a:pt x="229" y="5296"/>
                  </a:cubicBezTo>
                  <a:cubicBezTo>
                    <a:pt x="0" y="6711"/>
                    <a:pt x="274" y="8857"/>
                    <a:pt x="2192" y="11482"/>
                  </a:cubicBezTo>
                  <a:cubicBezTo>
                    <a:pt x="4155" y="14153"/>
                    <a:pt x="6300" y="14997"/>
                    <a:pt x="7852" y="15066"/>
                  </a:cubicBezTo>
                  <a:cubicBezTo>
                    <a:pt x="7961" y="15072"/>
                    <a:pt x="8067" y="15076"/>
                    <a:pt x="8170" y="15076"/>
                  </a:cubicBezTo>
                  <a:cubicBezTo>
                    <a:pt x="8755" y="15076"/>
                    <a:pt x="9234" y="14970"/>
                    <a:pt x="9564" y="14814"/>
                  </a:cubicBezTo>
                  <a:cubicBezTo>
                    <a:pt x="9724" y="14746"/>
                    <a:pt x="10135" y="14449"/>
                    <a:pt x="10728" y="13993"/>
                  </a:cubicBezTo>
                  <a:cubicBezTo>
                    <a:pt x="10797" y="13924"/>
                    <a:pt x="10865" y="13879"/>
                    <a:pt x="10957" y="13810"/>
                  </a:cubicBezTo>
                  <a:cubicBezTo>
                    <a:pt x="11162" y="13628"/>
                    <a:pt x="11413" y="13445"/>
                    <a:pt x="11687" y="13217"/>
                  </a:cubicBezTo>
                  <a:cubicBezTo>
                    <a:pt x="12440" y="12600"/>
                    <a:pt x="13353" y="11847"/>
                    <a:pt x="14358" y="11003"/>
                  </a:cubicBezTo>
                  <a:cubicBezTo>
                    <a:pt x="13581" y="10797"/>
                    <a:pt x="12874" y="10523"/>
                    <a:pt x="12212" y="10204"/>
                  </a:cubicBezTo>
                  <a:cubicBezTo>
                    <a:pt x="12075" y="10135"/>
                    <a:pt x="11915" y="10067"/>
                    <a:pt x="11778" y="9975"/>
                  </a:cubicBezTo>
                  <a:cubicBezTo>
                    <a:pt x="10500" y="9291"/>
                    <a:pt x="9473" y="8446"/>
                    <a:pt x="8628" y="7533"/>
                  </a:cubicBezTo>
                  <a:cubicBezTo>
                    <a:pt x="5570" y="4201"/>
                    <a:pt x="5205" y="1"/>
                    <a:pt x="5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28;p8">
              <a:extLst>
                <a:ext uri="{FF2B5EF4-FFF2-40B4-BE49-F238E27FC236}">
                  <a16:creationId xmlns:a16="http://schemas.microsoft.com/office/drawing/2014/main" xmlns="" id="{839FC63C-BF2A-4929-B8C8-F5E05E86E76A}"/>
                </a:ext>
              </a:extLst>
            </p:cNvPr>
            <p:cNvSpPr/>
            <p:nvPr/>
          </p:nvSpPr>
          <p:spPr>
            <a:xfrm>
              <a:off x="806475" y="2880600"/>
              <a:ext cx="251650" cy="296175"/>
            </a:xfrm>
            <a:custGeom>
              <a:avLst/>
              <a:gdLst/>
              <a:ahLst/>
              <a:cxnLst/>
              <a:rect l="l" t="t" r="r" b="b"/>
              <a:pathLst>
                <a:path w="10066" h="11847" extrusionOk="0">
                  <a:moveTo>
                    <a:pt x="1096" y="0"/>
                  </a:moveTo>
                  <a:cubicBezTo>
                    <a:pt x="845" y="206"/>
                    <a:pt x="616" y="411"/>
                    <a:pt x="388" y="617"/>
                  </a:cubicBezTo>
                  <a:cubicBezTo>
                    <a:pt x="342" y="662"/>
                    <a:pt x="274" y="708"/>
                    <a:pt x="228" y="754"/>
                  </a:cubicBezTo>
                  <a:cubicBezTo>
                    <a:pt x="137" y="822"/>
                    <a:pt x="68" y="891"/>
                    <a:pt x="0" y="959"/>
                  </a:cubicBezTo>
                  <a:cubicBezTo>
                    <a:pt x="0" y="959"/>
                    <a:pt x="342" y="10660"/>
                    <a:pt x="9107" y="11847"/>
                  </a:cubicBezTo>
                  <a:cubicBezTo>
                    <a:pt x="9176" y="11778"/>
                    <a:pt x="9244" y="11733"/>
                    <a:pt x="9336" y="11664"/>
                  </a:cubicBezTo>
                  <a:cubicBezTo>
                    <a:pt x="9541" y="11482"/>
                    <a:pt x="9792" y="11299"/>
                    <a:pt x="10066" y="11071"/>
                  </a:cubicBezTo>
                  <a:cubicBezTo>
                    <a:pt x="9701" y="11048"/>
                    <a:pt x="1940" y="10272"/>
                    <a:pt x="1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29;p8">
              <a:extLst>
                <a:ext uri="{FF2B5EF4-FFF2-40B4-BE49-F238E27FC236}">
                  <a16:creationId xmlns:a16="http://schemas.microsoft.com/office/drawing/2014/main" xmlns="" id="{1D214341-67A7-4A17-9911-22E175A2C0F4}"/>
                </a:ext>
              </a:extLst>
            </p:cNvPr>
            <p:cNvSpPr/>
            <p:nvPr/>
          </p:nvSpPr>
          <p:spPr>
            <a:xfrm>
              <a:off x="765950" y="2826950"/>
              <a:ext cx="358950" cy="377800"/>
            </a:xfrm>
            <a:custGeom>
              <a:avLst/>
              <a:gdLst/>
              <a:ahLst/>
              <a:cxnLst/>
              <a:rect l="l" t="t" r="r" b="b"/>
              <a:pathLst>
                <a:path w="14358" h="15112" fill="none" extrusionOk="0">
                  <a:moveTo>
                    <a:pt x="14358" y="11003"/>
                  </a:moveTo>
                  <a:cubicBezTo>
                    <a:pt x="13353" y="11847"/>
                    <a:pt x="12440" y="12600"/>
                    <a:pt x="11687" y="13217"/>
                  </a:cubicBezTo>
                  <a:cubicBezTo>
                    <a:pt x="11687" y="13217"/>
                    <a:pt x="11687" y="13217"/>
                    <a:pt x="11687" y="13217"/>
                  </a:cubicBezTo>
                  <a:cubicBezTo>
                    <a:pt x="11413" y="13445"/>
                    <a:pt x="11162" y="13628"/>
                    <a:pt x="10957" y="13810"/>
                  </a:cubicBezTo>
                  <a:cubicBezTo>
                    <a:pt x="10865" y="13879"/>
                    <a:pt x="10797" y="13924"/>
                    <a:pt x="10728" y="13993"/>
                  </a:cubicBezTo>
                  <a:lnTo>
                    <a:pt x="10728" y="13993"/>
                  </a:lnTo>
                  <a:cubicBezTo>
                    <a:pt x="10135" y="14449"/>
                    <a:pt x="9724" y="14746"/>
                    <a:pt x="9564" y="14814"/>
                  </a:cubicBezTo>
                  <a:cubicBezTo>
                    <a:pt x="9176" y="14997"/>
                    <a:pt x="8583" y="15111"/>
                    <a:pt x="7852" y="15066"/>
                  </a:cubicBezTo>
                  <a:cubicBezTo>
                    <a:pt x="6300" y="14997"/>
                    <a:pt x="4155" y="14153"/>
                    <a:pt x="2192" y="11482"/>
                  </a:cubicBezTo>
                  <a:cubicBezTo>
                    <a:pt x="274" y="8857"/>
                    <a:pt x="0" y="6711"/>
                    <a:pt x="229" y="5296"/>
                  </a:cubicBezTo>
                  <a:cubicBezTo>
                    <a:pt x="229" y="5296"/>
                    <a:pt x="229" y="5296"/>
                    <a:pt x="229" y="5296"/>
                  </a:cubicBezTo>
                  <a:cubicBezTo>
                    <a:pt x="343" y="4634"/>
                    <a:pt x="571" y="4132"/>
                    <a:pt x="799" y="3858"/>
                  </a:cubicBezTo>
                  <a:cubicBezTo>
                    <a:pt x="845" y="3813"/>
                    <a:pt x="936" y="3721"/>
                    <a:pt x="1073" y="3607"/>
                  </a:cubicBezTo>
                  <a:cubicBezTo>
                    <a:pt x="1142" y="3539"/>
                    <a:pt x="1210" y="3470"/>
                    <a:pt x="1301" y="3379"/>
                  </a:cubicBezTo>
                  <a:cubicBezTo>
                    <a:pt x="1301" y="3379"/>
                    <a:pt x="1301" y="3379"/>
                    <a:pt x="1324" y="3379"/>
                  </a:cubicBezTo>
                  <a:cubicBezTo>
                    <a:pt x="1370" y="3311"/>
                    <a:pt x="1438" y="3265"/>
                    <a:pt x="1507" y="3196"/>
                  </a:cubicBezTo>
                  <a:cubicBezTo>
                    <a:pt x="1553" y="3174"/>
                    <a:pt x="1575" y="3151"/>
                    <a:pt x="1621" y="3105"/>
                  </a:cubicBezTo>
                  <a:cubicBezTo>
                    <a:pt x="1689" y="3037"/>
                    <a:pt x="1758" y="2968"/>
                    <a:pt x="1849" y="2900"/>
                  </a:cubicBezTo>
                  <a:cubicBezTo>
                    <a:pt x="1895" y="2854"/>
                    <a:pt x="1963" y="2808"/>
                    <a:pt x="2009" y="2763"/>
                  </a:cubicBezTo>
                  <a:cubicBezTo>
                    <a:pt x="2237" y="2557"/>
                    <a:pt x="2466" y="2352"/>
                    <a:pt x="2717" y="2146"/>
                  </a:cubicBezTo>
                  <a:cubicBezTo>
                    <a:pt x="3424" y="1530"/>
                    <a:pt x="4269" y="800"/>
                    <a:pt x="5205" y="1"/>
                  </a:cubicBezTo>
                  <a:cubicBezTo>
                    <a:pt x="5205" y="1"/>
                    <a:pt x="5570" y="4201"/>
                    <a:pt x="8628" y="7533"/>
                  </a:cubicBezTo>
                  <a:cubicBezTo>
                    <a:pt x="9473" y="8446"/>
                    <a:pt x="10500" y="9291"/>
                    <a:pt x="11778" y="9975"/>
                  </a:cubicBezTo>
                  <a:lnTo>
                    <a:pt x="11778" y="9975"/>
                  </a:lnTo>
                  <a:cubicBezTo>
                    <a:pt x="11915" y="10067"/>
                    <a:pt x="12075" y="10135"/>
                    <a:pt x="12212" y="10204"/>
                  </a:cubicBezTo>
                  <a:cubicBezTo>
                    <a:pt x="12874" y="10523"/>
                    <a:pt x="13581" y="10797"/>
                    <a:pt x="14358" y="11003"/>
                  </a:cubicBezTo>
                  <a:close/>
                </a:path>
              </a:pathLst>
            </a:custGeom>
            <a:noFill/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30;p8">
              <a:extLst>
                <a:ext uri="{FF2B5EF4-FFF2-40B4-BE49-F238E27FC236}">
                  <a16:creationId xmlns:a16="http://schemas.microsoft.com/office/drawing/2014/main" xmlns="" id="{00AC15DA-11DB-4018-A216-AB76C4986BF3}"/>
                </a:ext>
              </a:extLst>
            </p:cNvPr>
            <p:cNvSpPr/>
            <p:nvPr/>
          </p:nvSpPr>
          <p:spPr>
            <a:xfrm>
              <a:off x="915450" y="2600425"/>
              <a:ext cx="346400" cy="304175"/>
            </a:xfrm>
            <a:custGeom>
              <a:avLst/>
              <a:gdLst/>
              <a:ahLst/>
              <a:cxnLst/>
              <a:rect l="l" t="t" r="r" b="b"/>
              <a:pathLst>
                <a:path w="13856" h="12167" fill="none" extrusionOk="0">
                  <a:moveTo>
                    <a:pt x="13856" y="0"/>
                  </a:moveTo>
                  <a:lnTo>
                    <a:pt x="1" y="12166"/>
                  </a:lnTo>
                </a:path>
              </a:pathLst>
            </a:custGeom>
            <a:noFill/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31;p8">
              <a:extLst>
                <a:ext uri="{FF2B5EF4-FFF2-40B4-BE49-F238E27FC236}">
                  <a16:creationId xmlns:a16="http://schemas.microsoft.com/office/drawing/2014/main" xmlns="" id="{0A734823-7C72-4C3E-9338-B12867541110}"/>
                </a:ext>
              </a:extLst>
            </p:cNvPr>
            <p:cNvSpPr/>
            <p:nvPr/>
          </p:nvSpPr>
          <p:spPr>
            <a:xfrm>
              <a:off x="981650" y="2688875"/>
              <a:ext cx="365225" cy="326425"/>
            </a:xfrm>
            <a:custGeom>
              <a:avLst/>
              <a:gdLst/>
              <a:ahLst/>
              <a:cxnLst/>
              <a:rect l="l" t="t" r="r" b="b"/>
              <a:pathLst>
                <a:path w="14609" h="13057" fill="none" extrusionOk="0">
                  <a:moveTo>
                    <a:pt x="14609" y="0"/>
                  </a:moveTo>
                  <a:lnTo>
                    <a:pt x="0" y="13056"/>
                  </a:lnTo>
                </a:path>
              </a:pathLst>
            </a:custGeom>
            <a:solidFill>
              <a:schemeClr val="dk1"/>
            </a:solidFill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32;p8">
              <a:extLst>
                <a:ext uri="{FF2B5EF4-FFF2-40B4-BE49-F238E27FC236}">
                  <a16:creationId xmlns:a16="http://schemas.microsoft.com/office/drawing/2014/main" xmlns="" id="{5D586190-9B64-4531-8ACD-F5670CB6AAB3}"/>
                </a:ext>
              </a:extLst>
            </p:cNvPr>
            <p:cNvSpPr/>
            <p:nvPr/>
          </p:nvSpPr>
          <p:spPr>
            <a:xfrm>
              <a:off x="1071225" y="2759625"/>
              <a:ext cx="357250" cy="322425"/>
            </a:xfrm>
            <a:custGeom>
              <a:avLst/>
              <a:gdLst/>
              <a:ahLst/>
              <a:cxnLst/>
              <a:rect l="l" t="t" r="r" b="b"/>
              <a:pathLst>
                <a:path w="14290" h="12897" fill="none" extrusionOk="0">
                  <a:moveTo>
                    <a:pt x="14290" y="0"/>
                  </a:moveTo>
                  <a:lnTo>
                    <a:pt x="1" y="12897"/>
                  </a:lnTo>
                </a:path>
              </a:pathLst>
            </a:custGeom>
            <a:solidFill>
              <a:schemeClr val="dk1"/>
            </a:solidFill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533;p8">
            <a:extLst>
              <a:ext uri="{FF2B5EF4-FFF2-40B4-BE49-F238E27FC236}">
                <a16:creationId xmlns:a16="http://schemas.microsoft.com/office/drawing/2014/main" xmlns="" id="{8E9CB037-2998-4057-890F-009EFCC32A28}"/>
              </a:ext>
            </a:extLst>
          </p:cNvPr>
          <p:cNvGrpSpPr/>
          <p:nvPr/>
        </p:nvGrpSpPr>
        <p:grpSpPr>
          <a:xfrm rot="2827410">
            <a:off x="-336382" y="6241249"/>
            <a:ext cx="1146599" cy="1320793"/>
            <a:chOff x="2717500" y="635175"/>
            <a:chExt cx="859975" cy="990625"/>
          </a:xfrm>
        </p:grpSpPr>
        <p:sp>
          <p:nvSpPr>
            <p:cNvPr id="26" name="Google Shape;534;p8">
              <a:extLst>
                <a:ext uri="{FF2B5EF4-FFF2-40B4-BE49-F238E27FC236}">
                  <a16:creationId xmlns:a16="http://schemas.microsoft.com/office/drawing/2014/main" xmlns="" id="{3CCD1BEF-53F9-46AD-BF07-AC27E4818D63}"/>
                </a:ext>
              </a:extLst>
            </p:cNvPr>
            <p:cNvSpPr/>
            <p:nvPr/>
          </p:nvSpPr>
          <p:spPr>
            <a:xfrm>
              <a:off x="3058175" y="1240025"/>
              <a:ext cx="496475" cy="326100"/>
            </a:xfrm>
            <a:custGeom>
              <a:avLst/>
              <a:gdLst/>
              <a:ahLst/>
              <a:cxnLst/>
              <a:rect l="l" t="t" r="r" b="b"/>
              <a:pathLst>
                <a:path w="19859" h="13044" extrusionOk="0">
                  <a:moveTo>
                    <a:pt x="19859" y="1"/>
                  </a:moveTo>
                  <a:cubicBezTo>
                    <a:pt x="19858" y="1"/>
                    <a:pt x="1" y="7122"/>
                    <a:pt x="366" y="10135"/>
                  </a:cubicBezTo>
                  <a:cubicBezTo>
                    <a:pt x="638" y="12384"/>
                    <a:pt x="1483" y="13043"/>
                    <a:pt x="2653" y="13043"/>
                  </a:cubicBezTo>
                  <a:cubicBezTo>
                    <a:pt x="3051" y="13043"/>
                    <a:pt x="3486" y="12967"/>
                    <a:pt x="3949" y="12851"/>
                  </a:cubicBezTo>
                  <a:cubicBezTo>
                    <a:pt x="5775" y="12395"/>
                    <a:pt x="19585" y="5273"/>
                    <a:pt x="19585" y="5273"/>
                  </a:cubicBezTo>
                  <a:cubicBezTo>
                    <a:pt x="18854" y="1987"/>
                    <a:pt x="19859" y="1"/>
                    <a:pt x="19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35;p8">
              <a:extLst>
                <a:ext uri="{FF2B5EF4-FFF2-40B4-BE49-F238E27FC236}">
                  <a16:creationId xmlns:a16="http://schemas.microsoft.com/office/drawing/2014/main" xmlns="" id="{24C2EB00-C343-452D-A96E-C733668404BF}"/>
                </a:ext>
              </a:extLst>
            </p:cNvPr>
            <p:cNvSpPr/>
            <p:nvPr/>
          </p:nvSpPr>
          <p:spPr>
            <a:xfrm>
              <a:off x="3058175" y="1240025"/>
              <a:ext cx="496475" cy="332700"/>
            </a:xfrm>
            <a:custGeom>
              <a:avLst/>
              <a:gdLst/>
              <a:ahLst/>
              <a:cxnLst/>
              <a:rect l="l" t="t" r="r" b="b"/>
              <a:pathLst>
                <a:path w="19859" h="13308" fill="none" extrusionOk="0">
                  <a:moveTo>
                    <a:pt x="19859" y="1"/>
                  </a:moveTo>
                  <a:cubicBezTo>
                    <a:pt x="19859" y="1"/>
                    <a:pt x="18854" y="1987"/>
                    <a:pt x="19585" y="5273"/>
                  </a:cubicBezTo>
                  <a:cubicBezTo>
                    <a:pt x="19585" y="5273"/>
                    <a:pt x="5775" y="12395"/>
                    <a:pt x="3949" y="12851"/>
                  </a:cubicBezTo>
                  <a:cubicBezTo>
                    <a:pt x="2123" y="13308"/>
                    <a:pt x="731" y="13148"/>
                    <a:pt x="366" y="10135"/>
                  </a:cubicBezTo>
                  <a:cubicBezTo>
                    <a:pt x="1" y="7122"/>
                    <a:pt x="19859" y="1"/>
                    <a:pt x="19859" y="1"/>
                  </a:cubicBezTo>
                  <a:close/>
                </a:path>
              </a:pathLst>
            </a:custGeom>
            <a:noFill/>
            <a:ln w="12550" cap="rnd" cmpd="sng">
              <a:solidFill>
                <a:srgbClr val="4806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36;p8">
              <a:extLst>
                <a:ext uri="{FF2B5EF4-FFF2-40B4-BE49-F238E27FC236}">
                  <a16:creationId xmlns:a16="http://schemas.microsoft.com/office/drawing/2014/main" xmlns="" id="{279E41F5-48F3-4765-821F-13D4C1C74979}"/>
                </a:ext>
              </a:extLst>
            </p:cNvPr>
            <p:cNvSpPr/>
            <p:nvPr/>
          </p:nvSpPr>
          <p:spPr>
            <a:xfrm>
              <a:off x="2717500" y="637450"/>
              <a:ext cx="859975" cy="950225"/>
            </a:xfrm>
            <a:custGeom>
              <a:avLst/>
              <a:gdLst/>
              <a:ahLst/>
              <a:cxnLst/>
              <a:rect l="l" t="t" r="r" b="b"/>
              <a:pathLst>
                <a:path w="34399" h="38009" extrusionOk="0">
                  <a:moveTo>
                    <a:pt x="19523" y="0"/>
                  </a:moveTo>
                  <a:cubicBezTo>
                    <a:pt x="19521" y="0"/>
                    <a:pt x="19519" y="0"/>
                    <a:pt x="19517" y="0"/>
                  </a:cubicBezTo>
                  <a:cubicBezTo>
                    <a:pt x="18604" y="69"/>
                    <a:pt x="7077" y="4725"/>
                    <a:pt x="2945" y="6506"/>
                  </a:cubicBezTo>
                  <a:cubicBezTo>
                    <a:pt x="2147" y="6825"/>
                    <a:pt x="1622" y="7076"/>
                    <a:pt x="1485" y="7145"/>
                  </a:cubicBezTo>
                  <a:cubicBezTo>
                    <a:pt x="503" y="7715"/>
                    <a:pt x="1" y="13285"/>
                    <a:pt x="92" y="14198"/>
                  </a:cubicBezTo>
                  <a:cubicBezTo>
                    <a:pt x="161" y="15111"/>
                    <a:pt x="8150" y="31727"/>
                    <a:pt x="11208" y="35631"/>
                  </a:cubicBezTo>
                  <a:cubicBezTo>
                    <a:pt x="12701" y="37521"/>
                    <a:pt x="14194" y="38009"/>
                    <a:pt x="15336" y="38009"/>
                  </a:cubicBezTo>
                  <a:cubicBezTo>
                    <a:pt x="16552" y="38009"/>
                    <a:pt x="17371" y="37457"/>
                    <a:pt x="17371" y="37457"/>
                  </a:cubicBezTo>
                  <a:lnTo>
                    <a:pt x="17371" y="37457"/>
                  </a:lnTo>
                  <a:cubicBezTo>
                    <a:pt x="17194" y="37506"/>
                    <a:pt x="16937" y="37546"/>
                    <a:pt x="16643" y="37546"/>
                  </a:cubicBezTo>
                  <a:cubicBezTo>
                    <a:pt x="15839" y="37546"/>
                    <a:pt x="14750" y="37243"/>
                    <a:pt x="14198" y="35973"/>
                  </a:cubicBezTo>
                  <a:cubicBezTo>
                    <a:pt x="13628" y="34603"/>
                    <a:pt x="14107" y="33188"/>
                    <a:pt x="14929" y="32367"/>
                  </a:cubicBezTo>
                  <a:cubicBezTo>
                    <a:pt x="15157" y="32138"/>
                    <a:pt x="15431" y="31956"/>
                    <a:pt x="15705" y="31819"/>
                  </a:cubicBezTo>
                  <a:cubicBezTo>
                    <a:pt x="16344" y="31522"/>
                    <a:pt x="21343" y="29331"/>
                    <a:pt x="25999" y="27231"/>
                  </a:cubicBezTo>
                  <a:cubicBezTo>
                    <a:pt x="30336" y="25291"/>
                    <a:pt x="34399" y="23419"/>
                    <a:pt x="34399" y="23259"/>
                  </a:cubicBezTo>
                  <a:cubicBezTo>
                    <a:pt x="34399" y="22918"/>
                    <a:pt x="20667" y="0"/>
                    <a:pt x="19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37;p8">
              <a:extLst>
                <a:ext uri="{FF2B5EF4-FFF2-40B4-BE49-F238E27FC236}">
                  <a16:creationId xmlns:a16="http://schemas.microsoft.com/office/drawing/2014/main" xmlns="" id="{AA93BF8A-673D-48D1-94D7-3B910D33FA03}"/>
                </a:ext>
              </a:extLst>
            </p:cNvPr>
            <p:cNvSpPr/>
            <p:nvPr/>
          </p:nvSpPr>
          <p:spPr>
            <a:xfrm>
              <a:off x="2717500" y="800075"/>
              <a:ext cx="649975" cy="787600"/>
            </a:xfrm>
            <a:custGeom>
              <a:avLst/>
              <a:gdLst/>
              <a:ahLst/>
              <a:cxnLst/>
              <a:rect l="l" t="t" r="r" b="b"/>
              <a:pathLst>
                <a:path w="25999" h="31504" extrusionOk="0">
                  <a:moveTo>
                    <a:pt x="2945" y="1"/>
                  </a:moveTo>
                  <a:cubicBezTo>
                    <a:pt x="2147" y="320"/>
                    <a:pt x="1622" y="571"/>
                    <a:pt x="1485" y="640"/>
                  </a:cubicBezTo>
                  <a:cubicBezTo>
                    <a:pt x="503" y="1210"/>
                    <a:pt x="1" y="6780"/>
                    <a:pt x="92" y="7693"/>
                  </a:cubicBezTo>
                  <a:cubicBezTo>
                    <a:pt x="161" y="8606"/>
                    <a:pt x="8150" y="25222"/>
                    <a:pt x="11208" y="29126"/>
                  </a:cubicBezTo>
                  <a:cubicBezTo>
                    <a:pt x="12701" y="31016"/>
                    <a:pt x="14194" y="31504"/>
                    <a:pt x="15336" y="31504"/>
                  </a:cubicBezTo>
                  <a:cubicBezTo>
                    <a:pt x="16552" y="31504"/>
                    <a:pt x="17371" y="30952"/>
                    <a:pt x="17371" y="30952"/>
                  </a:cubicBezTo>
                  <a:lnTo>
                    <a:pt x="17371" y="30952"/>
                  </a:lnTo>
                  <a:cubicBezTo>
                    <a:pt x="17194" y="31001"/>
                    <a:pt x="16937" y="31041"/>
                    <a:pt x="16643" y="31041"/>
                  </a:cubicBezTo>
                  <a:cubicBezTo>
                    <a:pt x="15839" y="31041"/>
                    <a:pt x="14750" y="30738"/>
                    <a:pt x="14198" y="29468"/>
                  </a:cubicBezTo>
                  <a:cubicBezTo>
                    <a:pt x="13628" y="28098"/>
                    <a:pt x="14107" y="26683"/>
                    <a:pt x="14929" y="25862"/>
                  </a:cubicBezTo>
                  <a:cubicBezTo>
                    <a:pt x="15157" y="25633"/>
                    <a:pt x="15431" y="25451"/>
                    <a:pt x="15705" y="25314"/>
                  </a:cubicBezTo>
                  <a:cubicBezTo>
                    <a:pt x="16344" y="25017"/>
                    <a:pt x="21343" y="22826"/>
                    <a:pt x="25999" y="20726"/>
                  </a:cubicBezTo>
                  <a:cubicBezTo>
                    <a:pt x="21594" y="18991"/>
                    <a:pt x="17485" y="16549"/>
                    <a:pt x="13879" y="13536"/>
                  </a:cubicBezTo>
                  <a:cubicBezTo>
                    <a:pt x="9382" y="9793"/>
                    <a:pt x="5662" y="5159"/>
                    <a:pt x="2945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38;p8">
              <a:extLst>
                <a:ext uri="{FF2B5EF4-FFF2-40B4-BE49-F238E27FC236}">
                  <a16:creationId xmlns:a16="http://schemas.microsoft.com/office/drawing/2014/main" xmlns="" id="{2EDE60CC-2AA8-4160-88D6-B4E326D372E5}"/>
                </a:ext>
              </a:extLst>
            </p:cNvPr>
            <p:cNvSpPr/>
            <p:nvPr/>
          </p:nvSpPr>
          <p:spPr>
            <a:xfrm>
              <a:off x="2717500" y="635175"/>
              <a:ext cx="859975" cy="990625"/>
            </a:xfrm>
            <a:custGeom>
              <a:avLst/>
              <a:gdLst/>
              <a:ahLst/>
              <a:cxnLst/>
              <a:rect l="l" t="t" r="r" b="b"/>
              <a:pathLst>
                <a:path w="34399" h="39625" fill="none" extrusionOk="0">
                  <a:moveTo>
                    <a:pt x="14929" y="32458"/>
                  </a:moveTo>
                  <a:cubicBezTo>
                    <a:pt x="14107" y="33279"/>
                    <a:pt x="13628" y="34694"/>
                    <a:pt x="14198" y="36064"/>
                  </a:cubicBezTo>
                  <a:cubicBezTo>
                    <a:pt x="14952" y="37799"/>
                    <a:pt x="16709" y="37730"/>
                    <a:pt x="17371" y="37548"/>
                  </a:cubicBezTo>
                  <a:cubicBezTo>
                    <a:pt x="17371" y="37548"/>
                    <a:pt x="14290" y="39625"/>
                    <a:pt x="11208" y="35722"/>
                  </a:cubicBezTo>
                  <a:cubicBezTo>
                    <a:pt x="8150" y="31818"/>
                    <a:pt x="161" y="15202"/>
                    <a:pt x="92" y="14289"/>
                  </a:cubicBezTo>
                  <a:cubicBezTo>
                    <a:pt x="1" y="13376"/>
                    <a:pt x="503" y="7806"/>
                    <a:pt x="1485" y="7236"/>
                  </a:cubicBezTo>
                  <a:cubicBezTo>
                    <a:pt x="2329" y="6756"/>
                    <a:pt x="18444" y="160"/>
                    <a:pt x="19517" y="91"/>
                  </a:cubicBezTo>
                  <a:cubicBezTo>
                    <a:pt x="20612" y="0"/>
                    <a:pt x="34399" y="23008"/>
                    <a:pt x="34399" y="23350"/>
                  </a:cubicBezTo>
                  <a:cubicBezTo>
                    <a:pt x="34399" y="23693"/>
                    <a:pt x="16937" y="31316"/>
                    <a:pt x="15705" y="31910"/>
                  </a:cubicBezTo>
                  <a:cubicBezTo>
                    <a:pt x="15431" y="32047"/>
                    <a:pt x="15157" y="32229"/>
                    <a:pt x="14929" y="32458"/>
                  </a:cubicBez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39;p8">
              <a:extLst>
                <a:ext uri="{FF2B5EF4-FFF2-40B4-BE49-F238E27FC236}">
                  <a16:creationId xmlns:a16="http://schemas.microsoft.com/office/drawing/2014/main" xmlns="" id="{B3370592-EBE3-4AE9-823E-D55A4CA97744}"/>
                </a:ext>
              </a:extLst>
            </p:cNvPr>
            <p:cNvSpPr/>
            <p:nvPr/>
          </p:nvSpPr>
          <p:spPr>
            <a:xfrm>
              <a:off x="2717500" y="816050"/>
              <a:ext cx="434300" cy="771625"/>
            </a:xfrm>
            <a:custGeom>
              <a:avLst/>
              <a:gdLst/>
              <a:ahLst/>
              <a:cxnLst/>
              <a:rect l="l" t="t" r="r" b="b"/>
              <a:pathLst>
                <a:path w="17372" h="30865" extrusionOk="0">
                  <a:moveTo>
                    <a:pt x="1485" y="1"/>
                  </a:moveTo>
                  <a:cubicBezTo>
                    <a:pt x="503" y="571"/>
                    <a:pt x="1" y="6141"/>
                    <a:pt x="92" y="7054"/>
                  </a:cubicBezTo>
                  <a:cubicBezTo>
                    <a:pt x="161" y="7967"/>
                    <a:pt x="8150" y="24583"/>
                    <a:pt x="11208" y="28487"/>
                  </a:cubicBezTo>
                  <a:cubicBezTo>
                    <a:pt x="12701" y="30377"/>
                    <a:pt x="14194" y="30865"/>
                    <a:pt x="15336" y="30865"/>
                  </a:cubicBezTo>
                  <a:cubicBezTo>
                    <a:pt x="16552" y="30865"/>
                    <a:pt x="17371" y="30313"/>
                    <a:pt x="17371" y="30313"/>
                  </a:cubicBezTo>
                  <a:lnTo>
                    <a:pt x="17371" y="30313"/>
                  </a:lnTo>
                  <a:cubicBezTo>
                    <a:pt x="17194" y="30362"/>
                    <a:pt x="16937" y="30402"/>
                    <a:pt x="16643" y="30402"/>
                  </a:cubicBezTo>
                  <a:cubicBezTo>
                    <a:pt x="15839" y="30402"/>
                    <a:pt x="14750" y="30099"/>
                    <a:pt x="14198" y="28829"/>
                  </a:cubicBezTo>
                  <a:cubicBezTo>
                    <a:pt x="13628" y="27459"/>
                    <a:pt x="14107" y="26044"/>
                    <a:pt x="14929" y="25223"/>
                  </a:cubicBezTo>
                  <a:cubicBezTo>
                    <a:pt x="10158" y="18558"/>
                    <a:pt x="1485" y="1"/>
                    <a:pt x="1485" y="1"/>
                  </a:cubicBezTo>
                  <a:close/>
                </a:path>
              </a:pathLst>
            </a:custGeom>
            <a:solidFill>
              <a:srgbClr val="6363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40;p8">
              <a:extLst>
                <a:ext uri="{FF2B5EF4-FFF2-40B4-BE49-F238E27FC236}">
                  <a16:creationId xmlns:a16="http://schemas.microsoft.com/office/drawing/2014/main" xmlns="" id="{8859097B-0AEA-4602-9AF4-DF11D748EEA8}"/>
                </a:ext>
              </a:extLst>
            </p:cNvPr>
            <p:cNvSpPr/>
            <p:nvPr/>
          </p:nvSpPr>
          <p:spPr>
            <a:xfrm>
              <a:off x="2717500" y="816050"/>
              <a:ext cx="434300" cy="771625"/>
            </a:xfrm>
            <a:custGeom>
              <a:avLst/>
              <a:gdLst/>
              <a:ahLst/>
              <a:cxnLst/>
              <a:rect l="l" t="t" r="r" b="b"/>
              <a:pathLst>
                <a:path w="17372" h="30865" extrusionOk="0">
                  <a:moveTo>
                    <a:pt x="1485" y="1"/>
                  </a:moveTo>
                  <a:cubicBezTo>
                    <a:pt x="503" y="571"/>
                    <a:pt x="1" y="6141"/>
                    <a:pt x="92" y="7054"/>
                  </a:cubicBezTo>
                  <a:cubicBezTo>
                    <a:pt x="161" y="7967"/>
                    <a:pt x="8150" y="24583"/>
                    <a:pt x="11208" y="28487"/>
                  </a:cubicBezTo>
                  <a:cubicBezTo>
                    <a:pt x="12701" y="30377"/>
                    <a:pt x="14194" y="30865"/>
                    <a:pt x="15336" y="30865"/>
                  </a:cubicBezTo>
                  <a:cubicBezTo>
                    <a:pt x="16552" y="30865"/>
                    <a:pt x="17371" y="30313"/>
                    <a:pt x="17371" y="30313"/>
                  </a:cubicBezTo>
                  <a:lnTo>
                    <a:pt x="17371" y="30313"/>
                  </a:lnTo>
                  <a:cubicBezTo>
                    <a:pt x="17194" y="30362"/>
                    <a:pt x="16937" y="30402"/>
                    <a:pt x="16643" y="30402"/>
                  </a:cubicBezTo>
                  <a:cubicBezTo>
                    <a:pt x="15839" y="30402"/>
                    <a:pt x="14750" y="30099"/>
                    <a:pt x="14198" y="28829"/>
                  </a:cubicBezTo>
                  <a:cubicBezTo>
                    <a:pt x="13628" y="27459"/>
                    <a:pt x="14107" y="26044"/>
                    <a:pt x="14929" y="25223"/>
                  </a:cubicBezTo>
                  <a:cubicBezTo>
                    <a:pt x="10158" y="18558"/>
                    <a:pt x="1485" y="1"/>
                    <a:pt x="14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41;p8">
              <a:extLst>
                <a:ext uri="{FF2B5EF4-FFF2-40B4-BE49-F238E27FC236}">
                  <a16:creationId xmlns:a16="http://schemas.microsoft.com/office/drawing/2014/main" xmlns="" id="{4925E5CB-715F-48C7-9AAA-19AB6A0FBC19}"/>
                </a:ext>
              </a:extLst>
            </p:cNvPr>
            <p:cNvSpPr/>
            <p:nvPr/>
          </p:nvSpPr>
          <p:spPr>
            <a:xfrm>
              <a:off x="2717500" y="816050"/>
              <a:ext cx="434300" cy="809750"/>
            </a:xfrm>
            <a:custGeom>
              <a:avLst/>
              <a:gdLst/>
              <a:ahLst/>
              <a:cxnLst/>
              <a:rect l="l" t="t" r="r" b="b"/>
              <a:pathLst>
                <a:path w="17372" h="32390" fill="none" extrusionOk="0">
                  <a:moveTo>
                    <a:pt x="17371" y="30313"/>
                  </a:moveTo>
                  <a:cubicBezTo>
                    <a:pt x="17371" y="30313"/>
                    <a:pt x="14290" y="32390"/>
                    <a:pt x="11208" y="28487"/>
                  </a:cubicBezTo>
                  <a:cubicBezTo>
                    <a:pt x="8150" y="24583"/>
                    <a:pt x="161" y="7967"/>
                    <a:pt x="92" y="7054"/>
                  </a:cubicBezTo>
                  <a:cubicBezTo>
                    <a:pt x="1" y="6141"/>
                    <a:pt x="503" y="571"/>
                    <a:pt x="1485" y="1"/>
                  </a:cubicBezTo>
                  <a:cubicBezTo>
                    <a:pt x="1485" y="1"/>
                    <a:pt x="10158" y="18558"/>
                    <a:pt x="14929" y="25223"/>
                  </a:cubicBezTo>
                  <a:cubicBezTo>
                    <a:pt x="14107" y="26044"/>
                    <a:pt x="13628" y="27459"/>
                    <a:pt x="14198" y="28829"/>
                  </a:cubicBezTo>
                  <a:cubicBezTo>
                    <a:pt x="14952" y="30564"/>
                    <a:pt x="16709" y="30495"/>
                    <a:pt x="17371" y="30313"/>
                  </a:cubicBez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42;p8">
              <a:extLst>
                <a:ext uri="{FF2B5EF4-FFF2-40B4-BE49-F238E27FC236}">
                  <a16:creationId xmlns:a16="http://schemas.microsoft.com/office/drawing/2014/main" xmlns="" id="{8DF69489-5694-4FDC-913F-EF4A0A0EA974}"/>
                </a:ext>
              </a:extLst>
            </p:cNvPr>
            <p:cNvSpPr/>
            <p:nvPr/>
          </p:nvSpPr>
          <p:spPr>
            <a:xfrm>
              <a:off x="2923500" y="767300"/>
              <a:ext cx="368675" cy="282875"/>
            </a:xfrm>
            <a:custGeom>
              <a:avLst/>
              <a:gdLst/>
              <a:ahLst/>
              <a:cxnLst/>
              <a:rect l="l" t="t" r="r" b="b"/>
              <a:pathLst>
                <a:path w="14747" h="11315" extrusionOk="0">
                  <a:moveTo>
                    <a:pt x="10764" y="0"/>
                  </a:moveTo>
                  <a:cubicBezTo>
                    <a:pt x="10607" y="0"/>
                    <a:pt x="10448" y="26"/>
                    <a:pt x="10295" y="79"/>
                  </a:cubicBezTo>
                  <a:cubicBezTo>
                    <a:pt x="6392" y="1403"/>
                    <a:pt x="2717" y="3252"/>
                    <a:pt x="960" y="4188"/>
                  </a:cubicBezTo>
                  <a:cubicBezTo>
                    <a:pt x="298" y="4553"/>
                    <a:pt x="1" y="5329"/>
                    <a:pt x="275" y="6014"/>
                  </a:cubicBezTo>
                  <a:cubicBezTo>
                    <a:pt x="1119" y="8113"/>
                    <a:pt x="2055" y="9711"/>
                    <a:pt x="2649" y="10647"/>
                  </a:cubicBezTo>
                  <a:cubicBezTo>
                    <a:pt x="2918" y="11068"/>
                    <a:pt x="3386" y="11315"/>
                    <a:pt x="3879" y="11315"/>
                  </a:cubicBezTo>
                  <a:cubicBezTo>
                    <a:pt x="4054" y="11315"/>
                    <a:pt x="4232" y="11284"/>
                    <a:pt x="4406" y="11218"/>
                  </a:cubicBezTo>
                  <a:cubicBezTo>
                    <a:pt x="9496" y="9232"/>
                    <a:pt x="12464" y="7543"/>
                    <a:pt x="13902" y="6630"/>
                  </a:cubicBezTo>
                  <a:cubicBezTo>
                    <a:pt x="14518" y="6219"/>
                    <a:pt x="14746" y="5420"/>
                    <a:pt x="14404" y="4735"/>
                  </a:cubicBezTo>
                  <a:cubicBezTo>
                    <a:pt x="13491" y="2886"/>
                    <a:pt x="12555" y="1448"/>
                    <a:pt x="11939" y="604"/>
                  </a:cubicBezTo>
                  <a:cubicBezTo>
                    <a:pt x="11667" y="214"/>
                    <a:pt x="11220" y="0"/>
                    <a:pt x="107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43;p8">
              <a:extLst>
                <a:ext uri="{FF2B5EF4-FFF2-40B4-BE49-F238E27FC236}">
                  <a16:creationId xmlns:a16="http://schemas.microsoft.com/office/drawing/2014/main" xmlns="" id="{13968163-53B0-486A-8A9D-4B8E822EE3AD}"/>
                </a:ext>
              </a:extLst>
            </p:cNvPr>
            <p:cNvSpPr/>
            <p:nvPr/>
          </p:nvSpPr>
          <p:spPr>
            <a:xfrm>
              <a:off x="2923500" y="764125"/>
              <a:ext cx="368675" cy="289900"/>
            </a:xfrm>
            <a:custGeom>
              <a:avLst/>
              <a:gdLst/>
              <a:ahLst/>
              <a:cxnLst/>
              <a:rect l="l" t="t" r="r" b="b"/>
              <a:pathLst>
                <a:path w="14747" h="11596" fill="none" extrusionOk="0">
                  <a:moveTo>
                    <a:pt x="960" y="4315"/>
                  </a:moveTo>
                  <a:cubicBezTo>
                    <a:pt x="2717" y="3379"/>
                    <a:pt x="6392" y="1530"/>
                    <a:pt x="10295" y="206"/>
                  </a:cubicBezTo>
                  <a:cubicBezTo>
                    <a:pt x="10889" y="1"/>
                    <a:pt x="11573" y="206"/>
                    <a:pt x="11939" y="731"/>
                  </a:cubicBezTo>
                  <a:cubicBezTo>
                    <a:pt x="12555" y="1575"/>
                    <a:pt x="13491" y="3013"/>
                    <a:pt x="14404" y="4862"/>
                  </a:cubicBezTo>
                  <a:cubicBezTo>
                    <a:pt x="14746" y="5547"/>
                    <a:pt x="14518" y="6346"/>
                    <a:pt x="13902" y="6757"/>
                  </a:cubicBezTo>
                  <a:cubicBezTo>
                    <a:pt x="12464" y="7670"/>
                    <a:pt x="9496" y="9359"/>
                    <a:pt x="4406" y="11345"/>
                  </a:cubicBezTo>
                  <a:cubicBezTo>
                    <a:pt x="3744" y="11596"/>
                    <a:pt x="3014" y="11345"/>
                    <a:pt x="2649" y="10774"/>
                  </a:cubicBezTo>
                  <a:cubicBezTo>
                    <a:pt x="2055" y="9838"/>
                    <a:pt x="1119" y="8240"/>
                    <a:pt x="275" y="6141"/>
                  </a:cubicBezTo>
                  <a:cubicBezTo>
                    <a:pt x="1" y="5456"/>
                    <a:pt x="298" y="4680"/>
                    <a:pt x="960" y="4315"/>
                  </a:cubicBez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544;p8">
              <a:extLst>
                <a:ext uri="{FF2B5EF4-FFF2-40B4-BE49-F238E27FC236}">
                  <a16:creationId xmlns:a16="http://schemas.microsoft.com/office/drawing/2014/main" xmlns="" id="{91D22C32-2A59-4A79-B1C7-641B5EDE026F}"/>
                </a:ext>
              </a:extLst>
            </p:cNvPr>
            <p:cNvSpPr/>
            <p:nvPr/>
          </p:nvSpPr>
          <p:spPr>
            <a:xfrm>
              <a:off x="3033075" y="1218925"/>
              <a:ext cx="544400" cy="364500"/>
            </a:xfrm>
            <a:custGeom>
              <a:avLst/>
              <a:gdLst/>
              <a:ahLst/>
              <a:cxnLst/>
              <a:rect l="l" t="t" r="r" b="b"/>
              <a:pathLst>
                <a:path w="21776" h="14580" extrusionOk="0">
                  <a:moveTo>
                    <a:pt x="21776" y="0"/>
                  </a:moveTo>
                  <a:cubicBezTo>
                    <a:pt x="21775" y="1"/>
                    <a:pt x="7533" y="6072"/>
                    <a:pt x="5136" y="6985"/>
                  </a:cubicBezTo>
                  <a:cubicBezTo>
                    <a:pt x="2717" y="7875"/>
                    <a:pt x="0" y="8971"/>
                    <a:pt x="868" y="12075"/>
                  </a:cubicBezTo>
                  <a:cubicBezTo>
                    <a:pt x="1418" y="14031"/>
                    <a:pt x="2180" y="14580"/>
                    <a:pt x="3078" y="14580"/>
                  </a:cubicBezTo>
                  <a:cubicBezTo>
                    <a:pt x="3594" y="14580"/>
                    <a:pt x="4156" y="14398"/>
                    <a:pt x="4748" y="14198"/>
                  </a:cubicBezTo>
                  <a:cubicBezTo>
                    <a:pt x="6346" y="13673"/>
                    <a:pt x="20726" y="6574"/>
                    <a:pt x="20908" y="6437"/>
                  </a:cubicBezTo>
                  <a:cubicBezTo>
                    <a:pt x="21091" y="6300"/>
                    <a:pt x="21365" y="5570"/>
                    <a:pt x="21274" y="5433"/>
                  </a:cubicBezTo>
                  <a:cubicBezTo>
                    <a:pt x="21273" y="5432"/>
                    <a:pt x="21271" y="5431"/>
                    <a:pt x="21268" y="5431"/>
                  </a:cubicBezTo>
                  <a:cubicBezTo>
                    <a:pt x="20916" y="5431"/>
                    <a:pt x="5633" y="13195"/>
                    <a:pt x="4999" y="13422"/>
                  </a:cubicBezTo>
                  <a:cubicBezTo>
                    <a:pt x="4758" y="13508"/>
                    <a:pt x="4413" y="13581"/>
                    <a:pt x="4044" y="13581"/>
                  </a:cubicBezTo>
                  <a:cubicBezTo>
                    <a:pt x="3437" y="13581"/>
                    <a:pt x="2766" y="13382"/>
                    <a:pt x="2397" y="12714"/>
                  </a:cubicBezTo>
                  <a:cubicBezTo>
                    <a:pt x="1826" y="11618"/>
                    <a:pt x="2055" y="10021"/>
                    <a:pt x="2990" y="9564"/>
                  </a:cubicBezTo>
                  <a:cubicBezTo>
                    <a:pt x="3926" y="9108"/>
                    <a:pt x="21228" y="1347"/>
                    <a:pt x="21410" y="1027"/>
                  </a:cubicBezTo>
                  <a:cubicBezTo>
                    <a:pt x="21593" y="708"/>
                    <a:pt x="21776" y="0"/>
                    <a:pt x="21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45;p8">
              <a:extLst>
                <a:ext uri="{FF2B5EF4-FFF2-40B4-BE49-F238E27FC236}">
                  <a16:creationId xmlns:a16="http://schemas.microsoft.com/office/drawing/2014/main" xmlns="" id="{F32E28AF-8CDD-41E6-BDCE-100E653A6DB9}"/>
                </a:ext>
              </a:extLst>
            </p:cNvPr>
            <p:cNvSpPr/>
            <p:nvPr/>
          </p:nvSpPr>
          <p:spPr>
            <a:xfrm>
              <a:off x="3033075" y="1218925"/>
              <a:ext cx="544400" cy="378925"/>
            </a:xfrm>
            <a:custGeom>
              <a:avLst/>
              <a:gdLst/>
              <a:ahLst/>
              <a:cxnLst/>
              <a:rect l="l" t="t" r="r" b="b"/>
              <a:pathLst>
                <a:path w="21776" h="15157" fill="none" extrusionOk="0">
                  <a:moveTo>
                    <a:pt x="21776" y="0"/>
                  </a:moveTo>
                  <a:cubicBezTo>
                    <a:pt x="21776" y="0"/>
                    <a:pt x="21593" y="708"/>
                    <a:pt x="21410" y="1027"/>
                  </a:cubicBezTo>
                  <a:cubicBezTo>
                    <a:pt x="21228" y="1347"/>
                    <a:pt x="3926" y="9108"/>
                    <a:pt x="2990" y="9564"/>
                  </a:cubicBezTo>
                  <a:cubicBezTo>
                    <a:pt x="2055" y="10021"/>
                    <a:pt x="1826" y="11618"/>
                    <a:pt x="2397" y="12714"/>
                  </a:cubicBezTo>
                  <a:cubicBezTo>
                    <a:pt x="2990" y="13787"/>
                    <a:pt x="4360" y="13650"/>
                    <a:pt x="4999" y="13422"/>
                  </a:cubicBezTo>
                  <a:cubicBezTo>
                    <a:pt x="5638" y="13193"/>
                    <a:pt x="21182" y="5296"/>
                    <a:pt x="21274" y="5433"/>
                  </a:cubicBezTo>
                  <a:cubicBezTo>
                    <a:pt x="21365" y="5570"/>
                    <a:pt x="21091" y="6300"/>
                    <a:pt x="20908" y="6437"/>
                  </a:cubicBezTo>
                  <a:cubicBezTo>
                    <a:pt x="20726" y="6574"/>
                    <a:pt x="6346" y="13673"/>
                    <a:pt x="4748" y="14198"/>
                  </a:cubicBezTo>
                  <a:cubicBezTo>
                    <a:pt x="3127" y="14745"/>
                    <a:pt x="1735" y="15156"/>
                    <a:pt x="868" y="12075"/>
                  </a:cubicBezTo>
                  <a:cubicBezTo>
                    <a:pt x="0" y="8971"/>
                    <a:pt x="2717" y="7875"/>
                    <a:pt x="5136" y="6985"/>
                  </a:cubicBezTo>
                  <a:cubicBezTo>
                    <a:pt x="7533" y="6072"/>
                    <a:pt x="21776" y="0"/>
                    <a:pt x="21776" y="0"/>
                  </a:cubicBez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546;p8">
            <a:extLst>
              <a:ext uri="{FF2B5EF4-FFF2-40B4-BE49-F238E27FC236}">
                <a16:creationId xmlns:a16="http://schemas.microsoft.com/office/drawing/2014/main" xmlns="" id="{79722957-53D4-480D-B694-A88063ADF519}"/>
              </a:ext>
            </a:extLst>
          </p:cNvPr>
          <p:cNvGrpSpPr/>
          <p:nvPr/>
        </p:nvGrpSpPr>
        <p:grpSpPr>
          <a:xfrm rot="17135900">
            <a:off x="11273765" y="5936116"/>
            <a:ext cx="1054865" cy="1275705"/>
            <a:chOff x="7835500" y="333075"/>
            <a:chExt cx="791125" cy="956750"/>
          </a:xfrm>
        </p:grpSpPr>
        <p:sp>
          <p:nvSpPr>
            <p:cNvPr id="39" name="Google Shape;547;p8">
              <a:extLst>
                <a:ext uri="{FF2B5EF4-FFF2-40B4-BE49-F238E27FC236}">
                  <a16:creationId xmlns:a16="http://schemas.microsoft.com/office/drawing/2014/main" xmlns="" id="{5B1782D3-1E38-46DB-AFDF-610AFE2DFD65}"/>
                </a:ext>
              </a:extLst>
            </p:cNvPr>
            <p:cNvSpPr/>
            <p:nvPr/>
          </p:nvSpPr>
          <p:spPr>
            <a:xfrm>
              <a:off x="7835500" y="1181025"/>
              <a:ext cx="94375" cy="108800"/>
            </a:xfrm>
            <a:custGeom>
              <a:avLst/>
              <a:gdLst/>
              <a:ahLst/>
              <a:cxnLst/>
              <a:rect l="l" t="t" r="r" b="b"/>
              <a:pathLst>
                <a:path w="3775" h="4352" extrusionOk="0">
                  <a:moveTo>
                    <a:pt x="2193" y="0"/>
                  </a:moveTo>
                  <a:lnTo>
                    <a:pt x="1830" y="610"/>
                  </a:lnTo>
                  <a:lnTo>
                    <a:pt x="495" y="2917"/>
                  </a:lnTo>
                  <a:lnTo>
                    <a:pt x="133" y="3527"/>
                  </a:lnTo>
                  <a:cubicBezTo>
                    <a:pt x="1" y="3741"/>
                    <a:pt x="34" y="4005"/>
                    <a:pt x="215" y="4186"/>
                  </a:cubicBezTo>
                  <a:cubicBezTo>
                    <a:pt x="314" y="4285"/>
                    <a:pt x="462" y="4351"/>
                    <a:pt x="594" y="4351"/>
                  </a:cubicBezTo>
                  <a:cubicBezTo>
                    <a:pt x="742" y="4351"/>
                    <a:pt x="907" y="4285"/>
                    <a:pt x="1006" y="4153"/>
                  </a:cubicBezTo>
                  <a:lnTo>
                    <a:pt x="3198" y="1615"/>
                  </a:lnTo>
                  <a:lnTo>
                    <a:pt x="3775" y="940"/>
                  </a:lnTo>
                  <a:lnTo>
                    <a:pt x="2951" y="445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48;p8">
              <a:extLst>
                <a:ext uri="{FF2B5EF4-FFF2-40B4-BE49-F238E27FC236}">
                  <a16:creationId xmlns:a16="http://schemas.microsoft.com/office/drawing/2014/main" xmlns="" id="{C1C2E66A-00CA-4E31-B586-63E7945A74DA}"/>
                </a:ext>
              </a:extLst>
            </p:cNvPr>
            <p:cNvSpPr/>
            <p:nvPr/>
          </p:nvSpPr>
          <p:spPr>
            <a:xfrm>
              <a:off x="7867225" y="1019100"/>
              <a:ext cx="207700" cy="205250"/>
            </a:xfrm>
            <a:custGeom>
              <a:avLst/>
              <a:gdLst/>
              <a:ahLst/>
              <a:cxnLst/>
              <a:rect l="l" t="t" r="r" b="b"/>
              <a:pathLst>
                <a:path w="8308" h="8210" extrusionOk="0">
                  <a:moveTo>
                    <a:pt x="2077" y="0"/>
                  </a:moveTo>
                  <a:cubicBezTo>
                    <a:pt x="2077" y="0"/>
                    <a:pt x="1929" y="264"/>
                    <a:pt x="1698" y="758"/>
                  </a:cubicBezTo>
                  <a:cubicBezTo>
                    <a:pt x="1286" y="1632"/>
                    <a:pt x="627" y="3197"/>
                    <a:pt x="182" y="4961"/>
                  </a:cubicBezTo>
                  <a:cubicBezTo>
                    <a:pt x="1" y="5703"/>
                    <a:pt x="149" y="6477"/>
                    <a:pt x="561" y="7087"/>
                  </a:cubicBezTo>
                  <a:cubicBezTo>
                    <a:pt x="693" y="7252"/>
                    <a:pt x="825" y="7417"/>
                    <a:pt x="990" y="7565"/>
                  </a:cubicBezTo>
                  <a:cubicBezTo>
                    <a:pt x="1006" y="7581"/>
                    <a:pt x="1023" y="7598"/>
                    <a:pt x="1039" y="7614"/>
                  </a:cubicBezTo>
                  <a:cubicBezTo>
                    <a:pt x="1056" y="7614"/>
                    <a:pt x="1072" y="7631"/>
                    <a:pt x="1089" y="7631"/>
                  </a:cubicBezTo>
                  <a:cubicBezTo>
                    <a:pt x="1336" y="7845"/>
                    <a:pt x="1616" y="7993"/>
                    <a:pt x="1929" y="8092"/>
                  </a:cubicBezTo>
                  <a:cubicBezTo>
                    <a:pt x="2176" y="8170"/>
                    <a:pt x="2435" y="8209"/>
                    <a:pt x="2697" y="8209"/>
                  </a:cubicBezTo>
                  <a:cubicBezTo>
                    <a:pt x="3152" y="8209"/>
                    <a:pt x="3614" y="8092"/>
                    <a:pt x="4022" y="7862"/>
                  </a:cubicBezTo>
                  <a:cubicBezTo>
                    <a:pt x="5044" y="7285"/>
                    <a:pt x="6461" y="6395"/>
                    <a:pt x="7714" y="5373"/>
                  </a:cubicBezTo>
                  <a:cubicBezTo>
                    <a:pt x="7928" y="5208"/>
                    <a:pt x="8126" y="5043"/>
                    <a:pt x="8307" y="4878"/>
                  </a:cubicBezTo>
                  <a:cubicBezTo>
                    <a:pt x="8307" y="4878"/>
                    <a:pt x="7236" y="4368"/>
                    <a:pt x="5819" y="3379"/>
                  </a:cubicBezTo>
                  <a:cubicBezTo>
                    <a:pt x="4648" y="2571"/>
                    <a:pt x="3264" y="1417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49;p8">
              <a:extLst>
                <a:ext uri="{FF2B5EF4-FFF2-40B4-BE49-F238E27FC236}">
                  <a16:creationId xmlns:a16="http://schemas.microsoft.com/office/drawing/2014/main" xmlns="" id="{1D0910C7-FEA3-4D8A-91B9-8C63D287EC57}"/>
                </a:ext>
              </a:extLst>
            </p:cNvPr>
            <p:cNvSpPr/>
            <p:nvPr/>
          </p:nvSpPr>
          <p:spPr>
            <a:xfrm>
              <a:off x="7867225" y="1019100"/>
              <a:ext cx="207700" cy="207675"/>
            </a:xfrm>
            <a:custGeom>
              <a:avLst/>
              <a:gdLst/>
              <a:ahLst/>
              <a:cxnLst/>
              <a:rect l="l" t="t" r="r" b="b"/>
              <a:pathLst>
                <a:path w="8308" h="8307" fill="none" extrusionOk="0">
                  <a:moveTo>
                    <a:pt x="8307" y="4878"/>
                  </a:moveTo>
                  <a:cubicBezTo>
                    <a:pt x="8126" y="5043"/>
                    <a:pt x="7928" y="5208"/>
                    <a:pt x="7714" y="5373"/>
                  </a:cubicBezTo>
                  <a:cubicBezTo>
                    <a:pt x="6461" y="6395"/>
                    <a:pt x="5044" y="7285"/>
                    <a:pt x="4022" y="7862"/>
                  </a:cubicBezTo>
                  <a:cubicBezTo>
                    <a:pt x="3379" y="8224"/>
                    <a:pt x="2605" y="8307"/>
                    <a:pt x="1929" y="8092"/>
                  </a:cubicBezTo>
                  <a:cubicBezTo>
                    <a:pt x="1616" y="7993"/>
                    <a:pt x="1336" y="7845"/>
                    <a:pt x="1089" y="7631"/>
                  </a:cubicBezTo>
                  <a:cubicBezTo>
                    <a:pt x="1072" y="7631"/>
                    <a:pt x="1056" y="7614"/>
                    <a:pt x="1039" y="7614"/>
                  </a:cubicBezTo>
                  <a:cubicBezTo>
                    <a:pt x="1023" y="7598"/>
                    <a:pt x="1006" y="7581"/>
                    <a:pt x="990" y="7565"/>
                  </a:cubicBezTo>
                  <a:cubicBezTo>
                    <a:pt x="825" y="7417"/>
                    <a:pt x="693" y="7252"/>
                    <a:pt x="561" y="7087"/>
                  </a:cubicBezTo>
                  <a:cubicBezTo>
                    <a:pt x="149" y="6477"/>
                    <a:pt x="1" y="5703"/>
                    <a:pt x="182" y="4961"/>
                  </a:cubicBezTo>
                  <a:cubicBezTo>
                    <a:pt x="627" y="3197"/>
                    <a:pt x="1286" y="1632"/>
                    <a:pt x="1698" y="758"/>
                  </a:cubicBezTo>
                  <a:cubicBezTo>
                    <a:pt x="1929" y="264"/>
                    <a:pt x="2077" y="0"/>
                    <a:pt x="2077" y="0"/>
                  </a:cubicBezTo>
                  <a:cubicBezTo>
                    <a:pt x="3264" y="1417"/>
                    <a:pt x="4648" y="2571"/>
                    <a:pt x="5819" y="3379"/>
                  </a:cubicBezTo>
                  <a:cubicBezTo>
                    <a:pt x="7236" y="4368"/>
                    <a:pt x="8307" y="4878"/>
                    <a:pt x="8307" y="4878"/>
                  </a:cubicBez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50;p8">
              <a:extLst>
                <a:ext uri="{FF2B5EF4-FFF2-40B4-BE49-F238E27FC236}">
                  <a16:creationId xmlns:a16="http://schemas.microsoft.com/office/drawing/2014/main" xmlns="" id="{E098D51C-4A62-4846-A038-DD1DD8E5691E}"/>
                </a:ext>
              </a:extLst>
            </p:cNvPr>
            <p:cNvSpPr/>
            <p:nvPr/>
          </p:nvSpPr>
          <p:spPr>
            <a:xfrm>
              <a:off x="8374025" y="538250"/>
              <a:ext cx="252600" cy="398225"/>
            </a:xfrm>
            <a:custGeom>
              <a:avLst/>
              <a:gdLst/>
              <a:ahLst/>
              <a:cxnLst/>
              <a:rect l="l" t="t" r="r" b="b"/>
              <a:pathLst>
                <a:path w="10104" h="15929" extrusionOk="0">
                  <a:moveTo>
                    <a:pt x="7120" y="1"/>
                  </a:moveTo>
                  <a:lnTo>
                    <a:pt x="6296" y="1863"/>
                  </a:lnTo>
                  <a:cubicBezTo>
                    <a:pt x="6296" y="1863"/>
                    <a:pt x="6675" y="2061"/>
                    <a:pt x="7022" y="2341"/>
                  </a:cubicBezTo>
                  <a:cubicBezTo>
                    <a:pt x="7384" y="2638"/>
                    <a:pt x="7714" y="3000"/>
                    <a:pt x="7598" y="3330"/>
                  </a:cubicBezTo>
                  <a:cubicBezTo>
                    <a:pt x="7384" y="3973"/>
                    <a:pt x="1" y="15015"/>
                    <a:pt x="182" y="15394"/>
                  </a:cubicBezTo>
                  <a:cubicBezTo>
                    <a:pt x="345" y="15735"/>
                    <a:pt x="1200" y="15929"/>
                    <a:pt x="1599" y="15929"/>
                  </a:cubicBezTo>
                  <a:cubicBezTo>
                    <a:pt x="1644" y="15929"/>
                    <a:pt x="1683" y="15926"/>
                    <a:pt x="1715" y="15921"/>
                  </a:cubicBezTo>
                  <a:cubicBezTo>
                    <a:pt x="2011" y="15872"/>
                    <a:pt x="10104" y="3396"/>
                    <a:pt x="10021" y="2654"/>
                  </a:cubicBezTo>
                  <a:cubicBezTo>
                    <a:pt x="9955" y="2094"/>
                    <a:pt x="8307" y="841"/>
                    <a:pt x="7516" y="281"/>
                  </a:cubicBezTo>
                  <a:cubicBezTo>
                    <a:pt x="7285" y="116"/>
                    <a:pt x="7120" y="1"/>
                    <a:pt x="7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51;p8">
              <a:extLst>
                <a:ext uri="{FF2B5EF4-FFF2-40B4-BE49-F238E27FC236}">
                  <a16:creationId xmlns:a16="http://schemas.microsoft.com/office/drawing/2014/main" xmlns="" id="{03EEE73D-3B5B-4EE9-8B8C-FE2FE8238A71}"/>
                </a:ext>
              </a:extLst>
            </p:cNvPr>
            <p:cNvSpPr/>
            <p:nvPr/>
          </p:nvSpPr>
          <p:spPr>
            <a:xfrm>
              <a:off x="8374025" y="538250"/>
              <a:ext cx="252600" cy="399275"/>
            </a:xfrm>
            <a:custGeom>
              <a:avLst/>
              <a:gdLst/>
              <a:ahLst/>
              <a:cxnLst/>
              <a:rect l="l" t="t" r="r" b="b"/>
              <a:pathLst>
                <a:path w="10104" h="15971" fill="none" extrusionOk="0">
                  <a:moveTo>
                    <a:pt x="10021" y="2654"/>
                  </a:moveTo>
                  <a:cubicBezTo>
                    <a:pt x="10104" y="3396"/>
                    <a:pt x="2011" y="15872"/>
                    <a:pt x="1715" y="15921"/>
                  </a:cubicBezTo>
                  <a:cubicBezTo>
                    <a:pt x="1401" y="15971"/>
                    <a:pt x="363" y="15773"/>
                    <a:pt x="182" y="15394"/>
                  </a:cubicBezTo>
                  <a:cubicBezTo>
                    <a:pt x="1" y="15015"/>
                    <a:pt x="7384" y="3973"/>
                    <a:pt x="7598" y="3330"/>
                  </a:cubicBezTo>
                  <a:cubicBezTo>
                    <a:pt x="7714" y="3000"/>
                    <a:pt x="7384" y="2638"/>
                    <a:pt x="7022" y="2341"/>
                  </a:cubicBezTo>
                  <a:cubicBezTo>
                    <a:pt x="6675" y="2061"/>
                    <a:pt x="6296" y="1863"/>
                    <a:pt x="6296" y="1863"/>
                  </a:cubicBezTo>
                  <a:lnTo>
                    <a:pt x="7120" y="1"/>
                  </a:lnTo>
                  <a:cubicBezTo>
                    <a:pt x="7120" y="1"/>
                    <a:pt x="7285" y="116"/>
                    <a:pt x="7516" y="281"/>
                  </a:cubicBezTo>
                  <a:cubicBezTo>
                    <a:pt x="8307" y="841"/>
                    <a:pt x="9955" y="2094"/>
                    <a:pt x="10021" y="2654"/>
                  </a:cubicBez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52;p8">
              <a:extLst>
                <a:ext uri="{FF2B5EF4-FFF2-40B4-BE49-F238E27FC236}">
                  <a16:creationId xmlns:a16="http://schemas.microsoft.com/office/drawing/2014/main" xmlns="" id="{43EE04E6-DC1A-4839-8A5B-AFFEC5CE8016}"/>
                </a:ext>
              </a:extLst>
            </p:cNvPr>
            <p:cNvSpPr/>
            <p:nvPr/>
          </p:nvSpPr>
          <p:spPr>
            <a:xfrm>
              <a:off x="7897725" y="597175"/>
              <a:ext cx="513000" cy="561675"/>
            </a:xfrm>
            <a:custGeom>
              <a:avLst/>
              <a:gdLst/>
              <a:ahLst/>
              <a:cxnLst/>
              <a:rect l="l" t="t" r="r" b="b"/>
              <a:pathLst>
                <a:path w="20520" h="22467" extrusionOk="0">
                  <a:moveTo>
                    <a:pt x="11290" y="0"/>
                  </a:moveTo>
                  <a:cubicBezTo>
                    <a:pt x="11290" y="0"/>
                    <a:pt x="11043" y="281"/>
                    <a:pt x="10631" y="792"/>
                  </a:cubicBezTo>
                  <a:cubicBezTo>
                    <a:pt x="8917" y="2852"/>
                    <a:pt x="4236" y="8801"/>
                    <a:pt x="248" y="16037"/>
                  </a:cubicBezTo>
                  <a:cubicBezTo>
                    <a:pt x="0" y="16482"/>
                    <a:pt x="33" y="17058"/>
                    <a:pt x="346" y="17470"/>
                  </a:cubicBezTo>
                  <a:cubicBezTo>
                    <a:pt x="396" y="17520"/>
                    <a:pt x="445" y="17569"/>
                    <a:pt x="478" y="17635"/>
                  </a:cubicBezTo>
                  <a:cubicBezTo>
                    <a:pt x="1121" y="18426"/>
                    <a:pt x="2242" y="19629"/>
                    <a:pt x="3956" y="20800"/>
                  </a:cubicBezTo>
                  <a:cubicBezTo>
                    <a:pt x="4698" y="21310"/>
                    <a:pt x="5538" y="21805"/>
                    <a:pt x="6494" y="22250"/>
                  </a:cubicBezTo>
                  <a:cubicBezTo>
                    <a:pt x="6560" y="22283"/>
                    <a:pt x="6626" y="22316"/>
                    <a:pt x="6692" y="22349"/>
                  </a:cubicBezTo>
                  <a:cubicBezTo>
                    <a:pt x="6866" y="22428"/>
                    <a:pt x="7052" y="22466"/>
                    <a:pt x="7238" y="22466"/>
                  </a:cubicBezTo>
                  <a:cubicBezTo>
                    <a:pt x="7594" y="22466"/>
                    <a:pt x="7948" y="22323"/>
                    <a:pt x="8208" y="22052"/>
                  </a:cubicBezTo>
                  <a:cubicBezTo>
                    <a:pt x="10136" y="19992"/>
                    <a:pt x="16069" y="13515"/>
                    <a:pt x="19959" y="7763"/>
                  </a:cubicBezTo>
                  <a:cubicBezTo>
                    <a:pt x="20157" y="7483"/>
                    <a:pt x="20338" y="7203"/>
                    <a:pt x="20519" y="6939"/>
                  </a:cubicBezTo>
                  <a:lnTo>
                    <a:pt x="17124" y="4384"/>
                  </a:lnTo>
                  <a:lnTo>
                    <a:pt x="11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53;p8">
              <a:extLst>
                <a:ext uri="{FF2B5EF4-FFF2-40B4-BE49-F238E27FC236}">
                  <a16:creationId xmlns:a16="http://schemas.microsoft.com/office/drawing/2014/main" xmlns="" id="{71038C74-1C9D-476D-94C6-93A9B5404A07}"/>
                </a:ext>
              </a:extLst>
            </p:cNvPr>
            <p:cNvSpPr/>
            <p:nvPr/>
          </p:nvSpPr>
          <p:spPr>
            <a:xfrm>
              <a:off x="7897725" y="597175"/>
              <a:ext cx="513000" cy="564500"/>
            </a:xfrm>
            <a:custGeom>
              <a:avLst/>
              <a:gdLst/>
              <a:ahLst/>
              <a:cxnLst/>
              <a:rect l="l" t="t" r="r" b="b"/>
              <a:pathLst>
                <a:path w="20520" h="22580" fill="none" extrusionOk="0">
                  <a:moveTo>
                    <a:pt x="20519" y="6939"/>
                  </a:moveTo>
                  <a:cubicBezTo>
                    <a:pt x="20338" y="7203"/>
                    <a:pt x="20157" y="7483"/>
                    <a:pt x="19959" y="7763"/>
                  </a:cubicBezTo>
                  <a:cubicBezTo>
                    <a:pt x="16069" y="13515"/>
                    <a:pt x="10136" y="19992"/>
                    <a:pt x="8208" y="22052"/>
                  </a:cubicBezTo>
                  <a:cubicBezTo>
                    <a:pt x="7812" y="22464"/>
                    <a:pt x="7203" y="22580"/>
                    <a:pt x="6692" y="22349"/>
                  </a:cubicBezTo>
                  <a:cubicBezTo>
                    <a:pt x="6626" y="22316"/>
                    <a:pt x="6560" y="22283"/>
                    <a:pt x="6494" y="22250"/>
                  </a:cubicBezTo>
                  <a:cubicBezTo>
                    <a:pt x="5538" y="21805"/>
                    <a:pt x="4698" y="21310"/>
                    <a:pt x="3956" y="20800"/>
                  </a:cubicBezTo>
                  <a:cubicBezTo>
                    <a:pt x="2242" y="19629"/>
                    <a:pt x="1121" y="18426"/>
                    <a:pt x="478" y="17635"/>
                  </a:cubicBezTo>
                  <a:cubicBezTo>
                    <a:pt x="445" y="17569"/>
                    <a:pt x="396" y="17520"/>
                    <a:pt x="346" y="17470"/>
                  </a:cubicBezTo>
                  <a:cubicBezTo>
                    <a:pt x="33" y="17058"/>
                    <a:pt x="0" y="16482"/>
                    <a:pt x="248" y="16037"/>
                  </a:cubicBezTo>
                  <a:cubicBezTo>
                    <a:pt x="4236" y="8801"/>
                    <a:pt x="8917" y="2852"/>
                    <a:pt x="10631" y="792"/>
                  </a:cubicBezTo>
                  <a:cubicBezTo>
                    <a:pt x="11043" y="281"/>
                    <a:pt x="11290" y="0"/>
                    <a:pt x="11290" y="0"/>
                  </a:cubicBezTo>
                  <a:lnTo>
                    <a:pt x="17124" y="4384"/>
                  </a:ln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54;p8">
              <a:extLst>
                <a:ext uri="{FF2B5EF4-FFF2-40B4-BE49-F238E27FC236}">
                  <a16:creationId xmlns:a16="http://schemas.microsoft.com/office/drawing/2014/main" xmlns="" id="{BF484941-5F96-49B5-8FAB-E5703A287CB9}"/>
                </a:ext>
              </a:extLst>
            </p:cNvPr>
            <p:cNvSpPr/>
            <p:nvPr/>
          </p:nvSpPr>
          <p:spPr>
            <a:xfrm>
              <a:off x="8408225" y="339700"/>
              <a:ext cx="181725" cy="185400"/>
            </a:xfrm>
            <a:custGeom>
              <a:avLst/>
              <a:gdLst/>
              <a:ahLst/>
              <a:cxnLst/>
              <a:rect l="l" t="t" r="r" b="b"/>
              <a:pathLst>
                <a:path w="7269" h="7416" extrusionOk="0">
                  <a:moveTo>
                    <a:pt x="3643" y="1"/>
                  </a:moveTo>
                  <a:cubicBezTo>
                    <a:pt x="2878" y="1"/>
                    <a:pt x="2114" y="268"/>
                    <a:pt x="1500" y="806"/>
                  </a:cubicBezTo>
                  <a:cubicBezTo>
                    <a:pt x="1270" y="1004"/>
                    <a:pt x="1039" y="1202"/>
                    <a:pt x="841" y="1400"/>
                  </a:cubicBezTo>
                  <a:cubicBezTo>
                    <a:pt x="792" y="1449"/>
                    <a:pt x="742" y="1499"/>
                    <a:pt x="693" y="1532"/>
                  </a:cubicBezTo>
                  <a:cubicBezTo>
                    <a:pt x="281" y="1927"/>
                    <a:pt x="1" y="2207"/>
                    <a:pt x="1" y="2207"/>
                  </a:cubicBezTo>
                  <a:cubicBezTo>
                    <a:pt x="248" y="2339"/>
                    <a:pt x="495" y="2504"/>
                    <a:pt x="742" y="2685"/>
                  </a:cubicBezTo>
                  <a:cubicBezTo>
                    <a:pt x="2885" y="4251"/>
                    <a:pt x="5126" y="7415"/>
                    <a:pt x="5126" y="7415"/>
                  </a:cubicBezTo>
                  <a:cubicBezTo>
                    <a:pt x="5472" y="6871"/>
                    <a:pt x="5785" y="6311"/>
                    <a:pt x="6066" y="5800"/>
                  </a:cubicBezTo>
                  <a:cubicBezTo>
                    <a:pt x="6263" y="5438"/>
                    <a:pt x="6445" y="5091"/>
                    <a:pt x="6609" y="4778"/>
                  </a:cubicBezTo>
                  <a:cubicBezTo>
                    <a:pt x="7269" y="3427"/>
                    <a:pt x="6956" y="1779"/>
                    <a:pt x="5802" y="823"/>
                  </a:cubicBezTo>
                  <a:cubicBezTo>
                    <a:pt x="5785" y="790"/>
                    <a:pt x="5752" y="773"/>
                    <a:pt x="5719" y="740"/>
                  </a:cubicBezTo>
                  <a:cubicBezTo>
                    <a:pt x="5114" y="248"/>
                    <a:pt x="4378" y="1"/>
                    <a:pt x="3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55;p8">
              <a:extLst>
                <a:ext uri="{FF2B5EF4-FFF2-40B4-BE49-F238E27FC236}">
                  <a16:creationId xmlns:a16="http://schemas.microsoft.com/office/drawing/2014/main" xmlns="" id="{A78EE9DB-3E04-4555-9331-802EC54F82D4}"/>
                </a:ext>
              </a:extLst>
            </p:cNvPr>
            <p:cNvSpPr/>
            <p:nvPr/>
          </p:nvSpPr>
          <p:spPr>
            <a:xfrm>
              <a:off x="8408225" y="333075"/>
              <a:ext cx="181725" cy="192025"/>
            </a:xfrm>
            <a:custGeom>
              <a:avLst/>
              <a:gdLst/>
              <a:ahLst/>
              <a:cxnLst/>
              <a:rect l="l" t="t" r="r" b="b"/>
              <a:pathLst>
                <a:path w="7269" h="7681" fill="none" extrusionOk="0">
                  <a:moveTo>
                    <a:pt x="6609" y="5043"/>
                  </a:moveTo>
                  <a:cubicBezTo>
                    <a:pt x="6445" y="5356"/>
                    <a:pt x="6263" y="5703"/>
                    <a:pt x="6066" y="6065"/>
                  </a:cubicBezTo>
                  <a:cubicBezTo>
                    <a:pt x="5785" y="6576"/>
                    <a:pt x="5472" y="7136"/>
                    <a:pt x="5126" y="7680"/>
                  </a:cubicBezTo>
                  <a:cubicBezTo>
                    <a:pt x="5126" y="7680"/>
                    <a:pt x="2885" y="4516"/>
                    <a:pt x="742" y="2950"/>
                  </a:cubicBezTo>
                  <a:cubicBezTo>
                    <a:pt x="495" y="2769"/>
                    <a:pt x="248" y="2604"/>
                    <a:pt x="1" y="2472"/>
                  </a:cubicBezTo>
                  <a:cubicBezTo>
                    <a:pt x="1" y="2472"/>
                    <a:pt x="281" y="2192"/>
                    <a:pt x="693" y="1797"/>
                  </a:cubicBezTo>
                  <a:cubicBezTo>
                    <a:pt x="742" y="1764"/>
                    <a:pt x="792" y="1714"/>
                    <a:pt x="841" y="1665"/>
                  </a:cubicBezTo>
                  <a:cubicBezTo>
                    <a:pt x="1039" y="1467"/>
                    <a:pt x="1270" y="1269"/>
                    <a:pt x="1500" y="1071"/>
                  </a:cubicBezTo>
                  <a:cubicBezTo>
                    <a:pt x="2703" y="17"/>
                    <a:pt x="4483" y="0"/>
                    <a:pt x="5719" y="1005"/>
                  </a:cubicBezTo>
                  <a:cubicBezTo>
                    <a:pt x="5752" y="1038"/>
                    <a:pt x="5785" y="1055"/>
                    <a:pt x="5802" y="1088"/>
                  </a:cubicBezTo>
                  <a:cubicBezTo>
                    <a:pt x="6956" y="2044"/>
                    <a:pt x="7269" y="3692"/>
                    <a:pt x="6609" y="5043"/>
                  </a:cubicBez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56;p8">
              <a:extLst>
                <a:ext uri="{FF2B5EF4-FFF2-40B4-BE49-F238E27FC236}">
                  <a16:creationId xmlns:a16="http://schemas.microsoft.com/office/drawing/2014/main" xmlns="" id="{E06C37F9-2A4C-403E-ADD9-8EFC1BA089B4}"/>
                </a:ext>
              </a:extLst>
            </p:cNvPr>
            <p:cNvSpPr/>
            <p:nvPr/>
          </p:nvSpPr>
          <p:spPr>
            <a:xfrm>
              <a:off x="8157700" y="374175"/>
              <a:ext cx="407125" cy="421625"/>
            </a:xfrm>
            <a:custGeom>
              <a:avLst/>
              <a:gdLst/>
              <a:ahLst/>
              <a:cxnLst/>
              <a:rect l="l" t="t" r="r" b="b"/>
              <a:pathLst>
                <a:path w="16285" h="16865" extrusionOk="0">
                  <a:moveTo>
                    <a:pt x="10494" y="1"/>
                  </a:moveTo>
                  <a:cubicBezTo>
                    <a:pt x="6157" y="1"/>
                    <a:pt x="2439" y="5612"/>
                    <a:pt x="34" y="9333"/>
                  </a:cubicBezTo>
                  <a:cubicBezTo>
                    <a:pt x="1" y="9398"/>
                    <a:pt x="67" y="9530"/>
                    <a:pt x="232" y="9712"/>
                  </a:cubicBezTo>
                  <a:cubicBezTo>
                    <a:pt x="973" y="10585"/>
                    <a:pt x="3709" y="12761"/>
                    <a:pt x="6115" y="14475"/>
                  </a:cubicBezTo>
                  <a:cubicBezTo>
                    <a:pt x="7533" y="15480"/>
                    <a:pt x="8835" y="16337"/>
                    <a:pt x="9560" y="16683"/>
                  </a:cubicBezTo>
                  <a:cubicBezTo>
                    <a:pt x="9807" y="16815"/>
                    <a:pt x="9989" y="16864"/>
                    <a:pt x="10087" y="16864"/>
                  </a:cubicBezTo>
                  <a:cubicBezTo>
                    <a:pt x="10714" y="16848"/>
                    <a:pt x="14274" y="13024"/>
                    <a:pt x="15675" y="8904"/>
                  </a:cubicBezTo>
                  <a:cubicBezTo>
                    <a:pt x="15905" y="8228"/>
                    <a:pt x="16087" y="7536"/>
                    <a:pt x="16169" y="6844"/>
                  </a:cubicBezTo>
                  <a:cubicBezTo>
                    <a:pt x="16284" y="6020"/>
                    <a:pt x="16268" y="5196"/>
                    <a:pt x="16087" y="4421"/>
                  </a:cubicBezTo>
                  <a:cubicBezTo>
                    <a:pt x="15806" y="3185"/>
                    <a:pt x="15114" y="2048"/>
                    <a:pt x="13812" y="1141"/>
                  </a:cubicBezTo>
                  <a:cubicBezTo>
                    <a:pt x="12807" y="433"/>
                    <a:pt x="11818" y="87"/>
                    <a:pt x="10862" y="21"/>
                  </a:cubicBezTo>
                  <a:cubicBezTo>
                    <a:pt x="10796" y="4"/>
                    <a:pt x="10747" y="4"/>
                    <a:pt x="10681" y="4"/>
                  </a:cubicBezTo>
                  <a:cubicBezTo>
                    <a:pt x="10618" y="2"/>
                    <a:pt x="10556" y="1"/>
                    <a:pt x="10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57;p8">
              <a:extLst>
                <a:ext uri="{FF2B5EF4-FFF2-40B4-BE49-F238E27FC236}">
                  <a16:creationId xmlns:a16="http://schemas.microsoft.com/office/drawing/2014/main" xmlns="" id="{D4A494DD-37F9-4373-AAA9-1E182334AA33}"/>
                </a:ext>
              </a:extLst>
            </p:cNvPr>
            <p:cNvSpPr/>
            <p:nvPr/>
          </p:nvSpPr>
          <p:spPr>
            <a:xfrm>
              <a:off x="8157700" y="370150"/>
              <a:ext cx="407125" cy="425650"/>
            </a:xfrm>
            <a:custGeom>
              <a:avLst/>
              <a:gdLst/>
              <a:ahLst/>
              <a:cxnLst/>
              <a:rect l="l" t="t" r="r" b="b"/>
              <a:pathLst>
                <a:path w="16285" h="17026" fill="none" extrusionOk="0">
                  <a:moveTo>
                    <a:pt x="16169" y="7005"/>
                  </a:moveTo>
                  <a:cubicBezTo>
                    <a:pt x="16087" y="7697"/>
                    <a:pt x="15905" y="8389"/>
                    <a:pt x="15675" y="9065"/>
                  </a:cubicBezTo>
                  <a:cubicBezTo>
                    <a:pt x="14274" y="13185"/>
                    <a:pt x="10714" y="17009"/>
                    <a:pt x="10087" y="17025"/>
                  </a:cubicBezTo>
                  <a:cubicBezTo>
                    <a:pt x="9989" y="17025"/>
                    <a:pt x="9807" y="16976"/>
                    <a:pt x="9560" y="16844"/>
                  </a:cubicBezTo>
                  <a:cubicBezTo>
                    <a:pt x="8835" y="16498"/>
                    <a:pt x="7533" y="15641"/>
                    <a:pt x="6115" y="14636"/>
                  </a:cubicBezTo>
                  <a:cubicBezTo>
                    <a:pt x="3709" y="12922"/>
                    <a:pt x="973" y="10746"/>
                    <a:pt x="232" y="9873"/>
                  </a:cubicBezTo>
                  <a:cubicBezTo>
                    <a:pt x="67" y="9691"/>
                    <a:pt x="1" y="9559"/>
                    <a:pt x="34" y="9494"/>
                  </a:cubicBezTo>
                  <a:cubicBezTo>
                    <a:pt x="2473" y="5719"/>
                    <a:pt x="6264" y="0"/>
                    <a:pt x="10681" y="165"/>
                  </a:cubicBezTo>
                  <a:cubicBezTo>
                    <a:pt x="10747" y="165"/>
                    <a:pt x="10796" y="165"/>
                    <a:pt x="10862" y="182"/>
                  </a:cubicBezTo>
                  <a:cubicBezTo>
                    <a:pt x="11818" y="248"/>
                    <a:pt x="12807" y="594"/>
                    <a:pt x="13812" y="1302"/>
                  </a:cubicBezTo>
                  <a:cubicBezTo>
                    <a:pt x="15114" y="2209"/>
                    <a:pt x="15806" y="3346"/>
                    <a:pt x="16087" y="4582"/>
                  </a:cubicBezTo>
                  <a:cubicBezTo>
                    <a:pt x="16268" y="5357"/>
                    <a:pt x="16284" y="6181"/>
                    <a:pt x="16169" y="7005"/>
                  </a:cubicBezTo>
                  <a:close/>
                </a:path>
              </a:pathLst>
            </a:custGeom>
            <a:noFill/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58;p8">
              <a:extLst>
                <a:ext uri="{FF2B5EF4-FFF2-40B4-BE49-F238E27FC236}">
                  <a16:creationId xmlns:a16="http://schemas.microsoft.com/office/drawing/2014/main" xmlns="" id="{1D47708D-2BDA-4E81-8142-F82C0A7873FF}"/>
                </a:ext>
              </a:extLst>
            </p:cNvPr>
            <p:cNvSpPr/>
            <p:nvPr/>
          </p:nvSpPr>
          <p:spPr>
            <a:xfrm>
              <a:off x="7835500" y="339700"/>
              <a:ext cx="791125" cy="950125"/>
            </a:xfrm>
            <a:custGeom>
              <a:avLst/>
              <a:gdLst/>
              <a:ahLst/>
              <a:cxnLst/>
              <a:rect l="l" t="t" r="r" b="b"/>
              <a:pathLst>
                <a:path w="31645" h="38005" extrusionOk="0">
                  <a:moveTo>
                    <a:pt x="26552" y="1"/>
                  </a:moveTo>
                  <a:cubicBezTo>
                    <a:pt x="25787" y="1"/>
                    <a:pt x="25023" y="268"/>
                    <a:pt x="24409" y="806"/>
                  </a:cubicBezTo>
                  <a:cubicBezTo>
                    <a:pt x="24179" y="1004"/>
                    <a:pt x="23948" y="1202"/>
                    <a:pt x="23750" y="1400"/>
                  </a:cubicBezTo>
                  <a:cubicBezTo>
                    <a:pt x="23684" y="1383"/>
                    <a:pt x="23635" y="1383"/>
                    <a:pt x="23569" y="1383"/>
                  </a:cubicBezTo>
                  <a:cubicBezTo>
                    <a:pt x="23585" y="1433"/>
                    <a:pt x="23585" y="1482"/>
                    <a:pt x="23602" y="1532"/>
                  </a:cubicBezTo>
                  <a:cubicBezTo>
                    <a:pt x="23651" y="1911"/>
                    <a:pt x="23668" y="2306"/>
                    <a:pt x="23651" y="2685"/>
                  </a:cubicBezTo>
                  <a:cubicBezTo>
                    <a:pt x="23618" y="3921"/>
                    <a:pt x="23305" y="5157"/>
                    <a:pt x="22942" y="6344"/>
                  </a:cubicBezTo>
                  <a:cubicBezTo>
                    <a:pt x="22085" y="9212"/>
                    <a:pt x="20981" y="12014"/>
                    <a:pt x="19613" y="14683"/>
                  </a:cubicBezTo>
                  <a:cubicBezTo>
                    <a:pt x="19416" y="15079"/>
                    <a:pt x="19218" y="15458"/>
                    <a:pt x="19003" y="15854"/>
                  </a:cubicBezTo>
                  <a:cubicBezTo>
                    <a:pt x="16218" y="21029"/>
                    <a:pt x="12526" y="25726"/>
                    <a:pt x="8142" y="29648"/>
                  </a:cubicBezTo>
                  <a:cubicBezTo>
                    <a:pt x="7796" y="29961"/>
                    <a:pt x="7450" y="30258"/>
                    <a:pt x="7088" y="30555"/>
                  </a:cubicBezTo>
                  <a:cubicBezTo>
                    <a:pt x="6873" y="30736"/>
                    <a:pt x="6659" y="30917"/>
                    <a:pt x="6445" y="31099"/>
                  </a:cubicBezTo>
                  <a:cubicBezTo>
                    <a:pt x="5275" y="32104"/>
                    <a:pt x="4072" y="33076"/>
                    <a:pt x="2951" y="34098"/>
                  </a:cubicBezTo>
                  <a:cubicBezTo>
                    <a:pt x="2720" y="34312"/>
                    <a:pt x="2489" y="34527"/>
                    <a:pt x="2259" y="34741"/>
                  </a:cubicBezTo>
                  <a:cubicBezTo>
                    <a:pt x="1649" y="35318"/>
                    <a:pt x="1056" y="35928"/>
                    <a:pt x="495" y="36570"/>
                  </a:cubicBezTo>
                  <a:lnTo>
                    <a:pt x="133" y="37180"/>
                  </a:lnTo>
                  <a:cubicBezTo>
                    <a:pt x="1" y="37394"/>
                    <a:pt x="34" y="37658"/>
                    <a:pt x="215" y="37839"/>
                  </a:cubicBezTo>
                  <a:cubicBezTo>
                    <a:pt x="314" y="37938"/>
                    <a:pt x="462" y="38004"/>
                    <a:pt x="594" y="38004"/>
                  </a:cubicBezTo>
                  <a:cubicBezTo>
                    <a:pt x="742" y="38004"/>
                    <a:pt x="907" y="37938"/>
                    <a:pt x="1006" y="37806"/>
                  </a:cubicBezTo>
                  <a:lnTo>
                    <a:pt x="3198" y="35268"/>
                  </a:lnTo>
                  <a:cubicBezTo>
                    <a:pt x="3445" y="35346"/>
                    <a:pt x="3704" y="35385"/>
                    <a:pt x="3966" y="35385"/>
                  </a:cubicBezTo>
                  <a:cubicBezTo>
                    <a:pt x="4421" y="35385"/>
                    <a:pt x="4883" y="35268"/>
                    <a:pt x="5291" y="35038"/>
                  </a:cubicBezTo>
                  <a:cubicBezTo>
                    <a:pt x="6313" y="34461"/>
                    <a:pt x="7730" y="33571"/>
                    <a:pt x="8983" y="32549"/>
                  </a:cubicBezTo>
                  <a:cubicBezTo>
                    <a:pt x="9049" y="32582"/>
                    <a:pt x="9115" y="32615"/>
                    <a:pt x="9181" y="32648"/>
                  </a:cubicBezTo>
                  <a:cubicBezTo>
                    <a:pt x="9355" y="32727"/>
                    <a:pt x="9541" y="32765"/>
                    <a:pt x="9727" y="32765"/>
                  </a:cubicBezTo>
                  <a:cubicBezTo>
                    <a:pt x="10083" y="32765"/>
                    <a:pt x="10437" y="32622"/>
                    <a:pt x="10697" y="32351"/>
                  </a:cubicBezTo>
                  <a:cubicBezTo>
                    <a:pt x="12625" y="30291"/>
                    <a:pt x="18558" y="23814"/>
                    <a:pt x="22448" y="18062"/>
                  </a:cubicBezTo>
                  <a:cubicBezTo>
                    <a:pt x="22695" y="18194"/>
                    <a:pt x="22877" y="18243"/>
                    <a:pt x="22975" y="18243"/>
                  </a:cubicBezTo>
                  <a:cubicBezTo>
                    <a:pt x="23602" y="18227"/>
                    <a:pt x="27162" y="14403"/>
                    <a:pt x="28563" y="10283"/>
                  </a:cubicBezTo>
                  <a:cubicBezTo>
                    <a:pt x="28925" y="10580"/>
                    <a:pt x="29255" y="10942"/>
                    <a:pt x="29139" y="11272"/>
                  </a:cubicBezTo>
                  <a:cubicBezTo>
                    <a:pt x="28925" y="11915"/>
                    <a:pt x="21542" y="22957"/>
                    <a:pt x="21723" y="23336"/>
                  </a:cubicBezTo>
                  <a:cubicBezTo>
                    <a:pt x="21886" y="23677"/>
                    <a:pt x="22741" y="23871"/>
                    <a:pt x="23140" y="23871"/>
                  </a:cubicBezTo>
                  <a:cubicBezTo>
                    <a:pt x="23185" y="23871"/>
                    <a:pt x="23224" y="23868"/>
                    <a:pt x="23256" y="23863"/>
                  </a:cubicBezTo>
                  <a:cubicBezTo>
                    <a:pt x="23552" y="23814"/>
                    <a:pt x="31645" y="11338"/>
                    <a:pt x="31562" y="10596"/>
                  </a:cubicBezTo>
                  <a:cubicBezTo>
                    <a:pt x="31496" y="10036"/>
                    <a:pt x="29848" y="8783"/>
                    <a:pt x="29057" y="8223"/>
                  </a:cubicBezTo>
                  <a:cubicBezTo>
                    <a:pt x="29172" y="7399"/>
                    <a:pt x="29156" y="6575"/>
                    <a:pt x="28975" y="5800"/>
                  </a:cubicBezTo>
                  <a:cubicBezTo>
                    <a:pt x="29172" y="5438"/>
                    <a:pt x="29354" y="5091"/>
                    <a:pt x="29518" y="4778"/>
                  </a:cubicBezTo>
                  <a:cubicBezTo>
                    <a:pt x="30178" y="3427"/>
                    <a:pt x="29865" y="1779"/>
                    <a:pt x="28711" y="823"/>
                  </a:cubicBezTo>
                  <a:cubicBezTo>
                    <a:pt x="28694" y="790"/>
                    <a:pt x="28661" y="773"/>
                    <a:pt x="28628" y="740"/>
                  </a:cubicBezTo>
                  <a:cubicBezTo>
                    <a:pt x="28023" y="248"/>
                    <a:pt x="27287" y="1"/>
                    <a:pt x="26552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235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6E38D3F-27B6-4BEB-A897-F953A24F6AE6}"/>
              </a:ext>
            </a:extLst>
          </p:cNvPr>
          <p:cNvGrpSpPr/>
          <p:nvPr/>
        </p:nvGrpSpPr>
        <p:grpSpPr>
          <a:xfrm>
            <a:off x="-20188" y="-298054"/>
            <a:ext cx="12232376" cy="7454107"/>
            <a:chOff x="-20188" y="-298054"/>
            <a:chExt cx="12232376" cy="745410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F4A60F8-5BEB-4F8C-BED9-EA78155EC6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84" t="20370" r="2952" b="21852"/>
            <a:stretch/>
          </p:blipFill>
          <p:spPr>
            <a:xfrm>
              <a:off x="-20188" y="-298054"/>
              <a:ext cx="12232376" cy="745410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A0C93B6-24E5-4951-80E7-D822F4867DC9}"/>
                </a:ext>
              </a:extLst>
            </p:cNvPr>
            <p:cNvSpPr/>
            <p:nvPr/>
          </p:nvSpPr>
          <p:spPr>
            <a:xfrm>
              <a:off x="3657600" y="5638800"/>
              <a:ext cx="1752600" cy="914400"/>
            </a:xfrm>
            <a:prstGeom prst="rect">
              <a:avLst/>
            </a:prstGeom>
            <a:solidFill>
              <a:srgbClr val="1961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C625B50-A055-4FC8-83C7-DF1ED702E418}"/>
                  </a:ext>
                </a:extLst>
              </p:cNvPr>
              <p:cNvSpPr txBox="1"/>
              <p:nvPr/>
            </p:nvSpPr>
            <p:spPr>
              <a:xfrm>
                <a:off x="-495300" y="474345"/>
                <a:ext cx="13182600" cy="59093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400" b="1" u="sng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Bài giải</a:t>
                </a:r>
              </a:p>
              <a:p>
                <a:pPr algn="ctr"/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Diện tich </a:t>
                </a:r>
                <a:r>
                  <a:rPr lang="en-US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mảnh vườn trồng khoai</a:t>
                </a:r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là: </a:t>
                </a:r>
                <a:endParaRPr lang="en-US" sz="2400" b="1" i="0">
                  <a:solidFill>
                    <a:schemeClr val="bg1"/>
                  </a:solidFill>
                  <a:effectLst/>
                  <a:latin typeface="HP001 4 hàng" panose="020B0603050302020204" pitchFamily="34" charset="0"/>
                </a:endParaRPr>
              </a:p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47</a:t>
                </a:r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</a:t>
                </a:r>
                <a:r>
                  <a:rPr lang="en-US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68</a:t>
                </a:r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= </a:t>
                </a:r>
                <a:r>
                  <a:rPr lang="vi-VN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3</a:t>
                </a:r>
                <a:r>
                  <a:rPr lang="en-US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vi-VN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196 (</a:t>
                </a:r>
                <a:r>
                  <a:rPr lang="en-US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m</a:t>
                </a:r>
                <a:r>
                  <a:rPr lang="vi-VN" sz="2400" b="1" i="0" baseline="3000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2</a:t>
                </a:r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) </a:t>
                </a:r>
                <a:endParaRPr lang="en-US" sz="2400" b="1" i="0">
                  <a:solidFill>
                    <a:schemeClr val="bg1"/>
                  </a:solidFill>
                  <a:effectLst/>
                  <a:latin typeface="HP001 4 hàng" panose="020B0603050302020204" pitchFamily="34" charset="0"/>
                </a:endParaRPr>
              </a:p>
              <a:p>
                <a:pPr algn="ctr"/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Diện tích </a:t>
                </a:r>
                <a:r>
                  <a:rPr lang="en-US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mảnh vườn trồng cà chua</a:t>
                </a:r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là: </a:t>
                </a:r>
                <a:endParaRPr lang="en-US" sz="2400" b="1" i="0">
                  <a:solidFill>
                    <a:schemeClr val="bg1"/>
                  </a:solidFill>
                  <a:effectLst/>
                  <a:latin typeface="HP001 4 hàng" panose="020B0603050302020204" pitchFamily="34" charset="0"/>
                </a:endParaRPr>
              </a:p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47</a:t>
                </a:r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2</a:t>
                </a:r>
                <a:r>
                  <a:rPr lang="en-US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5</a:t>
                </a:r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= </a:t>
                </a:r>
                <a:r>
                  <a:rPr lang="vi-VN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1</a:t>
                </a:r>
                <a:r>
                  <a:rPr lang="en-US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vi-VN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175 (</a:t>
                </a:r>
                <a:r>
                  <a:rPr lang="en-US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m</a:t>
                </a:r>
                <a:r>
                  <a:rPr lang="vi-VN" sz="2400" b="1" i="0" baseline="3000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2</a:t>
                </a:r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)</a:t>
                </a:r>
                <a:endParaRPr lang="en-US" sz="2400" b="1" i="0">
                  <a:solidFill>
                    <a:schemeClr val="bg1"/>
                  </a:solidFill>
                  <a:effectLst/>
                  <a:latin typeface="HP001 4 hàng" panose="020B0603050302020204" pitchFamily="34" charset="0"/>
                </a:endParaRPr>
              </a:p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Diện tích mảnh vườn trồng hoa là:</a:t>
                </a:r>
              </a:p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12</a:t>
                </a:r>
                <a:r>
                  <a:rPr lang="vi-VN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6</a:t>
                </a:r>
                <a:r>
                  <a:rPr lang="vi-VN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8 = 816 (</a:t>
                </a:r>
                <a:r>
                  <a:rPr lang="en-US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m</a:t>
                </a:r>
                <a:r>
                  <a:rPr lang="vi-VN" sz="2400" b="1" baseline="30000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2</a:t>
                </a:r>
                <a:r>
                  <a:rPr lang="vi-VN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)</a:t>
                </a:r>
                <a:endParaRPr lang="en-US" sz="2400" b="1" i="0">
                  <a:solidFill>
                    <a:schemeClr val="bg1"/>
                  </a:solidFill>
                  <a:effectLst/>
                  <a:latin typeface="HP001 4 hàng" panose="020B0603050302020204" pitchFamily="34" charset="0"/>
                </a:endParaRPr>
              </a:p>
              <a:p>
                <a:pPr algn="ctr"/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Diện tích </a:t>
                </a:r>
                <a:r>
                  <a:rPr lang="en-US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mảnh vườn trồng các loại rau</a:t>
                </a:r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là: </a:t>
                </a:r>
                <a:endParaRPr lang="en-US" sz="2400" b="1" i="0">
                  <a:solidFill>
                    <a:schemeClr val="bg1"/>
                  </a:solidFill>
                  <a:effectLst/>
                  <a:latin typeface="HP001 4 hàng" panose="020B0603050302020204" pitchFamily="34" charset="0"/>
                </a:endParaRPr>
              </a:p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12</a:t>
                </a:r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</a:t>
                </a:r>
                <a:r>
                  <a:rPr lang="en-US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25</a:t>
                </a:r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= </a:t>
                </a:r>
                <a:r>
                  <a:rPr lang="vi-VN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300 </a:t>
                </a:r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(</a:t>
                </a:r>
                <a:r>
                  <a:rPr lang="en-US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m</a:t>
                </a:r>
                <a:r>
                  <a:rPr lang="vi-VN" sz="2400" b="1" i="0" baseline="3000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2</a:t>
                </a:r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)</a:t>
                </a:r>
                <a:endParaRPr lang="en-US" sz="2400" b="1" i="0">
                  <a:solidFill>
                    <a:schemeClr val="bg1"/>
                  </a:solidFill>
                  <a:effectLst/>
                  <a:latin typeface="HP001 4 hàng" panose="020B0603050302020204" pitchFamily="34" charset="0"/>
                </a:endParaRPr>
              </a:p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Diện tích cả khu vườn là:</a:t>
                </a:r>
              </a:p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3 196 + 1 175 + 816 + 300 = 5 487 </a:t>
                </a:r>
                <a:r>
                  <a:rPr lang="vi-VN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(</a:t>
                </a:r>
                <a:r>
                  <a:rPr lang="en-US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m</a:t>
                </a:r>
                <a:r>
                  <a:rPr lang="vi-VN" sz="2400" b="1" baseline="30000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2</a:t>
                </a:r>
                <a:r>
                  <a:rPr lang="vi-VN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)</a:t>
                </a:r>
                <a:endParaRPr lang="en-US" sz="2400" b="1" i="0">
                  <a:solidFill>
                    <a:schemeClr val="bg1"/>
                  </a:solidFill>
                  <a:effectLst/>
                  <a:latin typeface="HP001 4 hàng" panose="020B0603050302020204" pitchFamily="34" charset="0"/>
                </a:endParaRPr>
              </a:p>
              <a:p>
                <a:pPr algn="ctr"/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</a:t>
                </a:r>
                <a:r>
                  <a:rPr lang="vi-VN" sz="2400" b="1" i="0" u="sng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Đáp số</a:t>
                </a:r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: </a:t>
                </a:r>
                <a:r>
                  <a:rPr lang="en-US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Mảnh vườn trồng khoai:</a:t>
                </a:r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3</a:t>
                </a:r>
                <a:r>
                  <a:rPr lang="en-US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196</a:t>
                </a:r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</a:t>
                </a:r>
                <a:r>
                  <a:rPr lang="en-US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m</a:t>
                </a:r>
                <a:r>
                  <a:rPr lang="vi-VN" sz="2400" b="1" i="0" baseline="3000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2</a:t>
                </a:r>
                <a:endParaRPr lang="en-US" sz="24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	      Mảnh vườn trồng cà chua:</a:t>
                </a:r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</a:t>
                </a:r>
                <a:r>
                  <a:rPr lang="vi-VN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1</a:t>
                </a:r>
                <a:r>
                  <a:rPr lang="en-US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vi-VN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175</a:t>
                </a:r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</a:t>
                </a:r>
                <a:r>
                  <a:rPr lang="en-US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m</a:t>
                </a:r>
                <a:r>
                  <a:rPr lang="vi-VN" sz="2400" b="1" i="0" baseline="3000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2</a:t>
                </a:r>
                <a:endParaRPr lang="en-US" sz="2400" b="1" i="0" baseline="30000">
                  <a:solidFill>
                    <a:schemeClr val="bg1"/>
                  </a:solidFill>
                  <a:effectLst/>
                  <a:latin typeface="HP001 4 hàng" panose="020B0603050302020204" pitchFamily="34" charset="0"/>
                </a:endParaRPr>
              </a:p>
              <a:p>
                <a:pPr algn="ctr"/>
                <a:r>
                  <a:rPr lang="en-US" sz="2400" b="1" baseline="30000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       </a:t>
                </a:r>
                <a:r>
                  <a:rPr lang="en-US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Mảnh vườn trồng hoa:</a:t>
                </a:r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</a:t>
                </a:r>
                <a:r>
                  <a:rPr lang="vi-VN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816</a:t>
                </a:r>
                <a:r>
                  <a:rPr lang="vi-VN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 </a:t>
                </a:r>
                <a:r>
                  <a:rPr lang="en-US" sz="2400" b="1" i="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m</a:t>
                </a:r>
                <a:r>
                  <a:rPr lang="vi-VN" sz="2400" b="1" i="0" baseline="30000">
                    <a:solidFill>
                      <a:schemeClr val="bg1"/>
                    </a:solidFill>
                    <a:effectLst/>
                    <a:latin typeface="HP001 4 hàng" panose="020B0603050302020204" pitchFamily="34" charset="0"/>
                  </a:rPr>
                  <a:t>2</a:t>
                </a:r>
                <a:endParaRPr lang="en-US" sz="2400" b="1" baseline="30000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  <a:p>
                <a:pPr algn="ctr"/>
                <a:r>
                  <a:rPr lang="en-US" sz="2400" b="1" baseline="30000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		</a:t>
                </a:r>
                <a:r>
                  <a:rPr lang="en-US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    Mảnh vườn trồng các loại rau: </a:t>
                </a:r>
                <a:r>
                  <a:rPr lang="vi-VN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300</a:t>
                </a:r>
                <a:r>
                  <a:rPr lang="en-US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 m</a:t>
                </a:r>
                <a:r>
                  <a:rPr lang="vi-VN" sz="2400" b="1" baseline="30000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2</a:t>
                </a:r>
                <a:endParaRPr lang="en-US" sz="2400" b="1" baseline="30000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Cả khu vườn: 5 487 m</a:t>
                </a:r>
                <a:r>
                  <a:rPr lang="vi-VN" sz="2400" b="1" baseline="30000">
                    <a:solidFill>
                      <a:schemeClr val="bg1"/>
                    </a:solidFill>
                    <a:latin typeface="HP001 4 hàng" panose="020B0603050302020204" pitchFamily="34" charset="0"/>
                  </a:rPr>
                  <a:t>2</a:t>
                </a:r>
                <a:endParaRPr lang="en-US" sz="24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625B50-A055-4FC8-83C7-DF1ED702E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5300" y="474345"/>
                <a:ext cx="13182600" cy="5909310"/>
              </a:xfrm>
              <a:prstGeom prst="rect">
                <a:avLst/>
              </a:prstGeom>
              <a:blipFill>
                <a:blip r:embed="rId3"/>
                <a:stretch>
                  <a:fillRect t="-1651" b="-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52903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3DE3BB-358C-4FA0-8DD5-97AEBE2F8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" t="20370" r="2952" b="21852"/>
          <a:stretch/>
        </p:blipFill>
        <p:spPr>
          <a:xfrm>
            <a:off x="-20188" y="-298054"/>
            <a:ext cx="12232376" cy="7454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8DCB37-2BA0-4AAB-B140-F3ABF3286089}"/>
              </a:ext>
            </a:extLst>
          </p:cNvPr>
          <p:cNvSpPr txBox="1"/>
          <p:nvPr/>
        </p:nvSpPr>
        <p:spPr>
          <a:xfrm>
            <a:off x="101600" y="381000"/>
            <a:ext cx="1198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bg1"/>
                </a:solidFill>
                <a:latin typeface="HP001 4H" panose="020B0603050302020204" pitchFamily="34" charset="0"/>
              </a:rPr>
              <a:t>Thứ hai ngày 03 tháng 03 năm 2025</a:t>
            </a:r>
          </a:p>
          <a:p>
            <a:pPr algn="ctr">
              <a:lnSpc>
                <a:spcPct val="150000"/>
              </a:lnSpc>
            </a:pPr>
            <a:r>
              <a:rPr lang="en-US" sz="4000" b="1" u="sng">
                <a:solidFill>
                  <a:schemeClr val="bg1"/>
                </a:solidFill>
                <a:latin typeface="HP001 4H" panose="020B0603050302020204" pitchFamily="34" charset="0"/>
              </a:rPr>
              <a:t>Toán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accent6"/>
                </a:solidFill>
                <a:latin typeface="HP001 4H" panose="020B0603050302020204" pitchFamily="34" charset="0"/>
              </a:rPr>
              <a:t>Luyện tập chung (tiết 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E48D5E-7959-44AC-A89D-0736E0F0BFF3}"/>
              </a:ext>
            </a:extLst>
          </p:cNvPr>
          <p:cNvSpPr txBox="1"/>
          <p:nvPr/>
        </p:nvSpPr>
        <p:spPr>
          <a:xfrm>
            <a:off x="838200" y="3454399"/>
            <a:ext cx="1005840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Bài 1/40. Số?</a:t>
            </a:r>
          </a:p>
          <a:p>
            <a:pPr algn="l"/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Bài 2/40. </a:t>
            </a:r>
            <a:r>
              <a:rPr lang="vi-VN" sz="3200" b="1">
                <a:solidFill>
                  <a:schemeClr val="bg1"/>
                </a:solidFill>
                <a:latin typeface="HP001 4 hàng" panose="020B0603050302020204" pitchFamily="34" charset="0"/>
              </a:rPr>
              <a:t>Tính diện tích viên gạch, tranh cổ động và 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			</a:t>
            </a:r>
            <a:r>
              <a:rPr lang="vi-VN" sz="3200" b="1">
                <a:solidFill>
                  <a:schemeClr val="bg1"/>
                </a:solidFill>
                <a:latin typeface="HP001 4 hàng" panose="020B0603050302020204" pitchFamily="34" charset="0"/>
              </a:rPr>
              <a:t>đường chạy có kích thước như hình dưới đây.</a:t>
            </a:r>
            <a:endParaRPr lang="en-US" sz="32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l"/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Bài 3/40. </a:t>
            </a:r>
            <a:r>
              <a:rPr lang="vi-VN" sz="3200" b="1">
                <a:solidFill>
                  <a:schemeClr val="bg1"/>
                </a:solidFill>
                <a:latin typeface="HP001 4 hàng" panose="020B0603050302020204" pitchFamily="34" charset="0"/>
              </a:rPr>
              <a:t>Tính diện tích của từng mảnh vườn và </a:t>
            </a:r>
            <a:endParaRPr lang="en-US" sz="32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l"/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		</a:t>
            </a:r>
            <a:r>
              <a:rPr lang="vi-VN" sz="3200" b="1">
                <a:solidFill>
                  <a:schemeClr val="bg1"/>
                </a:solidFill>
                <a:latin typeface="HP001 4 hàng" panose="020B0603050302020204" pitchFamily="34" charset="0"/>
              </a:rPr>
              <a:t>diện tích của cả khu vườn theo sơ đồ sau</a:t>
            </a:r>
            <a:endParaRPr lang="en-US" sz="32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9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210">
            <a:extLst>
              <a:ext uri="{FF2B5EF4-FFF2-40B4-BE49-F238E27FC236}">
                <a16:creationId xmlns:a16="http://schemas.microsoft.com/office/drawing/2014/main" xmlns="" id="{766EEEF4-96BB-4921-9EA3-B59F3C48032D}"/>
              </a:ext>
            </a:extLst>
          </p:cNvPr>
          <p:cNvGrpSpPr/>
          <p:nvPr/>
        </p:nvGrpSpPr>
        <p:grpSpPr>
          <a:xfrm>
            <a:off x="59982" y="219095"/>
            <a:ext cx="12072036" cy="6419810"/>
            <a:chOff x="-575" y="3475"/>
            <a:chExt cx="9145300" cy="5151000"/>
          </a:xfrm>
        </p:grpSpPr>
        <p:grpSp>
          <p:nvGrpSpPr>
            <p:cNvPr id="212" name="Google Shape;300;p6">
              <a:extLst>
                <a:ext uri="{FF2B5EF4-FFF2-40B4-BE49-F238E27FC236}">
                  <a16:creationId xmlns:a16="http://schemas.microsoft.com/office/drawing/2014/main" xmlns="" id="{3C5FC4F3-DF14-4344-9063-34BD6C7611E7}"/>
                </a:ext>
              </a:extLst>
            </p:cNvPr>
            <p:cNvGrpSpPr/>
            <p:nvPr/>
          </p:nvGrpSpPr>
          <p:grpSpPr>
            <a:xfrm>
              <a:off x="-575" y="3475"/>
              <a:ext cx="9145300" cy="5151000"/>
              <a:chOff x="-575" y="3475"/>
              <a:chExt cx="9145300" cy="5151000"/>
            </a:xfrm>
          </p:grpSpPr>
          <p:grpSp>
            <p:nvGrpSpPr>
              <p:cNvPr id="237" name="Google Shape;301;p6">
                <a:extLst>
                  <a:ext uri="{FF2B5EF4-FFF2-40B4-BE49-F238E27FC236}">
                    <a16:creationId xmlns:a16="http://schemas.microsoft.com/office/drawing/2014/main" xmlns="" id="{BA0926EF-5320-410D-B6B5-C82A59FC6156}"/>
                  </a:ext>
                </a:extLst>
              </p:cNvPr>
              <p:cNvGrpSpPr/>
              <p:nvPr/>
            </p:nvGrpSpPr>
            <p:grpSpPr>
              <a:xfrm>
                <a:off x="-575" y="86494"/>
                <a:ext cx="9145300" cy="4970512"/>
                <a:chOff x="-575" y="61464"/>
                <a:chExt cx="9145300" cy="4970512"/>
              </a:xfrm>
            </p:grpSpPr>
            <p:cxnSp>
              <p:nvCxnSpPr>
                <p:cNvPr id="239" name="Google Shape;302;p6">
                  <a:extLst>
                    <a:ext uri="{FF2B5EF4-FFF2-40B4-BE49-F238E27FC236}">
                      <a16:creationId xmlns:a16="http://schemas.microsoft.com/office/drawing/2014/main" xmlns="" id="{9259D1DC-8D83-4927-A6CB-00B4AC4F5C31}"/>
                    </a:ext>
                  </a:extLst>
                </p:cNvPr>
                <p:cNvCxnSpPr/>
                <p:nvPr/>
              </p:nvCxnSpPr>
              <p:spPr>
                <a:xfrm>
                  <a:off x="725" y="229819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0" name="Google Shape;303;p6">
                  <a:extLst>
                    <a:ext uri="{FF2B5EF4-FFF2-40B4-BE49-F238E27FC236}">
                      <a16:creationId xmlns:a16="http://schemas.microsoft.com/office/drawing/2014/main" xmlns="" id="{CBE73868-8B50-4D21-BDEE-6DAF8BBA37DB}"/>
                    </a:ext>
                  </a:extLst>
                </p:cNvPr>
                <p:cNvCxnSpPr/>
                <p:nvPr/>
              </p:nvCxnSpPr>
              <p:spPr>
                <a:xfrm>
                  <a:off x="725" y="254672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1" name="Google Shape;304;p6">
                  <a:extLst>
                    <a:ext uri="{FF2B5EF4-FFF2-40B4-BE49-F238E27FC236}">
                      <a16:creationId xmlns:a16="http://schemas.microsoft.com/office/drawing/2014/main" xmlns="" id="{F06E565C-CBCD-4EB9-A49E-AE747077C343}"/>
                    </a:ext>
                  </a:extLst>
                </p:cNvPr>
                <p:cNvCxnSpPr/>
                <p:nvPr/>
              </p:nvCxnSpPr>
              <p:spPr>
                <a:xfrm>
                  <a:off x="-575" y="279524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2" name="Google Shape;305;p6">
                  <a:extLst>
                    <a:ext uri="{FF2B5EF4-FFF2-40B4-BE49-F238E27FC236}">
                      <a16:creationId xmlns:a16="http://schemas.microsoft.com/office/drawing/2014/main" xmlns="" id="{403BF4C6-FCF7-48F9-A102-F5BDCC56613E}"/>
                    </a:ext>
                  </a:extLst>
                </p:cNvPr>
                <p:cNvCxnSpPr/>
                <p:nvPr/>
              </p:nvCxnSpPr>
              <p:spPr>
                <a:xfrm>
                  <a:off x="725" y="304377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3" name="Google Shape;306;p6">
                  <a:extLst>
                    <a:ext uri="{FF2B5EF4-FFF2-40B4-BE49-F238E27FC236}">
                      <a16:creationId xmlns:a16="http://schemas.microsoft.com/office/drawing/2014/main" xmlns="" id="{6852CBB0-B0AB-4A1F-9B42-22A66EC45D60}"/>
                    </a:ext>
                  </a:extLst>
                </p:cNvPr>
                <p:cNvCxnSpPr/>
                <p:nvPr/>
              </p:nvCxnSpPr>
              <p:spPr>
                <a:xfrm>
                  <a:off x="725" y="329229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4" name="Google Shape;307;p6">
                  <a:extLst>
                    <a:ext uri="{FF2B5EF4-FFF2-40B4-BE49-F238E27FC236}">
                      <a16:creationId xmlns:a16="http://schemas.microsoft.com/office/drawing/2014/main" xmlns="" id="{E6B239DD-17EF-4D27-B6F0-C0A5F97FC5D1}"/>
                    </a:ext>
                  </a:extLst>
                </p:cNvPr>
                <p:cNvCxnSpPr/>
                <p:nvPr/>
              </p:nvCxnSpPr>
              <p:spPr>
                <a:xfrm>
                  <a:off x="725" y="354082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5" name="Google Shape;308;p6">
                  <a:extLst>
                    <a:ext uri="{FF2B5EF4-FFF2-40B4-BE49-F238E27FC236}">
                      <a16:creationId xmlns:a16="http://schemas.microsoft.com/office/drawing/2014/main" xmlns="" id="{1C4F9DC4-44FB-475A-9527-AD8DD32D7A40}"/>
                    </a:ext>
                  </a:extLst>
                </p:cNvPr>
                <p:cNvCxnSpPr/>
                <p:nvPr/>
              </p:nvCxnSpPr>
              <p:spPr>
                <a:xfrm>
                  <a:off x="725" y="403787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6" name="Google Shape;309;p6">
                  <a:extLst>
                    <a:ext uri="{FF2B5EF4-FFF2-40B4-BE49-F238E27FC236}">
                      <a16:creationId xmlns:a16="http://schemas.microsoft.com/office/drawing/2014/main" xmlns="" id="{C6735DFC-F1E3-4CF0-A464-34CC0F7C8043}"/>
                    </a:ext>
                  </a:extLst>
                </p:cNvPr>
                <p:cNvCxnSpPr/>
                <p:nvPr/>
              </p:nvCxnSpPr>
              <p:spPr>
                <a:xfrm>
                  <a:off x="725" y="378934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7" name="Google Shape;310;p6">
                  <a:extLst>
                    <a:ext uri="{FF2B5EF4-FFF2-40B4-BE49-F238E27FC236}">
                      <a16:creationId xmlns:a16="http://schemas.microsoft.com/office/drawing/2014/main" xmlns="" id="{88406CAB-71A3-4E58-A84E-BD7E8C7864D4}"/>
                    </a:ext>
                  </a:extLst>
                </p:cNvPr>
                <p:cNvCxnSpPr/>
                <p:nvPr/>
              </p:nvCxnSpPr>
              <p:spPr>
                <a:xfrm>
                  <a:off x="725" y="428639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8" name="Google Shape;311;p6">
                  <a:extLst>
                    <a:ext uri="{FF2B5EF4-FFF2-40B4-BE49-F238E27FC236}">
                      <a16:creationId xmlns:a16="http://schemas.microsoft.com/office/drawing/2014/main" xmlns="" id="{3E6079B1-08CA-4873-849C-EF3538BE45DB}"/>
                    </a:ext>
                  </a:extLst>
                </p:cNvPr>
                <p:cNvCxnSpPr/>
                <p:nvPr/>
              </p:nvCxnSpPr>
              <p:spPr>
                <a:xfrm>
                  <a:off x="725" y="45349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9" name="Google Shape;312;p6">
                  <a:extLst>
                    <a:ext uri="{FF2B5EF4-FFF2-40B4-BE49-F238E27FC236}">
                      <a16:creationId xmlns:a16="http://schemas.microsoft.com/office/drawing/2014/main" xmlns="" id="{BF1C93B4-8ABB-4ADD-A3E3-1730E097D5D7}"/>
                    </a:ext>
                  </a:extLst>
                </p:cNvPr>
                <p:cNvCxnSpPr/>
                <p:nvPr/>
              </p:nvCxnSpPr>
              <p:spPr>
                <a:xfrm>
                  <a:off x="-575" y="478345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0" name="Google Shape;313;p6">
                  <a:extLst>
                    <a:ext uri="{FF2B5EF4-FFF2-40B4-BE49-F238E27FC236}">
                      <a16:creationId xmlns:a16="http://schemas.microsoft.com/office/drawing/2014/main" xmlns="" id="{54EBEB87-555E-4507-A4C3-25ABFC1E9C60}"/>
                    </a:ext>
                  </a:extLst>
                </p:cNvPr>
                <p:cNvCxnSpPr/>
                <p:nvPr/>
              </p:nvCxnSpPr>
              <p:spPr>
                <a:xfrm>
                  <a:off x="725" y="503197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1" name="Google Shape;314;p6">
                  <a:extLst>
                    <a:ext uri="{FF2B5EF4-FFF2-40B4-BE49-F238E27FC236}">
                      <a16:creationId xmlns:a16="http://schemas.microsoft.com/office/drawing/2014/main" xmlns="" id="{D21BBA92-ABD5-4513-8F40-C676DB5C3DB5}"/>
                    </a:ext>
                  </a:extLst>
                </p:cNvPr>
                <p:cNvCxnSpPr/>
                <p:nvPr/>
              </p:nvCxnSpPr>
              <p:spPr>
                <a:xfrm>
                  <a:off x="725" y="130409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2" name="Google Shape;315;p6">
                  <a:extLst>
                    <a:ext uri="{FF2B5EF4-FFF2-40B4-BE49-F238E27FC236}">
                      <a16:creationId xmlns:a16="http://schemas.microsoft.com/office/drawing/2014/main" xmlns="" id="{785AA53E-3140-4466-A3D7-8DF5360043AF}"/>
                    </a:ext>
                  </a:extLst>
                </p:cNvPr>
                <p:cNvCxnSpPr/>
                <p:nvPr/>
              </p:nvCxnSpPr>
              <p:spPr>
                <a:xfrm>
                  <a:off x="725" y="155261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3" name="Google Shape;316;p6">
                  <a:extLst>
                    <a:ext uri="{FF2B5EF4-FFF2-40B4-BE49-F238E27FC236}">
                      <a16:creationId xmlns:a16="http://schemas.microsoft.com/office/drawing/2014/main" xmlns="" id="{1226166C-CBCA-417F-919B-5859BFD3EBE7}"/>
                    </a:ext>
                  </a:extLst>
                </p:cNvPr>
                <p:cNvCxnSpPr/>
                <p:nvPr/>
              </p:nvCxnSpPr>
              <p:spPr>
                <a:xfrm>
                  <a:off x="725" y="204966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4" name="Google Shape;317;p6">
                  <a:extLst>
                    <a:ext uri="{FF2B5EF4-FFF2-40B4-BE49-F238E27FC236}">
                      <a16:creationId xmlns:a16="http://schemas.microsoft.com/office/drawing/2014/main" xmlns="" id="{D3153F6A-53E6-4155-8642-0672CE31E447}"/>
                    </a:ext>
                  </a:extLst>
                </p:cNvPr>
                <p:cNvCxnSpPr/>
                <p:nvPr/>
              </p:nvCxnSpPr>
              <p:spPr>
                <a:xfrm>
                  <a:off x="725" y="180114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5" name="Google Shape;318;p6">
                  <a:extLst>
                    <a:ext uri="{FF2B5EF4-FFF2-40B4-BE49-F238E27FC236}">
                      <a16:creationId xmlns:a16="http://schemas.microsoft.com/office/drawing/2014/main" xmlns="" id="{3C35436B-BFC0-4EDA-A5AF-B3211B4D6D05}"/>
                    </a:ext>
                  </a:extLst>
                </p:cNvPr>
                <p:cNvCxnSpPr/>
                <p:nvPr/>
              </p:nvCxnSpPr>
              <p:spPr>
                <a:xfrm>
                  <a:off x="725" y="105556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6" name="Google Shape;319;p6">
                  <a:extLst>
                    <a:ext uri="{FF2B5EF4-FFF2-40B4-BE49-F238E27FC236}">
                      <a16:creationId xmlns:a16="http://schemas.microsoft.com/office/drawing/2014/main" xmlns="" id="{FAC16723-77D3-40F2-B550-BDBFE1965D90}"/>
                    </a:ext>
                  </a:extLst>
                </p:cNvPr>
                <p:cNvCxnSpPr/>
                <p:nvPr/>
              </p:nvCxnSpPr>
              <p:spPr>
                <a:xfrm>
                  <a:off x="725" y="6146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7" name="Google Shape;320;p6">
                  <a:extLst>
                    <a:ext uri="{FF2B5EF4-FFF2-40B4-BE49-F238E27FC236}">
                      <a16:creationId xmlns:a16="http://schemas.microsoft.com/office/drawing/2014/main" xmlns="" id="{B6D10F5E-701A-422C-93C6-47BC2861B46D}"/>
                    </a:ext>
                  </a:extLst>
                </p:cNvPr>
                <p:cNvCxnSpPr/>
                <p:nvPr/>
              </p:nvCxnSpPr>
              <p:spPr>
                <a:xfrm>
                  <a:off x="725" y="30999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8" name="Google Shape;321;p6">
                  <a:extLst>
                    <a:ext uri="{FF2B5EF4-FFF2-40B4-BE49-F238E27FC236}">
                      <a16:creationId xmlns:a16="http://schemas.microsoft.com/office/drawing/2014/main" xmlns="" id="{FAAD514B-B4D2-4FA7-B1A4-B4CB371E0C3E}"/>
                    </a:ext>
                  </a:extLst>
                </p:cNvPr>
                <p:cNvCxnSpPr/>
                <p:nvPr/>
              </p:nvCxnSpPr>
              <p:spPr>
                <a:xfrm>
                  <a:off x="725" y="80704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9" name="Google Shape;322;p6">
                  <a:extLst>
                    <a:ext uri="{FF2B5EF4-FFF2-40B4-BE49-F238E27FC236}">
                      <a16:creationId xmlns:a16="http://schemas.microsoft.com/office/drawing/2014/main" xmlns="" id="{3413BD6B-ACB5-4380-9D68-5A41EB82903E}"/>
                    </a:ext>
                  </a:extLst>
                </p:cNvPr>
                <p:cNvCxnSpPr/>
                <p:nvPr/>
              </p:nvCxnSpPr>
              <p:spPr>
                <a:xfrm>
                  <a:off x="725" y="55851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38" name="Google Shape;323;p6">
                <a:extLst>
                  <a:ext uri="{FF2B5EF4-FFF2-40B4-BE49-F238E27FC236}">
                    <a16:creationId xmlns:a16="http://schemas.microsoft.com/office/drawing/2014/main" xmlns="" id="{CD2343C1-B426-4B4D-ABF0-04DAB131B603}"/>
                  </a:ext>
                </a:extLst>
              </p:cNvPr>
              <p:cNvCxnSpPr/>
              <p:nvPr/>
            </p:nvCxnSpPr>
            <p:spPr>
              <a:xfrm>
                <a:off x="575925" y="3475"/>
                <a:ext cx="0" cy="5151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3" name="Google Shape;324;p6">
              <a:extLst>
                <a:ext uri="{FF2B5EF4-FFF2-40B4-BE49-F238E27FC236}">
                  <a16:creationId xmlns:a16="http://schemas.microsoft.com/office/drawing/2014/main" xmlns="" id="{ED16FB64-9005-4A3D-B0B2-03E4C61921C6}"/>
                </a:ext>
              </a:extLst>
            </p:cNvPr>
            <p:cNvGrpSpPr/>
            <p:nvPr/>
          </p:nvGrpSpPr>
          <p:grpSpPr>
            <a:xfrm>
              <a:off x="-575" y="3475"/>
              <a:ext cx="9145300" cy="5151000"/>
              <a:chOff x="-575" y="3475"/>
              <a:chExt cx="9145300" cy="5151000"/>
            </a:xfrm>
          </p:grpSpPr>
          <p:grpSp>
            <p:nvGrpSpPr>
              <p:cNvPr id="214" name="Google Shape;325;p6">
                <a:extLst>
                  <a:ext uri="{FF2B5EF4-FFF2-40B4-BE49-F238E27FC236}">
                    <a16:creationId xmlns:a16="http://schemas.microsoft.com/office/drawing/2014/main" xmlns="" id="{257C4FFF-FD4A-47F0-A62F-4AD3626A6423}"/>
                  </a:ext>
                </a:extLst>
              </p:cNvPr>
              <p:cNvGrpSpPr/>
              <p:nvPr/>
            </p:nvGrpSpPr>
            <p:grpSpPr>
              <a:xfrm>
                <a:off x="-575" y="86494"/>
                <a:ext cx="9145300" cy="4970512"/>
                <a:chOff x="-575" y="61464"/>
                <a:chExt cx="9145300" cy="4970512"/>
              </a:xfrm>
            </p:grpSpPr>
            <p:cxnSp>
              <p:nvCxnSpPr>
                <p:cNvPr id="216" name="Google Shape;326;p6">
                  <a:extLst>
                    <a:ext uri="{FF2B5EF4-FFF2-40B4-BE49-F238E27FC236}">
                      <a16:creationId xmlns:a16="http://schemas.microsoft.com/office/drawing/2014/main" xmlns="" id="{D209BA4B-FAA3-43B0-A1B2-DB0AA84DE998}"/>
                    </a:ext>
                  </a:extLst>
                </p:cNvPr>
                <p:cNvCxnSpPr/>
                <p:nvPr/>
              </p:nvCxnSpPr>
              <p:spPr>
                <a:xfrm>
                  <a:off x="725" y="229819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7" name="Google Shape;327;p6">
                  <a:extLst>
                    <a:ext uri="{FF2B5EF4-FFF2-40B4-BE49-F238E27FC236}">
                      <a16:creationId xmlns:a16="http://schemas.microsoft.com/office/drawing/2014/main" xmlns="" id="{C553B145-61AF-429E-A8F2-919555D4E0E1}"/>
                    </a:ext>
                  </a:extLst>
                </p:cNvPr>
                <p:cNvCxnSpPr/>
                <p:nvPr/>
              </p:nvCxnSpPr>
              <p:spPr>
                <a:xfrm>
                  <a:off x="725" y="254672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8" name="Google Shape;328;p6">
                  <a:extLst>
                    <a:ext uri="{FF2B5EF4-FFF2-40B4-BE49-F238E27FC236}">
                      <a16:creationId xmlns:a16="http://schemas.microsoft.com/office/drawing/2014/main" xmlns="" id="{5B97A543-0CB7-4B19-B7F9-CDEBFDA50BB9}"/>
                    </a:ext>
                  </a:extLst>
                </p:cNvPr>
                <p:cNvCxnSpPr/>
                <p:nvPr/>
              </p:nvCxnSpPr>
              <p:spPr>
                <a:xfrm>
                  <a:off x="-575" y="279524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9" name="Google Shape;329;p6">
                  <a:extLst>
                    <a:ext uri="{FF2B5EF4-FFF2-40B4-BE49-F238E27FC236}">
                      <a16:creationId xmlns:a16="http://schemas.microsoft.com/office/drawing/2014/main" xmlns="" id="{BAD9C707-A5BC-42F6-98F1-38B45836F131}"/>
                    </a:ext>
                  </a:extLst>
                </p:cNvPr>
                <p:cNvCxnSpPr/>
                <p:nvPr/>
              </p:nvCxnSpPr>
              <p:spPr>
                <a:xfrm>
                  <a:off x="725" y="304377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0" name="Google Shape;330;p6">
                  <a:extLst>
                    <a:ext uri="{FF2B5EF4-FFF2-40B4-BE49-F238E27FC236}">
                      <a16:creationId xmlns:a16="http://schemas.microsoft.com/office/drawing/2014/main" xmlns="" id="{A8F3EF1B-B6DB-47EF-B17C-56A9C92280C4}"/>
                    </a:ext>
                  </a:extLst>
                </p:cNvPr>
                <p:cNvCxnSpPr/>
                <p:nvPr/>
              </p:nvCxnSpPr>
              <p:spPr>
                <a:xfrm>
                  <a:off x="725" y="329229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1" name="Google Shape;331;p6">
                  <a:extLst>
                    <a:ext uri="{FF2B5EF4-FFF2-40B4-BE49-F238E27FC236}">
                      <a16:creationId xmlns:a16="http://schemas.microsoft.com/office/drawing/2014/main" xmlns="" id="{9F78F418-AA16-4A7C-A044-F564811A5C07}"/>
                    </a:ext>
                  </a:extLst>
                </p:cNvPr>
                <p:cNvCxnSpPr/>
                <p:nvPr/>
              </p:nvCxnSpPr>
              <p:spPr>
                <a:xfrm>
                  <a:off x="725" y="354082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2" name="Google Shape;332;p6">
                  <a:extLst>
                    <a:ext uri="{FF2B5EF4-FFF2-40B4-BE49-F238E27FC236}">
                      <a16:creationId xmlns:a16="http://schemas.microsoft.com/office/drawing/2014/main" xmlns="" id="{FDF63D00-4511-4C7D-8FC8-2C9A5A356C6C}"/>
                    </a:ext>
                  </a:extLst>
                </p:cNvPr>
                <p:cNvCxnSpPr/>
                <p:nvPr/>
              </p:nvCxnSpPr>
              <p:spPr>
                <a:xfrm>
                  <a:off x="725" y="403787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3" name="Google Shape;333;p6">
                  <a:extLst>
                    <a:ext uri="{FF2B5EF4-FFF2-40B4-BE49-F238E27FC236}">
                      <a16:creationId xmlns:a16="http://schemas.microsoft.com/office/drawing/2014/main" xmlns="" id="{FB44F3B6-1737-485F-AE92-C7BDE1037B79}"/>
                    </a:ext>
                  </a:extLst>
                </p:cNvPr>
                <p:cNvCxnSpPr/>
                <p:nvPr/>
              </p:nvCxnSpPr>
              <p:spPr>
                <a:xfrm>
                  <a:off x="725" y="378934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4" name="Google Shape;334;p6">
                  <a:extLst>
                    <a:ext uri="{FF2B5EF4-FFF2-40B4-BE49-F238E27FC236}">
                      <a16:creationId xmlns:a16="http://schemas.microsoft.com/office/drawing/2014/main" xmlns="" id="{6E5E7C3C-9CF5-4AB6-8D7E-1EF2D4C534F6}"/>
                    </a:ext>
                  </a:extLst>
                </p:cNvPr>
                <p:cNvCxnSpPr/>
                <p:nvPr/>
              </p:nvCxnSpPr>
              <p:spPr>
                <a:xfrm>
                  <a:off x="725" y="428639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5" name="Google Shape;335;p6">
                  <a:extLst>
                    <a:ext uri="{FF2B5EF4-FFF2-40B4-BE49-F238E27FC236}">
                      <a16:creationId xmlns:a16="http://schemas.microsoft.com/office/drawing/2014/main" xmlns="" id="{B6BC1240-2313-4B44-89E0-77922315D228}"/>
                    </a:ext>
                  </a:extLst>
                </p:cNvPr>
                <p:cNvCxnSpPr/>
                <p:nvPr/>
              </p:nvCxnSpPr>
              <p:spPr>
                <a:xfrm>
                  <a:off x="725" y="45349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6" name="Google Shape;336;p6">
                  <a:extLst>
                    <a:ext uri="{FF2B5EF4-FFF2-40B4-BE49-F238E27FC236}">
                      <a16:creationId xmlns:a16="http://schemas.microsoft.com/office/drawing/2014/main" xmlns="" id="{82AC7FDF-439C-4B08-A8D5-7EA9DA0CBD37}"/>
                    </a:ext>
                  </a:extLst>
                </p:cNvPr>
                <p:cNvCxnSpPr/>
                <p:nvPr/>
              </p:nvCxnSpPr>
              <p:spPr>
                <a:xfrm>
                  <a:off x="-575" y="478345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7" name="Google Shape;337;p6">
                  <a:extLst>
                    <a:ext uri="{FF2B5EF4-FFF2-40B4-BE49-F238E27FC236}">
                      <a16:creationId xmlns:a16="http://schemas.microsoft.com/office/drawing/2014/main" xmlns="" id="{2B2C01D2-AAC0-4638-99E5-8323F5E3B320}"/>
                    </a:ext>
                  </a:extLst>
                </p:cNvPr>
                <p:cNvCxnSpPr/>
                <p:nvPr/>
              </p:nvCxnSpPr>
              <p:spPr>
                <a:xfrm>
                  <a:off x="725" y="503197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" name="Google Shape;338;p6">
                  <a:extLst>
                    <a:ext uri="{FF2B5EF4-FFF2-40B4-BE49-F238E27FC236}">
                      <a16:creationId xmlns:a16="http://schemas.microsoft.com/office/drawing/2014/main" xmlns="" id="{FB567BF3-77B7-4DE9-A850-DB1D2334BA80}"/>
                    </a:ext>
                  </a:extLst>
                </p:cNvPr>
                <p:cNvCxnSpPr/>
                <p:nvPr/>
              </p:nvCxnSpPr>
              <p:spPr>
                <a:xfrm>
                  <a:off x="725" y="130409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9" name="Google Shape;339;p6">
                  <a:extLst>
                    <a:ext uri="{FF2B5EF4-FFF2-40B4-BE49-F238E27FC236}">
                      <a16:creationId xmlns:a16="http://schemas.microsoft.com/office/drawing/2014/main" xmlns="" id="{768148AC-9B0E-48E3-8267-22104C09C010}"/>
                    </a:ext>
                  </a:extLst>
                </p:cNvPr>
                <p:cNvCxnSpPr/>
                <p:nvPr/>
              </p:nvCxnSpPr>
              <p:spPr>
                <a:xfrm>
                  <a:off x="725" y="155261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0" name="Google Shape;340;p6">
                  <a:extLst>
                    <a:ext uri="{FF2B5EF4-FFF2-40B4-BE49-F238E27FC236}">
                      <a16:creationId xmlns:a16="http://schemas.microsoft.com/office/drawing/2014/main" xmlns="" id="{1FAC9C32-2DF0-436D-BF2D-8E1C5E2348F0}"/>
                    </a:ext>
                  </a:extLst>
                </p:cNvPr>
                <p:cNvCxnSpPr/>
                <p:nvPr/>
              </p:nvCxnSpPr>
              <p:spPr>
                <a:xfrm>
                  <a:off x="725" y="204966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1" name="Google Shape;341;p6">
                  <a:extLst>
                    <a:ext uri="{FF2B5EF4-FFF2-40B4-BE49-F238E27FC236}">
                      <a16:creationId xmlns:a16="http://schemas.microsoft.com/office/drawing/2014/main" xmlns="" id="{ABADA4DA-8F81-4E7E-A089-088C1BC741B3}"/>
                    </a:ext>
                  </a:extLst>
                </p:cNvPr>
                <p:cNvCxnSpPr/>
                <p:nvPr/>
              </p:nvCxnSpPr>
              <p:spPr>
                <a:xfrm>
                  <a:off x="725" y="180114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2" name="Google Shape;342;p6">
                  <a:extLst>
                    <a:ext uri="{FF2B5EF4-FFF2-40B4-BE49-F238E27FC236}">
                      <a16:creationId xmlns:a16="http://schemas.microsoft.com/office/drawing/2014/main" xmlns="" id="{A01EA263-2A81-4BB4-BE4E-D12F61493B1F}"/>
                    </a:ext>
                  </a:extLst>
                </p:cNvPr>
                <p:cNvCxnSpPr/>
                <p:nvPr/>
              </p:nvCxnSpPr>
              <p:spPr>
                <a:xfrm>
                  <a:off x="725" y="105556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3" name="Google Shape;343;p6">
                  <a:extLst>
                    <a:ext uri="{FF2B5EF4-FFF2-40B4-BE49-F238E27FC236}">
                      <a16:creationId xmlns:a16="http://schemas.microsoft.com/office/drawing/2014/main" xmlns="" id="{22D9B3BD-B276-4BA5-BA5B-D368184C25E8}"/>
                    </a:ext>
                  </a:extLst>
                </p:cNvPr>
                <p:cNvCxnSpPr/>
                <p:nvPr/>
              </p:nvCxnSpPr>
              <p:spPr>
                <a:xfrm>
                  <a:off x="725" y="6146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4" name="Google Shape;344;p6">
                  <a:extLst>
                    <a:ext uri="{FF2B5EF4-FFF2-40B4-BE49-F238E27FC236}">
                      <a16:creationId xmlns:a16="http://schemas.microsoft.com/office/drawing/2014/main" xmlns="" id="{3A6E5C49-ED60-42C9-B5DA-12F9EBF0D17C}"/>
                    </a:ext>
                  </a:extLst>
                </p:cNvPr>
                <p:cNvCxnSpPr/>
                <p:nvPr/>
              </p:nvCxnSpPr>
              <p:spPr>
                <a:xfrm>
                  <a:off x="725" y="30999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5" name="Google Shape;345;p6">
                  <a:extLst>
                    <a:ext uri="{FF2B5EF4-FFF2-40B4-BE49-F238E27FC236}">
                      <a16:creationId xmlns:a16="http://schemas.microsoft.com/office/drawing/2014/main" xmlns="" id="{85A15BCB-D768-4974-820B-C585CFAD2992}"/>
                    </a:ext>
                  </a:extLst>
                </p:cNvPr>
                <p:cNvCxnSpPr/>
                <p:nvPr/>
              </p:nvCxnSpPr>
              <p:spPr>
                <a:xfrm>
                  <a:off x="725" y="80704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6" name="Google Shape;346;p6">
                  <a:extLst>
                    <a:ext uri="{FF2B5EF4-FFF2-40B4-BE49-F238E27FC236}">
                      <a16:creationId xmlns:a16="http://schemas.microsoft.com/office/drawing/2014/main" xmlns="" id="{5D6809B7-D30E-460E-A160-CE45637C2F89}"/>
                    </a:ext>
                  </a:extLst>
                </p:cNvPr>
                <p:cNvCxnSpPr/>
                <p:nvPr/>
              </p:nvCxnSpPr>
              <p:spPr>
                <a:xfrm>
                  <a:off x="725" y="55851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15" name="Google Shape;347;p6">
                <a:extLst>
                  <a:ext uri="{FF2B5EF4-FFF2-40B4-BE49-F238E27FC236}">
                    <a16:creationId xmlns:a16="http://schemas.microsoft.com/office/drawing/2014/main" xmlns="" id="{FAFC9CE9-4EED-4003-9395-129B238CE3CD}"/>
                  </a:ext>
                </a:extLst>
              </p:cNvPr>
              <p:cNvCxnSpPr/>
              <p:nvPr/>
            </p:nvCxnSpPr>
            <p:spPr>
              <a:xfrm>
                <a:off x="575925" y="3475"/>
                <a:ext cx="0" cy="5151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7" name="Google Shape;511;p8">
            <a:extLst>
              <a:ext uri="{FF2B5EF4-FFF2-40B4-BE49-F238E27FC236}">
                <a16:creationId xmlns:a16="http://schemas.microsoft.com/office/drawing/2014/main" xmlns="" id="{1084622F-39C6-468C-A019-16D50637E455}"/>
              </a:ext>
            </a:extLst>
          </p:cNvPr>
          <p:cNvGrpSpPr/>
          <p:nvPr/>
        </p:nvGrpSpPr>
        <p:grpSpPr>
          <a:xfrm>
            <a:off x="-2667500" y="-1380966"/>
            <a:ext cx="16745184" cy="9131233"/>
            <a:chOff x="-2000625" y="-1035725"/>
            <a:chExt cx="12558888" cy="6848425"/>
          </a:xfrm>
        </p:grpSpPr>
        <p:sp>
          <p:nvSpPr>
            <p:cNvPr id="98" name="Google Shape;512;p8">
              <a:extLst>
                <a:ext uri="{FF2B5EF4-FFF2-40B4-BE49-F238E27FC236}">
                  <a16:creationId xmlns:a16="http://schemas.microsoft.com/office/drawing/2014/main" xmlns="" id="{5ABBCC58-78AD-4CB4-9B6E-C051128C9477}"/>
                </a:ext>
              </a:extLst>
            </p:cNvPr>
            <p:cNvSpPr/>
            <p:nvPr/>
          </p:nvSpPr>
          <p:spPr>
            <a:xfrm rot="10800000" flipH="1">
              <a:off x="7120138" y="2137252"/>
              <a:ext cx="3438125" cy="3675448"/>
            </a:xfrm>
            <a:custGeom>
              <a:avLst/>
              <a:gdLst/>
              <a:ahLst/>
              <a:cxnLst/>
              <a:rect l="l" t="t" r="r" b="b"/>
              <a:pathLst>
                <a:path w="161604" h="172759" extrusionOk="0">
                  <a:moveTo>
                    <a:pt x="68753" y="1"/>
                  </a:moveTo>
                  <a:cubicBezTo>
                    <a:pt x="63667" y="1"/>
                    <a:pt x="58581" y="114"/>
                    <a:pt x="53503" y="305"/>
                  </a:cubicBezTo>
                  <a:cubicBezTo>
                    <a:pt x="45195" y="625"/>
                    <a:pt x="36886" y="1150"/>
                    <a:pt x="28578" y="1743"/>
                  </a:cubicBezTo>
                  <a:cubicBezTo>
                    <a:pt x="27561" y="1813"/>
                    <a:pt x="26540" y="1835"/>
                    <a:pt x="25520" y="1835"/>
                  </a:cubicBezTo>
                  <a:cubicBezTo>
                    <a:pt x="23951" y="1835"/>
                    <a:pt x="22382" y="1784"/>
                    <a:pt x="20825" y="1784"/>
                  </a:cubicBezTo>
                  <a:cubicBezTo>
                    <a:pt x="17127" y="1784"/>
                    <a:pt x="13497" y="2068"/>
                    <a:pt x="10090" y="3980"/>
                  </a:cubicBezTo>
                  <a:cubicBezTo>
                    <a:pt x="4292" y="7244"/>
                    <a:pt x="1" y="13704"/>
                    <a:pt x="457" y="20506"/>
                  </a:cubicBezTo>
                  <a:cubicBezTo>
                    <a:pt x="1005" y="28723"/>
                    <a:pt x="7214" y="35548"/>
                    <a:pt x="14130" y="39999"/>
                  </a:cubicBezTo>
                  <a:cubicBezTo>
                    <a:pt x="21046" y="44449"/>
                    <a:pt x="28943" y="47234"/>
                    <a:pt x="35859" y="51662"/>
                  </a:cubicBezTo>
                  <a:cubicBezTo>
                    <a:pt x="50102" y="60770"/>
                    <a:pt x="59529" y="76930"/>
                    <a:pt x="60465" y="93798"/>
                  </a:cubicBezTo>
                  <a:cubicBezTo>
                    <a:pt x="61378" y="110551"/>
                    <a:pt x="54462" y="127670"/>
                    <a:pt x="59004" y="143808"/>
                  </a:cubicBezTo>
                  <a:cubicBezTo>
                    <a:pt x="63592" y="160128"/>
                    <a:pt x="80003" y="171677"/>
                    <a:pt x="96940" y="172682"/>
                  </a:cubicBezTo>
                  <a:cubicBezTo>
                    <a:pt x="97824" y="172733"/>
                    <a:pt x="98708" y="172758"/>
                    <a:pt x="99591" y="172758"/>
                  </a:cubicBezTo>
                  <a:cubicBezTo>
                    <a:pt x="115583" y="172758"/>
                    <a:pt x="131114" y="164452"/>
                    <a:pt x="141540" y="152230"/>
                  </a:cubicBezTo>
                  <a:cubicBezTo>
                    <a:pt x="152542" y="139334"/>
                    <a:pt x="158271" y="122535"/>
                    <a:pt x="159938" y="105667"/>
                  </a:cubicBezTo>
                  <a:cubicBezTo>
                    <a:pt x="161604" y="88799"/>
                    <a:pt x="159435" y="71771"/>
                    <a:pt x="156171" y="55132"/>
                  </a:cubicBezTo>
                  <a:cubicBezTo>
                    <a:pt x="153250" y="40364"/>
                    <a:pt x="148890" y="24797"/>
                    <a:pt x="137523" y="14936"/>
                  </a:cubicBezTo>
                  <a:cubicBezTo>
                    <a:pt x="128462" y="7085"/>
                    <a:pt x="116250" y="4049"/>
                    <a:pt x="104404" y="2337"/>
                  </a:cubicBezTo>
                  <a:cubicBezTo>
                    <a:pt x="92595" y="625"/>
                    <a:pt x="80675" y="1"/>
                    <a:pt x="68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513;p8">
              <a:extLst>
                <a:ext uri="{FF2B5EF4-FFF2-40B4-BE49-F238E27FC236}">
                  <a16:creationId xmlns:a16="http://schemas.microsoft.com/office/drawing/2014/main" xmlns="" id="{DA37698D-D2B9-475E-AB21-A7020B33A5D1}"/>
                </a:ext>
              </a:extLst>
            </p:cNvPr>
            <p:cNvSpPr/>
            <p:nvPr/>
          </p:nvSpPr>
          <p:spPr>
            <a:xfrm rot="10800000" flipH="1">
              <a:off x="-2000625" y="-1035725"/>
              <a:ext cx="5059250" cy="2738425"/>
            </a:xfrm>
            <a:custGeom>
              <a:avLst/>
              <a:gdLst/>
              <a:ahLst/>
              <a:cxnLst/>
              <a:rect l="l" t="t" r="r" b="b"/>
              <a:pathLst>
                <a:path w="202370" h="109537" extrusionOk="0">
                  <a:moveTo>
                    <a:pt x="46381" y="1"/>
                  </a:moveTo>
                  <a:cubicBezTo>
                    <a:pt x="45110" y="1"/>
                    <a:pt x="43839" y="48"/>
                    <a:pt x="42570" y="143"/>
                  </a:cubicBezTo>
                  <a:cubicBezTo>
                    <a:pt x="35106" y="714"/>
                    <a:pt x="27779" y="2928"/>
                    <a:pt x="21137" y="6512"/>
                  </a:cubicBezTo>
                  <a:cubicBezTo>
                    <a:pt x="12418" y="11214"/>
                    <a:pt x="1" y="19499"/>
                    <a:pt x="229" y="30775"/>
                  </a:cubicBezTo>
                  <a:cubicBezTo>
                    <a:pt x="548" y="45360"/>
                    <a:pt x="4908" y="59946"/>
                    <a:pt x="12577" y="72180"/>
                  </a:cubicBezTo>
                  <a:cubicBezTo>
                    <a:pt x="21685" y="86788"/>
                    <a:pt x="35562" y="98109"/>
                    <a:pt x="51358" y="103907"/>
                  </a:cubicBezTo>
                  <a:cubicBezTo>
                    <a:pt x="63441" y="108340"/>
                    <a:pt x="76281" y="109537"/>
                    <a:pt x="89162" y="109537"/>
                  </a:cubicBezTo>
                  <a:cubicBezTo>
                    <a:pt x="94190" y="109537"/>
                    <a:pt x="99223" y="109355"/>
                    <a:pt x="104221" y="109111"/>
                  </a:cubicBezTo>
                  <a:cubicBezTo>
                    <a:pt x="126179" y="108038"/>
                    <a:pt x="148228" y="105870"/>
                    <a:pt x="169342" y="99502"/>
                  </a:cubicBezTo>
                  <a:cubicBezTo>
                    <a:pt x="176532" y="97333"/>
                    <a:pt x="183722" y="94617"/>
                    <a:pt x="189725" y="89938"/>
                  </a:cubicBezTo>
                  <a:cubicBezTo>
                    <a:pt x="195728" y="85282"/>
                    <a:pt x="200475" y="78411"/>
                    <a:pt x="201274" y="70673"/>
                  </a:cubicBezTo>
                  <a:cubicBezTo>
                    <a:pt x="202370" y="60105"/>
                    <a:pt x="195819" y="49857"/>
                    <a:pt x="187031" y="44402"/>
                  </a:cubicBezTo>
                  <a:cubicBezTo>
                    <a:pt x="178593" y="39150"/>
                    <a:pt x="168462" y="37685"/>
                    <a:pt x="158594" y="37685"/>
                  </a:cubicBezTo>
                  <a:cubicBezTo>
                    <a:pt x="158212" y="37685"/>
                    <a:pt x="157830" y="37687"/>
                    <a:pt x="157450" y="37691"/>
                  </a:cubicBezTo>
                  <a:cubicBezTo>
                    <a:pt x="148249" y="37794"/>
                    <a:pt x="139048" y="38992"/>
                    <a:pt x="129830" y="38992"/>
                  </a:cubicBezTo>
                  <a:cubicBezTo>
                    <a:pt x="128826" y="38992"/>
                    <a:pt x="127822" y="38978"/>
                    <a:pt x="126818" y="38946"/>
                  </a:cubicBezTo>
                  <a:cubicBezTo>
                    <a:pt x="116615" y="38604"/>
                    <a:pt x="106047" y="36321"/>
                    <a:pt x="97990" y="29793"/>
                  </a:cubicBezTo>
                  <a:cubicBezTo>
                    <a:pt x="93151" y="25890"/>
                    <a:pt x="89476" y="20686"/>
                    <a:pt x="85093" y="16258"/>
                  </a:cubicBezTo>
                  <a:cubicBezTo>
                    <a:pt x="74867" y="5926"/>
                    <a:pt x="60638" y="1"/>
                    <a:pt x="46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514;p8">
            <a:extLst>
              <a:ext uri="{FF2B5EF4-FFF2-40B4-BE49-F238E27FC236}">
                <a16:creationId xmlns:a16="http://schemas.microsoft.com/office/drawing/2014/main" xmlns="" id="{42D01614-6AD3-490E-A1CC-4D97DA42C28E}"/>
              </a:ext>
            </a:extLst>
          </p:cNvPr>
          <p:cNvGrpSpPr/>
          <p:nvPr/>
        </p:nvGrpSpPr>
        <p:grpSpPr>
          <a:xfrm>
            <a:off x="10112337" y="6138671"/>
            <a:ext cx="691267" cy="600784"/>
            <a:chOff x="4405428" y="4619078"/>
            <a:chExt cx="518450" cy="450588"/>
          </a:xfrm>
        </p:grpSpPr>
        <p:sp>
          <p:nvSpPr>
            <p:cNvPr id="101" name="Google Shape;515;p8">
              <a:extLst>
                <a:ext uri="{FF2B5EF4-FFF2-40B4-BE49-F238E27FC236}">
                  <a16:creationId xmlns:a16="http://schemas.microsoft.com/office/drawing/2014/main" xmlns="" id="{C66DAA08-D0D9-4BAA-9953-56FA1A1BD9FD}"/>
                </a:ext>
              </a:extLst>
            </p:cNvPr>
            <p:cNvSpPr/>
            <p:nvPr/>
          </p:nvSpPr>
          <p:spPr>
            <a:xfrm>
              <a:off x="4649925" y="4806358"/>
              <a:ext cx="273952" cy="263308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516;p8">
              <a:extLst>
                <a:ext uri="{FF2B5EF4-FFF2-40B4-BE49-F238E27FC236}">
                  <a16:creationId xmlns:a16="http://schemas.microsoft.com/office/drawing/2014/main" xmlns="" id="{14AA95B0-3ADA-4869-AD62-907E7FE06E61}"/>
                </a:ext>
              </a:extLst>
            </p:cNvPr>
            <p:cNvSpPr/>
            <p:nvPr/>
          </p:nvSpPr>
          <p:spPr>
            <a:xfrm rot="-1858438">
              <a:off x="4430053" y="4645488"/>
              <a:ext cx="139895" cy="134446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517;p8">
            <a:extLst>
              <a:ext uri="{FF2B5EF4-FFF2-40B4-BE49-F238E27FC236}">
                <a16:creationId xmlns:a16="http://schemas.microsoft.com/office/drawing/2014/main" xmlns="" id="{52A5086A-6C8C-43FD-AD6A-C8A590C9DC5F}"/>
              </a:ext>
            </a:extLst>
          </p:cNvPr>
          <p:cNvGrpSpPr/>
          <p:nvPr/>
        </p:nvGrpSpPr>
        <p:grpSpPr>
          <a:xfrm>
            <a:off x="3261344" y="225911"/>
            <a:ext cx="9044843" cy="6646722"/>
            <a:chOff x="2446008" y="169433"/>
            <a:chExt cx="6783632" cy="4985042"/>
          </a:xfrm>
        </p:grpSpPr>
        <p:grpSp>
          <p:nvGrpSpPr>
            <p:cNvPr id="104" name="Google Shape;518;p8">
              <a:extLst>
                <a:ext uri="{FF2B5EF4-FFF2-40B4-BE49-F238E27FC236}">
                  <a16:creationId xmlns:a16="http://schemas.microsoft.com/office/drawing/2014/main" xmlns="" id="{9E9F17D3-79CE-490C-9B1D-05D8CCBEE065}"/>
                </a:ext>
              </a:extLst>
            </p:cNvPr>
            <p:cNvGrpSpPr/>
            <p:nvPr/>
          </p:nvGrpSpPr>
          <p:grpSpPr>
            <a:xfrm rot="560981">
              <a:off x="2496290" y="4417336"/>
              <a:ext cx="752425" cy="680539"/>
              <a:chOff x="694050" y="2481075"/>
              <a:chExt cx="865100" cy="782450"/>
            </a:xfrm>
          </p:grpSpPr>
          <p:sp>
            <p:nvSpPr>
              <p:cNvPr id="131" name="Google Shape;519;p8">
                <a:extLst>
                  <a:ext uri="{FF2B5EF4-FFF2-40B4-BE49-F238E27FC236}">
                    <a16:creationId xmlns:a16="http://schemas.microsoft.com/office/drawing/2014/main" xmlns="" id="{1C108AB6-E9FD-42EF-9603-D55C9606F8BE}"/>
                  </a:ext>
                </a:extLst>
              </p:cNvPr>
              <p:cNvSpPr/>
              <p:nvPr/>
            </p:nvSpPr>
            <p:spPr>
              <a:xfrm>
                <a:off x="694050" y="2499425"/>
                <a:ext cx="725300" cy="764100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30564" extrusionOk="0">
                    <a:moveTo>
                      <a:pt x="29011" y="0"/>
                    </a:moveTo>
                    <a:cubicBezTo>
                      <a:pt x="28966" y="0"/>
                      <a:pt x="28920" y="23"/>
                      <a:pt x="28874" y="23"/>
                    </a:cubicBezTo>
                    <a:cubicBezTo>
                      <a:pt x="28692" y="46"/>
                      <a:pt x="28532" y="91"/>
                      <a:pt x="28349" y="114"/>
                    </a:cubicBezTo>
                    <a:cubicBezTo>
                      <a:pt x="28190" y="137"/>
                      <a:pt x="28007" y="183"/>
                      <a:pt x="27824" y="206"/>
                    </a:cubicBezTo>
                    <a:cubicBezTo>
                      <a:pt x="27665" y="251"/>
                      <a:pt x="27482" y="274"/>
                      <a:pt x="27322" y="297"/>
                    </a:cubicBezTo>
                    <a:cubicBezTo>
                      <a:pt x="27163" y="320"/>
                      <a:pt x="27026" y="343"/>
                      <a:pt x="26889" y="388"/>
                    </a:cubicBezTo>
                    <a:cubicBezTo>
                      <a:pt x="26683" y="411"/>
                      <a:pt x="26501" y="457"/>
                      <a:pt x="26295" y="479"/>
                    </a:cubicBezTo>
                    <a:cubicBezTo>
                      <a:pt x="25884" y="571"/>
                      <a:pt x="25451" y="662"/>
                      <a:pt x="25063" y="731"/>
                    </a:cubicBezTo>
                    <a:cubicBezTo>
                      <a:pt x="24926" y="776"/>
                      <a:pt x="24789" y="799"/>
                      <a:pt x="24652" y="822"/>
                    </a:cubicBezTo>
                    <a:cubicBezTo>
                      <a:pt x="24606" y="822"/>
                      <a:pt x="24583" y="845"/>
                      <a:pt x="24538" y="845"/>
                    </a:cubicBezTo>
                    <a:cubicBezTo>
                      <a:pt x="24355" y="890"/>
                      <a:pt x="24195" y="913"/>
                      <a:pt x="24035" y="959"/>
                    </a:cubicBezTo>
                    <a:cubicBezTo>
                      <a:pt x="23762" y="1004"/>
                      <a:pt x="23510" y="1073"/>
                      <a:pt x="23282" y="1119"/>
                    </a:cubicBezTo>
                    <a:cubicBezTo>
                      <a:pt x="23191" y="1141"/>
                      <a:pt x="23100" y="1164"/>
                      <a:pt x="23008" y="1187"/>
                    </a:cubicBezTo>
                    <a:cubicBezTo>
                      <a:pt x="22461" y="1324"/>
                      <a:pt x="22095" y="1438"/>
                      <a:pt x="21958" y="1529"/>
                    </a:cubicBezTo>
                    <a:cubicBezTo>
                      <a:pt x="21296" y="1895"/>
                      <a:pt x="13285" y="8651"/>
                      <a:pt x="8081" y="13102"/>
                    </a:cubicBezTo>
                    <a:cubicBezTo>
                      <a:pt x="7145" y="13901"/>
                      <a:pt x="6300" y="14631"/>
                      <a:pt x="5593" y="15247"/>
                    </a:cubicBezTo>
                    <a:cubicBezTo>
                      <a:pt x="5342" y="15453"/>
                      <a:pt x="5113" y="15658"/>
                      <a:pt x="4885" y="15864"/>
                    </a:cubicBezTo>
                    <a:cubicBezTo>
                      <a:pt x="4839" y="15909"/>
                      <a:pt x="4771" y="15955"/>
                      <a:pt x="4725" y="16001"/>
                    </a:cubicBezTo>
                    <a:cubicBezTo>
                      <a:pt x="4634" y="16069"/>
                      <a:pt x="4565" y="16138"/>
                      <a:pt x="4474" y="16206"/>
                    </a:cubicBezTo>
                    <a:cubicBezTo>
                      <a:pt x="4451" y="16252"/>
                      <a:pt x="4429" y="16275"/>
                      <a:pt x="4383" y="16297"/>
                    </a:cubicBezTo>
                    <a:cubicBezTo>
                      <a:pt x="4314" y="16366"/>
                      <a:pt x="4246" y="16412"/>
                      <a:pt x="4200" y="16480"/>
                    </a:cubicBezTo>
                    <a:lnTo>
                      <a:pt x="4177" y="16480"/>
                    </a:lnTo>
                    <a:cubicBezTo>
                      <a:pt x="4086" y="16571"/>
                      <a:pt x="4018" y="16640"/>
                      <a:pt x="3949" y="16708"/>
                    </a:cubicBezTo>
                    <a:cubicBezTo>
                      <a:pt x="3812" y="16822"/>
                      <a:pt x="3721" y="16914"/>
                      <a:pt x="3675" y="16959"/>
                    </a:cubicBezTo>
                    <a:cubicBezTo>
                      <a:pt x="3447" y="17233"/>
                      <a:pt x="3219" y="17735"/>
                      <a:pt x="3105" y="18397"/>
                    </a:cubicBezTo>
                    <a:cubicBezTo>
                      <a:pt x="2968" y="18534"/>
                      <a:pt x="411" y="21205"/>
                      <a:pt x="206" y="21958"/>
                    </a:cubicBezTo>
                    <a:cubicBezTo>
                      <a:pt x="0" y="22711"/>
                      <a:pt x="548" y="26089"/>
                      <a:pt x="2785" y="28189"/>
                    </a:cubicBezTo>
                    <a:cubicBezTo>
                      <a:pt x="4999" y="30289"/>
                      <a:pt x="6711" y="30563"/>
                      <a:pt x="7213" y="30563"/>
                    </a:cubicBezTo>
                    <a:cubicBezTo>
                      <a:pt x="7578" y="30563"/>
                      <a:pt x="9587" y="29057"/>
                      <a:pt x="10728" y="28167"/>
                    </a:cubicBezTo>
                    <a:cubicBezTo>
                      <a:pt x="10837" y="28173"/>
                      <a:pt x="10943" y="28177"/>
                      <a:pt x="11046" y="28177"/>
                    </a:cubicBezTo>
                    <a:cubicBezTo>
                      <a:pt x="11631" y="28177"/>
                      <a:pt x="12110" y="28071"/>
                      <a:pt x="12440" y="27915"/>
                    </a:cubicBezTo>
                    <a:cubicBezTo>
                      <a:pt x="12600" y="27847"/>
                      <a:pt x="13011" y="27550"/>
                      <a:pt x="13604" y="27094"/>
                    </a:cubicBezTo>
                    <a:cubicBezTo>
                      <a:pt x="13673" y="27025"/>
                      <a:pt x="13741" y="26980"/>
                      <a:pt x="13833" y="26911"/>
                    </a:cubicBezTo>
                    <a:cubicBezTo>
                      <a:pt x="14038" y="26729"/>
                      <a:pt x="14289" y="26546"/>
                      <a:pt x="14563" y="26318"/>
                    </a:cubicBezTo>
                    <a:cubicBezTo>
                      <a:pt x="14517" y="25245"/>
                      <a:pt x="14540" y="24149"/>
                      <a:pt x="14654" y="23076"/>
                    </a:cubicBezTo>
                    <a:cubicBezTo>
                      <a:pt x="14860" y="20862"/>
                      <a:pt x="15362" y="18648"/>
                      <a:pt x="16115" y="16503"/>
                    </a:cubicBezTo>
                    <a:cubicBezTo>
                      <a:pt x="16800" y="14631"/>
                      <a:pt x="17644" y="12805"/>
                      <a:pt x="18694" y="11139"/>
                    </a:cubicBezTo>
                    <a:cubicBezTo>
                      <a:pt x="20201" y="8651"/>
                      <a:pt x="22004" y="6346"/>
                      <a:pt x="24035" y="4291"/>
                    </a:cubicBezTo>
                    <a:cubicBezTo>
                      <a:pt x="25565" y="2716"/>
                      <a:pt x="27231" y="1278"/>
                      <a:pt x="29011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520;p8">
                <a:extLst>
                  <a:ext uri="{FF2B5EF4-FFF2-40B4-BE49-F238E27FC236}">
                    <a16:creationId xmlns:a16="http://schemas.microsoft.com/office/drawing/2014/main" xmlns="" id="{8CEA8252-F4D6-47A4-A4C9-A6B64D2BB575}"/>
                  </a:ext>
                </a:extLst>
              </p:cNvPr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extrusionOk="0">
                    <a:moveTo>
                      <a:pt x="3105" y="0"/>
                    </a:moveTo>
                    <a:cubicBezTo>
                      <a:pt x="2968" y="137"/>
                      <a:pt x="411" y="2808"/>
                      <a:pt x="206" y="3561"/>
                    </a:cubicBezTo>
                    <a:cubicBezTo>
                      <a:pt x="0" y="4314"/>
                      <a:pt x="548" y="7692"/>
                      <a:pt x="2785" y="9792"/>
                    </a:cubicBezTo>
                    <a:cubicBezTo>
                      <a:pt x="4999" y="11892"/>
                      <a:pt x="6711" y="12166"/>
                      <a:pt x="7213" y="12166"/>
                    </a:cubicBezTo>
                    <a:cubicBezTo>
                      <a:pt x="7578" y="12166"/>
                      <a:pt x="9587" y="10660"/>
                      <a:pt x="10728" y="9770"/>
                    </a:cubicBezTo>
                    <a:cubicBezTo>
                      <a:pt x="11185" y="9427"/>
                      <a:pt x="11504" y="9176"/>
                      <a:pt x="11504" y="9176"/>
                    </a:cubicBezTo>
                    <a:cubicBezTo>
                      <a:pt x="11504" y="9176"/>
                      <a:pt x="4611" y="7989"/>
                      <a:pt x="3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521;p8">
                <a:extLst>
                  <a:ext uri="{FF2B5EF4-FFF2-40B4-BE49-F238E27FC236}">
                    <a16:creationId xmlns:a16="http://schemas.microsoft.com/office/drawing/2014/main" xmlns="" id="{24A2FE8C-66A9-48FA-B66E-6853914A54FE}"/>
                  </a:ext>
                </a:extLst>
              </p:cNvPr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fill="none" extrusionOk="0">
                    <a:moveTo>
                      <a:pt x="11504" y="9176"/>
                    </a:moveTo>
                    <a:cubicBezTo>
                      <a:pt x="11504" y="9176"/>
                      <a:pt x="11185" y="9427"/>
                      <a:pt x="10728" y="9770"/>
                    </a:cubicBezTo>
                    <a:cubicBezTo>
                      <a:pt x="9587" y="10660"/>
                      <a:pt x="7578" y="12166"/>
                      <a:pt x="7213" y="12166"/>
                    </a:cubicBezTo>
                    <a:cubicBezTo>
                      <a:pt x="6711" y="12166"/>
                      <a:pt x="4999" y="11892"/>
                      <a:pt x="2785" y="9792"/>
                    </a:cubicBezTo>
                    <a:cubicBezTo>
                      <a:pt x="548" y="7692"/>
                      <a:pt x="0" y="4314"/>
                      <a:pt x="206" y="3561"/>
                    </a:cubicBezTo>
                    <a:cubicBezTo>
                      <a:pt x="411" y="2808"/>
                      <a:pt x="2968" y="137"/>
                      <a:pt x="3105" y="0"/>
                    </a:cubicBezTo>
                    <a:cubicBezTo>
                      <a:pt x="3105" y="0"/>
                      <a:pt x="3105" y="0"/>
                      <a:pt x="3105" y="0"/>
                    </a:cubicBezTo>
                    <a:cubicBezTo>
                      <a:pt x="4611" y="7989"/>
                      <a:pt x="11504" y="9176"/>
                      <a:pt x="11504" y="9176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522;p8">
                <a:extLst>
                  <a:ext uri="{FF2B5EF4-FFF2-40B4-BE49-F238E27FC236}">
                    <a16:creationId xmlns:a16="http://schemas.microsoft.com/office/drawing/2014/main" xmlns="" id="{6765A268-CE4F-4F30-BBB7-9C9ABCCCFE97}"/>
                  </a:ext>
                </a:extLst>
              </p:cNvPr>
              <p:cNvSpPr/>
              <p:nvPr/>
            </p:nvSpPr>
            <p:spPr>
              <a:xfrm>
                <a:off x="765950" y="2481150"/>
                <a:ext cx="791500" cy="7227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08" extrusionOk="0">
                    <a:moveTo>
                      <a:pt x="31271" y="1"/>
                    </a:moveTo>
                    <a:cubicBezTo>
                      <a:pt x="31248" y="1"/>
                      <a:pt x="31203" y="1"/>
                      <a:pt x="31157" y="24"/>
                    </a:cubicBezTo>
                    <a:cubicBezTo>
                      <a:pt x="31020" y="24"/>
                      <a:pt x="30860" y="24"/>
                      <a:pt x="30678" y="46"/>
                    </a:cubicBezTo>
                    <a:cubicBezTo>
                      <a:pt x="30586" y="69"/>
                      <a:pt x="30518" y="69"/>
                      <a:pt x="30404" y="92"/>
                    </a:cubicBezTo>
                    <a:lnTo>
                      <a:pt x="30381" y="92"/>
                    </a:lnTo>
                    <a:cubicBezTo>
                      <a:pt x="30335" y="92"/>
                      <a:pt x="30267" y="92"/>
                      <a:pt x="30198" y="115"/>
                    </a:cubicBezTo>
                    <a:cubicBezTo>
                      <a:pt x="30130" y="115"/>
                      <a:pt x="30061" y="138"/>
                      <a:pt x="29993" y="138"/>
                    </a:cubicBezTo>
                    <a:cubicBezTo>
                      <a:pt x="29924" y="138"/>
                      <a:pt x="29856" y="161"/>
                      <a:pt x="29765" y="161"/>
                    </a:cubicBezTo>
                    <a:cubicBezTo>
                      <a:pt x="29628" y="183"/>
                      <a:pt x="29468" y="206"/>
                      <a:pt x="29308" y="229"/>
                    </a:cubicBezTo>
                    <a:cubicBezTo>
                      <a:pt x="29171" y="252"/>
                      <a:pt x="29034" y="275"/>
                      <a:pt x="28897" y="275"/>
                    </a:cubicBezTo>
                    <a:cubicBezTo>
                      <a:pt x="28783" y="297"/>
                      <a:pt x="28669" y="320"/>
                      <a:pt x="28555" y="343"/>
                    </a:cubicBezTo>
                    <a:cubicBezTo>
                      <a:pt x="28464" y="343"/>
                      <a:pt x="28395" y="366"/>
                      <a:pt x="28304" y="366"/>
                    </a:cubicBezTo>
                    <a:cubicBezTo>
                      <a:pt x="28121" y="412"/>
                      <a:pt x="27939" y="434"/>
                      <a:pt x="27733" y="457"/>
                    </a:cubicBezTo>
                    <a:cubicBezTo>
                      <a:pt x="27710" y="457"/>
                      <a:pt x="27665" y="480"/>
                      <a:pt x="27619" y="480"/>
                    </a:cubicBezTo>
                    <a:cubicBezTo>
                      <a:pt x="27459" y="503"/>
                      <a:pt x="27277" y="549"/>
                      <a:pt x="27094" y="571"/>
                    </a:cubicBezTo>
                    <a:cubicBezTo>
                      <a:pt x="26774" y="617"/>
                      <a:pt x="26455" y="686"/>
                      <a:pt x="26135" y="731"/>
                    </a:cubicBezTo>
                    <a:cubicBezTo>
                      <a:pt x="26090" y="731"/>
                      <a:pt x="26044" y="754"/>
                      <a:pt x="25998" y="754"/>
                    </a:cubicBezTo>
                    <a:cubicBezTo>
                      <a:pt x="25816" y="777"/>
                      <a:pt x="25656" y="822"/>
                      <a:pt x="25473" y="845"/>
                    </a:cubicBezTo>
                    <a:cubicBezTo>
                      <a:pt x="25314" y="868"/>
                      <a:pt x="25131" y="914"/>
                      <a:pt x="24948" y="937"/>
                    </a:cubicBezTo>
                    <a:cubicBezTo>
                      <a:pt x="24789" y="982"/>
                      <a:pt x="24606" y="1005"/>
                      <a:pt x="24446" y="1028"/>
                    </a:cubicBezTo>
                    <a:cubicBezTo>
                      <a:pt x="24287" y="1051"/>
                      <a:pt x="24150" y="1074"/>
                      <a:pt x="24013" y="1119"/>
                    </a:cubicBezTo>
                    <a:cubicBezTo>
                      <a:pt x="23807" y="1142"/>
                      <a:pt x="23625" y="1188"/>
                      <a:pt x="23419" y="1210"/>
                    </a:cubicBezTo>
                    <a:cubicBezTo>
                      <a:pt x="23008" y="1302"/>
                      <a:pt x="22575" y="1393"/>
                      <a:pt x="22187" y="1462"/>
                    </a:cubicBezTo>
                    <a:cubicBezTo>
                      <a:pt x="22050" y="1507"/>
                      <a:pt x="21913" y="1530"/>
                      <a:pt x="21776" y="1553"/>
                    </a:cubicBezTo>
                    <a:cubicBezTo>
                      <a:pt x="21730" y="1553"/>
                      <a:pt x="21707" y="1576"/>
                      <a:pt x="21662" y="1576"/>
                    </a:cubicBezTo>
                    <a:cubicBezTo>
                      <a:pt x="21479" y="1621"/>
                      <a:pt x="21319" y="1644"/>
                      <a:pt x="21159" y="1690"/>
                    </a:cubicBezTo>
                    <a:cubicBezTo>
                      <a:pt x="20886" y="1735"/>
                      <a:pt x="20634" y="1804"/>
                      <a:pt x="20406" y="1850"/>
                    </a:cubicBezTo>
                    <a:cubicBezTo>
                      <a:pt x="20315" y="1872"/>
                      <a:pt x="20224" y="1895"/>
                      <a:pt x="20132" y="1918"/>
                    </a:cubicBezTo>
                    <a:cubicBezTo>
                      <a:pt x="19585" y="2055"/>
                      <a:pt x="19219" y="2169"/>
                      <a:pt x="19082" y="2260"/>
                    </a:cubicBezTo>
                    <a:cubicBezTo>
                      <a:pt x="18420" y="2626"/>
                      <a:pt x="10409" y="9382"/>
                      <a:pt x="5205" y="13833"/>
                    </a:cubicBezTo>
                    <a:cubicBezTo>
                      <a:pt x="4269" y="14632"/>
                      <a:pt x="3424" y="15362"/>
                      <a:pt x="2717" y="15978"/>
                    </a:cubicBezTo>
                    <a:cubicBezTo>
                      <a:pt x="2466" y="16184"/>
                      <a:pt x="2237" y="16389"/>
                      <a:pt x="2009" y="16595"/>
                    </a:cubicBezTo>
                    <a:cubicBezTo>
                      <a:pt x="1963" y="16640"/>
                      <a:pt x="1895" y="16686"/>
                      <a:pt x="1849" y="16732"/>
                    </a:cubicBezTo>
                    <a:cubicBezTo>
                      <a:pt x="1758" y="16800"/>
                      <a:pt x="1689" y="16869"/>
                      <a:pt x="1598" y="16937"/>
                    </a:cubicBezTo>
                    <a:cubicBezTo>
                      <a:pt x="1575" y="16983"/>
                      <a:pt x="1553" y="17006"/>
                      <a:pt x="1507" y="17028"/>
                    </a:cubicBezTo>
                    <a:cubicBezTo>
                      <a:pt x="1438" y="17097"/>
                      <a:pt x="1370" y="17143"/>
                      <a:pt x="1324" y="17211"/>
                    </a:cubicBezTo>
                    <a:lnTo>
                      <a:pt x="1301" y="17211"/>
                    </a:lnTo>
                    <a:cubicBezTo>
                      <a:pt x="1210" y="17302"/>
                      <a:pt x="1142" y="17371"/>
                      <a:pt x="1073" y="17439"/>
                    </a:cubicBezTo>
                    <a:cubicBezTo>
                      <a:pt x="936" y="17553"/>
                      <a:pt x="845" y="17645"/>
                      <a:pt x="799" y="17690"/>
                    </a:cubicBezTo>
                    <a:cubicBezTo>
                      <a:pt x="571" y="17964"/>
                      <a:pt x="343" y="18466"/>
                      <a:pt x="229" y="19128"/>
                    </a:cubicBezTo>
                    <a:cubicBezTo>
                      <a:pt x="0" y="20543"/>
                      <a:pt x="274" y="22689"/>
                      <a:pt x="2192" y="25314"/>
                    </a:cubicBezTo>
                    <a:cubicBezTo>
                      <a:pt x="4155" y="27985"/>
                      <a:pt x="6300" y="28829"/>
                      <a:pt x="7852" y="28898"/>
                    </a:cubicBezTo>
                    <a:cubicBezTo>
                      <a:pt x="7961" y="28904"/>
                      <a:pt x="8067" y="28908"/>
                      <a:pt x="8170" y="28908"/>
                    </a:cubicBezTo>
                    <a:cubicBezTo>
                      <a:pt x="8755" y="28908"/>
                      <a:pt x="9234" y="28802"/>
                      <a:pt x="9564" y="28646"/>
                    </a:cubicBezTo>
                    <a:cubicBezTo>
                      <a:pt x="9724" y="28578"/>
                      <a:pt x="10135" y="28281"/>
                      <a:pt x="10728" y="27825"/>
                    </a:cubicBezTo>
                    <a:cubicBezTo>
                      <a:pt x="10797" y="27756"/>
                      <a:pt x="10865" y="27711"/>
                      <a:pt x="10957" y="27642"/>
                    </a:cubicBezTo>
                    <a:cubicBezTo>
                      <a:pt x="11162" y="27460"/>
                      <a:pt x="11413" y="27277"/>
                      <a:pt x="11687" y="27049"/>
                    </a:cubicBezTo>
                    <a:cubicBezTo>
                      <a:pt x="12440" y="26432"/>
                      <a:pt x="13353" y="25679"/>
                      <a:pt x="14358" y="24835"/>
                    </a:cubicBezTo>
                    <a:cubicBezTo>
                      <a:pt x="20041" y="20087"/>
                      <a:pt x="28669" y="12532"/>
                      <a:pt x="29011" y="11916"/>
                    </a:cubicBezTo>
                    <a:cubicBezTo>
                      <a:pt x="29011" y="11893"/>
                      <a:pt x="29034" y="11870"/>
                      <a:pt x="29034" y="11847"/>
                    </a:cubicBezTo>
                    <a:cubicBezTo>
                      <a:pt x="29057" y="11824"/>
                      <a:pt x="29057" y="11801"/>
                      <a:pt x="29080" y="11756"/>
                    </a:cubicBezTo>
                    <a:cubicBezTo>
                      <a:pt x="29148" y="11550"/>
                      <a:pt x="29262" y="11231"/>
                      <a:pt x="29377" y="10774"/>
                    </a:cubicBezTo>
                    <a:cubicBezTo>
                      <a:pt x="29399" y="10706"/>
                      <a:pt x="29422" y="10637"/>
                      <a:pt x="29445" y="10569"/>
                    </a:cubicBezTo>
                    <a:cubicBezTo>
                      <a:pt x="29445" y="10546"/>
                      <a:pt x="29445" y="10523"/>
                      <a:pt x="29468" y="10500"/>
                    </a:cubicBezTo>
                    <a:cubicBezTo>
                      <a:pt x="29514" y="10341"/>
                      <a:pt x="29559" y="10158"/>
                      <a:pt x="29605" y="9975"/>
                    </a:cubicBezTo>
                    <a:cubicBezTo>
                      <a:pt x="29719" y="9542"/>
                      <a:pt x="29856" y="9040"/>
                      <a:pt x="29993" y="8515"/>
                    </a:cubicBezTo>
                    <a:cubicBezTo>
                      <a:pt x="30016" y="8400"/>
                      <a:pt x="30039" y="8286"/>
                      <a:pt x="30061" y="8149"/>
                    </a:cubicBezTo>
                    <a:cubicBezTo>
                      <a:pt x="30084" y="8127"/>
                      <a:pt x="30084" y="8081"/>
                      <a:pt x="30084" y="8058"/>
                    </a:cubicBezTo>
                    <a:cubicBezTo>
                      <a:pt x="30153" y="7830"/>
                      <a:pt x="30198" y="7602"/>
                      <a:pt x="30267" y="7350"/>
                    </a:cubicBezTo>
                    <a:cubicBezTo>
                      <a:pt x="30358" y="6962"/>
                      <a:pt x="30449" y="6552"/>
                      <a:pt x="30541" y="6141"/>
                    </a:cubicBezTo>
                    <a:cubicBezTo>
                      <a:pt x="30563" y="6072"/>
                      <a:pt x="30586" y="5981"/>
                      <a:pt x="30609" y="5890"/>
                    </a:cubicBezTo>
                    <a:cubicBezTo>
                      <a:pt x="30609" y="5798"/>
                      <a:pt x="30632" y="5707"/>
                      <a:pt x="30655" y="5616"/>
                    </a:cubicBezTo>
                    <a:cubicBezTo>
                      <a:pt x="30678" y="5502"/>
                      <a:pt x="30723" y="5388"/>
                      <a:pt x="30746" y="5273"/>
                    </a:cubicBezTo>
                    <a:cubicBezTo>
                      <a:pt x="30769" y="5159"/>
                      <a:pt x="30792" y="5045"/>
                      <a:pt x="30815" y="4931"/>
                    </a:cubicBezTo>
                    <a:cubicBezTo>
                      <a:pt x="30837" y="4817"/>
                      <a:pt x="30860" y="4703"/>
                      <a:pt x="30883" y="4589"/>
                    </a:cubicBezTo>
                    <a:cubicBezTo>
                      <a:pt x="30929" y="4360"/>
                      <a:pt x="30974" y="4155"/>
                      <a:pt x="31020" y="3927"/>
                    </a:cubicBezTo>
                    <a:cubicBezTo>
                      <a:pt x="31043" y="3835"/>
                      <a:pt x="31066" y="3721"/>
                      <a:pt x="31088" y="3607"/>
                    </a:cubicBezTo>
                    <a:cubicBezTo>
                      <a:pt x="31111" y="3493"/>
                      <a:pt x="31134" y="3402"/>
                      <a:pt x="31157" y="3288"/>
                    </a:cubicBezTo>
                    <a:cubicBezTo>
                      <a:pt x="31271" y="2763"/>
                      <a:pt x="31362" y="2283"/>
                      <a:pt x="31431" y="1850"/>
                    </a:cubicBezTo>
                    <a:cubicBezTo>
                      <a:pt x="31454" y="1713"/>
                      <a:pt x="31477" y="1576"/>
                      <a:pt x="31499" y="1439"/>
                    </a:cubicBezTo>
                    <a:cubicBezTo>
                      <a:pt x="31636" y="617"/>
                      <a:pt x="31659" y="92"/>
                      <a:pt x="31591" y="24"/>
                    </a:cubicBezTo>
                    <a:cubicBezTo>
                      <a:pt x="31545" y="1"/>
                      <a:pt x="31431" y="1"/>
                      <a:pt x="31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523;p8">
                <a:extLst>
                  <a:ext uri="{FF2B5EF4-FFF2-40B4-BE49-F238E27FC236}">
                    <a16:creationId xmlns:a16="http://schemas.microsoft.com/office/drawing/2014/main" xmlns="" id="{697F564A-4E8C-4254-B694-24C056E8EE27}"/>
                  </a:ext>
                </a:extLst>
              </p:cNvPr>
              <p:cNvSpPr/>
              <p:nvPr/>
            </p:nvSpPr>
            <p:spPr>
              <a:xfrm>
                <a:off x="765950" y="2481150"/>
                <a:ext cx="791500" cy="7236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44" fill="none" extrusionOk="0">
                    <a:moveTo>
                      <a:pt x="31499" y="1439"/>
                    </a:moveTo>
                    <a:cubicBezTo>
                      <a:pt x="31477" y="1576"/>
                      <a:pt x="31454" y="1713"/>
                      <a:pt x="31431" y="1850"/>
                    </a:cubicBezTo>
                    <a:cubicBezTo>
                      <a:pt x="31362" y="2283"/>
                      <a:pt x="31271" y="2763"/>
                      <a:pt x="31157" y="3288"/>
                    </a:cubicBezTo>
                    <a:cubicBezTo>
                      <a:pt x="31134" y="3402"/>
                      <a:pt x="31111" y="3493"/>
                      <a:pt x="31088" y="3607"/>
                    </a:cubicBezTo>
                    <a:cubicBezTo>
                      <a:pt x="31066" y="3721"/>
                      <a:pt x="31043" y="3835"/>
                      <a:pt x="31020" y="3927"/>
                    </a:cubicBezTo>
                    <a:cubicBezTo>
                      <a:pt x="30974" y="4155"/>
                      <a:pt x="30929" y="4360"/>
                      <a:pt x="30883" y="4589"/>
                    </a:cubicBezTo>
                    <a:cubicBezTo>
                      <a:pt x="30860" y="4703"/>
                      <a:pt x="30837" y="4817"/>
                      <a:pt x="30815" y="4931"/>
                    </a:cubicBezTo>
                    <a:cubicBezTo>
                      <a:pt x="30792" y="5045"/>
                      <a:pt x="30769" y="5159"/>
                      <a:pt x="30746" y="5273"/>
                    </a:cubicBezTo>
                    <a:cubicBezTo>
                      <a:pt x="30723" y="5388"/>
                      <a:pt x="30678" y="5502"/>
                      <a:pt x="30655" y="5616"/>
                    </a:cubicBezTo>
                    <a:cubicBezTo>
                      <a:pt x="30632" y="5707"/>
                      <a:pt x="30609" y="5798"/>
                      <a:pt x="30609" y="5890"/>
                    </a:cubicBezTo>
                    <a:cubicBezTo>
                      <a:pt x="30586" y="5981"/>
                      <a:pt x="30563" y="6072"/>
                      <a:pt x="30541" y="6141"/>
                    </a:cubicBezTo>
                    <a:cubicBezTo>
                      <a:pt x="30449" y="6552"/>
                      <a:pt x="30358" y="6962"/>
                      <a:pt x="30267" y="7350"/>
                    </a:cubicBezTo>
                    <a:cubicBezTo>
                      <a:pt x="30198" y="7602"/>
                      <a:pt x="30153" y="7830"/>
                      <a:pt x="30084" y="8058"/>
                    </a:cubicBezTo>
                    <a:cubicBezTo>
                      <a:pt x="30084" y="8081"/>
                      <a:pt x="30084" y="8127"/>
                      <a:pt x="30061" y="8149"/>
                    </a:cubicBezTo>
                    <a:cubicBezTo>
                      <a:pt x="30039" y="8286"/>
                      <a:pt x="30016" y="8400"/>
                      <a:pt x="29993" y="8515"/>
                    </a:cubicBezTo>
                    <a:cubicBezTo>
                      <a:pt x="29856" y="9040"/>
                      <a:pt x="29719" y="9542"/>
                      <a:pt x="29605" y="9975"/>
                    </a:cubicBezTo>
                    <a:cubicBezTo>
                      <a:pt x="29559" y="10158"/>
                      <a:pt x="29514" y="10341"/>
                      <a:pt x="29468" y="10500"/>
                    </a:cubicBezTo>
                    <a:cubicBezTo>
                      <a:pt x="29445" y="10523"/>
                      <a:pt x="29445" y="10546"/>
                      <a:pt x="29445" y="10569"/>
                    </a:cubicBezTo>
                    <a:cubicBezTo>
                      <a:pt x="29422" y="10637"/>
                      <a:pt x="29399" y="10706"/>
                      <a:pt x="29377" y="10774"/>
                    </a:cubicBezTo>
                    <a:cubicBezTo>
                      <a:pt x="29262" y="11231"/>
                      <a:pt x="29148" y="11550"/>
                      <a:pt x="29080" y="11756"/>
                    </a:cubicBezTo>
                    <a:cubicBezTo>
                      <a:pt x="29057" y="11801"/>
                      <a:pt x="29057" y="11824"/>
                      <a:pt x="29034" y="11847"/>
                    </a:cubicBezTo>
                    <a:cubicBezTo>
                      <a:pt x="29034" y="11870"/>
                      <a:pt x="29011" y="11893"/>
                      <a:pt x="29011" y="11916"/>
                    </a:cubicBezTo>
                    <a:cubicBezTo>
                      <a:pt x="28669" y="12532"/>
                      <a:pt x="20041" y="20087"/>
                      <a:pt x="14358" y="24835"/>
                    </a:cubicBezTo>
                    <a:cubicBezTo>
                      <a:pt x="13353" y="25679"/>
                      <a:pt x="12440" y="26432"/>
                      <a:pt x="11687" y="27049"/>
                    </a:cubicBezTo>
                    <a:cubicBezTo>
                      <a:pt x="11687" y="27049"/>
                      <a:pt x="11687" y="27049"/>
                      <a:pt x="11687" y="27049"/>
                    </a:cubicBezTo>
                    <a:cubicBezTo>
                      <a:pt x="11413" y="27277"/>
                      <a:pt x="11162" y="27460"/>
                      <a:pt x="10957" y="27642"/>
                    </a:cubicBezTo>
                    <a:cubicBezTo>
                      <a:pt x="10865" y="27711"/>
                      <a:pt x="10797" y="27756"/>
                      <a:pt x="10728" y="27825"/>
                    </a:cubicBezTo>
                    <a:lnTo>
                      <a:pt x="10728" y="27825"/>
                    </a:lnTo>
                    <a:cubicBezTo>
                      <a:pt x="10135" y="28281"/>
                      <a:pt x="9724" y="28578"/>
                      <a:pt x="9564" y="28646"/>
                    </a:cubicBezTo>
                    <a:cubicBezTo>
                      <a:pt x="9176" y="28829"/>
                      <a:pt x="8583" y="28943"/>
                      <a:pt x="7852" y="28898"/>
                    </a:cubicBezTo>
                    <a:cubicBezTo>
                      <a:pt x="6300" y="28829"/>
                      <a:pt x="4155" y="27985"/>
                      <a:pt x="2192" y="25314"/>
                    </a:cubicBezTo>
                    <a:cubicBezTo>
                      <a:pt x="274" y="22689"/>
                      <a:pt x="0" y="20543"/>
                      <a:pt x="229" y="19128"/>
                    </a:cubicBezTo>
                    <a:cubicBezTo>
                      <a:pt x="229" y="19128"/>
                      <a:pt x="229" y="19128"/>
                      <a:pt x="229" y="19128"/>
                    </a:cubicBezTo>
                    <a:cubicBezTo>
                      <a:pt x="343" y="18466"/>
                      <a:pt x="571" y="17964"/>
                      <a:pt x="799" y="17690"/>
                    </a:cubicBezTo>
                    <a:cubicBezTo>
                      <a:pt x="845" y="17645"/>
                      <a:pt x="936" y="17553"/>
                      <a:pt x="1073" y="17439"/>
                    </a:cubicBezTo>
                    <a:cubicBezTo>
                      <a:pt x="1142" y="17371"/>
                      <a:pt x="1210" y="17302"/>
                      <a:pt x="1301" y="17211"/>
                    </a:cubicBezTo>
                    <a:cubicBezTo>
                      <a:pt x="1301" y="17211"/>
                      <a:pt x="1301" y="17211"/>
                      <a:pt x="1324" y="17211"/>
                    </a:cubicBezTo>
                    <a:cubicBezTo>
                      <a:pt x="1370" y="17143"/>
                      <a:pt x="1438" y="17097"/>
                      <a:pt x="1507" y="17028"/>
                    </a:cubicBezTo>
                    <a:cubicBezTo>
                      <a:pt x="1553" y="17006"/>
                      <a:pt x="1575" y="16983"/>
                      <a:pt x="1598" y="16937"/>
                    </a:cubicBezTo>
                    <a:cubicBezTo>
                      <a:pt x="1689" y="16869"/>
                      <a:pt x="1758" y="16800"/>
                      <a:pt x="1849" y="16732"/>
                    </a:cubicBezTo>
                    <a:cubicBezTo>
                      <a:pt x="1895" y="16686"/>
                      <a:pt x="1963" y="16640"/>
                      <a:pt x="2009" y="16595"/>
                    </a:cubicBezTo>
                    <a:cubicBezTo>
                      <a:pt x="2237" y="16389"/>
                      <a:pt x="2466" y="16184"/>
                      <a:pt x="2717" y="15978"/>
                    </a:cubicBezTo>
                    <a:cubicBezTo>
                      <a:pt x="3424" y="15362"/>
                      <a:pt x="4269" y="14632"/>
                      <a:pt x="5205" y="13833"/>
                    </a:cubicBezTo>
                    <a:cubicBezTo>
                      <a:pt x="10409" y="9382"/>
                      <a:pt x="18420" y="2626"/>
                      <a:pt x="19082" y="2260"/>
                    </a:cubicBezTo>
                    <a:cubicBezTo>
                      <a:pt x="19219" y="2169"/>
                      <a:pt x="19585" y="2055"/>
                      <a:pt x="20132" y="1918"/>
                    </a:cubicBezTo>
                    <a:cubicBezTo>
                      <a:pt x="20224" y="1895"/>
                      <a:pt x="20315" y="1872"/>
                      <a:pt x="20406" y="1850"/>
                    </a:cubicBezTo>
                    <a:cubicBezTo>
                      <a:pt x="20634" y="1804"/>
                      <a:pt x="20886" y="1735"/>
                      <a:pt x="21159" y="1690"/>
                    </a:cubicBezTo>
                    <a:cubicBezTo>
                      <a:pt x="21319" y="1644"/>
                      <a:pt x="21479" y="1621"/>
                      <a:pt x="21662" y="1576"/>
                    </a:cubicBezTo>
                    <a:cubicBezTo>
                      <a:pt x="21707" y="1576"/>
                      <a:pt x="21730" y="1553"/>
                      <a:pt x="21776" y="1553"/>
                    </a:cubicBezTo>
                    <a:cubicBezTo>
                      <a:pt x="21913" y="1530"/>
                      <a:pt x="22050" y="1507"/>
                      <a:pt x="22187" y="1462"/>
                    </a:cubicBezTo>
                    <a:cubicBezTo>
                      <a:pt x="22575" y="1393"/>
                      <a:pt x="23008" y="1302"/>
                      <a:pt x="23419" y="1210"/>
                    </a:cubicBezTo>
                    <a:cubicBezTo>
                      <a:pt x="23625" y="1188"/>
                      <a:pt x="23807" y="1142"/>
                      <a:pt x="24013" y="1119"/>
                    </a:cubicBezTo>
                    <a:cubicBezTo>
                      <a:pt x="24150" y="1074"/>
                      <a:pt x="24287" y="1051"/>
                      <a:pt x="24446" y="1028"/>
                    </a:cubicBezTo>
                    <a:cubicBezTo>
                      <a:pt x="24606" y="1005"/>
                      <a:pt x="24789" y="982"/>
                      <a:pt x="24948" y="937"/>
                    </a:cubicBezTo>
                    <a:cubicBezTo>
                      <a:pt x="25131" y="914"/>
                      <a:pt x="25314" y="868"/>
                      <a:pt x="25473" y="845"/>
                    </a:cubicBezTo>
                    <a:cubicBezTo>
                      <a:pt x="25656" y="822"/>
                      <a:pt x="25816" y="777"/>
                      <a:pt x="25998" y="754"/>
                    </a:cubicBezTo>
                    <a:cubicBezTo>
                      <a:pt x="26044" y="754"/>
                      <a:pt x="26090" y="731"/>
                      <a:pt x="26135" y="731"/>
                    </a:cubicBezTo>
                    <a:cubicBezTo>
                      <a:pt x="26455" y="686"/>
                      <a:pt x="26774" y="617"/>
                      <a:pt x="27094" y="571"/>
                    </a:cubicBezTo>
                    <a:cubicBezTo>
                      <a:pt x="27277" y="549"/>
                      <a:pt x="27459" y="503"/>
                      <a:pt x="27619" y="480"/>
                    </a:cubicBezTo>
                    <a:cubicBezTo>
                      <a:pt x="27665" y="480"/>
                      <a:pt x="27710" y="457"/>
                      <a:pt x="27733" y="457"/>
                    </a:cubicBezTo>
                    <a:cubicBezTo>
                      <a:pt x="27939" y="434"/>
                      <a:pt x="28121" y="412"/>
                      <a:pt x="28304" y="366"/>
                    </a:cubicBezTo>
                    <a:lnTo>
                      <a:pt x="28304" y="366"/>
                    </a:lnTo>
                    <a:cubicBezTo>
                      <a:pt x="28395" y="366"/>
                      <a:pt x="28464" y="343"/>
                      <a:pt x="28555" y="343"/>
                    </a:cubicBezTo>
                    <a:cubicBezTo>
                      <a:pt x="28669" y="320"/>
                      <a:pt x="28783" y="297"/>
                      <a:pt x="28897" y="275"/>
                    </a:cubicBezTo>
                    <a:cubicBezTo>
                      <a:pt x="29034" y="275"/>
                      <a:pt x="29171" y="252"/>
                      <a:pt x="29308" y="229"/>
                    </a:cubicBezTo>
                    <a:cubicBezTo>
                      <a:pt x="29468" y="206"/>
                      <a:pt x="29628" y="183"/>
                      <a:pt x="29765" y="161"/>
                    </a:cubicBezTo>
                    <a:cubicBezTo>
                      <a:pt x="29856" y="161"/>
                      <a:pt x="29924" y="138"/>
                      <a:pt x="29993" y="138"/>
                    </a:cubicBezTo>
                    <a:cubicBezTo>
                      <a:pt x="30061" y="138"/>
                      <a:pt x="30130" y="115"/>
                      <a:pt x="30198" y="115"/>
                    </a:cubicBezTo>
                    <a:cubicBezTo>
                      <a:pt x="30267" y="92"/>
                      <a:pt x="30335" y="92"/>
                      <a:pt x="30381" y="92"/>
                    </a:cubicBezTo>
                    <a:cubicBezTo>
                      <a:pt x="30404" y="92"/>
                      <a:pt x="30404" y="92"/>
                      <a:pt x="30404" y="92"/>
                    </a:cubicBezTo>
                    <a:cubicBezTo>
                      <a:pt x="30518" y="69"/>
                      <a:pt x="30586" y="69"/>
                      <a:pt x="30678" y="46"/>
                    </a:cubicBezTo>
                    <a:cubicBezTo>
                      <a:pt x="30860" y="24"/>
                      <a:pt x="31020" y="24"/>
                      <a:pt x="31157" y="24"/>
                    </a:cubicBezTo>
                    <a:cubicBezTo>
                      <a:pt x="31203" y="1"/>
                      <a:pt x="31248" y="1"/>
                      <a:pt x="31271" y="1"/>
                    </a:cubicBezTo>
                    <a:cubicBezTo>
                      <a:pt x="31431" y="1"/>
                      <a:pt x="31545" y="1"/>
                      <a:pt x="31591" y="24"/>
                    </a:cubicBezTo>
                    <a:cubicBezTo>
                      <a:pt x="31659" y="92"/>
                      <a:pt x="31636" y="617"/>
                      <a:pt x="31499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524;p8">
                <a:extLst>
                  <a:ext uri="{FF2B5EF4-FFF2-40B4-BE49-F238E27FC236}">
                    <a16:creationId xmlns:a16="http://schemas.microsoft.com/office/drawing/2014/main" xmlns="" id="{3205F48D-F25D-4D46-AE1D-574290CED496}"/>
                  </a:ext>
                </a:extLst>
              </p:cNvPr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extrusionOk="0">
                    <a:moveTo>
                      <a:pt x="12189" y="1"/>
                    </a:moveTo>
                    <a:cubicBezTo>
                      <a:pt x="12166" y="1"/>
                      <a:pt x="12121" y="1"/>
                      <a:pt x="12075" y="24"/>
                    </a:cubicBezTo>
                    <a:cubicBezTo>
                      <a:pt x="11938" y="24"/>
                      <a:pt x="11778" y="24"/>
                      <a:pt x="11596" y="46"/>
                    </a:cubicBezTo>
                    <a:cubicBezTo>
                      <a:pt x="11504" y="69"/>
                      <a:pt x="11436" y="69"/>
                      <a:pt x="11322" y="92"/>
                    </a:cubicBezTo>
                    <a:lnTo>
                      <a:pt x="11299" y="92"/>
                    </a:lnTo>
                    <a:cubicBezTo>
                      <a:pt x="11253" y="92"/>
                      <a:pt x="11185" y="92"/>
                      <a:pt x="11116" y="115"/>
                    </a:cubicBezTo>
                    <a:cubicBezTo>
                      <a:pt x="11048" y="115"/>
                      <a:pt x="10979" y="138"/>
                      <a:pt x="10911" y="138"/>
                    </a:cubicBezTo>
                    <a:cubicBezTo>
                      <a:pt x="10842" y="138"/>
                      <a:pt x="10774" y="161"/>
                      <a:pt x="10683" y="161"/>
                    </a:cubicBezTo>
                    <a:cubicBezTo>
                      <a:pt x="10546" y="183"/>
                      <a:pt x="10386" y="206"/>
                      <a:pt x="10226" y="229"/>
                    </a:cubicBezTo>
                    <a:cubicBezTo>
                      <a:pt x="10089" y="252"/>
                      <a:pt x="9952" y="275"/>
                      <a:pt x="9815" y="275"/>
                    </a:cubicBezTo>
                    <a:cubicBezTo>
                      <a:pt x="9701" y="297"/>
                      <a:pt x="9587" y="320"/>
                      <a:pt x="9473" y="343"/>
                    </a:cubicBezTo>
                    <a:cubicBezTo>
                      <a:pt x="9404" y="343"/>
                      <a:pt x="9313" y="366"/>
                      <a:pt x="9222" y="366"/>
                    </a:cubicBezTo>
                    <a:cubicBezTo>
                      <a:pt x="9039" y="412"/>
                      <a:pt x="8857" y="434"/>
                      <a:pt x="8651" y="457"/>
                    </a:cubicBezTo>
                    <a:cubicBezTo>
                      <a:pt x="8628" y="457"/>
                      <a:pt x="8583" y="480"/>
                      <a:pt x="8537" y="480"/>
                    </a:cubicBezTo>
                    <a:cubicBezTo>
                      <a:pt x="8377" y="503"/>
                      <a:pt x="8195" y="549"/>
                      <a:pt x="8012" y="571"/>
                    </a:cubicBezTo>
                    <a:cubicBezTo>
                      <a:pt x="7692" y="617"/>
                      <a:pt x="7373" y="686"/>
                      <a:pt x="7053" y="731"/>
                    </a:cubicBezTo>
                    <a:cubicBezTo>
                      <a:pt x="7008" y="731"/>
                      <a:pt x="6962" y="754"/>
                      <a:pt x="6916" y="754"/>
                    </a:cubicBezTo>
                    <a:cubicBezTo>
                      <a:pt x="6734" y="777"/>
                      <a:pt x="6574" y="822"/>
                      <a:pt x="6391" y="845"/>
                    </a:cubicBezTo>
                    <a:cubicBezTo>
                      <a:pt x="6232" y="868"/>
                      <a:pt x="6049" y="914"/>
                      <a:pt x="5866" y="937"/>
                    </a:cubicBezTo>
                    <a:cubicBezTo>
                      <a:pt x="5707" y="982"/>
                      <a:pt x="5524" y="1005"/>
                      <a:pt x="5364" y="1028"/>
                    </a:cubicBezTo>
                    <a:cubicBezTo>
                      <a:pt x="5205" y="1051"/>
                      <a:pt x="5068" y="1074"/>
                      <a:pt x="4931" y="1119"/>
                    </a:cubicBezTo>
                    <a:cubicBezTo>
                      <a:pt x="4725" y="1142"/>
                      <a:pt x="4543" y="1188"/>
                      <a:pt x="4337" y="1210"/>
                    </a:cubicBezTo>
                    <a:cubicBezTo>
                      <a:pt x="3926" y="1302"/>
                      <a:pt x="3493" y="1393"/>
                      <a:pt x="3105" y="1462"/>
                    </a:cubicBezTo>
                    <a:cubicBezTo>
                      <a:pt x="2968" y="1507"/>
                      <a:pt x="2831" y="1530"/>
                      <a:pt x="2694" y="1553"/>
                    </a:cubicBezTo>
                    <a:cubicBezTo>
                      <a:pt x="2648" y="1553"/>
                      <a:pt x="2625" y="1576"/>
                      <a:pt x="2580" y="1576"/>
                    </a:cubicBezTo>
                    <a:cubicBezTo>
                      <a:pt x="2397" y="1621"/>
                      <a:pt x="2237" y="1644"/>
                      <a:pt x="2077" y="1690"/>
                    </a:cubicBezTo>
                    <a:cubicBezTo>
                      <a:pt x="1804" y="1735"/>
                      <a:pt x="1552" y="1804"/>
                      <a:pt x="1324" y="1850"/>
                    </a:cubicBezTo>
                    <a:cubicBezTo>
                      <a:pt x="1233" y="1872"/>
                      <a:pt x="1142" y="1895"/>
                      <a:pt x="1050" y="1918"/>
                    </a:cubicBezTo>
                    <a:cubicBezTo>
                      <a:pt x="503" y="2055"/>
                      <a:pt x="137" y="2169"/>
                      <a:pt x="0" y="2260"/>
                    </a:cubicBezTo>
                    <a:cubicBezTo>
                      <a:pt x="0" y="2260"/>
                      <a:pt x="617" y="4406"/>
                      <a:pt x="754" y="4771"/>
                    </a:cubicBezTo>
                    <a:cubicBezTo>
                      <a:pt x="822" y="4931"/>
                      <a:pt x="1438" y="4977"/>
                      <a:pt x="2077" y="5022"/>
                    </a:cubicBezTo>
                    <a:cubicBezTo>
                      <a:pt x="2762" y="5068"/>
                      <a:pt x="3493" y="5091"/>
                      <a:pt x="3607" y="5251"/>
                    </a:cubicBezTo>
                    <a:cubicBezTo>
                      <a:pt x="3812" y="5524"/>
                      <a:pt x="3881" y="8035"/>
                      <a:pt x="4155" y="8309"/>
                    </a:cubicBezTo>
                    <a:cubicBezTo>
                      <a:pt x="4219" y="8373"/>
                      <a:pt x="4405" y="8396"/>
                      <a:pt x="4656" y="8396"/>
                    </a:cubicBezTo>
                    <a:cubicBezTo>
                      <a:pt x="5275" y="8396"/>
                      <a:pt x="6282" y="8256"/>
                      <a:pt x="6782" y="8256"/>
                    </a:cubicBezTo>
                    <a:cubicBezTo>
                      <a:pt x="6943" y="8256"/>
                      <a:pt x="7051" y="8271"/>
                      <a:pt x="7076" y="8309"/>
                    </a:cubicBezTo>
                    <a:cubicBezTo>
                      <a:pt x="7213" y="8515"/>
                      <a:pt x="7419" y="11139"/>
                      <a:pt x="7419" y="11139"/>
                    </a:cubicBezTo>
                    <a:lnTo>
                      <a:pt x="9929" y="11916"/>
                    </a:lnTo>
                    <a:cubicBezTo>
                      <a:pt x="9929" y="11893"/>
                      <a:pt x="9952" y="11870"/>
                      <a:pt x="9952" y="11847"/>
                    </a:cubicBezTo>
                    <a:cubicBezTo>
                      <a:pt x="9975" y="11824"/>
                      <a:pt x="9975" y="11801"/>
                      <a:pt x="9998" y="11756"/>
                    </a:cubicBezTo>
                    <a:cubicBezTo>
                      <a:pt x="10066" y="11550"/>
                      <a:pt x="10180" y="11231"/>
                      <a:pt x="10295" y="10774"/>
                    </a:cubicBezTo>
                    <a:cubicBezTo>
                      <a:pt x="10317" y="10706"/>
                      <a:pt x="10340" y="10637"/>
                      <a:pt x="10363" y="10569"/>
                    </a:cubicBezTo>
                    <a:cubicBezTo>
                      <a:pt x="10363" y="10546"/>
                      <a:pt x="10363" y="10523"/>
                      <a:pt x="10386" y="10500"/>
                    </a:cubicBezTo>
                    <a:cubicBezTo>
                      <a:pt x="10432" y="10341"/>
                      <a:pt x="10477" y="10158"/>
                      <a:pt x="10523" y="9975"/>
                    </a:cubicBezTo>
                    <a:cubicBezTo>
                      <a:pt x="10637" y="9542"/>
                      <a:pt x="10774" y="9040"/>
                      <a:pt x="10911" y="8515"/>
                    </a:cubicBezTo>
                    <a:cubicBezTo>
                      <a:pt x="10934" y="8400"/>
                      <a:pt x="10957" y="8286"/>
                      <a:pt x="10979" y="8149"/>
                    </a:cubicBezTo>
                    <a:cubicBezTo>
                      <a:pt x="11002" y="8127"/>
                      <a:pt x="11002" y="8081"/>
                      <a:pt x="11002" y="8058"/>
                    </a:cubicBezTo>
                    <a:cubicBezTo>
                      <a:pt x="11071" y="7830"/>
                      <a:pt x="11116" y="7602"/>
                      <a:pt x="11185" y="7350"/>
                    </a:cubicBezTo>
                    <a:cubicBezTo>
                      <a:pt x="11276" y="6962"/>
                      <a:pt x="11367" y="6552"/>
                      <a:pt x="11459" y="6141"/>
                    </a:cubicBezTo>
                    <a:cubicBezTo>
                      <a:pt x="11481" y="6072"/>
                      <a:pt x="11504" y="5981"/>
                      <a:pt x="11527" y="5890"/>
                    </a:cubicBezTo>
                    <a:cubicBezTo>
                      <a:pt x="11527" y="5798"/>
                      <a:pt x="11550" y="5707"/>
                      <a:pt x="11573" y="5616"/>
                    </a:cubicBezTo>
                    <a:cubicBezTo>
                      <a:pt x="11596" y="5502"/>
                      <a:pt x="11641" y="5388"/>
                      <a:pt x="11664" y="5273"/>
                    </a:cubicBezTo>
                    <a:cubicBezTo>
                      <a:pt x="11687" y="5159"/>
                      <a:pt x="11710" y="5045"/>
                      <a:pt x="11733" y="4931"/>
                    </a:cubicBezTo>
                    <a:cubicBezTo>
                      <a:pt x="11755" y="4817"/>
                      <a:pt x="11778" y="4703"/>
                      <a:pt x="11801" y="4589"/>
                    </a:cubicBezTo>
                    <a:cubicBezTo>
                      <a:pt x="11847" y="4360"/>
                      <a:pt x="11892" y="4155"/>
                      <a:pt x="11938" y="3927"/>
                    </a:cubicBezTo>
                    <a:cubicBezTo>
                      <a:pt x="11961" y="3835"/>
                      <a:pt x="11984" y="3721"/>
                      <a:pt x="12006" y="3607"/>
                    </a:cubicBezTo>
                    <a:cubicBezTo>
                      <a:pt x="12029" y="3493"/>
                      <a:pt x="12052" y="3402"/>
                      <a:pt x="12075" y="3288"/>
                    </a:cubicBezTo>
                    <a:cubicBezTo>
                      <a:pt x="12189" y="2763"/>
                      <a:pt x="12280" y="2283"/>
                      <a:pt x="12349" y="1850"/>
                    </a:cubicBezTo>
                    <a:cubicBezTo>
                      <a:pt x="12372" y="1713"/>
                      <a:pt x="12395" y="1576"/>
                      <a:pt x="12417" y="1439"/>
                    </a:cubicBezTo>
                    <a:cubicBezTo>
                      <a:pt x="12554" y="617"/>
                      <a:pt x="12577" y="92"/>
                      <a:pt x="12509" y="24"/>
                    </a:cubicBezTo>
                    <a:cubicBezTo>
                      <a:pt x="12463" y="1"/>
                      <a:pt x="12349" y="1"/>
                      <a:pt x="121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525;p8">
                <a:extLst>
                  <a:ext uri="{FF2B5EF4-FFF2-40B4-BE49-F238E27FC236}">
                    <a16:creationId xmlns:a16="http://schemas.microsoft.com/office/drawing/2014/main" xmlns="" id="{656B2C61-68EF-4481-9B61-638E7824858A}"/>
                  </a:ext>
                </a:extLst>
              </p:cNvPr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fill="none" extrusionOk="0">
                    <a:moveTo>
                      <a:pt x="12417" y="1439"/>
                    </a:moveTo>
                    <a:cubicBezTo>
                      <a:pt x="12395" y="1576"/>
                      <a:pt x="12372" y="1713"/>
                      <a:pt x="12349" y="1850"/>
                    </a:cubicBezTo>
                    <a:cubicBezTo>
                      <a:pt x="12280" y="2283"/>
                      <a:pt x="12189" y="2763"/>
                      <a:pt x="12075" y="3288"/>
                    </a:cubicBezTo>
                    <a:cubicBezTo>
                      <a:pt x="12052" y="3402"/>
                      <a:pt x="12029" y="3493"/>
                      <a:pt x="12006" y="3607"/>
                    </a:cubicBezTo>
                    <a:cubicBezTo>
                      <a:pt x="11984" y="3721"/>
                      <a:pt x="11961" y="3835"/>
                      <a:pt x="11938" y="3927"/>
                    </a:cubicBezTo>
                    <a:cubicBezTo>
                      <a:pt x="11892" y="4155"/>
                      <a:pt x="11847" y="4360"/>
                      <a:pt x="11801" y="4589"/>
                    </a:cubicBezTo>
                    <a:cubicBezTo>
                      <a:pt x="11778" y="4703"/>
                      <a:pt x="11755" y="4817"/>
                      <a:pt x="11733" y="4931"/>
                    </a:cubicBezTo>
                    <a:cubicBezTo>
                      <a:pt x="11710" y="5045"/>
                      <a:pt x="11687" y="5159"/>
                      <a:pt x="11664" y="5273"/>
                    </a:cubicBezTo>
                    <a:cubicBezTo>
                      <a:pt x="11641" y="5388"/>
                      <a:pt x="11596" y="5502"/>
                      <a:pt x="11573" y="5616"/>
                    </a:cubicBezTo>
                    <a:cubicBezTo>
                      <a:pt x="11550" y="5707"/>
                      <a:pt x="11527" y="5798"/>
                      <a:pt x="11527" y="5890"/>
                    </a:cubicBezTo>
                    <a:cubicBezTo>
                      <a:pt x="11504" y="5981"/>
                      <a:pt x="11481" y="6072"/>
                      <a:pt x="11459" y="6141"/>
                    </a:cubicBezTo>
                    <a:cubicBezTo>
                      <a:pt x="11367" y="6552"/>
                      <a:pt x="11276" y="6962"/>
                      <a:pt x="11185" y="7350"/>
                    </a:cubicBezTo>
                    <a:cubicBezTo>
                      <a:pt x="11116" y="7602"/>
                      <a:pt x="11071" y="7830"/>
                      <a:pt x="11002" y="8058"/>
                    </a:cubicBezTo>
                    <a:cubicBezTo>
                      <a:pt x="11002" y="8081"/>
                      <a:pt x="11002" y="8127"/>
                      <a:pt x="10979" y="8149"/>
                    </a:cubicBezTo>
                    <a:cubicBezTo>
                      <a:pt x="10957" y="8286"/>
                      <a:pt x="10934" y="8400"/>
                      <a:pt x="10911" y="8515"/>
                    </a:cubicBezTo>
                    <a:cubicBezTo>
                      <a:pt x="10774" y="9040"/>
                      <a:pt x="10637" y="9542"/>
                      <a:pt x="10523" y="9975"/>
                    </a:cubicBezTo>
                    <a:cubicBezTo>
                      <a:pt x="10477" y="10158"/>
                      <a:pt x="10432" y="10341"/>
                      <a:pt x="10386" y="10500"/>
                    </a:cubicBezTo>
                    <a:cubicBezTo>
                      <a:pt x="10363" y="10523"/>
                      <a:pt x="10363" y="10546"/>
                      <a:pt x="10363" y="10569"/>
                    </a:cubicBezTo>
                    <a:cubicBezTo>
                      <a:pt x="10340" y="10637"/>
                      <a:pt x="10317" y="10706"/>
                      <a:pt x="10295" y="10774"/>
                    </a:cubicBezTo>
                    <a:cubicBezTo>
                      <a:pt x="10180" y="11231"/>
                      <a:pt x="10066" y="11550"/>
                      <a:pt x="9998" y="11756"/>
                    </a:cubicBezTo>
                    <a:cubicBezTo>
                      <a:pt x="9975" y="11801"/>
                      <a:pt x="9975" y="11824"/>
                      <a:pt x="9952" y="11847"/>
                    </a:cubicBezTo>
                    <a:cubicBezTo>
                      <a:pt x="9952" y="11870"/>
                      <a:pt x="9929" y="11893"/>
                      <a:pt x="9929" y="11916"/>
                    </a:cubicBezTo>
                    <a:lnTo>
                      <a:pt x="7419" y="11139"/>
                    </a:lnTo>
                    <a:cubicBezTo>
                      <a:pt x="7419" y="11139"/>
                      <a:pt x="7213" y="8515"/>
                      <a:pt x="7076" y="8309"/>
                    </a:cubicBezTo>
                    <a:cubicBezTo>
                      <a:pt x="6939" y="8104"/>
                      <a:pt x="4428" y="8583"/>
                      <a:pt x="4155" y="8309"/>
                    </a:cubicBezTo>
                    <a:cubicBezTo>
                      <a:pt x="3881" y="8035"/>
                      <a:pt x="3812" y="5524"/>
                      <a:pt x="3607" y="5251"/>
                    </a:cubicBezTo>
                    <a:cubicBezTo>
                      <a:pt x="3493" y="5091"/>
                      <a:pt x="2762" y="5068"/>
                      <a:pt x="2077" y="5022"/>
                    </a:cubicBezTo>
                    <a:cubicBezTo>
                      <a:pt x="1438" y="4977"/>
                      <a:pt x="822" y="4931"/>
                      <a:pt x="754" y="4771"/>
                    </a:cubicBezTo>
                    <a:cubicBezTo>
                      <a:pt x="617" y="4406"/>
                      <a:pt x="0" y="2260"/>
                      <a:pt x="0" y="2260"/>
                    </a:cubicBezTo>
                    <a:cubicBezTo>
                      <a:pt x="137" y="2169"/>
                      <a:pt x="503" y="2055"/>
                      <a:pt x="1050" y="1918"/>
                    </a:cubicBezTo>
                    <a:cubicBezTo>
                      <a:pt x="1142" y="1895"/>
                      <a:pt x="1233" y="1872"/>
                      <a:pt x="1324" y="1850"/>
                    </a:cubicBezTo>
                    <a:cubicBezTo>
                      <a:pt x="1552" y="1804"/>
                      <a:pt x="1804" y="1735"/>
                      <a:pt x="2077" y="1690"/>
                    </a:cubicBezTo>
                    <a:cubicBezTo>
                      <a:pt x="2237" y="1644"/>
                      <a:pt x="2397" y="1621"/>
                      <a:pt x="2580" y="1576"/>
                    </a:cubicBezTo>
                    <a:cubicBezTo>
                      <a:pt x="2625" y="1576"/>
                      <a:pt x="2648" y="1553"/>
                      <a:pt x="2694" y="1553"/>
                    </a:cubicBezTo>
                    <a:cubicBezTo>
                      <a:pt x="2831" y="1530"/>
                      <a:pt x="2968" y="1507"/>
                      <a:pt x="3105" y="1462"/>
                    </a:cubicBezTo>
                    <a:cubicBezTo>
                      <a:pt x="3493" y="1393"/>
                      <a:pt x="3926" y="1302"/>
                      <a:pt x="4337" y="1210"/>
                    </a:cubicBezTo>
                    <a:cubicBezTo>
                      <a:pt x="4543" y="1188"/>
                      <a:pt x="4725" y="1142"/>
                      <a:pt x="4931" y="1119"/>
                    </a:cubicBezTo>
                    <a:cubicBezTo>
                      <a:pt x="5068" y="1074"/>
                      <a:pt x="5205" y="1051"/>
                      <a:pt x="5364" y="1028"/>
                    </a:cubicBezTo>
                    <a:cubicBezTo>
                      <a:pt x="5524" y="1005"/>
                      <a:pt x="5707" y="982"/>
                      <a:pt x="5866" y="937"/>
                    </a:cubicBezTo>
                    <a:cubicBezTo>
                      <a:pt x="6049" y="914"/>
                      <a:pt x="6232" y="868"/>
                      <a:pt x="6391" y="845"/>
                    </a:cubicBezTo>
                    <a:cubicBezTo>
                      <a:pt x="6574" y="822"/>
                      <a:pt x="6734" y="777"/>
                      <a:pt x="6916" y="754"/>
                    </a:cubicBezTo>
                    <a:cubicBezTo>
                      <a:pt x="6962" y="754"/>
                      <a:pt x="7008" y="731"/>
                      <a:pt x="7053" y="731"/>
                    </a:cubicBezTo>
                    <a:cubicBezTo>
                      <a:pt x="7373" y="686"/>
                      <a:pt x="7692" y="617"/>
                      <a:pt x="8012" y="571"/>
                    </a:cubicBezTo>
                    <a:cubicBezTo>
                      <a:pt x="8195" y="549"/>
                      <a:pt x="8377" y="503"/>
                      <a:pt x="8537" y="480"/>
                    </a:cubicBezTo>
                    <a:cubicBezTo>
                      <a:pt x="8583" y="480"/>
                      <a:pt x="8628" y="457"/>
                      <a:pt x="8651" y="457"/>
                    </a:cubicBezTo>
                    <a:cubicBezTo>
                      <a:pt x="8857" y="434"/>
                      <a:pt x="9039" y="412"/>
                      <a:pt x="9222" y="366"/>
                    </a:cubicBezTo>
                    <a:lnTo>
                      <a:pt x="9222" y="366"/>
                    </a:lnTo>
                    <a:cubicBezTo>
                      <a:pt x="9313" y="366"/>
                      <a:pt x="9404" y="343"/>
                      <a:pt x="9473" y="343"/>
                    </a:cubicBezTo>
                    <a:cubicBezTo>
                      <a:pt x="9587" y="320"/>
                      <a:pt x="9701" y="297"/>
                      <a:pt x="9815" y="275"/>
                    </a:cubicBezTo>
                    <a:cubicBezTo>
                      <a:pt x="9952" y="275"/>
                      <a:pt x="10089" y="252"/>
                      <a:pt x="10226" y="229"/>
                    </a:cubicBezTo>
                    <a:cubicBezTo>
                      <a:pt x="10386" y="206"/>
                      <a:pt x="10546" y="183"/>
                      <a:pt x="10683" y="161"/>
                    </a:cubicBezTo>
                    <a:cubicBezTo>
                      <a:pt x="10774" y="161"/>
                      <a:pt x="10842" y="138"/>
                      <a:pt x="10911" y="138"/>
                    </a:cubicBezTo>
                    <a:cubicBezTo>
                      <a:pt x="10979" y="138"/>
                      <a:pt x="11048" y="115"/>
                      <a:pt x="11116" y="115"/>
                    </a:cubicBezTo>
                    <a:cubicBezTo>
                      <a:pt x="11185" y="92"/>
                      <a:pt x="11253" y="92"/>
                      <a:pt x="11299" y="92"/>
                    </a:cubicBezTo>
                    <a:cubicBezTo>
                      <a:pt x="11322" y="92"/>
                      <a:pt x="11322" y="92"/>
                      <a:pt x="11322" y="92"/>
                    </a:cubicBezTo>
                    <a:cubicBezTo>
                      <a:pt x="11436" y="69"/>
                      <a:pt x="11504" y="69"/>
                      <a:pt x="11596" y="46"/>
                    </a:cubicBezTo>
                    <a:cubicBezTo>
                      <a:pt x="11778" y="24"/>
                      <a:pt x="11938" y="24"/>
                      <a:pt x="12075" y="24"/>
                    </a:cubicBezTo>
                    <a:cubicBezTo>
                      <a:pt x="12121" y="1"/>
                      <a:pt x="12166" y="1"/>
                      <a:pt x="12189" y="1"/>
                    </a:cubicBezTo>
                    <a:cubicBezTo>
                      <a:pt x="12349" y="1"/>
                      <a:pt x="12463" y="1"/>
                      <a:pt x="12509" y="24"/>
                    </a:cubicBezTo>
                    <a:cubicBezTo>
                      <a:pt x="12577" y="92"/>
                      <a:pt x="12554" y="617"/>
                      <a:pt x="12417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526;p8">
                <a:extLst>
                  <a:ext uri="{FF2B5EF4-FFF2-40B4-BE49-F238E27FC236}">
                    <a16:creationId xmlns:a16="http://schemas.microsoft.com/office/drawing/2014/main" xmlns="" id="{97DF681B-16B8-4AFF-B511-3C720A548584}"/>
                  </a:ext>
                </a:extLst>
              </p:cNvPr>
              <p:cNvSpPr/>
              <p:nvPr/>
            </p:nvSpPr>
            <p:spPr>
              <a:xfrm>
                <a:off x="1473525" y="2481075"/>
                <a:ext cx="85625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291" extrusionOk="0">
                    <a:moveTo>
                      <a:pt x="3070" y="1"/>
                    </a:moveTo>
                    <a:cubicBezTo>
                      <a:pt x="2595" y="1"/>
                      <a:pt x="1440" y="148"/>
                      <a:pt x="1" y="369"/>
                    </a:cubicBezTo>
                    <a:cubicBezTo>
                      <a:pt x="1" y="369"/>
                      <a:pt x="206" y="3085"/>
                      <a:pt x="2854" y="3291"/>
                    </a:cubicBezTo>
                    <a:cubicBezTo>
                      <a:pt x="3219" y="1510"/>
                      <a:pt x="3425" y="141"/>
                      <a:pt x="3288" y="27"/>
                    </a:cubicBezTo>
                    <a:cubicBezTo>
                      <a:pt x="3257" y="9"/>
                      <a:pt x="3183" y="1"/>
                      <a:pt x="3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527;p8">
                <a:extLst>
                  <a:ext uri="{FF2B5EF4-FFF2-40B4-BE49-F238E27FC236}">
                    <a16:creationId xmlns:a16="http://schemas.microsoft.com/office/drawing/2014/main" xmlns="" id="{BA110E97-5101-4302-A69E-E9CC6FF5C054}"/>
                  </a:ext>
                </a:extLst>
              </p:cNvPr>
              <p:cNvSpPr/>
              <p:nvPr/>
            </p:nvSpPr>
            <p:spPr>
              <a:xfrm>
                <a:off x="765950" y="2826950"/>
                <a:ext cx="358950" cy="3769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076" extrusionOk="0">
                    <a:moveTo>
                      <a:pt x="5205" y="1"/>
                    </a:moveTo>
                    <a:cubicBezTo>
                      <a:pt x="4269" y="800"/>
                      <a:pt x="3424" y="1530"/>
                      <a:pt x="2717" y="2146"/>
                    </a:cubicBezTo>
                    <a:cubicBezTo>
                      <a:pt x="2466" y="2352"/>
                      <a:pt x="2237" y="2557"/>
                      <a:pt x="2009" y="2763"/>
                    </a:cubicBezTo>
                    <a:cubicBezTo>
                      <a:pt x="1963" y="2808"/>
                      <a:pt x="1895" y="2854"/>
                      <a:pt x="1849" y="2900"/>
                    </a:cubicBezTo>
                    <a:cubicBezTo>
                      <a:pt x="1758" y="2968"/>
                      <a:pt x="1689" y="3037"/>
                      <a:pt x="1621" y="3105"/>
                    </a:cubicBezTo>
                    <a:cubicBezTo>
                      <a:pt x="1575" y="3151"/>
                      <a:pt x="1553" y="3174"/>
                      <a:pt x="1507" y="3196"/>
                    </a:cubicBezTo>
                    <a:cubicBezTo>
                      <a:pt x="1438" y="3265"/>
                      <a:pt x="1370" y="3311"/>
                      <a:pt x="1324" y="3379"/>
                    </a:cubicBezTo>
                    <a:lnTo>
                      <a:pt x="1301" y="3379"/>
                    </a:lnTo>
                    <a:cubicBezTo>
                      <a:pt x="1210" y="3470"/>
                      <a:pt x="1142" y="3539"/>
                      <a:pt x="1073" y="3607"/>
                    </a:cubicBezTo>
                    <a:cubicBezTo>
                      <a:pt x="936" y="3721"/>
                      <a:pt x="845" y="3813"/>
                      <a:pt x="799" y="3858"/>
                    </a:cubicBezTo>
                    <a:cubicBezTo>
                      <a:pt x="571" y="4132"/>
                      <a:pt x="343" y="4634"/>
                      <a:pt x="229" y="5296"/>
                    </a:cubicBezTo>
                    <a:cubicBezTo>
                      <a:pt x="0" y="6711"/>
                      <a:pt x="274" y="8857"/>
                      <a:pt x="2192" y="11482"/>
                    </a:cubicBezTo>
                    <a:cubicBezTo>
                      <a:pt x="4155" y="14153"/>
                      <a:pt x="6300" y="14997"/>
                      <a:pt x="7852" y="15066"/>
                    </a:cubicBezTo>
                    <a:cubicBezTo>
                      <a:pt x="7961" y="15072"/>
                      <a:pt x="8067" y="15076"/>
                      <a:pt x="8170" y="15076"/>
                    </a:cubicBezTo>
                    <a:cubicBezTo>
                      <a:pt x="8755" y="15076"/>
                      <a:pt x="9234" y="14970"/>
                      <a:pt x="9564" y="14814"/>
                    </a:cubicBezTo>
                    <a:cubicBezTo>
                      <a:pt x="9724" y="14746"/>
                      <a:pt x="10135" y="14449"/>
                      <a:pt x="10728" y="13993"/>
                    </a:cubicBezTo>
                    <a:cubicBezTo>
                      <a:pt x="10797" y="13924"/>
                      <a:pt x="10865" y="13879"/>
                      <a:pt x="10957" y="13810"/>
                    </a:cubicBezTo>
                    <a:cubicBezTo>
                      <a:pt x="11162" y="13628"/>
                      <a:pt x="11413" y="13445"/>
                      <a:pt x="11687" y="13217"/>
                    </a:cubicBezTo>
                    <a:cubicBezTo>
                      <a:pt x="12440" y="12600"/>
                      <a:pt x="13353" y="11847"/>
                      <a:pt x="14358" y="11003"/>
                    </a:cubicBezTo>
                    <a:cubicBezTo>
                      <a:pt x="13581" y="10797"/>
                      <a:pt x="12874" y="10523"/>
                      <a:pt x="12212" y="10204"/>
                    </a:cubicBezTo>
                    <a:cubicBezTo>
                      <a:pt x="12075" y="10135"/>
                      <a:pt x="11915" y="10067"/>
                      <a:pt x="11778" y="9975"/>
                    </a:cubicBezTo>
                    <a:cubicBezTo>
                      <a:pt x="10500" y="9291"/>
                      <a:pt x="9473" y="8446"/>
                      <a:pt x="8628" y="7533"/>
                    </a:cubicBezTo>
                    <a:cubicBezTo>
                      <a:pt x="5570" y="4201"/>
                      <a:pt x="5205" y="1"/>
                      <a:pt x="5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528;p8">
                <a:extLst>
                  <a:ext uri="{FF2B5EF4-FFF2-40B4-BE49-F238E27FC236}">
                    <a16:creationId xmlns:a16="http://schemas.microsoft.com/office/drawing/2014/main" xmlns="" id="{F084BA55-4C5D-4193-BE6F-81A62C5ADBB6}"/>
                  </a:ext>
                </a:extLst>
              </p:cNvPr>
              <p:cNvSpPr/>
              <p:nvPr/>
            </p:nvSpPr>
            <p:spPr>
              <a:xfrm>
                <a:off x="806475" y="2880600"/>
                <a:ext cx="25165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0066" h="11847" extrusionOk="0">
                    <a:moveTo>
                      <a:pt x="1096" y="0"/>
                    </a:moveTo>
                    <a:cubicBezTo>
                      <a:pt x="845" y="206"/>
                      <a:pt x="616" y="411"/>
                      <a:pt x="388" y="617"/>
                    </a:cubicBezTo>
                    <a:cubicBezTo>
                      <a:pt x="342" y="662"/>
                      <a:pt x="274" y="708"/>
                      <a:pt x="228" y="754"/>
                    </a:cubicBezTo>
                    <a:cubicBezTo>
                      <a:pt x="137" y="822"/>
                      <a:pt x="68" y="891"/>
                      <a:pt x="0" y="959"/>
                    </a:cubicBezTo>
                    <a:cubicBezTo>
                      <a:pt x="0" y="959"/>
                      <a:pt x="342" y="10660"/>
                      <a:pt x="9107" y="11847"/>
                    </a:cubicBezTo>
                    <a:cubicBezTo>
                      <a:pt x="9176" y="11778"/>
                      <a:pt x="9244" y="11733"/>
                      <a:pt x="9336" y="11664"/>
                    </a:cubicBezTo>
                    <a:cubicBezTo>
                      <a:pt x="9541" y="11482"/>
                      <a:pt x="9792" y="11299"/>
                      <a:pt x="10066" y="11071"/>
                    </a:cubicBezTo>
                    <a:cubicBezTo>
                      <a:pt x="9701" y="11048"/>
                      <a:pt x="1940" y="10272"/>
                      <a:pt x="10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529;p8">
                <a:extLst>
                  <a:ext uri="{FF2B5EF4-FFF2-40B4-BE49-F238E27FC236}">
                    <a16:creationId xmlns:a16="http://schemas.microsoft.com/office/drawing/2014/main" xmlns="" id="{9B23F636-7B98-4CC7-AB7A-1028A7523348}"/>
                  </a:ext>
                </a:extLst>
              </p:cNvPr>
              <p:cNvSpPr/>
              <p:nvPr/>
            </p:nvSpPr>
            <p:spPr>
              <a:xfrm>
                <a:off x="765950" y="2826950"/>
                <a:ext cx="358950" cy="3778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112" fill="none" extrusionOk="0">
                    <a:moveTo>
                      <a:pt x="14358" y="11003"/>
                    </a:moveTo>
                    <a:cubicBezTo>
                      <a:pt x="13353" y="11847"/>
                      <a:pt x="12440" y="12600"/>
                      <a:pt x="11687" y="13217"/>
                    </a:cubicBezTo>
                    <a:cubicBezTo>
                      <a:pt x="11687" y="13217"/>
                      <a:pt x="11687" y="13217"/>
                      <a:pt x="11687" y="13217"/>
                    </a:cubicBezTo>
                    <a:cubicBezTo>
                      <a:pt x="11413" y="13445"/>
                      <a:pt x="11162" y="13628"/>
                      <a:pt x="10957" y="13810"/>
                    </a:cubicBezTo>
                    <a:cubicBezTo>
                      <a:pt x="10865" y="13879"/>
                      <a:pt x="10797" y="13924"/>
                      <a:pt x="10728" y="13993"/>
                    </a:cubicBezTo>
                    <a:lnTo>
                      <a:pt x="10728" y="13993"/>
                    </a:lnTo>
                    <a:cubicBezTo>
                      <a:pt x="10135" y="14449"/>
                      <a:pt x="9724" y="14746"/>
                      <a:pt x="9564" y="14814"/>
                    </a:cubicBezTo>
                    <a:cubicBezTo>
                      <a:pt x="9176" y="14997"/>
                      <a:pt x="8583" y="15111"/>
                      <a:pt x="7852" y="15066"/>
                    </a:cubicBezTo>
                    <a:cubicBezTo>
                      <a:pt x="6300" y="14997"/>
                      <a:pt x="4155" y="14153"/>
                      <a:pt x="2192" y="11482"/>
                    </a:cubicBezTo>
                    <a:cubicBezTo>
                      <a:pt x="274" y="8857"/>
                      <a:pt x="0" y="6711"/>
                      <a:pt x="229" y="5296"/>
                    </a:cubicBezTo>
                    <a:cubicBezTo>
                      <a:pt x="229" y="5296"/>
                      <a:pt x="229" y="5296"/>
                      <a:pt x="229" y="5296"/>
                    </a:cubicBezTo>
                    <a:cubicBezTo>
                      <a:pt x="343" y="4634"/>
                      <a:pt x="571" y="4132"/>
                      <a:pt x="799" y="3858"/>
                    </a:cubicBezTo>
                    <a:cubicBezTo>
                      <a:pt x="845" y="3813"/>
                      <a:pt x="936" y="3721"/>
                      <a:pt x="1073" y="3607"/>
                    </a:cubicBezTo>
                    <a:cubicBezTo>
                      <a:pt x="1142" y="3539"/>
                      <a:pt x="1210" y="3470"/>
                      <a:pt x="1301" y="3379"/>
                    </a:cubicBezTo>
                    <a:cubicBezTo>
                      <a:pt x="1301" y="3379"/>
                      <a:pt x="1301" y="3379"/>
                      <a:pt x="1324" y="3379"/>
                    </a:cubicBezTo>
                    <a:cubicBezTo>
                      <a:pt x="1370" y="3311"/>
                      <a:pt x="1438" y="3265"/>
                      <a:pt x="1507" y="3196"/>
                    </a:cubicBezTo>
                    <a:cubicBezTo>
                      <a:pt x="1553" y="3174"/>
                      <a:pt x="1575" y="3151"/>
                      <a:pt x="1621" y="3105"/>
                    </a:cubicBezTo>
                    <a:cubicBezTo>
                      <a:pt x="1689" y="3037"/>
                      <a:pt x="1758" y="2968"/>
                      <a:pt x="1849" y="2900"/>
                    </a:cubicBezTo>
                    <a:cubicBezTo>
                      <a:pt x="1895" y="2854"/>
                      <a:pt x="1963" y="2808"/>
                      <a:pt x="2009" y="2763"/>
                    </a:cubicBezTo>
                    <a:cubicBezTo>
                      <a:pt x="2237" y="2557"/>
                      <a:pt x="2466" y="2352"/>
                      <a:pt x="2717" y="2146"/>
                    </a:cubicBezTo>
                    <a:cubicBezTo>
                      <a:pt x="3424" y="1530"/>
                      <a:pt x="4269" y="800"/>
                      <a:pt x="5205" y="1"/>
                    </a:cubicBezTo>
                    <a:cubicBezTo>
                      <a:pt x="5205" y="1"/>
                      <a:pt x="5570" y="4201"/>
                      <a:pt x="8628" y="7533"/>
                    </a:cubicBezTo>
                    <a:cubicBezTo>
                      <a:pt x="9473" y="8446"/>
                      <a:pt x="10500" y="9291"/>
                      <a:pt x="11778" y="9975"/>
                    </a:cubicBezTo>
                    <a:lnTo>
                      <a:pt x="11778" y="9975"/>
                    </a:lnTo>
                    <a:cubicBezTo>
                      <a:pt x="11915" y="10067"/>
                      <a:pt x="12075" y="10135"/>
                      <a:pt x="12212" y="10204"/>
                    </a:cubicBezTo>
                    <a:cubicBezTo>
                      <a:pt x="12874" y="10523"/>
                      <a:pt x="13581" y="10797"/>
                      <a:pt x="14358" y="11003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530;p8">
                <a:extLst>
                  <a:ext uri="{FF2B5EF4-FFF2-40B4-BE49-F238E27FC236}">
                    <a16:creationId xmlns:a16="http://schemas.microsoft.com/office/drawing/2014/main" xmlns="" id="{BFC7CDDC-0EE1-44F4-8D7C-4C724B3D17F3}"/>
                  </a:ext>
                </a:extLst>
              </p:cNvPr>
              <p:cNvSpPr/>
              <p:nvPr/>
            </p:nvSpPr>
            <p:spPr>
              <a:xfrm>
                <a:off x="915450" y="2600425"/>
                <a:ext cx="346400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12167" fill="none" extrusionOk="0">
                    <a:moveTo>
                      <a:pt x="13856" y="0"/>
                    </a:moveTo>
                    <a:lnTo>
                      <a:pt x="1" y="12166"/>
                    </a:lnTo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531;p8">
                <a:extLst>
                  <a:ext uri="{FF2B5EF4-FFF2-40B4-BE49-F238E27FC236}">
                    <a16:creationId xmlns:a16="http://schemas.microsoft.com/office/drawing/2014/main" xmlns="" id="{7E20B3EA-893A-4314-B01F-C56550E08C76}"/>
                  </a:ext>
                </a:extLst>
              </p:cNvPr>
              <p:cNvSpPr/>
              <p:nvPr/>
            </p:nvSpPr>
            <p:spPr>
              <a:xfrm>
                <a:off x="981650" y="2688875"/>
                <a:ext cx="365225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13057" fill="none" extrusionOk="0">
                    <a:moveTo>
                      <a:pt x="14609" y="0"/>
                    </a:moveTo>
                    <a:lnTo>
                      <a:pt x="0" y="13056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532;p8">
                <a:extLst>
                  <a:ext uri="{FF2B5EF4-FFF2-40B4-BE49-F238E27FC236}">
                    <a16:creationId xmlns:a16="http://schemas.microsoft.com/office/drawing/2014/main" xmlns="" id="{F5C372B6-AF9F-4979-99DB-9C7E43E401E8}"/>
                  </a:ext>
                </a:extLst>
              </p:cNvPr>
              <p:cNvSpPr/>
              <p:nvPr/>
            </p:nvSpPr>
            <p:spPr>
              <a:xfrm>
                <a:off x="1071225" y="2759625"/>
                <a:ext cx="357250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4290" h="12897" fill="none" extrusionOk="0">
                    <a:moveTo>
                      <a:pt x="14290" y="0"/>
                    </a:moveTo>
                    <a:lnTo>
                      <a:pt x="1" y="12897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" name="Google Shape;533;p8">
              <a:extLst>
                <a:ext uri="{FF2B5EF4-FFF2-40B4-BE49-F238E27FC236}">
                  <a16:creationId xmlns:a16="http://schemas.microsoft.com/office/drawing/2014/main" xmlns="" id="{44B68BFA-42E4-492B-8C44-23C98A135F6B}"/>
                </a:ext>
              </a:extLst>
            </p:cNvPr>
            <p:cNvGrpSpPr/>
            <p:nvPr/>
          </p:nvGrpSpPr>
          <p:grpSpPr>
            <a:xfrm rot="2827410">
              <a:off x="8144137" y="3917211"/>
              <a:ext cx="859949" cy="990595"/>
              <a:chOff x="2717500" y="635175"/>
              <a:chExt cx="859975" cy="990625"/>
            </a:xfrm>
          </p:grpSpPr>
          <p:sp>
            <p:nvSpPr>
              <p:cNvPr id="119" name="Google Shape;534;p8">
                <a:extLst>
                  <a:ext uri="{FF2B5EF4-FFF2-40B4-BE49-F238E27FC236}">
                    <a16:creationId xmlns:a16="http://schemas.microsoft.com/office/drawing/2014/main" xmlns="" id="{A75392E0-0102-4C6F-A6E5-7075DF0A1234}"/>
                  </a:ext>
                </a:extLst>
              </p:cNvPr>
              <p:cNvSpPr/>
              <p:nvPr/>
            </p:nvSpPr>
            <p:spPr>
              <a:xfrm>
                <a:off x="3058175" y="1240025"/>
                <a:ext cx="49647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3044" extrusionOk="0">
                    <a:moveTo>
                      <a:pt x="19859" y="1"/>
                    </a:moveTo>
                    <a:cubicBezTo>
                      <a:pt x="19858" y="1"/>
                      <a:pt x="1" y="7122"/>
                      <a:pt x="366" y="10135"/>
                    </a:cubicBezTo>
                    <a:cubicBezTo>
                      <a:pt x="638" y="12384"/>
                      <a:pt x="1483" y="13043"/>
                      <a:pt x="2653" y="13043"/>
                    </a:cubicBezTo>
                    <a:cubicBezTo>
                      <a:pt x="3051" y="13043"/>
                      <a:pt x="3486" y="12967"/>
                      <a:pt x="3949" y="12851"/>
                    </a:cubicBezTo>
                    <a:cubicBezTo>
                      <a:pt x="5775" y="12395"/>
                      <a:pt x="19585" y="5273"/>
                      <a:pt x="19585" y="5273"/>
                    </a:cubicBezTo>
                    <a:cubicBezTo>
                      <a:pt x="18854" y="1987"/>
                      <a:pt x="19859" y="1"/>
                      <a:pt x="198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535;p8">
                <a:extLst>
                  <a:ext uri="{FF2B5EF4-FFF2-40B4-BE49-F238E27FC236}">
                    <a16:creationId xmlns:a16="http://schemas.microsoft.com/office/drawing/2014/main" xmlns="" id="{5FB7509F-8E24-49C3-9DCD-2EE65B3D9E2D}"/>
                  </a:ext>
                </a:extLst>
              </p:cNvPr>
              <p:cNvSpPr/>
              <p:nvPr/>
            </p:nvSpPr>
            <p:spPr>
              <a:xfrm>
                <a:off x="3058175" y="1240025"/>
                <a:ext cx="496475" cy="332700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3308" fill="none" extrusionOk="0">
                    <a:moveTo>
                      <a:pt x="19859" y="1"/>
                    </a:moveTo>
                    <a:cubicBezTo>
                      <a:pt x="19859" y="1"/>
                      <a:pt x="18854" y="1987"/>
                      <a:pt x="19585" y="5273"/>
                    </a:cubicBezTo>
                    <a:cubicBezTo>
                      <a:pt x="19585" y="5273"/>
                      <a:pt x="5775" y="12395"/>
                      <a:pt x="3949" y="12851"/>
                    </a:cubicBezTo>
                    <a:cubicBezTo>
                      <a:pt x="2123" y="13308"/>
                      <a:pt x="731" y="13148"/>
                      <a:pt x="366" y="10135"/>
                    </a:cubicBezTo>
                    <a:cubicBezTo>
                      <a:pt x="1" y="7122"/>
                      <a:pt x="19859" y="1"/>
                      <a:pt x="19859" y="1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rgbClr val="48060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536;p8">
                <a:extLst>
                  <a:ext uri="{FF2B5EF4-FFF2-40B4-BE49-F238E27FC236}">
                    <a16:creationId xmlns:a16="http://schemas.microsoft.com/office/drawing/2014/main" xmlns="" id="{9A8B6A31-DAA8-415B-997B-1520CD2B6370}"/>
                  </a:ext>
                </a:extLst>
              </p:cNvPr>
              <p:cNvSpPr/>
              <p:nvPr/>
            </p:nvSpPr>
            <p:spPr>
              <a:xfrm>
                <a:off x="2717500" y="637450"/>
                <a:ext cx="859975" cy="950225"/>
              </a:xfrm>
              <a:custGeom>
                <a:avLst/>
                <a:gdLst/>
                <a:ahLst/>
                <a:cxnLst/>
                <a:rect l="l" t="t" r="r" b="b"/>
                <a:pathLst>
                  <a:path w="34399" h="38009" extrusionOk="0">
                    <a:moveTo>
                      <a:pt x="19523" y="0"/>
                    </a:moveTo>
                    <a:cubicBezTo>
                      <a:pt x="19521" y="0"/>
                      <a:pt x="19519" y="0"/>
                      <a:pt x="19517" y="0"/>
                    </a:cubicBezTo>
                    <a:cubicBezTo>
                      <a:pt x="18604" y="69"/>
                      <a:pt x="7077" y="4725"/>
                      <a:pt x="2945" y="6506"/>
                    </a:cubicBezTo>
                    <a:cubicBezTo>
                      <a:pt x="2147" y="6825"/>
                      <a:pt x="1622" y="7076"/>
                      <a:pt x="1485" y="7145"/>
                    </a:cubicBezTo>
                    <a:cubicBezTo>
                      <a:pt x="503" y="7715"/>
                      <a:pt x="1" y="13285"/>
                      <a:pt x="92" y="14198"/>
                    </a:cubicBezTo>
                    <a:cubicBezTo>
                      <a:pt x="161" y="15111"/>
                      <a:pt x="8150" y="31727"/>
                      <a:pt x="11208" y="35631"/>
                    </a:cubicBezTo>
                    <a:cubicBezTo>
                      <a:pt x="12701" y="37521"/>
                      <a:pt x="14194" y="38009"/>
                      <a:pt x="15336" y="38009"/>
                    </a:cubicBezTo>
                    <a:cubicBezTo>
                      <a:pt x="16552" y="38009"/>
                      <a:pt x="17371" y="37457"/>
                      <a:pt x="17371" y="37457"/>
                    </a:cubicBezTo>
                    <a:lnTo>
                      <a:pt x="17371" y="37457"/>
                    </a:lnTo>
                    <a:cubicBezTo>
                      <a:pt x="17194" y="37506"/>
                      <a:pt x="16937" y="37546"/>
                      <a:pt x="16643" y="37546"/>
                    </a:cubicBezTo>
                    <a:cubicBezTo>
                      <a:pt x="15839" y="37546"/>
                      <a:pt x="14750" y="37243"/>
                      <a:pt x="14198" y="35973"/>
                    </a:cubicBezTo>
                    <a:cubicBezTo>
                      <a:pt x="13628" y="34603"/>
                      <a:pt x="14107" y="33188"/>
                      <a:pt x="14929" y="32367"/>
                    </a:cubicBezTo>
                    <a:cubicBezTo>
                      <a:pt x="15157" y="32138"/>
                      <a:pt x="15431" y="31956"/>
                      <a:pt x="15705" y="31819"/>
                    </a:cubicBezTo>
                    <a:cubicBezTo>
                      <a:pt x="16344" y="31522"/>
                      <a:pt x="21343" y="29331"/>
                      <a:pt x="25999" y="27231"/>
                    </a:cubicBezTo>
                    <a:cubicBezTo>
                      <a:pt x="30336" y="25291"/>
                      <a:pt x="34399" y="23419"/>
                      <a:pt x="34399" y="23259"/>
                    </a:cubicBezTo>
                    <a:cubicBezTo>
                      <a:pt x="34399" y="22918"/>
                      <a:pt x="20667" y="0"/>
                      <a:pt x="195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537;p8">
                <a:extLst>
                  <a:ext uri="{FF2B5EF4-FFF2-40B4-BE49-F238E27FC236}">
                    <a16:creationId xmlns:a16="http://schemas.microsoft.com/office/drawing/2014/main" xmlns="" id="{EDA0412F-AE8F-4772-B970-C970FF85A813}"/>
                  </a:ext>
                </a:extLst>
              </p:cNvPr>
              <p:cNvSpPr/>
              <p:nvPr/>
            </p:nvSpPr>
            <p:spPr>
              <a:xfrm>
                <a:off x="2717500" y="800075"/>
                <a:ext cx="649975" cy="787600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31504" extrusionOk="0">
                    <a:moveTo>
                      <a:pt x="2945" y="1"/>
                    </a:moveTo>
                    <a:cubicBezTo>
                      <a:pt x="2147" y="320"/>
                      <a:pt x="1622" y="571"/>
                      <a:pt x="1485" y="640"/>
                    </a:cubicBezTo>
                    <a:cubicBezTo>
                      <a:pt x="503" y="1210"/>
                      <a:pt x="1" y="6780"/>
                      <a:pt x="92" y="7693"/>
                    </a:cubicBezTo>
                    <a:cubicBezTo>
                      <a:pt x="161" y="8606"/>
                      <a:pt x="8150" y="25222"/>
                      <a:pt x="11208" y="29126"/>
                    </a:cubicBezTo>
                    <a:cubicBezTo>
                      <a:pt x="12701" y="31016"/>
                      <a:pt x="14194" y="31504"/>
                      <a:pt x="15336" y="31504"/>
                    </a:cubicBezTo>
                    <a:cubicBezTo>
                      <a:pt x="16552" y="31504"/>
                      <a:pt x="17371" y="30952"/>
                      <a:pt x="17371" y="30952"/>
                    </a:cubicBezTo>
                    <a:lnTo>
                      <a:pt x="17371" y="30952"/>
                    </a:lnTo>
                    <a:cubicBezTo>
                      <a:pt x="17194" y="31001"/>
                      <a:pt x="16937" y="31041"/>
                      <a:pt x="16643" y="31041"/>
                    </a:cubicBezTo>
                    <a:cubicBezTo>
                      <a:pt x="15839" y="31041"/>
                      <a:pt x="14750" y="30738"/>
                      <a:pt x="14198" y="29468"/>
                    </a:cubicBezTo>
                    <a:cubicBezTo>
                      <a:pt x="13628" y="28098"/>
                      <a:pt x="14107" y="26683"/>
                      <a:pt x="14929" y="25862"/>
                    </a:cubicBezTo>
                    <a:cubicBezTo>
                      <a:pt x="15157" y="25633"/>
                      <a:pt x="15431" y="25451"/>
                      <a:pt x="15705" y="25314"/>
                    </a:cubicBezTo>
                    <a:cubicBezTo>
                      <a:pt x="16344" y="25017"/>
                      <a:pt x="21343" y="22826"/>
                      <a:pt x="25999" y="20726"/>
                    </a:cubicBezTo>
                    <a:cubicBezTo>
                      <a:pt x="21594" y="18991"/>
                      <a:pt x="17485" y="16549"/>
                      <a:pt x="13879" y="13536"/>
                    </a:cubicBezTo>
                    <a:cubicBezTo>
                      <a:pt x="9382" y="9793"/>
                      <a:pt x="5662" y="5159"/>
                      <a:pt x="2945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538;p8">
                <a:extLst>
                  <a:ext uri="{FF2B5EF4-FFF2-40B4-BE49-F238E27FC236}">
                    <a16:creationId xmlns:a16="http://schemas.microsoft.com/office/drawing/2014/main" xmlns="" id="{C1D169AA-7325-403F-8A21-F99CF770280B}"/>
                  </a:ext>
                </a:extLst>
              </p:cNvPr>
              <p:cNvSpPr/>
              <p:nvPr/>
            </p:nvSpPr>
            <p:spPr>
              <a:xfrm>
                <a:off x="2717500" y="635175"/>
                <a:ext cx="859975" cy="990625"/>
              </a:xfrm>
              <a:custGeom>
                <a:avLst/>
                <a:gdLst/>
                <a:ahLst/>
                <a:cxnLst/>
                <a:rect l="l" t="t" r="r" b="b"/>
                <a:pathLst>
                  <a:path w="34399" h="39625" fill="none" extrusionOk="0">
                    <a:moveTo>
                      <a:pt x="14929" y="32458"/>
                    </a:moveTo>
                    <a:cubicBezTo>
                      <a:pt x="14107" y="33279"/>
                      <a:pt x="13628" y="34694"/>
                      <a:pt x="14198" y="36064"/>
                    </a:cubicBezTo>
                    <a:cubicBezTo>
                      <a:pt x="14952" y="37799"/>
                      <a:pt x="16709" y="37730"/>
                      <a:pt x="17371" y="37548"/>
                    </a:cubicBezTo>
                    <a:cubicBezTo>
                      <a:pt x="17371" y="37548"/>
                      <a:pt x="14290" y="39625"/>
                      <a:pt x="11208" y="35722"/>
                    </a:cubicBezTo>
                    <a:cubicBezTo>
                      <a:pt x="8150" y="31818"/>
                      <a:pt x="161" y="15202"/>
                      <a:pt x="92" y="14289"/>
                    </a:cubicBezTo>
                    <a:cubicBezTo>
                      <a:pt x="1" y="13376"/>
                      <a:pt x="503" y="7806"/>
                      <a:pt x="1485" y="7236"/>
                    </a:cubicBezTo>
                    <a:cubicBezTo>
                      <a:pt x="2329" y="6756"/>
                      <a:pt x="18444" y="160"/>
                      <a:pt x="19517" y="91"/>
                    </a:cubicBezTo>
                    <a:cubicBezTo>
                      <a:pt x="20612" y="0"/>
                      <a:pt x="34399" y="23008"/>
                      <a:pt x="34399" y="23350"/>
                    </a:cubicBezTo>
                    <a:cubicBezTo>
                      <a:pt x="34399" y="23693"/>
                      <a:pt x="16937" y="31316"/>
                      <a:pt x="15705" y="31910"/>
                    </a:cubicBezTo>
                    <a:cubicBezTo>
                      <a:pt x="15431" y="32047"/>
                      <a:pt x="15157" y="32229"/>
                      <a:pt x="14929" y="32458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539;p8">
                <a:extLst>
                  <a:ext uri="{FF2B5EF4-FFF2-40B4-BE49-F238E27FC236}">
                    <a16:creationId xmlns:a16="http://schemas.microsoft.com/office/drawing/2014/main" xmlns="" id="{D1F4C169-20BE-4DD7-B307-C165E43225B0}"/>
                  </a:ext>
                </a:extLst>
              </p:cNvPr>
              <p:cNvSpPr/>
              <p:nvPr/>
            </p:nvSpPr>
            <p:spPr>
              <a:xfrm>
                <a:off x="2717500" y="816050"/>
                <a:ext cx="434300" cy="77162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0865" extrusionOk="0">
                    <a:moveTo>
                      <a:pt x="1485" y="1"/>
                    </a:moveTo>
                    <a:cubicBezTo>
                      <a:pt x="503" y="571"/>
                      <a:pt x="1" y="6141"/>
                      <a:pt x="92" y="7054"/>
                    </a:cubicBezTo>
                    <a:cubicBezTo>
                      <a:pt x="161" y="7967"/>
                      <a:pt x="8150" y="24583"/>
                      <a:pt x="11208" y="28487"/>
                    </a:cubicBezTo>
                    <a:cubicBezTo>
                      <a:pt x="12701" y="30377"/>
                      <a:pt x="14194" y="30865"/>
                      <a:pt x="15336" y="30865"/>
                    </a:cubicBezTo>
                    <a:cubicBezTo>
                      <a:pt x="16552" y="30865"/>
                      <a:pt x="17371" y="30313"/>
                      <a:pt x="17371" y="30313"/>
                    </a:cubicBezTo>
                    <a:lnTo>
                      <a:pt x="17371" y="30313"/>
                    </a:lnTo>
                    <a:cubicBezTo>
                      <a:pt x="17194" y="30362"/>
                      <a:pt x="16937" y="30402"/>
                      <a:pt x="16643" y="30402"/>
                    </a:cubicBezTo>
                    <a:cubicBezTo>
                      <a:pt x="15839" y="30402"/>
                      <a:pt x="14750" y="30099"/>
                      <a:pt x="14198" y="28829"/>
                    </a:cubicBezTo>
                    <a:cubicBezTo>
                      <a:pt x="13628" y="27459"/>
                      <a:pt x="14107" y="26044"/>
                      <a:pt x="14929" y="25223"/>
                    </a:cubicBezTo>
                    <a:cubicBezTo>
                      <a:pt x="10158" y="18558"/>
                      <a:pt x="1485" y="1"/>
                      <a:pt x="1485" y="1"/>
                    </a:cubicBezTo>
                    <a:close/>
                  </a:path>
                </a:pathLst>
              </a:custGeom>
              <a:solidFill>
                <a:srgbClr val="6363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540;p8">
                <a:extLst>
                  <a:ext uri="{FF2B5EF4-FFF2-40B4-BE49-F238E27FC236}">
                    <a16:creationId xmlns:a16="http://schemas.microsoft.com/office/drawing/2014/main" xmlns="" id="{E36CC001-07A2-469A-82B7-D6ACD90AC5FC}"/>
                  </a:ext>
                </a:extLst>
              </p:cNvPr>
              <p:cNvSpPr/>
              <p:nvPr/>
            </p:nvSpPr>
            <p:spPr>
              <a:xfrm>
                <a:off x="2717500" y="816050"/>
                <a:ext cx="434300" cy="77162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0865" extrusionOk="0">
                    <a:moveTo>
                      <a:pt x="1485" y="1"/>
                    </a:moveTo>
                    <a:cubicBezTo>
                      <a:pt x="503" y="571"/>
                      <a:pt x="1" y="6141"/>
                      <a:pt x="92" y="7054"/>
                    </a:cubicBezTo>
                    <a:cubicBezTo>
                      <a:pt x="161" y="7967"/>
                      <a:pt x="8150" y="24583"/>
                      <a:pt x="11208" y="28487"/>
                    </a:cubicBezTo>
                    <a:cubicBezTo>
                      <a:pt x="12701" y="30377"/>
                      <a:pt x="14194" y="30865"/>
                      <a:pt x="15336" y="30865"/>
                    </a:cubicBezTo>
                    <a:cubicBezTo>
                      <a:pt x="16552" y="30865"/>
                      <a:pt x="17371" y="30313"/>
                      <a:pt x="17371" y="30313"/>
                    </a:cubicBezTo>
                    <a:lnTo>
                      <a:pt x="17371" y="30313"/>
                    </a:lnTo>
                    <a:cubicBezTo>
                      <a:pt x="17194" y="30362"/>
                      <a:pt x="16937" y="30402"/>
                      <a:pt x="16643" y="30402"/>
                    </a:cubicBezTo>
                    <a:cubicBezTo>
                      <a:pt x="15839" y="30402"/>
                      <a:pt x="14750" y="30099"/>
                      <a:pt x="14198" y="28829"/>
                    </a:cubicBezTo>
                    <a:cubicBezTo>
                      <a:pt x="13628" y="27459"/>
                      <a:pt x="14107" y="26044"/>
                      <a:pt x="14929" y="25223"/>
                    </a:cubicBezTo>
                    <a:cubicBezTo>
                      <a:pt x="10158" y="18558"/>
                      <a:pt x="1485" y="1"/>
                      <a:pt x="1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541;p8">
                <a:extLst>
                  <a:ext uri="{FF2B5EF4-FFF2-40B4-BE49-F238E27FC236}">
                    <a16:creationId xmlns:a16="http://schemas.microsoft.com/office/drawing/2014/main" xmlns="" id="{9F68CB8D-A44B-4612-B8F4-9D2ECA2FD50E}"/>
                  </a:ext>
                </a:extLst>
              </p:cNvPr>
              <p:cNvSpPr/>
              <p:nvPr/>
            </p:nvSpPr>
            <p:spPr>
              <a:xfrm>
                <a:off x="2717500" y="816050"/>
                <a:ext cx="434300" cy="80975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2390" fill="none" extrusionOk="0">
                    <a:moveTo>
                      <a:pt x="17371" y="30313"/>
                    </a:moveTo>
                    <a:cubicBezTo>
                      <a:pt x="17371" y="30313"/>
                      <a:pt x="14290" y="32390"/>
                      <a:pt x="11208" y="28487"/>
                    </a:cubicBezTo>
                    <a:cubicBezTo>
                      <a:pt x="8150" y="24583"/>
                      <a:pt x="161" y="7967"/>
                      <a:pt x="92" y="7054"/>
                    </a:cubicBezTo>
                    <a:cubicBezTo>
                      <a:pt x="1" y="6141"/>
                      <a:pt x="503" y="571"/>
                      <a:pt x="1485" y="1"/>
                    </a:cubicBezTo>
                    <a:cubicBezTo>
                      <a:pt x="1485" y="1"/>
                      <a:pt x="10158" y="18558"/>
                      <a:pt x="14929" y="25223"/>
                    </a:cubicBezTo>
                    <a:cubicBezTo>
                      <a:pt x="14107" y="26044"/>
                      <a:pt x="13628" y="27459"/>
                      <a:pt x="14198" y="28829"/>
                    </a:cubicBezTo>
                    <a:cubicBezTo>
                      <a:pt x="14952" y="30564"/>
                      <a:pt x="16709" y="30495"/>
                      <a:pt x="17371" y="30313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542;p8">
                <a:extLst>
                  <a:ext uri="{FF2B5EF4-FFF2-40B4-BE49-F238E27FC236}">
                    <a16:creationId xmlns:a16="http://schemas.microsoft.com/office/drawing/2014/main" xmlns="" id="{8B299632-4DA3-40C7-8CDC-4F85D74ADE0D}"/>
                  </a:ext>
                </a:extLst>
              </p:cNvPr>
              <p:cNvSpPr/>
              <p:nvPr/>
            </p:nvSpPr>
            <p:spPr>
              <a:xfrm>
                <a:off x="2923500" y="767300"/>
                <a:ext cx="368675" cy="282875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11315" extrusionOk="0">
                    <a:moveTo>
                      <a:pt x="10764" y="0"/>
                    </a:moveTo>
                    <a:cubicBezTo>
                      <a:pt x="10607" y="0"/>
                      <a:pt x="10448" y="26"/>
                      <a:pt x="10295" y="79"/>
                    </a:cubicBezTo>
                    <a:cubicBezTo>
                      <a:pt x="6392" y="1403"/>
                      <a:pt x="2717" y="3252"/>
                      <a:pt x="960" y="4188"/>
                    </a:cubicBezTo>
                    <a:cubicBezTo>
                      <a:pt x="298" y="4553"/>
                      <a:pt x="1" y="5329"/>
                      <a:pt x="275" y="6014"/>
                    </a:cubicBezTo>
                    <a:cubicBezTo>
                      <a:pt x="1119" y="8113"/>
                      <a:pt x="2055" y="9711"/>
                      <a:pt x="2649" y="10647"/>
                    </a:cubicBezTo>
                    <a:cubicBezTo>
                      <a:pt x="2918" y="11068"/>
                      <a:pt x="3386" y="11315"/>
                      <a:pt x="3879" y="11315"/>
                    </a:cubicBezTo>
                    <a:cubicBezTo>
                      <a:pt x="4054" y="11315"/>
                      <a:pt x="4232" y="11284"/>
                      <a:pt x="4406" y="11218"/>
                    </a:cubicBezTo>
                    <a:cubicBezTo>
                      <a:pt x="9496" y="9232"/>
                      <a:pt x="12464" y="7543"/>
                      <a:pt x="13902" y="6630"/>
                    </a:cubicBezTo>
                    <a:cubicBezTo>
                      <a:pt x="14518" y="6219"/>
                      <a:pt x="14746" y="5420"/>
                      <a:pt x="14404" y="4735"/>
                    </a:cubicBezTo>
                    <a:cubicBezTo>
                      <a:pt x="13491" y="2886"/>
                      <a:pt x="12555" y="1448"/>
                      <a:pt x="11939" y="604"/>
                    </a:cubicBezTo>
                    <a:cubicBezTo>
                      <a:pt x="11667" y="214"/>
                      <a:pt x="11220" y="0"/>
                      <a:pt x="107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543;p8">
                <a:extLst>
                  <a:ext uri="{FF2B5EF4-FFF2-40B4-BE49-F238E27FC236}">
                    <a16:creationId xmlns:a16="http://schemas.microsoft.com/office/drawing/2014/main" xmlns="" id="{82947631-33D2-4F2B-81E7-44DD5AF6D72A}"/>
                  </a:ext>
                </a:extLst>
              </p:cNvPr>
              <p:cNvSpPr/>
              <p:nvPr/>
            </p:nvSpPr>
            <p:spPr>
              <a:xfrm>
                <a:off x="2923500" y="764125"/>
                <a:ext cx="368675" cy="289900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11596" fill="none" extrusionOk="0">
                    <a:moveTo>
                      <a:pt x="960" y="4315"/>
                    </a:moveTo>
                    <a:cubicBezTo>
                      <a:pt x="2717" y="3379"/>
                      <a:pt x="6392" y="1530"/>
                      <a:pt x="10295" y="206"/>
                    </a:cubicBezTo>
                    <a:cubicBezTo>
                      <a:pt x="10889" y="1"/>
                      <a:pt x="11573" y="206"/>
                      <a:pt x="11939" y="731"/>
                    </a:cubicBezTo>
                    <a:cubicBezTo>
                      <a:pt x="12555" y="1575"/>
                      <a:pt x="13491" y="3013"/>
                      <a:pt x="14404" y="4862"/>
                    </a:cubicBezTo>
                    <a:cubicBezTo>
                      <a:pt x="14746" y="5547"/>
                      <a:pt x="14518" y="6346"/>
                      <a:pt x="13902" y="6757"/>
                    </a:cubicBezTo>
                    <a:cubicBezTo>
                      <a:pt x="12464" y="7670"/>
                      <a:pt x="9496" y="9359"/>
                      <a:pt x="4406" y="11345"/>
                    </a:cubicBezTo>
                    <a:cubicBezTo>
                      <a:pt x="3744" y="11596"/>
                      <a:pt x="3014" y="11345"/>
                      <a:pt x="2649" y="10774"/>
                    </a:cubicBezTo>
                    <a:cubicBezTo>
                      <a:pt x="2055" y="9838"/>
                      <a:pt x="1119" y="8240"/>
                      <a:pt x="275" y="6141"/>
                    </a:cubicBezTo>
                    <a:cubicBezTo>
                      <a:pt x="1" y="5456"/>
                      <a:pt x="298" y="4680"/>
                      <a:pt x="960" y="4315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544;p8">
                <a:extLst>
                  <a:ext uri="{FF2B5EF4-FFF2-40B4-BE49-F238E27FC236}">
                    <a16:creationId xmlns:a16="http://schemas.microsoft.com/office/drawing/2014/main" xmlns="" id="{3EF814E4-7348-4718-B7B3-F735A39DD71A}"/>
                  </a:ext>
                </a:extLst>
              </p:cNvPr>
              <p:cNvSpPr/>
              <p:nvPr/>
            </p:nvSpPr>
            <p:spPr>
              <a:xfrm>
                <a:off x="3033075" y="1218925"/>
                <a:ext cx="544400" cy="364500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14580" extrusionOk="0">
                    <a:moveTo>
                      <a:pt x="21776" y="0"/>
                    </a:moveTo>
                    <a:cubicBezTo>
                      <a:pt x="21775" y="1"/>
                      <a:pt x="7533" y="6072"/>
                      <a:pt x="5136" y="6985"/>
                    </a:cubicBezTo>
                    <a:cubicBezTo>
                      <a:pt x="2717" y="7875"/>
                      <a:pt x="0" y="8971"/>
                      <a:pt x="868" y="12075"/>
                    </a:cubicBezTo>
                    <a:cubicBezTo>
                      <a:pt x="1418" y="14031"/>
                      <a:pt x="2180" y="14580"/>
                      <a:pt x="3078" y="14580"/>
                    </a:cubicBezTo>
                    <a:cubicBezTo>
                      <a:pt x="3594" y="14580"/>
                      <a:pt x="4156" y="14398"/>
                      <a:pt x="4748" y="14198"/>
                    </a:cubicBezTo>
                    <a:cubicBezTo>
                      <a:pt x="6346" y="13673"/>
                      <a:pt x="20726" y="6574"/>
                      <a:pt x="20908" y="6437"/>
                    </a:cubicBezTo>
                    <a:cubicBezTo>
                      <a:pt x="21091" y="6300"/>
                      <a:pt x="21365" y="5570"/>
                      <a:pt x="21274" y="5433"/>
                    </a:cubicBezTo>
                    <a:cubicBezTo>
                      <a:pt x="21273" y="5432"/>
                      <a:pt x="21271" y="5431"/>
                      <a:pt x="21268" y="5431"/>
                    </a:cubicBezTo>
                    <a:cubicBezTo>
                      <a:pt x="20916" y="5431"/>
                      <a:pt x="5633" y="13195"/>
                      <a:pt x="4999" y="13422"/>
                    </a:cubicBezTo>
                    <a:cubicBezTo>
                      <a:pt x="4758" y="13508"/>
                      <a:pt x="4413" y="13581"/>
                      <a:pt x="4044" y="13581"/>
                    </a:cubicBezTo>
                    <a:cubicBezTo>
                      <a:pt x="3437" y="13581"/>
                      <a:pt x="2766" y="13382"/>
                      <a:pt x="2397" y="12714"/>
                    </a:cubicBezTo>
                    <a:cubicBezTo>
                      <a:pt x="1826" y="11618"/>
                      <a:pt x="2055" y="10021"/>
                      <a:pt x="2990" y="9564"/>
                    </a:cubicBezTo>
                    <a:cubicBezTo>
                      <a:pt x="3926" y="9108"/>
                      <a:pt x="21228" y="1347"/>
                      <a:pt x="21410" y="1027"/>
                    </a:cubicBezTo>
                    <a:cubicBezTo>
                      <a:pt x="21593" y="708"/>
                      <a:pt x="21776" y="0"/>
                      <a:pt x="217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545;p8">
                <a:extLst>
                  <a:ext uri="{FF2B5EF4-FFF2-40B4-BE49-F238E27FC236}">
                    <a16:creationId xmlns:a16="http://schemas.microsoft.com/office/drawing/2014/main" xmlns="" id="{D4FA3776-15B8-4209-8FB4-599689277E30}"/>
                  </a:ext>
                </a:extLst>
              </p:cNvPr>
              <p:cNvSpPr/>
              <p:nvPr/>
            </p:nvSpPr>
            <p:spPr>
              <a:xfrm>
                <a:off x="3033075" y="1218925"/>
                <a:ext cx="544400" cy="378925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15157" fill="none" extrusionOk="0">
                    <a:moveTo>
                      <a:pt x="21776" y="0"/>
                    </a:moveTo>
                    <a:cubicBezTo>
                      <a:pt x="21776" y="0"/>
                      <a:pt x="21593" y="708"/>
                      <a:pt x="21410" y="1027"/>
                    </a:cubicBezTo>
                    <a:cubicBezTo>
                      <a:pt x="21228" y="1347"/>
                      <a:pt x="3926" y="9108"/>
                      <a:pt x="2990" y="9564"/>
                    </a:cubicBezTo>
                    <a:cubicBezTo>
                      <a:pt x="2055" y="10021"/>
                      <a:pt x="1826" y="11618"/>
                      <a:pt x="2397" y="12714"/>
                    </a:cubicBezTo>
                    <a:cubicBezTo>
                      <a:pt x="2990" y="13787"/>
                      <a:pt x="4360" y="13650"/>
                      <a:pt x="4999" y="13422"/>
                    </a:cubicBezTo>
                    <a:cubicBezTo>
                      <a:pt x="5638" y="13193"/>
                      <a:pt x="21182" y="5296"/>
                      <a:pt x="21274" y="5433"/>
                    </a:cubicBezTo>
                    <a:cubicBezTo>
                      <a:pt x="21365" y="5570"/>
                      <a:pt x="21091" y="6300"/>
                      <a:pt x="20908" y="6437"/>
                    </a:cubicBezTo>
                    <a:cubicBezTo>
                      <a:pt x="20726" y="6574"/>
                      <a:pt x="6346" y="13673"/>
                      <a:pt x="4748" y="14198"/>
                    </a:cubicBezTo>
                    <a:cubicBezTo>
                      <a:pt x="3127" y="14745"/>
                      <a:pt x="1735" y="15156"/>
                      <a:pt x="868" y="12075"/>
                    </a:cubicBezTo>
                    <a:cubicBezTo>
                      <a:pt x="0" y="8971"/>
                      <a:pt x="2717" y="7875"/>
                      <a:pt x="5136" y="6985"/>
                    </a:cubicBezTo>
                    <a:cubicBezTo>
                      <a:pt x="7533" y="6072"/>
                      <a:pt x="21776" y="0"/>
                      <a:pt x="21776" y="0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" name="Google Shape;546;p8">
              <a:extLst>
                <a:ext uri="{FF2B5EF4-FFF2-40B4-BE49-F238E27FC236}">
                  <a16:creationId xmlns:a16="http://schemas.microsoft.com/office/drawing/2014/main" xmlns="" id="{0403EED7-E3F3-4E9F-B9D5-62CCB1903AB3}"/>
                </a:ext>
              </a:extLst>
            </p:cNvPr>
            <p:cNvGrpSpPr/>
            <p:nvPr/>
          </p:nvGrpSpPr>
          <p:grpSpPr>
            <a:xfrm rot="-4464100">
              <a:off x="8035207" y="200684"/>
              <a:ext cx="791149" cy="956779"/>
              <a:chOff x="7835500" y="333075"/>
              <a:chExt cx="791125" cy="956750"/>
            </a:xfrm>
          </p:grpSpPr>
          <p:sp>
            <p:nvSpPr>
              <p:cNvPr id="107" name="Google Shape;547;p8">
                <a:extLst>
                  <a:ext uri="{FF2B5EF4-FFF2-40B4-BE49-F238E27FC236}">
                    <a16:creationId xmlns:a16="http://schemas.microsoft.com/office/drawing/2014/main" xmlns="" id="{A822CC59-9DDE-421C-8B41-1E14923AB8AD}"/>
                  </a:ext>
                </a:extLst>
              </p:cNvPr>
              <p:cNvSpPr/>
              <p:nvPr/>
            </p:nvSpPr>
            <p:spPr>
              <a:xfrm>
                <a:off x="7835500" y="1181025"/>
                <a:ext cx="94375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4352" extrusionOk="0">
                    <a:moveTo>
                      <a:pt x="2193" y="0"/>
                    </a:moveTo>
                    <a:lnTo>
                      <a:pt x="1830" y="610"/>
                    </a:lnTo>
                    <a:lnTo>
                      <a:pt x="495" y="2917"/>
                    </a:lnTo>
                    <a:lnTo>
                      <a:pt x="133" y="3527"/>
                    </a:lnTo>
                    <a:cubicBezTo>
                      <a:pt x="1" y="3741"/>
                      <a:pt x="34" y="4005"/>
                      <a:pt x="215" y="4186"/>
                    </a:cubicBezTo>
                    <a:cubicBezTo>
                      <a:pt x="314" y="4285"/>
                      <a:pt x="462" y="4351"/>
                      <a:pt x="594" y="4351"/>
                    </a:cubicBezTo>
                    <a:cubicBezTo>
                      <a:pt x="742" y="4351"/>
                      <a:pt x="907" y="4285"/>
                      <a:pt x="1006" y="4153"/>
                    </a:cubicBezTo>
                    <a:lnTo>
                      <a:pt x="3198" y="1615"/>
                    </a:lnTo>
                    <a:lnTo>
                      <a:pt x="3775" y="940"/>
                    </a:lnTo>
                    <a:lnTo>
                      <a:pt x="2951" y="445"/>
                    </a:lnTo>
                    <a:lnTo>
                      <a:pt x="21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548;p8">
                <a:extLst>
                  <a:ext uri="{FF2B5EF4-FFF2-40B4-BE49-F238E27FC236}">
                    <a16:creationId xmlns:a16="http://schemas.microsoft.com/office/drawing/2014/main" xmlns="" id="{A9ADA721-A20B-4667-AAD7-85185D4A6B98}"/>
                  </a:ext>
                </a:extLst>
              </p:cNvPr>
              <p:cNvSpPr/>
              <p:nvPr/>
            </p:nvSpPr>
            <p:spPr>
              <a:xfrm>
                <a:off x="7867225" y="1019100"/>
                <a:ext cx="20770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210" extrusionOk="0">
                    <a:moveTo>
                      <a:pt x="2077" y="0"/>
                    </a:moveTo>
                    <a:cubicBezTo>
                      <a:pt x="2077" y="0"/>
                      <a:pt x="1929" y="264"/>
                      <a:pt x="1698" y="758"/>
                    </a:cubicBezTo>
                    <a:cubicBezTo>
                      <a:pt x="1286" y="1632"/>
                      <a:pt x="627" y="3197"/>
                      <a:pt x="182" y="4961"/>
                    </a:cubicBezTo>
                    <a:cubicBezTo>
                      <a:pt x="1" y="5703"/>
                      <a:pt x="149" y="6477"/>
                      <a:pt x="561" y="7087"/>
                    </a:cubicBezTo>
                    <a:cubicBezTo>
                      <a:pt x="693" y="7252"/>
                      <a:pt x="825" y="7417"/>
                      <a:pt x="990" y="7565"/>
                    </a:cubicBezTo>
                    <a:cubicBezTo>
                      <a:pt x="1006" y="7581"/>
                      <a:pt x="1023" y="7598"/>
                      <a:pt x="1039" y="7614"/>
                    </a:cubicBezTo>
                    <a:cubicBezTo>
                      <a:pt x="1056" y="7614"/>
                      <a:pt x="1072" y="7631"/>
                      <a:pt x="1089" y="7631"/>
                    </a:cubicBezTo>
                    <a:cubicBezTo>
                      <a:pt x="1336" y="7845"/>
                      <a:pt x="1616" y="7993"/>
                      <a:pt x="1929" y="8092"/>
                    </a:cubicBezTo>
                    <a:cubicBezTo>
                      <a:pt x="2176" y="8170"/>
                      <a:pt x="2435" y="8209"/>
                      <a:pt x="2697" y="8209"/>
                    </a:cubicBezTo>
                    <a:cubicBezTo>
                      <a:pt x="3152" y="8209"/>
                      <a:pt x="3614" y="8092"/>
                      <a:pt x="4022" y="7862"/>
                    </a:cubicBezTo>
                    <a:cubicBezTo>
                      <a:pt x="5044" y="7285"/>
                      <a:pt x="6461" y="6395"/>
                      <a:pt x="7714" y="5373"/>
                    </a:cubicBezTo>
                    <a:cubicBezTo>
                      <a:pt x="7928" y="5208"/>
                      <a:pt x="8126" y="5043"/>
                      <a:pt x="8307" y="4878"/>
                    </a:cubicBezTo>
                    <a:cubicBezTo>
                      <a:pt x="8307" y="4878"/>
                      <a:pt x="7236" y="4368"/>
                      <a:pt x="5819" y="3379"/>
                    </a:cubicBezTo>
                    <a:cubicBezTo>
                      <a:pt x="4648" y="2571"/>
                      <a:pt x="3264" y="1417"/>
                      <a:pt x="20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549;p8">
                <a:extLst>
                  <a:ext uri="{FF2B5EF4-FFF2-40B4-BE49-F238E27FC236}">
                    <a16:creationId xmlns:a16="http://schemas.microsoft.com/office/drawing/2014/main" xmlns="" id="{4F0BB082-322A-468A-BCD6-97D72196E282}"/>
                  </a:ext>
                </a:extLst>
              </p:cNvPr>
              <p:cNvSpPr/>
              <p:nvPr/>
            </p:nvSpPr>
            <p:spPr>
              <a:xfrm>
                <a:off x="7867225" y="1019100"/>
                <a:ext cx="207700" cy="207675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307" fill="none" extrusionOk="0">
                    <a:moveTo>
                      <a:pt x="8307" y="4878"/>
                    </a:moveTo>
                    <a:cubicBezTo>
                      <a:pt x="8126" y="5043"/>
                      <a:pt x="7928" y="5208"/>
                      <a:pt x="7714" y="5373"/>
                    </a:cubicBezTo>
                    <a:cubicBezTo>
                      <a:pt x="6461" y="6395"/>
                      <a:pt x="5044" y="7285"/>
                      <a:pt x="4022" y="7862"/>
                    </a:cubicBezTo>
                    <a:cubicBezTo>
                      <a:pt x="3379" y="8224"/>
                      <a:pt x="2605" y="8307"/>
                      <a:pt x="1929" y="8092"/>
                    </a:cubicBezTo>
                    <a:cubicBezTo>
                      <a:pt x="1616" y="7993"/>
                      <a:pt x="1336" y="7845"/>
                      <a:pt x="1089" y="7631"/>
                    </a:cubicBezTo>
                    <a:cubicBezTo>
                      <a:pt x="1072" y="7631"/>
                      <a:pt x="1056" y="7614"/>
                      <a:pt x="1039" y="7614"/>
                    </a:cubicBezTo>
                    <a:cubicBezTo>
                      <a:pt x="1023" y="7598"/>
                      <a:pt x="1006" y="7581"/>
                      <a:pt x="990" y="7565"/>
                    </a:cubicBezTo>
                    <a:cubicBezTo>
                      <a:pt x="825" y="7417"/>
                      <a:pt x="693" y="7252"/>
                      <a:pt x="561" y="7087"/>
                    </a:cubicBezTo>
                    <a:cubicBezTo>
                      <a:pt x="149" y="6477"/>
                      <a:pt x="1" y="5703"/>
                      <a:pt x="182" y="4961"/>
                    </a:cubicBezTo>
                    <a:cubicBezTo>
                      <a:pt x="627" y="3197"/>
                      <a:pt x="1286" y="1632"/>
                      <a:pt x="1698" y="758"/>
                    </a:cubicBezTo>
                    <a:cubicBezTo>
                      <a:pt x="1929" y="264"/>
                      <a:pt x="2077" y="0"/>
                      <a:pt x="2077" y="0"/>
                    </a:cubicBezTo>
                    <a:cubicBezTo>
                      <a:pt x="3264" y="1417"/>
                      <a:pt x="4648" y="2571"/>
                      <a:pt x="5819" y="3379"/>
                    </a:cubicBezTo>
                    <a:cubicBezTo>
                      <a:pt x="7236" y="4368"/>
                      <a:pt x="8307" y="4878"/>
                      <a:pt x="8307" y="4878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550;p8">
                <a:extLst>
                  <a:ext uri="{FF2B5EF4-FFF2-40B4-BE49-F238E27FC236}">
                    <a16:creationId xmlns:a16="http://schemas.microsoft.com/office/drawing/2014/main" xmlns="" id="{A2151189-66D2-4B48-8C1B-6AAAA51A2432}"/>
                  </a:ext>
                </a:extLst>
              </p:cNvPr>
              <p:cNvSpPr/>
              <p:nvPr/>
            </p:nvSpPr>
            <p:spPr>
              <a:xfrm>
                <a:off x="8374025" y="538250"/>
                <a:ext cx="252600" cy="39822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29" extrusionOk="0">
                    <a:moveTo>
                      <a:pt x="7120" y="1"/>
                    </a:moveTo>
                    <a:lnTo>
                      <a:pt x="6296" y="1863"/>
                    </a:lnTo>
                    <a:cubicBezTo>
                      <a:pt x="6296" y="1863"/>
                      <a:pt x="6675" y="2061"/>
                      <a:pt x="7022" y="2341"/>
                    </a:cubicBezTo>
                    <a:cubicBezTo>
                      <a:pt x="7384" y="2638"/>
                      <a:pt x="7714" y="3000"/>
                      <a:pt x="7598" y="3330"/>
                    </a:cubicBezTo>
                    <a:cubicBezTo>
                      <a:pt x="7384" y="3973"/>
                      <a:pt x="1" y="15015"/>
                      <a:pt x="182" y="15394"/>
                    </a:cubicBezTo>
                    <a:cubicBezTo>
                      <a:pt x="345" y="15735"/>
                      <a:pt x="1200" y="15929"/>
                      <a:pt x="1599" y="15929"/>
                    </a:cubicBezTo>
                    <a:cubicBezTo>
                      <a:pt x="1644" y="15929"/>
                      <a:pt x="1683" y="15926"/>
                      <a:pt x="1715" y="15921"/>
                    </a:cubicBezTo>
                    <a:cubicBezTo>
                      <a:pt x="2011" y="15872"/>
                      <a:pt x="10104" y="3396"/>
                      <a:pt x="10021" y="2654"/>
                    </a:cubicBezTo>
                    <a:cubicBezTo>
                      <a:pt x="9955" y="2094"/>
                      <a:pt x="8307" y="841"/>
                      <a:pt x="7516" y="281"/>
                    </a:cubicBezTo>
                    <a:cubicBezTo>
                      <a:pt x="7285" y="116"/>
                      <a:pt x="7120" y="1"/>
                      <a:pt x="71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551;p8">
                <a:extLst>
                  <a:ext uri="{FF2B5EF4-FFF2-40B4-BE49-F238E27FC236}">
                    <a16:creationId xmlns:a16="http://schemas.microsoft.com/office/drawing/2014/main" xmlns="" id="{D8764203-11DC-4675-AE98-C27DBCA8D444}"/>
                  </a:ext>
                </a:extLst>
              </p:cNvPr>
              <p:cNvSpPr/>
              <p:nvPr/>
            </p:nvSpPr>
            <p:spPr>
              <a:xfrm>
                <a:off x="8374025" y="538250"/>
                <a:ext cx="252600" cy="39927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71" fill="none" extrusionOk="0">
                    <a:moveTo>
                      <a:pt x="10021" y="2654"/>
                    </a:moveTo>
                    <a:cubicBezTo>
                      <a:pt x="10104" y="3396"/>
                      <a:pt x="2011" y="15872"/>
                      <a:pt x="1715" y="15921"/>
                    </a:cubicBezTo>
                    <a:cubicBezTo>
                      <a:pt x="1401" y="15971"/>
                      <a:pt x="363" y="15773"/>
                      <a:pt x="182" y="15394"/>
                    </a:cubicBezTo>
                    <a:cubicBezTo>
                      <a:pt x="1" y="15015"/>
                      <a:pt x="7384" y="3973"/>
                      <a:pt x="7598" y="3330"/>
                    </a:cubicBezTo>
                    <a:cubicBezTo>
                      <a:pt x="7714" y="3000"/>
                      <a:pt x="7384" y="2638"/>
                      <a:pt x="7022" y="2341"/>
                    </a:cubicBezTo>
                    <a:cubicBezTo>
                      <a:pt x="6675" y="2061"/>
                      <a:pt x="6296" y="1863"/>
                      <a:pt x="6296" y="1863"/>
                    </a:cubicBezTo>
                    <a:lnTo>
                      <a:pt x="7120" y="1"/>
                    </a:lnTo>
                    <a:cubicBezTo>
                      <a:pt x="7120" y="1"/>
                      <a:pt x="7285" y="116"/>
                      <a:pt x="7516" y="281"/>
                    </a:cubicBezTo>
                    <a:cubicBezTo>
                      <a:pt x="8307" y="841"/>
                      <a:pt x="9955" y="2094"/>
                      <a:pt x="10021" y="2654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552;p8">
                <a:extLst>
                  <a:ext uri="{FF2B5EF4-FFF2-40B4-BE49-F238E27FC236}">
                    <a16:creationId xmlns:a16="http://schemas.microsoft.com/office/drawing/2014/main" xmlns="" id="{C7857A0C-413F-4C3A-8F28-0FAB4CE20D21}"/>
                  </a:ext>
                </a:extLst>
              </p:cNvPr>
              <p:cNvSpPr/>
              <p:nvPr/>
            </p:nvSpPr>
            <p:spPr>
              <a:xfrm>
                <a:off x="7897725" y="597175"/>
                <a:ext cx="513000" cy="561675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467" extrusionOk="0">
                    <a:moveTo>
                      <a:pt x="11290" y="0"/>
                    </a:moveTo>
                    <a:cubicBezTo>
                      <a:pt x="11290" y="0"/>
                      <a:pt x="11043" y="281"/>
                      <a:pt x="10631" y="792"/>
                    </a:cubicBezTo>
                    <a:cubicBezTo>
                      <a:pt x="8917" y="2852"/>
                      <a:pt x="4236" y="8801"/>
                      <a:pt x="248" y="16037"/>
                    </a:cubicBezTo>
                    <a:cubicBezTo>
                      <a:pt x="0" y="16482"/>
                      <a:pt x="33" y="17058"/>
                      <a:pt x="346" y="17470"/>
                    </a:cubicBezTo>
                    <a:cubicBezTo>
                      <a:pt x="396" y="17520"/>
                      <a:pt x="445" y="17569"/>
                      <a:pt x="478" y="17635"/>
                    </a:cubicBezTo>
                    <a:cubicBezTo>
                      <a:pt x="1121" y="18426"/>
                      <a:pt x="2242" y="19629"/>
                      <a:pt x="3956" y="20800"/>
                    </a:cubicBezTo>
                    <a:cubicBezTo>
                      <a:pt x="4698" y="21310"/>
                      <a:pt x="5538" y="21805"/>
                      <a:pt x="6494" y="22250"/>
                    </a:cubicBezTo>
                    <a:cubicBezTo>
                      <a:pt x="6560" y="22283"/>
                      <a:pt x="6626" y="22316"/>
                      <a:pt x="6692" y="22349"/>
                    </a:cubicBezTo>
                    <a:cubicBezTo>
                      <a:pt x="6866" y="22428"/>
                      <a:pt x="7052" y="22466"/>
                      <a:pt x="7238" y="22466"/>
                    </a:cubicBezTo>
                    <a:cubicBezTo>
                      <a:pt x="7594" y="22466"/>
                      <a:pt x="7948" y="22323"/>
                      <a:pt x="8208" y="22052"/>
                    </a:cubicBezTo>
                    <a:cubicBezTo>
                      <a:pt x="10136" y="19992"/>
                      <a:pt x="16069" y="13515"/>
                      <a:pt x="19959" y="7763"/>
                    </a:cubicBezTo>
                    <a:cubicBezTo>
                      <a:pt x="20157" y="7483"/>
                      <a:pt x="20338" y="7203"/>
                      <a:pt x="20519" y="6939"/>
                    </a:cubicBezTo>
                    <a:lnTo>
                      <a:pt x="17124" y="4384"/>
                    </a:lnTo>
                    <a:lnTo>
                      <a:pt x="1129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553;p8">
                <a:extLst>
                  <a:ext uri="{FF2B5EF4-FFF2-40B4-BE49-F238E27FC236}">
                    <a16:creationId xmlns:a16="http://schemas.microsoft.com/office/drawing/2014/main" xmlns="" id="{5CEC8884-CE3E-45DA-B620-FA585372D1C6}"/>
                  </a:ext>
                </a:extLst>
              </p:cNvPr>
              <p:cNvSpPr/>
              <p:nvPr/>
            </p:nvSpPr>
            <p:spPr>
              <a:xfrm>
                <a:off x="7897725" y="597175"/>
                <a:ext cx="513000" cy="564500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580" fill="none" extrusionOk="0">
                    <a:moveTo>
                      <a:pt x="20519" y="6939"/>
                    </a:moveTo>
                    <a:cubicBezTo>
                      <a:pt x="20338" y="7203"/>
                      <a:pt x="20157" y="7483"/>
                      <a:pt x="19959" y="7763"/>
                    </a:cubicBezTo>
                    <a:cubicBezTo>
                      <a:pt x="16069" y="13515"/>
                      <a:pt x="10136" y="19992"/>
                      <a:pt x="8208" y="22052"/>
                    </a:cubicBezTo>
                    <a:cubicBezTo>
                      <a:pt x="7812" y="22464"/>
                      <a:pt x="7203" y="22580"/>
                      <a:pt x="6692" y="22349"/>
                    </a:cubicBezTo>
                    <a:cubicBezTo>
                      <a:pt x="6626" y="22316"/>
                      <a:pt x="6560" y="22283"/>
                      <a:pt x="6494" y="22250"/>
                    </a:cubicBezTo>
                    <a:cubicBezTo>
                      <a:pt x="5538" y="21805"/>
                      <a:pt x="4698" y="21310"/>
                      <a:pt x="3956" y="20800"/>
                    </a:cubicBezTo>
                    <a:cubicBezTo>
                      <a:pt x="2242" y="19629"/>
                      <a:pt x="1121" y="18426"/>
                      <a:pt x="478" y="17635"/>
                    </a:cubicBezTo>
                    <a:cubicBezTo>
                      <a:pt x="445" y="17569"/>
                      <a:pt x="396" y="17520"/>
                      <a:pt x="346" y="17470"/>
                    </a:cubicBezTo>
                    <a:cubicBezTo>
                      <a:pt x="33" y="17058"/>
                      <a:pt x="0" y="16482"/>
                      <a:pt x="248" y="16037"/>
                    </a:cubicBezTo>
                    <a:cubicBezTo>
                      <a:pt x="4236" y="8801"/>
                      <a:pt x="8917" y="2852"/>
                      <a:pt x="10631" y="792"/>
                    </a:cubicBezTo>
                    <a:cubicBezTo>
                      <a:pt x="11043" y="281"/>
                      <a:pt x="11290" y="0"/>
                      <a:pt x="11290" y="0"/>
                    </a:cubicBezTo>
                    <a:lnTo>
                      <a:pt x="17124" y="4384"/>
                    </a:ln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554;p8">
                <a:extLst>
                  <a:ext uri="{FF2B5EF4-FFF2-40B4-BE49-F238E27FC236}">
                    <a16:creationId xmlns:a16="http://schemas.microsoft.com/office/drawing/2014/main" xmlns="" id="{4F2A3C09-A98E-48D1-9E3B-09C06A887044}"/>
                  </a:ext>
                </a:extLst>
              </p:cNvPr>
              <p:cNvSpPr/>
              <p:nvPr/>
            </p:nvSpPr>
            <p:spPr>
              <a:xfrm>
                <a:off x="8408225" y="339700"/>
                <a:ext cx="181725" cy="185400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416" extrusionOk="0">
                    <a:moveTo>
                      <a:pt x="3643" y="1"/>
                    </a:moveTo>
                    <a:cubicBezTo>
                      <a:pt x="2878" y="1"/>
                      <a:pt x="2114" y="268"/>
                      <a:pt x="1500" y="806"/>
                    </a:cubicBezTo>
                    <a:cubicBezTo>
                      <a:pt x="1270" y="1004"/>
                      <a:pt x="1039" y="1202"/>
                      <a:pt x="841" y="1400"/>
                    </a:cubicBezTo>
                    <a:cubicBezTo>
                      <a:pt x="792" y="1449"/>
                      <a:pt x="742" y="1499"/>
                      <a:pt x="693" y="1532"/>
                    </a:cubicBezTo>
                    <a:cubicBezTo>
                      <a:pt x="281" y="1927"/>
                      <a:pt x="1" y="2207"/>
                      <a:pt x="1" y="2207"/>
                    </a:cubicBezTo>
                    <a:cubicBezTo>
                      <a:pt x="248" y="2339"/>
                      <a:pt x="495" y="2504"/>
                      <a:pt x="742" y="2685"/>
                    </a:cubicBezTo>
                    <a:cubicBezTo>
                      <a:pt x="2885" y="4251"/>
                      <a:pt x="5126" y="7415"/>
                      <a:pt x="5126" y="7415"/>
                    </a:cubicBezTo>
                    <a:cubicBezTo>
                      <a:pt x="5472" y="6871"/>
                      <a:pt x="5785" y="6311"/>
                      <a:pt x="6066" y="5800"/>
                    </a:cubicBezTo>
                    <a:cubicBezTo>
                      <a:pt x="6263" y="5438"/>
                      <a:pt x="6445" y="5091"/>
                      <a:pt x="6609" y="4778"/>
                    </a:cubicBezTo>
                    <a:cubicBezTo>
                      <a:pt x="7269" y="3427"/>
                      <a:pt x="6956" y="1779"/>
                      <a:pt x="5802" y="823"/>
                    </a:cubicBezTo>
                    <a:cubicBezTo>
                      <a:pt x="5785" y="790"/>
                      <a:pt x="5752" y="773"/>
                      <a:pt x="5719" y="740"/>
                    </a:cubicBezTo>
                    <a:cubicBezTo>
                      <a:pt x="5114" y="248"/>
                      <a:pt x="4378" y="1"/>
                      <a:pt x="36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555;p8">
                <a:extLst>
                  <a:ext uri="{FF2B5EF4-FFF2-40B4-BE49-F238E27FC236}">
                    <a16:creationId xmlns:a16="http://schemas.microsoft.com/office/drawing/2014/main" xmlns="" id="{2EB29CC0-CA0A-4B42-A8B0-F4CA1D548B88}"/>
                  </a:ext>
                </a:extLst>
              </p:cNvPr>
              <p:cNvSpPr/>
              <p:nvPr/>
            </p:nvSpPr>
            <p:spPr>
              <a:xfrm>
                <a:off x="8408225" y="333075"/>
                <a:ext cx="181725" cy="192025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681" fill="none" extrusionOk="0">
                    <a:moveTo>
                      <a:pt x="6609" y="5043"/>
                    </a:moveTo>
                    <a:cubicBezTo>
                      <a:pt x="6445" y="5356"/>
                      <a:pt x="6263" y="5703"/>
                      <a:pt x="6066" y="6065"/>
                    </a:cubicBezTo>
                    <a:cubicBezTo>
                      <a:pt x="5785" y="6576"/>
                      <a:pt x="5472" y="7136"/>
                      <a:pt x="5126" y="7680"/>
                    </a:cubicBezTo>
                    <a:cubicBezTo>
                      <a:pt x="5126" y="7680"/>
                      <a:pt x="2885" y="4516"/>
                      <a:pt x="742" y="2950"/>
                    </a:cubicBezTo>
                    <a:cubicBezTo>
                      <a:pt x="495" y="2769"/>
                      <a:pt x="248" y="2604"/>
                      <a:pt x="1" y="2472"/>
                    </a:cubicBezTo>
                    <a:cubicBezTo>
                      <a:pt x="1" y="2472"/>
                      <a:pt x="281" y="2192"/>
                      <a:pt x="693" y="1797"/>
                    </a:cubicBezTo>
                    <a:cubicBezTo>
                      <a:pt x="742" y="1764"/>
                      <a:pt x="792" y="1714"/>
                      <a:pt x="841" y="1665"/>
                    </a:cubicBezTo>
                    <a:cubicBezTo>
                      <a:pt x="1039" y="1467"/>
                      <a:pt x="1270" y="1269"/>
                      <a:pt x="1500" y="1071"/>
                    </a:cubicBezTo>
                    <a:cubicBezTo>
                      <a:pt x="2703" y="17"/>
                      <a:pt x="4483" y="0"/>
                      <a:pt x="5719" y="1005"/>
                    </a:cubicBezTo>
                    <a:cubicBezTo>
                      <a:pt x="5752" y="1038"/>
                      <a:pt x="5785" y="1055"/>
                      <a:pt x="5802" y="1088"/>
                    </a:cubicBezTo>
                    <a:cubicBezTo>
                      <a:pt x="6956" y="2044"/>
                      <a:pt x="7269" y="3692"/>
                      <a:pt x="6609" y="5043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556;p8">
                <a:extLst>
                  <a:ext uri="{FF2B5EF4-FFF2-40B4-BE49-F238E27FC236}">
                    <a16:creationId xmlns:a16="http://schemas.microsoft.com/office/drawing/2014/main" xmlns="" id="{9CC8480A-8AAD-473A-8A38-443EFEE9D7FB}"/>
                  </a:ext>
                </a:extLst>
              </p:cNvPr>
              <p:cNvSpPr/>
              <p:nvPr/>
            </p:nvSpPr>
            <p:spPr>
              <a:xfrm>
                <a:off x="8157700" y="374175"/>
                <a:ext cx="407125" cy="421625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6865" extrusionOk="0">
                    <a:moveTo>
                      <a:pt x="10494" y="1"/>
                    </a:moveTo>
                    <a:cubicBezTo>
                      <a:pt x="6157" y="1"/>
                      <a:pt x="2439" y="5612"/>
                      <a:pt x="34" y="9333"/>
                    </a:cubicBezTo>
                    <a:cubicBezTo>
                      <a:pt x="1" y="9398"/>
                      <a:pt x="67" y="9530"/>
                      <a:pt x="232" y="9712"/>
                    </a:cubicBezTo>
                    <a:cubicBezTo>
                      <a:pt x="973" y="10585"/>
                      <a:pt x="3709" y="12761"/>
                      <a:pt x="6115" y="14475"/>
                    </a:cubicBezTo>
                    <a:cubicBezTo>
                      <a:pt x="7533" y="15480"/>
                      <a:pt x="8835" y="16337"/>
                      <a:pt x="9560" y="16683"/>
                    </a:cubicBezTo>
                    <a:cubicBezTo>
                      <a:pt x="9807" y="16815"/>
                      <a:pt x="9989" y="16864"/>
                      <a:pt x="10087" y="16864"/>
                    </a:cubicBezTo>
                    <a:cubicBezTo>
                      <a:pt x="10714" y="16848"/>
                      <a:pt x="14274" y="13024"/>
                      <a:pt x="15675" y="8904"/>
                    </a:cubicBezTo>
                    <a:cubicBezTo>
                      <a:pt x="15905" y="8228"/>
                      <a:pt x="16087" y="7536"/>
                      <a:pt x="16169" y="6844"/>
                    </a:cubicBezTo>
                    <a:cubicBezTo>
                      <a:pt x="16284" y="6020"/>
                      <a:pt x="16268" y="5196"/>
                      <a:pt x="16087" y="4421"/>
                    </a:cubicBezTo>
                    <a:cubicBezTo>
                      <a:pt x="15806" y="3185"/>
                      <a:pt x="15114" y="2048"/>
                      <a:pt x="13812" y="1141"/>
                    </a:cubicBezTo>
                    <a:cubicBezTo>
                      <a:pt x="12807" y="433"/>
                      <a:pt x="11818" y="87"/>
                      <a:pt x="10862" y="21"/>
                    </a:cubicBezTo>
                    <a:cubicBezTo>
                      <a:pt x="10796" y="4"/>
                      <a:pt x="10747" y="4"/>
                      <a:pt x="10681" y="4"/>
                    </a:cubicBezTo>
                    <a:cubicBezTo>
                      <a:pt x="10618" y="2"/>
                      <a:pt x="10556" y="1"/>
                      <a:pt x="104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557;p8">
                <a:extLst>
                  <a:ext uri="{FF2B5EF4-FFF2-40B4-BE49-F238E27FC236}">
                    <a16:creationId xmlns:a16="http://schemas.microsoft.com/office/drawing/2014/main" xmlns="" id="{5221F21D-8C9D-4124-878A-F18F300BCDA1}"/>
                  </a:ext>
                </a:extLst>
              </p:cNvPr>
              <p:cNvSpPr/>
              <p:nvPr/>
            </p:nvSpPr>
            <p:spPr>
              <a:xfrm>
                <a:off x="8157700" y="370150"/>
                <a:ext cx="407125" cy="425650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7026" fill="none" extrusionOk="0">
                    <a:moveTo>
                      <a:pt x="16169" y="7005"/>
                    </a:moveTo>
                    <a:cubicBezTo>
                      <a:pt x="16087" y="7697"/>
                      <a:pt x="15905" y="8389"/>
                      <a:pt x="15675" y="9065"/>
                    </a:cubicBezTo>
                    <a:cubicBezTo>
                      <a:pt x="14274" y="13185"/>
                      <a:pt x="10714" y="17009"/>
                      <a:pt x="10087" y="17025"/>
                    </a:cubicBezTo>
                    <a:cubicBezTo>
                      <a:pt x="9989" y="17025"/>
                      <a:pt x="9807" y="16976"/>
                      <a:pt x="9560" y="16844"/>
                    </a:cubicBezTo>
                    <a:cubicBezTo>
                      <a:pt x="8835" y="16498"/>
                      <a:pt x="7533" y="15641"/>
                      <a:pt x="6115" y="14636"/>
                    </a:cubicBezTo>
                    <a:cubicBezTo>
                      <a:pt x="3709" y="12922"/>
                      <a:pt x="973" y="10746"/>
                      <a:pt x="232" y="9873"/>
                    </a:cubicBezTo>
                    <a:cubicBezTo>
                      <a:pt x="67" y="9691"/>
                      <a:pt x="1" y="9559"/>
                      <a:pt x="34" y="9494"/>
                    </a:cubicBezTo>
                    <a:cubicBezTo>
                      <a:pt x="2473" y="5719"/>
                      <a:pt x="6264" y="0"/>
                      <a:pt x="10681" y="165"/>
                    </a:cubicBezTo>
                    <a:cubicBezTo>
                      <a:pt x="10747" y="165"/>
                      <a:pt x="10796" y="165"/>
                      <a:pt x="10862" y="182"/>
                    </a:cubicBezTo>
                    <a:cubicBezTo>
                      <a:pt x="11818" y="248"/>
                      <a:pt x="12807" y="594"/>
                      <a:pt x="13812" y="1302"/>
                    </a:cubicBezTo>
                    <a:cubicBezTo>
                      <a:pt x="15114" y="2209"/>
                      <a:pt x="15806" y="3346"/>
                      <a:pt x="16087" y="4582"/>
                    </a:cubicBezTo>
                    <a:cubicBezTo>
                      <a:pt x="16268" y="5357"/>
                      <a:pt x="16284" y="6181"/>
                      <a:pt x="16169" y="7005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558;p8">
                <a:extLst>
                  <a:ext uri="{FF2B5EF4-FFF2-40B4-BE49-F238E27FC236}">
                    <a16:creationId xmlns:a16="http://schemas.microsoft.com/office/drawing/2014/main" xmlns="" id="{BCAEB92B-6B92-4455-BEB6-8ECAFF47E16D}"/>
                  </a:ext>
                </a:extLst>
              </p:cNvPr>
              <p:cNvSpPr/>
              <p:nvPr/>
            </p:nvSpPr>
            <p:spPr>
              <a:xfrm>
                <a:off x="7835500" y="339700"/>
                <a:ext cx="791125" cy="950125"/>
              </a:xfrm>
              <a:custGeom>
                <a:avLst/>
                <a:gdLst/>
                <a:ahLst/>
                <a:cxnLst/>
                <a:rect l="l" t="t" r="r" b="b"/>
                <a:pathLst>
                  <a:path w="31645" h="38005" extrusionOk="0">
                    <a:moveTo>
                      <a:pt x="26552" y="1"/>
                    </a:moveTo>
                    <a:cubicBezTo>
                      <a:pt x="25787" y="1"/>
                      <a:pt x="25023" y="268"/>
                      <a:pt x="24409" y="806"/>
                    </a:cubicBezTo>
                    <a:cubicBezTo>
                      <a:pt x="24179" y="1004"/>
                      <a:pt x="23948" y="1202"/>
                      <a:pt x="23750" y="1400"/>
                    </a:cubicBezTo>
                    <a:cubicBezTo>
                      <a:pt x="23684" y="1383"/>
                      <a:pt x="23635" y="1383"/>
                      <a:pt x="23569" y="1383"/>
                    </a:cubicBezTo>
                    <a:cubicBezTo>
                      <a:pt x="23585" y="1433"/>
                      <a:pt x="23585" y="1482"/>
                      <a:pt x="23602" y="1532"/>
                    </a:cubicBezTo>
                    <a:cubicBezTo>
                      <a:pt x="23651" y="1911"/>
                      <a:pt x="23668" y="2306"/>
                      <a:pt x="23651" y="2685"/>
                    </a:cubicBezTo>
                    <a:cubicBezTo>
                      <a:pt x="23618" y="3921"/>
                      <a:pt x="23305" y="5157"/>
                      <a:pt x="22942" y="6344"/>
                    </a:cubicBezTo>
                    <a:cubicBezTo>
                      <a:pt x="22085" y="9212"/>
                      <a:pt x="20981" y="12014"/>
                      <a:pt x="19613" y="14683"/>
                    </a:cubicBezTo>
                    <a:cubicBezTo>
                      <a:pt x="19416" y="15079"/>
                      <a:pt x="19218" y="15458"/>
                      <a:pt x="19003" y="15854"/>
                    </a:cubicBezTo>
                    <a:cubicBezTo>
                      <a:pt x="16218" y="21029"/>
                      <a:pt x="12526" y="25726"/>
                      <a:pt x="8142" y="29648"/>
                    </a:cubicBezTo>
                    <a:cubicBezTo>
                      <a:pt x="7796" y="29961"/>
                      <a:pt x="7450" y="30258"/>
                      <a:pt x="7088" y="30555"/>
                    </a:cubicBezTo>
                    <a:cubicBezTo>
                      <a:pt x="6873" y="30736"/>
                      <a:pt x="6659" y="30917"/>
                      <a:pt x="6445" y="31099"/>
                    </a:cubicBezTo>
                    <a:cubicBezTo>
                      <a:pt x="5275" y="32104"/>
                      <a:pt x="4072" y="33076"/>
                      <a:pt x="2951" y="34098"/>
                    </a:cubicBezTo>
                    <a:cubicBezTo>
                      <a:pt x="2720" y="34312"/>
                      <a:pt x="2489" y="34527"/>
                      <a:pt x="2259" y="34741"/>
                    </a:cubicBezTo>
                    <a:cubicBezTo>
                      <a:pt x="1649" y="35318"/>
                      <a:pt x="1056" y="35928"/>
                      <a:pt x="495" y="36570"/>
                    </a:cubicBezTo>
                    <a:lnTo>
                      <a:pt x="133" y="37180"/>
                    </a:lnTo>
                    <a:cubicBezTo>
                      <a:pt x="1" y="37394"/>
                      <a:pt x="34" y="37658"/>
                      <a:pt x="215" y="37839"/>
                    </a:cubicBezTo>
                    <a:cubicBezTo>
                      <a:pt x="314" y="37938"/>
                      <a:pt x="462" y="38004"/>
                      <a:pt x="594" y="38004"/>
                    </a:cubicBezTo>
                    <a:cubicBezTo>
                      <a:pt x="742" y="38004"/>
                      <a:pt x="907" y="37938"/>
                      <a:pt x="1006" y="37806"/>
                    </a:cubicBezTo>
                    <a:lnTo>
                      <a:pt x="3198" y="35268"/>
                    </a:lnTo>
                    <a:cubicBezTo>
                      <a:pt x="3445" y="35346"/>
                      <a:pt x="3704" y="35385"/>
                      <a:pt x="3966" y="35385"/>
                    </a:cubicBezTo>
                    <a:cubicBezTo>
                      <a:pt x="4421" y="35385"/>
                      <a:pt x="4883" y="35268"/>
                      <a:pt x="5291" y="35038"/>
                    </a:cubicBezTo>
                    <a:cubicBezTo>
                      <a:pt x="6313" y="34461"/>
                      <a:pt x="7730" y="33571"/>
                      <a:pt x="8983" y="32549"/>
                    </a:cubicBezTo>
                    <a:cubicBezTo>
                      <a:pt x="9049" y="32582"/>
                      <a:pt x="9115" y="32615"/>
                      <a:pt x="9181" y="32648"/>
                    </a:cubicBezTo>
                    <a:cubicBezTo>
                      <a:pt x="9355" y="32727"/>
                      <a:pt x="9541" y="32765"/>
                      <a:pt x="9727" y="32765"/>
                    </a:cubicBezTo>
                    <a:cubicBezTo>
                      <a:pt x="10083" y="32765"/>
                      <a:pt x="10437" y="32622"/>
                      <a:pt x="10697" y="32351"/>
                    </a:cubicBezTo>
                    <a:cubicBezTo>
                      <a:pt x="12625" y="30291"/>
                      <a:pt x="18558" y="23814"/>
                      <a:pt x="22448" y="18062"/>
                    </a:cubicBezTo>
                    <a:cubicBezTo>
                      <a:pt x="22695" y="18194"/>
                      <a:pt x="22877" y="18243"/>
                      <a:pt x="22975" y="18243"/>
                    </a:cubicBezTo>
                    <a:cubicBezTo>
                      <a:pt x="23602" y="18227"/>
                      <a:pt x="27162" y="14403"/>
                      <a:pt x="28563" y="10283"/>
                    </a:cubicBezTo>
                    <a:cubicBezTo>
                      <a:pt x="28925" y="10580"/>
                      <a:pt x="29255" y="10942"/>
                      <a:pt x="29139" y="11272"/>
                    </a:cubicBezTo>
                    <a:cubicBezTo>
                      <a:pt x="28925" y="11915"/>
                      <a:pt x="21542" y="22957"/>
                      <a:pt x="21723" y="23336"/>
                    </a:cubicBezTo>
                    <a:cubicBezTo>
                      <a:pt x="21886" y="23677"/>
                      <a:pt x="22741" y="23871"/>
                      <a:pt x="23140" y="23871"/>
                    </a:cubicBezTo>
                    <a:cubicBezTo>
                      <a:pt x="23185" y="23871"/>
                      <a:pt x="23224" y="23868"/>
                      <a:pt x="23256" y="23863"/>
                    </a:cubicBezTo>
                    <a:cubicBezTo>
                      <a:pt x="23552" y="23814"/>
                      <a:pt x="31645" y="11338"/>
                      <a:pt x="31562" y="10596"/>
                    </a:cubicBezTo>
                    <a:cubicBezTo>
                      <a:pt x="31496" y="10036"/>
                      <a:pt x="29848" y="8783"/>
                      <a:pt x="29057" y="8223"/>
                    </a:cubicBezTo>
                    <a:cubicBezTo>
                      <a:pt x="29172" y="7399"/>
                      <a:pt x="29156" y="6575"/>
                      <a:pt x="28975" y="5800"/>
                    </a:cubicBezTo>
                    <a:cubicBezTo>
                      <a:pt x="29172" y="5438"/>
                      <a:pt x="29354" y="5091"/>
                      <a:pt x="29518" y="4778"/>
                    </a:cubicBezTo>
                    <a:cubicBezTo>
                      <a:pt x="30178" y="3427"/>
                      <a:pt x="29865" y="1779"/>
                      <a:pt x="28711" y="823"/>
                    </a:cubicBezTo>
                    <a:cubicBezTo>
                      <a:pt x="28694" y="790"/>
                      <a:pt x="28661" y="773"/>
                      <a:pt x="28628" y="740"/>
                    </a:cubicBezTo>
                    <a:cubicBezTo>
                      <a:pt x="28023" y="248"/>
                      <a:pt x="27287" y="1"/>
                      <a:pt x="26552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67" name="Google Shape;2367;p46"/>
          <p:cNvGrpSpPr/>
          <p:nvPr/>
        </p:nvGrpSpPr>
        <p:grpSpPr>
          <a:xfrm>
            <a:off x="2257376" y="584243"/>
            <a:ext cx="874861" cy="757967"/>
            <a:chOff x="636425" y="1093375"/>
            <a:chExt cx="1007750" cy="873100"/>
          </a:xfrm>
        </p:grpSpPr>
        <p:sp>
          <p:nvSpPr>
            <p:cNvPr id="2368" name="Google Shape;2368;p46"/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extrusionOk="0">
                  <a:moveTo>
                    <a:pt x="1" y="1"/>
                  </a:moveTo>
                  <a:lnTo>
                    <a:pt x="937" y="10363"/>
                  </a:ln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46"/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fill="none" extrusionOk="0">
                  <a:moveTo>
                    <a:pt x="937" y="10363"/>
                  </a:move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46"/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extrusionOk="0">
                  <a:moveTo>
                    <a:pt x="40310" y="1"/>
                  </a:moveTo>
                  <a:lnTo>
                    <a:pt x="0" y="14563"/>
                  </a:lnTo>
                  <a:lnTo>
                    <a:pt x="7920" y="19996"/>
                  </a:lnTo>
                  <a:lnTo>
                    <a:pt x="403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46"/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lnTo>
                    <a:pt x="26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46"/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fill="none" extrusionOk="0">
                  <a:moveTo>
                    <a:pt x="40310" y="1"/>
                  </a:moveTo>
                  <a:lnTo>
                    <a:pt x="7920" y="19996"/>
                  </a:lnTo>
                  <a:lnTo>
                    <a:pt x="0" y="14563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46"/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fill="none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46"/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extrusionOk="0">
                  <a:moveTo>
                    <a:pt x="32390" y="1"/>
                  </a:moveTo>
                  <a:lnTo>
                    <a:pt x="0" y="19996"/>
                  </a:ln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46"/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fill="none" extrusionOk="0">
                  <a:moveTo>
                    <a:pt x="0" y="19996"/>
                  </a:move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DA644C-0CA5-4C48-AFAC-D6E1A1AF8BE6}"/>
              </a:ext>
            </a:extLst>
          </p:cNvPr>
          <p:cNvSpPr txBox="1"/>
          <p:nvPr/>
        </p:nvSpPr>
        <p:spPr>
          <a:xfrm flipH="1">
            <a:off x="60842" y="1548672"/>
            <a:ext cx="12070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5"/>
                </a:solidFill>
              </a:rPr>
              <a:t>VẬN DỤNG - TRẢI NGHIỆM</a:t>
            </a:r>
          </a:p>
        </p:txBody>
      </p:sp>
      <p:grpSp>
        <p:nvGrpSpPr>
          <p:cNvPr id="608" name="Group 607">
            <a:extLst>
              <a:ext uri="{FF2B5EF4-FFF2-40B4-BE49-F238E27FC236}">
                <a16:creationId xmlns:a16="http://schemas.microsoft.com/office/drawing/2014/main" xmlns="" id="{36BF7D78-4BB9-4798-A84D-2809B9A29C30}"/>
              </a:ext>
            </a:extLst>
          </p:cNvPr>
          <p:cNvGrpSpPr/>
          <p:nvPr/>
        </p:nvGrpSpPr>
        <p:grpSpPr>
          <a:xfrm>
            <a:off x="7333830" y="2563931"/>
            <a:ext cx="2274561" cy="4218433"/>
            <a:chOff x="6665750" y="1446750"/>
            <a:chExt cx="1935025" cy="3588725"/>
          </a:xfrm>
        </p:grpSpPr>
        <p:sp>
          <p:nvSpPr>
            <p:cNvPr id="609" name="Google Shape;1948;p36">
              <a:extLst>
                <a:ext uri="{FF2B5EF4-FFF2-40B4-BE49-F238E27FC236}">
                  <a16:creationId xmlns:a16="http://schemas.microsoft.com/office/drawing/2014/main" xmlns="" id="{0D3407BC-ED3D-4A43-B51C-55749FBE4A43}"/>
                </a:ext>
              </a:extLst>
            </p:cNvPr>
            <p:cNvSpPr/>
            <p:nvPr/>
          </p:nvSpPr>
          <p:spPr>
            <a:xfrm>
              <a:off x="6675450" y="4756975"/>
              <a:ext cx="1920775" cy="278500"/>
            </a:xfrm>
            <a:custGeom>
              <a:avLst/>
              <a:gdLst/>
              <a:ahLst/>
              <a:cxnLst/>
              <a:rect l="l" t="t" r="r" b="b"/>
              <a:pathLst>
                <a:path w="76831" h="11140" extrusionOk="0">
                  <a:moveTo>
                    <a:pt x="38415" y="1"/>
                  </a:moveTo>
                  <a:cubicBezTo>
                    <a:pt x="17188" y="1"/>
                    <a:pt x="0" y="2489"/>
                    <a:pt x="0" y="5570"/>
                  </a:cubicBezTo>
                  <a:cubicBezTo>
                    <a:pt x="0" y="8629"/>
                    <a:pt x="17188" y="11140"/>
                    <a:pt x="38415" y="11140"/>
                  </a:cubicBezTo>
                  <a:cubicBezTo>
                    <a:pt x="59620" y="11140"/>
                    <a:pt x="76830" y="8629"/>
                    <a:pt x="76830" y="5570"/>
                  </a:cubicBezTo>
                  <a:cubicBezTo>
                    <a:pt x="76830" y="2489"/>
                    <a:pt x="59620" y="1"/>
                    <a:pt x="38415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1949;p36">
              <a:extLst>
                <a:ext uri="{FF2B5EF4-FFF2-40B4-BE49-F238E27FC236}">
                  <a16:creationId xmlns:a16="http://schemas.microsoft.com/office/drawing/2014/main" xmlns="" id="{04EF5609-3204-4D19-A046-58922B373160}"/>
                </a:ext>
              </a:extLst>
            </p:cNvPr>
            <p:cNvSpPr/>
            <p:nvPr/>
          </p:nvSpPr>
          <p:spPr>
            <a:xfrm>
              <a:off x="6783300" y="4383225"/>
              <a:ext cx="161500" cy="155225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1950;p36">
              <a:extLst>
                <a:ext uri="{FF2B5EF4-FFF2-40B4-BE49-F238E27FC236}">
                  <a16:creationId xmlns:a16="http://schemas.microsoft.com/office/drawing/2014/main" xmlns="" id="{AD5EEF10-5CC7-493C-8EE9-95F552C0F10C}"/>
                </a:ext>
              </a:extLst>
            </p:cNvPr>
            <p:cNvSpPr/>
            <p:nvPr/>
          </p:nvSpPr>
          <p:spPr>
            <a:xfrm>
              <a:off x="8220150" y="2959150"/>
              <a:ext cx="380625" cy="657175"/>
            </a:xfrm>
            <a:custGeom>
              <a:avLst/>
              <a:gdLst/>
              <a:ahLst/>
              <a:cxnLst/>
              <a:rect l="l" t="t" r="r" b="b"/>
              <a:pathLst>
                <a:path w="15225" h="26287" extrusionOk="0">
                  <a:moveTo>
                    <a:pt x="319" y="1"/>
                  </a:moveTo>
                  <a:cubicBezTo>
                    <a:pt x="107" y="1"/>
                    <a:pt x="0" y="37"/>
                    <a:pt x="0" y="37"/>
                  </a:cubicBezTo>
                  <a:cubicBezTo>
                    <a:pt x="7943" y="6154"/>
                    <a:pt x="10340" y="26286"/>
                    <a:pt x="10340" y="26286"/>
                  </a:cubicBezTo>
                  <a:cubicBezTo>
                    <a:pt x="15225" y="23205"/>
                    <a:pt x="9929" y="8985"/>
                    <a:pt x="6003" y="4146"/>
                  </a:cubicBezTo>
                  <a:cubicBezTo>
                    <a:pt x="2969" y="423"/>
                    <a:pt x="103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1951;p36">
              <a:extLst>
                <a:ext uri="{FF2B5EF4-FFF2-40B4-BE49-F238E27FC236}">
                  <a16:creationId xmlns:a16="http://schemas.microsoft.com/office/drawing/2014/main" xmlns="" id="{AFC14F31-7430-4364-BC83-6618E313CD5A}"/>
                </a:ext>
              </a:extLst>
            </p:cNvPr>
            <p:cNvSpPr/>
            <p:nvPr/>
          </p:nvSpPr>
          <p:spPr>
            <a:xfrm>
              <a:off x="8220150" y="2942375"/>
              <a:ext cx="380625" cy="673950"/>
            </a:xfrm>
            <a:custGeom>
              <a:avLst/>
              <a:gdLst/>
              <a:ahLst/>
              <a:cxnLst/>
              <a:rect l="l" t="t" r="r" b="b"/>
              <a:pathLst>
                <a:path w="15225" h="26958" fill="none" extrusionOk="0">
                  <a:moveTo>
                    <a:pt x="0" y="708"/>
                  </a:moveTo>
                  <a:cubicBezTo>
                    <a:pt x="0" y="708"/>
                    <a:pt x="2077" y="1"/>
                    <a:pt x="6003" y="4817"/>
                  </a:cubicBezTo>
                  <a:cubicBezTo>
                    <a:pt x="9929" y="9656"/>
                    <a:pt x="15225" y="23876"/>
                    <a:pt x="10340" y="26957"/>
                  </a:cubicBezTo>
                  <a:cubicBezTo>
                    <a:pt x="10340" y="26957"/>
                    <a:pt x="7943" y="6825"/>
                    <a:pt x="0" y="708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1952;p36">
              <a:extLst>
                <a:ext uri="{FF2B5EF4-FFF2-40B4-BE49-F238E27FC236}">
                  <a16:creationId xmlns:a16="http://schemas.microsoft.com/office/drawing/2014/main" xmlns="" id="{54B0586F-CE35-4D57-8137-231B1C5FD528}"/>
                </a:ext>
              </a:extLst>
            </p:cNvPr>
            <p:cNvSpPr/>
            <p:nvPr/>
          </p:nvSpPr>
          <p:spPr>
            <a:xfrm>
              <a:off x="7740800" y="2831775"/>
              <a:ext cx="797775" cy="1108650"/>
            </a:xfrm>
            <a:custGeom>
              <a:avLst/>
              <a:gdLst/>
              <a:ahLst/>
              <a:cxnLst/>
              <a:rect l="l" t="t" r="r" b="b"/>
              <a:pathLst>
                <a:path w="31911" h="44346" extrusionOk="0">
                  <a:moveTo>
                    <a:pt x="5959" y="1"/>
                  </a:moveTo>
                  <a:cubicBezTo>
                    <a:pt x="4045" y="1"/>
                    <a:pt x="2059" y="184"/>
                    <a:pt x="1" y="521"/>
                  </a:cubicBezTo>
                  <a:cubicBezTo>
                    <a:pt x="1" y="521"/>
                    <a:pt x="119" y="507"/>
                    <a:pt x="345" y="507"/>
                  </a:cubicBezTo>
                  <a:cubicBezTo>
                    <a:pt x="1279" y="507"/>
                    <a:pt x="4064" y="758"/>
                    <a:pt x="8104" y="3329"/>
                  </a:cubicBezTo>
                  <a:cubicBezTo>
                    <a:pt x="13103" y="6547"/>
                    <a:pt x="18489" y="13783"/>
                    <a:pt x="21343" y="27615"/>
                  </a:cubicBezTo>
                  <a:cubicBezTo>
                    <a:pt x="23055" y="35878"/>
                    <a:pt x="20886" y="40237"/>
                    <a:pt x="18855" y="42406"/>
                  </a:cubicBezTo>
                  <a:cubicBezTo>
                    <a:pt x="18832" y="42429"/>
                    <a:pt x="18832" y="42429"/>
                    <a:pt x="18832" y="42429"/>
                  </a:cubicBezTo>
                  <a:cubicBezTo>
                    <a:pt x="17554" y="43798"/>
                    <a:pt x="16344" y="44277"/>
                    <a:pt x="16184" y="44346"/>
                  </a:cubicBezTo>
                  <a:cubicBezTo>
                    <a:pt x="19151" y="43616"/>
                    <a:pt x="21617" y="42657"/>
                    <a:pt x="23602" y="41470"/>
                  </a:cubicBezTo>
                  <a:cubicBezTo>
                    <a:pt x="30655" y="37247"/>
                    <a:pt x="31911" y="30217"/>
                    <a:pt x="29263" y="21224"/>
                  </a:cubicBezTo>
                  <a:cubicBezTo>
                    <a:pt x="28738" y="19444"/>
                    <a:pt x="28076" y="17618"/>
                    <a:pt x="27254" y="15700"/>
                  </a:cubicBezTo>
                  <a:cubicBezTo>
                    <a:pt x="23420" y="6616"/>
                    <a:pt x="18033" y="2096"/>
                    <a:pt x="11459" y="590"/>
                  </a:cubicBezTo>
                  <a:cubicBezTo>
                    <a:pt x="11163" y="521"/>
                    <a:pt x="10843" y="453"/>
                    <a:pt x="10523" y="407"/>
                  </a:cubicBezTo>
                  <a:cubicBezTo>
                    <a:pt x="9907" y="293"/>
                    <a:pt x="9314" y="202"/>
                    <a:pt x="8697" y="133"/>
                  </a:cubicBezTo>
                  <a:cubicBezTo>
                    <a:pt x="7802" y="44"/>
                    <a:pt x="6889" y="1"/>
                    <a:pt x="59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1953;p36">
              <a:extLst>
                <a:ext uri="{FF2B5EF4-FFF2-40B4-BE49-F238E27FC236}">
                  <a16:creationId xmlns:a16="http://schemas.microsoft.com/office/drawing/2014/main" xmlns="" id="{646022EE-745F-463B-BF61-B31F0293B7C4}"/>
                </a:ext>
              </a:extLst>
            </p:cNvPr>
            <p:cNvSpPr/>
            <p:nvPr/>
          </p:nvSpPr>
          <p:spPr>
            <a:xfrm>
              <a:off x="7740800" y="2828250"/>
              <a:ext cx="816600" cy="1112175"/>
            </a:xfrm>
            <a:custGeom>
              <a:avLst/>
              <a:gdLst/>
              <a:ahLst/>
              <a:cxnLst/>
              <a:rect l="l" t="t" r="r" b="b"/>
              <a:pathLst>
                <a:path w="32664" h="44487" fill="none" extrusionOk="0">
                  <a:moveTo>
                    <a:pt x="16184" y="44487"/>
                  </a:moveTo>
                  <a:cubicBezTo>
                    <a:pt x="16184" y="44487"/>
                    <a:pt x="17462" y="44030"/>
                    <a:pt x="18832" y="42570"/>
                  </a:cubicBezTo>
                  <a:cubicBezTo>
                    <a:pt x="18832" y="42570"/>
                    <a:pt x="18832" y="42570"/>
                    <a:pt x="18855" y="42547"/>
                  </a:cubicBezTo>
                  <a:cubicBezTo>
                    <a:pt x="20886" y="40378"/>
                    <a:pt x="23055" y="36019"/>
                    <a:pt x="21343" y="27756"/>
                  </a:cubicBezTo>
                  <a:cubicBezTo>
                    <a:pt x="18489" y="13924"/>
                    <a:pt x="13103" y="6665"/>
                    <a:pt x="8104" y="3470"/>
                  </a:cubicBezTo>
                  <a:cubicBezTo>
                    <a:pt x="3082" y="274"/>
                    <a:pt x="1" y="662"/>
                    <a:pt x="1" y="662"/>
                  </a:cubicBezTo>
                  <a:cubicBezTo>
                    <a:pt x="3060" y="160"/>
                    <a:pt x="5958" y="1"/>
                    <a:pt x="8697" y="274"/>
                  </a:cubicBezTo>
                  <a:cubicBezTo>
                    <a:pt x="9633" y="366"/>
                    <a:pt x="10569" y="525"/>
                    <a:pt x="11459" y="731"/>
                  </a:cubicBezTo>
                  <a:cubicBezTo>
                    <a:pt x="18033" y="2237"/>
                    <a:pt x="23420" y="6757"/>
                    <a:pt x="27254" y="15841"/>
                  </a:cubicBezTo>
                  <a:cubicBezTo>
                    <a:pt x="28076" y="17759"/>
                    <a:pt x="28738" y="19585"/>
                    <a:pt x="29263" y="21365"/>
                  </a:cubicBezTo>
                  <a:lnTo>
                    <a:pt x="29263" y="21365"/>
                  </a:lnTo>
                  <a:cubicBezTo>
                    <a:pt x="32664" y="32892"/>
                    <a:pt x="29628" y="41223"/>
                    <a:pt x="16184" y="44487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1954;p36">
              <a:extLst>
                <a:ext uri="{FF2B5EF4-FFF2-40B4-BE49-F238E27FC236}">
                  <a16:creationId xmlns:a16="http://schemas.microsoft.com/office/drawing/2014/main" xmlns="" id="{AE5A68EE-EEC2-4D95-A41A-18C5260222D9}"/>
                </a:ext>
              </a:extLst>
            </p:cNvPr>
            <p:cNvSpPr/>
            <p:nvPr/>
          </p:nvSpPr>
          <p:spPr>
            <a:xfrm>
              <a:off x="7267750" y="2843150"/>
              <a:ext cx="1176100" cy="1166900"/>
            </a:xfrm>
            <a:custGeom>
              <a:avLst/>
              <a:gdLst/>
              <a:ahLst/>
              <a:cxnLst/>
              <a:rect l="l" t="t" r="r" b="b"/>
              <a:pathLst>
                <a:path w="47044" h="46676" extrusionOk="0">
                  <a:moveTo>
                    <a:pt x="20560" y="0"/>
                  </a:moveTo>
                  <a:cubicBezTo>
                    <a:pt x="18719" y="0"/>
                    <a:pt x="16734" y="272"/>
                    <a:pt x="14586" y="820"/>
                  </a:cubicBezTo>
                  <a:cubicBezTo>
                    <a:pt x="3653" y="3582"/>
                    <a:pt x="2717" y="19491"/>
                    <a:pt x="2009" y="24147"/>
                  </a:cubicBezTo>
                  <a:cubicBezTo>
                    <a:pt x="1028" y="30698"/>
                    <a:pt x="1" y="46653"/>
                    <a:pt x="16549" y="46676"/>
                  </a:cubicBezTo>
                  <a:cubicBezTo>
                    <a:pt x="38576" y="46676"/>
                    <a:pt x="47044" y="40444"/>
                    <a:pt x="40561" y="21271"/>
                  </a:cubicBezTo>
                  <a:cubicBezTo>
                    <a:pt x="35851" y="7351"/>
                    <a:pt x="30145" y="0"/>
                    <a:pt x="20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1955;p36">
              <a:extLst>
                <a:ext uri="{FF2B5EF4-FFF2-40B4-BE49-F238E27FC236}">
                  <a16:creationId xmlns:a16="http://schemas.microsoft.com/office/drawing/2014/main" xmlns="" id="{6C14B889-AA62-4789-AF64-AF643B86A529}"/>
                </a:ext>
              </a:extLst>
            </p:cNvPr>
            <p:cNvSpPr/>
            <p:nvPr/>
          </p:nvSpPr>
          <p:spPr>
            <a:xfrm>
              <a:off x="7267750" y="2778600"/>
              <a:ext cx="1176100" cy="1231450"/>
            </a:xfrm>
            <a:custGeom>
              <a:avLst/>
              <a:gdLst/>
              <a:ahLst/>
              <a:cxnLst/>
              <a:rect l="l" t="t" r="r" b="b"/>
              <a:pathLst>
                <a:path w="47044" h="49258" fill="none" extrusionOk="0">
                  <a:moveTo>
                    <a:pt x="14586" y="3402"/>
                  </a:moveTo>
                  <a:cubicBezTo>
                    <a:pt x="27916" y="1"/>
                    <a:pt x="34946" y="7259"/>
                    <a:pt x="40561" y="23853"/>
                  </a:cubicBezTo>
                  <a:cubicBezTo>
                    <a:pt x="47044" y="43026"/>
                    <a:pt x="38576" y="49258"/>
                    <a:pt x="16549" y="49258"/>
                  </a:cubicBezTo>
                  <a:cubicBezTo>
                    <a:pt x="1" y="49235"/>
                    <a:pt x="1028" y="33280"/>
                    <a:pt x="2009" y="26729"/>
                  </a:cubicBezTo>
                  <a:cubicBezTo>
                    <a:pt x="2717" y="22073"/>
                    <a:pt x="3653" y="6164"/>
                    <a:pt x="14586" y="3402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1956;p36">
              <a:extLst>
                <a:ext uri="{FF2B5EF4-FFF2-40B4-BE49-F238E27FC236}">
                  <a16:creationId xmlns:a16="http://schemas.microsoft.com/office/drawing/2014/main" xmlns="" id="{381C6811-81CD-4EE9-A2E8-424A4950A8D7}"/>
                </a:ext>
              </a:extLst>
            </p:cNvPr>
            <p:cNvSpPr/>
            <p:nvPr/>
          </p:nvSpPr>
          <p:spPr>
            <a:xfrm>
              <a:off x="7958225" y="2835100"/>
              <a:ext cx="403450" cy="435425"/>
            </a:xfrm>
            <a:custGeom>
              <a:avLst/>
              <a:gdLst/>
              <a:ahLst/>
              <a:cxnLst/>
              <a:rect l="l" t="t" r="r" b="b"/>
              <a:pathLst>
                <a:path w="16138" h="17417" extrusionOk="0">
                  <a:moveTo>
                    <a:pt x="0" y="0"/>
                  </a:moveTo>
                  <a:lnTo>
                    <a:pt x="0" y="0"/>
                  </a:lnTo>
                  <a:cubicBezTo>
                    <a:pt x="4702" y="1849"/>
                    <a:pt x="11482" y="6346"/>
                    <a:pt x="15362" y="17165"/>
                  </a:cubicBezTo>
                  <a:cubicBezTo>
                    <a:pt x="15407" y="17325"/>
                    <a:pt x="15567" y="17416"/>
                    <a:pt x="15727" y="17416"/>
                  </a:cubicBezTo>
                  <a:cubicBezTo>
                    <a:pt x="15750" y="17416"/>
                    <a:pt x="15796" y="17416"/>
                    <a:pt x="15841" y="17393"/>
                  </a:cubicBezTo>
                  <a:cubicBezTo>
                    <a:pt x="16047" y="17325"/>
                    <a:pt x="16138" y="17119"/>
                    <a:pt x="16069" y="16914"/>
                  </a:cubicBezTo>
                  <a:cubicBezTo>
                    <a:pt x="12737" y="7624"/>
                    <a:pt x="7305" y="2876"/>
                    <a:pt x="2762" y="457"/>
                  </a:cubicBezTo>
                  <a:cubicBezTo>
                    <a:pt x="1872" y="251"/>
                    <a:pt x="936" y="9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1957;p36">
              <a:extLst>
                <a:ext uri="{FF2B5EF4-FFF2-40B4-BE49-F238E27FC236}">
                  <a16:creationId xmlns:a16="http://schemas.microsoft.com/office/drawing/2014/main" xmlns="" id="{C3713950-1F57-4B3C-939A-169A9E1DAC58}"/>
                </a:ext>
              </a:extLst>
            </p:cNvPr>
            <p:cNvSpPr/>
            <p:nvPr/>
          </p:nvSpPr>
          <p:spPr>
            <a:xfrm>
              <a:off x="8342250" y="3257925"/>
              <a:ext cx="58225" cy="95800"/>
            </a:xfrm>
            <a:custGeom>
              <a:avLst/>
              <a:gdLst/>
              <a:ahLst/>
              <a:cxnLst/>
              <a:rect l="l" t="t" r="r" b="b"/>
              <a:pathLst>
                <a:path w="2329" h="3832" extrusionOk="0">
                  <a:moveTo>
                    <a:pt x="708" y="1"/>
                  </a:moveTo>
                  <a:lnTo>
                    <a:pt x="1" y="252"/>
                  </a:lnTo>
                  <a:cubicBezTo>
                    <a:pt x="1" y="252"/>
                    <a:pt x="389" y="3607"/>
                    <a:pt x="526" y="3790"/>
                  </a:cubicBezTo>
                  <a:cubicBezTo>
                    <a:pt x="548" y="3819"/>
                    <a:pt x="603" y="3832"/>
                    <a:pt x="682" y="3832"/>
                  </a:cubicBezTo>
                  <a:cubicBezTo>
                    <a:pt x="1098" y="3832"/>
                    <a:pt x="2161" y="3469"/>
                    <a:pt x="2238" y="3219"/>
                  </a:cubicBezTo>
                  <a:cubicBezTo>
                    <a:pt x="2329" y="2945"/>
                    <a:pt x="708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1958;p36">
              <a:extLst>
                <a:ext uri="{FF2B5EF4-FFF2-40B4-BE49-F238E27FC236}">
                  <a16:creationId xmlns:a16="http://schemas.microsoft.com/office/drawing/2014/main" xmlns="" id="{3C5C1C4E-505C-4708-8AE9-FA41C72A7E3A}"/>
                </a:ext>
              </a:extLst>
            </p:cNvPr>
            <p:cNvSpPr/>
            <p:nvPr/>
          </p:nvSpPr>
          <p:spPr>
            <a:xfrm>
              <a:off x="8342250" y="3257925"/>
              <a:ext cx="58225" cy="95800"/>
            </a:xfrm>
            <a:custGeom>
              <a:avLst/>
              <a:gdLst/>
              <a:ahLst/>
              <a:cxnLst/>
              <a:rect l="l" t="t" r="r" b="b"/>
              <a:pathLst>
                <a:path w="2329" h="3832" extrusionOk="0">
                  <a:moveTo>
                    <a:pt x="708" y="1"/>
                  </a:moveTo>
                  <a:lnTo>
                    <a:pt x="1" y="252"/>
                  </a:lnTo>
                  <a:cubicBezTo>
                    <a:pt x="1" y="252"/>
                    <a:pt x="389" y="3607"/>
                    <a:pt x="526" y="3790"/>
                  </a:cubicBezTo>
                  <a:cubicBezTo>
                    <a:pt x="548" y="3819"/>
                    <a:pt x="603" y="3832"/>
                    <a:pt x="682" y="3832"/>
                  </a:cubicBezTo>
                  <a:cubicBezTo>
                    <a:pt x="1098" y="3832"/>
                    <a:pt x="2161" y="3469"/>
                    <a:pt x="2238" y="3219"/>
                  </a:cubicBezTo>
                  <a:cubicBezTo>
                    <a:pt x="2329" y="2945"/>
                    <a:pt x="708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1959;p36">
              <a:extLst>
                <a:ext uri="{FF2B5EF4-FFF2-40B4-BE49-F238E27FC236}">
                  <a16:creationId xmlns:a16="http://schemas.microsoft.com/office/drawing/2014/main" xmlns="" id="{CD4E45FF-44E2-4F68-99FF-7EF140760DE9}"/>
                </a:ext>
              </a:extLst>
            </p:cNvPr>
            <p:cNvSpPr/>
            <p:nvPr/>
          </p:nvSpPr>
          <p:spPr>
            <a:xfrm>
              <a:off x="8342250" y="3257925"/>
              <a:ext cx="58225" cy="99325"/>
            </a:xfrm>
            <a:custGeom>
              <a:avLst/>
              <a:gdLst/>
              <a:ahLst/>
              <a:cxnLst/>
              <a:rect l="l" t="t" r="r" b="b"/>
              <a:pathLst>
                <a:path w="2329" h="3973" fill="none" extrusionOk="0">
                  <a:moveTo>
                    <a:pt x="1" y="252"/>
                  </a:moveTo>
                  <a:lnTo>
                    <a:pt x="708" y="1"/>
                  </a:lnTo>
                  <a:cubicBezTo>
                    <a:pt x="708" y="1"/>
                    <a:pt x="2329" y="2945"/>
                    <a:pt x="2238" y="3219"/>
                  </a:cubicBezTo>
                  <a:cubicBezTo>
                    <a:pt x="2146" y="3516"/>
                    <a:pt x="663" y="3973"/>
                    <a:pt x="526" y="3790"/>
                  </a:cubicBezTo>
                  <a:cubicBezTo>
                    <a:pt x="389" y="3607"/>
                    <a:pt x="1" y="252"/>
                    <a:pt x="1" y="252"/>
                  </a:cubicBezTo>
                  <a:close/>
                </a:path>
              </a:pathLst>
            </a:custGeom>
            <a:solidFill>
              <a:schemeClr val="dk1"/>
            </a:solidFill>
            <a:ln w="9700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1960;p36">
              <a:extLst>
                <a:ext uri="{FF2B5EF4-FFF2-40B4-BE49-F238E27FC236}">
                  <a16:creationId xmlns:a16="http://schemas.microsoft.com/office/drawing/2014/main" xmlns="" id="{384E8412-F392-4836-93BA-2A4FCE5AC23A}"/>
                </a:ext>
              </a:extLst>
            </p:cNvPr>
            <p:cNvSpPr/>
            <p:nvPr/>
          </p:nvSpPr>
          <p:spPr>
            <a:xfrm>
              <a:off x="8145400" y="3362350"/>
              <a:ext cx="408025" cy="578075"/>
            </a:xfrm>
            <a:custGeom>
              <a:avLst/>
              <a:gdLst/>
              <a:ahLst/>
              <a:cxnLst/>
              <a:rect l="l" t="t" r="r" b="b"/>
              <a:pathLst>
                <a:path w="16321" h="23123" extrusionOk="0">
                  <a:moveTo>
                    <a:pt x="13079" y="1"/>
                  </a:moveTo>
                  <a:cubicBezTo>
                    <a:pt x="13079" y="1"/>
                    <a:pt x="10271" y="1850"/>
                    <a:pt x="6117" y="2557"/>
                  </a:cubicBezTo>
                  <a:cubicBezTo>
                    <a:pt x="6117" y="2557"/>
                    <a:pt x="6209" y="2945"/>
                    <a:pt x="6323" y="3630"/>
                  </a:cubicBezTo>
                  <a:cubicBezTo>
                    <a:pt x="6871" y="6757"/>
                    <a:pt x="7966" y="16070"/>
                    <a:pt x="2671" y="21183"/>
                  </a:cubicBezTo>
                  <a:cubicBezTo>
                    <a:pt x="2648" y="21206"/>
                    <a:pt x="2648" y="21206"/>
                    <a:pt x="2648" y="21206"/>
                  </a:cubicBezTo>
                  <a:cubicBezTo>
                    <a:pt x="1370" y="22575"/>
                    <a:pt x="160" y="23054"/>
                    <a:pt x="0" y="23123"/>
                  </a:cubicBezTo>
                  <a:cubicBezTo>
                    <a:pt x="13125" y="19927"/>
                    <a:pt x="16320" y="11939"/>
                    <a:pt x="13330" y="845"/>
                  </a:cubicBezTo>
                  <a:cubicBezTo>
                    <a:pt x="13239" y="572"/>
                    <a:pt x="13170" y="298"/>
                    <a:pt x="13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1961;p36">
              <a:extLst>
                <a:ext uri="{FF2B5EF4-FFF2-40B4-BE49-F238E27FC236}">
                  <a16:creationId xmlns:a16="http://schemas.microsoft.com/office/drawing/2014/main" xmlns="" id="{DAE9737A-855B-4944-B162-C56B0B1D9255}"/>
                </a:ext>
              </a:extLst>
            </p:cNvPr>
            <p:cNvSpPr/>
            <p:nvPr/>
          </p:nvSpPr>
          <p:spPr>
            <a:xfrm>
              <a:off x="8003875" y="2841950"/>
              <a:ext cx="534700" cy="1026575"/>
            </a:xfrm>
            <a:custGeom>
              <a:avLst/>
              <a:gdLst/>
              <a:ahLst/>
              <a:cxnLst/>
              <a:rect l="l" t="t" r="r" b="b"/>
              <a:pathLst>
                <a:path w="21388" h="41063" extrusionOk="0">
                  <a:moveTo>
                    <a:pt x="0" y="0"/>
                  </a:moveTo>
                  <a:lnTo>
                    <a:pt x="0" y="0"/>
                  </a:lnTo>
                  <a:cubicBezTo>
                    <a:pt x="1553" y="1050"/>
                    <a:pt x="3036" y="2237"/>
                    <a:pt x="4360" y="3561"/>
                  </a:cubicBezTo>
                  <a:cubicBezTo>
                    <a:pt x="6780" y="5958"/>
                    <a:pt x="8697" y="8765"/>
                    <a:pt x="10591" y="11573"/>
                  </a:cubicBezTo>
                  <a:cubicBezTo>
                    <a:pt x="11892" y="13490"/>
                    <a:pt x="13193" y="15407"/>
                    <a:pt x="14129" y="17507"/>
                  </a:cubicBezTo>
                  <a:cubicBezTo>
                    <a:pt x="16891" y="23716"/>
                    <a:pt x="17279" y="31385"/>
                    <a:pt x="14700" y="37685"/>
                  </a:cubicBezTo>
                  <a:cubicBezTo>
                    <a:pt x="14221" y="38826"/>
                    <a:pt x="13673" y="39967"/>
                    <a:pt x="13079" y="41063"/>
                  </a:cubicBezTo>
                  <a:cubicBezTo>
                    <a:pt x="20132" y="36840"/>
                    <a:pt x="21388" y="29810"/>
                    <a:pt x="18740" y="20817"/>
                  </a:cubicBezTo>
                  <a:cubicBezTo>
                    <a:pt x="18215" y="19037"/>
                    <a:pt x="17553" y="17211"/>
                    <a:pt x="16731" y="15293"/>
                  </a:cubicBezTo>
                  <a:cubicBezTo>
                    <a:pt x="12897" y="6209"/>
                    <a:pt x="7510" y="1689"/>
                    <a:pt x="936" y="183"/>
                  </a:cubicBezTo>
                  <a:cubicBezTo>
                    <a:pt x="640" y="114"/>
                    <a:pt x="320" y="46"/>
                    <a:pt x="0" y="0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1962;p36">
              <a:extLst>
                <a:ext uri="{FF2B5EF4-FFF2-40B4-BE49-F238E27FC236}">
                  <a16:creationId xmlns:a16="http://schemas.microsoft.com/office/drawing/2014/main" xmlns="" id="{4F0E73A0-8473-4926-954B-ACC68CF582F0}"/>
                </a:ext>
              </a:extLst>
            </p:cNvPr>
            <p:cNvSpPr/>
            <p:nvPr/>
          </p:nvSpPr>
          <p:spPr>
            <a:xfrm>
              <a:off x="8145400" y="3362350"/>
              <a:ext cx="408025" cy="578075"/>
            </a:xfrm>
            <a:custGeom>
              <a:avLst/>
              <a:gdLst/>
              <a:ahLst/>
              <a:cxnLst/>
              <a:rect l="l" t="t" r="r" b="b"/>
              <a:pathLst>
                <a:path w="16321" h="23123" fill="none" extrusionOk="0">
                  <a:moveTo>
                    <a:pt x="0" y="23123"/>
                  </a:moveTo>
                  <a:cubicBezTo>
                    <a:pt x="160" y="23054"/>
                    <a:pt x="1370" y="22575"/>
                    <a:pt x="2648" y="21206"/>
                  </a:cubicBezTo>
                  <a:cubicBezTo>
                    <a:pt x="2648" y="21206"/>
                    <a:pt x="2648" y="21206"/>
                    <a:pt x="2671" y="21183"/>
                  </a:cubicBezTo>
                  <a:cubicBezTo>
                    <a:pt x="7966" y="16070"/>
                    <a:pt x="6871" y="6757"/>
                    <a:pt x="6323" y="3630"/>
                  </a:cubicBezTo>
                  <a:cubicBezTo>
                    <a:pt x="6209" y="2945"/>
                    <a:pt x="6117" y="2557"/>
                    <a:pt x="6117" y="2557"/>
                  </a:cubicBezTo>
                  <a:cubicBezTo>
                    <a:pt x="10271" y="1850"/>
                    <a:pt x="13079" y="1"/>
                    <a:pt x="13079" y="1"/>
                  </a:cubicBezTo>
                  <a:lnTo>
                    <a:pt x="13079" y="1"/>
                  </a:lnTo>
                  <a:cubicBezTo>
                    <a:pt x="13170" y="298"/>
                    <a:pt x="13239" y="572"/>
                    <a:pt x="13330" y="845"/>
                  </a:cubicBezTo>
                  <a:cubicBezTo>
                    <a:pt x="16320" y="11939"/>
                    <a:pt x="13125" y="19927"/>
                    <a:pt x="0" y="23123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1963;p36">
              <a:extLst>
                <a:ext uri="{FF2B5EF4-FFF2-40B4-BE49-F238E27FC236}">
                  <a16:creationId xmlns:a16="http://schemas.microsoft.com/office/drawing/2014/main" xmlns="" id="{4EC8996C-85E1-43F7-A40F-1269234422B7}"/>
                </a:ext>
              </a:extLst>
            </p:cNvPr>
            <p:cNvSpPr/>
            <p:nvPr/>
          </p:nvSpPr>
          <p:spPr>
            <a:xfrm>
              <a:off x="8298325" y="3362350"/>
              <a:ext cx="180350" cy="90775"/>
            </a:xfrm>
            <a:custGeom>
              <a:avLst/>
              <a:gdLst/>
              <a:ahLst/>
              <a:cxnLst/>
              <a:rect l="l" t="t" r="r" b="b"/>
              <a:pathLst>
                <a:path w="7214" h="3631" extrusionOk="0">
                  <a:moveTo>
                    <a:pt x="6962" y="1"/>
                  </a:moveTo>
                  <a:cubicBezTo>
                    <a:pt x="6962" y="1"/>
                    <a:pt x="4154" y="1850"/>
                    <a:pt x="0" y="2557"/>
                  </a:cubicBezTo>
                  <a:cubicBezTo>
                    <a:pt x="0" y="2557"/>
                    <a:pt x="92" y="2945"/>
                    <a:pt x="206" y="3630"/>
                  </a:cubicBezTo>
                  <a:cubicBezTo>
                    <a:pt x="2443" y="3242"/>
                    <a:pt x="5364" y="2466"/>
                    <a:pt x="7213" y="845"/>
                  </a:cubicBezTo>
                  <a:cubicBezTo>
                    <a:pt x="7122" y="572"/>
                    <a:pt x="7053" y="298"/>
                    <a:pt x="69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1964;p36">
              <a:extLst>
                <a:ext uri="{FF2B5EF4-FFF2-40B4-BE49-F238E27FC236}">
                  <a16:creationId xmlns:a16="http://schemas.microsoft.com/office/drawing/2014/main" xmlns="" id="{2E1F27B8-6E5D-4259-935F-36505C15A583}"/>
                </a:ext>
              </a:extLst>
            </p:cNvPr>
            <p:cNvSpPr/>
            <p:nvPr/>
          </p:nvSpPr>
          <p:spPr>
            <a:xfrm>
              <a:off x="8298325" y="3362350"/>
              <a:ext cx="180350" cy="90775"/>
            </a:xfrm>
            <a:custGeom>
              <a:avLst/>
              <a:gdLst/>
              <a:ahLst/>
              <a:cxnLst/>
              <a:rect l="l" t="t" r="r" b="b"/>
              <a:pathLst>
                <a:path w="7214" h="3631" fill="none" extrusionOk="0">
                  <a:moveTo>
                    <a:pt x="7213" y="845"/>
                  </a:moveTo>
                  <a:cubicBezTo>
                    <a:pt x="5364" y="2466"/>
                    <a:pt x="2443" y="3242"/>
                    <a:pt x="206" y="3630"/>
                  </a:cubicBezTo>
                  <a:cubicBezTo>
                    <a:pt x="92" y="2945"/>
                    <a:pt x="0" y="2557"/>
                    <a:pt x="0" y="2557"/>
                  </a:cubicBezTo>
                  <a:cubicBezTo>
                    <a:pt x="4154" y="1850"/>
                    <a:pt x="6962" y="1"/>
                    <a:pt x="6962" y="1"/>
                  </a:cubicBezTo>
                  <a:lnTo>
                    <a:pt x="6962" y="1"/>
                  </a:lnTo>
                  <a:cubicBezTo>
                    <a:pt x="7053" y="298"/>
                    <a:pt x="7122" y="572"/>
                    <a:pt x="7213" y="845"/>
                  </a:cubicBezTo>
                  <a:close/>
                </a:path>
              </a:pathLst>
            </a:custGeom>
            <a:noFill/>
            <a:ln w="9700" cap="rnd" cmpd="sng">
              <a:solidFill>
                <a:srgbClr val="4806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1965;p36">
              <a:extLst>
                <a:ext uri="{FF2B5EF4-FFF2-40B4-BE49-F238E27FC236}">
                  <a16:creationId xmlns:a16="http://schemas.microsoft.com/office/drawing/2014/main" xmlns="" id="{36E9C851-B2CC-49EC-AA70-B0B36231C33B}"/>
                </a:ext>
              </a:extLst>
            </p:cNvPr>
            <p:cNvSpPr/>
            <p:nvPr/>
          </p:nvSpPr>
          <p:spPr>
            <a:xfrm>
              <a:off x="7265475" y="4168100"/>
              <a:ext cx="240825" cy="585925"/>
            </a:xfrm>
            <a:custGeom>
              <a:avLst/>
              <a:gdLst/>
              <a:ahLst/>
              <a:cxnLst/>
              <a:rect l="l" t="t" r="r" b="b"/>
              <a:pathLst>
                <a:path w="9633" h="23437" extrusionOk="0">
                  <a:moveTo>
                    <a:pt x="3310" y="0"/>
                  </a:moveTo>
                  <a:cubicBezTo>
                    <a:pt x="3196" y="799"/>
                    <a:pt x="2991" y="2100"/>
                    <a:pt x="2740" y="3698"/>
                  </a:cubicBezTo>
                  <a:cubicBezTo>
                    <a:pt x="2420" y="5843"/>
                    <a:pt x="2009" y="8491"/>
                    <a:pt x="1621" y="11093"/>
                  </a:cubicBezTo>
                  <a:cubicBezTo>
                    <a:pt x="799" y="16389"/>
                    <a:pt x="0" y="21456"/>
                    <a:pt x="0" y="21456"/>
                  </a:cubicBezTo>
                  <a:cubicBezTo>
                    <a:pt x="320" y="22415"/>
                    <a:pt x="1028" y="22985"/>
                    <a:pt x="1895" y="23259"/>
                  </a:cubicBezTo>
                  <a:cubicBezTo>
                    <a:pt x="2308" y="23381"/>
                    <a:pt x="2759" y="23436"/>
                    <a:pt x="3222" y="23436"/>
                  </a:cubicBezTo>
                  <a:cubicBezTo>
                    <a:pt x="5550" y="23436"/>
                    <a:pt x="8225" y="22031"/>
                    <a:pt x="8377" y="20452"/>
                  </a:cubicBezTo>
                  <a:cubicBezTo>
                    <a:pt x="8491" y="19333"/>
                    <a:pt x="8743" y="15430"/>
                    <a:pt x="8994" y="11390"/>
                  </a:cubicBezTo>
                  <a:cubicBezTo>
                    <a:pt x="9313" y="6186"/>
                    <a:pt x="9633" y="753"/>
                    <a:pt x="9633" y="753"/>
                  </a:cubicBezTo>
                  <a:lnTo>
                    <a:pt x="3310" y="0"/>
                  </a:ln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1966;p36">
              <a:extLst>
                <a:ext uri="{FF2B5EF4-FFF2-40B4-BE49-F238E27FC236}">
                  <a16:creationId xmlns:a16="http://schemas.microsoft.com/office/drawing/2014/main" xmlns="" id="{F2E6641B-A035-4411-92AF-3D84EF7C0268}"/>
                </a:ext>
              </a:extLst>
            </p:cNvPr>
            <p:cNvSpPr/>
            <p:nvPr/>
          </p:nvSpPr>
          <p:spPr>
            <a:xfrm>
              <a:off x="7312825" y="4168100"/>
              <a:ext cx="193475" cy="585925"/>
            </a:xfrm>
            <a:custGeom>
              <a:avLst/>
              <a:gdLst/>
              <a:ahLst/>
              <a:cxnLst/>
              <a:rect l="l" t="t" r="r" b="b"/>
              <a:pathLst>
                <a:path w="7739" h="23437" extrusionOk="0">
                  <a:moveTo>
                    <a:pt x="1416" y="0"/>
                  </a:moveTo>
                  <a:cubicBezTo>
                    <a:pt x="1302" y="799"/>
                    <a:pt x="1097" y="2100"/>
                    <a:pt x="846" y="3698"/>
                  </a:cubicBezTo>
                  <a:cubicBezTo>
                    <a:pt x="1644" y="3789"/>
                    <a:pt x="2420" y="3812"/>
                    <a:pt x="3105" y="3812"/>
                  </a:cubicBezTo>
                  <a:cubicBezTo>
                    <a:pt x="3275" y="3805"/>
                    <a:pt x="3451" y="3796"/>
                    <a:pt x="3627" y="3796"/>
                  </a:cubicBezTo>
                  <a:cubicBezTo>
                    <a:pt x="4042" y="3796"/>
                    <a:pt x="4458" y="3846"/>
                    <a:pt x="4794" y="4086"/>
                  </a:cubicBezTo>
                  <a:cubicBezTo>
                    <a:pt x="5433" y="4542"/>
                    <a:pt x="5479" y="5455"/>
                    <a:pt x="5479" y="6232"/>
                  </a:cubicBezTo>
                  <a:cubicBezTo>
                    <a:pt x="5456" y="10043"/>
                    <a:pt x="5251" y="13855"/>
                    <a:pt x="4840" y="17667"/>
                  </a:cubicBezTo>
                  <a:cubicBezTo>
                    <a:pt x="4726" y="18717"/>
                    <a:pt x="4589" y="19813"/>
                    <a:pt x="4041" y="20703"/>
                  </a:cubicBezTo>
                  <a:cubicBezTo>
                    <a:pt x="3174" y="22118"/>
                    <a:pt x="1622" y="22711"/>
                    <a:pt x="1" y="23259"/>
                  </a:cubicBezTo>
                  <a:cubicBezTo>
                    <a:pt x="414" y="23381"/>
                    <a:pt x="865" y="23436"/>
                    <a:pt x="1328" y="23436"/>
                  </a:cubicBezTo>
                  <a:cubicBezTo>
                    <a:pt x="3656" y="23436"/>
                    <a:pt x="6331" y="22031"/>
                    <a:pt x="6483" y="20452"/>
                  </a:cubicBezTo>
                  <a:cubicBezTo>
                    <a:pt x="6597" y="19333"/>
                    <a:pt x="6849" y="15430"/>
                    <a:pt x="7100" y="11390"/>
                  </a:cubicBezTo>
                  <a:cubicBezTo>
                    <a:pt x="7419" y="6186"/>
                    <a:pt x="7739" y="753"/>
                    <a:pt x="7739" y="753"/>
                  </a:cubicBezTo>
                  <a:lnTo>
                    <a:pt x="1416" y="0"/>
                  </a:ln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1967;p36">
              <a:extLst>
                <a:ext uri="{FF2B5EF4-FFF2-40B4-BE49-F238E27FC236}">
                  <a16:creationId xmlns:a16="http://schemas.microsoft.com/office/drawing/2014/main" xmlns="" id="{345DEA31-678C-4459-98E4-6F4EE4CA3072}"/>
                </a:ext>
              </a:extLst>
            </p:cNvPr>
            <p:cNvSpPr/>
            <p:nvPr/>
          </p:nvSpPr>
          <p:spPr>
            <a:xfrm>
              <a:off x="7265475" y="4166375"/>
              <a:ext cx="240825" cy="628875"/>
            </a:xfrm>
            <a:custGeom>
              <a:avLst/>
              <a:gdLst/>
              <a:ahLst/>
              <a:cxnLst/>
              <a:rect l="l" t="t" r="r" b="b"/>
              <a:pathLst>
                <a:path w="9633" h="25155" fill="none" extrusionOk="0">
                  <a:moveTo>
                    <a:pt x="9633" y="777"/>
                  </a:moveTo>
                  <a:cubicBezTo>
                    <a:pt x="9633" y="777"/>
                    <a:pt x="9313" y="6209"/>
                    <a:pt x="8994" y="11413"/>
                  </a:cubicBezTo>
                  <a:cubicBezTo>
                    <a:pt x="8743" y="15453"/>
                    <a:pt x="8491" y="19357"/>
                    <a:pt x="8377" y="20475"/>
                  </a:cubicBezTo>
                  <a:cubicBezTo>
                    <a:pt x="8126" y="23031"/>
                    <a:pt x="1187" y="25154"/>
                    <a:pt x="0" y="21479"/>
                  </a:cubicBezTo>
                  <a:cubicBezTo>
                    <a:pt x="0" y="21479"/>
                    <a:pt x="799" y="16412"/>
                    <a:pt x="1621" y="11117"/>
                  </a:cubicBezTo>
                  <a:cubicBezTo>
                    <a:pt x="2306" y="6597"/>
                    <a:pt x="3036" y="1918"/>
                    <a:pt x="3310" y="1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1968;p36">
              <a:extLst>
                <a:ext uri="{FF2B5EF4-FFF2-40B4-BE49-F238E27FC236}">
                  <a16:creationId xmlns:a16="http://schemas.microsoft.com/office/drawing/2014/main" xmlns="" id="{F5E579DF-5D24-4BAD-B775-5C1357AA05A2}"/>
                </a:ext>
              </a:extLst>
            </p:cNvPr>
            <p:cNvSpPr/>
            <p:nvPr/>
          </p:nvSpPr>
          <p:spPr>
            <a:xfrm>
              <a:off x="7265475" y="4444275"/>
              <a:ext cx="224850" cy="308400"/>
            </a:xfrm>
            <a:custGeom>
              <a:avLst/>
              <a:gdLst/>
              <a:ahLst/>
              <a:cxnLst/>
              <a:rect l="l" t="t" r="r" b="b"/>
              <a:pathLst>
                <a:path w="8994" h="12336" extrusionOk="0">
                  <a:moveTo>
                    <a:pt x="1621" y="1"/>
                  </a:moveTo>
                  <a:cubicBezTo>
                    <a:pt x="799" y="5296"/>
                    <a:pt x="0" y="10363"/>
                    <a:pt x="0" y="10363"/>
                  </a:cubicBezTo>
                  <a:cubicBezTo>
                    <a:pt x="458" y="11781"/>
                    <a:pt x="1772" y="12336"/>
                    <a:pt x="3228" y="12336"/>
                  </a:cubicBezTo>
                  <a:cubicBezTo>
                    <a:pt x="5546" y="12336"/>
                    <a:pt x="8223" y="10929"/>
                    <a:pt x="8377" y="9359"/>
                  </a:cubicBezTo>
                  <a:cubicBezTo>
                    <a:pt x="8491" y="8241"/>
                    <a:pt x="8743" y="4337"/>
                    <a:pt x="8994" y="297"/>
                  </a:cubicBezTo>
                  <a:lnTo>
                    <a:pt x="8994" y="297"/>
                  </a:lnTo>
                  <a:cubicBezTo>
                    <a:pt x="7744" y="541"/>
                    <a:pt x="6624" y="639"/>
                    <a:pt x="5631" y="639"/>
                  </a:cubicBezTo>
                  <a:cubicBezTo>
                    <a:pt x="3921" y="639"/>
                    <a:pt x="2589" y="347"/>
                    <a:pt x="1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1969;p36">
              <a:extLst>
                <a:ext uri="{FF2B5EF4-FFF2-40B4-BE49-F238E27FC236}">
                  <a16:creationId xmlns:a16="http://schemas.microsoft.com/office/drawing/2014/main" xmlns="" id="{EB9D60F6-53C2-4E6E-ADE7-1594241F2D39}"/>
                </a:ext>
              </a:extLst>
            </p:cNvPr>
            <p:cNvSpPr/>
            <p:nvPr/>
          </p:nvSpPr>
          <p:spPr>
            <a:xfrm>
              <a:off x="7265475" y="4444275"/>
              <a:ext cx="224850" cy="350975"/>
            </a:xfrm>
            <a:custGeom>
              <a:avLst/>
              <a:gdLst/>
              <a:ahLst/>
              <a:cxnLst/>
              <a:rect l="l" t="t" r="r" b="b"/>
              <a:pathLst>
                <a:path w="8994" h="14039" fill="none" extrusionOk="0">
                  <a:moveTo>
                    <a:pt x="8994" y="297"/>
                  </a:moveTo>
                  <a:cubicBezTo>
                    <a:pt x="8743" y="4337"/>
                    <a:pt x="8491" y="8241"/>
                    <a:pt x="8377" y="9359"/>
                  </a:cubicBezTo>
                  <a:cubicBezTo>
                    <a:pt x="8126" y="11915"/>
                    <a:pt x="1187" y="14038"/>
                    <a:pt x="0" y="10363"/>
                  </a:cubicBezTo>
                  <a:cubicBezTo>
                    <a:pt x="0" y="10363"/>
                    <a:pt x="799" y="5296"/>
                    <a:pt x="1621" y="1"/>
                  </a:cubicBezTo>
                  <a:cubicBezTo>
                    <a:pt x="3150" y="548"/>
                    <a:pt x="5593" y="959"/>
                    <a:pt x="8994" y="297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970;p36">
              <a:extLst>
                <a:ext uri="{FF2B5EF4-FFF2-40B4-BE49-F238E27FC236}">
                  <a16:creationId xmlns:a16="http://schemas.microsoft.com/office/drawing/2014/main" xmlns="" id="{B289B1D1-6AB5-4D73-8E4E-F47709932096}"/>
                </a:ext>
              </a:extLst>
            </p:cNvPr>
            <p:cNvSpPr/>
            <p:nvPr/>
          </p:nvSpPr>
          <p:spPr>
            <a:xfrm>
              <a:off x="7032650" y="4561300"/>
              <a:ext cx="523875" cy="436025"/>
            </a:xfrm>
            <a:custGeom>
              <a:avLst/>
              <a:gdLst/>
              <a:ahLst/>
              <a:cxnLst/>
              <a:rect l="l" t="t" r="r" b="b"/>
              <a:pathLst>
                <a:path w="20955" h="17441" extrusionOk="0">
                  <a:moveTo>
                    <a:pt x="9520" y="0"/>
                  </a:moveTo>
                  <a:cubicBezTo>
                    <a:pt x="9416" y="0"/>
                    <a:pt x="9344" y="14"/>
                    <a:pt x="9313" y="44"/>
                  </a:cubicBezTo>
                  <a:cubicBezTo>
                    <a:pt x="8994" y="364"/>
                    <a:pt x="9382" y="5249"/>
                    <a:pt x="8994" y="5728"/>
                  </a:cubicBezTo>
                  <a:cubicBezTo>
                    <a:pt x="8629" y="6230"/>
                    <a:pt x="6255" y="7120"/>
                    <a:pt x="6255" y="7120"/>
                  </a:cubicBezTo>
                  <a:cubicBezTo>
                    <a:pt x="6156" y="7116"/>
                    <a:pt x="6058" y="7114"/>
                    <a:pt x="5961" y="7114"/>
                  </a:cubicBezTo>
                  <a:cubicBezTo>
                    <a:pt x="1657" y="7114"/>
                    <a:pt x="434" y="11532"/>
                    <a:pt x="434" y="13854"/>
                  </a:cubicBezTo>
                  <a:cubicBezTo>
                    <a:pt x="434" y="13854"/>
                    <a:pt x="1" y="15862"/>
                    <a:pt x="1051" y="16616"/>
                  </a:cubicBezTo>
                  <a:cubicBezTo>
                    <a:pt x="1530" y="16935"/>
                    <a:pt x="2808" y="17278"/>
                    <a:pt x="4475" y="17392"/>
                  </a:cubicBezTo>
                  <a:cubicBezTo>
                    <a:pt x="4884" y="17423"/>
                    <a:pt x="5316" y="17440"/>
                    <a:pt x="5764" y="17440"/>
                  </a:cubicBezTo>
                  <a:cubicBezTo>
                    <a:pt x="7593" y="17440"/>
                    <a:pt x="9694" y="17153"/>
                    <a:pt x="11619" y="16365"/>
                  </a:cubicBezTo>
                  <a:cubicBezTo>
                    <a:pt x="15933" y="14607"/>
                    <a:pt x="19516" y="11046"/>
                    <a:pt x="20224" y="9677"/>
                  </a:cubicBezTo>
                  <a:cubicBezTo>
                    <a:pt x="20954" y="8307"/>
                    <a:pt x="20201" y="7303"/>
                    <a:pt x="20201" y="7303"/>
                  </a:cubicBezTo>
                  <a:cubicBezTo>
                    <a:pt x="20315" y="6413"/>
                    <a:pt x="20133" y="3674"/>
                    <a:pt x="19562" y="2601"/>
                  </a:cubicBezTo>
                  <a:cubicBezTo>
                    <a:pt x="19156" y="1822"/>
                    <a:pt x="18448" y="1721"/>
                    <a:pt x="18109" y="1721"/>
                  </a:cubicBezTo>
                  <a:cubicBezTo>
                    <a:pt x="17992" y="1721"/>
                    <a:pt x="17919" y="1734"/>
                    <a:pt x="17919" y="1734"/>
                  </a:cubicBezTo>
                  <a:lnTo>
                    <a:pt x="17782" y="3674"/>
                  </a:lnTo>
                  <a:cubicBezTo>
                    <a:pt x="17683" y="4994"/>
                    <a:pt x="15918" y="6212"/>
                    <a:pt x="14952" y="6212"/>
                  </a:cubicBezTo>
                  <a:cubicBezTo>
                    <a:pt x="14799" y="6212"/>
                    <a:pt x="14666" y="6182"/>
                    <a:pt x="14563" y="6116"/>
                  </a:cubicBezTo>
                  <a:cubicBezTo>
                    <a:pt x="14289" y="5911"/>
                    <a:pt x="14175" y="5249"/>
                    <a:pt x="14152" y="4495"/>
                  </a:cubicBezTo>
                  <a:cubicBezTo>
                    <a:pt x="14107" y="3240"/>
                    <a:pt x="14244" y="1711"/>
                    <a:pt x="14130" y="1482"/>
                  </a:cubicBezTo>
                  <a:cubicBezTo>
                    <a:pt x="14061" y="1346"/>
                    <a:pt x="13331" y="1026"/>
                    <a:pt x="12486" y="729"/>
                  </a:cubicBezTo>
                  <a:cubicBezTo>
                    <a:pt x="11383" y="349"/>
                    <a:pt x="10042" y="0"/>
                    <a:pt x="9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971;p36">
              <a:extLst>
                <a:ext uri="{FF2B5EF4-FFF2-40B4-BE49-F238E27FC236}">
                  <a16:creationId xmlns:a16="http://schemas.microsoft.com/office/drawing/2014/main" xmlns="" id="{4C5C73DB-69B6-433D-B809-1E4D03EEE574}"/>
                </a:ext>
              </a:extLst>
            </p:cNvPr>
            <p:cNvSpPr/>
            <p:nvPr/>
          </p:nvSpPr>
          <p:spPr>
            <a:xfrm>
              <a:off x="7032650" y="4557825"/>
              <a:ext cx="523875" cy="442275"/>
            </a:xfrm>
            <a:custGeom>
              <a:avLst/>
              <a:gdLst/>
              <a:ahLst/>
              <a:cxnLst/>
              <a:rect l="l" t="t" r="r" b="b"/>
              <a:pathLst>
                <a:path w="20955" h="17691" fill="none" extrusionOk="0">
                  <a:moveTo>
                    <a:pt x="20224" y="9816"/>
                  </a:moveTo>
                  <a:cubicBezTo>
                    <a:pt x="19516" y="11185"/>
                    <a:pt x="15933" y="14746"/>
                    <a:pt x="11619" y="16504"/>
                  </a:cubicBezTo>
                  <a:cubicBezTo>
                    <a:pt x="9222" y="17485"/>
                    <a:pt x="6552" y="17690"/>
                    <a:pt x="4475" y="17531"/>
                  </a:cubicBezTo>
                  <a:cubicBezTo>
                    <a:pt x="2808" y="17417"/>
                    <a:pt x="1530" y="17074"/>
                    <a:pt x="1051" y="16755"/>
                  </a:cubicBezTo>
                  <a:cubicBezTo>
                    <a:pt x="1" y="16001"/>
                    <a:pt x="434" y="13993"/>
                    <a:pt x="434" y="13993"/>
                  </a:cubicBezTo>
                  <a:cubicBezTo>
                    <a:pt x="434" y="11619"/>
                    <a:pt x="1713" y="7054"/>
                    <a:pt x="6255" y="7259"/>
                  </a:cubicBezTo>
                  <a:cubicBezTo>
                    <a:pt x="6255" y="7259"/>
                    <a:pt x="8629" y="6369"/>
                    <a:pt x="8994" y="5867"/>
                  </a:cubicBezTo>
                  <a:cubicBezTo>
                    <a:pt x="9382" y="5388"/>
                    <a:pt x="8994" y="503"/>
                    <a:pt x="9313" y="183"/>
                  </a:cubicBezTo>
                  <a:cubicBezTo>
                    <a:pt x="9496" y="1"/>
                    <a:pt x="11162" y="412"/>
                    <a:pt x="12486" y="868"/>
                  </a:cubicBezTo>
                  <a:cubicBezTo>
                    <a:pt x="13331" y="1165"/>
                    <a:pt x="14061" y="1485"/>
                    <a:pt x="14130" y="1621"/>
                  </a:cubicBezTo>
                  <a:cubicBezTo>
                    <a:pt x="14244" y="1850"/>
                    <a:pt x="14107" y="3379"/>
                    <a:pt x="14152" y="4634"/>
                  </a:cubicBezTo>
                  <a:cubicBezTo>
                    <a:pt x="14175" y="5388"/>
                    <a:pt x="14289" y="6050"/>
                    <a:pt x="14563" y="6255"/>
                  </a:cubicBezTo>
                  <a:cubicBezTo>
                    <a:pt x="15317" y="6734"/>
                    <a:pt x="17668" y="5342"/>
                    <a:pt x="17782" y="3813"/>
                  </a:cubicBezTo>
                  <a:lnTo>
                    <a:pt x="17919" y="1873"/>
                  </a:lnTo>
                  <a:cubicBezTo>
                    <a:pt x="17919" y="1873"/>
                    <a:pt x="19014" y="1690"/>
                    <a:pt x="19562" y="2740"/>
                  </a:cubicBezTo>
                  <a:cubicBezTo>
                    <a:pt x="20133" y="3813"/>
                    <a:pt x="20315" y="6552"/>
                    <a:pt x="20201" y="7442"/>
                  </a:cubicBezTo>
                  <a:cubicBezTo>
                    <a:pt x="20201" y="7442"/>
                    <a:pt x="20954" y="8446"/>
                    <a:pt x="20224" y="9816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972;p36">
              <a:extLst>
                <a:ext uri="{FF2B5EF4-FFF2-40B4-BE49-F238E27FC236}">
                  <a16:creationId xmlns:a16="http://schemas.microsoft.com/office/drawing/2014/main" xmlns="" id="{E1DA10DC-7D99-41AF-BDAA-E8BD2456669F}"/>
                </a:ext>
              </a:extLst>
            </p:cNvPr>
            <p:cNvSpPr/>
            <p:nvPr/>
          </p:nvSpPr>
          <p:spPr>
            <a:xfrm>
              <a:off x="7032650" y="4743850"/>
              <a:ext cx="523875" cy="253475"/>
            </a:xfrm>
            <a:custGeom>
              <a:avLst/>
              <a:gdLst/>
              <a:ahLst/>
              <a:cxnLst/>
              <a:rect l="l" t="t" r="r" b="b"/>
              <a:pathLst>
                <a:path w="20955" h="10139" extrusionOk="0">
                  <a:moveTo>
                    <a:pt x="20201" y="1"/>
                  </a:moveTo>
                  <a:cubicBezTo>
                    <a:pt x="18147" y="3356"/>
                    <a:pt x="14929" y="5776"/>
                    <a:pt x="11528" y="7077"/>
                  </a:cubicBezTo>
                  <a:lnTo>
                    <a:pt x="11505" y="7077"/>
                  </a:lnTo>
                  <a:cubicBezTo>
                    <a:pt x="10226" y="7579"/>
                    <a:pt x="8903" y="7898"/>
                    <a:pt x="7624" y="8058"/>
                  </a:cubicBezTo>
                  <a:cubicBezTo>
                    <a:pt x="7068" y="8129"/>
                    <a:pt x="6542" y="8160"/>
                    <a:pt x="6048" y="8160"/>
                  </a:cubicBezTo>
                  <a:cubicBezTo>
                    <a:pt x="5429" y="8160"/>
                    <a:pt x="4858" y="8112"/>
                    <a:pt x="4338" y="8035"/>
                  </a:cubicBezTo>
                  <a:cubicBezTo>
                    <a:pt x="1781" y="7670"/>
                    <a:pt x="435" y="6552"/>
                    <a:pt x="434" y="6552"/>
                  </a:cubicBezTo>
                  <a:lnTo>
                    <a:pt x="434" y="6552"/>
                  </a:lnTo>
                  <a:cubicBezTo>
                    <a:pt x="434" y="6552"/>
                    <a:pt x="1" y="8560"/>
                    <a:pt x="1051" y="9314"/>
                  </a:cubicBezTo>
                  <a:cubicBezTo>
                    <a:pt x="1530" y="9633"/>
                    <a:pt x="2808" y="9976"/>
                    <a:pt x="4475" y="10090"/>
                  </a:cubicBezTo>
                  <a:cubicBezTo>
                    <a:pt x="4884" y="10121"/>
                    <a:pt x="5316" y="10138"/>
                    <a:pt x="5764" y="10138"/>
                  </a:cubicBezTo>
                  <a:cubicBezTo>
                    <a:pt x="7593" y="10138"/>
                    <a:pt x="9694" y="9851"/>
                    <a:pt x="11619" y="9063"/>
                  </a:cubicBezTo>
                  <a:cubicBezTo>
                    <a:pt x="15933" y="7305"/>
                    <a:pt x="19516" y="3744"/>
                    <a:pt x="20224" y="2375"/>
                  </a:cubicBezTo>
                  <a:cubicBezTo>
                    <a:pt x="20954" y="1005"/>
                    <a:pt x="20201" y="1"/>
                    <a:pt x="20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973;p36">
              <a:extLst>
                <a:ext uri="{FF2B5EF4-FFF2-40B4-BE49-F238E27FC236}">
                  <a16:creationId xmlns:a16="http://schemas.microsoft.com/office/drawing/2014/main" xmlns="" id="{DB6953D6-FE99-4DA2-A980-1456188771E9}"/>
                </a:ext>
              </a:extLst>
            </p:cNvPr>
            <p:cNvSpPr/>
            <p:nvPr/>
          </p:nvSpPr>
          <p:spPr>
            <a:xfrm>
              <a:off x="7032650" y="4743850"/>
              <a:ext cx="523875" cy="256250"/>
            </a:xfrm>
            <a:custGeom>
              <a:avLst/>
              <a:gdLst/>
              <a:ahLst/>
              <a:cxnLst/>
              <a:rect l="l" t="t" r="r" b="b"/>
              <a:pathLst>
                <a:path w="20955" h="10250" fill="none" extrusionOk="0">
                  <a:moveTo>
                    <a:pt x="20224" y="2375"/>
                  </a:moveTo>
                  <a:cubicBezTo>
                    <a:pt x="19516" y="3744"/>
                    <a:pt x="15933" y="7305"/>
                    <a:pt x="11619" y="9063"/>
                  </a:cubicBezTo>
                  <a:cubicBezTo>
                    <a:pt x="9222" y="10044"/>
                    <a:pt x="6552" y="10249"/>
                    <a:pt x="4475" y="10090"/>
                  </a:cubicBezTo>
                  <a:cubicBezTo>
                    <a:pt x="2808" y="9976"/>
                    <a:pt x="1530" y="9633"/>
                    <a:pt x="1051" y="9314"/>
                  </a:cubicBezTo>
                  <a:cubicBezTo>
                    <a:pt x="1" y="8560"/>
                    <a:pt x="434" y="6552"/>
                    <a:pt x="434" y="6552"/>
                  </a:cubicBezTo>
                  <a:cubicBezTo>
                    <a:pt x="434" y="6552"/>
                    <a:pt x="1781" y="7670"/>
                    <a:pt x="4338" y="8035"/>
                  </a:cubicBezTo>
                  <a:cubicBezTo>
                    <a:pt x="5273" y="8172"/>
                    <a:pt x="6369" y="8218"/>
                    <a:pt x="7624" y="8058"/>
                  </a:cubicBezTo>
                  <a:cubicBezTo>
                    <a:pt x="8903" y="7898"/>
                    <a:pt x="10226" y="7579"/>
                    <a:pt x="11505" y="7077"/>
                  </a:cubicBezTo>
                  <a:cubicBezTo>
                    <a:pt x="11528" y="7077"/>
                    <a:pt x="11528" y="7077"/>
                    <a:pt x="11528" y="7077"/>
                  </a:cubicBezTo>
                  <a:cubicBezTo>
                    <a:pt x="14929" y="5776"/>
                    <a:pt x="18147" y="3356"/>
                    <a:pt x="20201" y="1"/>
                  </a:cubicBezTo>
                  <a:cubicBezTo>
                    <a:pt x="20201" y="1"/>
                    <a:pt x="20954" y="1005"/>
                    <a:pt x="20224" y="2375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974;p36">
              <a:extLst>
                <a:ext uri="{FF2B5EF4-FFF2-40B4-BE49-F238E27FC236}">
                  <a16:creationId xmlns:a16="http://schemas.microsoft.com/office/drawing/2014/main" xmlns="" id="{3A8A8C8A-C9E8-473A-B9E1-53B786619CAE}"/>
                </a:ext>
              </a:extLst>
            </p:cNvPr>
            <p:cNvSpPr/>
            <p:nvPr/>
          </p:nvSpPr>
          <p:spPr>
            <a:xfrm>
              <a:off x="7043500" y="4739125"/>
              <a:ext cx="290475" cy="223950"/>
            </a:xfrm>
            <a:custGeom>
              <a:avLst/>
              <a:gdLst/>
              <a:ahLst/>
              <a:cxnLst/>
              <a:rect l="l" t="t" r="r" b="b"/>
              <a:pathLst>
                <a:path w="11619" h="8958" extrusionOk="0">
                  <a:moveTo>
                    <a:pt x="5527" y="1"/>
                  </a:moveTo>
                  <a:cubicBezTo>
                    <a:pt x="1223" y="1"/>
                    <a:pt x="0" y="4419"/>
                    <a:pt x="0" y="6741"/>
                  </a:cubicBezTo>
                  <a:cubicBezTo>
                    <a:pt x="0" y="6741"/>
                    <a:pt x="320" y="8361"/>
                    <a:pt x="4063" y="8886"/>
                  </a:cubicBezTo>
                  <a:cubicBezTo>
                    <a:pt x="4447" y="8935"/>
                    <a:pt x="4825" y="8957"/>
                    <a:pt x="5196" y="8957"/>
                  </a:cubicBezTo>
                  <a:cubicBezTo>
                    <a:pt x="8446" y="8957"/>
                    <a:pt x="11094" y="7266"/>
                    <a:pt x="11094" y="7266"/>
                  </a:cubicBezTo>
                  <a:cubicBezTo>
                    <a:pt x="11619" y="4047"/>
                    <a:pt x="9496" y="304"/>
                    <a:pt x="5821" y="7"/>
                  </a:cubicBezTo>
                  <a:cubicBezTo>
                    <a:pt x="5722" y="3"/>
                    <a:pt x="5624" y="1"/>
                    <a:pt x="5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975;p36">
              <a:extLst>
                <a:ext uri="{FF2B5EF4-FFF2-40B4-BE49-F238E27FC236}">
                  <a16:creationId xmlns:a16="http://schemas.microsoft.com/office/drawing/2014/main" xmlns="" id="{F3D96AA7-1987-445E-BCFC-E11E944664CC}"/>
                </a:ext>
              </a:extLst>
            </p:cNvPr>
            <p:cNvSpPr/>
            <p:nvPr/>
          </p:nvSpPr>
          <p:spPr>
            <a:xfrm>
              <a:off x="7043500" y="4734150"/>
              <a:ext cx="290475" cy="239125"/>
            </a:xfrm>
            <a:custGeom>
              <a:avLst/>
              <a:gdLst/>
              <a:ahLst/>
              <a:cxnLst/>
              <a:rect l="l" t="t" r="r" b="b"/>
              <a:pathLst>
                <a:path w="11619" h="9565" fill="none" extrusionOk="0">
                  <a:moveTo>
                    <a:pt x="11094" y="7465"/>
                  </a:moveTo>
                  <a:cubicBezTo>
                    <a:pt x="11094" y="7465"/>
                    <a:pt x="7807" y="9565"/>
                    <a:pt x="4063" y="9085"/>
                  </a:cubicBezTo>
                  <a:cubicBezTo>
                    <a:pt x="320" y="8560"/>
                    <a:pt x="0" y="6940"/>
                    <a:pt x="0" y="6940"/>
                  </a:cubicBezTo>
                  <a:cubicBezTo>
                    <a:pt x="0" y="4566"/>
                    <a:pt x="1279" y="1"/>
                    <a:pt x="5821" y="206"/>
                  </a:cubicBezTo>
                  <a:cubicBezTo>
                    <a:pt x="9496" y="503"/>
                    <a:pt x="11619" y="4246"/>
                    <a:pt x="11094" y="7465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976;p36">
              <a:extLst>
                <a:ext uri="{FF2B5EF4-FFF2-40B4-BE49-F238E27FC236}">
                  <a16:creationId xmlns:a16="http://schemas.microsoft.com/office/drawing/2014/main" xmlns="" id="{309C6C7C-0683-4139-B6C3-832EBEB258E6}"/>
                </a:ext>
              </a:extLst>
            </p:cNvPr>
            <p:cNvSpPr/>
            <p:nvPr/>
          </p:nvSpPr>
          <p:spPr>
            <a:xfrm>
              <a:off x="7410675" y="4731525"/>
              <a:ext cx="86500" cy="63050"/>
            </a:xfrm>
            <a:custGeom>
              <a:avLst/>
              <a:gdLst/>
              <a:ahLst/>
              <a:cxnLst/>
              <a:rect l="l" t="t" r="r" b="b"/>
              <a:pathLst>
                <a:path w="3460" h="2522" extrusionOk="0">
                  <a:moveTo>
                    <a:pt x="2695" y="0"/>
                  </a:moveTo>
                  <a:cubicBezTo>
                    <a:pt x="1734" y="0"/>
                    <a:pt x="0" y="1749"/>
                    <a:pt x="561" y="2366"/>
                  </a:cubicBezTo>
                  <a:cubicBezTo>
                    <a:pt x="662" y="2474"/>
                    <a:pt x="796" y="2521"/>
                    <a:pt x="948" y="2521"/>
                  </a:cubicBezTo>
                  <a:cubicBezTo>
                    <a:pt x="1858" y="2521"/>
                    <a:pt x="3459" y="836"/>
                    <a:pt x="3186" y="288"/>
                  </a:cubicBezTo>
                  <a:cubicBezTo>
                    <a:pt x="3082" y="86"/>
                    <a:pt x="2908" y="0"/>
                    <a:pt x="2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977;p36">
              <a:extLst>
                <a:ext uri="{FF2B5EF4-FFF2-40B4-BE49-F238E27FC236}">
                  <a16:creationId xmlns:a16="http://schemas.microsoft.com/office/drawing/2014/main" xmlns="" id="{3F087B9F-56B9-478B-BB0B-9E1AB34F776E}"/>
                </a:ext>
              </a:extLst>
            </p:cNvPr>
            <p:cNvSpPr/>
            <p:nvPr/>
          </p:nvSpPr>
          <p:spPr>
            <a:xfrm>
              <a:off x="7407550" y="4710775"/>
              <a:ext cx="90775" cy="98725"/>
            </a:xfrm>
            <a:custGeom>
              <a:avLst/>
              <a:gdLst/>
              <a:ahLst/>
              <a:cxnLst/>
              <a:rect l="l" t="t" r="r" b="b"/>
              <a:pathLst>
                <a:path w="3631" h="3949" fill="none" extrusionOk="0">
                  <a:moveTo>
                    <a:pt x="3311" y="1118"/>
                  </a:moveTo>
                  <a:cubicBezTo>
                    <a:pt x="3630" y="1758"/>
                    <a:pt x="1393" y="3949"/>
                    <a:pt x="686" y="3196"/>
                  </a:cubicBezTo>
                  <a:cubicBezTo>
                    <a:pt x="1" y="2442"/>
                    <a:pt x="2740" y="0"/>
                    <a:pt x="3311" y="1118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480603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978;p36">
              <a:extLst>
                <a:ext uri="{FF2B5EF4-FFF2-40B4-BE49-F238E27FC236}">
                  <a16:creationId xmlns:a16="http://schemas.microsoft.com/office/drawing/2014/main" xmlns="" id="{3840BAB9-83A9-4F26-8FFC-41D8D38233CA}"/>
                </a:ext>
              </a:extLst>
            </p:cNvPr>
            <p:cNvSpPr/>
            <p:nvPr/>
          </p:nvSpPr>
          <p:spPr>
            <a:xfrm>
              <a:off x="7189000" y="4561325"/>
              <a:ext cx="199750" cy="233925"/>
            </a:xfrm>
            <a:custGeom>
              <a:avLst/>
              <a:gdLst/>
              <a:ahLst/>
              <a:cxnLst/>
              <a:rect l="l" t="t" r="r" b="b"/>
              <a:pathLst>
                <a:path w="7990" h="9357" extrusionOk="0">
                  <a:moveTo>
                    <a:pt x="3256" y="1"/>
                  </a:moveTo>
                  <a:cubicBezTo>
                    <a:pt x="3157" y="1"/>
                    <a:pt x="3089" y="14"/>
                    <a:pt x="3059" y="43"/>
                  </a:cubicBezTo>
                  <a:cubicBezTo>
                    <a:pt x="2740" y="363"/>
                    <a:pt x="3128" y="5248"/>
                    <a:pt x="2740" y="5727"/>
                  </a:cubicBezTo>
                  <a:cubicBezTo>
                    <a:pt x="2375" y="6229"/>
                    <a:pt x="1" y="7119"/>
                    <a:pt x="1" y="7119"/>
                  </a:cubicBezTo>
                  <a:cubicBezTo>
                    <a:pt x="1165" y="7416"/>
                    <a:pt x="2055" y="7873"/>
                    <a:pt x="2694" y="8283"/>
                  </a:cubicBezTo>
                  <a:cubicBezTo>
                    <a:pt x="3562" y="8854"/>
                    <a:pt x="3995" y="9356"/>
                    <a:pt x="3995" y="9356"/>
                  </a:cubicBezTo>
                  <a:cubicBezTo>
                    <a:pt x="3995" y="9356"/>
                    <a:pt x="7876" y="7119"/>
                    <a:pt x="7876" y="4723"/>
                  </a:cubicBezTo>
                  <a:cubicBezTo>
                    <a:pt x="7876" y="4723"/>
                    <a:pt x="7876" y="4654"/>
                    <a:pt x="7898" y="4494"/>
                  </a:cubicBezTo>
                  <a:cubicBezTo>
                    <a:pt x="7853" y="3239"/>
                    <a:pt x="7990" y="1710"/>
                    <a:pt x="7876" y="1481"/>
                  </a:cubicBezTo>
                  <a:cubicBezTo>
                    <a:pt x="7807" y="1345"/>
                    <a:pt x="7077" y="1025"/>
                    <a:pt x="6232" y="728"/>
                  </a:cubicBezTo>
                  <a:cubicBezTo>
                    <a:pt x="5122" y="364"/>
                    <a:pt x="3770" y="1"/>
                    <a:pt x="32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979;p36">
              <a:extLst>
                <a:ext uri="{FF2B5EF4-FFF2-40B4-BE49-F238E27FC236}">
                  <a16:creationId xmlns:a16="http://schemas.microsoft.com/office/drawing/2014/main" xmlns="" id="{8AD65FD6-0001-4C0C-A574-E07E6476B44F}"/>
                </a:ext>
              </a:extLst>
            </p:cNvPr>
            <p:cNvSpPr/>
            <p:nvPr/>
          </p:nvSpPr>
          <p:spPr>
            <a:xfrm>
              <a:off x="7140500" y="4579525"/>
              <a:ext cx="416025" cy="417800"/>
            </a:xfrm>
            <a:custGeom>
              <a:avLst/>
              <a:gdLst/>
              <a:ahLst/>
              <a:cxnLst/>
              <a:rect l="l" t="t" r="r" b="b"/>
              <a:pathLst>
                <a:path w="16641" h="16712" extrusionOk="0">
                  <a:moveTo>
                    <a:pt x="8172" y="0"/>
                  </a:moveTo>
                  <a:cubicBezTo>
                    <a:pt x="8492" y="2146"/>
                    <a:pt x="8629" y="4428"/>
                    <a:pt x="7008" y="6072"/>
                  </a:cubicBezTo>
                  <a:cubicBezTo>
                    <a:pt x="6392" y="6711"/>
                    <a:pt x="5616" y="7122"/>
                    <a:pt x="4817" y="7487"/>
                  </a:cubicBezTo>
                  <a:cubicBezTo>
                    <a:pt x="4748" y="7510"/>
                    <a:pt x="4703" y="7533"/>
                    <a:pt x="4634" y="7555"/>
                  </a:cubicBezTo>
                  <a:cubicBezTo>
                    <a:pt x="3653" y="8012"/>
                    <a:pt x="2626" y="8423"/>
                    <a:pt x="1850" y="9153"/>
                  </a:cubicBezTo>
                  <a:cubicBezTo>
                    <a:pt x="389" y="10500"/>
                    <a:pt x="1" y="12600"/>
                    <a:pt x="24" y="14608"/>
                  </a:cubicBezTo>
                  <a:cubicBezTo>
                    <a:pt x="24" y="14814"/>
                    <a:pt x="24" y="15042"/>
                    <a:pt x="24" y="15248"/>
                  </a:cubicBezTo>
                  <a:lnTo>
                    <a:pt x="46" y="15453"/>
                  </a:lnTo>
                  <a:cubicBezTo>
                    <a:pt x="69" y="15841"/>
                    <a:pt x="115" y="16252"/>
                    <a:pt x="161" y="16663"/>
                  </a:cubicBezTo>
                  <a:cubicBezTo>
                    <a:pt x="570" y="16694"/>
                    <a:pt x="1002" y="16711"/>
                    <a:pt x="1450" y="16711"/>
                  </a:cubicBezTo>
                  <a:cubicBezTo>
                    <a:pt x="3279" y="16711"/>
                    <a:pt x="5380" y="16424"/>
                    <a:pt x="7305" y="15636"/>
                  </a:cubicBezTo>
                  <a:cubicBezTo>
                    <a:pt x="11619" y="13878"/>
                    <a:pt x="15202" y="10317"/>
                    <a:pt x="15910" y="8948"/>
                  </a:cubicBezTo>
                  <a:cubicBezTo>
                    <a:pt x="16640" y="7578"/>
                    <a:pt x="15887" y="6574"/>
                    <a:pt x="15887" y="6574"/>
                  </a:cubicBezTo>
                  <a:cubicBezTo>
                    <a:pt x="16001" y="5684"/>
                    <a:pt x="15819" y="2945"/>
                    <a:pt x="15248" y="1872"/>
                  </a:cubicBezTo>
                  <a:cubicBezTo>
                    <a:pt x="14842" y="1093"/>
                    <a:pt x="14134" y="992"/>
                    <a:pt x="13795" y="992"/>
                  </a:cubicBezTo>
                  <a:cubicBezTo>
                    <a:pt x="13678" y="992"/>
                    <a:pt x="13605" y="1005"/>
                    <a:pt x="13605" y="1005"/>
                  </a:cubicBezTo>
                  <a:lnTo>
                    <a:pt x="13468" y="2945"/>
                  </a:lnTo>
                  <a:cubicBezTo>
                    <a:pt x="13369" y="4265"/>
                    <a:pt x="11604" y="5483"/>
                    <a:pt x="10638" y="5483"/>
                  </a:cubicBezTo>
                  <a:cubicBezTo>
                    <a:pt x="10485" y="5483"/>
                    <a:pt x="10352" y="5453"/>
                    <a:pt x="10249" y="5387"/>
                  </a:cubicBezTo>
                  <a:cubicBezTo>
                    <a:pt x="9975" y="5182"/>
                    <a:pt x="9861" y="4520"/>
                    <a:pt x="9838" y="3766"/>
                  </a:cubicBezTo>
                  <a:cubicBezTo>
                    <a:pt x="9793" y="2511"/>
                    <a:pt x="9930" y="982"/>
                    <a:pt x="9816" y="753"/>
                  </a:cubicBezTo>
                  <a:cubicBezTo>
                    <a:pt x="9747" y="617"/>
                    <a:pt x="9017" y="297"/>
                    <a:pt x="8172" y="0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980;p36">
              <a:extLst>
                <a:ext uri="{FF2B5EF4-FFF2-40B4-BE49-F238E27FC236}">
                  <a16:creationId xmlns:a16="http://schemas.microsoft.com/office/drawing/2014/main" xmlns="" id="{12A964AA-B313-4F11-B296-42DC278622DE}"/>
                </a:ext>
              </a:extLst>
            </p:cNvPr>
            <p:cNvSpPr/>
            <p:nvPr/>
          </p:nvSpPr>
          <p:spPr>
            <a:xfrm>
              <a:off x="7189000" y="4557825"/>
              <a:ext cx="199750" cy="237425"/>
            </a:xfrm>
            <a:custGeom>
              <a:avLst/>
              <a:gdLst/>
              <a:ahLst/>
              <a:cxnLst/>
              <a:rect l="l" t="t" r="r" b="b"/>
              <a:pathLst>
                <a:path w="7990" h="9497" fill="none" extrusionOk="0">
                  <a:moveTo>
                    <a:pt x="7898" y="4634"/>
                  </a:moveTo>
                  <a:cubicBezTo>
                    <a:pt x="7876" y="4794"/>
                    <a:pt x="7876" y="4863"/>
                    <a:pt x="7876" y="4863"/>
                  </a:cubicBezTo>
                  <a:cubicBezTo>
                    <a:pt x="7876" y="7259"/>
                    <a:pt x="3995" y="9496"/>
                    <a:pt x="3995" y="9496"/>
                  </a:cubicBezTo>
                  <a:cubicBezTo>
                    <a:pt x="3995" y="9496"/>
                    <a:pt x="3562" y="8994"/>
                    <a:pt x="2694" y="8423"/>
                  </a:cubicBezTo>
                  <a:cubicBezTo>
                    <a:pt x="2055" y="8013"/>
                    <a:pt x="1165" y="7556"/>
                    <a:pt x="1" y="7259"/>
                  </a:cubicBezTo>
                  <a:cubicBezTo>
                    <a:pt x="1" y="7259"/>
                    <a:pt x="2375" y="6369"/>
                    <a:pt x="2740" y="5867"/>
                  </a:cubicBezTo>
                  <a:cubicBezTo>
                    <a:pt x="3128" y="5388"/>
                    <a:pt x="2740" y="503"/>
                    <a:pt x="3059" y="183"/>
                  </a:cubicBezTo>
                  <a:cubicBezTo>
                    <a:pt x="3242" y="1"/>
                    <a:pt x="4908" y="435"/>
                    <a:pt x="6232" y="868"/>
                  </a:cubicBezTo>
                  <a:cubicBezTo>
                    <a:pt x="7077" y="1165"/>
                    <a:pt x="7807" y="1485"/>
                    <a:pt x="7876" y="1621"/>
                  </a:cubicBezTo>
                  <a:cubicBezTo>
                    <a:pt x="7990" y="1850"/>
                    <a:pt x="7853" y="3379"/>
                    <a:pt x="7898" y="4634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981;p36">
              <a:extLst>
                <a:ext uri="{FF2B5EF4-FFF2-40B4-BE49-F238E27FC236}">
                  <a16:creationId xmlns:a16="http://schemas.microsoft.com/office/drawing/2014/main" xmlns="" id="{0260479C-6EF5-4E0B-8F40-7679A09D9145}"/>
                </a:ext>
              </a:extLst>
            </p:cNvPr>
            <p:cNvSpPr/>
            <p:nvPr/>
          </p:nvSpPr>
          <p:spPr>
            <a:xfrm>
              <a:off x="7846375" y="4166375"/>
              <a:ext cx="240825" cy="586400"/>
            </a:xfrm>
            <a:custGeom>
              <a:avLst/>
              <a:gdLst/>
              <a:ahLst/>
              <a:cxnLst/>
              <a:rect l="l" t="t" r="r" b="b"/>
              <a:pathLst>
                <a:path w="9633" h="23456" extrusionOk="0">
                  <a:moveTo>
                    <a:pt x="6323" y="1"/>
                  </a:moveTo>
                  <a:lnTo>
                    <a:pt x="1" y="777"/>
                  </a:lnTo>
                  <a:cubicBezTo>
                    <a:pt x="1" y="777"/>
                    <a:pt x="115" y="2717"/>
                    <a:pt x="275" y="5388"/>
                  </a:cubicBezTo>
                  <a:cubicBezTo>
                    <a:pt x="366" y="7191"/>
                    <a:pt x="503" y="9313"/>
                    <a:pt x="640" y="11413"/>
                  </a:cubicBezTo>
                  <a:cubicBezTo>
                    <a:pt x="891" y="15453"/>
                    <a:pt x="1142" y="19357"/>
                    <a:pt x="1256" y="20475"/>
                  </a:cubicBezTo>
                  <a:cubicBezTo>
                    <a:pt x="1347" y="21502"/>
                    <a:pt x="2534" y="22461"/>
                    <a:pt x="3995" y="23009"/>
                  </a:cubicBezTo>
                  <a:cubicBezTo>
                    <a:pt x="4752" y="23290"/>
                    <a:pt x="5587" y="23456"/>
                    <a:pt x="6384" y="23456"/>
                  </a:cubicBezTo>
                  <a:cubicBezTo>
                    <a:pt x="7846" y="23456"/>
                    <a:pt x="9175" y="22898"/>
                    <a:pt x="9633" y="21479"/>
                  </a:cubicBezTo>
                  <a:cubicBezTo>
                    <a:pt x="9633" y="21479"/>
                    <a:pt x="8834" y="16412"/>
                    <a:pt x="8012" y="11117"/>
                  </a:cubicBezTo>
                  <a:cubicBezTo>
                    <a:pt x="7328" y="6597"/>
                    <a:pt x="6597" y="1918"/>
                    <a:pt x="6323" y="1"/>
                  </a:cubicBez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982;p36">
              <a:extLst>
                <a:ext uri="{FF2B5EF4-FFF2-40B4-BE49-F238E27FC236}">
                  <a16:creationId xmlns:a16="http://schemas.microsoft.com/office/drawing/2014/main" xmlns="" id="{F1BFC912-1E13-4DFB-9D1B-B3D750010341}"/>
                </a:ext>
              </a:extLst>
            </p:cNvPr>
            <p:cNvSpPr/>
            <p:nvPr/>
          </p:nvSpPr>
          <p:spPr>
            <a:xfrm>
              <a:off x="7846375" y="4166375"/>
              <a:ext cx="240825" cy="586400"/>
            </a:xfrm>
            <a:custGeom>
              <a:avLst/>
              <a:gdLst/>
              <a:ahLst/>
              <a:cxnLst/>
              <a:rect l="l" t="t" r="r" b="b"/>
              <a:pathLst>
                <a:path w="9633" h="23456" extrusionOk="0">
                  <a:moveTo>
                    <a:pt x="6323" y="1"/>
                  </a:moveTo>
                  <a:lnTo>
                    <a:pt x="1" y="777"/>
                  </a:lnTo>
                  <a:cubicBezTo>
                    <a:pt x="1" y="777"/>
                    <a:pt x="115" y="2717"/>
                    <a:pt x="275" y="5388"/>
                  </a:cubicBezTo>
                  <a:cubicBezTo>
                    <a:pt x="791" y="5339"/>
                    <a:pt x="1308" y="5291"/>
                    <a:pt x="1808" y="5291"/>
                  </a:cubicBezTo>
                  <a:cubicBezTo>
                    <a:pt x="2015" y="5291"/>
                    <a:pt x="2220" y="5299"/>
                    <a:pt x="2420" y="5319"/>
                  </a:cubicBezTo>
                  <a:cubicBezTo>
                    <a:pt x="4292" y="5479"/>
                    <a:pt x="4086" y="6597"/>
                    <a:pt x="4452" y="8400"/>
                  </a:cubicBezTo>
                  <a:cubicBezTo>
                    <a:pt x="4840" y="10272"/>
                    <a:pt x="5136" y="12167"/>
                    <a:pt x="5387" y="14084"/>
                  </a:cubicBezTo>
                  <a:cubicBezTo>
                    <a:pt x="5433" y="14472"/>
                    <a:pt x="5479" y="14906"/>
                    <a:pt x="5273" y="15271"/>
                  </a:cubicBezTo>
                  <a:cubicBezTo>
                    <a:pt x="5114" y="15545"/>
                    <a:pt x="4817" y="15705"/>
                    <a:pt x="4589" y="15933"/>
                  </a:cubicBezTo>
                  <a:cubicBezTo>
                    <a:pt x="3949" y="16572"/>
                    <a:pt x="3927" y="17576"/>
                    <a:pt x="3927" y="18466"/>
                  </a:cubicBezTo>
                  <a:cubicBezTo>
                    <a:pt x="3949" y="19973"/>
                    <a:pt x="3972" y="21479"/>
                    <a:pt x="3995" y="23009"/>
                  </a:cubicBezTo>
                  <a:cubicBezTo>
                    <a:pt x="4752" y="23290"/>
                    <a:pt x="5587" y="23456"/>
                    <a:pt x="6384" y="23456"/>
                  </a:cubicBezTo>
                  <a:cubicBezTo>
                    <a:pt x="7846" y="23456"/>
                    <a:pt x="9175" y="22898"/>
                    <a:pt x="9633" y="21479"/>
                  </a:cubicBezTo>
                  <a:cubicBezTo>
                    <a:pt x="9633" y="21479"/>
                    <a:pt x="8834" y="16412"/>
                    <a:pt x="8012" y="11117"/>
                  </a:cubicBezTo>
                  <a:cubicBezTo>
                    <a:pt x="7328" y="6597"/>
                    <a:pt x="6597" y="1918"/>
                    <a:pt x="6323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983;p36">
              <a:extLst>
                <a:ext uri="{FF2B5EF4-FFF2-40B4-BE49-F238E27FC236}">
                  <a16:creationId xmlns:a16="http://schemas.microsoft.com/office/drawing/2014/main" xmlns="" id="{886DD21E-4B77-4FB7-9A06-23700CE47AB5}"/>
                </a:ext>
              </a:extLst>
            </p:cNvPr>
            <p:cNvSpPr/>
            <p:nvPr/>
          </p:nvSpPr>
          <p:spPr>
            <a:xfrm>
              <a:off x="7846375" y="4166375"/>
              <a:ext cx="240825" cy="628875"/>
            </a:xfrm>
            <a:custGeom>
              <a:avLst/>
              <a:gdLst/>
              <a:ahLst/>
              <a:cxnLst/>
              <a:rect l="l" t="t" r="r" b="b"/>
              <a:pathLst>
                <a:path w="9633" h="25155" fill="none" extrusionOk="0">
                  <a:moveTo>
                    <a:pt x="1" y="777"/>
                  </a:moveTo>
                  <a:cubicBezTo>
                    <a:pt x="1" y="777"/>
                    <a:pt x="320" y="6209"/>
                    <a:pt x="640" y="11413"/>
                  </a:cubicBezTo>
                  <a:cubicBezTo>
                    <a:pt x="891" y="15453"/>
                    <a:pt x="1142" y="19357"/>
                    <a:pt x="1256" y="20475"/>
                  </a:cubicBezTo>
                  <a:cubicBezTo>
                    <a:pt x="1507" y="23031"/>
                    <a:pt x="8446" y="25154"/>
                    <a:pt x="9633" y="21479"/>
                  </a:cubicBezTo>
                  <a:cubicBezTo>
                    <a:pt x="9633" y="21479"/>
                    <a:pt x="8834" y="16412"/>
                    <a:pt x="8012" y="11117"/>
                  </a:cubicBezTo>
                  <a:cubicBezTo>
                    <a:pt x="7328" y="6597"/>
                    <a:pt x="6597" y="1918"/>
                    <a:pt x="6323" y="1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984;p36">
              <a:extLst>
                <a:ext uri="{FF2B5EF4-FFF2-40B4-BE49-F238E27FC236}">
                  <a16:creationId xmlns:a16="http://schemas.microsoft.com/office/drawing/2014/main" xmlns="" id="{58CED852-A7F5-4A09-8F1A-22607CDC38CC}"/>
                </a:ext>
              </a:extLst>
            </p:cNvPr>
            <p:cNvSpPr/>
            <p:nvPr/>
          </p:nvSpPr>
          <p:spPr>
            <a:xfrm>
              <a:off x="7862350" y="4444275"/>
              <a:ext cx="224850" cy="308400"/>
            </a:xfrm>
            <a:custGeom>
              <a:avLst/>
              <a:gdLst/>
              <a:ahLst/>
              <a:cxnLst/>
              <a:rect l="l" t="t" r="r" b="b"/>
              <a:pathLst>
                <a:path w="8994" h="12336" extrusionOk="0">
                  <a:moveTo>
                    <a:pt x="7373" y="1"/>
                  </a:moveTo>
                  <a:cubicBezTo>
                    <a:pt x="6406" y="347"/>
                    <a:pt x="5073" y="639"/>
                    <a:pt x="3363" y="639"/>
                  </a:cubicBezTo>
                  <a:cubicBezTo>
                    <a:pt x="2370" y="639"/>
                    <a:pt x="1250" y="541"/>
                    <a:pt x="1" y="297"/>
                  </a:cubicBezTo>
                  <a:lnTo>
                    <a:pt x="1" y="297"/>
                  </a:lnTo>
                  <a:cubicBezTo>
                    <a:pt x="252" y="4337"/>
                    <a:pt x="503" y="8241"/>
                    <a:pt x="617" y="9359"/>
                  </a:cubicBezTo>
                  <a:cubicBezTo>
                    <a:pt x="771" y="10929"/>
                    <a:pt x="3449" y="12336"/>
                    <a:pt x="5766" y="12336"/>
                  </a:cubicBezTo>
                  <a:cubicBezTo>
                    <a:pt x="7222" y="12336"/>
                    <a:pt x="8536" y="11781"/>
                    <a:pt x="8994" y="10363"/>
                  </a:cubicBezTo>
                  <a:cubicBezTo>
                    <a:pt x="8994" y="10363"/>
                    <a:pt x="8195" y="5296"/>
                    <a:pt x="7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985;p36">
              <a:extLst>
                <a:ext uri="{FF2B5EF4-FFF2-40B4-BE49-F238E27FC236}">
                  <a16:creationId xmlns:a16="http://schemas.microsoft.com/office/drawing/2014/main" xmlns="" id="{B300B100-030C-4634-A1D6-183CB922E2CE}"/>
                </a:ext>
              </a:extLst>
            </p:cNvPr>
            <p:cNvSpPr/>
            <p:nvPr/>
          </p:nvSpPr>
          <p:spPr>
            <a:xfrm>
              <a:off x="7862350" y="4444275"/>
              <a:ext cx="224850" cy="350975"/>
            </a:xfrm>
            <a:custGeom>
              <a:avLst/>
              <a:gdLst/>
              <a:ahLst/>
              <a:cxnLst/>
              <a:rect l="l" t="t" r="r" b="b"/>
              <a:pathLst>
                <a:path w="8994" h="14039" fill="none" extrusionOk="0">
                  <a:moveTo>
                    <a:pt x="1" y="297"/>
                  </a:moveTo>
                  <a:cubicBezTo>
                    <a:pt x="252" y="4337"/>
                    <a:pt x="503" y="8241"/>
                    <a:pt x="617" y="9359"/>
                  </a:cubicBezTo>
                  <a:cubicBezTo>
                    <a:pt x="868" y="11915"/>
                    <a:pt x="7807" y="14038"/>
                    <a:pt x="8994" y="10363"/>
                  </a:cubicBezTo>
                  <a:cubicBezTo>
                    <a:pt x="8994" y="10363"/>
                    <a:pt x="8195" y="5296"/>
                    <a:pt x="7373" y="1"/>
                  </a:cubicBezTo>
                  <a:cubicBezTo>
                    <a:pt x="5844" y="548"/>
                    <a:pt x="3402" y="959"/>
                    <a:pt x="1" y="297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986;p36">
              <a:extLst>
                <a:ext uri="{FF2B5EF4-FFF2-40B4-BE49-F238E27FC236}">
                  <a16:creationId xmlns:a16="http://schemas.microsoft.com/office/drawing/2014/main" xmlns="" id="{14804A8C-C831-4737-82A9-1D9C30E1040F}"/>
                </a:ext>
              </a:extLst>
            </p:cNvPr>
            <p:cNvSpPr/>
            <p:nvPr/>
          </p:nvSpPr>
          <p:spPr>
            <a:xfrm>
              <a:off x="7796175" y="4604325"/>
              <a:ext cx="85600" cy="244550"/>
            </a:xfrm>
            <a:custGeom>
              <a:avLst/>
              <a:gdLst/>
              <a:ahLst/>
              <a:cxnLst/>
              <a:rect l="l" t="t" r="r" b="b"/>
              <a:pathLst>
                <a:path w="3424" h="9782" extrusionOk="0">
                  <a:moveTo>
                    <a:pt x="2845" y="0"/>
                  </a:moveTo>
                  <a:cubicBezTo>
                    <a:pt x="2507" y="0"/>
                    <a:pt x="1799" y="101"/>
                    <a:pt x="1392" y="880"/>
                  </a:cubicBezTo>
                  <a:cubicBezTo>
                    <a:pt x="822" y="1953"/>
                    <a:pt x="639" y="4692"/>
                    <a:pt x="753" y="5582"/>
                  </a:cubicBezTo>
                  <a:cubicBezTo>
                    <a:pt x="753" y="5582"/>
                    <a:pt x="0" y="6586"/>
                    <a:pt x="730" y="7956"/>
                  </a:cubicBezTo>
                  <a:cubicBezTo>
                    <a:pt x="959" y="8389"/>
                    <a:pt x="1461" y="9051"/>
                    <a:pt x="2191" y="9782"/>
                  </a:cubicBezTo>
                  <a:cubicBezTo>
                    <a:pt x="2374" y="9234"/>
                    <a:pt x="2534" y="8686"/>
                    <a:pt x="2693" y="8138"/>
                  </a:cubicBezTo>
                  <a:cubicBezTo>
                    <a:pt x="2830" y="7568"/>
                    <a:pt x="2944" y="6974"/>
                    <a:pt x="3059" y="6404"/>
                  </a:cubicBezTo>
                  <a:cubicBezTo>
                    <a:pt x="3127" y="5970"/>
                    <a:pt x="3196" y="5536"/>
                    <a:pt x="3241" y="5103"/>
                  </a:cubicBezTo>
                  <a:cubicBezTo>
                    <a:pt x="3355" y="4327"/>
                    <a:pt x="3401" y="3528"/>
                    <a:pt x="3424" y="2752"/>
                  </a:cubicBezTo>
                  <a:cubicBezTo>
                    <a:pt x="3287" y="2501"/>
                    <a:pt x="3196" y="2227"/>
                    <a:pt x="3173" y="1953"/>
                  </a:cubicBezTo>
                  <a:lnTo>
                    <a:pt x="3036" y="13"/>
                  </a:lnTo>
                  <a:cubicBezTo>
                    <a:pt x="3036" y="13"/>
                    <a:pt x="2963" y="0"/>
                    <a:pt x="2845" y="0"/>
                  </a:cubicBezTo>
                  <a:close/>
                </a:path>
              </a:pathLst>
            </a:custGeom>
            <a:solidFill>
              <a:srgbClr val="480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987;p36">
              <a:extLst>
                <a:ext uri="{FF2B5EF4-FFF2-40B4-BE49-F238E27FC236}">
                  <a16:creationId xmlns:a16="http://schemas.microsoft.com/office/drawing/2014/main" xmlns="" id="{95C8246E-E415-49E0-BB48-FE76E40D209F}"/>
                </a:ext>
              </a:extLst>
            </p:cNvPr>
            <p:cNvSpPr/>
            <p:nvPr/>
          </p:nvSpPr>
          <p:spPr>
            <a:xfrm>
              <a:off x="7796175" y="4561150"/>
              <a:ext cx="523850" cy="436100"/>
            </a:xfrm>
            <a:custGeom>
              <a:avLst/>
              <a:gdLst/>
              <a:ahLst/>
              <a:cxnLst/>
              <a:rect l="l" t="t" r="r" b="b"/>
              <a:pathLst>
                <a:path w="20954" h="17444" extrusionOk="0">
                  <a:moveTo>
                    <a:pt x="11425" y="1"/>
                  </a:moveTo>
                  <a:cubicBezTo>
                    <a:pt x="11031" y="1"/>
                    <a:pt x="10197" y="210"/>
                    <a:pt x="9336" y="461"/>
                  </a:cubicBezTo>
                  <a:cubicBezTo>
                    <a:pt x="8149" y="827"/>
                    <a:pt x="6916" y="1283"/>
                    <a:pt x="6825" y="1488"/>
                  </a:cubicBezTo>
                  <a:cubicBezTo>
                    <a:pt x="6711" y="1717"/>
                    <a:pt x="6848" y="3246"/>
                    <a:pt x="6802" y="4501"/>
                  </a:cubicBezTo>
                  <a:cubicBezTo>
                    <a:pt x="6779" y="5255"/>
                    <a:pt x="6665" y="5917"/>
                    <a:pt x="6391" y="6122"/>
                  </a:cubicBezTo>
                  <a:cubicBezTo>
                    <a:pt x="6287" y="6192"/>
                    <a:pt x="6151" y="6224"/>
                    <a:pt x="5995" y="6224"/>
                  </a:cubicBezTo>
                  <a:cubicBezTo>
                    <a:pt x="5226" y="6224"/>
                    <a:pt x="3955" y="5446"/>
                    <a:pt x="3424" y="4479"/>
                  </a:cubicBezTo>
                  <a:cubicBezTo>
                    <a:pt x="3287" y="4228"/>
                    <a:pt x="3196" y="3954"/>
                    <a:pt x="3173" y="3680"/>
                  </a:cubicBezTo>
                  <a:lnTo>
                    <a:pt x="3036" y="1740"/>
                  </a:lnTo>
                  <a:cubicBezTo>
                    <a:pt x="3036" y="1740"/>
                    <a:pt x="2963" y="1727"/>
                    <a:pt x="2845" y="1727"/>
                  </a:cubicBezTo>
                  <a:cubicBezTo>
                    <a:pt x="2507" y="1727"/>
                    <a:pt x="1799" y="1828"/>
                    <a:pt x="1392" y="2607"/>
                  </a:cubicBezTo>
                  <a:cubicBezTo>
                    <a:pt x="822" y="3680"/>
                    <a:pt x="639" y="6419"/>
                    <a:pt x="753" y="7309"/>
                  </a:cubicBezTo>
                  <a:cubicBezTo>
                    <a:pt x="753" y="7309"/>
                    <a:pt x="0" y="8313"/>
                    <a:pt x="730" y="9683"/>
                  </a:cubicBezTo>
                  <a:cubicBezTo>
                    <a:pt x="959" y="10116"/>
                    <a:pt x="1461" y="10778"/>
                    <a:pt x="2191" y="11509"/>
                  </a:cubicBezTo>
                  <a:cubicBezTo>
                    <a:pt x="3766" y="13129"/>
                    <a:pt x="6368" y="15161"/>
                    <a:pt x="9313" y="16371"/>
                  </a:cubicBezTo>
                  <a:cubicBezTo>
                    <a:pt x="11279" y="17160"/>
                    <a:pt x="13416" y="17444"/>
                    <a:pt x="15266" y="17444"/>
                  </a:cubicBezTo>
                  <a:cubicBezTo>
                    <a:pt x="16358" y="17444"/>
                    <a:pt x="17350" y="17345"/>
                    <a:pt x="18146" y="17192"/>
                  </a:cubicBezTo>
                  <a:cubicBezTo>
                    <a:pt x="18968" y="17032"/>
                    <a:pt x="19584" y="16827"/>
                    <a:pt x="19881" y="16622"/>
                  </a:cubicBezTo>
                  <a:cubicBezTo>
                    <a:pt x="20954" y="15868"/>
                    <a:pt x="20520" y="13860"/>
                    <a:pt x="20520" y="13860"/>
                  </a:cubicBezTo>
                  <a:cubicBezTo>
                    <a:pt x="20520" y="11538"/>
                    <a:pt x="19297" y="7120"/>
                    <a:pt x="14993" y="7120"/>
                  </a:cubicBezTo>
                  <a:cubicBezTo>
                    <a:pt x="14897" y="7120"/>
                    <a:pt x="14799" y="7122"/>
                    <a:pt x="14700" y="7126"/>
                  </a:cubicBezTo>
                  <a:cubicBezTo>
                    <a:pt x="14700" y="7126"/>
                    <a:pt x="12326" y="6236"/>
                    <a:pt x="11960" y="5734"/>
                  </a:cubicBezTo>
                  <a:cubicBezTo>
                    <a:pt x="11572" y="5255"/>
                    <a:pt x="11938" y="370"/>
                    <a:pt x="11641" y="50"/>
                  </a:cubicBezTo>
                  <a:cubicBezTo>
                    <a:pt x="11607" y="16"/>
                    <a:pt x="11532" y="1"/>
                    <a:pt x="114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988;p36">
              <a:extLst>
                <a:ext uri="{FF2B5EF4-FFF2-40B4-BE49-F238E27FC236}">
                  <a16:creationId xmlns:a16="http://schemas.microsoft.com/office/drawing/2014/main" xmlns="" id="{A701B46B-9687-4C07-8BD3-692DC3265B49}"/>
                </a:ext>
              </a:extLst>
            </p:cNvPr>
            <p:cNvSpPr/>
            <p:nvPr/>
          </p:nvSpPr>
          <p:spPr>
            <a:xfrm>
              <a:off x="7796175" y="4558400"/>
              <a:ext cx="523850" cy="443400"/>
            </a:xfrm>
            <a:custGeom>
              <a:avLst/>
              <a:gdLst/>
              <a:ahLst/>
              <a:cxnLst/>
              <a:rect l="l" t="t" r="r" b="b"/>
              <a:pathLst>
                <a:path w="20954" h="17736" fill="none" extrusionOk="0">
                  <a:moveTo>
                    <a:pt x="19881" y="16732"/>
                  </a:moveTo>
                  <a:cubicBezTo>
                    <a:pt x="19584" y="16937"/>
                    <a:pt x="18968" y="17142"/>
                    <a:pt x="18146" y="17302"/>
                  </a:cubicBezTo>
                  <a:cubicBezTo>
                    <a:pt x="16001" y="17713"/>
                    <a:pt x="12440" y="17736"/>
                    <a:pt x="9313" y="16481"/>
                  </a:cubicBezTo>
                  <a:cubicBezTo>
                    <a:pt x="6368" y="15271"/>
                    <a:pt x="3766" y="13239"/>
                    <a:pt x="2191" y="11619"/>
                  </a:cubicBezTo>
                  <a:cubicBezTo>
                    <a:pt x="1461" y="10888"/>
                    <a:pt x="959" y="10226"/>
                    <a:pt x="730" y="9793"/>
                  </a:cubicBezTo>
                  <a:cubicBezTo>
                    <a:pt x="0" y="8423"/>
                    <a:pt x="753" y="7419"/>
                    <a:pt x="753" y="7419"/>
                  </a:cubicBezTo>
                  <a:cubicBezTo>
                    <a:pt x="639" y="6529"/>
                    <a:pt x="822" y="3790"/>
                    <a:pt x="1392" y="2717"/>
                  </a:cubicBezTo>
                  <a:cubicBezTo>
                    <a:pt x="1940" y="1667"/>
                    <a:pt x="3036" y="1850"/>
                    <a:pt x="3036" y="1850"/>
                  </a:cubicBezTo>
                  <a:lnTo>
                    <a:pt x="3173" y="3790"/>
                  </a:lnTo>
                  <a:cubicBezTo>
                    <a:pt x="3196" y="4064"/>
                    <a:pt x="3287" y="4338"/>
                    <a:pt x="3424" y="4589"/>
                  </a:cubicBezTo>
                  <a:cubicBezTo>
                    <a:pt x="4063" y="5753"/>
                    <a:pt x="5775" y="6643"/>
                    <a:pt x="6391" y="6232"/>
                  </a:cubicBezTo>
                  <a:cubicBezTo>
                    <a:pt x="6665" y="6027"/>
                    <a:pt x="6779" y="5365"/>
                    <a:pt x="6802" y="4611"/>
                  </a:cubicBezTo>
                  <a:cubicBezTo>
                    <a:pt x="6848" y="3356"/>
                    <a:pt x="6711" y="1827"/>
                    <a:pt x="6825" y="1598"/>
                  </a:cubicBezTo>
                  <a:cubicBezTo>
                    <a:pt x="6916" y="1393"/>
                    <a:pt x="8149" y="937"/>
                    <a:pt x="9336" y="571"/>
                  </a:cubicBezTo>
                  <a:cubicBezTo>
                    <a:pt x="10431" y="252"/>
                    <a:pt x="11481" y="1"/>
                    <a:pt x="11641" y="160"/>
                  </a:cubicBezTo>
                  <a:cubicBezTo>
                    <a:pt x="11938" y="480"/>
                    <a:pt x="11572" y="5365"/>
                    <a:pt x="11960" y="5844"/>
                  </a:cubicBezTo>
                  <a:cubicBezTo>
                    <a:pt x="12326" y="6346"/>
                    <a:pt x="14700" y="7236"/>
                    <a:pt x="14700" y="7236"/>
                  </a:cubicBezTo>
                  <a:cubicBezTo>
                    <a:pt x="19242" y="7031"/>
                    <a:pt x="20520" y="11596"/>
                    <a:pt x="20520" y="13970"/>
                  </a:cubicBezTo>
                  <a:cubicBezTo>
                    <a:pt x="20520" y="13970"/>
                    <a:pt x="20954" y="15978"/>
                    <a:pt x="19881" y="16732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989;p36">
              <a:extLst>
                <a:ext uri="{FF2B5EF4-FFF2-40B4-BE49-F238E27FC236}">
                  <a16:creationId xmlns:a16="http://schemas.microsoft.com/office/drawing/2014/main" xmlns="" id="{A094069E-94EA-4B74-802C-DDD4889A39FA}"/>
                </a:ext>
              </a:extLst>
            </p:cNvPr>
            <p:cNvSpPr/>
            <p:nvPr/>
          </p:nvSpPr>
          <p:spPr>
            <a:xfrm>
              <a:off x="7796175" y="4743850"/>
              <a:ext cx="523850" cy="253400"/>
            </a:xfrm>
            <a:custGeom>
              <a:avLst/>
              <a:gdLst/>
              <a:ahLst/>
              <a:cxnLst/>
              <a:rect l="l" t="t" r="r" b="b"/>
              <a:pathLst>
                <a:path w="20954" h="10136" extrusionOk="0">
                  <a:moveTo>
                    <a:pt x="753" y="1"/>
                  </a:moveTo>
                  <a:cubicBezTo>
                    <a:pt x="753" y="1"/>
                    <a:pt x="0" y="1005"/>
                    <a:pt x="730" y="2375"/>
                  </a:cubicBezTo>
                  <a:cubicBezTo>
                    <a:pt x="959" y="2808"/>
                    <a:pt x="1461" y="3470"/>
                    <a:pt x="2191" y="4201"/>
                  </a:cubicBezTo>
                  <a:cubicBezTo>
                    <a:pt x="3766" y="5821"/>
                    <a:pt x="6368" y="7853"/>
                    <a:pt x="9313" y="9063"/>
                  </a:cubicBezTo>
                  <a:cubicBezTo>
                    <a:pt x="11279" y="9852"/>
                    <a:pt x="13416" y="10136"/>
                    <a:pt x="15266" y="10136"/>
                  </a:cubicBezTo>
                  <a:cubicBezTo>
                    <a:pt x="16358" y="10136"/>
                    <a:pt x="17350" y="10037"/>
                    <a:pt x="18146" y="9884"/>
                  </a:cubicBezTo>
                  <a:cubicBezTo>
                    <a:pt x="18968" y="9724"/>
                    <a:pt x="19584" y="9519"/>
                    <a:pt x="19881" y="9314"/>
                  </a:cubicBezTo>
                  <a:cubicBezTo>
                    <a:pt x="20954" y="8560"/>
                    <a:pt x="20520" y="6552"/>
                    <a:pt x="20520" y="6552"/>
                  </a:cubicBezTo>
                  <a:lnTo>
                    <a:pt x="20520" y="6552"/>
                  </a:lnTo>
                  <a:cubicBezTo>
                    <a:pt x="20520" y="6552"/>
                    <a:pt x="19767" y="7191"/>
                    <a:pt x="18306" y="7647"/>
                  </a:cubicBezTo>
                  <a:cubicBezTo>
                    <a:pt x="17419" y="7932"/>
                    <a:pt x="16287" y="8155"/>
                    <a:pt x="14919" y="8155"/>
                  </a:cubicBezTo>
                  <a:cubicBezTo>
                    <a:pt x="14421" y="8155"/>
                    <a:pt x="13891" y="8125"/>
                    <a:pt x="13330" y="8058"/>
                  </a:cubicBezTo>
                  <a:cubicBezTo>
                    <a:pt x="12029" y="7898"/>
                    <a:pt x="10728" y="7579"/>
                    <a:pt x="9450" y="7077"/>
                  </a:cubicBezTo>
                  <a:lnTo>
                    <a:pt x="9427" y="7077"/>
                  </a:lnTo>
                  <a:cubicBezTo>
                    <a:pt x="6962" y="6141"/>
                    <a:pt x="4588" y="4589"/>
                    <a:pt x="2693" y="2557"/>
                  </a:cubicBezTo>
                  <a:cubicBezTo>
                    <a:pt x="1963" y="1758"/>
                    <a:pt x="1324" y="914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990;p36">
              <a:extLst>
                <a:ext uri="{FF2B5EF4-FFF2-40B4-BE49-F238E27FC236}">
                  <a16:creationId xmlns:a16="http://schemas.microsoft.com/office/drawing/2014/main" xmlns="" id="{514BF08B-5C40-4F34-8C59-E42959BCA27C}"/>
                </a:ext>
              </a:extLst>
            </p:cNvPr>
            <p:cNvSpPr/>
            <p:nvPr/>
          </p:nvSpPr>
          <p:spPr>
            <a:xfrm>
              <a:off x="7796175" y="4743850"/>
              <a:ext cx="523850" cy="257950"/>
            </a:xfrm>
            <a:custGeom>
              <a:avLst/>
              <a:gdLst/>
              <a:ahLst/>
              <a:cxnLst/>
              <a:rect l="l" t="t" r="r" b="b"/>
              <a:pathLst>
                <a:path w="20954" h="10318" fill="none" extrusionOk="0">
                  <a:moveTo>
                    <a:pt x="19881" y="9314"/>
                  </a:moveTo>
                  <a:cubicBezTo>
                    <a:pt x="19584" y="9519"/>
                    <a:pt x="18968" y="9724"/>
                    <a:pt x="18146" y="9884"/>
                  </a:cubicBezTo>
                  <a:cubicBezTo>
                    <a:pt x="16001" y="10295"/>
                    <a:pt x="12440" y="10318"/>
                    <a:pt x="9313" y="9063"/>
                  </a:cubicBezTo>
                  <a:cubicBezTo>
                    <a:pt x="6368" y="7853"/>
                    <a:pt x="3766" y="5821"/>
                    <a:pt x="2191" y="4201"/>
                  </a:cubicBezTo>
                  <a:cubicBezTo>
                    <a:pt x="1461" y="3470"/>
                    <a:pt x="959" y="2808"/>
                    <a:pt x="730" y="2375"/>
                  </a:cubicBezTo>
                  <a:cubicBezTo>
                    <a:pt x="0" y="1005"/>
                    <a:pt x="753" y="1"/>
                    <a:pt x="753" y="1"/>
                  </a:cubicBezTo>
                  <a:cubicBezTo>
                    <a:pt x="1324" y="914"/>
                    <a:pt x="1963" y="1758"/>
                    <a:pt x="2693" y="2557"/>
                  </a:cubicBezTo>
                  <a:cubicBezTo>
                    <a:pt x="4588" y="4589"/>
                    <a:pt x="6962" y="6141"/>
                    <a:pt x="9427" y="7077"/>
                  </a:cubicBezTo>
                  <a:cubicBezTo>
                    <a:pt x="9427" y="7077"/>
                    <a:pt x="9427" y="7077"/>
                    <a:pt x="9450" y="7077"/>
                  </a:cubicBezTo>
                  <a:cubicBezTo>
                    <a:pt x="10728" y="7579"/>
                    <a:pt x="12029" y="7898"/>
                    <a:pt x="13330" y="8058"/>
                  </a:cubicBezTo>
                  <a:cubicBezTo>
                    <a:pt x="15430" y="8309"/>
                    <a:pt x="17096" y="8035"/>
                    <a:pt x="18306" y="7647"/>
                  </a:cubicBezTo>
                  <a:cubicBezTo>
                    <a:pt x="19767" y="7191"/>
                    <a:pt x="20520" y="6552"/>
                    <a:pt x="20520" y="6552"/>
                  </a:cubicBezTo>
                  <a:cubicBezTo>
                    <a:pt x="20520" y="6552"/>
                    <a:pt x="20954" y="8560"/>
                    <a:pt x="19881" y="9314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991;p36">
              <a:extLst>
                <a:ext uri="{FF2B5EF4-FFF2-40B4-BE49-F238E27FC236}">
                  <a16:creationId xmlns:a16="http://schemas.microsoft.com/office/drawing/2014/main" xmlns="" id="{E9082823-3FF2-4719-ABF8-DD16F6477CCF}"/>
                </a:ext>
              </a:extLst>
            </p:cNvPr>
            <p:cNvSpPr/>
            <p:nvPr/>
          </p:nvSpPr>
          <p:spPr>
            <a:xfrm>
              <a:off x="8024975" y="4739125"/>
              <a:ext cx="284200" cy="224075"/>
            </a:xfrm>
            <a:custGeom>
              <a:avLst/>
              <a:gdLst/>
              <a:ahLst/>
              <a:cxnLst/>
              <a:rect l="l" t="t" r="r" b="b"/>
              <a:pathLst>
                <a:path w="11368" h="8963" extrusionOk="0">
                  <a:moveTo>
                    <a:pt x="5841" y="1"/>
                  </a:moveTo>
                  <a:cubicBezTo>
                    <a:pt x="5745" y="1"/>
                    <a:pt x="5647" y="3"/>
                    <a:pt x="5548" y="7"/>
                  </a:cubicBezTo>
                  <a:cubicBezTo>
                    <a:pt x="4703" y="76"/>
                    <a:pt x="3927" y="327"/>
                    <a:pt x="3242" y="715"/>
                  </a:cubicBezTo>
                  <a:cubicBezTo>
                    <a:pt x="2580" y="1103"/>
                    <a:pt x="2010" y="1628"/>
                    <a:pt x="1553" y="2244"/>
                  </a:cubicBezTo>
                  <a:cubicBezTo>
                    <a:pt x="480" y="3659"/>
                    <a:pt x="1" y="5531"/>
                    <a:pt x="275" y="7266"/>
                  </a:cubicBezTo>
                  <a:cubicBezTo>
                    <a:pt x="275" y="7266"/>
                    <a:pt x="275" y="7266"/>
                    <a:pt x="298" y="7289"/>
                  </a:cubicBezTo>
                  <a:cubicBezTo>
                    <a:pt x="501" y="7411"/>
                    <a:pt x="3039" y="8962"/>
                    <a:pt x="6139" y="8962"/>
                  </a:cubicBezTo>
                  <a:cubicBezTo>
                    <a:pt x="6520" y="8962"/>
                    <a:pt x="6910" y="8939"/>
                    <a:pt x="7305" y="8886"/>
                  </a:cubicBezTo>
                  <a:cubicBezTo>
                    <a:pt x="8035" y="8772"/>
                    <a:pt x="8629" y="8635"/>
                    <a:pt x="9131" y="8475"/>
                  </a:cubicBezTo>
                  <a:cubicBezTo>
                    <a:pt x="11163" y="7791"/>
                    <a:pt x="11368" y="6741"/>
                    <a:pt x="11368" y="6741"/>
                  </a:cubicBezTo>
                  <a:cubicBezTo>
                    <a:pt x="11368" y="4419"/>
                    <a:pt x="10145" y="1"/>
                    <a:pt x="5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992;p36">
              <a:extLst>
                <a:ext uri="{FF2B5EF4-FFF2-40B4-BE49-F238E27FC236}">
                  <a16:creationId xmlns:a16="http://schemas.microsoft.com/office/drawing/2014/main" xmlns="" id="{4CAACA08-83C1-44B2-8F1E-314B58D0402A}"/>
                </a:ext>
              </a:extLst>
            </p:cNvPr>
            <p:cNvSpPr/>
            <p:nvPr/>
          </p:nvSpPr>
          <p:spPr>
            <a:xfrm>
              <a:off x="8024975" y="4734150"/>
              <a:ext cx="284200" cy="239125"/>
            </a:xfrm>
            <a:custGeom>
              <a:avLst/>
              <a:gdLst/>
              <a:ahLst/>
              <a:cxnLst/>
              <a:rect l="l" t="t" r="r" b="b"/>
              <a:pathLst>
                <a:path w="11368" h="9565" fill="none" extrusionOk="0">
                  <a:moveTo>
                    <a:pt x="11368" y="6940"/>
                  </a:moveTo>
                  <a:cubicBezTo>
                    <a:pt x="11368" y="6940"/>
                    <a:pt x="11163" y="7990"/>
                    <a:pt x="9131" y="8674"/>
                  </a:cubicBezTo>
                  <a:cubicBezTo>
                    <a:pt x="8629" y="8834"/>
                    <a:pt x="8035" y="8971"/>
                    <a:pt x="7305" y="9085"/>
                  </a:cubicBezTo>
                  <a:cubicBezTo>
                    <a:pt x="3699" y="9565"/>
                    <a:pt x="526" y="7625"/>
                    <a:pt x="298" y="7488"/>
                  </a:cubicBezTo>
                  <a:cubicBezTo>
                    <a:pt x="275" y="7465"/>
                    <a:pt x="275" y="7465"/>
                    <a:pt x="275" y="7465"/>
                  </a:cubicBezTo>
                  <a:cubicBezTo>
                    <a:pt x="1" y="5730"/>
                    <a:pt x="480" y="3858"/>
                    <a:pt x="1553" y="2443"/>
                  </a:cubicBezTo>
                  <a:cubicBezTo>
                    <a:pt x="2010" y="1827"/>
                    <a:pt x="2580" y="1302"/>
                    <a:pt x="3242" y="914"/>
                  </a:cubicBezTo>
                  <a:cubicBezTo>
                    <a:pt x="3927" y="526"/>
                    <a:pt x="4703" y="275"/>
                    <a:pt x="5548" y="206"/>
                  </a:cubicBezTo>
                  <a:cubicBezTo>
                    <a:pt x="10090" y="1"/>
                    <a:pt x="11368" y="4566"/>
                    <a:pt x="11368" y="6940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993;p36">
              <a:extLst>
                <a:ext uri="{FF2B5EF4-FFF2-40B4-BE49-F238E27FC236}">
                  <a16:creationId xmlns:a16="http://schemas.microsoft.com/office/drawing/2014/main" xmlns="" id="{D62C4606-B960-41ED-9AC1-0AB84B2466E7}"/>
                </a:ext>
              </a:extLst>
            </p:cNvPr>
            <p:cNvSpPr/>
            <p:nvPr/>
          </p:nvSpPr>
          <p:spPr>
            <a:xfrm>
              <a:off x="7855525" y="4731525"/>
              <a:ext cx="86400" cy="63050"/>
            </a:xfrm>
            <a:custGeom>
              <a:avLst/>
              <a:gdLst/>
              <a:ahLst/>
              <a:cxnLst/>
              <a:rect l="l" t="t" r="r" b="b"/>
              <a:pathLst>
                <a:path w="3456" h="2522" extrusionOk="0">
                  <a:moveTo>
                    <a:pt x="764" y="0"/>
                  </a:moveTo>
                  <a:cubicBezTo>
                    <a:pt x="552" y="0"/>
                    <a:pt x="377" y="86"/>
                    <a:pt x="274" y="288"/>
                  </a:cubicBezTo>
                  <a:cubicBezTo>
                    <a:pt x="0" y="836"/>
                    <a:pt x="1601" y="2521"/>
                    <a:pt x="2497" y="2521"/>
                  </a:cubicBezTo>
                  <a:cubicBezTo>
                    <a:pt x="2647" y="2521"/>
                    <a:pt x="2777" y="2474"/>
                    <a:pt x="2876" y="2366"/>
                  </a:cubicBezTo>
                  <a:cubicBezTo>
                    <a:pt x="3455" y="1749"/>
                    <a:pt x="1724" y="0"/>
                    <a:pt x="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994;p36">
              <a:extLst>
                <a:ext uri="{FF2B5EF4-FFF2-40B4-BE49-F238E27FC236}">
                  <a16:creationId xmlns:a16="http://schemas.microsoft.com/office/drawing/2014/main" xmlns="" id="{7B36A5A8-09CD-4AB8-9A87-12FAEDDAA3BB}"/>
                </a:ext>
              </a:extLst>
            </p:cNvPr>
            <p:cNvSpPr/>
            <p:nvPr/>
          </p:nvSpPr>
          <p:spPr>
            <a:xfrm>
              <a:off x="7854375" y="4710775"/>
              <a:ext cx="90750" cy="98725"/>
            </a:xfrm>
            <a:custGeom>
              <a:avLst/>
              <a:gdLst/>
              <a:ahLst/>
              <a:cxnLst/>
              <a:rect l="l" t="t" r="r" b="b"/>
              <a:pathLst>
                <a:path w="3630" h="3949" fill="none" extrusionOk="0">
                  <a:moveTo>
                    <a:pt x="320" y="1118"/>
                  </a:moveTo>
                  <a:cubicBezTo>
                    <a:pt x="0" y="1758"/>
                    <a:pt x="2237" y="3949"/>
                    <a:pt x="2922" y="3196"/>
                  </a:cubicBezTo>
                  <a:cubicBezTo>
                    <a:pt x="3629" y="2442"/>
                    <a:pt x="890" y="0"/>
                    <a:pt x="320" y="1118"/>
                  </a:cubicBezTo>
                  <a:close/>
                </a:path>
              </a:pathLst>
            </a:custGeom>
            <a:solidFill>
              <a:schemeClr val="dk1"/>
            </a:solidFill>
            <a:ln w="9700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995;p36">
              <a:extLst>
                <a:ext uri="{FF2B5EF4-FFF2-40B4-BE49-F238E27FC236}">
                  <a16:creationId xmlns:a16="http://schemas.microsoft.com/office/drawing/2014/main" xmlns="" id="{3B2C1090-90A7-4D70-9EF9-5FFE92DE0434}"/>
                </a:ext>
              </a:extLst>
            </p:cNvPr>
            <p:cNvSpPr/>
            <p:nvPr/>
          </p:nvSpPr>
          <p:spPr>
            <a:xfrm>
              <a:off x="7963925" y="4561150"/>
              <a:ext cx="199750" cy="234100"/>
            </a:xfrm>
            <a:custGeom>
              <a:avLst/>
              <a:gdLst/>
              <a:ahLst/>
              <a:cxnLst/>
              <a:rect l="l" t="t" r="r" b="b"/>
              <a:pathLst>
                <a:path w="7990" h="9364" extrusionOk="0">
                  <a:moveTo>
                    <a:pt x="4715" y="1"/>
                  </a:moveTo>
                  <a:cubicBezTo>
                    <a:pt x="4321" y="1"/>
                    <a:pt x="3487" y="210"/>
                    <a:pt x="2626" y="461"/>
                  </a:cubicBezTo>
                  <a:cubicBezTo>
                    <a:pt x="1439" y="827"/>
                    <a:pt x="206" y="1283"/>
                    <a:pt x="115" y="1488"/>
                  </a:cubicBezTo>
                  <a:cubicBezTo>
                    <a:pt x="1" y="1717"/>
                    <a:pt x="138" y="3246"/>
                    <a:pt x="92" y="4501"/>
                  </a:cubicBezTo>
                  <a:cubicBezTo>
                    <a:pt x="115" y="4661"/>
                    <a:pt x="115" y="4730"/>
                    <a:pt x="115" y="4730"/>
                  </a:cubicBezTo>
                  <a:cubicBezTo>
                    <a:pt x="115" y="7126"/>
                    <a:pt x="3995" y="9363"/>
                    <a:pt x="3995" y="9363"/>
                  </a:cubicBezTo>
                  <a:cubicBezTo>
                    <a:pt x="3995" y="9363"/>
                    <a:pt x="4634" y="8587"/>
                    <a:pt x="5958" y="7902"/>
                  </a:cubicBezTo>
                  <a:cubicBezTo>
                    <a:pt x="6506" y="7606"/>
                    <a:pt x="7191" y="7332"/>
                    <a:pt x="7990" y="7126"/>
                  </a:cubicBezTo>
                  <a:cubicBezTo>
                    <a:pt x="7990" y="7126"/>
                    <a:pt x="5616" y="6236"/>
                    <a:pt x="5250" y="5734"/>
                  </a:cubicBezTo>
                  <a:cubicBezTo>
                    <a:pt x="4862" y="5255"/>
                    <a:pt x="5228" y="370"/>
                    <a:pt x="4931" y="50"/>
                  </a:cubicBezTo>
                  <a:cubicBezTo>
                    <a:pt x="4897" y="16"/>
                    <a:pt x="4822" y="1"/>
                    <a:pt x="4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996;p36">
              <a:extLst>
                <a:ext uri="{FF2B5EF4-FFF2-40B4-BE49-F238E27FC236}">
                  <a16:creationId xmlns:a16="http://schemas.microsoft.com/office/drawing/2014/main" xmlns="" id="{817BFEC1-B557-47C1-91E9-6B534358D204}"/>
                </a:ext>
              </a:extLst>
            </p:cNvPr>
            <p:cNvSpPr/>
            <p:nvPr/>
          </p:nvSpPr>
          <p:spPr>
            <a:xfrm>
              <a:off x="8027850" y="4561150"/>
              <a:ext cx="292175" cy="429825"/>
            </a:xfrm>
            <a:custGeom>
              <a:avLst/>
              <a:gdLst/>
              <a:ahLst/>
              <a:cxnLst/>
              <a:rect l="l" t="t" r="r" b="b"/>
              <a:pathLst>
                <a:path w="11687" h="17193" extrusionOk="0">
                  <a:moveTo>
                    <a:pt x="2158" y="1"/>
                  </a:moveTo>
                  <a:cubicBezTo>
                    <a:pt x="1764" y="1"/>
                    <a:pt x="930" y="210"/>
                    <a:pt x="69" y="461"/>
                  </a:cubicBezTo>
                  <a:cubicBezTo>
                    <a:pt x="0" y="1648"/>
                    <a:pt x="46" y="2858"/>
                    <a:pt x="160" y="4159"/>
                  </a:cubicBezTo>
                  <a:cubicBezTo>
                    <a:pt x="251" y="5209"/>
                    <a:pt x="434" y="6350"/>
                    <a:pt x="1233" y="7058"/>
                  </a:cubicBezTo>
                  <a:cubicBezTo>
                    <a:pt x="1758" y="7514"/>
                    <a:pt x="2442" y="7697"/>
                    <a:pt x="3127" y="7834"/>
                  </a:cubicBezTo>
                  <a:cubicBezTo>
                    <a:pt x="3218" y="7857"/>
                    <a:pt x="3310" y="7880"/>
                    <a:pt x="3401" y="7902"/>
                  </a:cubicBezTo>
                  <a:cubicBezTo>
                    <a:pt x="3470" y="7925"/>
                    <a:pt x="3538" y="7948"/>
                    <a:pt x="3606" y="7948"/>
                  </a:cubicBezTo>
                  <a:cubicBezTo>
                    <a:pt x="5364" y="8382"/>
                    <a:pt x="7076" y="9295"/>
                    <a:pt x="8057" y="10824"/>
                  </a:cubicBezTo>
                  <a:cubicBezTo>
                    <a:pt x="8856" y="12079"/>
                    <a:pt x="9062" y="13495"/>
                    <a:pt x="9039" y="14955"/>
                  </a:cubicBezTo>
                  <a:cubicBezTo>
                    <a:pt x="9039" y="15161"/>
                    <a:pt x="9016" y="15389"/>
                    <a:pt x="9016" y="15594"/>
                  </a:cubicBezTo>
                  <a:cubicBezTo>
                    <a:pt x="8993" y="16119"/>
                    <a:pt x="8948" y="16667"/>
                    <a:pt x="8879" y="17192"/>
                  </a:cubicBezTo>
                  <a:cubicBezTo>
                    <a:pt x="9701" y="17032"/>
                    <a:pt x="10317" y="16827"/>
                    <a:pt x="10614" y="16622"/>
                  </a:cubicBezTo>
                  <a:cubicBezTo>
                    <a:pt x="11687" y="15868"/>
                    <a:pt x="11253" y="13860"/>
                    <a:pt x="11253" y="13860"/>
                  </a:cubicBezTo>
                  <a:cubicBezTo>
                    <a:pt x="11253" y="11538"/>
                    <a:pt x="10030" y="7120"/>
                    <a:pt x="5726" y="7120"/>
                  </a:cubicBezTo>
                  <a:cubicBezTo>
                    <a:pt x="5630" y="7120"/>
                    <a:pt x="5532" y="7122"/>
                    <a:pt x="5433" y="7126"/>
                  </a:cubicBezTo>
                  <a:cubicBezTo>
                    <a:pt x="5433" y="7126"/>
                    <a:pt x="3059" y="6236"/>
                    <a:pt x="2693" y="5734"/>
                  </a:cubicBezTo>
                  <a:cubicBezTo>
                    <a:pt x="2305" y="5255"/>
                    <a:pt x="2671" y="370"/>
                    <a:pt x="2374" y="50"/>
                  </a:cubicBezTo>
                  <a:cubicBezTo>
                    <a:pt x="2340" y="16"/>
                    <a:pt x="2265" y="1"/>
                    <a:pt x="2158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997;p36">
              <a:extLst>
                <a:ext uri="{FF2B5EF4-FFF2-40B4-BE49-F238E27FC236}">
                  <a16:creationId xmlns:a16="http://schemas.microsoft.com/office/drawing/2014/main" xmlns="" id="{7F507052-070C-44A7-A227-CD2CEF40DBFF}"/>
                </a:ext>
              </a:extLst>
            </p:cNvPr>
            <p:cNvSpPr/>
            <p:nvPr/>
          </p:nvSpPr>
          <p:spPr>
            <a:xfrm>
              <a:off x="7963925" y="4558400"/>
              <a:ext cx="199750" cy="236850"/>
            </a:xfrm>
            <a:custGeom>
              <a:avLst/>
              <a:gdLst/>
              <a:ahLst/>
              <a:cxnLst/>
              <a:rect l="l" t="t" r="r" b="b"/>
              <a:pathLst>
                <a:path w="7990" h="9474" fill="none" extrusionOk="0">
                  <a:moveTo>
                    <a:pt x="7990" y="7236"/>
                  </a:moveTo>
                  <a:cubicBezTo>
                    <a:pt x="7191" y="7442"/>
                    <a:pt x="6506" y="7716"/>
                    <a:pt x="5958" y="8012"/>
                  </a:cubicBezTo>
                  <a:cubicBezTo>
                    <a:pt x="4634" y="8697"/>
                    <a:pt x="3995" y="9473"/>
                    <a:pt x="3995" y="9473"/>
                  </a:cubicBezTo>
                  <a:cubicBezTo>
                    <a:pt x="3995" y="9473"/>
                    <a:pt x="115" y="7236"/>
                    <a:pt x="115" y="4840"/>
                  </a:cubicBezTo>
                  <a:cubicBezTo>
                    <a:pt x="115" y="4840"/>
                    <a:pt x="115" y="4771"/>
                    <a:pt x="92" y="4611"/>
                  </a:cubicBezTo>
                  <a:cubicBezTo>
                    <a:pt x="138" y="3356"/>
                    <a:pt x="1" y="1827"/>
                    <a:pt x="115" y="1598"/>
                  </a:cubicBezTo>
                  <a:cubicBezTo>
                    <a:pt x="206" y="1393"/>
                    <a:pt x="1439" y="937"/>
                    <a:pt x="2626" y="571"/>
                  </a:cubicBezTo>
                  <a:cubicBezTo>
                    <a:pt x="3721" y="252"/>
                    <a:pt x="4771" y="1"/>
                    <a:pt x="4931" y="160"/>
                  </a:cubicBezTo>
                  <a:cubicBezTo>
                    <a:pt x="5228" y="480"/>
                    <a:pt x="4862" y="5365"/>
                    <a:pt x="5250" y="5844"/>
                  </a:cubicBezTo>
                  <a:cubicBezTo>
                    <a:pt x="5616" y="6346"/>
                    <a:pt x="7990" y="7236"/>
                    <a:pt x="7990" y="7236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998;p36">
              <a:extLst>
                <a:ext uri="{FF2B5EF4-FFF2-40B4-BE49-F238E27FC236}">
                  <a16:creationId xmlns:a16="http://schemas.microsoft.com/office/drawing/2014/main" xmlns="" id="{7327465B-5887-4D7C-BFA7-E1C3B470F5DF}"/>
                </a:ext>
              </a:extLst>
            </p:cNvPr>
            <p:cNvSpPr/>
            <p:nvPr/>
          </p:nvSpPr>
          <p:spPr>
            <a:xfrm>
              <a:off x="7226675" y="3719575"/>
              <a:ext cx="905050" cy="524425"/>
            </a:xfrm>
            <a:custGeom>
              <a:avLst/>
              <a:gdLst/>
              <a:ahLst/>
              <a:cxnLst/>
              <a:rect l="l" t="t" r="r" b="b"/>
              <a:pathLst>
                <a:path w="36202" h="20977" extrusionOk="0">
                  <a:moveTo>
                    <a:pt x="32321" y="1"/>
                  </a:moveTo>
                  <a:cubicBezTo>
                    <a:pt x="32321" y="1"/>
                    <a:pt x="23228" y="3123"/>
                    <a:pt x="13912" y="3123"/>
                  </a:cubicBezTo>
                  <a:cubicBezTo>
                    <a:pt x="10609" y="3123"/>
                    <a:pt x="7278" y="2730"/>
                    <a:pt x="4314" y="1667"/>
                  </a:cubicBezTo>
                  <a:cubicBezTo>
                    <a:pt x="4314" y="1667"/>
                    <a:pt x="4177" y="2831"/>
                    <a:pt x="3858" y="4520"/>
                  </a:cubicBezTo>
                  <a:cubicBezTo>
                    <a:pt x="3493" y="6414"/>
                    <a:pt x="2945" y="8971"/>
                    <a:pt x="2146" y="11208"/>
                  </a:cubicBezTo>
                  <a:cubicBezTo>
                    <a:pt x="1552" y="12920"/>
                    <a:pt x="936" y="14198"/>
                    <a:pt x="571" y="15179"/>
                  </a:cubicBezTo>
                  <a:cubicBezTo>
                    <a:pt x="23" y="16595"/>
                    <a:pt x="0" y="17393"/>
                    <a:pt x="1187" y="18055"/>
                  </a:cubicBezTo>
                  <a:cubicBezTo>
                    <a:pt x="2397" y="18763"/>
                    <a:pt x="7327" y="19539"/>
                    <a:pt x="11162" y="19973"/>
                  </a:cubicBezTo>
                  <a:cubicBezTo>
                    <a:pt x="12934" y="20168"/>
                    <a:pt x="14463" y="20282"/>
                    <a:pt x="15311" y="20282"/>
                  </a:cubicBezTo>
                  <a:cubicBezTo>
                    <a:pt x="15654" y="20282"/>
                    <a:pt x="15886" y="20263"/>
                    <a:pt x="15978" y="20224"/>
                  </a:cubicBezTo>
                  <a:cubicBezTo>
                    <a:pt x="16229" y="20132"/>
                    <a:pt x="16412" y="19219"/>
                    <a:pt x="16526" y="18055"/>
                  </a:cubicBezTo>
                  <a:cubicBezTo>
                    <a:pt x="16754" y="15773"/>
                    <a:pt x="16777" y="12463"/>
                    <a:pt x="16777" y="11756"/>
                  </a:cubicBezTo>
                  <a:lnTo>
                    <a:pt x="16777" y="11596"/>
                  </a:lnTo>
                  <a:cubicBezTo>
                    <a:pt x="16777" y="11596"/>
                    <a:pt x="17006" y="11651"/>
                    <a:pt x="17392" y="11651"/>
                  </a:cubicBezTo>
                  <a:cubicBezTo>
                    <a:pt x="17705" y="11651"/>
                    <a:pt x="18122" y="11615"/>
                    <a:pt x="18603" y="11482"/>
                  </a:cubicBezTo>
                  <a:cubicBezTo>
                    <a:pt x="18603" y="11482"/>
                    <a:pt x="19037" y="15636"/>
                    <a:pt x="19333" y="18261"/>
                  </a:cubicBezTo>
                  <a:cubicBezTo>
                    <a:pt x="19356" y="18375"/>
                    <a:pt x="19379" y="18466"/>
                    <a:pt x="19379" y="18580"/>
                  </a:cubicBezTo>
                  <a:cubicBezTo>
                    <a:pt x="19470" y="19402"/>
                    <a:pt x="19562" y="20041"/>
                    <a:pt x="19607" y="20292"/>
                  </a:cubicBezTo>
                  <a:cubicBezTo>
                    <a:pt x="19699" y="20726"/>
                    <a:pt x="21365" y="20954"/>
                    <a:pt x="23510" y="20977"/>
                  </a:cubicBezTo>
                  <a:cubicBezTo>
                    <a:pt x="25633" y="20977"/>
                    <a:pt x="28190" y="20817"/>
                    <a:pt x="30175" y="20452"/>
                  </a:cubicBezTo>
                  <a:cubicBezTo>
                    <a:pt x="30883" y="20338"/>
                    <a:pt x="31522" y="20178"/>
                    <a:pt x="32024" y="19996"/>
                  </a:cubicBezTo>
                  <a:cubicBezTo>
                    <a:pt x="35402" y="18854"/>
                    <a:pt x="36201" y="17553"/>
                    <a:pt x="36156" y="16800"/>
                  </a:cubicBezTo>
                  <a:cubicBezTo>
                    <a:pt x="36133" y="16640"/>
                    <a:pt x="35950" y="15887"/>
                    <a:pt x="35676" y="14791"/>
                  </a:cubicBezTo>
                  <a:cubicBezTo>
                    <a:pt x="34740" y="11094"/>
                    <a:pt x="32709" y="3402"/>
                    <a:pt x="32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999;p36">
              <a:extLst>
                <a:ext uri="{FF2B5EF4-FFF2-40B4-BE49-F238E27FC236}">
                  <a16:creationId xmlns:a16="http://schemas.microsoft.com/office/drawing/2014/main" xmlns="" id="{1C3E2F33-E066-4DCD-84D7-83CA5C651166}"/>
                </a:ext>
              </a:extLst>
            </p:cNvPr>
            <p:cNvSpPr/>
            <p:nvPr/>
          </p:nvSpPr>
          <p:spPr>
            <a:xfrm>
              <a:off x="7505700" y="4005650"/>
              <a:ext cx="140400" cy="220975"/>
            </a:xfrm>
            <a:custGeom>
              <a:avLst/>
              <a:gdLst/>
              <a:ahLst/>
              <a:cxnLst/>
              <a:rect l="l" t="t" r="r" b="b"/>
              <a:pathLst>
                <a:path w="5616" h="8839" extrusionOk="0">
                  <a:moveTo>
                    <a:pt x="1961" y="0"/>
                  </a:moveTo>
                  <a:cubicBezTo>
                    <a:pt x="1876" y="0"/>
                    <a:pt x="1792" y="17"/>
                    <a:pt x="1713" y="62"/>
                  </a:cubicBezTo>
                  <a:cubicBezTo>
                    <a:pt x="1462" y="176"/>
                    <a:pt x="1393" y="450"/>
                    <a:pt x="1325" y="701"/>
                  </a:cubicBezTo>
                  <a:cubicBezTo>
                    <a:pt x="686" y="3280"/>
                    <a:pt x="252" y="5882"/>
                    <a:pt x="1" y="8530"/>
                  </a:cubicBezTo>
                  <a:cubicBezTo>
                    <a:pt x="1773" y="8725"/>
                    <a:pt x="3302" y="8839"/>
                    <a:pt x="4150" y="8839"/>
                  </a:cubicBezTo>
                  <a:cubicBezTo>
                    <a:pt x="4493" y="8839"/>
                    <a:pt x="4725" y="8820"/>
                    <a:pt x="4817" y="8781"/>
                  </a:cubicBezTo>
                  <a:cubicBezTo>
                    <a:pt x="5068" y="8689"/>
                    <a:pt x="5251" y="7776"/>
                    <a:pt x="5365" y="6612"/>
                  </a:cubicBezTo>
                  <a:cubicBezTo>
                    <a:pt x="5593" y="4330"/>
                    <a:pt x="5616" y="1020"/>
                    <a:pt x="5616" y="313"/>
                  </a:cubicBezTo>
                  <a:cubicBezTo>
                    <a:pt x="5413" y="272"/>
                    <a:pt x="5191" y="261"/>
                    <a:pt x="4950" y="261"/>
                  </a:cubicBezTo>
                  <a:cubicBezTo>
                    <a:pt x="4659" y="261"/>
                    <a:pt x="4340" y="277"/>
                    <a:pt x="3995" y="277"/>
                  </a:cubicBezTo>
                  <a:cubicBezTo>
                    <a:pt x="3506" y="277"/>
                    <a:pt x="2964" y="244"/>
                    <a:pt x="2375" y="84"/>
                  </a:cubicBezTo>
                  <a:cubicBezTo>
                    <a:pt x="2235" y="42"/>
                    <a:pt x="2095" y="0"/>
                    <a:pt x="1961" y="0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2000;p36">
              <a:extLst>
                <a:ext uri="{FF2B5EF4-FFF2-40B4-BE49-F238E27FC236}">
                  <a16:creationId xmlns:a16="http://schemas.microsoft.com/office/drawing/2014/main" xmlns="" id="{FFF55029-7E0D-4C8F-8A04-F231014811EC}"/>
                </a:ext>
              </a:extLst>
            </p:cNvPr>
            <p:cNvSpPr/>
            <p:nvPr/>
          </p:nvSpPr>
          <p:spPr>
            <a:xfrm>
              <a:off x="7323100" y="3719575"/>
              <a:ext cx="808625" cy="511300"/>
            </a:xfrm>
            <a:custGeom>
              <a:avLst/>
              <a:gdLst/>
              <a:ahLst/>
              <a:cxnLst/>
              <a:rect l="l" t="t" r="r" b="b"/>
              <a:pathLst>
                <a:path w="32345" h="20452" extrusionOk="0">
                  <a:moveTo>
                    <a:pt x="28464" y="1"/>
                  </a:moveTo>
                  <a:cubicBezTo>
                    <a:pt x="28464" y="1"/>
                    <a:pt x="19371" y="3123"/>
                    <a:pt x="10055" y="3123"/>
                  </a:cubicBezTo>
                  <a:cubicBezTo>
                    <a:pt x="6752" y="3123"/>
                    <a:pt x="3421" y="2730"/>
                    <a:pt x="457" y="1667"/>
                  </a:cubicBezTo>
                  <a:cubicBezTo>
                    <a:pt x="457" y="1667"/>
                    <a:pt x="320" y="2831"/>
                    <a:pt x="1" y="4520"/>
                  </a:cubicBezTo>
                  <a:cubicBezTo>
                    <a:pt x="2740" y="5798"/>
                    <a:pt x="6323" y="6209"/>
                    <a:pt x="8789" y="6506"/>
                  </a:cubicBezTo>
                  <a:cubicBezTo>
                    <a:pt x="11083" y="6766"/>
                    <a:pt x="13390" y="6848"/>
                    <a:pt x="15700" y="6848"/>
                  </a:cubicBezTo>
                  <a:cubicBezTo>
                    <a:pt x="17847" y="6848"/>
                    <a:pt x="19997" y="6777"/>
                    <a:pt x="22141" y="6711"/>
                  </a:cubicBezTo>
                  <a:cubicBezTo>
                    <a:pt x="22210" y="6711"/>
                    <a:pt x="22280" y="6711"/>
                    <a:pt x="22350" y="6711"/>
                  </a:cubicBezTo>
                  <a:cubicBezTo>
                    <a:pt x="22701" y="6711"/>
                    <a:pt x="23066" y="6726"/>
                    <a:pt x="23351" y="6917"/>
                  </a:cubicBezTo>
                  <a:cubicBezTo>
                    <a:pt x="23694" y="7145"/>
                    <a:pt x="23853" y="7533"/>
                    <a:pt x="24013" y="7898"/>
                  </a:cubicBezTo>
                  <a:cubicBezTo>
                    <a:pt x="25611" y="11870"/>
                    <a:pt x="26022" y="16138"/>
                    <a:pt x="26318" y="20452"/>
                  </a:cubicBezTo>
                  <a:cubicBezTo>
                    <a:pt x="27026" y="20338"/>
                    <a:pt x="27665" y="20178"/>
                    <a:pt x="28167" y="19996"/>
                  </a:cubicBezTo>
                  <a:cubicBezTo>
                    <a:pt x="31545" y="18854"/>
                    <a:pt x="32344" y="17553"/>
                    <a:pt x="32299" y="16800"/>
                  </a:cubicBezTo>
                  <a:cubicBezTo>
                    <a:pt x="32276" y="16640"/>
                    <a:pt x="32093" y="15887"/>
                    <a:pt x="31819" y="14791"/>
                  </a:cubicBezTo>
                  <a:cubicBezTo>
                    <a:pt x="30883" y="11094"/>
                    <a:pt x="28852" y="3402"/>
                    <a:pt x="28464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2001;p36">
              <a:extLst>
                <a:ext uri="{FF2B5EF4-FFF2-40B4-BE49-F238E27FC236}">
                  <a16:creationId xmlns:a16="http://schemas.microsoft.com/office/drawing/2014/main" xmlns="" id="{04ED51BF-5DE3-44C9-A8A1-D5755BEAB68A}"/>
                </a:ext>
              </a:extLst>
            </p:cNvPr>
            <p:cNvSpPr/>
            <p:nvPr/>
          </p:nvSpPr>
          <p:spPr>
            <a:xfrm>
              <a:off x="7226675" y="3719575"/>
              <a:ext cx="905050" cy="525000"/>
            </a:xfrm>
            <a:custGeom>
              <a:avLst/>
              <a:gdLst/>
              <a:ahLst/>
              <a:cxnLst/>
              <a:rect l="l" t="t" r="r" b="b"/>
              <a:pathLst>
                <a:path w="36202" h="21000" fill="none" extrusionOk="0">
                  <a:moveTo>
                    <a:pt x="32024" y="19996"/>
                  </a:moveTo>
                  <a:cubicBezTo>
                    <a:pt x="30107" y="20657"/>
                    <a:pt x="26386" y="21000"/>
                    <a:pt x="23510" y="20977"/>
                  </a:cubicBezTo>
                  <a:cubicBezTo>
                    <a:pt x="21365" y="20954"/>
                    <a:pt x="19699" y="20726"/>
                    <a:pt x="19607" y="20292"/>
                  </a:cubicBezTo>
                  <a:cubicBezTo>
                    <a:pt x="19562" y="20041"/>
                    <a:pt x="19470" y="19402"/>
                    <a:pt x="19379" y="18580"/>
                  </a:cubicBezTo>
                  <a:cubicBezTo>
                    <a:pt x="19379" y="18466"/>
                    <a:pt x="19356" y="18375"/>
                    <a:pt x="19333" y="18261"/>
                  </a:cubicBezTo>
                  <a:cubicBezTo>
                    <a:pt x="19037" y="15636"/>
                    <a:pt x="18603" y="11482"/>
                    <a:pt x="18603" y="11482"/>
                  </a:cubicBezTo>
                  <a:cubicBezTo>
                    <a:pt x="17530" y="11778"/>
                    <a:pt x="16777" y="11596"/>
                    <a:pt x="16777" y="11596"/>
                  </a:cubicBezTo>
                  <a:cubicBezTo>
                    <a:pt x="16777" y="11596"/>
                    <a:pt x="16777" y="15476"/>
                    <a:pt x="16526" y="18055"/>
                  </a:cubicBezTo>
                  <a:cubicBezTo>
                    <a:pt x="16412" y="19219"/>
                    <a:pt x="16229" y="20132"/>
                    <a:pt x="15978" y="20224"/>
                  </a:cubicBezTo>
                  <a:cubicBezTo>
                    <a:pt x="15179" y="20566"/>
                    <a:pt x="3173" y="19197"/>
                    <a:pt x="1187" y="18055"/>
                  </a:cubicBezTo>
                  <a:cubicBezTo>
                    <a:pt x="0" y="17393"/>
                    <a:pt x="23" y="16595"/>
                    <a:pt x="571" y="15179"/>
                  </a:cubicBezTo>
                  <a:cubicBezTo>
                    <a:pt x="936" y="14198"/>
                    <a:pt x="1552" y="12920"/>
                    <a:pt x="2146" y="11208"/>
                  </a:cubicBezTo>
                  <a:cubicBezTo>
                    <a:pt x="3630" y="6985"/>
                    <a:pt x="4314" y="1667"/>
                    <a:pt x="4314" y="1667"/>
                  </a:cubicBezTo>
                  <a:cubicBezTo>
                    <a:pt x="15636" y="5730"/>
                    <a:pt x="32321" y="1"/>
                    <a:pt x="32321" y="1"/>
                  </a:cubicBezTo>
                  <a:cubicBezTo>
                    <a:pt x="32709" y="3402"/>
                    <a:pt x="34740" y="11094"/>
                    <a:pt x="35676" y="14791"/>
                  </a:cubicBezTo>
                  <a:cubicBezTo>
                    <a:pt x="35950" y="15887"/>
                    <a:pt x="36133" y="16640"/>
                    <a:pt x="36156" y="16800"/>
                  </a:cubicBezTo>
                  <a:cubicBezTo>
                    <a:pt x="36201" y="17553"/>
                    <a:pt x="35402" y="18854"/>
                    <a:pt x="32024" y="19996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2002;p36">
              <a:extLst>
                <a:ext uri="{FF2B5EF4-FFF2-40B4-BE49-F238E27FC236}">
                  <a16:creationId xmlns:a16="http://schemas.microsoft.com/office/drawing/2014/main" xmlns="" id="{A1DA32C7-E24B-4ED5-B71C-BD01A5ECA22C}"/>
                </a:ext>
              </a:extLst>
            </p:cNvPr>
            <p:cNvSpPr/>
            <p:nvPr/>
          </p:nvSpPr>
          <p:spPr>
            <a:xfrm>
              <a:off x="7557650" y="3981500"/>
              <a:ext cx="215700" cy="55375"/>
            </a:xfrm>
            <a:custGeom>
              <a:avLst/>
              <a:gdLst/>
              <a:ahLst/>
              <a:cxnLst/>
              <a:rect l="l" t="t" r="r" b="b"/>
              <a:pathLst>
                <a:path w="8628" h="2215" fill="none" extrusionOk="0">
                  <a:moveTo>
                    <a:pt x="0" y="503"/>
                  </a:moveTo>
                  <a:cubicBezTo>
                    <a:pt x="0" y="503"/>
                    <a:pt x="3994" y="2214"/>
                    <a:pt x="8628" y="0"/>
                  </a:cubicBezTo>
                </a:path>
              </a:pathLst>
            </a:custGeom>
            <a:solidFill>
              <a:schemeClr val="dk1"/>
            </a:solidFill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2003;p36">
              <a:extLst>
                <a:ext uri="{FF2B5EF4-FFF2-40B4-BE49-F238E27FC236}">
                  <a16:creationId xmlns:a16="http://schemas.microsoft.com/office/drawing/2014/main" xmlns="" id="{72819952-BF60-431D-BE8F-6A40A1865B6B}"/>
                </a:ext>
              </a:extLst>
            </p:cNvPr>
            <p:cNvSpPr/>
            <p:nvPr/>
          </p:nvSpPr>
          <p:spPr>
            <a:xfrm>
              <a:off x="7646075" y="3794900"/>
              <a:ext cx="19450" cy="215150"/>
            </a:xfrm>
            <a:custGeom>
              <a:avLst/>
              <a:gdLst/>
              <a:ahLst/>
              <a:cxnLst/>
              <a:rect l="l" t="t" r="r" b="b"/>
              <a:pathLst>
                <a:path w="778" h="8606" fill="none" extrusionOk="0">
                  <a:moveTo>
                    <a:pt x="184" y="1"/>
                  </a:moveTo>
                  <a:cubicBezTo>
                    <a:pt x="184" y="1"/>
                    <a:pt x="1" y="4429"/>
                    <a:pt x="777" y="8606"/>
                  </a:cubicBezTo>
                </a:path>
              </a:pathLst>
            </a:custGeom>
            <a:solidFill>
              <a:schemeClr val="dk1"/>
            </a:solidFill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2004;p36">
              <a:extLst>
                <a:ext uri="{FF2B5EF4-FFF2-40B4-BE49-F238E27FC236}">
                  <a16:creationId xmlns:a16="http://schemas.microsoft.com/office/drawing/2014/main" xmlns="" id="{737AD584-ED2C-4711-9D32-1824F46FB4E3}"/>
                </a:ext>
              </a:extLst>
            </p:cNvPr>
            <p:cNvSpPr/>
            <p:nvPr/>
          </p:nvSpPr>
          <p:spPr>
            <a:xfrm>
              <a:off x="7226675" y="4099050"/>
              <a:ext cx="413150" cy="127475"/>
            </a:xfrm>
            <a:custGeom>
              <a:avLst/>
              <a:gdLst/>
              <a:ahLst/>
              <a:cxnLst/>
              <a:rect l="l" t="t" r="r" b="b"/>
              <a:pathLst>
                <a:path w="16526" h="5099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3" y="1416"/>
                    <a:pt x="0" y="2214"/>
                    <a:pt x="1187" y="2876"/>
                  </a:cubicBezTo>
                  <a:cubicBezTo>
                    <a:pt x="2962" y="3896"/>
                    <a:pt x="12737" y="5098"/>
                    <a:pt x="15368" y="5098"/>
                  </a:cubicBezTo>
                  <a:cubicBezTo>
                    <a:pt x="15681" y="5098"/>
                    <a:pt x="15893" y="5081"/>
                    <a:pt x="15978" y="5045"/>
                  </a:cubicBezTo>
                  <a:cubicBezTo>
                    <a:pt x="16229" y="4953"/>
                    <a:pt x="16412" y="4040"/>
                    <a:pt x="16526" y="2876"/>
                  </a:cubicBezTo>
                  <a:cubicBezTo>
                    <a:pt x="6551" y="2032"/>
                    <a:pt x="2351" y="868"/>
                    <a:pt x="5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2005;p36">
              <a:extLst>
                <a:ext uri="{FF2B5EF4-FFF2-40B4-BE49-F238E27FC236}">
                  <a16:creationId xmlns:a16="http://schemas.microsoft.com/office/drawing/2014/main" xmlns="" id="{885C7EE8-DD35-4163-93DC-29BE46D96AD1}"/>
                </a:ext>
              </a:extLst>
            </p:cNvPr>
            <p:cNvSpPr/>
            <p:nvPr/>
          </p:nvSpPr>
          <p:spPr>
            <a:xfrm>
              <a:off x="7226675" y="4099050"/>
              <a:ext cx="413150" cy="134700"/>
            </a:xfrm>
            <a:custGeom>
              <a:avLst/>
              <a:gdLst/>
              <a:ahLst/>
              <a:cxnLst/>
              <a:rect l="l" t="t" r="r" b="b"/>
              <a:pathLst>
                <a:path w="16526" h="5388" fill="none" extrusionOk="0">
                  <a:moveTo>
                    <a:pt x="571" y="0"/>
                  </a:moveTo>
                  <a:cubicBezTo>
                    <a:pt x="2351" y="868"/>
                    <a:pt x="6551" y="2032"/>
                    <a:pt x="16526" y="2876"/>
                  </a:cubicBezTo>
                  <a:cubicBezTo>
                    <a:pt x="16412" y="4040"/>
                    <a:pt x="16229" y="4953"/>
                    <a:pt x="15978" y="5045"/>
                  </a:cubicBezTo>
                  <a:cubicBezTo>
                    <a:pt x="15179" y="5387"/>
                    <a:pt x="3173" y="4018"/>
                    <a:pt x="1187" y="2876"/>
                  </a:cubicBezTo>
                  <a:cubicBezTo>
                    <a:pt x="0" y="2214"/>
                    <a:pt x="23" y="1416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2006;p36">
              <a:extLst>
                <a:ext uri="{FF2B5EF4-FFF2-40B4-BE49-F238E27FC236}">
                  <a16:creationId xmlns:a16="http://schemas.microsoft.com/office/drawing/2014/main" xmlns="" id="{E9280312-4395-42C8-9944-B7C807B557B1}"/>
                </a:ext>
              </a:extLst>
            </p:cNvPr>
            <p:cNvSpPr/>
            <p:nvPr/>
          </p:nvSpPr>
          <p:spPr>
            <a:xfrm>
              <a:off x="7710000" y="4089350"/>
              <a:ext cx="421725" cy="154700"/>
            </a:xfrm>
            <a:custGeom>
              <a:avLst/>
              <a:gdLst/>
              <a:ahLst/>
              <a:cxnLst/>
              <a:rect l="l" t="t" r="r" b="b"/>
              <a:pathLst>
                <a:path w="16869" h="6188" extrusionOk="0">
                  <a:moveTo>
                    <a:pt x="16343" y="0"/>
                  </a:moveTo>
                  <a:cubicBezTo>
                    <a:pt x="12517" y="3003"/>
                    <a:pt x="6296" y="3538"/>
                    <a:pt x="2393" y="3538"/>
                  </a:cubicBezTo>
                  <a:cubicBezTo>
                    <a:pt x="1431" y="3538"/>
                    <a:pt x="610" y="3506"/>
                    <a:pt x="0" y="3470"/>
                  </a:cubicBezTo>
                  <a:lnTo>
                    <a:pt x="0" y="3470"/>
                  </a:lnTo>
                  <a:cubicBezTo>
                    <a:pt x="23" y="3584"/>
                    <a:pt x="46" y="3675"/>
                    <a:pt x="46" y="3789"/>
                  </a:cubicBezTo>
                  <a:cubicBezTo>
                    <a:pt x="137" y="4611"/>
                    <a:pt x="229" y="5250"/>
                    <a:pt x="274" y="5501"/>
                  </a:cubicBezTo>
                  <a:cubicBezTo>
                    <a:pt x="366" y="5935"/>
                    <a:pt x="2032" y="6163"/>
                    <a:pt x="4177" y="6186"/>
                  </a:cubicBezTo>
                  <a:cubicBezTo>
                    <a:pt x="4267" y="6187"/>
                    <a:pt x="4358" y="6187"/>
                    <a:pt x="4450" y="6187"/>
                  </a:cubicBezTo>
                  <a:cubicBezTo>
                    <a:pt x="7285" y="6187"/>
                    <a:pt x="10834" y="5846"/>
                    <a:pt x="12691" y="5205"/>
                  </a:cubicBezTo>
                  <a:cubicBezTo>
                    <a:pt x="16069" y="4063"/>
                    <a:pt x="16868" y="2762"/>
                    <a:pt x="16823" y="2009"/>
                  </a:cubicBezTo>
                  <a:cubicBezTo>
                    <a:pt x="16800" y="1849"/>
                    <a:pt x="16617" y="1096"/>
                    <a:pt x="16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2007;p36">
              <a:extLst>
                <a:ext uri="{FF2B5EF4-FFF2-40B4-BE49-F238E27FC236}">
                  <a16:creationId xmlns:a16="http://schemas.microsoft.com/office/drawing/2014/main" xmlns="" id="{F28E5C74-CD2C-443D-99BC-4D3FAB594248}"/>
                </a:ext>
              </a:extLst>
            </p:cNvPr>
            <p:cNvSpPr/>
            <p:nvPr/>
          </p:nvSpPr>
          <p:spPr>
            <a:xfrm>
              <a:off x="7710000" y="4089350"/>
              <a:ext cx="421725" cy="155225"/>
            </a:xfrm>
            <a:custGeom>
              <a:avLst/>
              <a:gdLst/>
              <a:ahLst/>
              <a:cxnLst/>
              <a:rect l="l" t="t" r="r" b="b"/>
              <a:pathLst>
                <a:path w="16869" h="6209" fill="none" extrusionOk="0">
                  <a:moveTo>
                    <a:pt x="12691" y="5205"/>
                  </a:moveTo>
                  <a:cubicBezTo>
                    <a:pt x="10774" y="5866"/>
                    <a:pt x="7053" y="6209"/>
                    <a:pt x="4177" y="6186"/>
                  </a:cubicBezTo>
                  <a:cubicBezTo>
                    <a:pt x="2032" y="6163"/>
                    <a:pt x="366" y="5935"/>
                    <a:pt x="274" y="5501"/>
                  </a:cubicBezTo>
                  <a:cubicBezTo>
                    <a:pt x="229" y="5250"/>
                    <a:pt x="137" y="4611"/>
                    <a:pt x="46" y="3789"/>
                  </a:cubicBezTo>
                  <a:cubicBezTo>
                    <a:pt x="46" y="3675"/>
                    <a:pt x="23" y="3584"/>
                    <a:pt x="0" y="3470"/>
                  </a:cubicBezTo>
                  <a:cubicBezTo>
                    <a:pt x="3082" y="3652"/>
                    <a:pt x="11573" y="3744"/>
                    <a:pt x="16343" y="0"/>
                  </a:cubicBezTo>
                  <a:cubicBezTo>
                    <a:pt x="16617" y="1096"/>
                    <a:pt x="16800" y="1849"/>
                    <a:pt x="16823" y="2009"/>
                  </a:cubicBezTo>
                  <a:cubicBezTo>
                    <a:pt x="16868" y="2762"/>
                    <a:pt x="16069" y="4063"/>
                    <a:pt x="12691" y="5205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2008;p36">
              <a:extLst>
                <a:ext uri="{FF2B5EF4-FFF2-40B4-BE49-F238E27FC236}">
                  <a16:creationId xmlns:a16="http://schemas.microsoft.com/office/drawing/2014/main" xmlns="" id="{FDFBB896-DE7E-4A70-8699-D42C76DA8CB6}"/>
                </a:ext>
              </a:extLst>
            </p:cNvPr>
            <p:cNvSpPr/>
            <p:nvPr/>
          </p:nvSpPr>
          <p:spPr>
            <a:xfrm>
              <a:off x="6665750" y="3120900"/>
              <a:ext cx="742400" cy="495450"/>
            </a:xfrm>
            <a:custGeom>
              <a:avLst/>
              <a:gdLst/>
              <a:ahLst/>
              <a:cxnLst/>
              <a:rect l="l" t="t" r="r" b="b"/>
              <a:pathLst>
                <a:path w="29696" h="19818" extrusionOk="0">
                  <a:moveTo>
                    <a:pt x="8588" y="0"/>
                  </a:moveTo>
                  <a:cubicBezTo>
                    <a:pt x="8182" y="0"/>
                    <a:pt x="7705" y="391"/>
                    <a:pt x="7692" y="1305"/>
                  </a:cubicBezTo>
                  <a:cubicBezTo>
                    <a:pt x="7692" y="2674"/>
                    <a:pt x="8377" y="3587"/>
                    <a:pt x="8377" y="3587"/>
                  </a:cubicBezTo>
                  <a:cubicBezTo>
                    <a:pt x="8377" y="3587"/>
                    <a:pt x="3835" y="3587"/>
                    <a:pt x="2442" y="3861"/>
                  </a:cubicBezTo>
                  <a:cubicBezTo>
                    <a:pt x="1073" y="4135"/>
                    <a:pt x="1666" y="4934"/>
                    <a:pt x="2442" y="4934"/>
                  </a:cubicBezTo>
                  <a:cubicBezTo>
                    <a:pt x="3218" y="4911"/>
                    <a:pt x="5318" y="4843"/>
                    <a:pt x="5318" y="4843"/>
                  </a:cubicBezTo>
                  <a:lnTo>
                    <a:pt x="5318" y="4843"/>
                  </a:lnTo>
                  <a:lnTo>
                    <a:pt x="5227" y="5185"/>
                  </a:lnTo>
                  <a:cubicBezTo>
                    <a:pt x="5227" y="5185"/>
                    <a:pt x="1552" y="5413"/>
                    <a:pt x="776" y="6007"/>
                  </a:cubicBezTo>
                  <a:cubicBezTo>
                    <a:pt x="0" y="6623"/>
                    <a:pt x="616" y="7011"/>
                    <a:pt x="1073" y="7011"/>
                  </a:cubicBezTo>
                  <a:cubicBezTo>
                    <a:pt x="1507" y="7011"/>
                    <a:pt x="3492" y="6623"/>
                    <a:pt x="4725" y="6623"/>
                  </a:cubicBezTo>
                  <a:lnTo>
                    <a:pt x="4542" y="6966"/>
                  </a:lnTo>
                  <a:cubicBezTo>
                    <a:pt x="4542" y="6966"/>
                    <a:pt x="1895" y="7217"/>
                    <a:pt x="1073" y="7696"/>
                  </a:cubicBezTo>
                  <a:cubicBezTo>
                    <a:pt x="294" y="8138"/>
                    <a:pt x="622" y="8736"/>
                    <a:pt x="1234" y="8736"/>
                  </a:cubicBezTo>
                  <a:cubicBezTo>
                    <a:pt x="1285" y="8736"/>
                    <a:pt x="1338" y="8732"/>
                    <a:pt x="1392" y="8723"/>
                  </a:cubicBezTo>
                  <a:cubicBezTo>
                    <a:pt x="2001" y="8628"/>
                    <a:pt x="3244" y="8422"/>
                    <a:pt x="3747" y="8422"/>
                  </a:cubicBezTo>
                  <a:cubicBezTo>
                    <a:pt x="3847" y="8422"/>
                    <a:pt x="3918" y="8430"/>
                    <a:pt x="3949" y="8449"/>
                  </a:cubicBezTo>
                  <a:cubicBezTo>
                    <a:pt x="4109" y="8563"/>
                    <a:pt x="3995" y="8792"/>
                    <a:pt x="3995" y="8792"/>
                  </a:cubicBezTo>
                  <a:cubicBezTo>
                    <a:pt x="3995" y="8792"/>
                    <a:pt x="1392" y="9066"/>
                    <a:pt x="1233" y="9568"/>
                  </a:cubicBezTo>
                  <a:cubicBezTo>
                    <a:pt x="1141" y="9843"/>
                    <a:pt x="1245" y="9953"/>
                    <a:pt x="1559" y="9953"/>
                  </a:cubicBezTo>
                  <a:cubicBezTo>
                    <a:pt x="1790" y="9953"/>
                    <a:pt x="2136" y="9893"/>
                    <a:pt x="2602" y="9796"/>
                  </a:cubicBezTo>
                  <a:cubicBezTo>
                    <a:pt x="3447" y="9624"/>
                    <a:pt x="4070" y="9542"/>
                    <a:pt x="4531" y="9542"/>
                  </a:cubicBezTo>
                  <a:cubicBezTo>
                    <a:pt x="4680" y="9542"/>
                    <a:pt x="4813" y="9551"/>
                    <a:pt x="4930" y="9568"/>
                  </a:cubicBezTo>
                  <a:cubicBezTo>
                    <a:pt x="5433" y="9613"/>
                    <a:pt x="9313" y="9727"/>
                    <a:pt x="10705" y="10823"/>
                  </a:cubicBezTo>
                  <a:cubicBezTo>
                    <a:pt x="11413" y="11394"/>
                    <a:pt x="13399" y="13745"/>
                    <a:pt x="15658" y="15890"/>
                  </a:cubicBezTo>
                  <a:cubicBezTo>
                    <a:pt x="17811" y="17931"/>
                    <a:pt x="20207" y="19818"/>
                    <a:pt x="21957" y="19818"/>
                  </a:cubicBezTo>
                  <a:cubicBezTo>
                    <a:pt x="21988" y="19818"/>
                    <a:pt x="22019" y="19817"/>
                    <a:pt x="22049" y="19816"/>
                  </a:cubicBezTo>
                  <a:cubicBezTo>
                    <a:pt x="25633" y="19656"/>
                    <a:pt x="28760" y="10115"/>
                    <a:pt x="29696" y="7171"/>
                  </a:cubicBezTo>
                  <a:cubicBezTo>
                    <a:pt x="29696" y="7171"/>
                    <a:pt x="24925" y="5687"/>
                    <a:pt x="23487" y="4067"/>
                  </a:cubicBezTo>
                  <a:cubicBezTo>
                    <a:pt x="23487" y="4067"/>
                    <a:pt x="22848" y="5642"/>
                    <a:pt x="22232" y="7125"/>
                  </a:cubicBezTo>
                  <a:cubicBezTo>
                    <a:pt x="21798" y="8198"/>
                    <a:pt x="21365" y="9202"/>
                    <a:pt x="21159" y="9568"/>
                  </a:cubicBezTo>
                  <a:cubicBezTo>
                    <a:pt x="21076" y="9725"/>
                    <a:pt x="20933" y="9798"/>
                    <a:pt x="20742" y="9798"/>
                  </a:cubicBezTo>
                  <a:cubicBezTo>
                    <a:pt x="19937" y="9798"/>
                    <a:pt x="18277" y="8507"/>
                    <a:pt x="16617" y="6829"/>
                  </a:cubicBezTo>
                  <a:cubicBezTo>
                    <a:pt x="14585" y="4752"/>
                    <a:pt x="11253" y="3291"/>
                    <a:pt x="10637" y="3291"/>
                  </a:cubicBezTo>
                  <a:cubicBezTo>
                    <a:pt x="10043" y="3291"/>
                    <a:pt x="9085" y="1579"/>
                    <a:pt x="9153" y="643"/>
                  </a:cubicBezTo>
                  <a:cubicBezTo>
                    <a:pt x="9173" y="235"/>
                    <a:pt x="8902" y="0"/>
                    <a:pt x="8588" y="0"/>
                  </a:cubicBez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2009;p36">
              <a:extLst>
                <a:ext uri="{FF2B5EF4-FFF2-40B4-BE49-F238E27FC236}">
                  <a16:creationId xmlns:a16="http://schemas.microsoft.com/office/drawing/2014/main" xmlns="" id="{D64243AE-D7B0-4344-B814-FFB1DE7CE0EB}"/>
                </a:ext>
              </a:extLst>
            </p:cNvPr>
            <p:cNvSpPr/>
            <p:nvPr/>
          </p:nvSpPr>
          <p:spPr>
            <a:xfrm>
              <a:off x="7057200" y="3222550"/>
              <a:ext cx="350950" cy="393800"/>
            </a:xfrm>
            <a:custGeom>
              <a:avLst/>
              <a:gdLst/>
              <a:ahLst/>
              <a:cxnLst/>
              <a:rect l="l" t="t" r="r" b="b"/>
              <a:pathLst>
                <a:path w="14038" h="15752" extrusionOk="0">
                  <a:moveTo>
                    <a:pt x="7829" y="1"/>
                  </a:moveTo>
                  <a:cubicBezTo>
                    <a:pt x="7829" y="1"/>
                    <a:pt x="7190" y="1576"/>
                    <a:pt x="6574" y="3059"/>
                  </a:cubicBezTo>
                  <a:cubicBezTo>
                    <a:pt x="7145" y="3470"/>
                    <a:pt x="7670" y="3858"/>
                    <a:pt x="8103" y="4223"/>
                  </a:cubicBezTo>
                  <a:cubicBezTo>
                    <a:pt x="8423" y="4497"/>
                    <a:pt x="8742" y="4771"/>
                    <a:pt x="8925" y="5136"/>
                  </a:cubicBezTo>
                  <a:cubicBezTo>
                    <a:pt x="9267" y="5821"/>
                    <a:pt x="9085" y="6643"/>
                    <a:pt x="8879" y="7396"/>
                  </a:cubicBezTo>
                  <a:cubicBezTo>
                    <a:pt x="8514" y="8766"/>
                    <a:pt x="8149" y="10181"/>
                    <a:pt x="7327" y="11345"/>
                  </a:cubicBezTo>
                  <a:cubicBezTo>
                    <a:pt x="6575" y="12463"/>
                    <a:pt x="5336" y="13318"/>
                    <a:pt x="3993" y="13318"/>
                  </a:cubicBezTo>
                  <a:cubicBezTo>
                    <a:pt x="3910" y="13318"/>
                    <a:pt x="3827" y="13315"/>
                    <a:pt x="3744" y="13308"/>
                  </a:cubicBezTo>
                  <a:cubicBezTo>
                    <a:pt x="2465" y="13217"/>
                    <a:pt x="1370" y="12304"/>
                    <a:pt x="137" y="11870"/>
                  </a:cubicBezTo>
                  <a:cubicBezTo>
                    <a:pt x="92" y="11870"/>
                    <a:pt x="46" y="11847"/>
                    <a:pt x="0" y="11824"/>
                  </a:cubicBezTo>
                  <a:lnTo>
                    <a:pt x="0" y="11824"/>
                  </a:lnTo>
                  <a:cubicBezTo>
                    <a:pt x="2153" y="13865"/>
                    <a:pt x="4549" y="15752"/>
                    <a:pt x="6299" y="15752"/>
                  </a:cubicBezTo>
                  <a:cubicBezTo>
                    <a:pt x="6330" y="15752"/>
                    <a:pt x="6361" y="15751"/>
                    <a:pt x="6391" y="15750"/>
                  </a:cubicBezTo>
                  <a:cubicBezTo>
                    <a:pt x="9975" y="15590"/>
                    <a:pt x="13102" y="6049"/>
                    <a:pt x="14038" y="3105"/>
                  </a:cubicBezTo>
                  <a:cubicBezTo>
                    <a:pt x="14038" y="3105"/>
                    <a:pt x="9267" y="1621"/>
                    <a:pt x="7829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2010;p36">
              <a:extLst>
                <a:ext uri="{FF2B5EF4-FFF2-40B4-BE49-F238E27FC236}">
                  <a16:creationId xmlns:a16="http://schemas.microsoft.com/office/drawing/2014/main" xmlns="" id="{65CF9AAB-B0A5-4E2E-9F1E-7A527BDC527A}"/>
                </a:ext>
              </a:extLst>
            </p:cNvPr>
            <p:cNvSpPr/>
            <p:nvPr/>
          </p:nvSpPr>
          <p:spPr>
            <a:xfrm>
              <a:off x="6665750" y="3112425"/>
              <a:ext cx="742400" cy="507325"/>
            </a:xfrm>
            <a:custGeom>
              <a:avLst/>
              <a:gdLst/>
              <a:ahLst/>
              <a:cxnLst/>
              <a:rect l="l" t="t" r="r" b="b"/>
              <a:pathLst>
                <a:path w="29696" h="20293" fill="none" extrusionOk="0">
                  <a:moveTo>
                    <a:pt x="23487" y="4406"/>
                  </a:moveTo>
                  <a:cubicBezTo>
                    <a:pt x="23487" y="4406"/>
                    <a:pt x="21616" y="9062"/>
                    <a:pt x="21159" y="9907"/>
                  </a:cubicBezTo>
                  <a:cubicBezTo>
                    <a:pt x="20725" y="10728"/>
                    <a:pt x="18671" y="9222"/>
                    <a:pt x="16617" y="7145"/>
                  </a:cubicBezTo>
                  <a:cubicBezTo>
                    <a:pt x="14585" y="5068"/>
                    <a:pt x="11253" y="3630"/>
                    <a:pt x="10637" y="3630"/>
                  </a:cubicBezTo>
                  <a:cubicBezTo>
                    <a:pt x="10043" y="3630"/>
                    <a:pt x="9085" y="1918"/>
                    <a:pt x="9153" y="982"/>
                  </a:cubicBezTo>
                  <a:cubicBezTo>
                    <a:pt x="9199" y="46"/>
                    <a:pt x="7715" y="0"/>
                    <a:pt x="7692" y="1644"/>
                  </a:cubicBezTo>
                  <a:cubicBezTo>
                    <a:pt x="7692" y="3013"/>
                    <a:pt x="8377" y="3904"/>
                    <a:pt x="8377" y="3904"/>
                  </a:cubicBezTo>
                  <a:cubicBezTo>
                    <a:pt x="8377" y="3904"/>
                    <a:pt x="3835" y="3904"/>
                    <a:pt x="2442" y="4200"/>
                  </a:cubicBezTo>
                  <a:cubicBezTo>
                    <a:pt x="1073" y="4474"/>
                    <a:pt x="1666" y="5273"/>
                    <a:pt x="2442" y="5250"/>
                  </a:cubicBezTo>
                  <a:cubicBezTo>
                    <a:pt x="3218" y="5250"/>
                    <a:pt x="5318" y="5182"/>
                    <a:pt x="5318" y="5182"/>
                  </a:cubicBezTo>
                  <a:lnTo>
                    <a:pt x="5227" y="5524"/>
                  </a:lnTo>
                  <a:cubicBezTo>
                    <a:pt x="5227" y="5524"/>
                    <a:pt x="1552" y="5752"/>
                    <a:pt x="776" y="6346"/>
                  </a:cubicBezTo>
                  <a:cubicBezTo>
                    <a:pt x="0" y="6962"/>
                    <a:pt x="616" y="7350"/>
                    <a:pt x="1073" y="7350"/>
                  </a:cubicBezTo>
                  <a:cubicBezTo>
                    <a:pt x="1507" y="7350"/>
                    <a:pt x="3492" y="6962"/>
                    <a:pt x="4725" y="6962"/>
                  </a:cubicBezTo>
                  <a:lnTo>
                    <a:pt x="4542" y="7305"/>
                  </a:lnTo>
                  <a:cubicBezTo>
                    <a:pt x="4542" y="7305"/>
                    <a:pt x="1895" y="7556"/>
                    <a:pt x="1073" y="8035"/>
                  </a:cubicBezTo>
                  <a:cubicBezTo>
                    <a:pt x="228" y="8514"/>
                    <a:pt x="685" y="9176"/>
                    <a:pt x="1392" y="9062"/>
                  </a:cubicBezTo>
                  <a:cubicBezTo>
                    <a:pt x="2123" y="8948"/>
                    <a:pt x="3766" y="8674"/>
                    <a:pt x="3949" y="8788"/>
                  </a:cubicBezTo>
                  <a:cubicBezTo>
                    <a:pt x="4109" y="8902"/>
                    <a:pt x="3995" y="9131"/>
                    <a:pt x="3995" y="9131"/>
                  </a:cubicBezTo>
                  <a:cubicBezTo>
                    <a:pt x="3995" y="9131"/>
                    <a:pt x="1392" y="9405"/>
                    <a:pt x="1233" y="9907"/>
                  </a:cubicBezTo>
                  <a:cubicBezTo>
                    <a:pt x="1073" y="10386"/>
                    <a:pt x="1507" y="10363"/>
                    <a:pt x="2602" y="10135"/>
                  </a:cubicBezTo>
                  <a:cubicBezTo>
                    <a:pt x="3721" y="9907"/>
                    <a:pt x="4451" y="9838"/>
                    <a:pt x="4930" y="9907"/>
                  </a:cubicBezTo>
                  <a:cubicBezTo>
                    <a:pt x="5433" y="9952"/>
                    <a:pt x="9313" y="10066"/>
                    <a:pt x="10705" y="11162"/>
                  </a:cubicBezTo>
                  <a:cubicBezTo>
                    <a:pt x="12075" y="12280"/>
                    <a:pt x="18466" y="20292"/>
                    <a:pt x="22049" y="20132"/>
                  </a:cubicBezTo>
                  <a:cubicBezTo>
                    <a:pt x="25633" y="19995"/>
                    <a:pt x="28760" y="10454"/>
                    <a:pt x="29696" y="7510"/>
                  </a:cubicBezTo>
                  <a:cubicBezTo>
                    <a:pt x="29696" y="7510"/>
                    <a:pt x="24925" y="6026"/>
                    <a:pt x="23487" y="4406"/>
                  </a:cubicBezTo>
                  <a:close/>
                </a:path>
              </a:pathLst>
            </a:custGeom>
            <a:solidFill>
              <a:schemeClr val="dk1"/>
            </a:solidFill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2011;p36">
              <a:extLst>
                <a:ext uri="{FF2B5EF4-FFF2-40B4-BE49-F238E27FC236}">
                  <a16:creationId xmlns:a16="http://schemas.microsoft.com/office/drawing/2014/main" xmlns="" id="{37C8CAAE-0185-4866-BF32-02AAE667C634}"/>
                </a:ext>
              </a:extLst>
            </p:cNvPr>
            <p:cNvSpPr/>
            <p:nvPr/>
          </p:nvSpPr>
          <p:spPr>
            <a:xfrm>
              <a:off x="7204975" y="2914975"/>
              <a:ext cx="341850" cy="398400"/>
            </a:xfrm>
            <a:custGeom>
              <a:avLst/>
              <a:gdLst/>
              <a:ahLst/>
              <a:cxnLst/>
              <a:rect l="l" t="t" r="r" b="b"/>
              <a:pathLst>
                <a:path w="13674" h="15936" extrusionOk="0">
                  <a:moveTo>
                    <a:pt x="13186" y="0"/>
                  </a:moveTo>
                  <a:cubicBezTo>
                    <a:pt x="12905" y="0"/>
                    <a:pt x="12499" y="34"/>
                    <a:pt x="11961" y="161"/>
                  </a:cubicBezTo>
                  <a:cubicBezTo>
                    <a:pt x="10980" y="412"/>
                    <a:pt x="9565" y="982"/>
                    <a:pt x="7716" y="2283"/>
                  </a:cubicBezTo>
                  <a:cubicBezTo>
                    <a:pt x="4771" y="4338"/>
                    <a:pt x="2694" y="8150"/>
                    <a:pt x="1507" y="10204"/>
                  </a:cubicBezTo>
                  <a:cubicBezTo>
                    <a:pt x="1097" y="10934"/>
                    <a:pt x="777" y="11459"/>
                    <a:pt x="572" y="11596"/>
                  </a:cubicBezTo>
                  <a:cubicBezTo>
                    <a:pt x="1" y="12007"/>
                    <a:pt x="2306" y="14449"/>
                    <a:pt x="5205" y="15476"/>
                  </a:cubicBezTo>
                  <a:cubicBezTo>
                    <a:pt x="5976" y="15762"/>
                    <a:pt x="6785" y="15936"/>
                    <a:pt x="7594" y="15936"/>
                  </a:cubicBezTo>
                  <a:cubicBezTo>
                    <a:pt x="7886" y="15936"/>
                    <a:pt x="8178" y="15913"/>
                    <a:pt x="8469" y="15865"/>
                  </a:cubicBezTo>
                  <a:cubicBezTo>
                    <a:pt x="8469" y="15865"/>
                    <a:pt x="8492" y="15043"/>
                    <a:pt x="8560" y="13810"/>
                  </a:cubicBezTo>
                  <a:cubicBezTo>
                    <a:pt x="8720" y="11071"/>
                    <a:pt x="9177" y="6346"/>
                    <a:pt x="10409" y="4087"/>
                  </a:cubicBezTo>
                  <a:cubicBezTo>
                    <a:pt x="12213" y="823"/>
                    <a:pt x="13673" y="47"/>
                    <a:pt x="13673" y="47"/>
                  </a:cubicBezTo>
                  <a:cubicBezTo>
                    <a:pt x="13673" y="47"/>
                    <a:pt x="13515" y="0"/>
                    <a:pt x="13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2012;p36">
              <a:extLst>
                <a:ext uri="{FF2B5EF4-FFF2-40B4-BE49-F238E27FC236}">
                  <a16:creationId xmlns:a16="http://schemas.microsoft.com/office/drawing/2014/main" xmlns="" id="{AF0F0627-D4B2-4597-9D0F-266DED8F86FD}"/>
                </a:ext>
              </a:extLst>
            </p:cNvPr>
            <p:cNvSpPr/>
            <p:nvPr/>
          </p:nvSpPr>
          <p:spPr>
            <a:xfrm>
              <a:off x="7335100" y="2914975"/>
              <a:ext cx="211725" cy="398400"/>
            </a:xfrm>
            <a:custGeom>
              <a:avLst/>
              <a:gdLst/>
              <a:ahLst/>
              <a:cxnLst/>
              <a:rect l="l" t="t" r="r" b="b"/>
              <a:pathLst>
                <a:path w="8469" h="15936" extrusionOk="0">
                  <a:moveTo>
                    <a:pt x="7981" y="0"/>
                  </a:moveTo>
                  <a:cubicBezTo>
                    <a:pt x="7700" y="0"/>
                    <a:pt x="7294" y="34"/>
                    <a:pt x="6756" y="161"/>
                  </a:cubicBezTo>
                  <a:cubicBezTo>
                    <a:pt x="4862" y="2375"/>
                    <a:pt x="3036" y="4657"/>
                    <a:pt x="1940" y="7465"/>
                  </a:cubicBezTo>
                  <a:cubicBezTo>
                    <a:pt x="1233" y="9291"/>
                    <a:pt x="753" y="11163"/>
                    <a:pt x="388" y="13080"/>
                  </a:cubicBezTo>
                  <a:cubicBezTo>
                    <a:pt x="228" y="13879"/>
                    <a:pt x="114" y="14678"/>
                    <a:pt x="0" y="15476"/>
                  </a:cubicBezTo>
                  <a:cubicBezTo>
                    <a:pt x="771" y="15762"/>
                    <a:pt x="1580" y="15936"/>
                    <a:pt x="2389" y="15936"/>
                  </a:cubicBezTo>
                  <a:cubicBezTo>
                    <a:pt x="2681" y="15936"/>
                    <a:pt x="2973" y="15913"/>
                    <a:pt x="3264" y="15865"/>
                  </a:cubicBezTo>
                  <a:cubicBezTo>
                    <a:pt x="3264" y="15865"/>
                    <a:pt x="3287" y="15043"/>
                    <a:pt x="3355" y="13810"/>
                  </a:cubicBezTo>
                  <a:cubicBezTo>
                    <a:pt x="3515" y="11071"/>
                    <a:pt x="3972" y="6346"/>
                    <a:pt x="5204" y="4087"/>
                  </a:cubicBezTo>
                  <a:cubicBezTo>
                    <a:pt x="7008" y="823"/>
                    <a:pt x="8468" y="47"/>
                    <a:pt x="8468" y="47"/>
                  </a:cubicBezTo>
                  <a:cubicBezTo>
                    <a:pt x="8468" y="47"/>
                    <a:pt x="8310" y="0"/>
                    <a:pt x="7981" y="0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2013;p36">
              <a:extLst>
                <a:ext uri="{FF2B5EF4-FFF2-40B4-BE49-F238E27FC236}">
                  <a16:creationId xmlns:a16="http://schemas.microsoft.com/office/drawing/2014/main" xmlns="" id="{798E0FCE-E071-4898-BEAD-C11E1A713C5C}"/>
                </a:ext>
              </a:extLst>
            </p:cNvPr>
            <p:cNvSpPr/>
            <p:nvPr/>
          </p:nvSpPr>
          <p:spPr>
            <a:xfrm>
              <a:off x="7204975" y="2912125"/>
              <a:ext cx="341850" cy="404050"/>
            </a:xfrm>
            <a:custGeom>
              <a:avLst/>
              <a:gdLst/>
              <a:ahLst/>
              <a:cxnLst/>
              <a:rect l="l" t="t" r="r" b="b"/>
              <a:pathLst>
                <a:path w="13674" h="16162" fill="none" extrusionOk="0">
                  <a:moveTo>
                    <a:pt x="13673" y="161"/>
                  </a:moveTo>
                  <a:cubicBezTo>
                    <a:pt x="13673" y="161"/>
                    <a:pt x="12213" y="937"/>
                    <a:pt x="10409" y="4201"/>
                  </a:cubicBezTo>
                  <a:cubicBezTo>
                    <a:pt x="9177" y="6460"/>
                    <a:pt x="8720" y="11185"/>
                    <a:pt x="8560" y="13924"/>
                  </a:cubicBezTo>
                  <a:cubicBezTo>
                    <a:pt x="8492" y="15157"/>
                    <a:pt x="8469" y="15979"/>
                    <a:pt x="8469" y="15979"/>
                  </a:cubicBezTo>
                  <a:cubicBezTo>
                    <a:pt x="7374" y="16161"/>
                    <a:pt x="6255" y="15979"/>
                    <a:pt x="5205" y="15590"/>
                  </a:cubicBezTo>
                  <a:cubicBezTo>
                    <a:pt x="2306" y="14563"/>
                    <a:pt x="1" y="12121"/>
                    <a:pt x="572" y="11710"/>
                  </a:cubicBezTo>
                  <a:cubicBezTo>
                    <a:pt x="777" y="11573"/>
                    <a:pt x="1097" y="11048"/>
                    <a:pt x="1507" y="10318"/>
                  </a:cubicBezTo>
                  <a:cubicBezTo>
                    <a:pt x="2694" y="8264"/>
                    <a:pt x="4771" y="4452"/>
                    <a:pt x="7716" y="2397"/>
                  </a:cubicBezTo>
                  <a:cubicBezTo>
                    <a:pt x="9565" y="1096"/>
                    <a:pt x="10980" y="526"/>
                    <a:pt x="11961" y="275"/>
                  </a:cubicBezTo>
                  <a:cubicBezTo>
                    <a:pt x="13126" y="1"/>
                    <a:pt x="13673" y="161"/>
                    <a:pt x="13673" y="161"/>
                  </a:cubicBezTo>
                  <a:close/>
                </a:path>
              </a:pathLst>
            </a:custGeom>
            <a:noFill/>
            <a:ln w="9700" cap="rnd" cmpd="sng">
              <a:solidFill>
                <a:srgbClr val="4806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2014;p36">
              <a:extLst>
                <a:ext uri="{FF2B5EF4-FFF2-40B4-BE49-F238E27FC236}">
                  <a16:creationId xmlns:a16="http://schemas.microsoft.com/office/drawing/2014/main" xmlns="" id="{FCF2B723-29F5-49A6-8C7B-C9F6B4FC0371}"/>
                </a:ext>
              </a:extLst>
            </p:cNvPr>
            <p:cNvSpPr/>
            <p:nvPr/>
          </p:nvSpPr>
          <p:spPr>
            <a:xfrm>
              <a:off x="7204975" y="3170050"/>
              <a:ext cx="214025" cy="143325"/>
            </a:xfrm>
            <a:custGeom>
              <a:avLst/>
              <a:gdLst/>
              <a:ahLst/>
              <a:cxnLst/>
              <a:rect l="l" t="t" r="r" b="b"/>
              <a:pathLst>
                <a:path w="8561" h="5733" extrusionOk="0">
                  <a:moveTo>
                    <a:pt x="1507" y="1"/>
                  </a:moveTo>
                  <a:cubicBezTo>
                    <a:pt x="1097" y="731"/>
                    <a:pt x="777" y="1256"/>
                    <a:pt x="572" y="1393"/>
                  </a:cubicBezTo>
                  <a:cubicBezTo>
                    <a:pt x="1" y="1804"/>
                    <a:pt x="2306" y="4246"/>
                    <a:pt x="5205" y="5273"/>
                  </a:cubicBezTo>
                  <a:cubicBezTo>
                    <a:pt x="5976" y="5559"/>
                    <a:pt x="6785" y="5733"/>
                    <a:pt x="7594" y="5733"/>
                  </a:cubicBezTo>
                  <a:cubicBezTo>
                    <a:pt x="7886" y="5733"/>
                    <a:pt x="8178" y="5710"/>
                    <a:pt x="8469" y="5662"/>
                  </a:cubicBezTo>
                  <a:cubicBezTo>
                    <a:pt x="8469" y="5662"/>
                    <a:pt x="8492" y="4840"/>
                    <a:pt x="8560" y="3607"/>
                  </a:cubicBezTo>
                  <a:cubicBezTo>
                    <a:pt x="7442" y="3470"/>
                    <a:pt x="6461" y="3219"/>
                    <a:pt x="5593" y="2877"/>
                  </a:cubicBezTo>
                  <a:cubicBezTo>
                    <a:pt x="3722" y="2146"/>
                    <a:pt x="2398" y="1028"/>
                    <a:pt x="1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2015;p36">
              <a:extLst>
                <a:ext uri="{FF2B5EF4-FFF2-40B4-BE49-F238E27FC236}">
                  <a16:creationId xmlns:a16="http://schemas.microsoft.com/office/drawing/2014/main" xmlns="" id="{48604B53-50C4-4077-97EC-B4D2736375D5}"/>
                </a:ext>
              </a:extLst>
            </p:cNvPr>
            <p:cNvSpPr/>
            <p:nvPr/>
          </p:nvSpPr>
          <p:spPr>
            <a:xfrm>
              <a:off x="7204975" y="3170050"/>
              <a:ext cx="214025" cy="146125"/>
            </a:xfrm>
            <a:custGeom>
              <a:avLst/>
              <a:gdLst/>
              <a:ahLst/>
              <a:cxnLst/>
              <a:rect l="l" t="t" r="r" b="b"/>
              <a:pathLst>
                <a:path w="8561" h="5845" fill="none" extrusionOk="0">
                  <a:moveTo>
                    <a:pt x="8560" y="3607"/>
                  </a:moveTo>
                  <a:cubicBezTo>
                    <a:pt x="8492" y="4840"/>
                    <a:pt x="8469" y="5662"/>
                    <a:pt x="8469" y="5662"/>
                  </a:cubicBezTo>
                  <a:cubicBezTo>
                    <a:pt x="7374" y="5844"/>
                    <a:pt x="6255" y="5662"/>
                    <a:pt x="5205" y="5273"/>
                  </a:cubicBezTo>
                  <a:cubicBezTo>
                    <a:pt x="2306" y="4246"/>
                    <a:pt x="1" y="1804"/>
                    <a:pt x="572" y="1393"/>
                  </a:cubicBezTo>
                  <a:cubicBezTo>
                    <a:pt x="777" y="1256"/>
                    <a:pt x="1097" y="731"/>
                    <a:pt x="1507" y="1"/>
                  </a:cubicBezTo>
                  <a:cubicBezTo>
                    <a:pt x="2398" y="1028"/>
                    <a:pt x="3722" y="2146"/>
                    <a:pt x="5593" y="2877"/>
                  </a:cubicBezTo>
                  <a:cubicBezTo>
                    <a:pt x="6461" y="3219"/>
                    <a:pt x="7442" y="3470"/>
                    <a:pt x="8560" y="3607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2016;p36">
              <a:extLst>
                <a:ext uri="{FF2B5EF4-FFF2-40B4-BE49-F238E27FC236}">
                  <a16:creationId xmlns:a16="http://schemas.microsoft.com/office/drawing/2014/main" xmlns="" id="{98048E93-F5EB-4539-9695-BF8F33BBDC20}"/>
                </a:ext>
              </a:extLst>
            </p:cNvPr>
            <p:cNvSpPr/>
            <p:nvPr/>
          </p:nvSpPr>
          <p:spPr>
            <a:xfrm>
              <a:off x="7235225" y="2902300"/>
              <a:ext cx="294475" cy="827575"/>
            </a:xfrm>
            <a:custGeom>
              <a:avLst/>
              <a:gdLst/>
              <a:ahLst/>
              <a:cxnLst/>
              <a:rect l="l" t="t" r="r" b="b"/>
              <a:pathLst>
                <a:path w="11779" h="33103" extrusionOk="0">
                  <a:moveTo>
                    <a:pt x="11021" y="0"/>
                  </a:moveTo>
                  <a:cubicBezTo>
                    <a:pt x="10136" y="0"/>
                    <a:pt x="8497" y="234"/>
                    <a:pt x="6232" y="1535"/>
                  </a:cubicBezTo>
                  <a:cubicBezTo>
                    <a:pt x="1462" y="4251"/>
                    <a:pt x="1" y="10574"/>
                    <a:pt x="1" y="17170"/>
                  </a:cubicBezTo>
                  <a:cubicBezTo>
                    <a:pt x="1" y="24657"/>
                    <a:pt x="4703" y="33102"/>
                    <a:pt x="4703" y="33102"/>
                  </a:cubicBezTo>
                  <a:lnTo>
                    <a:pt x="6095" y="27693"/>
                  </a:lnTo>
                  <a:cubicBezTo>
                    <a:pt x="6095" y="27693"/>
                    <a:pt x="3059" y="21507"/>
                    <a:pt x="3310" y="15139"/>
                  </a:cubicBezTo>
                  <a:cubicBezTo>
                    <a:pt x="3561" y="8748"/>
                    <a:pt x="5410" y="5415"/>
                    <a:pt x="6803" y="4548"/>
                  </a:cubicBezTo>
                  <a:cubicBezTo>
                    <a:pt x="8066" y="3735"/>
                    <a:pt x="9191" y="3587"/>
                    <a:pt x="9843" y="3587"/>
                  </a:cubicBezTo>
                  <a:cubicBezTo>
                    <a:pt x="10215" y="3587"/>
                    <a:pt x="10432" y="3635"/>
                    <a:pt x="10432" y="3635"/>
                  </a:cubicBezTo>
                  <a:lnTo>
                    <a:pt x="11779" y="74"/>
                  </a:lnTo>
                  <a:cubicBezTo>
                    <a:pt x="11779" y="74"/>
                    <a:pt x="11519" y="0"/>
                    <a:pt x="11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2017;p36">
              <a:extLst>
                <a:ext uri="{FF2B5EF4-FFF2-40B4-BE49-F238E27FC236}">
                  <a16:creationId xmlns:a16="http://schemas.microsoft.com/office/drawing/2014/main" xmlns="" id="{86EBF733-8A2D-4883-B831-D3B2C8D66881}"/>
                </a:ext>
              </a:extLst>
            </p:cNvPr>
            <p:cNvSpPr/>
            <p:nvPr/>
          </p:nvSpPr>
          <p:spPr>
            <a:xfrm>
              <a:off x="7235225" y="2889875"/>
              <a:ext cx="294475" cy="840000"/>
            </a:xfrm>
            <a:custGeom>
              <a:avLst/>
              <a:gdLst/>
              <a:ahLst/>
              <a:cxnLst/>
              <a:rect l="l" t="t" r="r" b="b"/>
              <a:pathLst>
                <a:path w="11779" h="33600" fill="none" extrusionOk="0">
                  <a:moveTo>
                    <a:pt x="11779" y="571"/>
                  </a:moveTo>
                  <a:cubicBezTo>
                    <a:pt x="11779" y="571"/>
                    <a:pt x="9770" y="1"/>
                    <a:pt x="6232" y="2032"/>
                  </a:cubicBezTo>
                  <a:cubicBezTo>
                    <a:pt x="1462" y="4748"/>
                    <a:pt x="1" y="11071"/>
                    <a:pt x="1" y="17667"/>
                  </a:cubicBezTo>
                  <a:cubicBezTo>
                    <a:pt x="1" y="25154"/>
                    <a:pt x="4703" y="33599"/>
                    <a:pt x="4703" y="33599"/>
                  </a:cubicBezTo>
                  <a:lnTo>
                    <a:pt x="6095" y="28190"/>
                  </a:lnTo>
                  <a:cubicBezTo>
                    <a:pt x="6095" y="28190"/>
                    <a:pt x="3059" y="22004"/>
                    <a:pt x="3310" y="15636"/>
                  </a:cubicBezTo>
                  <a:cubicBezTo>
                    <a:pt x="3561" y="9245"/>
                    <a:pt x="5410" y="5912"/>
                    <a:pt x="6803" y="5045"/>
                  </a:cubicBezTo>
                  <a:cubicBezTo>
                    <a:pt x="8788" y="3767"/>
                    <a:pt x="10432" y="4132"/>
                    <a:pt x="10432" y="4132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2018;p36">
              <a:extLst>
                <a:ext uri="{FF2B5EF4-FFF2-40B4-BE49-F238E27FC236}">
                  <a16:creationId xmlns:a16="http://schemas.microsoft.com/office/drawing/2014/main" xmlns="" id="{C2BA6E54-1254-4BFD-8789-83B703C3A63F}"/>
                </a:ext>
              </a:extLst>
            </p:cNvPr>
            <p:cNvSpPr/>
            <p:nvPr/>
          </p:nvSpPr>
          <p:spPr>
            <a:xfrm>
              <a:off x="7252350" y="2894900"/>
              <a:ext cx="843425" cy="959150"/>
            </a:xfrm>
            <a:custGeom>
              <a:avLst/>
              <a:gdLst/>
              <a:ahLst/>
              <a:cxnLst/>
              <a:rect l="l" t="t" r="r" b="b"/>
              <a:pathLst>
                <a:path w="33737" h="38366" extrusionOk="0">
                  <a:moveTo>
                    <a:pt x="14961" y="1"/>
                  </a:moveTo>
                  <a:cubicBezTo>
                    <a:pt x="13145" y="1"/>
                    <a:pt x="11778" y="96"/>
                    <a:pt x="11778" y="96"/>
                  </a:cubicBezTo>
                  <a:cubicBezTo>
                    <a:pt x="10637" y="439"/>
                    <a:pt x="8765" y="1626"/>
                    <a:pt x="7579" y="4776"/>
                  </a:cubicBezTo>
                  <a:cubicBezTo>
                    <a:pt x="7145" y="5917"/>
                    <a:pt x="6780" y="7332"/>
                    <a:pt x="6597" y="9044"/>
                  </a:cubicBezTo>
                  <a:cubicBezTo>
                    <a:pt x="5889" y="15503"/>
                    <a:pt x="3173" y="26300"/>
                    <a:pt x="1963" y="29244"/>
                  </a:cubicBezTo>
                  <a:cubicBezTo>
                    <a:pt x="777" y="32189"/>
                    <a:pt x="1" y="32805"/>
                    <a:pt x="1416" y="34494"/>
                  </a:cubicBezTo>
                  <a:cubicBezTo>
                    <a:pt x="2570" y="35879"/>
                    <a:pt x="7759" y="38365"/>
                    <a:pt x="15225" y="38365"/>
                  </a:cubicBezTo>
                  <a:cubicBezTo>
                    <a:pt x="15878" y="38365"/>
                    <a:pt x="16548" y="38346"/>
                    <a:pt x="17234" y="38306"/>
                  </a:cubicBezTo>
                  <a:cubicBezTo>
                    <a:pt x="18215" y="38260"/>
                    <a:pt x="19242" y="38146"/>
                    <a:pt x="20315" y="38009"/>
                  </a:cubicBezTo>
                  <a:cubicBezTo>
                    <a:pt x="30427" y="36525"/>
                    <a:pt x="33029" y="33444"/>
                    <a:pt x="33371" y="32257"/>
                  </a:cubicBezTo>
                  <a:cubicBezTo>
                    <a:pt x="33736" y="31070"/>
                    <a:pt x="28897" y="21529"/>
                    <a:pt x="28258" y="15001"/>
                  </a:cubicBezTo>
                  <a:cubicBezTo>
                    <a:pt x="27688" y="9135"/>
                    <a:pt x="25428" y="1991"/>
                    <a:pt x="22027" y="804"/>
                  </a:cubicBezTo>
                  <a:cubicBezTo>
                    <a:pt x="20146" y="147"/>
                    <a:pt x="17209" y="1"/>
                    <a:pt x="14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2019;p36">
              <a:extLst>
                <a:ext uri="{FF2B5EF4-FFF2-40B4-BE49-F238E27FC236}">
                  <a16:creationId xmlns:a16="http://schemas.microsoft.com/office/drawing/2014/main" xmlns="" id="{5A059AC0-B5C9-4A4E-9DAB-5D14881FBE3D}"/>
                </a:ext>
              </a:extLst>
            </p:cNvPr>
            <p:cNvSpPr/>
            <p:nvPr/>
          </p:nvSpPr>
          <p:spPr>
            <a:xfrm>
              <a:off x="7441800" y="2894900"/>
              <a:ext cx="653975" cy="957650"/>
            </a:xfrm>
            <a:custGeom>
              <a:avLst/>
              <a:gdLst/>
              <a:ahLst/>
              <a:cxnLst/>
              <a:rect l="l" t="t" r="r" b="b"/>
              <a:pathLst>
                <a:path w="26159" h="38306" extrusionOk="0">
                  <a:moveTo>
                    <a:pt x="7383" y="1"/>
                  </a:moveTo>
                  <a:cubicBezTo>
                    <a:pt x="5567" y="1"/>
                    <a:pt x="4200" y="96"/>
                    <a:pt x="4200" y="96"/>
                  </a:cubicBezTo>
                  <a:cubicBezTo>
                    <a:pt x="3059" y="439"/>
                    <a:pt x="1187" y="1626"/>
                    <a:pt x="1" y="4776"/>
                  </a:cubicBezTo>
                  <a:cubicBezTo>
                    <a:pt x="366" y="5574"/>
                    <a:pt x="936" y="6236"/>
                    <a:pt x="1781" y="6670"/>
                  </a:cubicBezTo>
                  <a:cubicBezTo>
                    <a:pt x="2443" y="6990"/>
                    <a:pt x="3219" y="7104"/>
                    <a:pt x="3858" y="7469"/>
                  </a:cubicBezTo>
                  <a:cubicBezTo>
                    <a:pt x="5935" y="8633"/>
                    <a:pt x="5889" y="11577"/>
                    <a:pt x="5707" y="13974"/>
                  </a:cubicBezTo>
                  <a:cubicBezTo>
                    <a:pt x="5091" y="22237"/>
                    <a:pt x="6460" y="30659"/>
                    <a:pt x="9656" y="38306"/>
                  </a:cubicBezTo>
                  <a:cubicBezTo>
                    <a:pt x="10637" y="38260"/>
                    <a:pt x="11664" y="38146"/>
                    <a:pt x="12737" y="38009"/>
                  </a:cubicBezTo>
                  <a:cubicBezTo>
                    <a:pt x="22849" y="36525"/>
                    <a:pt x="25451" y="33444"/>
                    <a:pt x="25793" y="32257"/>
                  </a:cubicBezTo>
                  <a:cubicBezTo>
                    <a:pt x="26158" y="31070"/>
                    <a:pt x="21319" y="21529"/>
                    <a:pt x="20680" y="15001"/>
                  </a:cubicBezTo>
                  <a:cubicBezTo>
                    <a:pt x="20110" y="9135"/>
                    <a:pt x="17850" y="1991"/>
                    <a:pt x="14449" y="804"/>
                  </a:cubicBezTo>
                  <a:cubicBezTo>
                    <a:pt x="12568" y="147"/>
                    <a:pt x="9631" y="1"/>
                    <a:pt x="7383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2020;p36">
              <a:extLst>
                <a:ext uri="{FF2B5EF4-FFF2-40B4-BE49-F238E27FC236}">
                  <a16:creationId xmlns:a16="http://schemas.microsoft.com/office/drawing/2014/main" xmlns="" id="{B5346EFF-5D68-432F-B2CF-E6E975F852CB}"/>
                </a:ext>
              </a:extLst>
            </p:cNvPr>
            <p:cNvSpPr/>
            <p:nvPr/>
          </p:nvSpPr>
          <p:spPr>
            <a:xfrm>
              <a:off x="7252350" y="2885325"/>
              <a:ext cx="843425" cy="996325"/>
            </a:xfrm>
            <a:custGeom>
              <a:avLst/>
              <a:gdLst/>
              <a:ahLst/>
              <a:cxnLst/>
              <a:rect l="l" t="t" r="r" b="b"/>
              <a:pathLst>
                <a:path w="33737" h="39853" fill="none" extrusionOk="0">
                  <a:moveTo>
                    <a:pt x="11778" y="479"/>
                  </a:moveTo>
                  <a:cubicBezTo>
                    <a:pt x="10203" y="959"/>
                    <a:pt x="7305" y="2967"/>
                    <a:pt x="6597" y="9427"/>
                  </a:cubicBezTo>
                  <a:cubicBezTo>
                    <a:pt x="5889" y="15886"/>
                    <a:pt x="3173" y="26683"/>
                    <a:pt x="1963" y="29627"/>
                  </a:cubicBezTo>
                  <a:cubicBezTo>
                    <a:pt x="777" y="32572"/>
                    <a:pt x="1" y="33188"/>
                    <a:pt x="1416" y="34877"/>
                  </a:cubicBezTo>
                  <a:cubicBezTo>
                    <a:pt x="2808" y="36566"/>
                    <a:pt x="10181" y="39853"/>
                    <a:pt x="20315" y="38392"/>
                  </a:cubicBezTo>
                  <a:cubicBezTo>
                    <a:pt x="30427" y="36908"/>
                    <a:pt x="33029" y="33827"/>
                    <a:pt x="33371" y="32640"/>
                  </a:cubicBezTo>
                  <a:cubicBezTo>
                    <a:pt x="33736" y="31430"/>
                    <a:pt x="28897" y="21912"/>
                    <a:pt x="28258" y="15384"/>
                  </a:cubicBezTo>
                  <a:cubicBezTo>
                    <a:pt x="27688" y="9518"/>
                    <a:pt x="25428" y="2374"/>
                    <a:pt x="22027" y="1187"/>
                  </a:cubicBezTo>
                  <a:cubicBezTo>
                    <a:pt x="18626" y="0"/>
                    <a:pt x="11778" y="479"/>
                    <a:pt x="11778" y="479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2021;p36">
              <a:extLst>
                <a:ext uri="{FF2B5EF4-FFF2-40B4-BE49-F238E27FC236}">
                  <a16:creationId xmlns:a16="http://schemas.microsoft.com/office/drawing/2014/main" xmlns="" id="{77C928E0-C61B-4CA8-ABF9-190D42685930}"/>
                </a:ext>
              </a:extLst>
            </p:cNvPr>
            <p:cNvSpPr/>
            <p:nvPr/>
          </p:nvSpPr>
          <p:spPr>
            <a:xfrm>
              <a:off x="7663775" y="2917400"/>
              <a:ext cx="505600" cy="915400"/>
            </a:xfrm>
            <a:custGeom>
              <a:avLst/>
              <a:gdLst/>
              <a:ahLst/>
              <a:cxnLst/>
              <a:rect l="l" t="t" r="r" b="b"/>
              <a:pathLst>
                <a:path w="20224" h="36616" extrusionOk="0">
                  <a:moveTo>
                    <a:pt x="7212" y="0"/>
                  </a:moveTo>
                  <a:cubicBezTo>
                    <a:pt x="6417" y="0"/>
                    <a:pt x="5479" y="147"/>
                    <a:pt x="4451" y="589"/>
                  </a:cubicBezTo>
                  <a:cubicBezTo>
                    <a:pt x="1347" y="1890"/>
                    <a:pt x="1" y="11294"/>
                    <a:pt x="1484" y="18963"/>
                  </a:cubicBezTo>
                  <a:cubicBezTo>
                    <a:pt x="3242" y="27956"/>
                    <a:pt x="6369" y="32133"/>
                    <a:pt x="9815" y="34964"/>
                  </a:cubicBezTo>
                  <a:cubicBezTo>
                    <a:pt x="11352" y="36224"/>
                    <a:pt x="13215" y="36616"/>
                    <a:pt x="14938" y="36616"/>
                  </a:cubicBezTo>
                  <a:cubicBezTo>
                    <a:pt x="17771" y="36616"/>
                    <a:pt x="20224" y="35557"/>
                    <a:pt x="20224" y="35557"/>
                  </a:cubicBezTo>
                  <a:cubicBezTo>
                    <a:pt x="20224" y="35557"/>
                    <a:pt x="16503" y="34187"/>
                    <a:pt x="15887" y="33891"/>
                  </a:cubicBezTo>
                  <a:cubicBezTo>
                    <a:pt x="15294" y="33594"/>
                    <a:pt x="9039" y="31448"/>
                    <a:pt x="6529" y="21702"/>
                  </a:cubicBezTo>
                  <a:cubicBezTo>
                    <a:pt x="4018" y="11956"/>
                    <a:pt x="3721" y="1502"/>
                    <a:pt x="9815" y="589"/>
                  </a:cubicBezTo>
                  <a:cubicBezTo>
                    <a:pt x="9815" y="589"/>
                    <a:pt x="8801" y="0"/>
                    <a:pt x="7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2022;p36">
              <a:extLst>
                <a:ext uri="{FF2B5EF4-FFF2-40B4-BE49-F238E27FC236}">
                  <a16:creationId xmlns:a16="http://schemas.microsoft.com/office/drawing/2014/main" xmlns="" id="{3DD4CC27-756A-4801-A243-3AF4BE982061}"/>
                </a:ext>
              </a:extLst>
            </p:cNvPr>
            <p:cNvSpPr/>
            <p:nvPr/>
          </p:nvSpPr>
          <p:spPr>
            <a:xfrm>
              <a:off x="7663775" y="2899000"/>
              <a:ext cx="505600" cy="975825"/>
            </a:xfrm>
            <a:custGeom>
              <a:avLst/>
              <a:gdLst/>
              <a:ahLst/>
              <a:cxnLst/>
              <a:rect l="l" t="t" r="r" b="b"/>
              <a:pathLst>
                <a:path w="20224" h="39033" fill="none" extrusionOk="0">
                  <a:moveTo>
                    <a:pt x="9815" y="1325"/>
                  </a:moveTo>
                  <a:cubicBezTo>
                    <a:pt x="9815" y="1325"/>
                    <a:pt x="7533" y="1"/>
                    <a:pt x="4451" y="1325"/>
                  </a:cubicBezTo>
                  <a:cubicBezTo>
                    <a:pt x="1347" y="2626"/>
                    <a:pt x="1" y="12030"/>
                    <a:pt x="1484" y="19699"/>
                  </a:cubicBezTo>
                  <a:cubicBezTo>
                    <a:pt x="3242" y="28692"/>
                    <a:pt x="6369" y="32869"/>
                    <a:pt x="9815" y="35700"/>
                  </a:cubicBezTo>
                  <a:cubicBezTo>
                    <a:pt x="13878" y="39032"/>
                    <a:pt x="20224" y="36293"/>
                    <a:pt x="20224" y="36293"/>
                  </a:cubicBezTo>
                  <a:cubicBezTo>
                    <a:pt x="20224" y="36293"/>
                    <a:pt x="16503" y="34923"/>
                    <a:pt x="15887" y="34627"/>
                  </a:cubicBezTo>
                  <a:cubicBezTo>
                    <a:pt x="15294" y="34330"/>
                    <a:pt x="9039" y="32184"/>
                    <a:pt x="6529" y="22438"/>
                  </a:cubicBezTo>
                  <a:cubicBezTo>
                    <a:pt x="4018" y="12692"/>
                    <a:pt x="3721" y="2238"/>
                    <a:pt x="9815" y="1325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2023;p36">
              <a:extLst>
                <a:ext uri="{FF2B5EF4-FFF2-40B4-BE49-F238E27FC236}">
                  <a16:creationId xmlns:a16="http://schemas.microsoft.com/office/drawing/2014/main" xmlns="" id="{B1BAAB48-496A-468A-BED2-88EB80324B26}"/>
                </a:ext>
              </a:extLst>
            </p:cNvPr>
            <p:cNvSpPr/>
            <p:nvPr/>
          </p:nvSpPr>
          <p:spPr>
            <a:xfrm>
              <a:off x="7688875" y="3237400"/>
              <a:ext cx="656625" cy="533650"/>
            </a:xfrm>
            <a:custGeom>
              <a:avLst/>
              <a:gdLst/>
              <a:ahLst/>
              <a:cxnLst/>
              <a:rect l="l" t="t" r="r" b="b"/>
              <a:pathLst>
                <a:path w="26265" h="21346" extrusionOk="0">
                  <a:moveTo>
                    <a:pt x="18695" y="0"/>
                  </a:moveTo>
                  <a:cubicBezTo>
                    <a:pt x="18695" y="0"/>
                    <a:pt x="15568" y="3127"/>
                    <a:pt x="11550" y="5250"/>
                  </a:cubicBezTo>
                  <a:cubicBezTo>
                    <a:pt x="11550" y="5250"/>
                    <a:pt x="12075" y="6232"/>
                    <a:pt x="12737" y="7533"/>
                  </a:cubicBezTo>
                  <a:cubicBezTo>
                    <a:pt x="13513" y="9016"/>
                    <a:pt x="14449" y="10911"/>
                    <a:pt x="14974" y="12257"/>
                  </a:cubicBezTo>
                  <a:cubicBezTo>
                    <a:pt x="14974" y="12257"/>
                    <a:pt x="14130" y="11801"/>
                    <a:pt x="12144" y="11185"/>
                  </a:cubicBezTo>
                  <a:cubicBezTo>
                    <a:pt x="10090" y="10568"/>
                    <a:pt x="9405" y="11048"/>
                    <a:pt x="9177" y="10431"/>
                  </a:cubicBezTo>
                  <a:cubicBezTo>
                    <a:pt x="8948" y="9815"/>
                    <a:pt x="6803" y="5296"/>
                    <a:pt x="4520" y="4314"/>
                  </a:cubicBezTo>
                  <a:lnTo>
                    <a:pt x="4520" y="4314"/>
                  </a:lnTo>
                  <a:cubicBezTo>
                    <a:pt x="4520" y="4314"/>
                    <a:pt x="4771" y="5707"/>
                    <a:pt x="4908" y="6323"/>
                  </a:cubicBezTo>
                  <a:cubicBezTo>
                    <a:pt x="4908" y="6323"/>
                    <a:pt x="4035" y="5919"/>
                    <a:pt x="3013" y="5919"/>
                  </a:cubicBezTo>
                  <a:cubicBezTo>
                    <a:pt x="2557" y="5919"/>
                    <a:pt x="2072" y="5999"/>
                    <a:pt x="1621" y="6232"/>
                  </a:cubicBezTo>
                  <a:cubicBezTo>
                    <a:pt x="183" y="7008"/>
                    <a:pt x="1" y="8811"/>
                    <a:pt x="1119" y="8971"/>
                  </a:cubicBezTo>
                  <a:cubicBezTo>
                    <a:pt x="1119" y="8971"/>
                    <a:pt x="422" y="10546"/>
                    <a:pt x="1529" y="10546"/>
                  </a:cubicBezTo>
                  <a:cubicBezTo>
                    <a:pt x="1537" y="10546"/>
                    <a:pt x="1545" y="10546"/>
                    <a:pt x="1553" y="10546"/>
                  </a:cubicBezTo>
                  <a:lnTo>
                    <a:pt x="1553" y="10546"/>
                  </a:lnTo>
                  <a:cubicBezTo>
                    <a:pt x="1553" y="10546"/>
                    <a:pt x="845" y="11892"/>
                    <a:pt x="2078" y="12166"/>
                  </a:cubicBezTo>
                  <a:cubicBezTo>
                    <a:pt x="2078" y="12166"/>
                    <a:pt x="1599" y="13239"/>
                    <a:pt x="2649" y="13627"/>
                  </a:cubicBezTo>
                  <a:cubicBezTo>
                    <a:pt x="2794" y="13681"/>
                    <a:pt x="2941" y="13703"/>
                    <a:pt x="3088" y="13703"/>
                  </a:cubicBezTo>
                  <a:cubicBezTo>
                    <a:pt x="3876" y="13703"/>
                    <a:pt x="4648" y="13048"/>
                    <a:pt x="5047" y="13048"/>
                  </a:cubicBezTo>
                  <a:cubicBezTo>
                    <a:pt x="5109" y="13048"/>
                    <a:pt x="5162" y="13065"/>
                    <a:pt x="5205" y="13102"/>
                  </a:cubicBezTo>
                  <a:cubicBezTo>
                    <a:pt x="5593" y="13399"/>
                    <a:pt x="5935" y="14700"/>
                    <a:pt x="8127" y="15156"/>
                  </a:cubicBezTo>
                  <a:cubicBezTo>
                    <a:pt x="8127" y="15156"/>
                    <a:pt x="10615" y="19561"/>
                    <a:pt x="18467" y="21091"/>
                  </a:cubicBezTo>
                  <a:cubicBezTo>
                    <a:pt x="19243" y="21251"/>
                    <a:pt x="19950" y="21319"/>
                    <a:pt x="20566" y="21342"/>
                  </a:cubicBezTo>
                  <a:cubicBezTo>
                    <a:pt x="20657" y="21344"/>
                    <a:pt x="20745" y="21346"/>
                    <a:pt x="20832" y="21346"/>
                  </a:cubicBezTo>
                  <a:cubicBezTo>
                    <a:pt x="26265" y="21346"/>
                    <a:pt x="26012" y="16500"/>
                    <a:pt x="25405" y="13467"/>
                  </a:cubicBezTo>
                  <a:cubicBezTo>
                    <a:pt x="24721" y="10043"/>
                    <a:pt x="21890" y="3196"/>
                    <a:pt x="18695" y="0"/>
                  </a:cubicBez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2024;p36">
              <a:extLst>
                <a:ext uri="{FF2B5EF4-FFF2-40B4-BE49-F238E27FC236}">
                  <a16:creationId xmlns:a16="http://schemas.microsoft.com/office/drawing/2014/main" xmlns="" id="{F5648420-423F-4FD2-A66F-A5DC71EA9131}"/>
                </a:ext>
              </a:extLst>
            </p:cNvPr>
            <p:cNvSpPr/>
            <p:nvPr/>
          </p:nvSpPr>
          <p:spPr>
            <a:xfrm>
              <a:off x="7977625" y="3237400"/>
              <a:ext cx="367875" cy="533650"/>
            </a:xfrm>
            <a:custGeom>
              <a:avLst/>
              <a:gdLst/>
              <a:ahLst/>
              <a:cxnLst/>
              <a:rect l="l" t="t" r="r" b="b"/>
              <a:pathLst>
                <a:path w="14715" h="21346" extrusionOk="0">
                  <a:moveTo>
                    <a:pt x="7145" y="0"/>
                  </a:moveTo>
                  <a:cubicBezTo>
                    <a:pt x="7145" y="0"/>
                    <a:pt x="4018" y="3127"/>
                    <a:pt x="0" y="5250"/>
                  </a:cubicBezTo>
                  <a:cubicBezTo>
                    <a:pt x="0" y="5250"/>
                    <a:pt x="525" y="6232"/>
                    <a:pt x="1187" y="7533"/>
                  </a:cubicBezTo>
                  <a:cubicBezTo>
                    <a:pt x="2237" y="7213"/>
                    <a:pt x="3333" y="6597"/>
                    <a:pt x="4246" y="6209"/>
                  </a:cubicBezTo>
                  <a:cubicBezTo>
                    <a:pt x="4689" y="6035"/>
                    <a:pt x="5165" y="5846"/>
                    <a:pt x="5632" y="5846"/>
                  </a:cubicBezTo>
                  <a:cubicBezTo>
                    <a:pt x="5718" y="5846"/>
                    <a:pt x="5804" y="5852"/>
                    <a:pt x="5889" y="5866"/>
                  </a:cubicBezTo>
                  <a:cubicBezTo>
                    <a:pt x="6529" y="5935"/>
                    <a:pt x="7053" y="6368"/>
                    <a:pt x="7487" y="6848"/>
                  </a:cubicBezTo>
                  <a:cubicBezTo>
                    <a:pt x="8857" y="8331"/>
                    <a:pt x="9633" y="10249"/>
                    <a:pt x="10272" y="12166"/>
                  </a:cubicBezTo>
                  <a:cubicBezTo>
                    <a:pt x="10842" y="13810"/>
                    <a:pt x="11345" y="15544"/>
                    <a:pt x="11208" y="17279"/>
                  </a:cubicBezTo>
                  <a:cubicBezTo>
                    <a:pt x="11094" y="18877"/>
                    <a:pt x="10363" y="20497"/>
                    <a:pt x="9016" y="21342"/>
                  </a:cubicBezTo>
                  <a:cubicBezTo>
                    <a:pt x="9107" y="21344"/>
                    <a:pt x="9195" y="21346"/>
                    <a:pt x="9282" y="21346"/>
                  </a:cubicBezTo>
                  <a:cubicBezTo>
                    <a:pt x="14715" y="21346"/>
                    <a:pt x="14462" y="16500"/>
                    <a:pt x="13855" y="13467"/>
                  </a:cubicBezTo>
                  <a:cubicBezTo>
                    <a:pt x="13171" y="10043"/>
                    <a:pt x="10340" y="3196"/>
                    <a:pt x="7145" y="0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2025;p36">
              <a:extLst>
                <a:ext uri="{FF2B5EF4-FFF2-40B4-BE49-F238E27FC236}">
                  <a16:creationId xmlns:a16="http://schemas.microsoft.com/office/drawing/2014/main" xmlns="" id="{D70D5981-D42D-4CF6-BCF5-56F439F1357E}"/>
                </a:ext>
              </a:extLst>
            </p:cNvPr>
            <p:cNvSpPr/>
            <p:nvPr/>
          </p:nvSpPr>
          <p:spPr>
            <a:xfrm>
              <a:off x="7688875" y="3237400"/>
              <a:ext cx="657975" cy="565525"/>
            </a:xfrm>
            <a:custGeom>
              <a:avLst/>
              <a:gdLst/>
              <a:ahLst/>
              <a:cxnLst/>
              <a:rect l="l" t="t" r="r" b="b"/>
              <a:pathLst>
                <a:path w="26319" h="22621" fill="none" extrusionOk="0">
                  <a:moveTo>
                    <a:pt x="12144" y="11185"/>
                  </a:moveTo>
                  <a:cubicBezTo>
                    <a:pt x="10090" y="10546"/>
                    <a:pt x="9405" y="11025"/>
                    <a:pt x="9177" y="10431"/>
                  </a:cubicBezTo>
                  <a:cubicBezTo>
                    <a:pt x="8948" y="9815"/>
                    <a:pt x="6803" y="5296"/>
                    <a:pt x="4520" y="4314"/>
                  </a:cubicBezTo>
                  <a:cubicBezTo>
                    <a:pt x="4520" y="4314"/>
                    <a:pt x="4771" y="5707"/>
                    <a:pt x="4908" y="6323"/>
                  </a:cubicBezTo>
                  <a:cubicBezTo>
                    <a:pt x="4908" y="6323"/>
                    <a:pt x="3082" y="5478"/>
                    <a:pt x="1621" y="6232"/>
                  </a:cubicBezTo>
                  <a:cubicBezTo>
                    <a:pt x="183" y="7008"/>
                    <a:pt x="1" y="8811"/>
                    <a:pt x="1119" y="8971"/>
                  </a:cubicBezTo>
                  <a:cubicBezTo>
                    <a:pt x="1119" y="8971"/>
                    <a:pt x="412" y="10568"/>
                    <a:pt x="1553" y="10523"/>
                  </a:cubicBezTo>
                  <a:cubicBezTo>
                    <a:pt x="1553" y="10523"/>
                    <a:pt x="845" y="11892"/>
                    <a:pt x="2078" y="12143"/>
                  </a:cubicBezTo>
                  <a:cubicBezTo>
                    <a:pt x="2078" y="12143"/>
                    <a:pt x="1599" y="13239"/>
                    <a:pt x="2649" y="13627"/>
                  </a:cubicBezTo>
                  <a:cubicBezTo>
                    <a:pt x="3699" y="14015"/>
                    <a:pt x="4840" y="12782"/>
                    <a:pt x="5205" y="13102"/>
                  </a:cubicBezTo>
                  <a:cubicBezTo>
                    <a:pt x="5593" y="13399"/>
                    <a:pt x="5935" y="14677"/>
                    <a:pt x="8127" y="15156"/>
                  </a:cubicBezTo>
                  <a:cubicBezTo>
                    <a:pt x="8127" y="15156"/>
                    <a:pt x="10615" y="19561"/>
                    <a:pt x="18467" y="21091"/>
                  </a:cubicBezTo>
                  <a:cubicBezTo>
                    <a:pt x="26318" y="22620"/>
                    <a:pt x="26090" y="16891"/>
                    <a:pt x="25405" y="13467"/>
                  </a:cubicBezTo>
                  <a:cubicBezTo>
                    <a:pt x="24721" y="10043"/>
                    <a:pt x="21890" y="3196"/>
                    <a:pt x="18695" y="0"/>
                  </a:cubicBezTo>
                  <a:cubicBezTo>
                    <a:pt x="18695" y="0"/>
                    <a:pt x="15568" y="3127"/>
                    <a:pt x="11550" y="5250"/>
                  </a:cubicBezTo>
                  <a:cubicBezTo>
                    <a:pt x="11550" y="5250"/>
                    <a:pt x="13970" y="9747"/>
                    <a:pt x="14974" y="12257"/>
                  </a:cubicBezTo>
                  <a:cubicBezTo>
                    <a:pt x="14974" y="12257"/>
                    <a:pt x="14130" y="11801"/>
                    <a:pt x="12144" y="11185"/>
                  </a:cubicBezTo>
                  <a:close/>
                </a:path>
              </a:pathLst>
            </a:custGeom>
            <a:solidFill>
              <a:schemeClr val="dk1"/>
            </a:solidFill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2026;p36">
              <a:extLst>
                <a:ext uri="{FF2B5EF4-FFF2-40B4-BE49-F238E27FC236}">
                  <a16:creationId xmlns:a16="http://schemas.microsoft.com/office/drawing/2014/main" xmlns="" id="{1E26532B-2EEB-4B25-AF03-73B290601226}"/>
                </a:ext>
              </a:extLst>
            </p:cNvPr>
            <p:cNvSpPr/>
            <p:nvPr/>
          </p:nvSpPr>
          <p:spPr>
            <a:xfrm>
              <a:off x="8063225" y="3543825"/>
              <a:ext cx="97025" cy="39975"/>
            </a:xfrm>
            <a:custGeom>
              <a:avLst/>
              <a:gdLst/>
              <a:ahLst/>
              <a:cxnLst/>
              <a:rect l="l" t="t" r="r" b="b"/>
              <a:pathLst>
                <a:path w="3881" h="1599" fill="none" extrusionOk="0">
                  <a:moveTo>
                    <a:pt x="0" y="0"/>
                  </a:moveTo>
                  <a:cubicBezTo>
                    <a:pt x="1438" y="388"/>
                    <a:pt x="3881" y="1598"/>
                    <a:pt x="3881" y="1598"/>
                  </a:cubicBezTo>
                </a:path>
              </a:pathLst>
            </a:custGeom>
            <a:solidFill>
              <a:schemeClr val="dk1"/>
            </a:solidFill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2027;p36">
              <a:extLst>
                <a:ext uri="{FF2B5EF4-FFF2-40B4-BE49-F238E27FC236}">
                  <a16:creationId xmlns:a16="http://schemas.microsoft.com/office/drawing/2014/main" xmlns="" id="{95950BC4-8844-49EE-BCE3-271405768510}"/>
                </a:ext>
              </a:extLst>
            </p:cNvPr>
            <p:cNvSpPr/>
            <p:nvPr/>
          </p:nvSpPr>
          <p:spPr>
            <a:xfrm>
              <a:off x="7716850" y="3425700"/>
              <a:ext cx="61650" cy="35975"/>
            </a:xfrm>
            <a:custGeom>
              <a:avLst/>
              <a:gdLst/>
              <a:ahLst/>
              <a:cxnLst/>
              <a:rect l="l" t="t" r="r" b="b"/>
              <a:pathLst>
                <a:path w="2466" h="1439" fill="none" extrusionOk="0">
                  <a:moveTo>
                    <a:pt x="0" y="1439"/>
                  </a:moveTo>
                  <a:cubicBezTo>
                    <a:pt x="434" y="685"/>
                    <a:pt x="1210" y="1"/>
                    <a:pt x="2465" y="297"/>
                  </a:cubicBezTo>
                </a:path>
              </a:pathLst>
            </a:custGeom>
            <a:solidFill>
              <a:schemeClr val="dk1"/>
            </a:solidFill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2028;p36">
              <a:extLst>
                <a:ext uri="{FF2B5EF4-FFF2-40B4-BE49-F238E27FC236}">
                  <a16:creationId xmlns:a16="http://schemas.microsoft.com/office/drawing/2014/main" xmlns="" id="{7629E778-C77B-44B5-93B9-C4BD8A394BAC}"/>
                </a:ext>
              </a:extLst>
            </p:cNvPr>
            <p:cNvSpPr/>
            <p:nvPr/>
          </p:nvSpPr>
          <p:spPr>
            <a:xfrm>
              <a:off x="7727675" y="3467350"/>
              <a:ext cx="78225" cy="33125"/>
            </a:xfrm>
            <a:custGeom>
              <a:avLst/>
              <a:gdLst/>
              <a:ahLst/>
              <a:cxnLst/>
              <a:rect l="l" t="t" r="r" b="b"/>
              <a:pathLst>
                <a:path w="3129" h="1325" fill="none" extrusionOk="0">
                  <a:moveTo>
                    <a:pt x="1" y="1325"/>
                  </a:moveTo>
                  <a:cubicBezTo>
                    <a:pt x="686" y="229"/>
                    <a:pt x="2672" y="1"/>
                    <a:pt x="3128" y="389"/>
                  </a:cubicBezTo>
                </a:path>
              </a:pathLst>
            </a:custGeom>
            <a:solidFill>
              <a:schemeClr val="dk1"/>
            </a:solidFill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2029;p36">
              <a:extLst>
                <a:ext uri="{FF2B5EF4-FFF2-40B4-BE49-F238E27FC236}">
                  <a16:creationId xmlns:a16="http://schemas.microsoft.com/office/drawing/2014/main" xmlns="" id="{FF6E2C99-3119-4FDB-BAA2-04307AD20B63}"/>
                </a:ext>
              </a:extLst>
            </p:cNvPr>
            <p:cNvSpPr/>
            <p:nvPr/>
          </p:nvSpPr>
          <p:spPr>
            <a:xfrm>
              <a:off x="7740800" y="3518725"/>
              <a:ext cx="76500" cy="22275"/>
            </a:xfrm>
            <a:custGeom>
              <a:avLst/>
              <a:gdLst/>
              <a:ahLst/>
              <a:cxnLst/>
              <a:rect l="l" t="t" r="r" b="b"/>
              <a:pathLst>
                <a:path w="3060" h="891" fill="none" extrusionOk="0">
                  <a:moveTo>
                    <a:pt x="1" y="890"/>
                  </a:moveTo>
                  <a:cubicBezTo>
                    <a:pt x="549" y="0"/>
                    <a:pt x="2831" y="0"/>
                    <a:pt x="3060" y="320"/>
                  </a:cubicBezTo>
                </a:path>
              </a:pathLst>
            </a:custGeom>
            <a:noFill/>
            <a:ln w="12550" cap="rnd" cmpd="sng">
              <a:solidFill>
                <a:srgbClr val="4806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2030;p36">
              <a:extLst>
                <a:ext uri="{FF2B5EF4-FFF2-40B4-BE49-F238E27FC236}">
                  <a16:creationId xmlns:a16="http://schemas.microsoft.com/office/drawing/2014/main" xmlns="" id="{11E8D039-C948-4B34-8EA8-F36121DD2814}"/>
                </a:ext>
              </a:extLst>
            </p:cNvPr>
            <p:cNvSpPr/>
            <p:nvPr/>
          </p:nvSpPr>
          <p:spPr>
            <a:xfrm>
              <a:off x="7750500" y="2932225"/>
              <a:ext cx="501625" cy="482200"/>
            </a:xfrm>
            <a:custGeom>
              <a:avLst/>
              <a:gdLst/>
              <a:ahLst/>
              <a:cxnLst/>
              <a:rect l="l" t="t" r="r" b="b"/>
              <a:pathLst>
                <a:path w="20065" h="19288" extrusionOk="0">
                  <a:moveTo>
                    <a:pt x="6213" y="1"/>
                  </a:moveTo>
                  <a:cubicBezTo>
                    <a:pt x="5398" y="1"/>
                    <a:pt x="4628" y="190"/>
                    <a:pt x="3927" y="612"/>
                  </a:cubicBezTo>
                  <a:cubicBezTo>
                    <a:pt x="3311" y="977"/>
                    <a:pt x="2786" y="1388"/>
                    <a:pt x="2398" y="1845"/>
                  </a:cubicBezTo>
                  <a:cubicBezTo>
                    <a:pt x="1" y="4492"/>
                    <a:pt x="1256" y="8258"/>
                    <a:pt x="2489" y="10838"/>
                  </a:cubicBezTo>
                  <a:cubicBezTo>
                    <a:pt x="3425" y="12801"/>
                    <a:pt x="4886" y="15266"/>
                    <a:pt x="5913" y="16978"/>
                  </a:cubicBezTo>
                  <a:cubicBezTo>
                    <a:pt x="6461" y="17914"/>
                    <a:pt x="6894" y="18621"/>
                    <a:pt x="7008" y="18918"/>
                  </a:cubicBezTo>
                  <a:cubicBezTo>
                    <a:pt x="7107" y="19162"/>
                    <a:pt x="7271" y="19288"/>
                    <a:pt x="7545" y="19288"/>
                  </a:cubicBezTo>
                  <a:cubicBezTo>
                    <a:pt x="8220" y="19288"/>
                    <a:pt x="9564" y="18526"/>
                    <a:pt x="12258" y="16886"/>
                  </a:cubicBezTo>
                  <a:cubicBezTo>
                    <a:pt x="12989" y="16430"/>
                    <a:pt x="13673" y="15928"/>
                    <a:pt x="14335" y="15426"/>
                  </a:cubicBezTo>
                  <a:cubicBezTo>
                    <a:pt x="17097" y="13212"/>
                    <a:pt x="19106" y="10541"/>
                    <a:pt x="19631" y="9514"/>
                  </a:cubicBezTo>
                  <a:cubicBezTo>
                    <a:pt x="20064" y="8669"/>
                    <a:pt x="19471" y="8281"/>
                    <a:pt x="17828" y="7026"/>
                  </a:cubicBezTo>
                  <a:cubicBezTo>
                    <a:pt x="17097" y="6478"/>
                    <a:pt x="16161" y="5725"/>
                    <a:pt x="14997" y="4675"/>
                  </a:cubicBezTo>
                  <a:cubicBezTo>
                    <a:pt x="12136" y="2095"/>
                    <a:pt x="8925" y="1"/>
                    <a:pt x="6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2031;p36">
              <a:extLst>
                <a:ext uri="{FF2B5EF4-FFF2-40B4-BE49-F238E27FC236}">
                  <a16:creationId xmlns:a16="http://schemas.microsoft.com/office/drawing/2014/main" xmlns="" id="{4C2283A2-92E6-47B4-849E-2B27653CE797}"/>
                </a:ext>
              </a:extLst>
            </p:cNvPr>
            <p:cNvSpPr/>
            <p:nvPr/>
          </p:nvSpPr>
          <p:spPr>
            <a:xfrm>
              <a:off x="7810425" y="2932225"/>
              <a:ext cx="441700" cy="385650"/>
            </a:xfrm>
            <a:custGeom>
              <a:avLst/>
              <a:gdLst/>
              <a:ahLst/>
              <a:cxnLst/>
              <a:rect l="l" t="t" r="r" b="b"/>
              <a:pathLst>
                <a:path w="17668" h="15426" extrusionOk="0">
                  <a:moveTo>
                    <a:pt x="3816" y="1"/>
                  </a:moveTo>
                  <a:cubicBezTo>
                    <a:pt x="3001" y="1"/>
                    <a:pt x="2231" y="190"/>
                    <a:pt x="1530" y="612"/>
                  </a:cubicBezTo>
                  <a:cubicBezTo>
                    <a:pt x="914" y="977"/>
                    <a:pt x="389" y="1388"/>
                    <a:pt x="1" y="1845"/>
                  </a:cubicBezTo>
                  <a:cubicBezTo>
                    <a:pt x="366" y="1845"/>
                    <a:pt x="731" y="1913"/>
                    <a:pt x="1073" y="2027"/>
                  </a:cubicBezTo>
                  <a:cubicBezTo>
                    <a:pt x="2283" y="2438"/>
                    <a:pt x="3242" y="3351"/>
                    <a:pt x="4109" y="4264"/>
                  </a:cubicBezTo>
                  <a:cubicBezTo>
                    <a:pt x="6940" y="7208"/>
                    <a:pt x="9359" y="10564"/>
                    <a:pt x="11276" y="14170"/>
                  </a:cubicBezTo>
                  <a:cubicBezTo>
                    <a:pt x="11482" y="14581"/>
                    <a:pt x="11710" y="15015"/>
                    <a:pt x="11938" y="15426"/>
                  </a:cubicBezTo>
                  <a:cubicBezTo>
                    <a:pt x="14700" y="13212"/>
                    <a:pt x="16709" y="10541"/>
                    <a:pt x="17234" y="9514"/>
                  </a:cubicBezTo>
                  <a:cubicBezTo>
                    <a:pt x="17667" y="8669"/>
                    <a:pt x="17074" y="8281"/>
                    <a:pt x="15431" y="7026"/>
                  </a:cubicBezTo>
                  <a:cubicBezTo>
                    <a:pt x="14700" y="6478"/>
                    <a:pt x="13764" y="5725"/>
                    <a:pt x="12600" y="4675"/>
                  </a:cubicBezTo>
                  <a:cubicBezTo>
                    <a:pt x="9739" y="2095"/>
                    <a:pt x="6528" y="1"/>
                    <a:pt x="3816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2032;p36">
              <a:extLst>
                <a:ext uri="{FF2B5EF4-FFF2-40B4-BE49-F238E27FC236}">
                  <a16:creationId xmlns:a16="http://schemas.microsoft.com/office/drawing/2014/main" xmlns="" id="{911D0066-9ED8-48A6-A436-2ECA26F0F541}"/>
                </a:ext>
              </a:extLst>
            </p:cNvPr>
            <p:cNvSpPr/>
            <p:nvPr/>
          </p:nvSpPr>
          <p:spPr>
            <a:xfrm>
              <a:off x="7740250" y="2901850"/>
              <a:ext cx="511875" cy="524450"/>
            </a:xfrm>
            <a:custGeom>
              <a:avLst/>
              <a:gdLst/>
              <a:ahLst/>
              <a:cxnLst/>
              <a:rect l="l" t="t" r="r" b="b"/>
              <a:pathLst>
                <a:path w="20475" h="20978" fill="none" extrusionOk="0">
                  <a:moveTo>
                    <a:pt x="20041" y="10729"/>
                  </a:moveTo>
                  <a:cubicBezTo>
                    <a:pt x="19402" y="11984"/>
                    <a:pt x="16457" y="15773"/>
                    <a:pt x="12668" y="18101"/>
                  </a:cubicBezTo>
                  <a:cubicBezTo>
                    <a:pt x="8879" y="20407"/>
                    <a:pt x="7761" y="20977"/>
                    <a:pt x="7418" y="20133"/>
                  </a:cubicBezTo>
                  <a:cubicBezTo>
                    <a:pt x="7304" y="19836"/>
                    <a:pt x="6871" y="19129"/>
                    <a:pt x="6323" y="18193"/>
                  </a:cubicBezTo>
                  <a:cubicBezTo>
                    <a:pt x="5296" y="16481"/>
                    <a:pt x="3835" y="14016"/>
                    <a:pt x="2899" y="12053"/>
                  </a:cubicBezTo>
                  <a:cubicBezTo>
                    <a:pt x="1461" y="9040"/>
                    <a:pt x="0" y="4406"/>
                    <a:pt x="4337" y="1827"/>
                  </a:cubicBezTo>
                  <a:cubicBezTo>
                    <a:pt x="7373" y="1"/>
                    <a:pt x="11687" y="2535"/>
                    <a:pt x="15407" y="5890"/>
                  </a:cubicBezTo>
                  <a:cubicBezTo>
                    <a:pt x="16571" y="6940"/>
                    <a:pt x="17507" y="7693"/>
                    <a:pt x="18238" y="8241"/>
                  </a:cubicBezTo>
                  <a:cubicBezTo>
                    <a:pt x="19881" y="9496"/>
                    <a:pt x="20474" y="9884"/>
                    <a:pt x="20041" y="10729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2033;p36">
              <a:extLst>
                <a:ext uri="{FF2B5EF4-FFF2-40B4-BE49-F238E27FC236}">
                  <a16:creationId xmlns:a16="http://schemas.microsoft.com/office/drawing/2014/main" xmlns="" id="{EDD52E00-D942-420B-A8C9-1A56D548EEB5}"/>
                </a:ext>
              </a:extLst>
            </p:cNvPr>
            <p:cNvSpPr/>
            <p:nvPr/>
          </p:nvSpPr>
          <p:spPr>
            <a:xfrm>
              <a:off x="7898300" y="3107850"/>
              <a:ext cx="353825" cy="306575"/>
            </a:xfrm>
            <a:custGeom>
              <a:avLst/>
              <a:gdLst/>
              <a:ahLst/>
              <a:cxnLst/>
              <a:rect l="l" t="t" r="r" b="b"/>
              <a:pathLst>
                <a:path w="14153" h="12263" extrusionOk="0">
                  <a:moveTo>
                    <a:pt x="11916" y="1"/>
                  </a:moveTo>
                  <a:cubicBezTo>
                    <a:pt x="9724" y="5022"/>
                    <a:pt x="3151" y="8515"/>
                    <a:pt x="1" y="9953"/>
                  </a:cubicBezTo>
                  <a:cubicBezTo>
                    <a:pt x="549" y="10889"/>
                    <a:pt x="982" y="11596"/>
                    <a:pt x="1096" y="11893"/>
                  </a:cubicBezTo>
                  <a:cubicBezTo>
                    <a:pt x="1195" y="12137"/>
                    <a:pt x="1359" y="12263"/>
                    <a:pt x="1633" y="12263"/>
                  </a:cubicBezTo>
                  <a:cubicBezTo>
                    <a:pt x="2308" y="12263"/>
                    <a:pt x="3652" y="11501"/>
                    <a:pt x="6346" y="9861"/>
                  </a:cubicBezTo>
                  <a:cubicBezTo>
                    <a:pt x="10135" y="7533"/>
                    <a:pt x="13080" y="3744"/>
                    <a:pt x="13719" y="2489"/>
                  </a:cubicBezTo>
                  <a:cubicBezTo>
                    <a:pt x="14152" y="1644"/>
                    <a:pt x="13559" y="1256"/>
                    <a:pt x="119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2034;p36">
              <a:extLst>
                <a:ext uri="{FF2B5EF4-FFF2-40B4-BE49-F238E27FC236}">
                  <a16:creationId xmlns:a16="http://schemas.microsoft.com/office/drawing/2014/main" xmlns="" id="{D94CDC08-A892-48F0-BFE7-DF54BAEA5CF9}"/>
                </a:ext>
              </a:extLst>
            </p:cNvPr>
            <p:cNvSpPr/>
            <p:nvPr/>
          </p:nvSpPr>
          <p:spPr>
            <a:xfrm>
              <a:off x="7898300" y="3107850"/>
              <a:ext cx="353825" cy="318450"/>
            </a:xfrm>
            <a:custGeom>
              <a:avLst/>
              <a:gdLst/>
              <a:ahLst/>
              <a:cxnLst/>
              <a:rect l="l" t="t" r="r" b="b"/>
              <a:pathLst>
                <a:path w="14153" h="12738" fill="none" extrusionOk="0">
                  <a:moveTo>
                    <a:pt x="13719" y="2489"/>
                  </a:moveTo>
                  <a:cubicBezTo>
                    <a:pt x="13080" y="3744"/>
                    <a:pt x="10135" y="7533"/>
                    <a:pt x="6346" y="9861"/>
                  </a:cubicBezTo>
                  <a:cubicBezTo>
                    <a:pt x="2557" y="12167"/>
                    <a:pt x="1439" y="12737"/>
                    <a:pt x="1096" y="11893"/>
                  </a:cubicBezTo>
                  <a:cubicBezTo>
                    <a:pt x="982" y="11596"/>
                    <a:pt x="549" y="10889"/>
                    <a:pt x="1" y="9953"/>
                  </a:cubicBezTo>
                  <a:cubicBezTo>
                    <a:pt x="3151" y="8515"/>
                    <a:pt x="9724" y="5022"/>
                    <a:pt x="11916" y="1"/>
                  </a:cubicBezTo>
                  <a:cubicBezTo>
                    <a:pt x="13559" y="1256"/>
                    <a:pt x="14152" y="1644"/>
                    <a:pt x="13719" y="2489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2035;p36">
              <a:extLst>
                <a:ext uri="{FF2B5EF4-FFF2-40B4-BE49-F238E27FC236}">
                  <a16:creationId xmlns:a16="http://schemas.microsoft.com/office/drawing/2014/main" xmlns="" id="{27D2EFD8-5045-4993-84CF-D9FE45F69770}"/>
                </a:ext>
              </a:extLst>
            </p:cNvPr>
            <p:cNvSpPr/>
            <p:nvPr/>
          </p:nvSpPr>
          <p:spPr>
            <a:xfrm>
              <a:off x="7008125" y="1459725"/>
              <a:ext cx="1560125" cy="1006600"/>
            </a:xfrm>
            <a:custGeom>
              <a:avLst/>
              <a:gdLst/>
              <a:ahLst/>
              <a:cxnLst/>
              <a:rect l="l" t="t" r="r" b="b"/>
              <a:pathLst>
                <a:path w="62405" h="40264" extrusionOk="0">
                  <a:moveTo>
                    <a:pt x="23297" y="1"/>
                  </a:moveTo>
                  <a:cubicBezTo>
                    <a:pt x="12826" y="1"/>
                    <a:pt x="7659" y="2874"/>
                    <a:pt x="6551" y="6763"/>
                  </a:cubicBezTo>
                  <a:cubicBezTo>
                    <a:pt x="5364" y="11031"/>
                    <a:pt x="7670" y="16441"/>
                    <a:pt x="7670" y="16441"/>
                  </a:cubicBezTo>
                  <a:cubicBezTo>
                    <a:pt x="7670" y="16441"/>
                    <a:pt x="7380" y="16398"/>
                    <a:pt x="6921" y="16398"/>
                  </a:cubicBezTo>
                  <a:cubicBezTo>
                    <a:pt x="5647" y="16398"/>
                    <a:pt x="3067" y="16731"/>
                    <a:pt x="1758" y="19248"/>
                  </a:cubicBezTo>
                  <a:cubicBezTo>
                    <a:pt x="0" y="22649"/>
                    <a:pt x="3036" y="29474"/>
                    <a:pt x="7966" y="33126"/>
                  </a:cubicBezTo>
                  <a:cubicBezTo>
                    <a:pt x="7966" y="33126"/>
                    <a:pt x="8332" y="25571"/>
                    <a:pt x="9313" y="23129"/>
                  </a:cubicBezTo>
                  <a:cubicBezTo>
                    <a:pt x="9313" y="23129"/>
                    <a:pt x="13285" y="21554"/>
                    <a:pt x="16343" y="19248"/>
                  </a:cubicBezTo>
                  <a:lnTo>
                    <a:pt x="16343" y="19248"/>
                  </a:lnTo>
                  <a:cubicBezTo>
                    <a:pt x="16298" y="19385"/>
                    <a:pt x="15088" y="22763"/>
                    <a:pt x="20018" y="22877"/>
                  </a:cubicBezTo>
                  <a:cubicBezTo>
                    <a:pt x="20190" y="22882"/>
                    <a:pt x="20362" y="22884"/>
                    <a:pt x="20534" y="22884"/>
                  </a:cubicBezTo>
                  <a:cubicBezTo>
                    <a:pt x="25399" y="22884"/>
                    <a:pt x="30084" y="21074"/>
                    <a:pt x="30084" y="21074"/>
                  </a:cubicBezTo>
                  <a:lnTo>
                    <a:pt x="30084" y="21074"/>
                  </a:lnTo>
                  <a:cubicBezTo>
                    <a:pt x="30084" y="21075"/>
                    <a:pt x="27140" y="25137"/>
                    <a:pt x="32823" y="26484"/>
                  </a:cubicBezTo>
                  <a:cubicBezTo>
                    <a:pt x="33663" y="26679"/>
                    <a:pt x="34504" y="26762"/>
                    <a:pt x="35329" y="26762"/>
                  </a:cubicBezTo>
                  <a:cubicBezTo>
                    <a:pt x="39954" y="26762"/>
                    <a:pt x="44035" y="24149"/>
                    <a:pt x="44166" y="24149"/>
                  </a:cubicBezTo>
                  <a:cubicBezTo>
                    <a:pt x="44169" y="24149"/>
                    <a:pt x="44170" y="24151"/>
                    <a:pt x="44167" y="24156"/>
                  </a:cubicBezTo>
                  <a:cubicBezTo>
                    <a:pt x="44030" y="24338"/>
                    <a:pt x="40287" y="36618"/>
                    <a:pt x="44167" y="39357"/>
                  </a:cubicBezTo>
                  <a:cubicBezTo>
                    <a:pt x="44395" y="39517"/>
                    <a:pt x="44624" y="39654"/>
                    <a:pt x="44852" y="39768"/>
                  </a:cubicBezTo>
                  <a:cubicBezTo>
                    <a:pt x="45548" y="40121"/>
                    <a:pt x="46241" y="40263"/>
                    <a:pt x="46906" y="40263"/>
                  </a:cubicBezTo>
                  <a:cubicBezTo>
                    <a:pt x="49732" y="40263"/>
                    <a:pt x="52065" y="37691"/>
                    <a:pt x="52065" y="37691"/>
                  </a:cubicBezTo>
                  <a:cubicBezTo>
                    <a:pt x="52065" y="37691"/>
                    <a:pt x="57543" y="30433"/>
                    <a:pt x="59962" y="23859"/>
                  </a:cubicBezTo>
                  <a:cubicBezTo>
                    <a:pt x="62405" y="17285"/>
                    <a:pt x="60145" y="14615"/>
                    <a:pt x="53457" y="11647"/>
                  </a:cubicBezTo>
                  <a:cubicBezTo>
                    <a:pt x="53457" y="11647"/>
                    <a:pt x="54233" y="10963"/>
                    <a:pt x="56493" y="10666"/>
                  </a:cubicBezTo>
                  <a:cubicBezTo>
                    <a:pt x="58753" y="10369"/>
                    <a:pt x="58638" y="10050"/>
                    <a:pt x="58684" y="9319"/>
                  </a:cubicBezTo>
                  <a:cubicBezTo>
                    <a:pt x="58735" y="8775"/>
                    <a:pt x="57633" y="7762"/>
                    <a:pt x="56087" y="7762"/>
                  </a:cubicBezTo>
                  <a:cubicBezTo>
                    <a:pt x="55557" y="7762"/>
                    <a:pt x="54976" y="7881"/>
                    <a:pt x="54370" y="8178"/>
                  </a:cubicBezTo>
                  <a:cubicBezTo>
                    <a:pt x="51996" y="9319"/>
                    <a:pt x="52430" y="10597"/>
                    <a:pt x="52065" y="10597"/>
                  </a:cubicBezTo>
                  <a:cubicBezTo>
                    <a:pt x="51700" y="10597"/>
                    <a:pt x="53640" y="7676"/>
                    <a:pt x="53229" y="5302"/>
                  </a:cubicBezTo>
                  <a:cubicBezTo>
                    <a:pt x="52917" y="3597"/>
                    <a:pt x="51475" y="2845"/>
                    <a:pt x="50577" y="2845"/>
                  </a:cubicBezTo>
                  <a:cubicBezTo>
                    <a:pt x="50225" y="2845"/>
                    <a:pt x="49957" y="2961"/>
                    <a:pt x="49874" y="3179"/>
                  </a:cubicBezTo>
                  <a:cubicBezTo>
                    <a:pt x="49577" y="3978"/>
                    <a:pt x="50536" y="6101"/>
                    <a:pt x="50718" y="7813"/>
                  </a:cubicBezTo>
                  <a:cubicBezTo>
                    <a:pt x="50824" y="8795"/>
                    <a:pt x="50815" y="9129"/>
                    <a:pt x="50604" y="9129"/>
                  </a:cubicBezTo>
                  <a:cubicBezTo>
                    <a:pt x="50453" y="9129"/>
                    <a:pt x="50197" y="8955"/>
                    <a:pt x="49805" y="8726"/>
                  </a:cubicBezTo>
                  <a:cubicBezTo>
                    <a:pt x="49303" y="8406"/>
                    <a:pt x="45833" y="5850"/>
                    <a:pt x="40629" y="3613"/>
                  </a:cubicBezTo>
                  <a:cubicBezTo>
                    <a:pt x="38484" y="2677"/>
                    <a:pt x="36019" y="1787"/>
                    <a:pt x="33371" y="1125"/>
                  </a:cubicBezTo>
                  <a:cubicBezTo>
                    <a:pt x="32663" y="965"/>
                    <a:pt x="31956" y="805"/>
                    <a:pt x="31225" y="668"/>
                  </a:cubicBezTo>
                  <a:cubicBezTo>
                    <a:pt x="29650" y="372"/>
                    <a:pt x="28007" y="166"/>
                    <a:pt x="26318" y="75"/>
                  </a:cubicBezTo>
                  <a:cubicBezTo>
                    <a:pt x="25266" y="25"/>
                    <a:pt x="24259" y="1"/>
                    <a:pt x="23297" y="1"/>
                  </a:cubicBezTo>
                  <a:close/>
                </a:path>
              </a:pathLst>
            </a:custGeom>
            <a:solidFill>
              <a:srgbClr val="9B4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2036;p36">
              <a:extLst>
                <a:ext uri="{FF2B5EF4-FFF2-40B4-BE49-F238E27FC236}">
                  <a16:creationId xmlns:a16="http://schemas.microsoft.com/office/drawing/2014/main" xmlns="" id="{CC2712B5-01C8-424A-B3B2-FAE91485EB9C}"/>
                </a:ext>
              </a:extLst>
            </p:cNvPr>
            <p:cNvSpPr/>
            <p:nvPr/>
          </p:nvSpPr>
          <p:spPr>
            <a:xfrm>
              <a:off x="8017000" y="1535525"/>
              <a:ext cx="544400" cy="935350"/>
            </a:xfrm>
            <a:custGeom>
              <a:avLst/>
              <a:gdLst/>
              <a:ahLst/>
              <a:cxnLst/>
              <a:rect l="l" t="t" r="r" b="b"/>
              <a:pathLst>
                <a:path w="21776" h="37414" extrusionOk="0">
                  <a:moveTo>
                    <a:pt x="9936" y="0"/>
                  </a:moveTo>
                  <a:cubicBezTo>
                    <a:pt x="9590" y="0"/>
                    <a:pt x="9327" y="114"/>
                    <a:pt x="9245" y="330"/>
                  </a:cubicBezTo>
                  <a:cubicBezTo>
                    <a:pt x="8948" y="1129"/>
                    <a:pt x="9907" y="3251"/>
                    <a:pt x="10089" y="4963"/>
                  </a:cubicBezTo>
                  <a:cubicBezTo>
                    <a:pt x="10195" y="5945"/>
                    <a:pt x="10178" y="6279"/>
                    <a:pt x="9966" y="6279"/>
                  </a:cubicBezTo>
                  <a:cubicBezTo>
                    <a:pt x="9813" y="6279"/>
                    <a:pt x="9559" y="6106"/>
                    <a:pt x="9176" y="5876"/>
                  </a:cubicBezTo>
                  <a:cubicBezTo>
                    <a:pt x="8674" y="5557"/>
                    <a:pt x="5182" y="3023"/>
                    <a:pt x="0" y="764"/>
                  </a:cubicBezTo>
                  <a:lnTo>
                    <a:pt x="0" y="764"/>
                  </a:lnTo>
                  <a:cubicBezTo>
                    <a:pt x="9085" y="5397"/>
                    <a:pt x="12600" y="14253"/>
                    <a:pt x="11550" y="20599"/>
                  </a:cubicBezTo>
                  <a:cubicBezTo>
                    <a:pt x="10226" y="28496"/>
                    <a:pt x="4063" y="28268"/>
                    <a:pt x="4223" y="36919"/>
                  </a:cubicBezTo>
                  <a:cubicBezTo>
                    <a:pt x="4919" y="37271"/>
                    <a:pt x="5612" y="37414"/>
                    <a:pt x="6277" y="37414"/>
                  </a:cubicBezTo>
                  <a:cubicBezTo>
                    <a:pt x="9103" y="37414"/>
                    <a:pt x="11436" y="34842"/>
                    <a:pt x="11436" y="34842"/>
                  </a:cubicBezTo>
                  <a:cubicBezTo>
                    <a:pt x="11436" y="34842"/>
                    <a:pt x="16914" y="27583"/>
                    <a:pt x="19333" y="21010"/>
                  </a:cubicBezTo>
                  <a:cubicBezTo>
                    <a:pt x="21776" y="14459"/>
                    <a:pt x="19516" y="11765"/>
                    <a:pt x="12828" y="8798"/>
                  </a:cubicBezTo>
                  <a:cubicBezTo>
                    <a:pt x="12828" y="8798"/>
                    <a:pt x="13604" y="8113"/>
                    <a:pt x="15864" y="7817"/>
                  </a:cubicBezTo>
                  <a:cubicBezTo>
                    <a:pt x="18124" y="7520"/>
                    <a:pt x="18010" y="7200"/>
                    <a:pt x="18055" y="6470"/>
                  </a:cubicBezTo>
                  <a:cubicBezTo>
                    <a:pt x="18106" y="5926"/>
                    <a:pt x="17005" y="4913"/>
                    <a:pt x="15458" y="4913"/>
                  </a:cubicBezTo>
                  <a:cubicBezTo>
                    <a:pt x="14928" y="4913"/>
                    <a:pt x="14347" y="5032"/>
                    <a:pt x="13741" y="5329"/>
                  </a:cubicBezTo>
                  <a:cubicBezTo>
                    <a:pt x="11367" y="6470"/>
                    <a:pt x="11801" y="7748"/>
                    <a:pt x="11436" y="7748"/>
                  </a:cubicBezTo>
                  <a:cubicBezTo>
                    <a:pt x="11071" y="7748"/>
                    <a:pt x="13011" y="4826"/>
                    <a:pt x="12577" y="2475"/>
                  </a:cubicBezTo>
                  <a:cubicBezTo>
                    <a:pt x="12281" y="762"/>
                    <a:pt x="10831" y="0"/>
                    <a:pt x="9936" y="0"/>
                  </a:cubicBezTo>
                  <a:close/>
                </a:path>
              </a:pathLst>
            </a:custGeom>
            <a:solidFill>
              <a:srgbClr val="505F9E">
                <a:alpha val="45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2037;p36">
              <a:extLst>
                <a:ext uri="{FF2B5EF4-FFF2-40B4-BE49-F238E27FC236}">
                  <a16:creationId xmlns:a16="http://schemas.microsoft.com/office/drawing/2014/main" xmlns="" id="{0969963A-5257-4A46-B5A2-73D9864E8A18}"/>
                </a:ext>
              </a:extLst>
            </p:cNvPr>
            <p:cNvSpPr/>
            <p:nvPr/>
          </p:nvSpPr>
          <p:spPr>
            <a:xfrm>
              <a:off x="7008125" y="1446750"/>
              <a:ext cx="1560125" cy="1065400"/>
            </a:xfrm>
            <a:custGeom>
              <a:avLst/>
              <a:gdLst/>
              <a:ahLst/>
              <a:cxnLst/>
              <a:rect l="l" t="t" r="r" b="b"/>
              <a:pathLst>
                <a:path w="62405" h="42616" fill="none" extrusionOk="0">
                  <a:moveTo>
                    <a:pt x="52065" y="38210"/>
                  </a:moveTo>
                  <a:cubicBezTo>
                    <a:pt x="52065" y="38210"/>
                    <a:pt x="57543" y="30952"/>
                    <a:pt x="59962" y="24378"/>
                  </a:cubicBezTo>
                  <a:cubicBezTo>
                    <a:pt x="62405" y="17804"/>
                    <a:pt x="60145" y="15134"/>
                    <a:pt x="53457" y="12144"/>
                  </a:cubicBezTo>
                  <a:cubicBezTo>
                    <a:pt x="53457" y="12144"/>
                    <a:pt x="54233" y="11482"/>
                    <a:pt x="56493" y="11185"/>
                  </a:cubicBezTo>
                  <a:cubicBezTo>
                    <a:pt x="58753" y="10865"/>
                    <a:pt x="58638" y="10569"/>
                    <a:pt x="58684" y="9838"/>
                  </a:cubicBezTo>
                  <a:cubicBezTo>
                    <a:pt x="58753" y="9108"/>
                    <a:pt x="56744" y="7533"/>
                    <a:pt x="54370" y="8697"/>
                  </a:cubicBezTo>
                  <a:cubicBezTo>
                    <a:pt x="51996" y="9838"/>
                    <a:pt x="52430" y="11116"/>
                    <a:pt x="52065" y="11116"/>
                  </a:cubicBezTo>
                  <a:cubicBezTo>
                    <a:pt x="51700" y="11116"/>
                    <a:pt x="53640" y="8195"/>
                    <a:pt x="53229" y="5821"/>
                  </a:cubicBezTo>
                  <a:cubicBezTo>
                    <a:pt x="52795" y="3447"/>
                    <a:pt x="50170" y="2899"/>
                    <a:pt x="49874" y="3698"/>
                  </a:cubicBezTo>
                  <a:cubicBezTo>
                    <a:pt x="49577" y="4497"/>
                    <a:pt x="50536" y="6620"/>
                    <a:pt x="50718" y="8332"/>
                  </a:cubicBezTo>
                  <a:cubicBezTo>
                    <a:pt x="50901" y="10021"/>
                    <a:pt x="50741" y="9793"/>
                    <a:pt x="49805" y="9245"/>
                  </a:cubicBezTo>
                  <a:cubicBezTo>
                    <a:pt x="48892" y="8697"/>
                    <a:pt x="38826" y="1210"/>
                    <a:pt x="26318" y="594"/>
                  </a:cubicBezTo>
                  <a:cubicBezTo>
                    <a:pt x="13810" y="1"/>
                    <a:pt x="7761" y="3036"/>
                    <a:pt x="6551" y="7282"/>
                  </a:cubicBezTo>
                  <a:cubicBezTo>
                    <a:pt x="5364" y="11550"/>
                    <a:pt x="7670" y="16960"/>
                    <a:pt x="7670" y="16960"/>
                  </a:cubicBezTo>
                  <a:cubicBezTo>
                    <a:pt x="7670" y="16960"/>
                    <a:pt x="3538" y="16343"/>
                    <a:pt x="1758" y="19767"/>
                  </a:cubicBezTo>
                  <a:cubicBezTo>
                    <a:pt x="0" y="23168"/>
                    <a:pt x="3036" y="29993"/>
                    <a:pt x="7966" y="33645"/>
                  </a:cubicBezTo>
                  <a:cubicBezTo>
                    <a:pt x="7966" y="33645"/>
                    <a:pt x="8332" y="26090"/>
                    <a:pt x="9313" y="23648"/>
                  </a:cubicBezTo>
                  <a:cubicBezTo>
                    <a:pt x="9313" y="23648"/>
                    <a:pt x="13285" y="22073"/>
                    <a:pt x="16343" y="19767"/>
                  </a:cubicBezTo>
                  <a:cubicBezTo>
                    <a:pt x="16343" y="19767"/>
                    <a:pt x="14974" y="23282"/>
                    <a:pt x="20018" y="23396"/>
                  </a:cubicBezTo>
                  <a:cubicBezTo>
                    <a:pt x="25062" y="23533"/>
                    <a:pt x="30084" y="21570"/>
                    <a:pt x="30084" y="21570"/>
                  </a:cubicBezTo>
                  <a:cubicBezTo>
                    <a:pt x="30084" y="21570"/>
                    <a:pt x="27140" y="25656"/>
                    <a:pt x="32823" y="27003"/>
                  </a:cubicBezTo>
                  <a:cubicBezTo>
                    <a:pt x="38507" y="28327"/>
                    <a:pt x="44281" y="24492"/>
                    <a:pt x="44167" y="24675"/>
                  </a:cubicBezTo>
                  <a:cubicBezTo>
                    <a:pt x="44030" y="24857"/>
                    <a:pt x="40287" y="37137"/>
                    <a:pt x="44167" y="39876"/>
                  </a:cubicBezTo>
                  <a:cubicBezTo>
                    <a:pt x="48048" y="42615"/>
                    <a:pt x="52065" y="38210"/>
                    <a:pt x="52065" y="38210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2038;p36">
              <a:extLst>
                <a:ext uri="{FF2B5EF4-FFF2-40B4-BE49-F238E27FC236}">
                  <a16:creationId xmlns:a16="http://schemas.microsoft.com/office/drawing/2014/main" xmlns="" id="{1E28C46F-7368-4CFB-92DD-492C6314445F}"/>
                </a:ext>
              </a:extLst>
            </p:cNvPr>
            <p:cNvSpPr/>
            <p:nvPr/>
          </p:nvSpPr>
          <p:spPr>
            <a:xfrm>
              <a:off x="7504575" y="1860450"/>
              <a:ext cx="4575" cy="2875"/>
            </a:xfrm>
            <a:custGeom>
              <a:avLst/>
              <a:gdLst/>
              <a:ahLst/>
              <a:cxnLst/>
              <a:rect l="l" t="t" r="r" b="b"/>
              <a:pathLst>
                <a:path w="183" h="115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65" y="10"/>
                    <a:pt x="147" y="22"/>
                    <a:pt x="126" y="37"/>
                  </a:cubicBezTo>
                  <a:lnTo>
                    <a:pt x="126" y="37"/>
                  </a:lnTo>
                  <a:cubicBezTo>
                    <a:pt x="144" y="26"/>
                    <a:pt x="162" y="15"/>
                    <a:pt x="183" y="1"/>
                  </a:cubicBezTo>
                  <a:close/>
                  <a:moveTo>
                    <a:pt x="126" y="37"/>
                  </a:moveTo>
                  <a:cubicBezTo>
                    <a:pt x="85" y="62"/>
                    <a:pt x="48" y="83"/>
                    <a:pt x="0" y="115"/>
                  </a:cubicBezTo>
                  <a:cubicBezTo>
                    <a:pt x="56" y="87"/>
                    <a:pt x="94" y="60"/>
                    <a:pt x="126" y="37"/>
                  </a:cubicBez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2039;p36">
              <a:extLst>
                <a:ext uri="{FF2B5EF4-FFF2-40B4-BE49-F238E27FC236}">
                  <a16:creationId xmlns:a16="http://schemas.microsoft.com/office/drawing/2014/main" xmlns="" id="{98AC0D87-75E9-4846-8601-7C54C4FBCC3C}"/>
                </a:ext>
              </a:extLst>
            </p:cNvPr>
            <p:cNvSpPr/>
            <p:nvPr/>
          </p:nvSpPr>
          <p:spPr>
            <a:xfrm>
              <a:off x="7058325" y="1865600"/>
              <a:ext cx="1380400" cy="1118450"/>
            </a:xfrm>
            <a:custGeom>
              <a:avLst/>
              <a:gdLst/>
              <a:ahLst/>
              <a:cxnLst/>
              <a:rect l="l" t="t" r="r" b="b"/>
              <a:pathLst>
                <a:path w="55216" h="44738" extrusionOk="0">
                  <a:moveTo>
                    <a:pt x="17691" y="0"/>
                  </a:moveTo>
                  <a:lnTo>
                    <a:pt x="17691" y="0"/>
                  </a:lnTo>
                  <a:cubicBezTo>
                    <a:pt x="12098" y="3310"/>
                    <a:pt x="6871" y="4953"/>
                    <a:pt x="6871" y="4953"/>
                  </a:cubicBezTo>
                  <a:cubicBezTo>
                    <a:pt x="6483" y="5570"/>
                    <a:pt x="6141" y="6232"/>
                    <a:pt x="5844" y="6894"/>
                  </a:cubicBezTo>
                  <a:cubicBezTo>
                    <a:pt x="3972" y="11185"/>
                    <a:pt x="3972" y="16229"/>
                    <a:pt x="3767" y="17895"/>
                  </a:cubicBezTo>
                  <a:cubicBezTo>
                    <a:pt x="3539" y="19813"/>
                    <a:pt x="1" y="28966"/>
                    <a:pt x="5045" y="35106"/>
                  </a:cubicBezTo>
                  <a:cubicBezTo>
                    <a:pt x="8883" y="39777"/>
                    <a:pt x="15444" y="40168"/>
                    <a:pt x="18442" y="40168"/>
                  </a:cubicBezTo>
                  <a:cubicBezTo>
                    <a:pt x="19044" y="40168"/>
                    <a:pt x="19502" y="40152"/>
                    <a:pt x="19766" y="40152"/>
                  </a:cubicBezTo>
                  <a:cubicBezTo>
                    <a:pt x="19916" y="40152"/>
                    <a:pt x="20003" y="40157"/>
                    <a:pt x="20019" y="40173"/>
                  </a:cubicBezTo>
                  <a:cubicBezTo>
                    <a:pt x="20201" y="40355"/>
                    <a:pt x="20019" y="43254"/>
                    <a:pt x="20019" y="43254"/>
                  </a:cubicBezTo>
                  <a:cubicBezTo>
                    <a:pt x="21532" y="44369"/>
                    <a:pt x="23028" y="44737"/>
                    <a:pt x="24264" y="44737"/>
                  </a:cubicBezTo>
                  <a:cubicBezTo>
                    <a:pt x="24445" y="44737"/>
                    <a:pt x="24620" y="44730"/>
                    <a:pt x="24789" y="44715"/>
                  </a:cubicBezTo>
                  <a:cubicBezTo>
                    <a:pt x="26227" y="44601"/>
                    <a:pt x="27186" y="44007"/>
                    <a:pt x="27254" y="43619"/>
                  </a:cubicBezTo>
                  <a:cubicBezTo>
                    <a:pt x="27368" y="42912"/>
                    <a:pt x="27665" y="40584"/>
                    <a:pt x="27665" y="40584"/>
                  </a:cubicBezTo>
                  <a:cubicBezTo>
                    <a:pt x="42821" y="40469"/>
                    <a:pt x="43848" y="29285"/>
                    <a:pt x="43848" y="29285"/>
                  </a:cubicBezTo>
                  <a:cubicBezTo>
                    <a:pt x="44339" y="30746"/>
                    <a:pt x="45663" y="31613"/>
                    <a:pt x="47244" y="31613"/>
                  </a:cubicBezTo>
                  <a:cubicBezTo>
                    <a:pt x="48824" y="31613"/>
                    <a:pt x="50662" y="30746"/>
                    <a:pt x="52180" y="28737"/>
                  </a:cubicBezTo>
                  <a:cubicBezTo>
                    <a:pt x="55215" y="24720"/>
                    <a:pt x="53640" y="20087"/>
                    <a:pt x="50171" y="20018"/>
                  </a:cubicBezTo>
                  <a:cubicBezTo>
                    <a:pt x="50088" y="20016"/>
                    <a:pt x="50006" y="20016"/>
                    <a:pt x="49926" y="20016"/>
                  </a:cubicBezTo>
                  <a:cubicBezTo>
                    <a:pt x="46664" y="20016"/>
                    <a:pt x="45900" y="21345"/>
                    <a:pt x="44875" y="21456"/>
                  </a:cubicBezTo>
                  <a:cubicBezTo>
                    <a:pt x="44738" y="21472"/>
                    <a:pt x="44608" y="21480"/>
                    <a:pt x="44486" y="21480"/>
                  </a:cubicBezTo>
                  <a:cubicBezTo>
                    <a:pt x="42466" y="21480"/>
                    <a:pt x="42569" y="19274"/>
                    <a:pt x="43301" y="12623"/>
                  </a:cubicBezTo>
                  <a:cubicBezTo>
                    <a:pt x="44099" y="5570"/>
                    <a:pt x="43803" y="4109"/>
                    <a:pt x="43803" y="4109"/>
                  </a:cubicBezTo>
                  <a:lnTo>
                    <a:pt x="43803" y="4109"/>
                  </a:lnTo>
                  <a:cubicBezTo>
                    <a:pt x="40986" y="6972"/>
                    <a:pt x="35818" y="8530"/>
                    <a:pt x="32368" y="8530"/>
                  </a:cubicBezTo>
                  <a:cubicBezTo>
                    <a:pt x="30675" y="8530"/>
                    <a:pt x="29395" y="8155"/>
                    <a:pt x="29012" y="7373"/>
                  </a:cubicBezTo>
                  <a:cubicBezTo>
                    <a:pt x="27893" y="5068"/>
                    <a:pt x="32162" y="2306"/>
                    <a:pt x="32413" y="2169"/>
                  </a:cubicBezTo>
                  <a:lnTo>
                    <a:pt x="32413" y="2169"/>
                  </a:lnTo>
                  <a:cubicBezTo>
                    <a:pt x="29721" y="3498"/>
                    <a:pt x="22997" y="4920"/>
                    <a:pt x="18781" y="4920"/>
                  </a:cubicBezTo>
                  <a:cubicBezTo>
                    <a:pt x="17062" y="4920"/>
                    <a:pt x="15760" y="4684"/>
                    <a:pt x="15317" y="4109"/>
                  </a:cubicBezTo>
                  <a:cubicBezTo>
                    <a:pt x="14084" y="2488"/>
                    <a:pt x="16686" y="639"/>
                    <a:pt x="17691" y="0"/>
                  </a:cubicBez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2040;p36">
              <a:extLst>
                <a:ext uri="{FF2B5EF4-FFF2-40B4-BE49-F238E27FC236}">
                  <a16:creationId xmlns:a16="http://schemas.microsoft.com/office/drawing/2014/main" xmlns="" id="{F62209C4-733C-4B9E-8B83-E532869FC7F7}"/>
                </a:ext>
              </a:extLst>
            </p:cNvPr>
            <p:cNvSpPr/>
            <p:nvPr/>
          </p:nvSpPr>
          <p:spPr>
            <a:xfrm>
              <a:off x="7504575" y="1860450"/>
              <a:ext cx="4575" cy="2875"/>
            </a:xfrm>
            <a:custGeom>
              <a:avLst/>
              <a:gdLst/>
              <a:ahLst/>
              <a:cxnLst/>
              <a:rect l="l" t="t" r="r" b="b"/>
              <a:pathLst>
                <a:path w="183" h="115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65" y="10"/>
                    <a:pt x="147" y="22"/>
                    <a:pt x="126" y="37"/>
                  </a:cubicBezTo>
                  <a:lnTo>
                    <a:pt x="126" y="37"/>
                  </a:lnTo>
                  <a:cubicBezTo>
                    <a:pt x="144" y="26"/>
                    <a:pt x="162" y="15"/>
                    <a:pt x="183" y="1"/>
                  </a:cubicBezTo>
                  <a:close/>
                  <a:moveTo>
                    <a:pt x="126" y="37"/>
                  </a:moveTo>
                  <a:cubicBezTo>
                    <a:pt x="85" y="62"/>
                    <a:pt x="48" y="83"/>
                    <a:pt x="0" y="115"/>
                  </a:cubicBezTo>
                  <a:cubicBezTo>
                    <a:pt x="56" y="87"/>
                    <a:pt x="94" y="60"/>
                    <a:pt x="126" y="37"/>
                  </a:cubicBezTo>
                  <a:close/>
                </a:path>
              </a:pathLst>
            </a:custGeom>
            <a:solidFill>
              <a:srgbClr val="990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2041;p36">
              <a:extLst>
                <a:ext uri="{FF2B5EF4-FFF2-40B4-BE49-F238E27FC236}">
                  <a16:creationId xmlns:a16="http://schemas.microsoft.com/office/drawing/2014/main" xmlns="" id="{AC8F75D6-7855-4490-A2FC-FCFDA87DAE15}"/>
                </a:ext>
              </a:extLst>
            </p:cNvPr>
            <p:cNvSpPr/>
            <p:nvPr/>
          </p:nvSpPr>
          <p:spPr>
            <a:xfrm>
              <a:off x="7204425" y="1865600"/>
              <a:ext cx="1234300" cy="1117875"/>
            </a:xfrm>
            <a:custGeom>
              <a:avLst/>
              <a:gdLst/>
              <a:ahLst/>
              <a:cxnLst/>
              <a:rect l="l" t="t" r="r" b="b"/>
              <a:pathLst>
                <a:path w="49372" h="44715" extrusionOk="0">
                  <a:moveTo>
                    <a:pt x="11847" y="0"/>
                  </a:moveTo>
                  <a:lnTo>
                    <a:pt x="11847" y="0"/>
                  </a:lnTo>
                  <a:cubicBezTo>
                    <a:pt x="6254" y="3310"/>
                    <a:pt x="1027" y="4953"/>
                    <a:pt x="1027" y="4953"/>
                  </a:cubicBezTo>
                  <a:cubicBezTo>
                    <a:pt x="639" y="5570"/>
                    <a:pt x="297" y="6232"/>
                    <a:pt x="0" y="6894"/>
                  </a:cubicBezTo>
                  <a:cubicBezTo>
                    <a:pt x="42" y="6894"/>
                    <a:pt x="84" y="6895"/>
                    <a:pt x="126" y="6895"/>
                  </a:cubicBezTo>
                  <a:cubicBezTo>
                    <a:pt x="2795" y="6895"/>
                    <a:pt x="6003" y="5483"/>
                    <a:pt x="7464" y="4337"/>
                  </a:cubicBezTo>
                  <a:lnTo>
                    <a:pt x="7464" y="4337"/>
                  </a:lnTo>
                  <a:cubicBezTo>
                    <a:pt x="7167" y="6095"/>
                    <a:pt x="9336" y="7190"/>
                    <a:pt x="11116" y="7419"/>
                  </a:cubicBezTo>
                  <a:cubicBezTo>
                    <a:pt x="11865" y="7510"/>
                    <a:pt x="12618" y="7556"/>
                    <a:pt x="13370" y="7556"/>
                  </a:cubicBezTo>
                  <a:cubicBezTo>
                    <a:pt x="15441" y="7556"/>
                    <a:pt x="17505" y="7209"/>
                    <a:pt x="19447" y="6506"/>
                  </a:cubicBezTo>
                  <a:lnTo>
                    <a:pt x="19447" y="6506"/>
                  </a:lnTo>
                  <a:cubicBezTo>
                    <a:pt x="19036" y="9039"/>
                    <a:pt x="21228" y="11687"/>
                    <a:pt x="23807" y="11755"/>
                  </a:cubicBezTo>
                  <a:cubicBezTo>
                    <a:pt x="23846" y="11756"/>
                    <a:pt x="23885" y="11757"/>
                    <a:pt x="23923" y="11757"/>
                  </a:cubicBezTo>
                  <a:cubicBezTo>
                    <a:pt x="25297" y="11757"/>
                    <a:pt x="26693" y="11174"/>
                    <a:pt x="28028" y="11174"/>
                  </a:cubicBezTo>
                  <a:cubicBezTo>
                    <a:pt x="28454" y="11174"/>
                    <a:pt x="28874" y="11233"/>
                    <a:pt x="29285" y="11390"/>
                  </a:cubicBezTo>
                  <a:cubicBezTo>
                    <a:pt x="30746" y="11938"/>
                    <a:pt x="31522" y="13559"/>
                    <a:pt x="32024" y="15065"/>
                  </a:cubicBezTo>
                  <a:cubicBezTo>
                    <a:pt x="33759" y="20292"/>
                    <a:pt x="34078" y="26204"/>
                    <a:pt x="31887" y="31271"/>
                  </a:cubicBezTo>
                  <a:cubicBezTo>
                    <a:pt x="29696" y="36338"/>
                    <a:pt x="24720" y="40378"/>
                    <a:pt x="19196" y="40538"/>
                  </a:cubicBezTo>
                  <a:cubicBezTo>
                    <a:pt x="19128" y="41930"/>
                    <a:pt x="19036" y="43323"/>
                    <a:pt x="18945" y="44715"/>
                  </a:cubicBezTo>
                  <a:cubicBezTo>
                    <a:pt x="20383" y="44601"/>
                    <a:pt x="21342" y="44007"/>
                    <a:pt x="21410" y="43619"/>
                  </a:cubicBezTo>
                  <a:cubicBezTo>
                    <a:pt x="21524" y="42912"/>
                    <a:pt x="21821" y="40584"/>
                    <a:pt x="21821" y="40584"/>
                  </a:cubicBezTo>
                  <a:cubicBezTo>
                    <a:pt x="36977" y="40469"/>
                    <a:pt x="38004" y="29285"/>
                    <a:pt x="38004" y="29285"/>
                  </a:cubicBezTo>
                  <a:cubicBezTo>
                    <a:pt x="38495" y="30746"/>
                    <a:pt x="39819" y="31613"/>
                    <a:pt x="41400" y="31613"/>
                  </a:cubicBezTo>
                  <a:cubicBezTo>
                    <a:pt x="42980" y="31613"/>
                    <a:pt x="44818" y="30746"/>
                    <a:pt x="46336" y="28737"/>
                  </a:cubicBezTo>
                  <a:cubicBezTo>
                    <a:pt x="49371" y="24720"/>
                    <a:pt x="47796" y="20087"/>
                    <a:pt x="44327" y="20018"/>
                  </a:cubicBezTo>
                  <a:cubicBezTo>
                    <a:pt x="44244" y="20016"/>
                    <a:pt x="44162" y="20016"/>
                    <a:pt x="44082" y="20016"/>
                  </a:cubicBezTo>
                  <a:cubicBezTo>
                    <a:pt x="40820" y="20016"/>
                    <a:pt x="40056" y="21345"/>
                    <a:pt x="39031" y="21456"/>
                  </a:cubicBezTo>
                  <a:cubicBezTo>
                    <a:pt x="38894" y="21472"/>
                    <a:pt x="38764" y="21480"/>
                    <a:pt x="38642" y="21480"/>
                  </a:cubicBezTo>
                  <a:cubicBezTo>
                    <a:pt x="36622" y="21480"/>
                    <a:pt x="36725" y="19274"/>
                    <a:pt x="37457" y="12623"/>
                  </a:cubicBezTo>
                  <a:cubicBezTo>
                    <a:pt x="38255" y="5570"/>
                    <a:pt x="37959" y="4109"/>
                    <a:pt x="37959" y="4109"/>
                  </a:cubicBezTo>
                  <a:lnTo>
                    <a:pt x="37959" y="4109"/>
                  </a:lnTo>
                  <a:cubicBezTo>
                    <a:pt x="35142" y="6972"/>
                    <a:pt x="29974" y="8530"/>
                    <a:pt x="26524" y="8530"/>
                  </a:cubicBezTo>
                  <a:cubicBezTo>
                    <a:pt x="24831" y="8530"/>
                    <a:pt x="23551" y="8155"/>
                    <a:pt x="23168" y="7373"/>
                  </a:cubicBezTo>
                  <a:cubicBezTo>
                    <a:pt x="22049" y="5068"/>
                    <a:pt x="26318" y="2306"/>
                    <a:pt x="26569" y="2169"/>
                  </a:cubicBezTo>
                  <a:lnTo>
                    <a:pt x="26569" y="2169"/>
                  </a:lnTo>
                  <a:cubicBezTo>
                    <a:pt x="23877" y="3498"/>
                    <a:pt x="17153" y="4920"/>
                    <a:pt x="12937" y="4920"/>
                  </a:cubicBezTo>
                  <a:cubicBezTo>
                    <a:pt x="11218" y="4920"/>
                    <a:pt x="9916" y="4684"/>
                    <a:pt x="9473" y="4109"/>
                  </a:cubicBezTo>
                  <a:cubicBezTo>
                    <a:pt x="8240" y="2488"/>
                    <a:pt x="10842" y="639"/>
                    <a:pt x="11847" y="0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2042;p36">
              <a:extLst>
                <a:ext uri="{FF2B5EF4-FFF2-40B4-BE49-F238E27FC236}">
                  <a16:creationId xmlns:a16="http://schemas.microsoft.com/office/drawing/2014/main" xmlns="" id="{13D568D4-8133-4FCE-BE45-433A0472C98B}"/>
                </a:ext>
              </a:extLst>
            </p:cNvPr>
            <p:cNvSpPr/>
            <p:nvPr/>
          </p:nvSpPr>
          <p:spPr>
            <a:xfrm>
              <a:off x="7058325" y="1859900"/>
              <a:ext cx="1380400" cy="1152700"/>
            </a:xfrm>
            <a:custGeom>
              <a:avLst/>
              <a:gdLst/>
              <a:ahLst/>
              <a:cxnLst/>
              <a:rect l="l" t="t" r="r" b="b"/>
              <a:pathLst>
                <a:path w="55216" h="46108" fill="none" extrusionOk="0">
                  <a:moveTo>
                    <a:pt x="44875" y="21684"/>
                  </a:moveTo>
                  <a:cubicBezTo>
                    <a:pt x="45925" y="21570"/>
                    <a:pt x="46701" y="20178"/>
                    <a:pt x="50171" y="20246"/>
                  </a:cubicBezTo>
                  <a:cubicBezTo>
                    <a:pt x="53640" y="20315"/>
                    <a:pt x="55215" y="24948"/>
                    <a:pt x="52180" y="28965"/>
                  </a:cubicBezTo>
                  <a:cubicBezTo>
                    <a:pt x="49144" y="32983"/>
                    <a:pt x="44830" y="32435"/>
                    <a:pt x="43848" y="29513"/>
                  </a:cubicBezTo>
                  <a:cubicBezTo>
                    <a:pt x="43848" y="29513"/>
                    <a:pt x="42821" y="40697"/>
                    <a:pt x="27665" y="40812"/>
                  </a:cubicBezTo>
                  <a:cubicBezTo>
                    <a:pt x="27665" y="40812"/>
                    <a:pt x="27368" y="43140"/>
                    <a:pt x="27254" y="43870"/>
                  </a:cubicBezTo>
                  <a:cubicBezTo>
                    <a:pt x="27117" y="44601"/>
                    <a:pt x="23602" y="46107"/>
                    <a:pt x="20019" y="43505"/>
                  </a:cubicBezTo>
                  <a:cubicBezTo>
                    <a:pt x="20019" y="43505"/>
                    <a:pt x="20201" y="40583"/>
                    <a:pt x="20019" y="40401"/>
                  </a:cubicBezTo>
                  <a:cubicBezTo>
                    <a:pt x="19836" y="40218"/>
                    <a:pt x="10090" y="41474"/>
                    <a:pt x="5045" y="35334"/>
                  </a:cubicBezTo>
                  <a:cubicBezTo>
                    <a:pt x="1" y="29194"/>
                    <a:pt x="3539" y="20041"/>
                    <a:pt x="3767" y="18123"/>
                  </a:cubicBezTo>
                  <a:cubicBezTo>
                    <a:pt x="4018" y="16183"/>
                    <a:pt x="3950" y="9746"/>
                    <a:pt x="6871" y="5181"/>
                  </a:cubicBezTo>
                  <a:cubicBezTo>
                    <a:pt x="6871" y="5181"/>
                    <a:pt x="12327" y="3469"/>
                    <a:pt x="18056" y="0"/>
                  </a:cubicBezTo>
                  <a:cubicBezTo>
                    <a:pt x="18056" y="0"/>
                    <a:pt x="13810" y="2351"/>
                    <a:pt x="15317" y="4337"/>
                  </a:cubicBezTo>
                  <a:cubicBezTo>
                    <a:pt x="16846" y="6323"/>
                    <a:pt x="28647" y="4268"/>
                    <a:pt x="32413" y="2374"/>
                  </a:cubicBezTo>
                  <a:cubicBezTo>
                    <a:pt x="32413" y="2374"/>
                    <a:pt x="27848" y="5227"/>
                    <a:pt x="29012" y="7601"/>
                  </a:cubicBezTo>
                  <a:cubicBezTo>
                    <a:pt x="30176" y="9975"/>
                    <a:pt x="39603" y="8605"/>
                    <a:pt x="43803" y="4337"/>
                  </a:cubicBezTo>
                  <a:cubicBezTo>
                    <a:pt x="43803" y="4337"/>
                    <a:pt x="44099" y="5775"/>
                    <a:pt x="43301" y="12851"/>
                  </a:cubicBezTo>
                  <a:cubicBezTo>
                    <a:pt x="42524" y="19904"/>
                    <a:pt x="42456" y="21958"/>
                    <a:pt x="44875" y="21684"/>
                  </a:cubicBezTo>
                  <a:close/>
                </a:path>
              </a:pathLst>
            </a:custGeom>
            <a:solidFill>
              <a:schemeClr val="dk1"/>
            </a:solidFill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2043;p36">
              <a:extLst>
                <a:ext uri="{FF2B5EF4-FFF2-40B4-BE49-F238E27FC236}">
                  <a16:creationId xmlns:a16="http://schemas.microsoft.com/office/drawing/2014/main" xmlns="" id="{95FEE4E6-7B82-4297-A1CC-AC6BD269921C}"/>
                </a:ext>
              </a:extLst>
            </p:cNvPr>
            <p:cNvSpPr/>
            <p:nvPr/>
          </p:nvSpPr>
          <p:spPr>
            <a:xfrm>
              <a:off x="8232125" y="2417975"/>
              <a:ext cx="132400" cy="210000"/>
            </a:xfrm>
            <a:custGeom>
              <a:avLst/>
              <a:gdLst/>
              <a:ahLst/>
              <a:cxnLst/>
              <a:rect l="l" t="t" r="r" b="b"/>
              <a:pathLst>
                <a:path w="5296" h="8400" fill="none" extrusionOk="0">
                  <a:moveTo>
                    <a:pt x="4680" y="3515"/>
                  </a:moveTo>
                  <a:cubicBezTo>
                    <a:pt x="4680" y="3515"/>
                    <a:pt x="5296" y="639"/>
                    <a:pt x="3036" y="320"/>
                  </a:cubicBezTo>
                  <a:cubicBezTo>
                    <a:pt x="799" y="0"/>
                    <a:pt x="183" y="2374"/>
                    <a:pt x="1" y="4291"/>
                  </a:cubicBezTo>
                  <a:cubicBezTo>
                    <a:pt x="1" y="4291"/>
                    <a:pt x="1233" y="2648"/>
                    <a:pt x="2374" y="3880"/>
                  </a:cubicBezTo>
                  <a:cubicBezTo>
                    <a:pt x="3538" y="5113"/>
                    <a:pt x="2557" y="8400"/>
                    <a:pt x="1" y="7008"/>
                  </a:cubicBezTo>
                </a:path>
              </a:pathLst>
            </a:custGeom>
            <a:solidFill>
              <a:schemeClr val="dk1"/>
            </a:solidFill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2044;p36">
              <a:extLst>
                <a:ext uri="{FF2B5EF4-FFF2-40B4-BE49-F238E27FC236}">
                  <a16:creationId xmlns:a16="http://schemas.microsoft.com/office/drawing/2014/main" xmlns="" id="{75415500-1044-428B-A486-0472A89BF62B}"/>
                </a:ext>
              </a:extLst>
            </p:cNvPr>
            <p:cNvSpPr/>
            <p:nvPr/>
          </p:nvSpPr>
          <p:spPr>
            <a:xfrm>
              <a:off x="7517700" y="2895850"/>
              <a:ext cx="264225" cy="127900"/>
            </a:xfrm>
            <a:custGeom>
              <a:avLst/>
              <a:gdLst/>
              <a:ahLst/>
              <a:cxnLst/>
              <a:rect l="l" t="t" r="r" b="b"/>
              <a:pathLst>
                <a:path w="10569" h="5116" extrusionOk="0">
                  <a:moveTo>
                    <a:pt x="1237" y="1"/>
                  </a:moveTo>
                  <a:cubicBezTo>
                    <a:pt x="991" y="1"/>
                    <a:pt x="699" y="69"/>
                    <a:pt x="480" y="332"/>
                  </a:cubicBezTo>
                  <a:cubicBezTo>
                    <a:pt x="92" y="789"/>
                    <a:pt x="0" y="1793"/>
                    <a:pt x="274" y="2546"/>
                  </a:cubicBezTo>
                  <a:cubicBezTo>
                    <a:pt x="571" y="3277"/>
                    <a:pt x="1621" y="4441"/>
                    <a:pt x="3995" y="4943"/>
                  </a:cubicBezTo>
                  <a:cubicBezTo>
                    <a:pt x="4601" y="5065"/>
                    <a:pt x="5183" y="5116"/>
                    <a:pt x="5727" y="5116"/>
                  </a:cubicBezTo>
                  <a:cubicBezTo>
                    <a:pt x="7620" y="5116"/>
                    <a:pt x="9063" y="4504"/>
                    <a:pt x="9541" y="4167"/>
                  </a:cubicBezTo>
                  <a:cubicBezTo>
                    <a:pt x="10454" y="3528"/>
                    <a:pt x="10568" y="2272"/>
                    <a:pt x="10294" y="1451"/>
                  </a:cubicBezTo>
                  <a:cubicBezTo>
                    <a:pt x="10065" y="778"/>
                    <a:pt x="9563" y="683"/>
                    <a:pt x="9300" y="683"/>
                  </a:cubicBezTo>
                  <a:cubicBezTo>
                    <a:pt x="9197" y="683"/>
                    <a:pt x="9130" y="697"/>
                    <a:pt x="9130" y="697"/>
                  </a:cubicBezTo>
                  <a:lnTo>
                    <a:pt x="9039" y="1314"/>
                  </a:lnTo>
                  <a:cubicBezTo>
                    <a:pt x="9039" y="1314"/>
                    <a:pt x="8051" y="2076"/>
                    <a:pt x="5970" y="2076"/>
                  </a:cubicBezTo>
                  <a:cubicBezTo>
                    <a:pt x="5663" y="2076"/>
                    <a:pt x="5332" y="2060"/>
                    <a:pt x="4976" y="2021"/>
                  </a:cubicBezTo>
                  <a:cubicBezTo>
                    <a:pt x="2214" y="1725"/>
                    <a:pt x="1689" y="857"/>
                    <a:pt x="1689" y="857"/>
                  </a:cubicBezTo>
                  <a:lnTo>
                    <a:pt x="1712" y="81"/>
                  </a:lnTo>
                  <a:cubicBezTo>
                    <a:pt x="1712" y="81"/>
                    <a:pt x="1502" y="1"/>
                    <a:pt x="1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2045;p36">
              <a:extLst>
                <a:ext uri="{FF2B5EF4-FFF2-40B4-BE49-F238E27FC236}">
                  <a16:creationId xmlns:a16="http://schemas.microsoft.com/office/drawing/2014/main" xmlns="" id="{53DFD319-F576-4369-B274-F7E718C3517C}"/>
                </a:ext>
              </a:extLst>
            </p:cNvPr>
            <p:cNvSpPr/>
            <p:nvPr/>
          </p:nvSpPr>
          <p:spPr>
            <a:xfrm>
              <a:off x="7517700" y="2890450"/>
              <a:ext cx="264225" cy="142675"/>
            </a:xfrm>
            <a:custGeom>
              <a:avLst/>
              <a:gdLst/>
              <a:ahLst/>
              <a:cxnLst/>
              <a:rect l="l" t="t" r="r" b="b"/>
              <a:pathLst>
                <a:path w="10569" h="5707" fill="none" extrusionOk="0">
                  <a:moveTo>
                    <a:pt x="1689" y="1073"/>
                  </a:moveTo>
                  <a:cubicBezTo>
                    <a:pt x="1689" y="1073"/>
                    <a:pt x="2214" y="1941"/>
                    <a:pt x="4976" y="2237"/>
                  </a:cubicBezTo>
                  <a:cubicBezTo>
                    <a:pt x="7738" y="2534"/>
                    <a:pt x="9039" y="1530"/>
                    <a:pt x="9039" y="1530"/>
                  </a:cubicBezTo>
                  <a:lnTo>
                    <a:pt x="9130" y="913"/>
                  </a:lnTo>
                  <a:cubicBezTo>
                    <a:pt x="9130" y="913"/>
                    <a:pt x="9975" y="731"/>
                    <a:pt x="10294" y="1667"/>
                  </a:cubicBezTo>
                  <a:cubicBezTo>
                    <a:pt x="10568" y="2488"/>
                    <a:pt x="10454" y="3744"/>
                    <a:pt x="9541" y="4383"/>
                  </a:cubicBezTo>
                  <a:cubicBezTo>
                    <a:pt x="8925" y="4817"/>
                    <a:pt x="6711" y="5707"/>
                    <a:pt x="3995" y="5159"/>
                  </a:cubicBezTo>
                  <a:cubicBezTo>
                    <a:pt x="1621" y="4657"/>
                    <a:pt x="571" y="3493"/>
                    <a:pt x="274" y="2762"/>
                  </a:cubicBezTo>
                  <a:cubicBezTo>
                    <a:pt x="0" y="2009"/>
                    <a:pt x="92" y="1005"/>
                    <a:pt x="480" y="548"/>
                  </a:cubicBezTo>
                  <a:cubicBezTo>
                    <a:pt x="936" y="0"/>
                    <a:pt x="1712" y="297"/>
                    <a:pt x="1712" y="297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2046;p36">
              <a:extLst>
                <a:ext uri="{FF2B5EF4-FFF2-40B4-BE49-F238E27FC236}">
                  <a16:creationId xmlns:a16="http://schemas.microsoft.com/office/drawing/2014/main" xmlns="" id="{8358BD0B-9460-41A5-A7B4-6958B7409C98}"/>
                </a:ext>
              </a:extLst>
            </p:cNvPr>
            <p:cNvSpPr/>
            <p:nvPr/>
          </p:nvSpPr>
          <p:spPr>
            <a:xfrm>
              <a:off x="7627250" y="2166775"/>
              <a:ext cx="366125" cy="291850"/>
            </a:xfrm>
            <a:custGeom>
              <a:avLst/>
              <a:gdLst/>
              <a:ahLst/>
              <a:cxnLst/>
              <a:rect l="l" t="t" r="r" b="b"/>
              <a:pathLst>
                <a:path w="14645" h="11674" extrusionOk="0">
                  <a:moveTo>
                    <a:pt x="8415" y="1"/>
                  </a:moveTo>
                  <a:cubicBezTo>
                    <a:pt x="7804" y="1"/>
                    <a:pt x="7144" y="88"/>
                    <a:pt x="6437" y="279"/>
                  </a:cubicBezTo>
                  <a:cubicBezTo>
                    <a:pt x="4201" y="895"/>
                    <a:pt x="2648" y="2059"/>
                    <a:pt x="1667" y="3360"/>
                  </a:cubicBezTo>
                  <a:cubicBezTo>
                    <a:pt x="1484" y="3566"/>
                    <a:pt x="1347" y="3794"/>
                    <a:pt x="1210" y="4022"/>
                  </a:cubicBezTo>
                  <a:cubicBezTo>
                    <a:pt x="1188" y="4068"/>
                    <a:pt x="1142" y="4114"/>
                    <a:pt x="1119" y="4159"/>
                  </a:cubicBezTo>
                  <a:cubicBezTo>
                    <a:pt x="69" y="5985"/>
                    <a:pt x="1" y="7948"/>
                    <a:pt x="526" y="9112"/>
                  </a:cubicBezTo>
                  <a:cubicBezTo>
                    <a:pt x="937" y="10025"/>
                    <a:pt x="1644" y="10664"/>
                    <a:pt x="2512" y="11075"/>
                  </a:cubicBezTo>
                  <a:cubicBezTo>
                    <a:pt x="3370" y="11487"/>
                    <a:pt x="4393" y="11673"/>
                    <a:pt x="5463" y="11673"/>
                  </a:cubicBezTo>
                  <a:cubicBezTo>
                    <a:pt x="7182" y="11673"/>
                    <a:pt x="9023" y="11192"/>
                    <a:pt x="10500" y="10391"/>
                  </a:cubicBezTo>
                  <a:cubicBezTo>
                    <a:pt x="10500" y="10391"/>
                    <a:pt x="10500" y="10368"/>
                    <a:pt x="10500" y="10368"/>
                  </a:cubicBezTo>
                  <a:cubicBezTo>
                    <a:pt x="11710" y="9729"/>
                    <a:pt x="12669" y="8838"/>
                    <a:pt x="13102" y="7857"/>
                  </a:cubicBezTo>
                  <a:cubicBezTo>
                    <a:pt x="14644" y="4473"/>
                    <a:pt x="12779" y="1"/>
                    <a:pt x="8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2047;p36">
              <a:extLst>
                <a:ext uri="{FF2B5EF4-FFF2-40B4-BE49-F238E27FC236}">
                  <a16:creationId xmlns:a16="http://schemas.microsoft.com/office/drawing/2014/main" xmlns="" id="{5AB6A349-4FF7-4D9B-B23F-E797C8CE3D48}"/>
                </a:ext>
              </a:extLst>
            </p:cNvPr>
            <p:cNvSpPr/>
            <p:nvPr/>
          </p:nvSpPr>
          <p:spPr>
            <a:xfrm>
              <a:off x="7627250" y="2162200"/>
              <a:ext cx="350975" cy="300525"/>
            </a:xfrm>
            <a:custGeom>
              <a:avLst/>
              <a:gdLst/>
              <a:ahLst/>
              <a:cxnLst/>
              <a:rect l="l" t="t" r="r" b="b"/>
              <a:pathLst>
                <a:path w="14039" h="12021" extrusionOk="0">
                  <a:moveTo>
                    <a:pt x="8402" y="384"/>
                  </a:moveTo>
                  <a:cubicBezTo>
                    <a:pt x="8446" y="384"/>
                    <a:pt x="8491" y="387"/>
                    <a:pt x="8537" y="393"/>
                  </a:cubicBezTo>
                  <a:lnTo>
                    <a:pt x="8948" y="416"/>
                  </a:lnTo>
                  <a:cubicBezTo>
                    <a:pt x="10067" y="508"/>
                    <a:pt x="11117" y="964"/>
                    <a:pt x="11938" y="1740"/>
                  </a:cubicBezTo>
                  <a:cubicBezTo>
                    <a:pt x="13559" y="3269"/>
                    <a:pt x="14038" y="5917"/>
                    <a:pt x="13080" y="8040"/>
                  </a:cubicBezTo>
                  <a:cubicBezTo>
                    <a:pt x="12829" y="8588"/>
                    <a:pt x="12441" y="9067"/>
                    <a:pt x="11984" y="9478"/>
                  </a:cubicBezTo>
                  <a:cubicBezTo>
                    <a:pt x="11528" y="9889"/>
                    <a:pt x="11003" y="10208"/>
                    <a:pt x="10455" y="10482"/>
                  </a:cubicBezTo>
                  <a:cubicBezTo>
                    <a:pt x="9838" y="10802"/>
                    <a:pt x="9199" y="11053"/>
                    <a:pt x="8537" y="11235"/>
                  </a:cubicBezTo>
                  <a:cubicBezTo>
                    <a:pt x="7898" y="11418"/>
                    <a:pt x="7214" y="11555"/>
                    <a:pt x="6552" y="11623"/>
                  </a:cubicBezTo>
                  <a:cubicBezTo>
                    <a:pt x="6154" y="11663"/>
                    <a:pt x="5756" y="11688"/>
                    <a:pt x="5362" y="11688"/>
                  </a:cubicBezTo>
                  <a:cubicBezTo>
                    <a:pt x="5079" y="11688"/>
                    <a:pt x="4797" y="11675"/>
                    <a:pt x="4520" y="11646"/>
                  </a:cubicBezTo>
                  <a:cubicBezTo>
                    <a:pt x="3835" y="11578"/>
                    <a:pt x="3173" y="11441"/>
                    <a:pt x="2557" y="11167"/>
                  </a:cubicBezTo>
                  <a:lnTo>
                    <a:pt x="2534" y="11144"/>
                  </a:lnTo>
                  <a:lnTo>
                    <a:pt x="2512" y="11144"/>
                  </a:lnTo>
                  <a:cubicBezTo>
                    <a:pt x="2026" y="10897"/>
                    <a:pt x="1564" y="10584"/>
                    <a:pt x="1188" y="10186"/>
                  </a:cubicBezTo>
                  <a:cubicBezTo>
                    <a:pt x="822" y="9752"/>
                    <a:pt x="526" y="9250"/>
                    <a:pt x="389" y="8702"/>
                  </a:cubicBezTo>
                  <a:cubicBezTo>
                    <a:pt x="252" y="8154"/>
                    <a:pt x="252" y="7561"/>
                    <a:pt x="297" y="7013"/>
                  </a:cubicBezTo>
                  <a:cubicBezTo>
                    <a:pt x="366" y="6442"/>
                    <a:pt x="526" y="5872"/>
                    <a:pt x="731" y="5347"/>
                  </a:cubicBezTo>
                  <a:cubicBezTo>
                    <a:pt x="959" y="4822"/>
                    <a:pt x="1233" y="4319"/>
                    <a:pt x="1576" y="3886"/>
                  </a:cubicBezTo>
                  <a:cubicBezTo>
                    <a:pt x="1895" y="3406"/>
                    <a:pt x="2283" y="2996"/>
                    <a:pt x="2717" y="2608"/>
                  </a:cubicBezTo>
                  <a:cubicBezTo>
                    <a:pt x="3561" y="1854"/>
                    <a:pt x="4566" y="1306"/>
                    <a:pt x="5639" y="918"/>
                  </a:cubicBezTo>
                  <a:cubicBezTo>
                    <a:pt x="5912" y="827"/>
                    <a:pt x="6164" y="736"/>
                    <a:pt x="6437" y="667"/>
                  </a:cubicBezTo>
                  <a:cubicBezTo>
                    <a:pt x="6711" y="599"/>
                    <a:pt x="7008" y="553"/>
                    <a:pt x="7282" y="508"/>
                  </a:cubicBezTo>
                  <a:cubicBezTo>
                    <a:pt x="7556" y="416"/>
                    <a:pt x="7830" y="439"/>
                    <a:pt x="8104" y="416"/>
                  </a:cubicBezTo>
                  <a:cubicBezTo>
                    <a:pt x="8201" y="400"/>
                    <a:pt x="8297" y="384"/>
                    <a:pt x="8402" y="384"/>
                  </a:cubicBezTo>
                  <a:close/>
                  <a:moveTo>
                    <a:pt x="8388" y="1"/>
                  </a:moveTo>
                  <a:cubicBezTo>
                    <a:pt x="7398" y="1"/>
                    <a:pt x="6418" y="233"/>
                    <a:pt x="5502" y="576"/>
                  </a:cubicBezTo>
                  <a:cubicBezTo>
                    <a:pt x="4406" y="987"/>
                    <a:pt x="3356" y="1580"/>
                    <a:pt x="2512" y="2379"/>
                  </a:cubicBezTo>
                  <a:cubicBezTo>
                    <a:pt x="2078" y="2790"/>
                    <a:pt x="1690" y="3247"/>
                    <a:pt x="1393" y="3726"/>
                  </a:cubicBezTo>
                  <a:cubicBezTo>
                    <a:pt x="1051" y="4205"/>
                    <a:pt x="777" y="4753"/>
                    <a:pt x="571" y="5301"/>
                  </a:cubicBezTo>
                  <a:cubicBezTo>
                    <a:pt x="183" y="6374"/>
                    <a:pt x="1" y="7583"/>
                    <a:pt x="275" y="8725"/>
                  </a:cubicBezTo>
                  <a:cubicBezTo>
                    <a:pt x="549" y="9889"/>
                    <a:pt x="1393" y="10847"/>
                    <a:pt x="2466" y="11372"/>
                  </a:cubicBezTo>
                  <a:cubicBezTo>
                    <a:pt x="3419" y="11849"/>
                    <a:pt x="4473" y="12021"/>
                    <a:pt x="5515" y="12021"/>
                  </a:cubicBezTo>
                  <a:cubicBezTo>
                    <a:pt x="5871" y="12021"/>
                    <a:pt x="6226" y="12001"/>
                    <a:pt x="6574" y="11966"/>
                  </a:cubicBezTo>
                  <a:cubicBezTo>
                    <a:pt x="7282" y="11875"/>
                    <a:pt x="7967" y="11715"/>
                    <a:pt x="8629" y="11487"/>
                  </a:cubicBezTo>
                  <a:cubicBezTo>
                    <a:pt x="9291" y="11281"/>
                    <a:pt x="9930" y="10984"/>
                    <a:pt x="10523" y="10642"/>
                  </a:cubicBezTo>
                  <a:lnTo>
                    <a:pt x="10546" y="10642"/>
                  </a:lnTo>
                  <a:cubicBezTo>
                    <a:pt x="11071" y="10322"/>
                    <a:pt x="11573" y="9957"/>
                    <a:pt x="12030" y="9524"/>
                  </a:cubicBezTo>
                  <a:cubicBezTo>
                    <a:pt x="12486" y="9113"/>
                    <a:pt x="12874" y="8611"/>
                    <a:pt x="13125" y="8063"/>
                  </a:cubicBezTo>
                  <a:cubicBezTo>
                    <a:pt x="13605" y="6990"/>
                    <a:pt x="13764" y="5803"/>
                    <a:pt x="13627" y="4639"/>
                  </a:cubicBezTo>
                  <a:cubicBezTo>
                    <a:pt x="13490" y="3498"/>
                    <a:pt x="13034" y="2334"/>
                    <a:pt x="12167" y="1489"/>
                  </a:cubicBezTo>
                  <a:cubicBezTo>
                    <a:pt x="11345" y="622"/>
                    <a:pt x="10158" y="120"/>
                    <a:pt x="8971" y="28"/>
                  </a:cubicBezTo>
                  <a:cubicBezTo>
                    <a:pt x="8777" y="10"/>
                    <a:pt x="8582" y="1"/>
                    <a:pt x="8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2048;p36">
              <a:extLst>
                <a:ext uri="{FF2B5EF4-FFF2-40B4-BE49-F238E27FC236}">
                  <a16:creationId xmlns:a16="http://schemas.microsoft.com/office/drawing/2014/main" xmlns="" id="{F7E71FAD-C550-480C-8028-7DDADB22EAE6}"/>
                </a:ext>
              </a:extLst>
            </p:cNvPr>
            <p:cNvSpPr/>
            <p:nvPr/>
          </p:nvSpPr>
          <p:spPr>
            <a:xfrm>
              <a:off x="7657500" y="2166775"/>
              <a:ext cx="335875" cy="259200"/>
            </a:xfrm>
            <a:custGeom>
              <a:avLst/>
              <a:gdLst/>
              <a:ahLst/>
              <a:cxnLst/>
              <a:rect l="l" t="t" r="r" b="b"/>
              <a:pathLst>
                <a:path w="13435" h="10368" extrusionOk="0">
                  <a:moveTo>
                    <a:pt x="7205" y="1"/>
                  </a:moveTo>
                  <a:cubicBezTo>
                    <a:pt x="6594" y="1"/>
                    <a:pt x="5934" y="88"/>
                    <a:pt x="5227" y="279"/>
                  </a:cubicBezTo>
                  <a:cubicBezTo>
                    <a:pt x="2625" y="1009"/>
                    <a:pt x="936" y="2447"/>
                    <a:pt x="0" y="4022"/>
                  </a:cubicBezTo>
                  <a:cubicBezTo>
                    <a:pt x="1030" y="2539"/>
                    <a:pt x="3968" y="874"/>
                    <a:pt x="6595" y="874"/>
                  </a:cubicBezTo>
                  <a:cubicBezTo>
                    <a:pt x="7929" y="874"/>
                    <a:pt x="9183" y="1303"/>
                    <a:pt x="10066" y="2402"/>
                  </a:cubicBezTo>
                  <a:cubicBezTo>
                    <a:pt x="12235" y="5118"/>
                    <a:pt x="11390" y="8747"/>
                    <a:pt x="9290" y="10368"/>
                  </a:cubicBezTo>
                  <a:cubicBezTo>
                    <a:pt x="10500" y="9729"/>
                    <a:pt x="11459" y="8838"/>
                    <a:pt x="11892" y="7857"/>
                  </a:cubicBezTo>
                  <a:cubicBezTo>
                    <a:pt x="13434" y="4473"/>
                    <a:pt x="11569" y="1"/>
                    <a:pt x="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2049;p36">
              <a:extLst>
                <a:ext uri="{FF2B5EF4-FFF2-40B4-BE49-F238E27FC236}">
                  <a16:creationId xmlns:a16="http://schemas.microsoft.com/office/drawing/2014/main" xmlns="" id="{BA032372-338D-4DE7-84F8-7F5B577394A8}"/>
                </a:ext>
              </a:extLst>
            </p:cNvPr>
            <p:cNvSpPr/>
            <p:nvPr/>
          </p:nvSpPr>
          <p:spPr>
            <a:xfrm>
              <a:off x="7627250" y="2246100"/>
              <a:ext cx="176925" cy="197575"/>
            </a:xfrm>
            <a:custGeom>
              <a:avLst/>
              <a:gdLst/>
              <a:ahLst/>
              <a:cxnLst/>
              <a:rect l="l" t="t" r="r" b="b"/>
              <a:pathLst>
                <a:path w="7077" h="7903" extrusionOk="0">
                  <a:moveTo>
                    <a:pt x="2765" y="0"/>
                  </a:moveTo>
                  <a:cubicBezTo>
                    <a:pt x="2357" y="0"/>
                    <a:pt x="1986" y="68"/>
                    <a:pt x="1667" y="187"/>
                  </a:cubicBezTo>
                  <a:cubicBezTo>
                    <a:pt x="1484" y="393"/>
                    <a:pt x="1347" y="621"/>
                    <a:pt x="1210" y="849"/>
                  </a:cubicBezTo>
                  <a:cubicBezTo>
                    <a:pt x="1188" y="895"/>
                    <a:pt x="1142" y="941"/>
                    <a:pt x="1119" y="986"/>
                  </a:cubicBezTo>
                  <a:cubicBezTo>
                    <a:pt x="69" y="2812"/>
                    <a:pt x="1" y="4775"/>
                    <a:pt x="526" y="5939"/>
                  </a:cubicBezTo>
                  <a:cubicBezTo>
                    <a:pt x="937" y="6852"/>
                    <a:pt x="1644" y="7491"/>
                    <a:pt x="2512" y="7902"/>
                  </a:cubicBezTo>
                  <a:cubicBezTo>
                    <a:pt x="6780" y="7902"/>
                    <a:pt x="7077" y="256"/>
                    <a:pt x="2945" y="5"/>
                  </a:cubicBezTo>
                  <a:cubicBezTo>
                    <a:pt x="2884" y="2"/>
                    <a:pt x="2824" y="0"/>
                    <a:pt x="2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2050;p36">
              <a:extLst>
                <a:ext uri="{FF2B5EF4-FFF2-40B4-BE49-F238E27FC236}">
                  <a16:creationId xmlns:a16="http://schemas.microsoft.com/office/drawing/2014/main" xmlns="" id="{62915BD5-C4B6-4FF5-A154-4406E61E9E87}"/>
                </a:ext>
              </a:extLst>
            </p:cNvPr>
            <p:cNvSpPr/>
            <p:nvPr/>
          </p:nvSpPr>
          <p:spPr>
            <a:xfrm>
              <a:off x="7167900" y="2102625"/>
              <a:ext cx="244250" cy="268225"/>
            </a:xfrm>
            <a:custGeom>
              <a:avLst/>
              <a:gdLst/>
              <a:ahLst/>
              <a:cxnLst/>
              <a:rect l="l" t="t" r="r" b="b"/>
              <a:pathLst>
                <a:path w="9770" h="10729" extrusionOk="0">
                  <a:moveTo>
                    <a:pt x="4634" y="1"/>
                  </a:moveTo>
                  <a:cubicBezTo>
                    <a:pt x="2435" y="1"/>
                    <a:pt x="1045" y="1454"/>
                    <a:pt x="480" y="3233"/>
                  </a:cubicBezTo>
                  <a:cubicBezTo>
                    <a:pt x="0" y="4739"/>
                    <a:pt x="69" y="6474"/>
                    <a:pt x="708" y="7752"/>
                  </a:cubicBezTo>
                  <a:cubicBezTo>
                    <a:pt x="913" y="8163"/>
                    <a:pt x="1142" y="8506"/>
                    <a:pt x="1393" y="8825"/>
                  </a:cubicBezTo>
                  <a:cubicBezTo>
                    <a:pt x="1416" y="8871"/>
                    <a:pt x="1461" y="8916"/>
                    <a:pt x="1507" y="8962"/>
                  </a:cubicBezTo>
                  <a:cubicBezTo>
                    <a:pt x="1826" y="9350"/>
                    <a:pt x="2214" y="9670"/>
                    <a:pt x="2625" y="9921"/>
                  </a:cubicBezTo>
                  <a:cubicBezTo>
                    <a:pt x="3456" y="10467"/>
                    <a:pt x="4392" y="10728"/>
                    <a:pt x="5295" y="10728"/>
                  </a:cubicBezTo>
                  <a:cubicBezTo>
                    <a:pt x="6353" y="10728"/>
                    <a:pt x="7364" y="10370"/>
                    <a:pt x="8103" y="9693"/>
                  </a:cubicBezTo>
                  <a:cubicBezTo>
                    <a:pt x="9450" y="8460"/>
                    <a:pt x="9770" y="5059"/>
                    <a:pt x="8628" y="2662"/>
                  </a:cubicBezTo>
                  <a:cubicBezTo>
                    <a:pt x="7989" y="1293"/>
                    <a:pt x="6894" y="243"/>
                    <a:pt x="5250" y="37"/>
                  </a:cubicBezTo>
                  <a:cubicBezTo>
                    <a:pt x="5038" y="13"/>
                    <a:pt x="4833" y="1"/>
                    <a:pt x="46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2051;p36">
              <a:extLst>
                <a:ext uri="{FF2B5EF4-FFF2-40B4-BE49-F238E27FC236}">
                  <a16:creationId xmlns:a16="http://schemas.microsoft.com/office/drawing/2014/main" xmlns="" id="{5DB12446-1267-46C1-ADFC-141616E72EDE}"/>
                </a:ext>
              </a:extLst>
            </p:cNvPr>
            <p:cNvSpPr/>
            <p:nvPr/>
          </p:nvSpPr>
          <p:spPr>
            <a:xfrm>
              <a:off x="7167325" y="2098600"/>
              <a:ext cx="235125" cy="272725"/>
            </a:xfrm>
            <a:custGeom>
              <a:avLst/>
              <a:gdLst/>
              <a:ahLst/>
              <a:cxnLst/>
              <a:rect l="l" t="t" r="r" b="b"/>
              <a:pathLst>
                <a:path w="9405" h="10909" extrusionOk="0">
                  <a:moveTo>
                    <a:pt x="4609" y="0"/>
                  </a:moveTo>
                  <a:cubicBezTo>
                    <a:pt x="4171" y="0"/>
                    <a:pt x="3736" y="66"/>
                    <a:pt x="3310" y="198"/>
                  </a:cubicBezTo>
                  <a:cubicBezTo>
                    <a:pt x="2648" y="381"/>
                    <a:pt x="2032" y="746"/>
                    <a:pt x="1553" y="1248"/>
                  </a:cubicBezTo>
                  <a:cubicBezTo>
                    <a:pt x="594" y="2253"/>
                    <a:pt x="137" y="3599"/>
                    <a:pt x="46" y="4946"/>
                  </a:cubicBezTo>
                  <a:cubicBezTo>
                    <a:pt x="1" y="5608"/>
                    <a:pt x="69" y="6293"/>
                    <a:pt x="252" y="6955"/>
                  </a:cubicBezTo>
                  <a:cubicBezTo>
                    <a:pt x="411" y="7594"/>
                    <a:pt x="731" y="8210"/>
                    <a:pt x="1119" y="8758"/>
                  </a:cubicBezTo>
                  <a:cubicBezTo>
                    <a:pt x="1895" y="9854"/>
                    <a:pt x="3105" y="10607"/>
                    <a:pt x="4429" y="10835"/>
                  </a:cubicBezTo>
                  <a:cubicBezTo>
                    <a:pt x="4706" y="10884"/>
                    <a:pt x="4989" y="10909"/>
                    <a:pt x="5272" y="10909"/>
                  </a:cubicBezTo>
                  <a:cubicBezTo>
                    <a:pt x="6314" y="10909"/>
                    <a:pt x="7354" y="10572"/>
                    <a:pt x="8126" y="9854"/>
                  </a:cubicBezTo>
                  <a:lnTo>
                    <a:pt x="8126" y="9854"/>
                  </a:lnTo>
                  <a:cubicBezTo>
                    <a:pt x="7375" y="10535"/>
                    <a:pt x="6356" y="10855"/>
                    <a:pt x="5346" y="10855"/>
                  </a:cubicBezTo>
                  <a:cubicBezTo>
                    <a:pt x="5037" y="10855"/>
                    <a:pt x="4728" y="10825"/>
                    <a:pt x="4429" y="10767"/>
                  </a:cubicBezTo>
                  <a:cubicBezTo>
                    <a:pt x="3150" y="10515"/>
                    <a:pt x="1986" y="9717"/>
                    <a:pt x="1279" y="8644"/>
                  </a:cubicBezTo>
                  <a:cubicBezTo>
                    <a:pt x="526" y="7571"/>
                    <a:pt x="252" y="6247"/>
                    <a:pt x="366" y="4969"/>
                  </a:cubicBezTo>
                  <a:cubicBezTo>
                    <a:pt x="457" y="3691"/>
                    <a:pt x="936" y="2412"/>
                    <a:pt x="1827" y="1499"/>
                  </a:cubicBezTo>
                  <a:cubicBezTo>
                    <a:pt x="2550" y="719"/>
                    <a:pt x="3591" y="335"/>
                    <a:pt x="4658" y="335"/>
                  </a:cubicBezTo>
                  <a:cubicBezTo>
                    <a:pt x="4870" y="335"/>
                    <a:pt x="5084" y="351"/>
                    <a:pt x="5296" y="381"/>
                  </a:cubicBezTo>
                  <a:cubicBezTo>
                    <a:pt x="5912" y="450"/>
                    <a:pt x="6529" y="655"/>
                    <a:pt x="7054" y="1020"/>
                  </a:cubicBezTo>
                  <a:cubicBezTo>
                    <a:pt x="7579" y="1385"/>
                    <a:pt x="8012" y="1888"/>
                    <a:pt x="8355" y="2435"/>
                  </a:cubicBezTo>
                  <a:cubicBezTo>
                    <a:pt x="9017" y="3554"/>
                    <a:pt x="9313" y="4878"/>
                    <a:pt x="9313" y="6201"/>
                  </a:cubicBezTo>
                  <a:cubicBezTo>
                    <a:pt x="9313" y="6841"/>
                    <a:pt x="9245" y="7503"/>
                    <a:pt x="9062" y="8142"/>
                  </a:cubicBezTo>
                  <a:cubicBezTo>
                    <a:pt x="8880" y="8781"/>
                    <a:pt x="8606" y="9397"/>
                    <a:pt x="8126" y="9854"/>
                  </a:cubicBezTo>
                  <a:cubicBezTo>
                    <a:pt x="8606" y="9397"/>
                    <a:pt x="8902" y="8781"/>
                    <a:pt x="9085" y="8142"/>
                  </a:cubicBezTo>
                  <a:cubicBezTo>
                    <a:pt x="9268" y="7525"/>
                    <a:pt x="9359" y="6863"/>
                    <a:pt x="9382" y="6201"/>
                  </a:cubicBezTo>
                  <a:cubicBezTo>
                    <a:pt x="9405" y="4878"/>
                    <a:pt x="9153" y="3531"/>
                    <a:pt x="8514" y="2344"/>
                  </a:cubicBezTo>
                  <a:cubicBezTo>
                    <a:pt x="8195" y="1751"/>
                    <a:pt x="7761" y="1226"/>
                    <a:pt x="7213" y="815"/>
                  </a:cubicBezTo>
                  <a:cubicBezTo>
                    <a:pt x="6666" y="404"/>
                    <a:pt x="6004" y="153"/>
                    <a:pt x="5342" y="61"/>
                  </a:cubicBezTo>
                  <a:cubicBezTo>
                    <a:pt x="5097" y="21"/>
                    <a:pt x="4853" y="0"/>
                    <a:pt x="4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2052;p36">
              <a:extLst>
                <a:ext uri="{FF2B5EF4-FFF2-40B4-BE49-F238E27FC236}">
                  <a16:creationId xmlns:a16="http://schemas.microsoft.com/office/drawing/2014/main" xmlns="" id="{D2859FF1-5213-4A18-A719-83090197FDF5}"/>
                </a:ext>
              </a:extLst>
            </p:cNvPr>
            <p:cNvSpPr/>
            <p:nvPr/>
          </p:nvSpPr>
          <p:spPr>
            <a:xfrm>
              <a:off x="7150825" y="2102575"/>
              <a:ext cx="232800" cy="220700"/>
            </a:xfrm>
            <a:custGeom>
              <a:avLst/>
              <a:gdLst/>
              <a:ahLst/>
              <a:cxnLst/>
              <a:rect l="l" t="t" r="r" b="b"/>
              <a:pathLst>
                <a:path w="9312" h="8828" extrusionOk="0">
                  <a:moveTo>
                    <a:pt x="5296" y="0"/>
                  </a:moveTo>
                  <a:cubicBezTo>
                    <a:pt x="1257" y="0"/>
                    <a:pt x="1" y="4952"/>
                    <a:pt x="1391" y="7754"/>
                  </a:cubicBezTo>
                  <a:cubicBezTo>
                    <a:pt x="1596" y="8165"/>
                    <a:pt x="1825" y="8508"/>
                    <a:pt x="2076" y="8827"/>
                  </a:cubicBezTo>
                  <a:cubicBezTo>
                    <a:pt x="775" y="7138"/>
                    <a:pt x="1140" y="3372"/>
                    <a:pt x="2989" y="1706"/>
                  </a:cubicBezTo>
                  <a:cubicBezTo>
                    <a:pt x="3725" y="1048"/>
                    <a:pt x="4650" y="754"/>
                    <a:pt x="5576" y="754"/>
                  </a:cubicBezTo>
                  <a:cubicBezTo>
                    <a:pt x="7061" y="754"/>
                    <a:pt x="8549" y="1510"/>
                    <a:pt x="9266" y="2733"/>
                  </a:cubicBezTo>
                  <a:cubicBezTo>
                    <a:pt x="9266" y="2733"/>
                    <a:pt x="9288" y="2710"/>
                    <a:pt x="9311" y="2664"/>
                  </a:cubicBezTo>
                  <a:cubicBezTo>
                    <a:pt x="8672" y="1295"/>
                    <a:pt x="7577" y="245"/>
                    <a:pt x="5933" y="39"/>
                  </a:cubicBezTo>
                  <a:cubicBezTo>
                    <a:pt x="5714" y="13"/>
                    <a:pt x="5501" y="0"/>
                    <a:pt x="5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2053;p36">
              <a:extLst>
                <a:ext uri="{FF2B5EF4-FFF2-40B4-BE49-F238E27FC236}">
                  <a16:creationId xmlns:a16="http://schemas.microsoft.com/office/drawing/2014/main" xmlns="" id="{5D74CA67-352E-4864-98B6-02C3B164FDC0}"/>
                </a:ext>
              </a:extLst>
            </p:cNvPr>
            <p:cNvSpPr/>
            <p:nvPr/>
          </p:nvSpPr>
          <p:spPr>
            <a:xfrm>
              <a:off x="7167900" y="2166850"/>
              <a:ext cx="145525" cy="183800"/>
            </a:xfrm>
            <a:custGeom>
              <a:avLst/>
              <a:gdLst/>
              <a:ahLst/>
              <a:cxnLst/>
              <a:rect l="l" t="t" r="r" b="b"/>
              <a:pathLst>
                <a:path w="5821" h="7352" extrusionOk="0">
                  <a:moveTo>
                    <a:pt x="2209" y="1"/>
                  </a:moveTo>
                  <a:cubicBezTo>
                    <a:pt x="1480" y="1"/>
                    <a:pt x="917" y="248"/>
                    <a:pt x="480" y="664"/>
                  </a:cubicBezTo>
                  <a:cubicBezTo>
                    <a:pt x="0" y="2170"/>
                    <a:pt x="69" y="3905"/>
                    <a:pt x="708" y="5183"/>
                  </a:cubicBezTo>
                  <a:cubicBezTo>
                    <a:pt x="913" y="5594"/>
                    <a:pt x="1142" y="5937"/>
                    <a:pt x="1393" y="6256"/>
                  </a:cubicBezTo>
                  <a:cubicBezTo>
                    <a:pt x="1416" y="6302"/>
                    <a:pt x="1461" y="6347"/>
                    <a:pt x="1507" y="6393"/>
                  </a:cubicBezTo>
                  <a:cubicBezTo>
                    <a:pt x="1826" y="6781"/>
                    <a:pt x="2214" y="7101"/>
                    <a:pt x="2625" y="7352"/>
                  </a:cubicBezTo>
                  <a:cubicBezTo>
                    <a:pt x="5821" y="6713"/>
                    <a:pt x="5341" y="71"/>
                    <a:pt x="2306" y="2"/>
                  </a:cubicBezTo>
                  <a:cubicBezTo>
                    <a:pt x="2273" y="1"/>
                    <a:pt x="2241" y="1"/>
                    <a:pt x="2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2054;p36">
              <a:extLst>
                <a:ext uri="{FF2B5EF4-FFF2-40B4-BE49-F238E27FC236}">
                  <a16:creationId xmlns:a16="http://schemas.microsoft.com/office/drawing/2014/main" xmlns="" id="{04A44144-27C9-4EA5-8D20-7AA25FEACE81}"/>
                </a:ext>
              </a:extLst>
            </p:cNvPr>
            <p:cNvSpPr/>
            <p:nvPr/>
          </p:nvSpPr>
          <p:spPr>
            <a:xfrm>
              <a:off x="7391025" y="2365850"/>
              <a:ext cx="72475" cy="72125"/>
            </a:xfrm>
            <a:custGeom>
              <a:avLst/>
              <a:gdLst/>
              <a:ahLst/>
              <a:cxnLst/>
              <a:rect l="l" t="t" r="r" b="b"/>
              <a:pathLst>
                <a:path w="2899" h="2885" extrusionOk="0">
                  <a:moveTo>
                    <a:pt x="1509" y="0"/>
                  </a:moveTo>
                  <a:cubicBezTo>
                    <a:pt x="1174" y="0"/>
                    <a:pt x="852" y="122"/>
                    <a:pt x="639" y="487"/>
                  </a:cubicBezTo>
                  <a:cubicBezTo>
                    <a:pt x="0" y="1606"/>
                    <a:pt x="1370" y="2656"/>
                    <a:pt x="1780" y="2884"/>
                  </a:cubicBezTo>
                  <a:lnTo>
                    <a:pt x="2899" y="487"/>
                  </a:lnTo>
                  <a:cubicBezTo>
                    <a:pt x="2899" y="487"/>
                    <a:pt x="2179" y="0"/>
                    <a:pt x="1509" y="0"/>
                  </a:cubicBez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2055;p36">
              <a:extLst>
                <a:ext uri="{FF2B5EF4-FFF2-40B4-BE49-F238E27FC236}">
                  <a16:creationId xmlns:a16="http://schemas.microsoft.com/office/drawing/2014/main" xmlns="" id="{B87F128D-1B14-4527-BEF1-3145F34865CB}"/>
                </a:ext>
              </a:extLst>
            </p:cNvPr>
            <p:cNvSpPr/>
            <p:nvPr/>
          </p:nvSpPr>
          <p:spPr>
            <a:xfrm>
              <a:off x="7397850" y="2362100"/>
              <a:ext cx="65650" cy="75875"/>
            </a:xfrm>
            <a:custGeom>
              <a:avLst/>
              <a:gdLst/>
              <a:ahLst/>
              <a:cxnLst/>
              <a:rect l="l" t="t" r="r" b="b"/>
              <a:pathLst>
                <a:path w="2626" h="3035" extrusionOk="0">
                  <a:moveTo>
                    <a:pt x="1147" y="0"/>
                  </a:moveTo>
                  <a:cubicBezTo>
                    <a:pt x="964" y="0"/>
                    <a:pt x="779" y="45"/>
                    <a:pt x="617" y="158"/>
                  </a:cubicBezTo>
                  <a:cubicBezTo>
                    <a:pt x="366" y="295"/>
                    <a:pt x="206" y="523"/>
                    <a:pt x="115" y="752"/>
                  </a:cubicBezTo>
                  <a:cubicBezTo>
                    <a:pt x="24" y="1003"/>
                    <a:pt x="1" y="1276"/>
                    <a:pt x="47" y="1528"/>
                  </a:cubicBezTo>
                  <a:cubicBezTo>
                    <a:pt x="115" y="1779"/>
                    <a:pt x="229" y="2007"/>
                    <a:pt x="389" y="2190"/>
                  </a:cubicBezTo>
                  <a:cubicBezTo>
                    <a:pt x="686" y="2578"/>
                    <a:pt x="1074" y="2851"/>
                    <a:pt x="1507" y="3034"/>
                  </a:cubicBezTo>
                  <a:cubicBezTo>
                    <a:pt x="1165" y="2737"/>
                    <a:pt x="845" y="2395"/>
                    <a:pt x="640" y="2030"/>
                  </a:cubicBezTo>
                  <a:cubicBezTo>
                    <a:pt x="412" y="1665"/>
                    <a:pt x="321" y="1254"/>
                    <a:pt x="457" y="888"/>
                  </a:cubicBezTo>
                  <a:cubicBezTo>
                    <a:pt x="610" y="540"/>
                    <a:pt x="887" y="316"/>
                    <a:pt x="1289" y="316"/>
                  </a:cubicBezTo>
                  <a:cubicBezTo>
                    <a:pt x="1308" y="316"/>
                    <a:pt x="1328" y="317"/>
                    <a:pt x="1348" y="318"/>
                  </a:cubicBezTo>
                  <a:cubicBezTo>
                    <a:pt x="1759" y="318"/>
                    <a:pt x="2192" y="478"/>
                    <a:pt x="2626" y="637"/>
                  </a:cubicBezTo>
                  <a:cubicBezTo>
                    <a:pt x="2283" y="341"/>
                    <a:pt x="1873" y="90"/>
                    <a:pt x="1370" y="21"/>
                  </a:cubicBezTo>
                  <a:cubicBezTo>
                    <a:pt x="1297" y="8"/>
                    <a:pt x="1222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2056;p36">
              <a:extLst>
                <a:ext uri="{FF2B5EF4-FFF2-40B4-BE49-F238E27FC236}">
                  <a16:creationId xmlns:a16="http://schemas.microsoft.com/office/drawing/2014/main" xmlns="" id="{10263F18-7176-46BF-AF87-347705ED725C}"/>
                </a:ext>
              </a:extLst>
            </p:cNvPr>
            <p:cNvSpPr/>
            <p:nvPr/>
          </p:nvSpPr>
          <p:spPr>
            <a:xfrm>
              <a:off x="7496575" y="2437950"/>
              <a:ext cx="31825" cy="29075"/>
            </a:xfrm>
            <a:custGeom>
              <a:avLst/>
              <a:gdLst/>
              <a:ahLst/>
              <a:cxnLst/>
              <a:rect l="l" t="t" r="r" b="b"/>
              <a:pathLst>
                <a:path w="1273" h="1163" extrusionOk="0">
                  <a:moveTo>
                    <a:pt x="959" y="0"/>
                  </a:moveTo>
                  <a:lnTo>
                    <a:pt x="1" y="1141"/>
                  </a:lnTo>
                  <a:cubicBezTo>
                    <a:pt x="1" y="1141"/>
                    <a:pt x="109" y="1163"/>
                    <a:pt x="256" y="1163"/>
                  </a:cubicBezTo>
                  <a:cubicBezTo>
                    <a:pt x="636" y="1163"/>
                    <a:pt x="1272" y="1020"/>
                    <a:pt x="959" y="0"/>
                  </a:cubicBez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2057;p36">
              <a:extLst>
                <a:ext uri="{FF2B5EF4-FFF2-40B4-BE49-F238E27FC236}">
                  <a16:creationId xmlns:a16="http://schemas.microsoft.com/office/drawing/2014/main" xmlns="" id="{6464E045-32B0-45B5-99FB-230EAF836A0D}"/>
                </a:ext>
              </a:extLst>
            </p:cNvPr>
            <p:cNvSpPr/>
            <p:nvPr/>
          </p:nvSpPr>
          <p:spPr>
            <a:xfrm>
              <a:off x="7496575" y="2437950"/>
              <a:ext cx="30850" cy="32550"/>
            </a:xfrm>
            <a:custGeom>
              <a:avLst/>
              <a:gdLst/>
              <a:ahLst/>
              <a:cxnLst/>
              <a:rect l="l" t="t" r="r" b="b"/>
              <a:pathLst>
                <a:path w="1234" h="1302" extrusionOk="0">
                  <a:moveTo>
                    <a:pt x="959" y="0"/>
                  </a:moveTo>
                  <a:cubicBezTo>
                    <a:pt x="959" y="91"/>
                    <a:pt x="937" y="183"/>
                    <a:pt x="937" y="251"/>
                  </a:cubicBezTo>
                  <a:lnTo>
                    <a:pt x="891" y="479"/>
                  </a:lnTo>
                  <a:cubicBezTo>
                    <a:pt x="868" y="616"/>
                    <a:pt x="822" y="730"/>
                    <a:pt x="754" y="799"/>
                  </a:cubicBezTo>
                  <a:cubicBezTo>
                    <a:pt x="640" y="982"/>
                    <a:pt x="343" y="1050"/>
                    <a:pt x="1" y="1141"/>
                  </a:cubicBezTo>
                  <a:cubicBezTo>
                    <a:pt x="161" y="1255"/>
                    <a:pt x="320" y="1301"/>
                    <a:pt x="503" y="1301"/>
                  </a:cubicBezTo>
                  <a:cubicBezTo>
                    <a:pt x="685" y="1301"/>
                    <a:pt x="914" y="1210"/>
                    <a:pt x="1051" y="1050"/>
                  </a:cubicBezTo>
                  <a:cubicBezTo>
                    <a:pt x="1188" y="867"/>
                    <a:pt x="1233" y="662"/>
                    <a:pt x="1188" y="479"/>
                  </a:cubicBezTo>
                  <a:cubicBezTo>
                    <a:pt x="1188" y="388"/>
                    <a:pt x="1142" y="297"/>
                    <a:pt x="1119" y="228"/>
                  </a:cubicBezTo>
                  <a:cubicBezTo>
                    <a:pt x="1074" y="137"/>
                    <a:pt x="1028" y="69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2058;p36">
              <a:extLst>
                <a:ext uri="{FF2B5EF4-FFF2-40B4-BE49-F238E27FC236}">
                  <a16:creationId xmlns:a16="http://schemas.microsoft.com/office/drawing/2014/main" xmlns="" id="{21C51216-F098-446B-9320-CEA6859069AE}"/>
                </a:ext>
              </a:extLst>
            </p:cNvPr>
            <p:cNvSpPr/>
            <p:nvPr/>
          </p:nvSpPr>
          <p:spPr>
            <a:xfrm>
              <a:off x="7808500" y="2503225"/>
              <a:ext cx="197725" cy="104425"/>
            </a:xfrm>
            <a:custGeom>
              <a:avLst/>
              <a:gdLst/>
              <a:ahLst/>
              <a:cxnLst/>
              <a:rect l="l" t="t" r="r" b="b"/>
              <a:pathLst>
                <a:path w="7909" h="4177" extrusionOk="0">
                  <a:moveTo>
                    <a:pt x="3726" y="0"/>
                  </a:moveTo>
                  <a:cubicBezTo>
                    <a:pt x="1992" y="0"/>
                    <a:pt x="337" y="605"/>
                    <a:pt x="169" y="1886"/>
                  </a:cubicBezTo>
                  <a:cubicBezTo>
                    <a:pt x="1" y="3269"/>
                    <a:pt x="2484" y="4176"/>
                    <a:pt x="4677" y="4176"/>
                  </a:cubicBezTo>
                  <a:cubicBezTo>
                    <a:pt x="6355" y="4176"/>
                    <a:pt x="7864" y="3645"/>
                    <a:pt x="7884" y="2388"/>
                  </a:cubicBezTo>
                  <a:cubicBezTo>
                    <a:pt x="7909" y="834"/>
                    <a:pt x="5762" y="0"/>
                    <a:pt x="3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2059;p36">
              <a:extLst>
                <a:ext uri="{FF2B5EF4-FFF2-40B4-BE49-F238E27FC236}">
                  <a16:creationId xmlns:a16="http://schemas.microsoft.com/office/drawing/2014/main" xmlns="" id="{0D36E77B-AAF4-47CF-B2B1-E319617E709D}"/>
                </a:ext>
              </a:extLst>
            </p:cNvPr>
            <p:cNvSpPr/>
            <p:nvPr/>
          </p:nvSpPr>
          <p:spPr>
            <a:xfrm>
              <a:off x="7137525" y="2383175"/>
              <a:ext cx="162250" cy="86000"/>
            </a:xfrm>
            <a:custGeom>
              <a:avLst/>
              <a:gdLst/>
              <a:ahLst/>
              <a:cxnLst/>
              <a:rect l="l" t="t" r="r" b="b"/>
              <a:pathLst>
                <a:path w="6490" h="3440" extrusionOk="0">
                  <a:moveTo>
                    <a:pt x="3060" y="1"/>
                  </a:moveTo>
                  <a:cubicBezTo>
                    <a:pt x="1632" y="1"/>
                    <a:pt x="269" y="500"/>
                    <a:pt x="143" y="1552"/>
                  </a:cubicBezTo>
                  <a:cubicBezTo>
                    <a:pt x="0" y="2690"/>
                    <a:pt x="2042" y="3440"/>
                    <a:pt x="3843" y="3440"/>
                  </a:cubicBezTo>
                  <a:cubicBezTo>
                    <a:pt x="5219" y="3440"/>
                    <a:pt x="6455" y="3001"/>
                    <a:pt x="6465" y="1963"/>
                  </a:cubicBezTo>
                  <a:cubicBezTo>
                    <a:pt x="6490" y="683"/>
                    <a:pt x="4730" y="1"/>
                    <a:pt x="3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2060;p36">
              <a:extLst>
                <a:ext uri="{FF2B5EF4-FFF2-40B4-BE49-F238E27FC236}">
                  <a16:creationId xmlns:a16="http://schemas.microsoft.com/office/drawing/2014/main" xmlns="" id="{75F6F532-BA4B-4D12-9FD5-0BB993B311DA}"/>
                </a:ext>
              </a:extLst>
            </p:cNvPr>
            <p:cNvSpPr/>
            <p:nvPr/>
          </p:nvSpPr>
          <p:spPr>
            <a:xfrm>
              <a:off x="7351075" y="2514975"/>
              <a:ext cx="17150" cy="40550"/>
            </a:xfrm>
            <a:custGeom>
              <a:avLst/>
              <a:gdLst/>
              <a:ahLst/>
              <a:cxnLst/>
              <a:rect l="l" t="t" r="r" b="b"/>
              <a:pathLst>
                <a:path w="686" h="1622" fill="none" extrusionOk="0">
                  <a:moveTo>
                    <a:pt x="92" y="1621"/>
                  </a:moveTo>
                  <a:cubicBezTo>
                    <a:pt x="92" y="1621"/>
                    <a:pt x="0" y="503"/>
                    <a:pt x="685" y="0"/>
                  </a:cubicBezTo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2061;p36">
              <a:extLst>
                <a:ext uri="{FF2B5EF4-FFF2-40B4-BE49-F238E27FC236}">
                  <a16:creationId xmlns:a16="http://schemas.microsoft.com/office/drawing/2014/main" xmlns="" id="{8B243A17-10DF-40EC-B009-FFBC62F73B9C}"/>
                </a:ext>
              </a:extLst>
            </p:cNvPr>
            <p:cNvSpPr/>
            <p:nvPr/>
          </p:nvSpPr>
          <p:spPr>
            <a:xfrm>
              <a:off x="7355075" y="2496725"/>
              <a:ext cx="340100" cy="64500"/>
            </a:xfrm>
            <a:custGeom>
              <a:avLst/>
              <a:gdLst/>
              <a:ahLst/>
              <a:cxnLst/>
              <a:rect l="l" t="t" r="r" b="b"/>
              <a:pathLst>
                <a:path w="13604" h="2580" fill="none" extrusionOk="0">
                  <a:moveTo>
                    <a:pt x="0" y="1552"/>
                  </a:moveTo>
                  <a:cubicBezTo>
                    <a:pt x="0" y="1552"/>
                    <a:pt x="434" y="1666"/>
                    <a:pt x="1141" y="1826"/>
                  </a:cubicBezTo>
                  <a:cubicBezTo>
                    <a:pt x="1507" y="1895"/>
                    <a:pt x="1963" y="1986"/>
                    <a:pt x="2465" y="2054"/>
                  </a:cubicBezTo>
                  <a:cubicBezTo>
                    <a:pt x="4976" y="2420"/>
                    <a:pt x="8993" y="2579"/>
                    <a:pt x="12417" y="730"/>
                  </a:cubicBezTo>
                  <a:cubicBezTo>
                    <a:pt x="12828" y="502"/>
                    <a:pt x="13239" y="274"/>
                    <a:pt x="13604" y="0"/>
                  </a:cubicBezTo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2062;p36">
              <a:extLst>
                <a:ext uri="{FF2B5EF4-FFF2-40B4-BE49-F238E27FC236}">
                  <a16:creationId xmlns:a16="http://schemas.microsoft.com/office/drawing/2014/main" xmlns="" id="{929E7463-9029-4C80-9901-64CE5D9D424F}"/>
                </a:ext>
              </a:extLst>
            </p:cNvPr>
            <p:cNvSpPr/>
            <p:nvPr/>
          </p:nvSpPr>
          <p:spPr>
            <a:xfrm>
              <a:off x="7665500" y="2481875"/>
              <a:ext cx="43950" cy="47950"/>
            </a:xfrm>
            <a:custGeom>
              <a:avLst/>
              <a:gdLst/>
              <a:ahLst/>
              <a:cxnLst/>
              <a:rect l="l" t="t" r="r" b="b"/>
              <a:pathLst>
                <a:path w="1758" h="1918" fill="none" extrusionOk="0">
                  <a:moveTo>
                    <a:pt x="0" y="1"/>
                  </a:moveTo>
                  <a:cubicBezTo>
                    <a:pt x="0" y="1"/>
                    <a:pt x="1712" y="183"/>
                    <a:pt x="1758" y="1918"/>
                  </a:cubicBezTo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2063;p36">
              <a:extLst>
                <a:ext uri="{FF2B5EF4-FFF2-40B4-BE49-F238E27FC236}">
                  <a16:creationId xmlns:a16="http://schemas.microsoft.com/office/drawing/2014/main" xmlns="" id="{27D9AC4A-2494-4C32-BE73-4376AAC69BBA}"/>
                </a:ext>
              </a:extLst>
            </p:cNvPr>
            <p:cNvSpPr/>
            <p:nvPr/>
          </p:nvSpPr>
          <p:spPr>
            <a:xfrm>
              <a:off x="7383600" y="2514975"/>
              <a:ext cx="282475" cy="198825"/>
            </a:xfrm>
            <a:custGeom>
              <a:avLst/>
              <a:gdLst/>
              <a:ahLst/>
              <a:cxnLst/>
              <a:rect l="l" t="t" r="r" b="b"/>
              <a:pathLst>
                <a:path w="11299" h="7953" extrusionOk="0">
                  <a:moveTo>
                    <a:pt x="11276" y="0"/>
                  </a:moveTo>
                  <a:lnTo>
                    <a:pt x="11276" y="0"/>
                  </a:lnTo>
                  <a:cubicBezTo>
                    <a:pt x="9052" y="1202"/>
                    <a:pt x="6577" y="1555"/>
                    <a:pt x="4427" y="1555"/>
                  </a:cubicBezTo>
                  <a:cubicBezTo>
                    <a:pt x="3268" y="1555"/>
                    <a:pt x="2204" y="1452"/>
                    <a:pt x="1324" y="1324"/>
                  </a:cubicBezTo>
                  <a:cubicBezTo>
                    <a:pt x="822" y="1256"/>
                    <a:pt x="366" y="1165"/>
                    <a:pt x="0" y="1096"/>
                  </a:cubicBezTo>
                  <a:lnTo>
                    <a:pt x="0" y="1096"/>
                  </a:lnTo>
                  <a:cubicBezTo>
                    <a:pt x="0" y="1096"/>
                    <a:pt x="571" y="2306"/>
                    <a:pt x="776" y="4360"/>
                  </a:cubicBezTo>
                  <a:cubicBezTo>
                    <a:pt x="913" y="5707"/>
                    <a:pt x="1598" y="7373"/>
                    <a:pt x="3264" y="7830"/>
                  </a:cubicBezTo>
                  <a:cubicBezTo>
                    <a:pt x="3548" y="7909"/>
                    <a:pt x="3861" y="7952"/>
                    <a:pt x="4206" y="7952"/>
                  </a:cubicBezTo>
                  <a:cubicBezTo>
                    <a:pt x="4945" y="7952"/>
                    <a:pt x="5828" y="7756"/>
                    <a:pt x="6871" y="7305"/>
                  </a:cubicBezTo>
                  <a:cubicBezTo>
                    <a:pt x="7944" y="6825"/>
                    <a:pt x="8742" y="6209"/>
                    <a:pt x="9359" y="5501"/>
                  </a:cubicBezTo>
                  <a:cubicBezTo>
                    <a:pt x="10272" y="4497"/>
                    <a:pt x="10751" y="3356"/>
                    <a:pt x="11002" y="2374"/>
                  </a:cubicBezTo>
                  <a:cubicBezTo>
                    <a:pt x="11299" y="1256"/>
                    <a:pt x="11299" y="320"/>
                    <a:pt x="11276" y="0"/>
                  </a:cubicBezTo>
                  <a:close/>
                </a:path>
              </a:pathLst>
            </a:custGeom>
            <a:solidFill>
              <a:srgbClr val="890D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2064;p36">
              <a:extLst>
                <a:ext uri="{FF2B5EF4-FFF2-40B4-BE49-F238E27FC236}">
                  <a16:creationId xmlns:a16="http://schemas.microsoft.com/office/drawing/2014/main" xmlns="" id="{B7405B56-9018-4733-BDDC-FBFF671B8A7A}"/>
                </a:ext>
              </a:extLst>
            </p:cNvPr>
            <p:cNvSpPr/>
            <p:nvPr/>
          </p:nvSpPr>
          <p:spPr>
            <a:xfrm>
              <a:off x="7465200" y="2644825"/>
              <a:ext cx="152375" cy="68975"/>
            </a:xfrm>
            <a:custGeom>
              <a:avLst/>
              <a:gdLst/>
              <a:ahLst/>
              <a:cxnLst/>
              <a:rect l="l" t="t" r="r" b="b"/>
              <a:pathLst>
                <a:path w="6095" h="2759" extrusionOk="0">
                  <a:moveTo>
                    <a:pt x="4781" y="1"/>
                  </a:moveTo>
                  <a:cubicBezTo>
                    <a:pt x="3361" y="1"/>
                    <a:pt x="2306" y="1015"/>
                    <a:pt x="2306" y="1015"/>
                  </a:cubicBezTo>
                  <a:cubicBezTo>
                    <a:pt x="731" y="1038"/>
                    <a:pt x="183" y="1905"/>
                    <a:pt x="0" y="2636"/>
                  </a:cubicBezTo>
                  <a:cubicBezTo>
                    <a:pt x="284" y="2715"/>
                    <a:pt x="597" y="2758"/>
                    <a:pt x="942" y="2758"/>
                  </a:cubicBezTo>
                  <a:cubicBezTo>
                    <a:pt x="1681" y="2758"/>
                    <a:pt x="2564" y="2562"/>
                    <a:pt x="3607" y="2111"/>
                  </a:cubicBezTo>
                  <a:cubicBezTo>
                    <a:pt x="4680" y="1631"/>
                    <a:pt x="5478" y="1015"/>
                    <a:pt x="6095" y="307"/>
                  </a:cubicBezTo>
                  <a:cubicBezTo>
                    <a:pt x="5637" y="86"/>
                    <a:pt x="5194" y="1"/>
                    <a:pt x="4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2065;p36">
              <a:extLst>
                <a:ext uri="{FF2B5EF4-FFF2-40B4-BE49-F238E27FC236}">
                  <a16:creationId xmlns:a16="http://schemas.microsoft.com/office/drawing/2014/main" xmlns="" id="{BD9F0AA8-79EF-4A7D-AE49-A8DB46ED2897}"/>
                </a:ext>
              </a:extLst>
            </p:cNvPr>
            <p:cNvSpPr/>
            <p:nvPr/>
          </p:nvSpPr>
          <p:spPr>
            <a:xfrm>
              <a:off x="7416700" y="2514975"/>
              <a:ext cx="249375" cy="88775"/>
            </a:xfrm>
            <a:custGeom>
              <a:avLst/>
              <a:gdLst/>
              <a:ahLst/>
              <a:cxnLst/>
              <a:rect l="l" t="t" r="r" b="b"/>
              <a:pathLst>
                <a:path w="9975" h="3551" extrusionOk="0">
                  <a:moveTo>
                    <a:pt x="9952" y="0"/>
                  </a:moveTo>
                  <a:lnTo>
                    <a:pt x="9952" y="0"/>
                  </a:lnTo>
                  <a:cubicBezTo>
                    <a:pt x="7728" y="1202"/>
                    <a:pt x="5253" y="1555"/>
                    <a:pt x="3103" y="1555"/>
                  </a:cubicBezTo>
                  <a:cubicBezTo>
                    <a:pt x="1944" y="1555"/>
                    <a:pt x="880" y="1452"/>
                    <a:pt x="0" y="1324"/>
                  </a:cubicBezTo>
                  <a:lnTo>
                    <a:pt x="0" y="1324"/>
                  </a:lnTo>
                  <a:cubicBezTo>
                    <a:pt x="114" y="1986"/>
                    <a:pt x="411" y="3105"/>
                    <a:pt x="662" y="3264"/>
                  </a:cubicBezTo>
                  <a:cubicBezTo>
                    <a:pt x="800" y="3360"/>
                    <a:pt x="2044" y="3550"/>
                    <a:pt x="3670" y="3550"/>
                  </a:cubicBezTo>
                  <a:cubicBezTo>
                    <a:pt x="5533" y="3550"/>
                    <a:pt x="7898" y="3301"/>
                    <a:pt x="9678" y="2374"/>
                  </a:cubicBezTo>
                  <a:cubicBezTo>
                    <a:pt x="9975" y="1256"/>
                    <a:pt x="9975" y="320"/>
                    <a:pt x="99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2066;p36">
              <a:extLst>
                <a:ext uri="{FF2B5EF4-FFF2-40B4-BE49-F238E27FC236}">
                  <a16:creationId xmlns:a16="http://schemas.microsoft.com/office/drawing/2014/main" xmlns="" id="{A899330F-F0C5-4C52-9D04-937CE4EAC4C4}"/>
                </a:ext>
              </a:extLst>
            </p:cNvPr>
            <p:cNvSpPr/>
            <p:nvPr/>
          </p:nvSpPr>
          <p:spPr>
            <a:xfrm>
              <a:off x="7383600" y="2514975"/>
              <a:ext cx="282475" cy="202025"/>
            </a:xfrm>
            <a:custGeom>
              <a:avLst/>
              <a:gdLst/>
              <a:ahLst/>
              <a:cxnLst/>
              <a:rect l="l" t="t" r="r" b="b"/>
              <a:pathLst>
                <a:path w="11299" h="8081" fill="none" extrusionOk="0">
                  <a:moveTo>
                    <a:pt x="11002" y="2374"/>
                  </a:moveTo>
                  <a:cubicBezTo>
                    <a:pt x="10751" y="3356"/>
                    <a:pt x="10272" y="4497"/>
                    <a:pt x="9359" y="5501"/>
                  </a:cubicBezTo>
                  <a:cubicBezTo>
                    <a:pt x="8742" y="6209"/>
                    <a:pt x="7944" y="6825"/>
                    <a:pt x="6871" y="7305"/>
                  </a:cubicBezTo>
                  <a:cubicBezTo>
                    <a:pt x="5341" y="7966"/>
                    <a:pt x="4155" y="8081"/>
                    <a:pt x="3264" y="7830"/>
                  </a:cubicBezTo>
                  <a:cubicBezTo>
                    <a:pt x="1598" y="7373"/>
                    <a:pt x="913" y="5707"/>
                    <a:pt x="776" y="4360"/>
                  </a:cubicBezTo>
                  <a:cubicBezTo>
                    <a:pt x="571" y="2306"/>
                    <a:pt x="0" y="1096"/>
                    <a:pt x="0" y="1096"/>
                  </a:cubicBezTo>
                  <a:cubicBezTo>
                    <a:pt x="366" y="1165"/>
                    <a:pt x="822" y="1256"/>
                    <a:pt x="1324" y="1324"/>
                  </a:cubicBezTo>
                  <a:cubicBezTo>
                    <a:pt x="3835" y="1690"/>
                    <a:pt x="7852" y="1849"/>
                    <a:pt x="11276" y="0"/>
                  </a:cubicBezTo>
                  <a:cubicBezTo>
                    <a:pt x="11299" y="320"/>
                    <a:pt x="11299" y="1256"/>
                    <a:pt x="11002" y="2374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2067;p36">
              <a:extLst>
                <a:ext uri="{FF2B5EF4-FFF2-40B4-BE49-F238E27FC236}">
                  <a16:creationId xmlns:a16="http://schemas.microsoft.com/office/drawing/2014/main" xmlns="" id="{315E73C9-82C9-4A65-86BA-DE990E404619}"/>
                </a:ext>
              </a:extLst>
            </p:cNvPr>
            <p:cNvSpPr/>
            <p:nvPr/>
          </p:nvSpPr>
          <p:spPr>
            <a:xfrm>
              <a:off x="7256425" y="1968175"/>
              <a:ext cx="136325" cy="70125"/>
            </a:xfrm>
            <a:custGeom>
              <a:avLst/>
              <a:gdLst/>
              <a:ahLst/>
              <a:cxnLst/>
              <a:rect l="l" t="t" r="r" b="b"/>
              <a:pathLst>
                <a:path w="5453" h="2805" extrusionOk="0">
                  <a:moveTo>
                    <a:pt x="2634" y="1"/>
                  </a:moveTo>
                  <a:cubicBezTo>
                    <a:pt x="1090" y="1"/>
                    <a:pt x="0" y="1254"/>
                    <a:pt x="317" y="1649"/>
                  </a:cubicBezTo>
                  <a:cubicBezTo>
                    <a:pt x="409" y="1764"/>
                    <a:pt x="536" y="1804"/>
                    <a:pt x="693" y="1804"/>
                  </a:cubicBezTo>
                  <a:cubicBezTo>
                    <a:pt x="1041" y="1804"/>
                    <a:pt x="1537" y="1611"/>
                    <a:pt x="2134" y="1611"/>
                  </a:cubicBezTo>
                  <a:cubicBezTo>
                    <a:pt x="2338" y="1611"/>
                    <a:pt x="2555" y="1634"/>
                    <a:pt x="2782" y="1695"/>
                  </a:cubicBezTo>
                  <a:cubicBezTo>
                    <a:pt x="3795" y="1973"/>
                    <a:pt x="4480" y="2805"/>
                    <a:pt x="4911" y="2805"/>
                  </a:cubicBezTo>
                  <a:cubicBezTo>
                    <a:pt x="4976" y="2805"/>
                    <a:pt x="5034" y="2786"/>
                    <a:pt x="5087" y="2745"/>
                  </a:cubicBezTo>
                  <a:cubicBezTo>
                    <a:pt x="5453" y="2448"/>
                    <a:pt x="5270" y="599"/>
                    <a:pt x="3375" y="97"/>
                  </a:cubicBezTo>
                  <a:cubicBezTo>
                    <a:pt x="3120" y="30"/>
                    <a:pt x="2872" y="1"/>
                    <a:pt x="2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2068;p36">
              <a:extLst>
                <a:ext uri="{FF2B5EF4-FFF2-40B4-BE49-F238E27FC236}">
                  <a16:creationId xmlns:a16="http://schemas.microsoft.com/office/drawing/2014/main" xmlns="" id="{EACB6EE5-627A-48E6-92DB-45ED82DFCB24}"/>
                </a:ext>
              </a:extLst>
            </p:cNvPr>
            <p:cNvSpPr/>
            <p:nvPr/>
          </p:nvSpPr>
          <p:spPr>
            <a:xfrm>
              <a:off x="7821925" y="2041750"/>
              <a:ext cx="136325" cy="69600"/>
            </a:xfrm>
            <a:custGeom>
              <a:avLst/>
              <a:gdLst/>
              <a:ahLst/>
              <a:cxnLst/>
              <a:rect l="l" t="t" r="r" b="b"/>
              <a:pathLst>
                <a:path w="5453" h="2784" extrusionOk="0">
                  <a:moveTo>
                    <a:pt x="2626" y="1"/>
                  </a:moveTo>
                  <a:cubicBezTo>
                    <a:pt x="1086" y="1"/>
                    <a:pt x="1" y="1233"/>
                    <a:pt x="317" y="1628"/>
                  </a:cubicBezTo>
                  <a:cubicBezTo>
                    <a:pt x="409" y="1743"/>
                    <a:pt x="536" y="1783"/>
                    <a:pt x="693" y="1783"/>
                  </a:cubicBezTo>
                  <a:cubicBezTo>
                    <a:pt x="1041" y="1783"/>
                    <a:pt x="1537" y="1590"/>
                    <a:pt x="2133" y="1590"/>
                  </a:cubicBezTo>
                  <a:cubicBezTo>
                    <a:pt x="2338" y="1590"/>
                    <a:pt x="2555" y="1612"/>
                    <a:pt x="2782" y="1674"/>
                  </a:cubicBezTo>
                  <a:cubicBezTo>
                    <a:pt x="3795" y="1952"/>
                    <a:pt x="4480" y="2783"/>
                    <a:pt x="4911" y="2783"/>
                  </a:cubicBezTo>
                  <a:cubicBezTo>
                    <a:pt x="4975" y="2783"/>
                    <a:pt x="5034" y="2765"/>
                    <a:pt x="5087" y="2724"/>
                  </a:cubicBezTo>
                  <a:cubicBezTo>
                    <a:pt x="5452" y="2450"/>
                    <a:pt x="5270" y="578"/>
                    <a:pt x="3375" y="99"/>
                  </a:cubicBezTo>
                  <a:cubicBezTo>
                    <a:pt x="3117" y="31"/>
                    <a:pt x="2866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2069;p36">
              <a:extLst>
                <a:ext uri="{FF2B5EF4-FFF2-40B4-BE49-F238E27FC236}">
                  <a16:creationId xmlns:a16="http://schemas.microsoft.com/office/drawing/2014/main" xmlns="" id="{D6DFCD5B-CC84-43CA-8E69-65A45DC941AF}"/>
                </a:ext>
              </a:extLst>
            </p:cNvPr>
            <p:cNvSpPr/>
            <p:nvPr/>
          </p:nvSpPr>
          <p:spPr>
            <a:xfrm>
              <a:off x="7420125" y="1920950"/>
              <a:ext cx="819450" cy="720725"/>
            </a:xfrm>
            <a:custGeom>
              <a:avLst/>
              <a:gdLst/>
              <a:ahLst/>
              <a:cxnLst/>
              <a:rect l="l" t="t" r="r" b="b"/>
              <a:pathLst>
                <a:path w="32778" h="28829" fill="none" extrusionOk="0">
                  <a:moveTo>
                    <a:pt x="19173" y="3584"/>
                  </a:moveTo>
                  <a:cubicBezTo>
                    <a:pt x="32777" y="7031"/>
                    <a:pt x="29194" y="28829"/>
                    <a:pt x="14608" y="25839"/>
                  </a:cubicBezTo>
                  <a:cubicBezTo>
                    <a:pt x="0" y="22871"/>
                    <a:pt x="4930" y="0"/>
                    <a:pt x="19173" y="3584"/>
                  </a:cubicBezTo>
                  <a:close/>
                </a:path>
              </a:pathLst>
            </a:custGeom>
            <a:solidFill>
              <a:schemeClr val="dk1"/>
            </a:solidFill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2070;p36">
              <a:extLst>
                <a:ext uri="{FF2B5EF4-FFF2-40B4-BE49-F238E27FC236}">
                  <a16:creationId xmlns:a16="http://schemas.microsoft.com/office/drawing/2014/main" xmlns="" id="{25263E2C-C54C-4B64-ABB3-9CC15147B800}"/>
                </a:ext>
              </a:extLst>
            </p:cNvPr>
            <p:cNvSpPr/>
            <p:nvPr/>
          </p:nvSpPr>
          <p:spPr>
            <a:xfrm>
              <a:off x="6942500" y="1876425"/>
              <a:ext cx="672225" cy="660250"/>
            </a:xfrm>
            <a:custGeom>
              <a:avLst/>
              <a:gdLst/>
              <a:ahLst/>
              <a:cxnLst/>
              <a:rect l="l" t="t" r="r" b="b"/>
              <a:pathLst>
                <a:path w="26889" h="26410" fill="none" extrusionOk="0">
                  <a:moveTo>
                    <a:pt x="15704" y="2831"/>
                  </a:moveTo>
                  <a:cubicBezTo>
                    <a:pt x="26889" y="5525"/>
                    <a:pt x="23921" y="26410"/>
                    <a:pt x="11961" y="23625"/>
                  </a:cubicBezTo>
                  <a:cubicBezTo>
                    <a:pt x="0" y="20840"/>
                    <a:pt x="3903" y="1"/>
                    <a:pt x="15704" y="2831"/>
                  </a:cubicBezTo>
                  <a:close/>
                </a:path>
              </a:pathLst>
            </a:custGeom>
            <a:solidFill>
              <a:schemeClr val="dk1"/>
            </a:solidFill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2071;p36">
              <a:extLst>
                <a:ext uri="{FF2B5EF4-FFF2-40B4-BE49-F238E27FC236}">
                  <a16:creationId xmlns:a16="http://schemas.microsoft.com/office/drawing/2014/main" xmlns="" id="{59B3DECF-B111-4035-8701-59F6CF21EBD7}"/>
                </a:ext>
              </a:extLst>
            </p:cNvPr>
            <p:cNvSpPr/>
            <p:nvPr/>
          </p:nvSpPr>
          <p:spPr>
            <a:xfrm>
              <a:off x="7508575" y="2219950"/>
              <a:ext cx="59925" cy="26275"/>
            </a:xfrm>
            <a:custGeom>
              <a:avLst/>
              <a:gdLst/>
              <a:ahLst/>
              <a:cxnLst/>
              <a:rect l="l" t="t" r="r" b="b"/>
              <a:pathLst>
                <a:path w="2397" h="1051" fill="none" extrusionOk="0">
                  <a:moveTo>
                    <a:pt x="0" y="457"/>
                  </a:moveTo>
                  <a:cubicBezTo>
                    <a:pt x="0" y="457"/>
                    <a:pt x="1210" y="1"/>
                    <a:pt x="2397" y="1051"/>
                  </a:cubicBezTo>
                </a:path>
              </a:pathLst>
            </a:custGeom>
            <a:solidFill>
              <a:schemeClr val="dk1"/>
            </a:solidFill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2072;p36">
              <a:extLst>
                <a:ext uri="{FF2B5EF4-FFF2-40B4-BE49-F238E27FC236}">
                  <a16:creationId xmlns:a16="http://schemas.microsoft.com/office/drawing/2014/main" xmlns="" id="{54EDC8A1-FD39-400D-88E4-9235C2080D20}"/>
                </a:ext>
              </a:extLst>
            </p:cNvPr>
            <p:cNvSpPr/>
            <p:nvPr/>
          </p:nvSpPr>
          <p:spPr>
            <a:xfrm>
              <a:off x="8111725" y="2279300"/>
              <a:ext cx="166650" cy="85050"/>
            </a:xfrm>
            <a:custGeom>
              <a:avLst/>
              <a:gdLst/>
              <a:ahLst/>
              <a:cxnLst/>
              <a:rect l="l" t="t" r="r" b="b"/>
              <a:pathLst>
                <a:path w="6666" h="3402" fill="none" extrusionOk="0">
                  <a:moveTo>
                    <a:pt x="0" y="1"/>
                  </a:moveTo>
                  <a:lnTo>
                    <a:pt x="6665" y="3402"/>
                  </a:lnTo>
                </a:path>
              </a:pathLst>
            </a:custGeom>
            <a:solidFill>
              <a:schemeClr val="dk1"/>
            </a:solidFill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2073;p36">
              <a:extLst>
                <a:ext uri="{FF2B5EF4-FFF2-40B4-BE49-F238E27FC236}">
                  <a16:creationId xmlns:a16="http://schemas.microsoft.com/office/drawing/2014/main" xmlns="" id="{509B1117-9EFB-42D2-B05E-680FA2B07AC2}"/>
                </a:ext>
              </a:extLst>
            </p:cNvPr>
            <p:cNvSpPr/>
            <p:nvPr/>
          </p:nvSpPr>
          <p:spPr>
            <a:xfrm>
              <a:off x="7076600" y="2111525"/>
              <a:ext cx="95325" cy="32575"/>
            </a:xfrm>
            <a:custGeom>
              <a:avLst/>
              <a:gdLst/>
              <a:ahLst/>
              <a:cxnLst/>
              <a:rect l="l" t="t" r="r" b="b"/>
              <a:pathLst>
                <a:path w="3813" h="1303" fill="none" extrusionOk="0">
                  <a:moveTo>
                    <a:pt x="0" y="1"/>
                  </a:moveTo>
                  <a:lnTo>
                    <a:pt x="3812" y="1302"/>
                  </a:lnTo>
                </a:path>
              </a:pathLst>
            </a:custGeom>
            <a:solidFill>
              <a:schemeClr val="dk1"/>
            </a:solidFill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389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511;p8">
            <a:extLst>
              <a:ext uri="{FF2B5EF4-FFF2-40B4-BE49-F238E27FC236}">
                <a16:creationId xmlns:a16="http://schemas.microsoft.com/office/drawing/2014/main" xmlns="" id="{1084622F-39C6-468C-A019-16D50637E455}"/>
              </a:ext>
            </a:extLst>
          </p:cNvPr>
          <p:cNvGrpSpPr/>
          <p:nvPr/>
        </p:nvGrpSpPr>
        <p:grpSpPr>
          <a:xfrm>
            <a:off x="-2667500" y="-1380966"/>
            <a:ext cx="16745184" cy="9131233"/>
            <a:chOff x="-2000625" y="-1035725"/>
            <a:chExt cx="12558888" cy="6848425"/>
          </a:xfrm>
        </p:grpSpPr>
        <p:sp>
          <p:nvSpPr>
            <p:cNvPr id="98" name="Google Shape;512;p8">
              <a:extLst>
                <a:ext uri="{FF2B5EF4-FFF2-40B4-BE49-F238E27FC236}">
                  <a16:creationId xmlns:a16="http://schemas.microsoft.com/office/drawing/2014/main" xmlns="" id="{5ABBCC58-78AD-4CB4-9B6E-C051128C9477}"/>
                </a:ext>
              </a:extLst>
            </p:cNvPr>
            <p:cNvSpPr/>
            <p:nvPr/>
          </p:nvSpPr>
          <p:spPr>
            <a:xfrm rot="10800000" flipH="1">
              <a:off x="7120138" y="2137252"/>
              <a:ext cx="3438125" cy="3675448"/>
            </a:xfrm>
            <a:custGeom>
              <a:avLst/>
              <a:gdLst/>
              <a:ahLst/>
              <a:cxnLst/>
              <a:rect l="l" t="t" r="r" b="b"/>
              <a:pathLst>
                <a:path w="161604" h="172759" extrusionOk="0">
                  <a:moveTo>
                    <a:pt x="68753" y="1"/>
                  </a:moveTo>
                  <a:cubicBezTo>
                    <a:pt x="63667" y="1"/>
                    <a:pt x="58581" y="114"/>
                    <a:pt x="53503" y="305"/>
                  </a:cubicBezTo>
                  <a:cubicBezTo>
                    <a:pt x="45195" y="625"/>
                    <a:pt x="36886" y="1150"/>
                    <a:pt x="28578" y="1743"/>
                  </a:cubicBezTo>
                  <a:cubicBezTo>
                    <a:pt x="27561" y="1813"/>
                    <a:pt x="26540" y="1835"/>
                    <a:pt x="25520" y="1835"/>
                  </a:cubicBezTo>
                  <a:cubicBezTo>
                    <a:pt x="23951" y="1835"/>
                    <a:pt x="22382" y="1784"/>
                    <a:pt x="20825" y="1784"/>
                  </a:cubicBezTo>
                  <a:cubicBezTo>
                    <a:pt x="17127" y="1784"/>
                    <a:pt x="13497" y="2068"/>
                    <a:pt x="10090" y="3980"/>
                  </a:cubicBezTo>
                  <a:cubicBezTo>
                    <a:pt x="4292" y="7244"/>
                    <a:pt x="1" y="13704"/>
                    <a:pt x="457" y="20506"/>
                  </a:cubicBezTo>
                  <a:cubicBezTo>
                    <a:pt x="1005" y="28723"/>
                    <a:pt x="7214" y="35548"/>
                    <a:pt x="14130" y="39999"/>
                  </a:cubicBezTo>
                  <a:cubicBezTo>
                    <a:pt x="21046" y="44449"/>
                    <a:pt x="28943" y="47234"/>
                    <a:pt x="35859" y="51662"/>
                  </a:cubicBezTo>
                  <a:cubicBezTo>
                    <a:pt x="50102" y="60770"/>
                    <a:pt x="59529" y="76930"/>
                    <a:pt x="60465" y="93798"/>
                  </a:cubicBezTo>
                  <a:cubicBezTo>
                    <a:pt x="61378" y="110551"/>
                    <a:pt x="54462" y="127670"/>
                    <a:pt x="59004" y="143808"/>
                  </a:cubicBezTo>
                  <a:cubicBezTo>
                    <a:pt x="63592" y="160128"/>
                    <a:pt x="80003" y="171677"/>
                    <a:pt x="96940" y="172682"/>
                  </a:cubicBezTo>
                  <a:cubicBezTo>
                    <a:pt x="97824" y="172733"/>
                    <a:pt x="98708" y="172758"/>
                    <a:pt x="99591" y="172758"/>
                  </a:cubicBezTo>
                  <a:cubicBezTo>
                    <a:pt x="115583" y="172758"/>
                    <a:pt x="131114" y="164452"/>
                    <a:pt x="141540" y="152230"/>
                  </a:cubicBezTo>
                  <a:cubicBezTo>
                    <a:pt x="152542" y="139334"/>
                    <a:pt x="158271" y="122535"/>
                    <a:pt x="159938" y="105667"/>
                  </a:cubicBezTo>
                  <a:cubicBezTo>
                    <a:pt x="161604" y="88799"/>
                    <a:pt x="159435" y="71771"/>
                    <a:pt x="156171" y="55132"/>
                  </a:cubicBezTo>
                  <a:cubicBezTo>
                    <a:pt x="153250" y="40364"/>
                    <a:pt x="148890" y="24797"/>
                    <a:pt x="137523" y="14936"/>
                  </a:cubicBezTo>
                  <a:cubicBezTo>
                    <a:pt x="128462" y="7085"/>
                    <a:pt x="116250" y="4049"/>
                    <a:pt x="104404" y="2337"/>
                  </a:cubicBezTo>
                  <a:cubicBezTo>
                    <a:pt x="92595" y="625"/>
                    <a:pt x="80675" y="1"/>
                    <a:pt x="68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513;p8">
              <a:extLst>
                <a:ext uri="{FF2B5EF4-FFF2-40B4-BE49-F238E27FC236}">
                  <a16:creationId xmlns:a16="http://schemas.microsoft.com/office/drawing/2014/main" xmlns="" id="{DA37698D-D2B9-475E-AB21-A7020B33A5D1}"/>
                </a:ext>
              </a:extLst>
            </p:cNvPr>
            <p:cNvSpPr/>
            <p:nvPr/>
          </p:nvSpPr>
          <p:spPr>
            <a:xfrm rot="10800000" flipH="1">
              <a:off x="-2000625" y="-1035725"/>
              <a:ext cx="5059250" cy="2738425"/>
            </a:xfrm>
            <a:custGeom>
              <a:avLst/>
              <a:gdLst/>
              <a:ahLst/>
              <a:cxnLst/>
              <a:rect l="l" t="t" r="r" b="b"/>
              <a:pathLst>
                <a:path w="202370" h="109537" extrusionOk="0">
                  <a:moveTo>
                    <a:pt x="46381" y="1"/>
                  </a:moveTo>
                  <a:cubicBezTo>
                    <a:pt x="45110" y="1"/>
                    <a:pt x="43839" y="48"/>
                    <a:pt x="42570" y="143"/>
                  </a:cubicBezTo>
                  <a:cubicBezTo>
                    <a:pt x="35106" y="714"/>
                    <a:pt x="27779" y="2928"/>
                    <a:pt x="21137" y="6512"/>
                  </a:cubicBezTo>
                  <a:cubicBezTo>
                    <a:pt x="12418" y="11214"/>
                    <a:pt x="1" y="19499"/>
                    <a:pt x="229" y="30775"/>
                  </a:cubicBezTo>
                  <a:cubicBezTo>
                    <a:pt x="548" y="45360"/>
                    <a:pt x="4908" y="59946"/>
                    <a:pt x="12577" y="72180"/>
                  </a:cubicBezTo>
                  <a:cubicBezTo>
                    <a:pt x="21685" y="86788"/>
                    <a:pt x="35562" y="98109"/>
                    <a:pt x="51358" y="103907"/>
                  </a:cubicBezTo>
                  <a:cubicBezTo>
                    <a:pt x="63441" y="108340"/>
                    <a:pt x="76281" y="109537"/>
                    <a:pt x="89162" y="109537"/>
                  </a:cubicBezTo>
                  <a:cubicBezTo>
                    <a:pt x="94190" y="109537"/>
                    <a:pt x="99223" y="109355"/>
                    <a:pt x="104221" y="109111"/>
                  </a:cubicBezTo>
                  <a:cubicBezTo>
                    <a:pt x="126179" y="108038"/>
                    <a:pt x="148228" y="105870"/>
                    <a:pt x="169342" y="99502"/>
                  </a:cubicBezTo>
                  <a:cubicBezTo>
                    <a:pt x="176532" y="97333"/>
                    <a:pt x="183722" y="94617"/>
                    <a:pt x="189725" y="89938"/>
                  </a:cubicBezTo>
                  <a:cubicBezTo>
                    <a:pt x="195728" y="85282"/>
                    <a:pt x="200475" y="78411"/>
                    <a:pt x="201274" y="70673"/>
                  </a:cubicBezTo>
                  <a:cubicBezTo>
                    <a:pt x="202370" y="60105"/>
                    <a:pt x="195819" y="49857"/>
                    <a:pt x="187031" y="44402"/>
                  </a:cubicBezTo>
                  <a:cubicBezTo>
                    <a:pt x="178593" y="39150"/>
                    <a:pt x="168462" y="37685"/>
                    <a:pt x="158594" y="37685"/>
                  </a:cubicBezTo>
                  <a:cubicBezTo>
                    <a:pt x="158212" y="37685"/>
                    <a:pt x="157830" y="37687"/>
                    <a:pt x="157450" y="37691"/>
                  </a:cubicBezTo>
                  <a:cubicBezTo>
                    <a:pt x="148249" y="37794"/>
                    <a:pt x="139048" y="38992"/>
                    <a:pt x="129830" y="38992"/>
                  </a:cubicBezTo>
                  <a:cubicBezTo>
                    <a:pt x="128826" y="38992"/>
                    <a:pt x="127822" y="38978"/>
                    <a:pt x="126818" y="38946"/>
                  </a:cubicBezTo>
                  <a:cubicBezTo>
                    <a:pt x="116615" y="38604"/>
                    <a:pt x="106047" y="36321"/>
                    <a:pt x="97990" y="29793"/>
                  </a:cubicBezTo>
                  <a:cubicBezTo>
                    <a:pt x="93151" y="25890"/>
                    <a:pt x="89476" y="20686"/>
                    <a:pt x="85093" y="16258"/>
                  </a:cubicBezTo>
                  <a:cubicBezTo>
                    <a:pt x="74867" y="5926"/>
                    <a:pt x="60638" y="1"/>
                    <a:pt x="46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514;p8">
            <a:extLst>
              <a:ext uri="{FF2B5EF4-FFF2-40B4-BE49-F238E27FC236}">
                <a16:creationId xmlns:a16="http://schemas.microsoft.com/office/drawing/2014/main" xmlns="" id="{42D01614-6AD3-490E-A1CC-4D97DA42C28E}"/>
              </a:ext>
            </a:extLst>
          </p:cNvPr>
          <p:cNvGrpSpPr/>
          <p:nvPr/>
        </p:nvGrpSpPr>
        <p:grpSpPr>
          <a:xfrm>
            <a:off x="10112337" y="6138671"/>
            <a:ext cx="691267" cy="600784"/>
            <a:chOff x="4405428" y="4619078"/>
            <a:chExt cx="518450" cy="450588"/>
          </a:xfrm>
        </p:grpSpPr>
        <p:sp>
          <p:nvSpPr>
            <p:cNvPr id="101" name="Google Shape;515;p8">
              <a:extLst>
                <a:ext uri="{FF2B5EF4-FFF2-40B4-BE49-F238E27FC236}">
                  <a16:creationId xmlns:a16="http://schemas.microsoft.com/office/drawing/2014/main" xmlns="" id="{C66DAA08-D0D9-4BAA-9953-56FA1A1BD9FD}"/>
                </a:ext>
              </a:extLst>
            </p:cNvPr>
            <p:cNvSpPr/>
            <p:nvPr/>
          </p:nvSpPr>
          <p:spPr>
            <a:xfrm>
              <a:off x="4649925" y="4806358"/>
              <a:ext cx="273952" cy="263308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516;p8">
              <a:extLst>
                <a:ext uri="{FF2B5EF4-FFF2-40B4-BE49-F238E27FC236}">
                  <a16:creationId xmlns:a16="http://schemas.microsoft.com/office/drawing/2014/main" xmlns="" id="{14AA95B0-3ADA-4869-AD62-907E7FE06E61}"/>
                </a:ext>
              </a:extLst>
            </p:cNvPr>
            <p:cNvSpPr/>
            <p:nvPr/>
          </p:nvSpPr>
          <p:spPr>
            <a:xfrm rot="-1858438">
              <a:off x="4430053" y="4645488"/>
              <a:ext cx="139895" cy="134446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517;p8">
            <a:extLst>
              <a:ext uri="{FF2B5EF4-FFF2-40B4-BE49-F238E27FC236}">
                <a16:creationId xmlns:a16="http://schemas.microsoft.com/office/drawing/2014/main" xmlns="" id="{52A5086A-6C8C-43FD-AD6A-C8A590C9DC5F}"/>
              </a:ext>
            </a:extLst>
          </p:cNvPr>
          <p:cNvGrpSpPr/>
          <p:nvPr/>
        </p:nvGrpSpPr>
        <p:grpSpPr>
          <a:xfrm>
            <a:off x="3261344" y="225911"/>
            <a:ext cx="9044843" cy="6646722"/>
            <a:chOff x="2446008" y="169433"/>
            <a:chExt cx="6783632" cy="4985042"/>
          </a:xfrm>
        </p:grpSpPr>
        <p:grpSp>
          <p:nvGrpSpPr>
            <p:cNvPr id="104" name="Google Shape;518;p8">
              <a:extLst>
                <a:ext uri="{FF2B5EF4-FFF2-40B4-BE49-F238E27FC236}">
                  <a16:creationId xmlns:a16="http://schemas.microsoft.com/office/drawing/2014/main" xmlns="" id="{9E9F17D3-79CE-490C-9B1D-05D8CCBEE065}"/>
                </a:ext>
              </a:extLst>
            </p:cNvPr>
            <p:cNvGrpSpPr/>
            <p:nvPr/>
          </p:nvGrpSpPr>
          <p:grpSpPr>
            <a:xfrm rot="560981">
              <a:off x="2496290" y="4417336"/>
              <a:ext cx="752425" cy="680539"/>
              <a:chOff x="694050" y="2481075"/>
              <a:chExt cx="865100" cy="782450"/>
            </a:xfrm>
          </p:grpSpPr>
          <p:sp>
            <p:nvSpPr>
              <p:cNvPr id="131" name="Google Shape;519;p8">
                <a:extLst>
                  <a:ext uri="{FF2B5EF4-FFF2-40B4-BE49-F238E27FC236}">
                    <a16:creationId xmlns:a16="http://schemas.microsoft.com/office/drawing/2014/main" xmlns="" id="{1C108AB6-E9FD-42EF-9603-D55C9606F8BE}"/>
                  </a:ext>
                </a:extLst>
              </p:cNvPr>
              <p:cNvSpPr/>
              <p:nvPr/>
            </p:nvSpPr>
            <p:spPr>
              <a:xfrm>
                <a:off x="694050" y="2499425"/>
                <a:ext cx="725300" cy="764100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30564" extrusionOk="0">
                    <a:moveTo>
                      <a:pt x="29011" y="0"/>
                    </a:moveTo>
                    <a:cubicBezTo>
                      <a:pt x="28966" y="0"/>
                      <a:pt x="28920" y="23"/>
                      <a:pt x="28874" y="23"/>
                    </a:cubicBezTo>
                    <a:cubicBezTo>
                      <a:pt x="28692" y="46"/>
                      <a:pt x="28532" y="91"/>
                      <a:pt x="28349" y="114"/>
                    </a:cubicBezTo>
                    <a:cubicBezTo>
                      <a:pt x="28190" y="137"/>
                      <a:pt x="28007" y="183"/>
                      <a:pt x="27824" y="206"/>
                    </a:cubicBezTo>
                    <a:cubicBezTo>
                      <a:pt x="27665" y="251"/>
                      <a:pt x="27482" y="274"/>
                      <a:pt x="27322" y="297"/>
                    </a:cubicBezTo>
                    <a:cubicBezTo>
                      <a:pt x="27163" y="320"/>
                      <a:pt x="27026" y="343"/>
                      <a:pt x="26889" y="388"/>
                    </a:cubicBezTo>
                    <a:cubicBezTo>
                      <a:pt x="26683" y="411"/>
                      <a:pt x="26501" y="457"/>
                      <a:pt x="26295" y="479"/>
                    </a:cubicBezTo>
                    <a:cubicBezTo>
                      <a:pt x="25884" y="571"/>
                      <a:pt x="25451" y="662"/>
                      <a:pt x="25063" y="731"/>
                    </a:cubicBezTo>
                    <a:cubicBezTo>
                      <a:pt x="24926" y="776"/>
                      <a:pt x="24789" y="799"/>
                      <a:pt x="24652" y="822"/>
                    </a:cubicBezTo>
                    <a:cubicBezTo>
                      <a:pt x="24606" y="822"/>
                      <a:pt x="24583" y="845"/>
                      <a:pt x="24538" y="845"/>
                    </a:cubicBezTo>
                    <a:cubicBezTo>
                      <a:pt x="24355" y="890"/>
                      <a:pt x="24195" y="913"/>
                      <a:pt x="24035" y="959"/>
                    </a:cubicBezTo>
                    <a:cubicBezTo>
                      <a:pt x="23762" y="1004"/>
                      <a:pt x="23510" y="1073"/>
                      <a:pt x="23282" y="1119"/>
                    </a:cubicBezTo>
                    <a:cubicBezTo>
                      <a:pt x="23191" y="1141"/>
                      <a:pt x="23100" y="1164"/>
                      <a:pt x="23008" y="1187"/>
                    </a:cubicBezTo>
                    <a:cubicBezTo>
                      <a:pt x="22461" y="1324"/>
                      <a:pt x="22095" y="1438"/>
                      <a:pt x="21958" y="1529"/>
                    </a:cubicBezTo>
                    <a:cubicBezTo>
                      <a:pt x="21296" y="1895"/>
                      <a:pt x="13285" y="8651"/>
                      <a:pt x="8081" y="13102"/>
                    </a:cubicBezTo>
                    <a:cubicBezTo>
                      <a:pt x="7145" y="13901"/>
                      <a:pt x="6300" y="14631"/>
                      <a:pt x="5593" y="15247"/>
                    </a:cubicBezTo>
                    <a:cubicBezTo>
                      <a:pt x="5342" y="15453"/>
                      <a:pt x="5113" y="15658"/>
                      <a:pt x="4885" y="15864"/>
                    </a:cubicBezTo>
                    <a:cubicBezTo>
                      <a:pt x="4839" y="15909"/>
                      <a:pt x="4771" y="15955"/>
                      <a:pt x="4725" y="16001"/>
                    </a:cubicBezTo>
                    <a:cubicBezTo>
                      <a:pt x="4634" y="16069"/>
                      <a:pt x="4565" y="16138"/>
                      <a:pt x="4474" y="16206"/>
                    </a:cubicBezTo>
                    <a:cubicBezTo>
                      <a:pt x="4451" y="16252"/>
                      <a:pt x="4429" y="16275"/>
                      <a:pt x="4383" y="16297"/>
                    </a:cubicBezTo>
                    <a:cubicBezTo>
                      <a:pt x="4314" y="16366"/>
                      <a:pt x="4246" y="16412"/>
                      <a:pt x="4200" y="16480"/>
                    </a:cubicBezTo>
                    <a:lnTo>
                      <a:pt x="4177" y="16480"/>
                    </a:lnTo>
                    <a:cubicBezTo>
                      <a:pt x="4086" y="16571"/>
                      <a:pt x="4018" y="16640"/>
                      <a:pt x="3949" y="16708"/>
                    </a:cubicBezTo>
                    <a:cubicBezTo>
                      <a:pt x="3812" y="16822"/>
                      <a:pt x="3721" y="16914"/>
                      <a:pt x="3675" y="16959"/>
                    </a:cubicBezTo>
                    <a:cubicBezTo>
                      <a:pt x="3447" y="17233"/>
                      <a:pt x="3219" y="17735"/>
                      <a:pt x="3105" y="18397"/>
                    </a:cubicBezTo>
                    <a:cubicBezTo>
                      <a:pt x="2968" y="18534"/>
                      <a:pt x="411" y="21205"/>
                      <a:pt x="206" y="21958"/>
                    </a:cubicBezTo>
                    <a:cubicBezTo>
                      <a:pt x="0" y="22711"/>
                      <a:pt x="548" y="26089"/>
                      <a:pt x="2785" y="28189"/>
                    </a:cubicBezTo>
                    <a:cubicBezTo>
                      <a:pt x="4999" y="30289"/>
                      <a:pt x="6711" y="30563"/>
                      <a:pt x="7213" y="30563"/>
                    </a:cubicBezTo>
                    <a:cubicBezTo>
                      <a:pt x="7578" y="30563"/>
                      <a:pt x="9587" y="29057"/>
                      <a:pt x="10728" y="28167"/>
                    </a:cubicBezTo>
                    <a:cubicBezTo>
                      <a:pt x="10837" y="28173"/>
                      <a:pt x="10943" y="28177"/>
                      <a:pt x="11046" y="28177"/>
                    </a:cubicBezTo>
                    <a:cubicBezTo>
                      <a:pt x="11631" y="28177"/>
                      <a:pt x="12110" y="28071"/>
                      <a:pt x="12440" y="27915"/>
                    </a:cubicBezTo>
                    <a:cubicBezTo>
                      <a:pt x="12600" y="27847"/>
                      <a:pt x="13011" y="27550"/>
                      <a:pt x="13604" y="27094"/>
                    </a:cubicBezTo>
                    <a:cubicBezTo>
                      <a:pt x="13673" y="27025"/>
                      <a:pt x="13741" y="26980"/>
                      <a:pt x="13833" y="26911"/>
                    </a:cubicBezTo>
                    <a:cubicBezTo>
                      <a:pt x="14038" y="26729"/>
                      <a:pt x="14289" y="26546"/>
                      <a:pt x="14563" y="26318"/>
                    </a:cubicBezTo>
                    <a:cubicBezTo>
                      <a:pt x="14517" y="25245"/>
                      <a:pt x="14540" y="24149"/>
                      <a:pt x="14654" y="23076"/>
                    </a:cubicBezTo>
                    <a:cubicBezTo>
                      <a:pt x="14860" y="20862"/>
                      <a:pt x="15362" y="18648"/>
                      <a:pt x="16115" y="16503"/>
                    </a:cubicBezTo>
                    <a:cubicBezTo>
                      <a:pt x="16800" y="14631"/>
                      <a:pt x="17644" y="12805"/>
                      <a:pt x="18694" y="11139"/>
                    </a:cubicBezTo>
                    <a:cubicBezTo>
                      <a:pt x="20201" y="8651"/>
                      <a:pt x="22004" y="6346"/>
                      <a:pt x="24035" y="4291"/>
                    </a:cubicBezTo>
                    <a:cubicBezTo>
                      <a:pt x="25565" y="2716"/>
                      <a:pt x="27231" y="1278"/>
                      <a:pt x="29011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520;p8">
                <a:extLst>
                  <a:ext uri="{FF2B5EF4-FFF2-40B4-BE49-F238E27FC236}">
                    <a16:creationId xmlns:a16="http://schemas.microsoft.com/office/drawing/2014/main" xmlns="" id="{8CEA8252-F4D6-47A4-A4C9-A6B64D2BB575}"/>
                  </a:ext>
                </a:extLst>
              </p:cNvPr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extrusionOk="0">
                    <a:moveTo>
                      <a:pt x="3105" y="0"/>
                    </a:moveTo>
                    <a:cubicBezTo>
                      <a:pt x="2968" y="137"/>
                      <a:pt x="411" y="2808"/>
                      <a:pt x="206" y="3561"/>
                    </a:cubicBezTo>
                    <a:cubicBezTo>
                      <a:pt x="0" y="4314"/>
                      <a:pt x="548" y="7692"/>
                      <a:pt x="2785" y="9792"/>
                    </a:cubicBezTo>
                    <a:cubicBezTo>
                      <a:pt x="4999" y="11892"/>
                      <a:pt x="6711" y="12166"/>
                      <a:pt x="7213" y="12166"/>
                    </a:cubicBezTo>
                    <a:cubicBezTo>
                      <a:pt x="7578" y="12166"/>
                      <a:pt x="9587" y="10660"/>
                      <a:pt x="10728" y="9770"/>
                    </a:cubicBezTo>
                    <a:cubicBezTo>
                      <a:pt x="11185" y="9427"/>
                      <a:pt x="11504" y="9176"/>
                      <a:pt x="11504" y="9176"/>
                    </a:cubicBezTo>
                    <a:cubicBezTo>
                      <a:pt x="11504" y="9176"/>
                      <a:pt x="4611" y="7989"/>
                      <a:pt x="3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521;p8">
                <a:extLst>
                  <a:ext uri="{FF2B5EF4-FFF2-40B4-BE49-F238E27FC236}">
                    <a16:creationId xmlns:a16="http://schemas.microsoft.com/office/drawing/2014/main" xmlns="" id="{24A2FE8C-66A9-48FA-B66E-6853914A54FE}"/>
                  </a:ext>
                </a:extLst>
              </p:cNvPr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fill="none" extrusionOk="0">
                    <a:moveTo>
                      <a:pt x="11504" y="9176"/>
                    </a:moveTo>
                    <a:cubicBezTo>
                      <a:pt x="11504" y="9176"/>
                      <a:pt x="11185" y="9427"/>
                      <a:pt x="10728" y="9770"/>
                    </a:cubicBezTo>
                    <a:cubicBezTo>
                      <a:pt x="9587" y="10660"/>
                      <a:pt x="7578" y="12166"/>
                      <a:pt x="7213" y="12166"/>
                    </a:cubicBezTo>
                    <a:cubicBezTo>
                      <a:pt x="6711" y="12166"/>
                      <a:pt x="4999" y="11892"/>
                      <a:pt x="2785" y="9792"/>
                    </a:cubicBezTo>
                    <a:cubicBezTo>
                      <a:pt x="548" y="7692"/>
                      <a:pt x="0" y="4314"/>
                      <a:pt x="206" y="3561"/>
                    </a:cubicBezTo>
                    <a:cubicBezTo>
                      <a:pt x="411" y="2808"/>
                      <a:pt x="2968" y="137"/>
                      <a:pt x="3105" y="0"/>
                    </a:cubicBezTo>
                    <a:cubicBezTo>
                      <a:pt x="3105" y="0"/>
                      <a:pt x="3105" y="0"/>
                      <a:pt x="3105" y="0"/>
                    </a:cubicBezTo>
                    <a:cubicBezTo>
                      <a:pt x="4611" y="7989"/>
                      <a:pt x="11504" y="9176"/>
                      <a:pt x="11504" y="9176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522;p8">
                <a:extLst>
                  <a:ext uri="{FF2B5EF4-FFF2-40B4-BE49-F238E27FC236}">
                    <a16:creationId xmlns:a16="http://schemas.microsoft.com/office/drawing/2014/main" xmlns="" id="{6765A268-CE4F-4F30-BBB7-9C9ABCCCFE97}"/>
                  </a:ext>
                </a:extLst>
              </p:cNvPr>
              <p:cNvSpPr/>
              <p:nvPr/>
            </p:nvSpPr>
            <p:spPr>
              <a:xfrm>
                <a:off x="765950" y="2481150"/>
                <a:ext cx="791500" cy="7227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08" extrusionOk="0">
                    <a:moveTo>
                      <a:pt x="31271" y="1"/>
                    </a:moveTo>
                    <a:cubicBezTo>
                      <a:pt x="31248" y="1"/>
                      <a:pt x="31203" y="1"/>
                      <a:pt x="31157" y="24"/>
                    </a:cubicBezTo>
                    <a:cubicBezTo>
                      <a:pt x="31020" y="24"/>
                      <a:pt x="30860" y="24"/>
                      <a:pt x="30678" y="46"/>
                    </a:cubicBezTo>
                    <a:cubicBezTo>
                      <a:pt x="30586" y="69"/>
                      <a:pt x="30518" y="69"/>
                      <a:pt x="30404" y="92"/>
                    </a:cubicBezTo>
                    <a:lnTo>
                      <a:pt x="30381" y="92"/>
                    </a:lnTo>
                    <a:cubicBezTo>
                      <a:pt x="30335" y="92"/>
                      <a:pt x="30267" y="92"/>
                      <a:pt x="30198" y="115"/>
                    </a:cubicBezTo>
                    <a:cubicBezTo>
                      <a:pt x="30130" y="115"/>
                      <a:pt x="30061" y="138"/>
                      <a:pt x="29993" y="138"/>
                    </a:cubicBezTo>
                    <a:cubicBezTo>
                      <a:pt x="29924" y="138"/>
                      <a:pt x="29856" y="161"/>
                      <a:pt x="29765" y="161"/>
                    </a:cubicBezTo>
                    <a:cubicBezTo>
                      <a:pt x="29628" y="183"/>
                      <a:pt x="29468" y="206"/>
                      <a:pt x="29308" y="229"/>
                    </a:cubicBezTo>
                    <a:cubicBezTo>
                      <a:pt x="29171" y="252"/>
                      <a:pt x="29034" y="275"/>
                      <a:pt x="28897" y="275"/>
                    </a:cubicBezTo>
                    <a:cubicBezTo>
                      <a:pt x="28783" y="297"/>
                      <a:pt x="28669" y="320"/>
                      <a:pt x="28555" y="343"/>
                    </a:cubicBezTo>
                    <a:cubicBezTo>
                      <a:pt x="28464" y="343"/>
                      <a:pt x="28395" y="366"/>
                      <a:pt x="28304" y="366"/>
                    </a:cubicBezTo>
                    <a:cubicBezTo>
                      <a:pt x="28121" y="412"/>
                      <a:pt x="27939" y="434"/>
                      <a:pt x="27733" y="457"/>
                    </a:cubicBezTo>
                    <a:cubicBezTo>
                      <a:pt x="27710" y="457"/>
                      <a:pt x="27665" y="480"/>
                      <a:pt x="27619" y="480"/>
                    </a:cubicBezTo>
                    <a:cubicBezTo>
                      <a:pt x="27459" y="503"/>
                      <a:pt x="27277" y="549"/>
                      <a:pt x="27094" y="571"/>
                    </a:cubicBezTo>
                    <a:cubicBezTo>
                      <a:pt x="26774" y="617"/>
                      <a:pt x="26455" y="686"/>
                      <a:pt x="26135" y="731"/>
                    </a:cubicBezTo>
                    <a:cubicBezTo>
                      <a:pt x="26090" y="731"/>
                      <a:pt x="26044" y="754"/>
                      <a:pt x="25998" y="754"/>
                    </a:cubicBezTo>
                    <a:cubicBezTo>
                      <a:pt x="25816" y="777"/>
                      <a:pt x="25656" y="822"/>
                      <a:pt x="25473" y="845"/>
                    </a:cubicBezTo>
                    <a:cubicBezTo>
                      <a:pt x="25314" y="868"/>
                      <a:pt x="25131" y="914"/>
                      <a:pt x="24948" y="937"/>
                    </a:cubicBezTo>
                    <a:cubicBezTo>
                      <a:pt x="24789" y="982"/>
                      <a:pt x="24606" y="1005"/>
                      <a:pt x="24446" y="1028"/>
                    </a:cubicBezTo>
                    <a:cubicBezTo>
                      <a:pt x="24287" y="1051"/>
                      <a:pt x="24150" y="1074"/>
                      <a:pt x="24013" y="1119"/>
                    </a:cubicBezTo>
                    <a:cubicBezTo>
                      <a:pt x="23807" y="1142"/>
                      <a:pt x="23625" y="1188"/>
                      <a:pt x="23419" y="1210"/>
                    </a:cubicBezTo>
                    <a:cubicBezTo>
                      <a:pt x="23008" y="1302"/>
                      <a:pt x="22575" y="1393"/>
                      <a:pt x="22187" y="1462"/>
                    </a:cubicBezTo>
                    <a:cubicBezTo>
                      <a:pt x="22050" y="1507"/>
                      <a:pt x="21913" y="1530"/>
                      <a:pt x="21776" y="1553"/>
                    </a:cubicBezTo>
                    <a:cubicBezTo>
                      <a:pt x="21730" y="1553"/>
                      <a:pt x="21707" y="1576"/>
                      <a:pt x="21662" y="1576"/>
                    </a:cubicBezTo>
                    <a:cubicBezTo>
                      <a:pt x="21479" y="1621"/>
                      <a:pt x="21319" y="1644"/>
                      <a:pt x="21159" y="1690"/>
                    </a:cubicBezTo>
                    <a:cubicBezTo>
                      <a:pt x="20886" y="1735"/>
                      <a:pt x="20634" y="1804"/>
                      <a:pt x="20406" y="1850"/>
                    </a:cubicBezTo>
                    <a:cubicBezTo>
                      <a:pt x="20315" y="1872"/>
                      <a:pt x="20224" y="1895"/>
                      <a:pt x="20132" y="1918"/>
                    </a:cubicBezTo>
                    <a:cubicBezTo>
                      <a:pt x="19585" y="2055"/>
                      <a:pt x="19219" y="2169"/>
                      <a:pt x="19082" y="2260"/>
                    </a:cubicBezTo>
                    <a:cubicBezTo>
                      <a:pt x="18420" y="2626"/>
                      <a:pt x="10409" y="9382"/>
                      <a:pt x="5205" y="13833"/>
                    </a:cubicBezTo>
                    <a:cubicBezTo>
                      <a:pt x="4269" y="14632"/>
                      <a:pt x="3424" y="15362"/>
                      <a:pt x="2717" y="15978"/>
                    </a:cubicBezTo>
                    <a:cubicBezTo>
                      <a:pt x="2466" y="16184"/>
                      <a:pt x="2237" y="16389"/>
                      <a:pt x="2009" y="16595"/>
                    </a:cubicBezTo>
                    <a:cubicBezTo>
                      <a:pt x="1963" y="16640"/>
                      <a:pt x="1895" y="16686"/>
                      <a:pt x="1849" y="16732"/>
                    </a:cubicBezTo>
                    <a:cubicBezTo>
                      <a:pt x="1758" y="16800"/>
                      <a:pt x="1689" y="16869"/>
                      <a:pt x="1598" y="16937"/>
                    </a:cubicBezTo>
                    <a:cubicBezTo>
                      <a:pt x="1575" y="16983"/>
                      <a:pt x="1553" y="17006"/>
                      <a:pt x="1507" y="17028"/>
                    </a:cubicBezTo>
                    <a:cubicBezTo>
                      <a:pt x="1438" y="17097"/>
                      <a:pt x="1370" y="17143"/>
                      <a:pt x="1324" y="17211"/>
                    </a:cubicBezTo>
                    <a:lnTo>
                      <a:pt x="1301" y="17211"/>
                    </a:lnTo>
                    <a:cubicBezTo>
                      <a:pt x="1210" y="17302"/>
                      <a:pt x="1142" y="17371"/>
                      <a:pt x="1073" y="17439"/>
                    </a:cubicBezTo>
                    <a:cubicBezTo>
                      <a:pt x="936" y="17553"/>
                      <a:pt x="845" y="17645"/>
                      <a:pt x="799" y="17690"/>
                    </a:cubicBezTo>
                    <a:cubicBezTo>
                      <a:pt x="571" y="17964"/>
                      <a:pt x="343" y="18466"/>
                      <a:pt x="229" y="19128"/>
                    </a:cubicBezTo>
                    <a:cubicBezTo>
                      <a:pt x="0" y="20543"/>
                      <a:pt x="274" y="22689"/>
                      <a:pt x="2192" y="25314"/>
                    </a:cubicBezTo>
                    <a:cubicBezTo>
                      <a:pt x="4155" y="27985"/>
                      <a:pt x="6300" y="28829"/>
                      <a:pt x="7852" y="28898"/>
                    </a:cubicBezTo>
                    <a:cubicBezTo>
                      <a:pt x="7961" y="28904"/>
                      <a:pt x="8067" y="28908"/>
                      <a:pt x="8170" y="28908"/>
                    </a:cubicBezTo>
                    <a:cubicBezTo>
                      <a:pt x="8755" y="28908"/>
                      <a:pt x="9234" y="28802"/>
                      <a:pt x="9564" y="28646"/>
                    </a:cubicBezTo>
                    <a:cubicBezTo>
                      <a:pt x="9724" y="28578"/>
                      <a:pt x="10135" y="28281"/>
                      <a:pt x="10728" y="27825"/>
                    </a:cubicBezTo>
                    <a:cubicBezTo>
                      <a:pt x="10797" y="27756"/>
                      <a:pt x="10865" y="27711"/>
                      <a:pt x="10957" y="27642"/>
                    </a:cubicBezTo>
                    <a:cubicBezTo>
                      <a:pt x="11162" y="27460"/>
                      <a:pt x="11413" y="27277"/>
                      <a:pt x="11687" y="27049"/>
                    </a:cubicBezTo>
                    <a:cubicBezTo>
                      <a:pt x="12440" y="26432"/>
                      <a:pt x="13353" y="25679"/>
                      <a:pt x="14358" y="24835"/>
                    </a:cubicBezTo>
                    <a:cubicBezTo>
                      <a:pt x="20041" y="20087"/>
                      <a:pt x="28669" y="12532"/>
                      <a:pt x="29011" y="11916"/>
                    </a:cubicBezTo>
                    <a:cubicBezTo>
                      <a:pt x="29011" y="11893"/>
                      <a:pt x="29034" y="11870"/>
                      <a:pt x="29034" y="11847"/>
                    </a:cubicBezTo>
                    <a:cubicBezTo>
                      <a:pt x="29057" y="11824"/>
                      <a:pt x="29057" y="11801"/>
                      <a:pt x="29080" y="11756"/>
                    </a:cubicBezTo>
                    <a:cubicBezTo>
                      <a:pt x="29148" y="11550"/>
                      <a:pt x="29262" y="11231"/>
                      <a:pt x="29377" y="10774"/>
                    </a:cubicBezTo>
                    <a:cubicBezTo>
                      <a:pt x="29399" y="10706"/>
                      <a:pt x="29422" y="10637"/>
                      <a:pt x="29445" y="10569"/>
                    </a:cubicBezTo>
                    <a:cubicBezTo>
                      <a:pt x="29445" y="10546"/>
                      <a:pt x="29445" y="10523"/>
                      <a:pt x="29468" y="10500"/>
                    </a:cubicBezTo>
                    <a:cubicBezTo>
                      <a:pt x="29514" y="10341"/>
                      <a:pt x="29559" y="10158"/>
                      <a:pt x="29605" y="9975"/>
                    </a:cubicBezTo>
                    <a:cubicBezTo>
                      <a:pt x="29719" y="9542"/>
                      <a:pt x="29856" y="9040"/>
                      <a:pt x="29993" y="8515"/>
                    </a:cubicBezTo>
                    <a:cubicBezTo>
                      <a:pt x="30016" y="8400"/>
                      <a:pt x="30039" y="8286"/>
                      <a:pt x="30061" y="8149"/>
                    </a:cubicBezTo>
                    <a:cubicBezTo>
                      <a:pt x="30084" y="8127"/>
                      <a:pt x="30084" y="8081"/>
                      <a:pt x="30084" y="8058"/>
                    </a:cubicBezTo>
                    <a:cubicBezTo>
                      <a:pt x="30153" y="7830"/>
                      <a:pt x="30198" y="7602"/>
                      <a:pt x="30267" y="7350"/>
                    </a:cubicBezTo>
                    <a:cubicBezTo>
                      <a:pt x="30358" y="6962"/>
                      <a:pt x="30449" y="6552"/>
                      <a:pt x="30541" y="6141"/>
                    </a:cubicBezTo>
                    <a:cubicBezTo>
                      <a:pt x="30563" y="6072"/>
                      <a:pt x="30586" y="5981"/>
                      <a:pt x="30609" y="5890"/>
                    </a:cubicBezTo>
                    <a:cubicBezTo>
                      <a:pt x="30609" y="5798"/>
                      <a:pt x="30632" y="5707"/>
                      <a:pt x="30655" y="5616"/>
                    </a:cubicBezTo>
                    <a:cubicBezTo>
                      <a:pt x="30678" y="5502"/>
                      <a:pt x="30723" y="5388"/>
                      <a:pt x="30746" y="5273"/>
                    </a:cubicBezTo>
                    <a:cubicBezTo>
                      <a:pt x="30769" y="5159"/>
                      <a:pt x="30792" y="5045"/>
                      <a:pt x="30815" y="4931"/>
                    </a:cubicBezTo>
                    <a:cubicBezTo>
                      <a:pt x="30837" y="4817"/>
                      <a:pt x="30860" y="4703"/>
                      <a:pt x="30883" y="4589"/>
                    </a:cubicBezTo>
                    <a:cubicBezTo>
                      <a:pt x="30929" y="4360"/>
                      <a:pt x="30974" y="4155"/>
                      <a:pt x="31020" y="3927"/>
                    </a:cubicBezTo>
                    <a:cubicBezTo>
                      <a:pt x="31043" y="3835"/>
                      <a:pt x="31066" y="3721"/>
                      <a:pt x="31088" y="3607"/>
                    </a:cubicBezTo>
                    <a:cubicBezTo>
                      <a:pt x="31111" y="3493"/>
                      <a:pt x="31134" y="3402"/>
                      <a:pt x="31157" y="3288"/>
                    </a:cubicBezTo>
                    <a:cubicBezTo>
                      <a:pt x="31271" y="2763"/>
                      <a:pt x="31362" y="2283"/>
                      <a:pt x="31431" y="1850"/>
                    </a:cubicBezTo>
                    <a:cubicBezTo>
                      <a:pt x="31454" y="1713"/>
                      <a:pt x="31477" y="1576"/>
                      <a:pt x="31499" y="1439"/>
                    </a:cubicBezTo>
                    <a:cubicBezTo>
                      <a:pt x="31636" y="617"/>
                      <a:pt x="31659" y="92"/>
                      <a:pt x="31591" y="24"/>
                    </a:cubicBezTo>
                    <a:cubicBezTo>
                      <a:pt x="31545" y="1"/>
                      <a:pt x="31431" y="1"/>
                      <a:pt x="31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523;p8">
                <a:extLst>
                  <a:ext uri="{FF2B5EF4-FFF2-40B4-BE49-F238E27FC236}">
                    <a16:creationId xmlns:a16="http://schemas.microsoft.com/office/drawing/2014/main" xmlns="" id="{697F564A-4E8C-4254-B694-24C056E8EE27}"/>
                  </a:ext>
                </a:extLst>
              </p:cNvPr>
              <p:cNvSpPr/>
              <p:nvPr/>
            </p:nvSpPr>
            <p:spPr>
              <a:xfrm>
                <a:off x="765950" y="2481150"/>
                <a:ext cx="791500" cy="7236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44" fill="none" extrusionOk="0">
                    <a:moveTo>
                      <a:pt x="31499" y="1439"/>
                    </a:moveTo>
                    <a:cubicBezTo>
                      <a:pt x="31477" y="1576"/>
                      <a:pt x="31454" y="1713"/>
                      <a:pt x="31431" y="1850"/>
                    </a:cubicBezTo>
                    <a:cubicBezTo>
                      <a:pt x="31362" y="2283"/>
                      <a:pt x="31271" y="2763"/>
                      <a:pt x="31157" y="3288"/>
                    </a:cubicBezTo>
                    <a:cubicBezTo>
                      <a:pt x="31134" y="3402"/>
                      <a:pt x="31111" y="3493"/>
                      <a:pt x="31088" y="3607"/>
                    </a:cubicBezTo>
                    <a:cubicBezTo>
                      <a:pt x="31066" y="3721"/>
                      <a:pt x="31043" y="3835"/>
                      <a:pt x="31020" y="3927"/>
                    </a:cubicBezTo>
                    <a:cubicBezTo>
                      <a:pt x="30974" y="4155"/>
                      <a:pt x="30929" y="4360"/>
                      <a:pt x="30883" y="4589"/>
                    </a:cubicBezTo>
                    <a:cubicBezTo>
                      <a:pt x="30860" y="4703"/>
                      <a:pt x="30837" y="4817"/>
                      <a:pt x="30815" y="4931"/>
                    </a:cubicBezTo>
                    <a:cubicBezTo>
                      <a:pt x="30792" y="5045"/>
                      <a:pt x="30769" y="5159"/>
                      <a:pt x="30746" y="5273"/>
                    </a:cubicBezTo>
                    <a:cubicBezTo>
                      <a:pt x="30723" y="5388"/>
                      <a:pt x="30678" y="5502"/>
                      <a:pt x="30655" y="5616"/>
                    </a:cubicBezTo>
                    <a:cubicBezTo>
                      <a:pt x="30632" y="5707"/>
                      <a:pt x="30609" y="5798"/>
                      <a:pt x="30609" y="5890"/>
                    </a:cubicBezTo>
                    <a:cubicBezTo>
                      <a:pt x="30586" y="5981"/>
                      <a:pt x="30563" y="6072"/>
                      <a:pt x="30541" y="6141"/>
                    </a:cubicBezTo>
                    <a:cubicBezTo>
                      <a:pt x="30449" y="6552"/>
                      <a:pt x="30358" y="6962"/>
                      <a:pt x="30267" y="7350"/>
                    </a:cubicBezTo>
                    <a:cubicBezTo>
                      <a:pt x="30198" y="7602"/>
                      <a:pt x="30153" y="7830"/>
                      <a:pt x="30084" y="8058"/>
                    </a:cubicBezTo>
                    <a:cubicBezTo>
                      <a:pt x="30084" y="8081"/>
                      <a:pt x="30084" y="8127"/>
                      <a:pt x="30061" y="8149"/>
                    </a:cubicBezTo>
                    <a:cubicBezTo>
                      <a:pt x="30039" y="8286"/>
                      <a:pt x="30016" y="8400"/>
                      <a:pt x="29993" y="8515"/>
                    </a:cubicBezTo>
                    <a:cubicBezTo>
                      <a:pt x="29856" y="9040"/>
                      <a:pt x="29719" y="9542"/>
                      <a:pt x="29605" y="9975"/>
                    </a:cubicBezTo>
                    <a:cubicBezTo>
                      <a:pt x="29559" y="10158"/>
                      <a:pt x="29514" y="10341"/>
                      <a:pt x="29468" y="10500"/>
                    </a:cubicBezTo>
                    <a:cubicBezTo>
                      <a:pt x="29445" y="10523"/>
                      <a:pt x="29445" y="10546"/>
                      <a:pt x="29445" y="10569"/>
                    </a:cubicBezTo>
                    <a:cubicBezTo>
                      <a:pt x="29422" y="10637"/>
                      <a:pt x="29399" y="10706"/>
                      <a:pt x="29377" y="10774"/>
                    </a:cubicBezTo>
                    <a:cubicBezTo>
                      <a:pt x="29262" y="11231"/>
                      <a:pt x="29148" y="11550"/>
                      <a:pt x="29080" y="11756"/>
                    </a:cubicBezTo>
                    <a:cubicBezTo>
                      <a:pt x="29057" y="11801"/>
                      <a:pt x="29057" y="11824"/>
                      <a:pt x="29034" y="11847"/>
                    </a:cubicBezTo>
                    <a:cubicBezTo>
                      <a:pt x="29034" y="11870"/>
                      <a:pt x="29011" y="11893"/>
                      <a:pt x="29011" y="11916"/>
                    </a:cubicBezTo>
                    <a:cubicBezTo>
                      <a:pt x="28669" y="12532"/>
                      <a:pt x="20041" y="20087"/>
                      <a:pt x="14358" y="24835"/>
                    </a:cubicBezTo>
                    <a:cubicBezTo>
                      <a:pt x="13353" y="25679"/>
                      <a:pt x="12440" y="26432"/>
                      <a:pt x="11687" y="27049"/>
                    </a:cubicBezTo>
                    <a:cubicBezTo>
                      <a:pt x="11687" y="27049"/>
                      <a:pt x="11687" y="27049"/>
                      <a:pt x="11687" y="27049"/>
                    </a:cubicBezTo>
                    <a:cubicBezTo>
                      <a:pt x="11413" y="27277"/>
                      <a:pt x="11162" y="27460"/>
                      <a:pt x="10957" y="27642"/>
                    </a:cubicBezTo>
                    <a:cubicBezTo>
                      <a:pt x="10865" y="27711"/>
                      <a:pt x="10797" y="27756"/>
                      <a:pt x="10728" y="27825"/>
                    </a:cubicBezTo>
                    <a:lnTo>
                      <a:pt x="10728" y="27825"/>
                    </a:lnTo>
                    <a:cubicBezTo>
                      <a:pt x="10135" y="28281"/>
                      <a:pt x="9724" y="28578"/>
                      <a:pt x="9564" y="28646"/>
                    </a:cubicBezTo>
                    <a:cubicBezTo>
                      <a:pt x="9176" y="28829"/>
                      <a:pt x="8583" y="28943"/>
                      <a:pt x="7852" y="28898"/>
                    </a:cubicBezTo>
                    <a:cubicBezTo>
                      <a:pt x="6300" y="28829"/>
                      <a:pt x="4155" y="27985"/>
                      <a:pt x="2192" y="25314"/>
                    </a:cubicBezTo>
                    <a:cubicBezTo>
                      <a:pt x="274" y="22689"/>
                      <a:pt x="0" y="20543"/>
                      <a:pt x="229" y="19128"/>
                    </a:cubicBezTo>
                    <a:cubicBezTo>
                      <a:pt x="229" y="19128"/>
                      <a:pt x="229" y="19128"/>
                      <a:pt x="229" y="19128"/>
                    </a:cubicBezTo>
                    <a:cubicBezTo>
                      <a:pt x="343" y="18466"/>
                      <a:pt x="571" y="17964"/>
                      <a:pt x="799" y="17690"/>
                    </a:cubicBezTo>
                    <a:cubicBezTo>
                      <a:pt x="845" y="17645"/>
                      <a:pt x="936" y="17553"/>
                      <a:pt x="1073" y="17439"/>
                    </a:cubicBezTo>
                    <a:cubicBezTo>
                      <a:pt x="1142" y="17371"/>
                      <a:pt x="1210" y="17302"/>
                      <a:pt x="1301" y="17211"/>
                    </a:cubicBezTo>
                    <a:cubicBezTo>
                      <a:pt x="1301" y="17211"/>
                      <a:pt x="1301" y="17211"/>
                      <a:pt x="1324" y="17211"/>
                    </a:cubicBezTo>
                    <a:cubicBezTo>
                      <a:pt x="1370" y="17143"/>
                      <a:pt x="1438" y="17097"/>
                      <a:pt x="1507" y="17028"/>
                    </a:cubicBezTo>
                    <a:cubicBezTo>
                      <a:pt x="1553" y="17006"/>
                      <a:pt x="1575" y="16983"/>
                      <a:pt x="1598" y="16937"/>
                    </a:cubicBezTo>
                    <a:cubicBezTo>
                      <a:pt x="1689" y="16869"/>
                      <a:pt x="1758" y="16800"/>
                      <a:pt x="1849" y="16732"/>
                    </a:cubicBezTo>
                    <a:cubicBezTo>
                      <a:pt x="1895" y="16686"/>
                      <a:pt x="1963" y="16640"/>
                      <a:pt x="2009" y="16595"/>
                    </a:cubicBezTo>
                    <a:cubicBezTo>
                      <a:pt x="2237" y="16389"/>
                      <a:pt x="2466" y="16184"/>
                      <a:pt x="2717" y="15978"/>
                    </a:cubicBezTo>
                    <a:cubicBezTo>
                      <a:pt x="3424" y="15362"/>
                      <a:pt x="4269" y="14632"/>
                      <a:pt x="5205" y="13833"/>
                    </a:cubicBezTo>
                    <a:cubicBezTo>
                      <a:pt x="10409" y="9382"/>
                      <a:pt x="18420" y="2626"/>
                      <a:pt x="19082" y="2260"/>
                    </a:cubicBezTo>
                    <a:cubicBezTo>
                      <a:pt x="19219" y="2169"/>
                      <a:pt x="19585" y="2055"/>
                      <a:pt x="20132" y="1918"/>
                    </a:cubicBezTo>
                    <a:cubicBezTo>
                      <a:pt x="20224" y="1895"/>
                      <a:pt x="20315" y="1872"/>
                      <a:pt x="20406" y="1850"/>
                    </a:cubicBezTo>
                    <a:cubicBezTo>
                      <a:pt x="20634" y="1804"/>
                      <a:pt x="20886" y="1735"/>
                      <a:pt x="21159" y="1690"/>
                    </a:cubicBezTo>
                    <a:cubicBezTo>
                      <a:pt x="21319" y="1644"/>
                      <a:pt x="21479" y="1621"/>
                      <a:pt x="21662" y="1576"/>
                    </a:cubicBezTo>
                    <a:cubicBezTo>
                      <a:pt x="21707" y="1576"/>
                      <a:pt x="21730" y="1553"/>
                      <a:pt x="21776" y="1553"/>
                    </a:cubicBezTo>
                    <a:cubicBezTo>
                      <a:pt x="21913" y="1530"/>
                      <a:pt x="22050" y="1507"/>
                      <a:pt x="22187" y="1462"/>
                    </a:cubicBezTo>
                    <a:cubicBezTo>
                      <a:pt x="22575" y="1393"/>
                      <a:pt x="23008" y="1302"/>
                      <a:pt x="23419" y="1210"/>
                    </a:cubicBezTo>
                    <a:cubicBezTo>
                      <a:pt x="23625" y="1188"/>
                      <a:pt x="23807" y="1142"/>
                      <a:pt x="24013" y="1119"/>
                    </a:cubicBezTo>
                    <a:cubicBezTo>
                      <a:pt x="24150" y="1074"/>
                      <a:pt x="24287" y="1051"/>
                      <a:pt x="24446" y="1028"/>
                    </a:cubicBezTo>
                    <a:cubicBezTo>
                      <a:pt x="24606" y="1005"/>
                      <a:pt x="24789" y="982"/>
                      <a:pt x="24948" y="937"/>
                    </a:cubicBezTo>
                    <a:cubicBezTo>
                      <a:pt x="25131" y="914"/>
                      <a:pt x="25314" y="868"/>
                      <a:pt x="25473" y="845"/>
                    </a:cubicBezTo>
                    <a:cubicBezTo>
                      <a:pt x="25656" y="822"/>
                      <a:pt x="25816" y="777"/>
                      <a:pt x="25998" y="754"/>
                    </a:cubicBezTo>
                    <a:cubicBezTo>
                      <a:pt x="26044" y="754"/>
                      <a:pt x="26090" y="731"/>
                      <a:pt x="26135" y="731"/>
                    </a:cubicBezTo>
                    <a:cubicBezTo>
                      <a:pt x="26455" y="686"/>
                      <a:pt x="26774" y="617"/>
                      <a:pt x="27094" y="571"/>
                    </a:cubicBezTo>
                    <a:cubicBezTo>
                      <a:pt x="27277" y="549"/>
                      <a:pt x="27459" y="503"/>
                      <a:pt x="27619" y="480"/>
                    </a:cubicBezTo>
                    <a:cubicBezTo>
                      <a:pt x="27665" y="480"/>
                      <a:pt x="27710" y="457"/>
                      <a:pt x="27733" y="457"/>
                    </a:cubicBezTo>
                    <a:cubicBezTo>
                      <a:pt x="27939" y="434"/>
                      <a:pt x="28121" y="412"/>
                      <a:pt x="28304" y="366"/>
                    </a:cubicBezTo>
                    <a:lnTo>
                      <a:pt x="28304" y="366"/>
                    </a:lnTo>
                    <a:cubicBezTo>
                      <a:pt x="28395" y="366"/>
                      <a:pt x="28464" y="343"/>
                      <a:pt x="28555" y="343"/>
                    </a:cubicBezTo>
                    <a:cubicBezTo>
                      <a:pt x="28669" y="320"/>
                      <a:pt x="28783" y="297"/>
                      <a:pt x="28897" y="275"/>
                    </a:cubicBezTo>
                    <a:cubicBezTo>
                      <a:pt x="29034" y="275"/>
                      <a:pt x="29171" y="252"/>
                      <a:pt x="29308" y="229"/>
                    </a:cubicBezTo>
                    <a:cubicBezTo>
                      <a:pt x="29468" y="206"/>
                      <a:pt x="29628" y="183"/>
                      <a:pt x="29765" y="161"/>
                    </a:cubicBezTo>
                    <a:cubicBezTo>
                      <a:pt x="29856" y="161"/>
                      <a:pt x="29924" y="138"/>
                      <a:pt x="29993" y="138"/>
                    </a:cubicBezTo>
                    <a:cubicBezTo>
                      <a:pt x="30061" y="138"/>
                      <a:pt x="30130" y="115"/>
                      <a:pt x="30198" y="115"/>
                    </a:cubicBezTo>
                    <a:cubicBezTo>
                      <a:pt x="30267" y="92"/>
                      <a:pt x="30335" y="92"/>
                      <a:pt x="30381" y="92"/>
                    </a:cubicBezTo>
                    <a:cubicBezTo>
                      <a:pt x="30404" y="92"/>
                      <a:pt x="30404" y="92"/>
                      <a:pt x="30404" y="92"/>
                    </a:cubicBezTo>
                    <a:cubicBezTo>
                      <a:pt x="30518" y="69"/>
                      <a:pt x="30586" y="69"/>
                      <a:pt x="30678" y="46"/>
                    </a:cubicBezTo>
                    <a:cubicBezTo>
                      <a:pt x="30860" y="24"/>
                      <a:pt x="31020" y="24"/>
                      <a:pt x="31157" y="24"/>
                    </a:cubicBezTo>
                    <a:cubicBezTo>
                      <a:pt x="31203" y="1"/>
                      <a:pt x="31248" y="1"/>
                      <a:pt x="31271" y="1"/>
                    </a:cubicBezTo>
                    <a:cubicBezTo>
                      <a:pt x="31431" y="1"/>
                      <a:pt x="31545" y="1"/>
                      <a:pt x="31591" y="24"/>
                    </a:cubicBezTo>
                    <a:cubicBezTo>
                      <a:pt x="31659" y="92"/>
                      <a:pt x="31636" y="617"/>
                      <a:pt x="31499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524;p8">
                <a:extLst>
                  <a:ext uri="{FF2B5EF4-FFF2-40B4-BE49-F238E27FC236}">
                    <a16:creationId xmlns:a16="http://schemas.microsoft.com/office/drawing/2014/main" xmlns="" id="{3205F48D-F25D-4D46-AE1D-574290CED496}"/>
                  </a:ext>
                </a:extLst>
              </p:cNvPr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extrusionOk="0">
                    <a:moveTo>
                      <a:pt x="12189" y="1"/>
                    </a:moveTo>
                    <a:cubicBezTo>
                      <a:pt x="12166" y="1"/>
                      <a:pt x="12121" y="1"/>
                      <a:pt x="12075" y="24"/>
                    </a:cubicBezTo>
                    <a:cubicBezTo>
                      <a:pt x="11938" y="24"/>
                      <a:pt x="11778" y="24"/>
                      <a:pt x="11596" y="46"/>
                    </a:cubicBezTo>
                    <a:cubicBezTo>
                      <a:pt x="11504" y="69"/>
                      <a:pt x="11436" y="69"/>
                      <a:pt x="11322" y="92"/>
                    </a:cubicBezTo>
                    <a:lnTo>
                      <a:pt x="11299" y="92"/>
                    </a:lnTo>
                    <a:cubicBezTo>
                      <a:pt x="11253" y="92"/>
                      <a:pt x="11185" y="92"/>
                      <a:pt x="11116" y="115"/>
                    </a:cubicBezTo>
                    <a:cubicBezTo>
                      <a:pt x="11048" y="115"/>
                      <a:pt x="10979" y="138"/>
                      <a:pt x="10911" y="138"/>
                    </a:cubicBezTo>
                    <a:cubicBezTo>
                      <a:pt x="10842" y="138"/>
                      <a:pt x="10774" y="161"/>
                      <a:pt x="10683" y="161"/>
                    </a:cubicBezTo>
                    <a:cubicBezTo>
                      <a:pt x="10546" y="183"/>
                      <a:pt x="10386" y="206"/>
                      <a:pt x="10226" y="229"/>
                    </a:cubicBezTo>
                    <a:cubicBezTo>
                      <a:pt x="10089" y="252"/>
                      <a:pt x="9952" y="275"/>
                      <a:pt x="9815" y="275"/>
                    </a:cubicBezTo>
                    <a:cubicBezTo>
                      <a:pt x="9701" y="297"/>
                      <a:pt x="9587" y="320"/>
                      <a:pt x="9473" y="343"/>
                    </a:cubicBezTo>
                    <a:cubicBezTo>
                      <a:pt x="9404" y="343"/>
                      <a:pt x="9313" y="366"/>
                      <a:pt x="9222" y="366"/>
                    </a:cubicBezTo>
                    <a:cubicBezTo>
                      <a:pt x="9039" y="412"/>
                      <a:pt x="8857" y="434"/>
                      <a:pt x="8651" y="457"/>
                    </a:cubicBezTo>
                    <a:cubicBezTo>
                      <a:pt x="8628" y="457"/>
                      <a:pt x="8583" y="480"/>
                      <a:pt x="8537" y="480"/>
                    </a:cubicBezTo>
                    <a:cubicBezTo>
                      <a:pt x="8377" y="503"/>
                      <a:pt x="8195" y="549"/>
                      <a:pt x="8012" y="571"/>
                    </a:cubicBezTo>
                    <a:cubicBezTo>
                      <a:pt x="7692" y="617"/>
                      <a:pt x="7373" y="686"/>
                      <a:pt x="7053" y="731"/>
                    </a:cubicBezTo>
                    <a:cubicBezTo>
                      <a:pt x="7008" y="731"/>
                      <a:pt x="6962" y="754"/>
                      <a:pt x="6916" y="754"/>
                    </a:cubicBezTo>
                    <a:cubicBezTo>
                      <a:pt x="6734" y="777"/>
                      <a:pt x="6574" y="822"/>
                      <a:pt x="6391" y="845"/>
                    </a:cubicBezTo>
                    <a:cubicBezTo>
                      <a:pt x="6232" y="868"/>
                      <a:pt x="6049" y="914"/>
                      <a:pt x="5866" y="937"/>
                    </a:cubicBezTo>
                    <a:cubicBezTo>
                      <a:pt x="5707" y="982"/>
                      <a:pt x="5524" y="1005"/>
                      <a:pt x="5364" y="1028"/>
                    </a:cubicBezTo>
                    <a:cubicBezTo>
                      <a:pt x="5205" y="1051"/>
                      <a:pt x="5068" y="1074"/>
                      <a:pt x="4931" y="1119"/>
                    </a:cubicBezTo>
                    <a:cubicBezTo>
                      <a:pt x="4725" y="1142"/>
                      <a:pt x="4543" y="1188"/>
                      <a:pt x="4337" y="1210"/>
                    </a:cubicBezTo>
                    <a:cubicBezTo>
                      <a:pt x="3926" y="1302"/>
                      <a:pt x="3493" y="1393"/>
                      <a:pt x="3105" y="1462"/>
                    </a:cubicBezTo>
                    <a:cubicBezTo>
                      <a:pt x="2968" y="1507"/>
                      <a:pt x="2831" y="1530"/>
                      <a:pt x="2694" y="1553"/>
                    </a:cubicBezTo>
                    <a:cubicBezTo>
                      <a:pt x="2648" y="1553"/>
                      <a:pt x="2625" y="1576"/>
                      <a:pt x="2580" y="1576"/>
                    </a:cubicBezTo>
                    <a:cubicBezTo>
                      <a:pt x="2397" y="1621"/>
                      <a:pt x="2237" y="1644"/>
                      <a:pt x="2077" y="1690"/>
                    </a:cubicBezTo>
                    <a:cubicBezTo>
                      <a:pt x="1804" y="1735"/>
                      <a:pt x="1552" y="1804"/>
                      <a:pt x="1324" y="1850"/>
                    </a:cubicBezTo>
                    <a:cubicBezTo>
                      <a:pt x="1233" y="1872"/>
                      <a:pt x="1142" y="1895"/>
                      <a:pt x="1050" y="1918"/>
                    </a:cubicBezTo>
                    <a:cubicBezTo>
                      <a:pt x="503" y="2055"/>
                      <a:pt x="137" y="2169"/>
                      <a:pt x="0" y="2260"/>
                    </a:cubicBezTo>
                    <a:cubicBezTo>
                      <a:pt x="0" y="2260"/>
                      <a:pt x="617" y="4406"/>
                      <a:pt x="754" y="4771"/>
                    </a:cubicBezTo>
                    <a:cubicBezTo>
                      <a:pt x="822" y="4931"/>
                      <a:pt x="1438" y="4977"/>
                      <a:pt x="2077" y="5022"/>
                    </a:cubicBezTo>
                    <a:cubicBezTo>
                      <a:pt x="2762" y="5068"/>
                      <a:pt x="3493" y="5091"/>
                      <a:pt x="3607" y="5251"/>
                    </a:cubicBezTo>
                    <a:cubicBezTo>
                      <a:pt x="3812" y="5524"/>
                      <a:pt x="3881" y="8035"/>
                      <a:pt x="4155" y="8309"/>
                    </a:cubicBezTo>
                    <a:cubicBezTo>
                      <a:pt x="4219" y="8373"/>
                      <a:pt x="4405" y="8396"/>
                      <a:pt x="4656" y="8396"/>
                    </a:cubicBezTo>
                    <a:cubicBezTo>
                      <a:pt x="5275" y="8396"/>
                      <a:pt x="6282" y="8256"/>
                      <a:pt x="6782" y="8256"/>
                    </a:cubicBezTo>
                    <a:cubicBezTo>
                      <a:pt x="6943" y="8256"/>
                      <a:pt x="7051" y="8271"/>
                      <a:pt x="7076" y="8309"/>
                    </a:cubicBezTo>
                    <a:cubicBezTo>
                      <a:pt x="7213" y="8515"/>
                      <a:pt x="7419" y="11139"/>
                      <a:pt x="7419" y="11139"/>
                    </a:cubicBezTo>
                    <a:lnTo>
                      <a:pt x="9929" y="11916"/>
                    </a:lnTo>
                    <a:cubicBezTo>
                      <a:pt x="9929" y="11893"/>
                      <a:pt x="9952" y="11870"/>
                      <a:pt x="9952" y="11847"/>
                    </a:cubicBezTo>
                    <a:cubicBezTo>
                      <a:pt x="9975" y="11824"/>
                      <a:pt x="9975" y="11801"/>
                      <a:pt x="9998" y="11756"/>
                    </a:cubicBezTo>
                    <a:cubicBezTo>
                      <a:pt x="10066" y="11550"/>
                      <a:pt x="10180" y="11231"/>
                      <a:pt x="10295" y="10774"/>
                    </a:cubicBezTo>
                    <a:cubicBezTo>
                      <a:pt x="10317" y="10706"/>
                      <a:pt x="10340" y="10637"/>
                      <a:pt x="10363" y="10569"/>
                    </a:cubicBezTo>
                    <a:cubicBezTo>
                      <a:pt x="10363" y="10546"/>
                      <a:pt x="10363" y="10523"/>
                      <a:pt x="10386" y="10500"/>
                    </a:cubicBezTo>
                    <a:cubicBezTo>
                      <a:pt x="10432" y="10341"/>
                      <a:pt x="10477" y="10158"/>
                      <a:pt x="10523" y="9975"/>
                    </a:cubicBezTo>
                    <a:cubicBezTo>
                      <a:pt x="10637" y="9542"/>
                      <a:pt x="10774" y="9040"/>
                      <a:pt x="10911" y="8515"/>
                    </a:cubicBezTo>
                    <a:cubicBezTo>
                      <a:pt x="10934" y="8400"/>
                      <a:pt x="10957" y="8286"/>
                      <a:pt x="10979" y="8149"/>
                    </a:cubicBezTo>
                    <a:cubicBezTo>
                      <a:pt x="11002" y="8127"/>
                      <a:pt x="11002" y="8081"/>
                      <a:pt x="11002" y="8058"/>
                    </a:cubicBezTo>
                    <a:cubicBezTo>
                      <a:pt x="11071" y="7830"/>
                      <a:pt x="11116" y="7602"/>
                      <a:pt x="11185" y="7350"/>
                    </a:cubicBezTo>
                    <a:cubicBezTo>
                      <a:pt x="11276" y="6962"/>
                      <a:pt x="11367" y="6552"/>
                      <a:pt x="11459" y="6141"/>
                    </a:cubicBezTo>
                    <a:cubicBezTo>
                      <a:pt x="11481" y="6072"/>
                      <a:pt x="11504" y="5981"/>
                      <a:pt x="11527" y="5890"/>
                    </a:cubicBezTo>
                    <a:cubicBezTo>
                      <a:pt x="11527" y="5798"/>
                      <a:pt x="11550" y="5707"/>
                      <a:pt x="11573" y="5616"/>
                    </a:cubicBezTo>
                    <a:cubicBezTo>
                      <a:pt x="11596" y="5502"/>
                      <a:pt x="11641" y="5388"/>
                      <a:pt x="11664" y="5273"/>
                    </a:cubicBezTo>
                    <a:cubicBezTo>
                      <a:pt x="11687" y="5159"/>
                      <a:pt x="11710" y="5045"/>
                      <a:pt x="11733" y="4931"/>
                    </a:cubicBezTo>
                    <a:cubicBezTo>
                      <a:pt x="11755" y="4817"/>
                      <a:pt x="11778" y="4703"/>
                      <a:pt x="11801" y="4589"/>
                    </a:cubicBezTo>
                    <a:cubicBezTo>
                      <a:pt x="11847" y="4360"/>
                      <a:pt x="11892" y="4155"/>
                      <a:pt x="11938" y="3927"/>
                    </a:cubicBezTo>
                    <a:cubicBezTo>
                      <a:pt x="11961" y="3835"/>
                      <a:pt x="11984" y="3721"/>
                      <a:pt x="12006" y="3607"/>
                    </a:cubicBezTo>
                    <a:cubicBezTo>
                      <a:pt x="12029" y="3493"/>
                      <a:pt x="12052" y="3402"/>
                      <a:pt x="12075" y="3288"/>
                    </a:cubicBezTo>
                    <a:cubicBezTo>
                      <a:pt x="12189" y="2763"/>
                      <a:pt x="12280" y="2283"/>
                      <a:pt x="12349" y="1850"/>
                    </a:cubicBezTo>
                    <a:cubicBezTo>
                      <a:pt x="12372" y="1713"/>
                      <a:pt x="12395" y="1576"/>
                      <a:pt x="12417" y="1439"/>
                    </a:cubicBezTo>
                    <a:cubicBezTo>
                      <a:pt x="12554" y="617"/>
                      <a:pt x="12577" y="92"/>
                      <a:pt x="12509" y="24"/>
                    </a:cubicBezTo>
                    <a:cubicBezTo>
                      <a:pt x="12463" y="1"/>
                      <a:pt x="12349" y="1"/>
                      <a:pt x="121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525;p8">
                <a:extLst>
                  <a:ext uri="{FF2B5EF4-FFF2-40B4-BE49-F238E27FC236}">
                    <a16:creationId xmlns:a16="http://schemas.microsoft.com/office/drawing/2014/main" xmlns="" id="{656B2C61-68EF-4481-9B61-638E7824858A}"/>
                  </a:ext>
                </a:extLst>
              </p:cNvPr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fill="none" extrusionOk="0">
                    <a:moveTo>
                      <a:pt x="12417" y="1439"/>
                    </a:moveTo>
                    <a:cubicBezTo>
                      <a:pt x="12395" y="1576"/>
                      <a:pt x="12372" y="1713"/>
                      <a:pt x="12349" y="1850"/>
                    </a:cubicBezTo>
                    <a:cubicBezTo>
                      <a:pt x="12280" y="2283"/>
                      <a:pt x="12189" y="2763"/>
                      <a:pt x="12075" y="3288"/>
                    </a:cubicBezTo>
                    <a:cubicBezTo>
                      <a:pt x="12052" y="3402"/>
                      <a:pt x="12029" y="3493"/>
                      <a:pt x="12006" y="3607"/>
                    </a:cubicBezTo>
                    <a:cubicBezTo>
                      <a:pt x="11984" y="3721"/>
                      <a:pt x="11961" y="3835"/>
                      <a:pt x="11938" y="3927"/>
                    </a:cubicBezTo>
                    <a:cubicBezTo>
                      <a:pt x="11892" y="4155"/>
                      <a:pt x="11847" y="4360"/>
                      <a:pt x="11801" y="4589"/>
                    </a:cubicBezTo>
                    <a:cubicBezTo>
                      <a:pt x="11778" y="4703"/>
                      <a:pt x="11755" y="4817"/>
                      <a:pt x="11733" y="4931"/>
                    </a:cubicBezTo>
                    <a:cubicBezTo>
                      <a:pt x="11710" y="5045"/>
                      <a:pt x="11687" y="5159"/>
                      <a:pt x="11664" y="5273"/>
                    </a:cubicBezTo>
                    <a:cubicBezTo>
                      <a:pt x="11641" y="5388"/>
                      <a:pt x="11596" y="5502"/>
                      <a:pt x="11573" y="5616"/>
                    </a:cubicBezTo>
                    <a:cubicBezTo>
                      <a:pt x="11550" y="5707"/>
                      <a:pt x="11527" y="5798"/>
                      <a:pt x="11527" y="5890"/>
                    </a:cubicBezTo>
                    <a:cubicBezTo>
                      <a:pt x="11504" y="5981"/>
                      <a:pt x="11481" y="6072"/>
                      <a:pt x="11459" y="6141"/>
                    </a:cubicBezTo>
                    <a:cubicBezTo>
                      <a:pt x="11367" y="6552"/>
                      <a:pt x="11276" y="6962"/>
                      <a:pt x="11185" y="7350"/>
                    </a:cubicBezTo>
                    <a:cubicBezTo>
                      <a:pt x="11116" y="7602"/>
                      <a:pt x="11071" y="7830"/>
                      <a:pt x="11002" y="8058"/>
                    </a:cubicBezTo>
                    <a:cubicBezTo>
                      <a:pt x="11002" y="8081"/>
                      <a:pt x="11002" y="8127"/>
                      <a:pt x="10979" y="8149"/>
                    </a:cubicBezTo>
                    <a:cubicBezTo>
                      <a:pt x="10957" y="8286"/>
                      <a:pt x="10934" y="8400"/>
                      <a:pt x="10911" y="8515"/>
                    </a:cubicBezTo>
                    <a:cubicBezTo>
                      <a:pt x="10774" y="9040"/>
                      <a:pt x="10637" y="9542"/>
                      <a:pt x="10523" y="9975"/>
                    </a:cubicBezTo>
                    <a:cubicBezTo>
                      <a:pt x="10477" y="10158"/>
                      <a:pt x="10432" y="10341"/>
                      <a:pt x="10386" y="10500"/>
                    </a:cubicBezTo>
                    <a:cubicBezTo>
                      <a:pt x="10363" y="10523"/>
                      <a:pt x="10363" y="10546"/>
                      <a:pt x="10363" y="10569"/>
                    </a:cubicBezTo>
                    <a:cubicBezTo>
                      <a:pt x="10340" y="10637"/>
                      <a:pt x="10317" y="10706"/>
                      <a:pt x="10295" y="10774"/>
                    </a:cubicBezTo>
                    <a:cubicBezTo>
                      <a:pt x="10180" y="11231"/>
                      <a:pt x="10066" y="11550"/>
                      <a:pt x="9998" y="11756"/>
                    </a:cubicBezTo>
                    <a:cubicBezTo>
                      <a:pt x="9975" y="11801"/>
                      <a:pt x="9975" y="11824"/>
                      <a:pt x="9952" y="11847"/>
                    </a:cubicBezTo>
                    <a:cubicBezTo>
                      <a:pt x="9952" y="11870"/>
                      <a:pt x="9929" y="11893"/>
                      <a:pt x="9929" y="11916"/>
                    </a:cubicBezTo>
                    <a:lnTo>
                      <a:pt x="7419" y="11139"/>
                    </a:lnTo>
                    <a:cubicBezTo>
                      <a:pt x="7419" y="11139"/>
                      <a:pt x="7213" y="8515"/>
                      <a:pt x="7076" y="8309"/>
                    </a:cubicBezTo>
                    <a:cubicBezTo>
                      <a:pt x="6939" y="8104"/>
                      <a:pt x="4428" y="8583"/>
                      <a:pt x="4155" y="8309"/>
                    </a:cubicBezTo>
                    <a:cubicBezTo>
                      <a:pt x="3881" y="8035"/>
                      <a:pt x="3812" y="5524"/>
                      <a:pt x="3607" y="5251"/>
                    </a:cubicBezTo>
                    <a:cubicBezTo>
                      <a:pt x="3493" y="5091"/>
                      <a:pt x="2762" y="5068"/>
                      <a:pt x="2077" y="5022"/>
                    </a:cubicBezTo>
                    <a:cubicBezTo>
                      <a:pt x="1438" y="4977"/>
                      <a:pt x="822" y="4931"/>
                      <a:pt x="754" y="4771"/>
                    </a:cubicBezTo>
                    <a:cubicBezTo>
                      <a:pt x="617" y="4406"/>
                      <a:pt x="0" y="2260"/>
                      <a:pt x="0" y="2260"/>
                    </a:cubicBezTo>
                    <a:cubicBezTo>
                      <a:pt x="137" y="2169"/>
                      <a:pt x="503" y="2055"/>
                      <a:pt x="1050" y="1918"/>
                    </a:cubicBezTo>
                    <a:cubicBezTo>
                      <a:pt x="1142" y="1895"/>
                      <a:pt x="1233" y="1872"/>
                      <a:pt x="1324" y="1850"/>
                    </a:cubicBezTo>
                    <a:cubicBezTo>
                      <a:pt x="1552" y="1804"/>
                      <a:pt x="1804" y="1735"/>
                      <a:pt x="2077" y="1690"/>
                    </a:cubicBezTo>
                    <a:cubicBezTo>
                      <a:pt x="2237" y="1644"/>
                      <a:pt x="2397" y="1621"/>
                      <a:pt x="2580" y="1576"/>
                    </a:cubicBezTo>
                    <a:cubicBezTo>
                      <a:pt x="2625" y="1576"/>
                      <a:pt x="2648" y="1553"/>
                      <a:pt x="2694" y="1553"/>
                    </a:cubicBezTo>
                    <a:cubicBezTo>
                      <a:pt x="2831" y="1530"/>
                      <a:pt x="2968" y="1507"/>
                      <a:pt x="3105" y="1462"/>
                    </a:cubicBezTo>
                    <a:cubicBezTo>
                      <a:pt x="3493" y="1393"/>
                      <a:pt x="3926" y="1302"/>
                      <a:pt x="4337" y="1210"/>
                    </a:cubicBezTo>
                    <a:cubicBezTo>
                      <a:pt x="4543" y="1188"/>
                      <a:pt x="4725" y="1142"/>
                      <a:pt x="4931" y="1119"/>
                    </a:cubicBezTo>
                    <a:cubicBezTo>
                      <a:pt x="5068" y="1074"/>
                      <a:pt x="5205" y="1051"/>
                      <a:pt x="5364" y="1028"/>
                    </a:cubicBezTo>
                    <a:cubicBezTo>
                      <a:pt x="5524" y="1005"/>
                      <a:pt x="5707" y="982"/>
                      <a:pt x="5866" y="937"/>
                    </a:cubicBezTo>
                    <a:cubicBezTo>
                      <a:pt x="6049" y="914"/>
                      <a:pt x="6232" y="868"/>
                      <a:pt x="6391" y="845"/>
                    </a:cubicBezTo>
                    <a:cubicBezTo>
                      <a:pt x="6574" y="822"/>
                      <a:pt x="6734" y="777"/>
                      <a:pt x="6916" y="754"/>
                    </a:cubicBezTo>
                    <a:cubicBezTo>
                      <a:pt x="6962" y="754"/>
                      <a:pt x="7008" y="731"/>
                      <a:pt x="7053" y="731"/>
                    </a:cubicBezTo>
                    <a:cubicBezTo>
                      <a:pt x="7373" y="686"/>
                      <a:pt x="7692" y="617"/>
                      <a:pt x="8012" y="571"/>
                    </a:cubicBezTo>
                    <a:cubicBezTo>
                      <a:pt x="8195" y="549"/>
                      <a:pt x="8377" y="503"/>
                      <a:pt x="8537" y="480"/>
                    </a:cubicBezTo>
                    <a:cubicBezTo>
                      <a:pt x="8583" y="480"/>
                      <a:pt x="8628" y="457"/>
                      <a:pt x="8651" y="457"/>
                    </a:cubicBezTo>
                    <a:cubicBezTo>
                      <a:pt x="8857" y="434"/>
                      <a:pt x="9039" y="412"/>
                      <a:pt x="9222" y="366"/>
                    </a:cubicBezTo>
                    <a:lnTo>
                      <a:pt x="9222" y="366"/>
                    </a:lnTo>
                    <a:cubicBezTo>
                      <a:pt x="9313" y="366"/>
                      <a:pt x="9404" y="343"/>
                      <a:pt x="9473" y="343"/>
                    </a:cubicBezTo>
                    <a:cubicBezTo>
                      <a:pt x="9587" y="320"/>
                      <a:pt x="9701" y="297"/>
                      <a:pt x="9815" y="275"/>
                    </a:cubicBezTo>
                    <a:cubicBezTo>
                      <a:pt x="9952" y="275"/>
                      <a:pt x="10089" y="252"/>
                      <a:pt x="10226" y="229"/>
                    </a:cubicBezTo>
                    <a:cubicBezTo>
                      <a:pt x="10386" y="206"/>
                      <a:pt x="10546" y="183"/>
                      <a:pt x="10683" y="161"/>
                    </a:cubicBezTo>
                    <a:cubicBezTo>
                      <a:pt x="10774" y="161"/>
                      <a:pt x="10842" y="138"/>
                      <a:pt x="10911" y="138"/>
                    </a:cubicBezTo>
                    <a:cubicBezTo>
                      <a:pt x="10979" y="138"/>
                      <a:pt x="11048" y="115"/>
                      <a:pt x="11116" y="115"/>
                    </a:cubicBezTo>
                    <a:cubicBezTo>
                      <a:pt x="11185" y="92"/>
                      <a:pt x="11253" y="92"/>
                      <a:pt x="11299" y="92"/>
                    </a:cubicBezTo>
                    <a:cubicBezTo>
                      <a:pt x="11322" y="92"/>
                      <a:pt x="11322" y="92"/>
                      <a:pt x="11322" y="92"/>
                    </a:cubicBezTo>
                    <a:cubicBezTo>
                      <a:pt x="11436" y="69"/>
                      <a:pt x="11504" y="69"/>
                      <a:pt x="11596" y="46"/>
                    </a:cubicBezTo>
                    <a:cubicBezTo>
                      <a:pt x="11778" y="24"/>
                      <a:pt x="11938" y="24"/>
                      <a:pt x="12075" y="24"/>
                    </a:cubicBezTo>
                    <a:cubicBezTo>
                      <a:pt x="12121" y="1"/>
                      <a:pt x="12166" y="1"/>
                      <a:pt x="12189" y="1"/>
                    </a:cubicBezTo>
                    <a:cubicBezTo>
                      <a:pt x="12349" y="1"/>
                      <a:pt x="12463" y="1"/>
                      <a:pt x="12509" y="24"/>
                    </a:cubicBezTo>
                    <a:cubicBezTo>
                      <a:pt x="12577" y="92"/>
                      <a:pt x="12554" y="617"/>
                      <a:pt x="12417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526;p8">
                <a:extLst>
                  <a:ext uri="{FF2B5EF4-FFF2-40B4-BE49-F238E27FC236}">
                    <a16:creationId xmlns:a16="http://schemas.microsoft.com/office/drawing/2014/main" xmlns="" id="{97DF681B-16B8-4AFF-B511-3C720A548584}"/>
                  </a:ext>
                </a:extLst>
              </p:cNvPr>
              <p:cNvSpPr/>
              <p:nvPr/>
            </p:nvSpPr>
            <p:spPr>
              <a:xfrm>
                <a:off x="1473525" y="2481075"/>
                <a:ext cx="85625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291" extrusionOk="0">
                    <a:moveTo>
                      <a:pt x="3070" y="1"/>
                    </a:moveTo>
                    <a:cubicBezTo>
                      <a:pt x="2595" y="1"/>
                      <a:pt x="1440" y="148"/>
                      <a:pt x="1" y="369"/>
                    </a:cubicBezTo>
                    <a:cubicBezTo>
                      <a:pt x="1" y="369"/>
                      <a:pt x="206" y="3085"/>
                      <a:pt x="2854" y="3291"/>
                    </a:cubicBezTo>
                    <a:cubicBezTo>
                      <a:pt x="3219" y="1510"/>
                      <a:pt x="3425" y="141"/>
                      <a:pt x="3288" y="27"/>
                    </a:cubicBezTo>
                    <a:cubicBezTo>
                      <a:pt x="3257" y="9"/>
                      <a:pt x="3183" y="1"/>
                      <a:pt x="3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527;p8">
                <a:extLst>
                  <a:ext uri="{FF2B5EF4-FFF2-40B4-BE49-F238E27FC236}">
                    <a16:creationId xmlns:a16="http://schemas.microsoft.com/office/drawing/2014/main" xmlns="" id="{BA110E97-5101-4302-A69E-E9CC6FF5C054}"/>
                  </a:ext>
                </a:extLst>
              </p:cNvPr>
              <p:cNvSpPr/>
              <p:nvPr/>
            </p:nvSpPr>
            <p:spPr>
              <a:xfrm>
                <a:off x="765950" y="2826950"/>
                <a:ext cx="358950" cy="3769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076" extrusionOk="0">
                    <a:moveTo>
                      <a:pt x="5205" y="1"/>
                    </a:moveTo>
                    <a:cubicBezTo>
                      <a:pt x="4269" y="800"/>
                      <a:pt x="3424" y="1530"/>
                      <a:pt x="2717" y="2146"/>
                    </a:cubicBezTo>
                    <a:cubicBezTo>
                      <a:pt x="2466" y="2352"/>
                      <a:pt x="2237" y="2557"/>
                      <a:pt x="2009" y="2763"/>
                    </a:cubicBezTo>
                    <a:cubicBezTo>
                      <a:pt x="1963" y="2808"/>
                      <a:pt x="1895" y="2854"/>
                      <a:pt x="1849" y="2900"/>
                    </a:cubicBezTo>
                    <a:cubicBezTo>
                      <a:pt x="1758" y="2968"/>
                      <a:pt x="1689" y="3037"/>
                      <a:pt x="1621" y="3105"/>
                    </a:cubicBezTo>
                    <a:cubicBezTo>
                      <a:pt x="1575" y="3151"/>
                      <a:pt x="1553" y="3174"/>
                      <a:pt x="1507" y="3196"/>
                    </a:cubicBezTo>
                    <a:cubicBezTo>
                      <a:pt x="1438" y="3265"/>
                      <a:pt x="1370" y="3311"/>
                      <a:pt x="1324" y="3379"/>
                    </a:cubicBezTo>
                    <a:lnTo>
                      <a:pt x="1301" y="3379"/>
                    </a:lnTo>
                    <a:cubicBezTo>
                      <a:pt x="1210" y="3470"/>
                      <a:pt x="1142" y="3539"/>
                      <a:pt x="1073" y="3607"/>
                    </a:cubicBezTo>
                    <a:cubicBezTo>
                      <a:pt x="936" y="3721"/>
                      <a:pt x="845" y="3813"/>
                      <a:pt x="799" y="3858"/>
                    </a:cubicBezTo>
                    <a:cubicBezTo>
                      <a:pt x="571" y="4132"/>
                      <a:pt x="343" y="4634"/>
                      <a:pt x="229" y="5296"/>
                    </a:cubicBezTo>
                    <a:cubicBezTo>
                      <a:pt x="0" y="6711"/>
                      <a:pt x="274" y="8857"/>
                      <a:pt x="2192" y="11482"/>
                    </a:cubicBezTo>
                    <a:cubicBezTo>
                      <a:pt x="4155" y="14153"/>
                      <a:pt x="6300" y="14997"/>
                      <a:pt x="7852" y="15066"/>
                    </a:cubicBezTo>
                    <a:cubicBezTo>
                      <a:pt x="7961" y="15072"/>
                      <a:pt x="8067" y="15076"/>
                      <a:pt x="8170" y="15076"/>
                    </a:cubicBezTo>
                    <a:cubicBezTo>
                      <a:pt x="8755" y="15076"/>
                      <a:pt x="9234" y="14970"/>
                      <a:pt x="9564" y="14814"/>
                    </a:cubicBezTo>
                    <a:cubicBezTo>
                      <a:pt x="9724" y="14746"/>
                      <a:pt x="10135" y="14449"/>
                      <a:pt x="10728" y="13993"/>
                    </a:cubicBezTo>
                    <a:cubicBezTo>
                      <a:pt x="10797" y="13924"/>
                      <a:pt x="10865" y="13879"/>
                      <a:pt x="10957" y="13810"/>
                    </a:cubicBezTo>
                    <a:cubicBezTo>
                      <a:pt x="11162" y="13628"/>
                      <a:pt x="11413" y="13445"/>
                      <a:pt x="11687" y="13217"/>
                    </a:cubicBezTo>
                    <a:cubicBezTo>
                      <a:pt x="12440" y="12600"/>
                      <a:pt x="13353" y="11847"/>
                      <a:pt x="14358" y="11003"/>
                    </a:cubicBezTo>
                    <a:cubicBezTo>
                      <a:pt x="13581" y="10797"/>
                      <a:pt x="12874" y="10523"/>
                      <a:pt x="12212" y="10204"/>
                    </a:cubicBezTo>
                    <a:cubicBezTo>
                      <a:pt x="12075" y="10135"/>
                      <a:pt x="11915" y="10067"/>
                      <a:pt x="11778" y="9975"/>
                    </a:cubicBezTo>
                    <a:cubicBezTo>
                      <a:pt x="10500" y="9291"/>
                      <a:pt x="9473" y="8446"/>
                      <a:pt x="8628" y="7533"/>
                    </a:cubicBezTo>
                    <a:cubicBezTo>
                      <a:pt x="5570" y="4201"/>
                      <a:pt x="5205" y="1"/>
                      <a:pt x="5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528;p8">
                <a:extLst>
                  <a:ext uri="{FF2B5EF4-FFF2-40B4-BE49-F238E27FC236}">
                    <a16:creationId xmlns:a16="http://schemas.microsoft.com/office/drawing/2014/main" xmlns="" id="{F084BA55-4C5D-4193-BE6F-81A62C5ADBB6}"/>
                  </a:ext>
                </a:extLst>
              </p:cNvPr>
              <p:cNvSpPr/>
              <p:nvPr/>
            </p:nvSpPr>
            <p:spPr>
              <a:xfrm>
                <a:off x="806475" y="2880600"/>
                <a:ext cx="25165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0066" h="11847" extrusionOk="0">
                    <a:moveTo>
                      <a:pt x="1096" y="0"/>
                    </a:moveTo>
                    <a:cubicBezTo>
                      <a:pt x="845" y="206"/>
                      <a:pt x="616" y="411"/>
                      <a:pt x="388" y="617"/>
                    </a:cubicBezTo>
                    <a:cubicBezTo>
                      <a:pt x="342" y="662"/>
                      <a:pt x="274" y="708"/>
                      <a:pt x="228" y="754"/>
                    </a:cubicBezTo>
                    <a:cubicBezTo>
                      <a:pt x="137" y="822"/>
                      <a:pt x="68" y="891"/>
                      <a:pt x="0" y="959"/>
                    </a:cubicBezTo>
                    <a:cubicBezTo>
                      <a:pt x="0" y="959"/>
                      <a:pt x="342" y="10660"/>
                      <a:pt x="9107" y="11847"/>
                    </a:cubicBezTo>
                    <a:cubicBezTo>
                      <a:pt x="9176" y="11778"/>
                      <a:pt x="9244" y="11733"/>
                      <a:pt x="9336" y="11664"/>
                    </a:cubicBezTo>
                    <a:cubicBezTo>
                      <a:pt x="9541" y="11482"/>
                      <a:pt x="9792" y="11299"/>
                      <a:pt x="10066" y="11071"/>
                    </a:cubicBezTo>
                    <a:cubicBezTo>
                      <a:pt x="9701" y="11048"/>
                      <a:pt x="1940" y="10272"/>
                      <a:pt x="10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529;p8">
                <a:extLst>
                  <a:ext uri="{FF2B5EF4-FFF2-40B4-BE49-F238E27FC236}">
                    <a16:creationId xmlns:a16="http://schemas.microsoft.com/office/drawing/2014/main" xmlns="" id="{9B23F636-7B98-4CC7-AB7A-1028A7523348}"/>
                  </a:ext>
                </a:extLst>
              </p:cNvPr>
              <p:cNvSpPr/>
              <p:nvPr/>
            </p:nvSpPr>
            <p:spPr>
              <a:xfrm>
                <a:off x="765950" y="2826950"/>
                <a:ext cx="358950" cy="3778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112" fill="none" extrusionOk="0">
                    <a:moveTo>
                      <a:pt x="14358" y="11003"/>
                    </a:moveTo>
                    <a:cubicBezTo>
                      <a:pt x="13353" y="11847"/>
                      <a:pt x="12440" y="12600"/>
                      <a:pt x="11687" y="13217"/>
                    </a:cubicBezTo>
                    <a:cubicBezTo>
                      <a:pt x="11687" y="13217"/>
                      <a:pt x="11687" y="13217"/>
                      <a:pt x="11687" y="13217"/>
                    </a:cubicBezTo>
                    <a:cubicBezTo>
                      <a:pt x="11413" y="13445"/>
                      <a:pt x="11162" y="13628"/>
                      <a:pt x="10957" y="13810"/>
                    </a:cubicBezTo>
                    <a:cubicBezTo>
                      <a:pt x="10865" y="13879"/>
                      <a:pt x="10797" y="13924"/>
                      <a:pt x="10728" y="13993"/>
                    </a:cubicBezTo>
                    <a:lnTo>
                      <a:pt x="10728" y="13993"/>
                    </a:lnTo>
                    <a:cubicBezTo>
                      <a:pt x="10135" y="14449"/>
                      <a:pt x="9724" y="14746"/>
                      <a:pt x="9564" y="14814"/>
                    </a:cubicBezTo>
                    <a:cubicBezTo>
                      <a:pt x="9176" y="14997"/>
                      <a:pt x="8583" y="15111"/>
                      <a:pt x="7852" y="15066"/>
                    </a:cubicBezTo>
                    <a:cubicBezTo>
                      <a:pt x="6300" y="14997"/>
                      <a:pt x="4155" y="14153"/>
                      <a:pt x="2192" y="11482"/>
                    </a:cubicBezTo>
                    <a:cubicBezTo>
                      <a:pt x="274" y="8857"/>
                      <a:pt x="0" y="6711"/>
                      <a:pt x="229" y="5296"/>
                    </a:cubicBezTo>
                    <a:cubicBezTo>
                      <a:pt x="229" y="5296"/>
                      <a:pt x="229" y="5296"/>
                      <a:pt x="229" y="5296"/>
                    </a:cubicBezTo>
                    <a:cubicBezTo>
                      <a:pt x="343" y="4634"/>
                      <a:pt x="571" y="4132"/>
                      <a:pt x="799" y="3858"/>
                    </a:cubicBezTo>
                    <a:cubicBezTo>
                      <a:pt x="845" y="3813"/>
                      <a:pt x="936" y="3721"/>
                      <a:pt x="1073" y="3607"/>
                    </a:cubicBezTo>
                    <a:cubicBezTo>
                      <a:pt x="1142" y="3539"/>
                      <a:pt x="1210" y="3470"/>
                      <a:pt x="1301" y="3379"/>
                    </a:cubicBezTo>
                    <a:cubicBezTo>
                      <a:pt x="1301" y="3379"/>
                      <a:pt x="1301" y="3379"/>
                      <a:pt x="1324" y="3379"/>
                    </a:cubicBezTo>
                    <a:cubicBezTo>
                      <a:pt x="1370" y="3311"/>
                      <a:pt x="1438" y="3265"/>
                      <a:pt x="1507" y="3196"/>
                    </a:cubicBezTo>
                    <a:cubicBezTo>
                      <a:pt x="1553" y="3174"/>
                      <a:pt x="1575" y="3151"/>
                      <a:pt x="1621" y="3105"/>
                    </a:cubicBezTo>
                    <a:cubicBezTo>
                      <a:pt x="1689" y="3037"/>
                      <a:pt x="1758" y="2968"/>
                      <a:pt x="1849" y="2900"/>
                    </a:cubicBezTo>
                    <a:cubicBezTo>
                      <a:pt x="1895" y="2854"/>
                      <a:pt x="1963" y="2808"/>
                      <a:pt x="2009" y="2763"/>
                    </a:cubicBezTo>
                    <a:cubicBezTo>
                      <a:pt x="2237" y="2557"/>
                      <a:pt x="2466" y="2352"/>
                      <a:pt x="2717" y="2146"/>
                    </a:cubicBezTo>
                    <a:cubicBezTo>
                      <a:pt x="3424" y="1530"/>
                      <a:pt x="4269" y="800"/>
                      <a:pt x="5205" y="1"/>
                    </a:cubicBezTo>
                    <a:cubicBezTo>
                      <a:pt x="5205" y="1"/>
                      <a:pt x="5570" y="4201"/>
                      <a:pt x="8628" y="7533"/>
                    </a:cubicBezTo>
                    <a:cubicBezTo>
                      <a:pt x="9473" y="8446"/>
                      <a:pt x="10500" y="9291"/>
                      <a:pt x="11778" y="9975"/>
                    </a:cubicBezTo>
                    <a:lnTo>
                      <a:pt x="11778" y="9975"/>
                    </a:lnTo>
                    <a:cubicBezTo>
                      <a:pt x="11915" y="10067"/>
                      <a:pt x="12075" y="10135"/>
                      <a:pt x="12212" y="10204"/>
                    </a:cubicBezTo>
                    <a:cubicBezTo>
                      <a:pt x="12874" y="10523"/>
                      <a:pt x="13581" y="10797"/>
                      <a:pt x="14358" y="11003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530;p8">
                <a:extLst>
                  <a:ext uri="{FF2B5EF4-FFF2-40B4-BE49-F238E27FC236}">
                    <a16:creationId xmlns:a16="http://schemas.microsoft.com/office/drawing/2014/main" xmlns="" id="{BFC7CDDC-0EE1-44F4-8D7C-4C724B3D17F3}"/>
                  </a:ext>
                </a:extLst>
              </p:cNvPr>
              <p:cNvSpPr/>
              <p:nvPr/>
            </p:nvSpPr>
            <p:spPr>
              <a:xfrm>
                <a:off x="915450" y="2600425"/>
                <a:ext cx="346400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12167" fill="none" extrusionOk="0">
                    <a:moveTo>
                      <a:pt x="13856" y="0"/>
                    </a:moveTo>
                    <a:lnTo>
                      <a:pt x="1" y="12166"/>
                    </a:lnTo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531;p8">
                <a:extLst>
                  <a:ext uri="{FF2B5EF4-FFF2-40B4-BE49-F238E27FC236}">
                    <a16:creationId xmlns:a16="http://schemas.microsoft.com/office/drawing/2014/main" xmlns="" id="{7E20B3EA-893A-4314-B01F-C56550E08C76}"/>
                  </a:ext>
                </a:extLst>
              </p:cNvPr>
              <p:cNvSpPr/>
              <p:nvPr/>
            </p:nvSpPr>
            <p:spPr>
              <a:xfrm>
                <a:off x="981650" y="2688875"/>
                <a:ext cx="365225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13057" fill="none" extrusionOk="0">
                    <a:moveTo>
                      <a:pt x="14609" y="0"/>
                    </a:moveTo>
                    <a:lnTo>
                      <a:pt x="0" y="13056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532;p8">
                <a:extLst>
                  <a:ext uri="{FF2B5EF4-FFF2-40B4-BE49-F238E27FC236}">
                    <a16:creationId xmlns:a16="http://schemas.microsoft.com/office/drawing/2014/main" xmlns="" id="{F5C372B6-AF9F-4979-99DB-9C7E43E401E8}"/>
                  </a:ext>
                </a:extLst>
              </p:cNvPr>
              <p:cNvSpPr/>
              <p:nvPr/>
            </p:nvSpPr>
            <p:spPr>
              <a:xfrm>
                <a:off x="1071225" y="2759625"/>
                <a:ext cx="357250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4290" h="12897" fill="none" extrusionOk="0">
                    <a:moveTo>
                      <a:pt x="14290" y="0"/>
                    </a:moveTo>
                    <a:lnTo>
                      <a:pt x="1" y="12897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" name="Google Shape;533;p8">
              <a:extLst>
                <a:ext uri="{FF2B5EF4-FFF2-40B4-BE49-F238E27FC236}">
                  <a16:creationId xmlns:a16="http://schemas.microsoft.com/office/drawing/2014/main" xmlns="" id="{44B68BFA-42E4-492B-8C44-23C98A135F6B}"/>
                </a:ext>
              </a:extLst>
            </p:cNvPr>
            <p:cNvGrpSpPr/>
            <p:nvPr/>
          </p:nvGrpSpPr>
          <p:grpSpPr>
            <a:xfrm rot="2827410">
              <a:off x="8144137" y="3917211"/>
              <a:ext cx="859949" cy="990595"/>
              <a:chOff x="2717500" y="635175"/>
              <a:chExt cx="859975" cy="990625"/>
            </a:xfrm>
          </p:grpSpPr>
          <p:sp>
            <p:nvSpPr>
              <p:cNvPr id="119" name="Google Shape;534;p8">
                <a:extLst>
                  <a:ext uri="{FF2B5EF4-FFF2-40B4-BE49-F238E27FC236}">
                    <a16:creationId xmlns:a16="http://schemas.microsoft.com/office/drawing/2014/main" xmlns="" id="{A75392E0-0102-4C6F-A6E5-7075DF0A1234}"/>
                  </a:ext>
                </a:extLst>
              </p:cNvPr>
              <p:cNvSpPr/>
              <p:nvPr/>
            </p:nvSpPr>
            <p:spPr>
              <a:xfrm>
                <a:off x="3058175" y="1240025"/>
                <a:ext cx="49647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3044" extrusionOk="0">
                    <a:moveTo>
                      <a:pt x="19859" y="1"/>
                    </a:moveTo>
                    <a:cubicBezTo>
                      <a:pt x="19858" y="1"/>
                      <a:pt x="1" y="7122"/>
                      <a:pt x="366" y="10135"/>
                    </a:cubicBezTo>
                    <a:cubicBezTo>
                      <a:pt x="638" y="12384"/>
                      <a:pt x="1483" y="13043"/>
                      <a:pt x="2653" y="13043"/>
                    </a:cubicBezTo>
                    <a:cubicBezTo>
                      <a:pt x="3051" y="13043"/>
                      <a:pt x="3486" y="12967"/>
                      <a:pt x="3949" y="12851"/>
                    </a:cubicBezTo>
                    <a:cubicBezTo>
                      <a:pt x="5775" y="12395"/>
                      <a:pt x="19585" y="5273"/>
                      <a:pt x="19585" y="5273"/>
                    </a:cubicBezTo>
                    <a:cubicBezTo>
                      <a:pt x="18854" y="1987"/>
                      <a:pt x="19859" y="1"/>
                      <a:pt x="198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535;p8">
                <a:extLst>
                  <a:ext uri="{FF2B5EF4-FFF2-40B4-BE49-F238E27FC236}">
                    <a16:creationId xmlns:a16="http://schemas.microsoft.com/office/drawing/2014/main" xmlns="" id="{5FB7509F-8E24-49C3-9DCD-2EE65B3D9E2D}"/>
                  </a:ext>
                </a:extLst>
              </p:cNvPr>
              <p:cNvSpPr/>
              <p:nvPr/>
            </p:nvSpPr>
            <p:spPr>
              <a:xfrm>
                <a:off x="3058175" y="1240025"/>
                <a:ext cx="496475" cy="332700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3308" fill="none" extrusionOk="0">
                    <a:moveTo>
                      <a:pt x="19859" y="1"/>
                    </a:moveTo>
                    <a:cubicBezTo>
                      <a:pt x="19859" y="1"/>
                      <a:pt x="18854" y="1987"/>
                      <a:pt x="19585" y="5273"/>
                    </a:cubicBezTo>
                    <a:cubicBezTo>
                      <a:pt x="19585" y="5273"/>
                      <a:pt x="5775" y="12395"/>
                      <a:pt x="3949" y="12851"/>
                    </a:cubicBezTo>
                    <a:cubicBezTo>
                      <a:pt x="2123" y="13308"/>
                      <a:pt x="731" y="13148"/>
                      <a:pt x="366" y="10135"/>
                    </a:cubicBezTo>
                    <a:cubicBezTo>
                      <a:pt x="1" y="7122"/>
                      <a:pt x="19859" y="1"/>
                      <a:pt x="19859" y="1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rgbClr val="48060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536;p8">
                <a:extLst>
                  <a:ext uri="{FF2B5EF4-FFF2-40B4-BE49-F238E27FC236}">
                    <a16:creationId xmlns:a16="http://schemas.microsoft.com/office/drawing/2014/main" xmlns="" id="{9A8B6A31-DAA8-415B-997B-1520CD2B6370}"/>
                  </a:ext>
                </a:extLst>
              </p:cNvPr>
              <p:cNvSpPr/>
              <p:nvPr/>
            </p:nvSpPr>
            <p:spPr>
              <a:xfrm>
                <a:off x="2717500" y="637450"/>
                <a:ext cx="859975" cy="950225"/>
              </a:xfrm>
              <a:custGeom>
                <a:avLst/>
                <a:gdLst/>
                <a:ahLst/>
                <a:cxnLst/>
                <a:rect l="l" t="t" r="r" b="b"/>
                <a:pathLst>
                  <a:path w="34399" h="38009" extrusionOk="0">
                    <a:moveTo>
                      <a:pt x="19523" y="0"/>
                    </a:moveTo>
                    <a:cubicBezTo>
                      <a:pt x="19521" y="0"/>
                      <a:pt x="19519" y="0"/>
                      <a:pt x="19517" y="0"/>
                    </a:cubicBezTo>
                    <a:cubicBezTo>
                      <a:pt x="18604" y="69"/>
                      <a:pt x="7077" y="4725"/>
                      <a:pt x="2945" y="6506"/>
                    </a:cubicBezTo>
                    <a:cubicBezTo>
                      <a:pt x="2147" y="6825"/>
                      <a:pt x="1622" y="7076"/>
                      <a:pt x="1485" y="7145"/>
                    </a:cubicBezTo>
                    <a:cubicBezTo>
                      <a:pt x="503" y="7715"/>
                      <a:pt x="1" y="13285"/>
                      <a:pt x="92" y="14198"/>
                    </a:cubicBezTo>
                    <a:cubicBezTo>
                      <a:pt x="161" y="15111"/>
                      <a:pt x="8150" y="31727"/>
                      <a:pt x="11208" y="35631"/>
                    </a:cubicBezTo>
                    <a:cubicBezTo>
                      <a:pt x="12701" y="37521"/>
                      <a:pt x="14194" y="38009"/>
                      <a:pt x="15336" y="38009"/>
                    </a:cubicBezTo>
                    <a:cubicBezTo>
                      <a:pt x="16552" y="38009"/>
                      <a:pt x="17371" y="37457"/>
                      <a:pt x="17371" y="37457"/>
                    </a:cubicBezTo>
                    <a:lnTo>
                      <a:pt x="17371" y="37457"/>
                    </a:lnTo>
                    <a:cubicBezTo>
                      <a:pt x="17194" y="37506"/>
                      <a:pt x="16937" y="37546"/>
                      <a:pt x="16643" y="37546"/>
                    </a:cubicBezTo>
                    <a:cubicBezTo>
                      <a:pt x="15839" y="37546"/>
                      <a:pt x="14750" y="37243"/>
                      <a:pt x="14198" y="35973"/>
                    </a:cubicBezTo>
                    <a:cubicBezTo>
                      <a:pt x="13628" y="34603"/>
                      <a:pt x="14107" y="33188"/>
                      <a:pt x="14929" y="32367"/>
                    </a:cubicBezTo>
                    <a:cubicBezTo>
                      <a:pt x="15157" y="32138"/>
                      <a:pt x="15431" y="31956"/>
                      <a:pt x="15705" y="31819"/>
                    </a:cubicBezTo>
                    <a:cubicBezTo>
                      <a:pt x="16344" y="31522"/>
                      <a:pt x="21343" y="29331"/>
                      <a:pt x="25999" y="27231"/>
                    </a:cubicBezTo>
                    <a:cubicBezTo>
                      <a:pt x="30336" y="25291"/>
                      <a:pt x="34399" y="23419"/>
                      <a:pt x="34399" y="23259"/>
                    </a:cubicBezTo>
                    <a:cubicBezTo>
                      <a:pt x="34399" y="22918"/>
                      <a:pt x="20667" y="0"/>
                      <a:pt x="195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537;p8">
                <a:extLst>
                  <a:ext uri="{FF2B5EF4-FFF2-40B4-BE49-F238E27FC236}">
                    <a16:creationId xmlns:a16="http://schemas.microsoft.com/office/drawing/2014/main" xmlns="" id="{EDA0412F-AE8F-4772-B970-C970FF85A813}"/>
                  </a:ext>
                </a:extLst>
              </p:cNvPr>
              <p:cNvSpPr/>
              <p:nvPr/>
            </p:nvSpPr>
            <p:spPr>
              <a:xfrm>
                <a:off x="2717500" y="800075"/>
                <a:ext cx="649975" cy="787600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31504" extrusionOk="0">
                    <a:moveTo>
                      <a:pt x="2945" y="1"/>
                    </a:moveTo>
                    <a:cubicBezTo>
                      <a:pt x="2147" y="320"/>
                      <a:pt x="1622" y="571"/>
                      <a:pt x="1485" y="640"/>
                    </a:cubicBezTo>
                    <a:cubicBezTo>
                      <a:pt x="503" y="1210"/>
                      <a:pt x="1" y="6780"/>
                      <a:pt x="92" y="7693"/>
                    </a:cubicBezTo>
                    <a:cubicBezTo>
                      <a:pt x="161" y="8606"/>
                      <a:pt x="8150" y="25222"/>
                      <a:pt x="11208" y="29126"/>
                    </a:cubicBezTo>
                    <a:cubicBezTo>
                      <a:pt x="12701" y="31016"/>
                      <a:pt x="14194" y="31504"/>
                      <a:pt x="15336" y="31504"/>
                    </a:cubicBezTo>
                    <a:cubicBezTo>
                      <a:pt x="16552" y="31504"/>
                      <a:pt x="17371" y="30952"/>
                      <a:pt x="17371" y="30952"/>
                    </a:cubicBezTo>
                    <a:lnTo>
                      <a:pt x="17371" y="30952"/>
                    </a:lnTo>
                    <a:cubicBezTo>
                      <a:pt x="17194" y="31001"/>
                      <a:pt x="16937" y="31041"/>
                      <a:pt x="16643" y="31041"/>
                    </a:cubicBezTo>
                    <a:cubicBezTo>
                      <a:pt x="15839" y="31041"/>
                      <a:pt x="14750" y="30738"/>
                      <a:pt x="14198" y="29468"/>
                    </a:cubicBezTo>
                    <a:cubicBezTo>
                      <a:pt x="13628" y="28098"/>
                      <a:pt x="14107" y="26683"/>
                      <a:pt x="14929" y="25862"/>
                    </a:cubicBezTo>
                    <a:cubicBezTo>
                      <a:pt x="15157" y="25633"/>
                      <a:pt x="15431" y="25451"/>
                      <a:pt x="15705" y="25314"/>
                    </a:cubicBezTo>
                    <a:cubicBezTo>
                      <a:pt x="16344" y="25017"/>
                      <a:pt x="21343" y="22826"/>
                      <a:pt x="25999" y="20726"/>
                    </a:cubicBezTo>
                    <a:cubicBezTo>
                      <a:pt x="21594" y="18991"/>
                      <a:pt x="17485" y="16549"/>
                      <a:pt x="13879" y="13536"/>
                    </a:cubicBezTo>
                    <a:cubicBezTo>
                      <a:pt x="9382" y="9793"/>
                      <a:pt x="5662" y="5159"/>
                      <a:pt x="2945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538;p8">
                <a:extLst>
                  <a:ext uri="{FF2B5EF4-FFF2-40B4-BE49-F238E27FC236}">
                    <a16:creationId xmlns:a16="http://schemas.microsoft.com/office/drawing/2014/main" xmlns="" id="{C1D169AA-7325-403F-8A21-F99CF770280B}"/>
                  </a:ext>
                </a:extLst>
              </p:cNvPr>
              <p:cNvSpPr/>
              <p:nvPr/>
            </p:nvSpPr>
            <p:spPr>
              <a:xfrm>
                <a:off x="2717500" y="635175"/>
                <a:ext cx="859975" cy="990625"/>
              </a:xfrm>
              <a:custGeom>
                <a:avLst/>
                <a:gdLst/>
                <a:ahLst/>
                <a:cxnLst/>
                <a:rect l="l" t="t" r="r" b="b"/>
                <a:pathLst>
                  <a:path w="34399" h="39625" fill="none" extrusionOk="0">
                    <a:moveTo>
                      <a:pt x="14929" y="32458"/>
                    </a:moveTo>
                    <a:cubicBezTo>
                      <a:pt x="14107" y="33279"/>
                      <a:pt x="13628" y="34694"/>
                      <a:pt x="14198" y="36064"/>
                    </a:cubicBezTo>
                    <a:cubicBezTo>
                      <a:pt x="14952" y="37799"/>
                      <a:pt x="16709" y="37730"/>
                      <a:pt x="17371" y="37548"/>
                    </a:cubicBezTo>
                    <a:cubicBezTo>
                      <a:pt x="17371" y="37548"/>
                      <a:pt x="14290" y="39625"/>
                      <a:pt x="11208" y="35722"/>
                    </a:cubicBezTo>
                    <a:cubicBezTo>
                      <a:pt x="8150" y="31818"/>
                      <a:pt x="161" y="15202"/>
                      <a:pt x="92" y="14289"/>
                    </a:cubicBezTo>
                    <a:cubicBezTo>
                      <a:pt x="1" y="13376"/>
                      <a:pt x="503" y="7806"/>
                      <a:pt x="1485" y="7236"/>
                    </a:cubicBezTo>
                    <a:cubicBezTo>
                      <a:pt x="2329" y="6756"/>
                      <a:pt x="18444" y="160"/>
                      <a:pt x="19517" y="91"/>
                    </a:cubicBezTo>
                    <a:cubicBezTo>
                      <a:pt x="20612" y="0"/>
                      <a:pt x="34399" y="23008"/>
                      <a:pt x="34399" y="23350"/>
                    </a:cubicBezTo>
                    <a:cubicBezTo>
                      <a:pt x="34399" y="23693"/>
                      <a:pt x="16937" y="31316"/>
                      <a:pt x="15705" y="31910"/>
                    </a:cubicBezTo>
                    <a:cubicBezTo>
                      <a:pt x="15431" y="32047"/>
                      <a:pt x="15157" y="32229"/>
                      <a:pt x="14929" y="32458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539;p8">
                <a:extLst>
                  <a:ext uri="{FF2B5EF4-FFF2-40B4-BE49-F238E27FC236}">
                    <a16:creationId xmlns:a16="http://schemas.microsoft.com/office/drawing/2014/main" xmlns="" id="{D1F4C169-20BE-4DD7-B307-C165E43225B0}"/>
                  </a:ext>
                </a:extLst>
              </p:cNvPr>
              <p:cNvSpPr/>
              <p:nvPr/>
            </p:nvSpPr>
            <p:spPr>
              <a:xfrm>
                <a:off x="2717500" y="816050"/>
                <a:ext cx="434300" cy="77162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0865" extrusionOk="0">
                    <a:moveTo>
                      <a:pt x="1485" y="1"/>
                    </a:moveTo>
                    <a:cubicBezTo>
                      <a:pt x="503" y="571"/>
                      <a:pt x="1" y="6141"/>
                      <a:pt x="92" y="7054"/>
                    </a:cubicBezTo>
                    <a:cubicBezTo>
                      <a:pt x="161" y="7967"/>
                      <a:pt x="8150" y="24583"/>
                      <a:pt x="11208" y="28487"/>
                    </a:cubicBezTo>
                    <a:cubicBezTo>
                      <a:pt x="12701" y="30377"/>
                      <a:pt x="14194" y="30865"/>
                      <a:pt x="15336" y="30865"/>
                    </a:cubicBezTo>
                    <a:cubicBezTo>
                      <a:pt x="16552" y="30865"/>
                      <a:pt x="17371" y="30313"/>
                      <a:pt x="17371" y="30313"/>
                    </a:cubicBezTo>
                    <a:lnTo>
                      <a:pt x="17371" y="30313"/>
                    </a:lnTo>
                    <a:cubicBezTo>
                      <a:pt x="17194" y="30362"/>
                      <a:pt x="16937" y="30402"/>
                      <a:pt x="16643" y="30402"/>
                    </a:cubicBezTo>
                    <a:cubicBezTo>
                      <a:pt x="15839" y="30402"/>
                      <a:pt x="14750" y="30099"/>
                      <a:pt x="14198" y="28829"/>
                    </a:cubicBezTo>
                    <a:cubicBezTo>
                      <a:pt x="13628" y="27459"/>
                      <a:pt x="14107" y="26044"/>
                      <a:pt x="14929" y="25223"/>
                    </a:cubicBezTo>
                    <a:cubicBezTo>
                      <a:pt x="10158" y="18558"/>
                      <a:pt x="1485" y="1"/>
                      <a:pt x="1485" y="1"/>
                    </a:cubicBezTo>
                    <a:close/>
                  </a:path>
                </a:pathLst>
              </a:custGeom>
              <a:solidFill>
                <a:srgbClr val="6363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540;p8">
                <a:extLst>
                  <a:ext uri="{FF2B5EF4-FFF2-40B4-BE49-F238E27FC236}">
                    <a16:creationId xmlns:a16="http://schemas.microsoft.com/office/drawing/2014/main" xmlns="" id="{E36CC001-07A2-469A-82B7-D6ACD90AC5FC}"/>
                  </a:ext>
                </a:extLst>
              </p:cNvPr>
              <p:cNvSpPr/>
              <p:nvPr/>
            </p:nvSpPr>
            <p:spPr>
              <a:xfrm>
                <a:off x="2717500" y="816050"/>
                <a:ext cx="434300" cy="77162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0865" extrusionOk="0">
                    <a:moveTo>
                      <a:pt x="1485" y="1"/>
                    </a:moveTo>
                    <a:cubicBezTo>
                      <a:pt x="503" y="571"/>
                      <a:pt x="1" y="6141"/>
                      <a:pt x="92" y="7054"/>
                    </a:cubicBezTo>
                    <a:cubicBezTo>
                      <a:pt x="161" y="7967"/>
                      <a:pt x="8150" y="24583"/>
                      <a:pt x="11208" y="28487"/>
                    </a:cubicBezTo>
                    <a:cubicBezTo>
                      <a:pt x="12701" y="30377"/>
                      <a:pt x="14194" y="30865"/>
                      <a:pt x="15336" y="30865"/>
                    </a:cubicBezTo>
                    <a:cubicBezTo>
                      <a:pt x="16552" y="30865"/>
                      <a:pt x="17371" y="30313"/>
                      <a:pt x="17371" y="30313"/>
                    </a:cubicBezTo>
                    <a:lnTo>
                      <a:pt x="17371" y="30313"/>
                    </a:lnTo>
                    <a:cubicBezTo>
                      <a:pt x="17194" y="30362"/>
                      <a:pt x="16937" y="30402"/>
                      <a:pt x="16643" y="30402"/>
                    </a:cubicBezTo>
                    <a:cubicBezTo>
                      <a:pt x="15839" y="30402"/>
                      <a:pt x="14750" y="30099"/>
                      <a:pt x="14198" y="28829"/>
                    </a:cubicBezTo>
                    <a:cubicBezTo>
                      <a:pt x="13628" y="27459"/>
                      <a:pt x="14107" y="26044"/>
                      <a:pt x="14929" y="25223"/>
                    </a:cubicBezTo>
                    <a:cubicBezTo>
                      <a:pt x="10158" y="18558"/>
                      <a:pt x="1485" y="1"/>
                      <a:pt x="1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541;p8">
                <a:extLst>
                  <a:ext uri="{FF2B5EF4-FFF2-40B4-BE49-F238E27FC236}">
                    <a16:creationId xmlns:a16="http://schemas.microsoft.com/office/drawing/2014/main" xmlns="" id="{9F68CB8D-A44B-4612-B8F4-9D2ECA2FD50E}"/>
                  </a:ext>
                </a:extLst>
              </p:cNvPr>
              <p:cNvSpPr/>
              <p:nvPr/>
            </p:nvSpPr>
            <p:spPr>
              <a:xfrm>
                <a:off x="2717500" y="816050"/>
                <a:ext cx="434300" cy="80975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2390" fill="none" extrusionOk="0">
                    <a:moveTo>
                      <a:pt x="17371" y="30313"/>
                    </a:moveTo>
                    <a:cubicBezTo>
                      <a:pt x="17371" y="30313"/>
                      <a:pt x="14290" y="32390"/>
                      <a:pt x="11208" y="28487"/>
                    </a:cubicBezTo>
                    <a:cubicBezTo>
                      <a:pt x="8150" y="24583"/>
                      <a:pt x="161" y="7967"/>
                      <a:pt x="92" y="7054"/>
                    </a:cubicBezTo>
                    <a:cubicBezTo>
                      <a:pt x="1" y="6141"/>
                      <a:pt x="503" y="571"/>
                      <a:pt x="1485" y="1"/>
                    </a:cubicBezTo>
                    <a:cubicBezTo>
                      <a:pt x="1485" y="1"/>
                      <a:pt x="10158" y="18558"/>
                      <a:pt x="14929" y="25223"/>
                    </a:cubicBezTo>
                    <a:cubicBezTo>
                      <a:pt x="14107" y="26044"/>
                      <a:pt x="13628" y="27459"/>
                      <a:pt x="14198" y="28829"/>
                    </a:cubicBezTo>
                    <a:cubicBezTo>
                      <a:pt x="14952" y="30564"/>
                      <a:pt x="16709" y="30495"/>
                      <a:pt x="17371" y="30313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542;p8">
                <a:extLst>
                  <a:ext uri="{FF2B5EF4-FFF2-40B4-BE49-F238E27FC236}">
                    <a16:creationId xmlns:a16="http://schemas.microsoft.com/office/drawing/2014/main" xmlns="" id="{8B299632-4DA3-40C7-8CDC-4F85D74ADE0D}"/>
                  </a:ext>
                </a:extLst>
              </p:cNvPr>
              <p:cNvSpPr/>
              <p:nvPr/>
            </p:nvSpPr>
            <p:spPr>
              <a:xfrm>
                <a:off x="2923500" y="767300"/>
                <a:ext cx="368675" cy="282875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11315" extrusionOk="0">
                    <a:moveTo>
                      <a:pt x="10764" y="0"/>
                    </a:moveTo>
                    <a:cubicBezTo>
                      <a:pt x="10607" y="0"/>
                      <a:pt x="10448" y="26"/>
                      <a:pt x="10295" y="79"/>
                    </a:cubicBezTo>
                    <a:cubicBezTo>
                      <a:pt x="6392" y="1403"/>
                      <a:pt x="2717" y="3252"/>
                      <a:pt x="960" y="4188"/>
                    </a:cubicBezTo>
                    <a:cubicBezTo>
                      <a:pt x="298" y="4553"/>
                      <a:pt x="1" y="5329"/>
                      <a:pt x="275" y="6014"/>
                    </a:cubicBezTo>
                    <a:cubicBezTo>
                      <a:pt x="1119" y="8113"/>
                      <a:pt x="2055" y="9711"/>
                      <a:pt x="2649" y="10647"/>
                    </a:cubicBezTo>
                    <a:cubicBezTo>
                      <a:pt x="2918" y="11068"/>
                      <a:pt x="3386" y="11315"/>
                      <a:pt x="3879" y="11315"/>
                    </a:cubicBezTo>
                    <a:cubicBezTo>
                      <a:pt x="4054" y="11315"/>
                      <a:pt x="4232" y="11284"/>
                      <a:pt x="4406" y="11218"/>
                    </a:cubicBezTo>
                    <a:cubicBezTo>
                      <a:pt x="9496" y="9232"/>
                      <a:pt x="12464" y="7543"/>
                      <a:pt x="13902" y="6630"/>
                    </a:cubicBezTo>
                    <a:cubicBezTo>
                      <a:pt x="14518" y="6219"/>
                      <a:pt x="14746" y="5420"/>
                      <a:pt x="14404" y="4735"/>
                    </a:cubicBezTo>
                    <a:cubicBezTo>
                      <a:pt x="13491" y="2886"/>
                      <a:pt x="12555" y="1448"/>
                      <a:pt x="11939" y="604"/>
                    </a:cubicBezTo>
                    <a:cubicBezTo>
                      <a:pt x="11667" y="214"/>
                      <a:pt x="11220" y="0"/>
                      <a:pt x="107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543;p8">
                <a:extLst>
                  <a:ext uri="{FF2B5EF4-FFF2-40B4-BE49-F238E27FC236}">
                    <a16:creationId xmlns:a16="http://schemas.microsoft.com/office/drawing/2014/main" xmlns="" id="{82947631-33D2-4F2B-81E7-44DD5AF6D72A}"/>
                  </a:ext>
                </a:extLst>
              </p:cNvPr>
              <p:cNvSpPr/>
              <p:nvPr/>
            </p:nvSpPr>
            <p:spPr>
              <a:xfrm>
                <a:off x="2923500" y="764125"/>
                <a:ext cx="368675" cy="289900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11596" fill="none" extrusionOk="0">
                    <a:moveTo>
                      <a:pt x="960" y="4315"/>
                    </a:moveTo>
                    <a:cubicBezTo>
                      <a:pt x="2717" y="3379"/>
                      <a:pt x="6392" y="1530"/>
                      <a:pt x="10295" y="206"/>
                    </a:cubicBezTo>
                    <a:cubicBezTo>
                      <a:pt x="10889" y="1"/>
                      <a:pt x="11573" y="206"/>
                      <a:pt x="11939" y="731"/>
                    </a:cubicBezTo>
                    <a:cubicBezTo>
                      <a:pt x="12555" y="1575"/>
                      <a:pt x="13491" y="3013"/>
                      <a:pt x="14404" y="4862"/>
                    </a:cubicBezTo>
                    <a:cubicBezTo>
                      <a:pt x="14746" y="5547"/>
                      <a:pt x="14518" y="6346"/>
                      <a:pt x="13902" y="6757"/>
                    </a:cubicBezTo>
                    <a:cubicBezTo>
                      <a:pt x="12464" y="7670"/>
                      <a:pt x="9496" y="9359"/>
                      <a:pt x="4406" y="11345"/>
                    </a:cubicBezTo>
                    <a:cubicBezTo>
                      <a:pt x="3744" y="11596"/>
                      <a:pt x="3014" y="11345"/>
                      <a:pt x="2649" y="10774"/>
                    </a:cubicBezTo>
                    <a:cubicBezTo>
                      <a:pt x="2055" y="9838"/>
                      <a:pt x="1119" y="8240"/>
                      <a:pt x="275" y="6141"/>
                    </a:cubicBezTo>
                    <a:cubicBezTo>
                      <a:pt x="1" y="5456"/>
                      <a:pt x="298" y="4680"/>
                      <a:pt x="960" y="4315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544;p8">
                <a:extLst>
                  <a:ext uri="{FF2B5EF4-FFF2-40B4-BE49-F238E27FC236}">
                    <a16:creationId xmlns:a16="http://schemas.microsoft.com/office/drawing/2014/main" xmlns="" id="{3EF814E4-7348-4718-B7B3-F735A39DD71A}"/>
                  </a:ext>
                </a:extLst>
              </p:cNvPr>
              <p:cNvSpPr/>
              <p:nvPr/>
            </p:nvSpPr>
            <p:spPr>
              <a:xfrm>
                <a:off x="3033075" y="1218925"/>
                <a:ext cx="544400" cy="364500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14580" extrusionOk="0">
                    <a:moveTo>
                      <a:pt x="21776" y="0"/>
                    </a:moveTo>
                    <a:cubicBezTo>
                      <a:pt x="21775" y="1"/>
                      <a:pt x="7533" y="6072"/>
                      <a:pt x="5136" y="6985"/>
                    </a:cubicBezTo>
                    <a:cubicBezTo>
                      <a:pt x="2717" y="7875"/>
                      <a:pt x="0" y="8971"/>
                      <a:pt x="868" y="12075"/>
                    </a:cubicBezTo>
                    <a:cubicBezTo>
                      <a:pt x="1418" y="14031"/>
                      <a:pt x="2180" y="14580"/>
                      <a:pt x="3078" y="14580"/>
                    </a:cubicBezTo>
                    <a:cubicBezTo>
                      <a:pt x="3594" y="14580"/>
                      <a:pt x="4156" y="14398"/>
                      <a:pt x="4748" y="14198"/>
                    </a:cubicBezTo>
                    <a:cubicBezTo>
                      <a:pt x="6346" y="13673"/>
                      <a:pt x="20726" y="6574"/>
                      <a:pt x="20908" y="6437"/>
                    </a:cubicBezTo>
                    <a:cubicBezTo>
                      <a:pt x="21091" y="6300"/>
                      <a:pt x="21365" y="5570"/>
                      <a:pt x="21274" y="5433"/>
                    </a:cubicBezTo>
                    <a:cubicBezTo>
                      <a:pt x="21273" y="5432"/>
                      <a:pt x="21271" y="5431"/>
                      <a:pt x="21268" y="5431"/>
                    </a:cubicBezTo>
                    <a:cubicBezTo>
                      <a:pt x="20916" y="5431"/>
                      <a:pt x="5633" y="13195"/>
                      <a:pt x="4999" y="13422"/>
                    </a:cubicBezTo>
                    <a:cubicBezTo>
                      <a:pt x="4758" y="13508"/>
                      <a:pt x="4413" y="13581"/>
                      <a:pt x="4044" y="13581"/>
                    </a:cubicBezTo>
                    <a:cubicBezTo>
                      <a:pt x="3437" y="13581"/>
                      <a:pt x="2766" y="13382"/>
                      <a:pt x="2397" y="12714"/>
                    </a:cubicBezTo>
                    <a:cubicBezTo>
                      <a:pt x="1826" y="11618"/>
                      <a:pt x="2055" y="10021"/>
                      <a:pt x="2990" y="9564"/>
                    </a:cubicBezTo>
                    <a:cubicBezTo>
                      <a:pt x="3926" y="9108"/>
                      <a:pt x="21228" y="1347"/>
                      <a:pt x="21410" y="1027"/>
                    </a:cubicBezTo>
                    <a:cubicBezTo>
                      <a:pt x="21593" y="708"/>
                      <a:pt x="21776" y="0"/>
                      <a:pt x="217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545;p8">
                <a:extLst>
                  <a:ext uri="{FF2B5EF4-FFF2-40B4-BE49-F238E27FC236}">
                    <a16:creationId xmlns:a16="http://schemas.microsoft.com/office/drawing/2014/main" xmlns="" id="{D4FA3776-15B8-4209-8FB4-599689277E30}"/>
                  </a:ext>
                </a:extLst>
              </p:cNvPr>
              <p:cNvSpPr/>
              <p:nvPr/>
            </p:nvSpPr>
            <p:spPr>
              <a:xfrm>
                <a:off x="3033075" y="1218925"/>
                <a:ext cx="544400" cy="378925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15157" fill="none" extrusionOk="0">
                    <a:moveTo>
                      <a:pt x="21776" y="0"/>
                    </a:moveTo>
                    <a:cubicBezTo>
                      <a:pt x="21776" y="0"/>
                      <a:pt x="21593" y="708"/>
                      <a:pt x="21410" y="1027"/>
                    </a:cubicBezTo>
                    <a:cubicBezTo>
                      <a:pt x="21228" y="1347"/>
                      <a:pt x="3926" y="9108"/>
                      <a:pt x="2990" y="9564"/>
                    </a:cubicBezTo>
                    <a:cubicBezTo>
                      <a:pt x="2055" y="10021"/>
                      <a:pt x="1826" y="11618"/>
                      <a:pt x="2397" y="12714"/>
                    </a:cubicBezTo>
                    <a:cubicBezTo>
                      <a:pt x="2990" y="13787"/>
                      <a:pt x="4360" y="13650"/>
                      <a:pt x="4999" y="13422"/>
                    </a:cubicBezTo>
                    <a:cubicBezTo>
                      <a:pt x="5638" y="13193"/>
                      <a:pt x="21182" y="5296"/>
                      <a:pt x="21274" y="5433"/>
                    </a:cubicBezTo>
                    <a:cubicBezTo>
                      <a:pt x="21365" y="5570"/>
                      <a:pt x="21091" y="6300"/>
                      <a:pt x="20908" y="6437"/>
                    </a:cubicBezTo>
                    <a:cubicBezTo>
                      <a:pt x="20726" y="6574"/>
                      <a:pt x="6346" y="13673"/>
                      <a:pt x="4748" y="14198"/>
                    </a:cubicBezTo>
                    <a:cubicBezTo>
                      <a:pt x="3127" y="14745"/>
                      <a:pt x="1735" y="15156"/>
                      <a:pt x="868" y="12075"/>
                    </a:cubicBezTo>
                    <a:cubicBezTo>
                      <a:pt x="0" y="8971"/>
                      <a:pt x="2717" y="7875"/>
                      <a:pt x="5136" y="6985"/>
                    </a:cubicBezTo>
                    <a:cubicBezTo>
                      <a:pt x="7533" y="6072"/>
                      <a:pt x="21776" y="0"/>
                      <a:pt x="21776" y="0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" name="Google Shape;546;p8">
              <a:extLst>
                <a:ext uri="{FF2B5EF4-FFF2-40B4-BE49-F238E27FC236}">
                  <a16:creationId xmlns:a16="http://schemas.microsoft.com/office/drawing/2014/main" xmlns="" id="{0403EED7-E3F3-4E9F-B9D5-62CCB1903AB3}"/>
                </a:ext>
              </a:extLst>
            </p:cNvPr>
            <p:cNvGrpSpPr/>
            <p:nvPr/>
          </p:nvGrpSpPr>
          <p:grpSpPr>
            <a:xfrm rot="-4464100">
              <a:off x="8035207" y="200684"/>
              <a:ext cx="791149" cy="956779"/>
              <a:chOff x="7835500" y="333075"/>
              <a:chExt cx="791125" cy="956750"/>
            </a:xfrm>
          </p:grpSpPr>
          <p:sp>
            <p:nvSpPr>
              <p:cNvPr id="107" name="Google Shape;547;p8">
                <a:extLst>
                  <a:ext uri="{FF2B5EF4-FFF2-40B4-BE49-F238E27FC236}">
                    <a16:creationId xmlns:a16="http://schemas.microsoft.com/office/drawing/2014/main" xmlns="" id="{A822CC59-9DDE-421C-8B41-1E14923AB8AD}"/>
                  </a:ext>
                </a:extLst>
              </p:cNvPr>
              <p:cNvSpPr/>
              <p:nvPr/>
            </p:nvSpPr>
            <p:spPr>
              <a:xfrm>
                <a:off x="7835500" y="1181025"/>
                <a:ext cx="94375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4352" extrusionOk="0">
                    <a:moveTo>
                      <a:pt x="2193" y="0"/>
                    </a:moveTo>
                    <a:lnTo>
                      <a:pt x="1830" y="610"/>
                    </a:lnTo>
                    <a:lnTo>
                      <a:pt x="495" y="2917"/>
                    </a:lnTo>
                    <a:lnTo>
                      <a:pt x="133" y="3527"/>
                    </a:lnTo>
                    <a:cubicBezTo>
                      <a:pt x="1" y="3741"/>
                      <a:pt x="34" y="4005"/>
                      <a:pt x="215" y="4186"/>
                    </a:cubicBezTo>
                    <a:cubicBezTo>
                      <a:pt x="314" y="4285"/>
                      <a:pt x="462" y="4351"/>
                      <a:pt x="594" y="4351"/>
                    </a:cubicBezTo>
                    <a:cubicBezTo>
                      <a:pt x="742" y="4351"/>
                      <a:pt x="907" y="4285"/>
                      <a:pt x="1006" y="4153"/>
                    </a:cubicBezTo>
                    <a:lnTo>
                      <a:pt x="3198" y="1615"/>
                    </a:lnTo>
                    <a:lnTo>
                      <a:pt x="3775" y="940"/>
                    </a:lnTo>
                    <a:lnTo>
                      <a:pt x="2951" y="445"/>
                    </a:lnTo>
                    <a:lnTo>
                      <a:pt x="21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548;p8">
                <a:extLst>
                  <a:ext uri="{FF2B5EF4-FFF2-40B4-BE49-F238E27FC236}">
                    <a16:creationId xmlns:a16="http://schemas.microsoft.com/office/drawing/2014/main" xmlns="" id="{A9ADA721-A20B-4667-AAD7-85185D4A6B98}"/>
                  </a:ext>
                </a:extLst>
              </p:cNvPr>
              <p:cNvSpPr/>
              <p:nvPr/>
            </p:nvSpPr>
            <p:spPr>
              <a:xfrm>
                <a:off x="7867225" y="1019100"/>
                <a:ext cx="20770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210" extrusionOk="0">
                    <a:moveTo>
                      <a:pt x="2077" y="0"/>
                    </a:moveTo>
                    <a:cubicBezTo>
                      <a:pt x="2077" y="0"/>
                      <a:pt x="1929" y="264"/>
                      <a:pt x="1698" y="758"/>
                    </a:cubicBezTo>
                    <a:cubicBezTo>
                      <a:pt x="1286" y="1632"/>
                      <a:pt x="627" y="3197"/>
                      <a:pt x="182" y="4961"/>
                    </a:cubicBezTo>
                    <a:cubicBezTo>
                      <a:pt x="1" y="5703"/>
                      <a:pt x="149" y="6477"/>
                      <a:pt x="561" y="7087"/>
                    </a:cubicBezTo>
                    <a:cubicBezTo>
                      <a:pt x="693" y="7252"/>
                      <a:pt x="825" y="7417"/>
                      <a:pt x="990" y="7565"/>
                    </a:cubicBezTo>
                    <a:cubicBezTo>
                      <a:pt x="1006" y="7581"/>
                      <a:pt x="1023" y="7598"/>
                      <a:pt x="1039" y="7614"/>
                    </a:cubicBezTo>
                    <a:cubicBezTo>
                      <a:pt x="1056" y="7614"/>
                      <a:pt x="1072" y="7631"/>
                      <a:pt x="1089" y="7631"/>
                    </a:cubicBezTo>
                    <a:cubicBezTo>
                      <a:pt x="1336" y="7845"/>
                      <a:pt x="1616" y="7993"/>
                      <a:pt x="1929" y="8092"/>
                    </a:cubicBezTo>
                    <a:cubicBezTo>
                      <a:pt x="2176" y="8170"/>
                      <a:pt x="2435" y="8209"/>
                      <a:pt x="2697" y="8209"/>
                    </a:cubicBezTo>
                    <a:cubicBezTo>
                      <a:pt x="3152" y="8209"/>
                      <a:pt x="3614" y="8092"/>
                      <a:pt x="4022" y="7862"/>
                    </a:cubicBezTo>
                    <a:cubicBezTo>
                      <a:pt x="5044" y="7285"/>
                      <a:pt x="6461" y="6395"/>
                      <a:pt x="7714" y="5373"/>
                    </a:cubicBezTo>
                    <a:cubicBezTo>
                      <a:pt x="7928" y="5208"/>
                      <a:pt x="8126" y="5043"/>
                      <a:pt x="8307" y="4878"/>
                    </a:cubicBezTo>
                    <a:cubicBezTo>
                      <a:pt x="8307" y="4878"/>
                      <a:pt x="7236" y="4368"/>
                      <a:pt x="5819" y="3379"/>
                    </a:cubicBezTo>
                    <a:cubicBezTo>
                      <a:pt x="4648" y="2571"/>
                      <a:pt x="3264" y="1417"/>
                      <a:pt x="20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549;p8">
                <a:extLst>
                  <a:ext uri="{FF2B5EF4-FFF2-40B4-BE49-F238E27FC236}">
                    <a16:creationId xmlns:a16="http://schemas.microsoft.com/office/drawing/2014/main" xmlns="" id="{4F0BB082-322A-468A-BCD6-97D72196E282}"/>
                  </a:ext>
                </a:extLst>
              </p:cNvPr>
              <p:cNvSpPr/>
              <p:nvPr/>
            </p:nvSpPr>
            <p:spPr>
              <a:xfrm>
                <a:off x="7867225" y="1019100"/>
                <a:ext cx="207700" cy="207675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307" fill="none" extrusionOk="0">
                    <a:moveTo>
                      <a:pt x="8307" y="4878"/>
                    </a:moveTo>
                    <a:cubicBezTo>
                      <a:pt x="8126" y="5043"/>
                      <a:pt x="7928" y="5208"/>
                      <a:pt x="7714" y="5373"/>
                    </a:cubicBezTo>
                    <a:cubicBezTo>
                      <a:pt x="6461" y="6395"/>
                      <a:pt x="5044" y="7285"/>
                      <a:pt x="4022" y="7862"/>
                    </a:cubicBezTo>
                    <a:cubicBezTo>
                      <a:pt x="3379" y="8224"/>
                      <a:pt x="2605" y="8307"/>
                      <a:pt x="1929" y="8092"/>
                    </a:cubicBezTo>
                    <a:cubicBezTo>
                      <a:pt x="1616" y="7993"/>
                      <a:pt x="1336" y="7845"/>
                      <a:pt x="1089" y="7631"/>
                    </a:cubicBezTo>
                    <a:cubicBezTo>
                      <a:pt x="1072" y="7631"/>
                      <a:pt x="1056" y="7614"/>
                      <a:pt x="1039" y="7614"/>
                    </a:cubicBezTo>
                    <a:cubicBezTo>
                      <a:pt x="1023" y="7598"/>
                      <a:pt x="1006" y="7581"/>
                      <a:pt x="990" y="7565"/>
                    </a:cubicBezTo>
                    <a:cubicBezTo>
                      <a:pt x="825" y="7417"/>
                      <a:pt x="693" y="7252"/>
                      <a:pt x="561" y="7087"/>
                    </a:cubicBezTo>
                    <a:cubicBezTo>
                      <a:pt x="149" y="6477"/>
                      <a:pt x="1" y="5703"/>
                      <a:pt x="182" y="4961"/>
                    </a:cubicBezTo>
                    <a:cubicBezTo>
                      <a:pt x="627" y="3197"/>
                      <a:pt x="1286" y="1632"/>
                      <a:pt x="1698" y="758"/>
                    </a:cubicBezTo>
                    <a:cubicBezTo>
                      <a:pt x="1929" y="264"/>
                      <a:pt x="2077" y="0"/>
                      <a:pt x="2077" y="0"/>
                    </a:cubicBezTo>
                    <a:cubicBezTo>
                      <a:pt x="3264" y="1417"/>
                      <a:pt x="4648" y="2571"/>
                      <a:pt x="5819" y="3379"/>
                    </a:cubicBezTo>
                    <a:cubicBezTo>
                      <a:pt x="7236" y="4368"/>
                      <a:pt x="8307" y="4878"/>
                      <a:pt x="8307" y="4878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550;p8">
                <a:extLst>
                  <a:ext uri="{FF2B5EF4-FFF2-40B4-BE49-F238E27FC236}">
                    <a16:creationId xmlns:a16="http://schemas.microsoft.com/office/drawing/2014/main" xmlns="" id="{A2151189-66D2-4B48-8C1B-6AAAA51A2432}"/>
                  </a:ext>
                </a:extLst>
              </p:cNvPr>
              <p:cNvSpPr/>
              <p:nvPr/>
            </p:nvSpPr>
            <p:spPr>
              <a:xfrm>
                <a:off x="8374025" y="538250"/>
                <a:ext cx="252600" cy="39822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29" extrusionOk="0">
                    <a:moveTo>
                      <a:pt x="7120" y="1"/>
                    </a:moveTo>
                    <a:lnTo>
                      <a:pt x="6296" y="1863"/>
                    </a:lnTo>
                    <a:cubicBezTo>
                      <a:pt x="6296" y="1863"/>
                      <a:pt x="6675" y="2061"/>
                      <a:pt x="7022" y="2341"/>
                    </a:cubicBezTo>
                    <a:cubicBezTo>
                      <a:pt x="7384" y="2638"/>
                      <a:pt x="7714" y="3000"/>
                      <a:pt x="7598" y="3330"/>
                    </a:cubicBezTo>
                    <a:cubicBezTo>
                      <a:pt x="7384" y="3973"/>
                      <a:pt x="1" y="15015"/>
                      <a:pt x="182" y="15394"/>
                    </a:cubicBezTo>
                    <a:cubicBezTo>
                      <a:pt x="345" y="15735"/>
                      <a:pt x="1200" y="15929"/>
                      <a:pt x="1599" y="15929"/>
                    </a:cubicBezTo>
                    <a:cubicBezTo>
                      <a:pt x="1644" y="15929"/>
                      <a:pt x="1683" y="15926"/>
                      <a:pt x="1715" y="15921"/>
                    </a:cubicBezTo>
                    <a:cubicBezTo>
                      <a:pt x="2011" y="15872"/>
                      <a:pt x="10104" y="3396"/>
                      <a:pt x="10021" y="2654"/>
                    </a:cubicBezTo>
                    <a:cubicBezTo>
                      <a:pt x="9955" y="2094"/>
                      <a:pt x="8307" y="841"/>
                      <a:pt x="7516" y="281"/>
                    </a:cubicBezTo>
                    <a:cubicBezTo>
                      <a:pt x="7285" y="116"/>
                      <a:pt x="7120" y="1"/>
                      <a:pt x="71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551;p8">
                <a:extLst>
                  <a:ext uri="{FF2B5EF4-FFF2-40B4-BE49-F238E27FC236}">
                    <a16:creationId xmlns:a16="http://schemas.microsoft.com/office/drawing/2014/main" xmlns="" id="{D8764203-11DC-4675-AE98-C27DBCA8D444}"/>
                  </a:ext>
                </a:extLst>
              </p:cNvPr>
              <p:cNvSpPr/>
              <p:nvPr/>
            </p:nvSpPr>
            <p:spPr>
              <a:xfrm>
                <a:off x="8374025" y="538250"/>
                <a:ext cx="252600" cy="39927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71" fill="none" extrusionOk="0">
                    <a:moveTo>
                      <a:pt x="10021" y="2654"/>
                    </a:moveTo>
                    <a:cubicBezTo>
                      <a:pt x="10104" y="3396"/>
                      <a:pt x="2011" y="15872"/>
                      <a:pt x="1715" y="15921"/>
                    </a:cubicBezTo>
                    <a:cubicBezTo>
                      <a:pt x="1401" y="15971"/>
                      <a:pt x="363" y="15773"/>
                      <a:pt x="182" y="15394"/>
                    </a:cubicBezTo>
                    <a:cubicBezTo>
                      <a:pt x="1" y="15015"/>
                      <a:pt x="7384" y="3973"/>
                      <a:pt x="7598" y="3330"/>
                    </a:cubicBezTo>
                    <a:cubicBezTo>
                      <a:pt x="7714" y="3000"/>
                      <a:pt x="7384" y="2638"/>
                      <a:pt x="7022" y="2341"/>
                    </a:cubicBezTo>
                    <a:cubicBezTo>
                      <a:pt x="6675" y="2061"/>
                      <a:pt x="6296" y="1863"/>
                      <a:pt x="6296" y="1863"/>
                    </a:cubicBezTo>
                    <a:lnTo>
                      <a:pt x="7120" y="1"/>
                    </a:lnTo>
                    <a:cubicBezTo>
                      <a:pt x="7120" y="1"/>
                      <a:pt x="7285" y="116"/>
                      <a:pt x="7516" y="281"/>
                    </a:cubicBezTo>
                    <a:cubicBezTo>
                      <a:pt x="8307" y="841"/>
                      <a:pt x="9955" y="2094"/>
                      <a:pt x="10021" y="2654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552;p8">
                <a:extLst>
                  <a:ext uri="{FF2B5EF4-FFF2-40B4-BE49-F238E27FC236}">
                    <a16:creationId xmlns:a16="http://schemas.microsoft.com/office/drawing/2014/main" xmlns="" id="{C7857A0C-413F-4C3A-8F28-0FAB4CE20D21}"/>
                  </a:ext>
                </a:extLst>
              </p:cNvPr>
              <p:cNvSpPr/>
              <p:nvPr/>
            </p:nvSpPr>
            <p:spPr>
              <a:xfrm>
                <a:off x="7897725" y="597175"/>
                <a:ext cx="513000" cy="561675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467" extrusionOk="0">
                    <a:moveTo>
                      <a:pt x="11290" y="0"/>
                    </a:moveTo>
                    <a:cubicBezTo>
                      <a:pt x="11290" y="0"/>
                      <a:pt x="11043" y="281"/>
                      <a:pt x="10631" y="792"/>
                    </a:cubicBezTo>
                    <a:cubicBezTo>
                      <a:pt x="8917" y="2852"/>
                      <a:pt x="4236" y="8801"/>
                      <a:pt x="248" y="16037"/>
                    </a:cubicBezTo>
                    <a:cubicBezTo>
                      <a:pt x="0" y="16482"/>
                      <a:pt x="33" y="17058"/>
                      <a:pt x="346" y="17470"/>
                    </a:cubicBezTo>
                    <a:cubicBezTo>
                      <a:pt x="396" y="17520"/>
                      <a:pt x="445" y="17569"/>
                      <a:pt x="478" y="17635"/>
                    </a:cubicBezTo>
                    <a:cubicBezTo>
                      <a:pt x="1121" y="18426"/>
                      <a:pt x="2242" y="19629"/>
                      <a:pt x="3956" y="20800"/>
                    </a:cubicBezTo>
                    <a:cubicBezTo>
                      <a:pt x="4698" y="21310"/>
                      <a:pt x="5538" y="21805"/>
                      <a:pt x="6494" y="22250"/>
                    </a:cubicBezTo>
                    <a:cubicBezTo>
                      <a:pt x="6560" y="22283"/>
                      <a:pt x="6626" y="22316"/>
                      <a:pt x="6692" y="22349"/>
                    </a:cubicBezTo>
                    <a:cubicBezTo>
                      <a:pt x="6866" y="22428"/>
                      <a:pt x="7052" y="22466"/>
                      <a:pt x="7238" y="22466"/>
                    </a:cubicBezTo>
                    <a:cubicBezTo>
                      <a:pt x="7594" y="22466"/>
                      <a:pt x="7948" y="22323"/>
                      <a:pt x="8208" y="22052"/>
                    </a:cubicBezTo>
                    <a:cubicBezTo>
                      <a:pt x="10136" y="19992"/>
                      <a:pt x="16069" y="13515"/>
                      <a:pt x="19959" y="7763"/>
                    </a:cubicBezTo>
                    <a:cubicBezTo>
                      <a:pt x="20157" y="7483"/>
                      <a:pt x="20338" y="7203"/>
                      <a:pt x="20519" y="6939"/>
                    </a:cubicBezTo>
                    <a:lnTo>
                      <a:pt x="17124" y="4384"/>
                    </a:lnTo>
                    <a:lnTo>
                      <a:pt x="1129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553;p8">
                <a:extLst>
                  <a:ext uri="{FF2B5EF4-FFF2-40B4-BE49-F238E27FC236}">
                    <a16:creationId xmlns:a16="http://schemas.microsoft.com/office/drawing/2014/main" xmlns="" id="{5CEC8884-CE3E-45DA-B620-FA585372D1C6}"/>
                  </a:ext>
                </a:extLst>
              </p:cNvPr>
              <p:cNvSpPr/>
              <p:nvPr/>
            </p:nvSpPr>
            <p:spPr>
              <a:xfrm>
                <a:off x="7897725" y="597175"/>
                <a:ext cx="513000" cy="564500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580" fill="none" extrusionOk="0">
                    <a:moveTo>
                      <a:pt x="20519" y="6939"/>
                    </a:moveTo>
                    <a:cubicBezTo>
                      <a:pt x="20338" y="7203"/>
                      <a:pt x="20157" y="7483"/>
                      <a:pt x="19959" y="7763"/>
                    </a:cubicBezTo>
                    <a:cubicBezTo>
                      <a:pt x="16069" y="13515"/>
                      <a:pt x="10136" y="19992"/>
                      <a:pt x="8208" y="22052"/>
                    </a:cubicBezTo>
                    <a:cubicBezTo>
                      <a:pt x="7812" y="22464"/>
                      <a:pt x="7203" y="22580"/>
                      <a:pt x="6692" y="22349"/>
                    </a:cubicBezTo>
                    <a:cubicBezTo>
                      <a:pt x="6626" y="22316"/>
                      <a:pt x="6560" y="22283"/>
                      <a:pt x="6494" y="22250"/>
                    </a:cubicBezTo>
                    <a:cubicBezTo>
                      <a:pt x="5538" y="21805"/>
                      <a:pt x="4698" y="21310"/>
                      <a:pt x="3956" y="20800"/>
                    </a:cubicBezTo>
                    <a:cubicBezTo>
                      <a:pt x="2242" y="19629"/>
                      <a:pt x="1121" y="18426"/>
                      <a:pt x="478" y="17635"/>
                    </a:cubicBezTo>
                    <a:cubicBezTo>
                      <a:pt x="445" y="17569"/>
                      <a:pt x="396" y="17520"/>
                      <a:pt x="346" y="17470"/>
                    </a:cubicBezTo>
                    <a:cubicBezTo>
                      <a:pt x="33" y="17058"/>
                      <a:pt x="0" y="16482"/>
                      <a:pt x="248" y="16037"/>
                    </a:cubicBezTo>
                    <a:cubicBezTo>
                      <a:pt x="4236" y="8801"/>
                      <a:pt x="8917" y="2852"/>
                      <a:pt x="10631" y="792"/>
                    </a:cubicBezTo>
                    <a:cubicBezTo>
                      <a:pt x="11043" y="281"/>
                      <a:pt x="11290" y="0"/>
                      <a:pt x="11290" y="0"/>
                    </a:cubicBezTo>
                    <a:lnTo>
                      <a:pt x="17124" y="4384"/>
                    </a:ln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554;p8">
                <a:extLst>
                  <a:ext uri="{FF2B5EF4-FFF2-40B4-BE49-F238E27FC236}">
                    <a16:creationId xmlns:a16="http://schemas.microsoft.com/office/drawing/2014/main" xmlns="" id="{4F2A3C09-A98E-48D1-9E3B-09C06A887044}"/>
                  </a:ext>
                </a:extLst>
              </p:cNvPr>
              <p:cNvSpPr/>
              <p:nvPr/>
            </p:nvSpPr>
            <p:spPr>
              <a:xfrm>
                <a:off x="8408225" y="339700"/>
                <a:ext cx="181725" cy="185400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416" extrusionOk="0">
                    <a:moveTo>
                      <a:pt x="3643" y="1"/>
                    </a:moveTo>
                    <a:cubicBezTo>
                      <a:pt x="2878" y="1"/>
                      <a:pt x="2114" y="268"/>
                      <a:pt x="1500" y="806"/>
                    </a:cubicBezTo>
                    <a:cubicBezTo>
                      <a:pt x="1270" y="1004"/>
                      <a:pt x="1039" y="1202"/>
                      <a:pt x="841" y="1400"/>
                    </a:cubicBezTo>
                    <a:cubicBezTo>
                      <a:pt x="792" y="1449"/>
                      <a:pt x="742" y="1499"/>
                      <a:pt x="693" y="1532"/>
                    </a:cubicBezTo>
                    <a:cubicBezTo>
                      <a:pt x="281" y="1927"/>
                      <a:pt x="1" y="2207"/>
                      <a:pt x="1" y="2207"/>
                    </a:cubicBezTo>
                    <a:cubicBezTo>
                      <a:pt x="248" y="2339"/>
                      <a:pt x="495" y="2504"/>
                      <a:pt x="742" y="2685"/>
                    </a:cubicBezTo>
                    <a:cubicBezTo>
                      <a:pt x="2885" y="4251"/>
                      <a:pt x="5126" y="7415"/>
                      <a:pt x="5126" y="7415"/>
                    </a:cubicBezTo>
                    <a:cubicBezTo>
                      <a:pt x="5472" y="6871"/>
                      <a:pt x="5785" y="6311"/>
                      <a:pt x="6066" y="5800"/>
                    </a:cubicBezTo>
                    <a:cubicBezTo>
                      <a:pt x="6263" y="5438"/>
                      <a:pt x="6445" y="5091"/>
                      <a:pt x="6609" y="4778"/>
                    </a:cubicBezTo>
                    <a:cubicBezTo>
                      <a:pt x="7269" y="3427"/>
                      <a:pt x="6956" y="1779"/>
                      <a:pt x="5802" y="823"/>
                    </a:cubicBezTo>
                    <a:cubicBezTo>
                      <a:pt x="5785" y="790"/>
                      <a:pt x="5752" y="773"/>
                      <a:pt x="5719" y="740"/>
                    </a:cubicBezTo>
                    <a:cubicBezTo>
                      <a:pt x="5114" y="248"/>
                      <a:pt x="4378" y="1"/>
                      <a:pt x="36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555;p8">
                <a:extLst>
                  <a:ext uri="{FF2B5EF4-FFF2-40B4-BE49-F238E27FC236}">
                    <a16:creationId xmlns:a16="http://schemas.microsoft.com/office/drawing/2014/main" xmlns="" id="{2EB29CC0-CA0A-4B42-A8B0-F4CA1D548B88}"/>
                  </a:ext>
                </a:extLst>
              </p:cNvPr>
              <p:cNvSpPr/>
              <p:nvPr/>
            </p:nvSpPr>
            <p:spPr>
              <a:xfrm>
                <a:off x="8408225" y="333075"/>
                <a:ext cx="181725" cy="192025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681" fill="none" extrusionOk="0">
                    <a:moveTo>
                      <a:pt x="6609" y="5043"/>
                    </a:moveTo>
                    <a:cubicBezTo>
                      <a:pt x="6445" y="5356"/>
                      <a:pt x="6263" y="5703"/>
                      <a:pt x="6066" y="6065"/>
                    </a:cubicBezTo>
                    <a:cubicBezTo>
                      <a:pt x="5785" y="6576"/>
                      <a:pt x="5472" y="7136"/>
                      <a:pt x="5126" y="7680"/>
                    </a:cubicBezTo>
                    <a:cubicBezTo>
                      <a:pt x="5126" y="7680"/>
                      <a:pt x="2885" y="4516"/>
                      <a:pt x="742" y="2950"/>
                    </a:cubicBezTo>
                    <a:cubicBezTo>
                      <a:pt x="495" y="2769"/>
                      <a:pt x="248" y="2604"/>
                      <a:pt x="1" y="2472"/>
                    </a:cubicBezTo>
                    <a:cubicBezTo>
                      <a:pt x="1" y="2472"/>
                      <a:pt x="281" y="2192"/>
                      <a:pt x="693" y="1797"/>
                    </a:cubicBezTo>
                    <a:cubicBezTo>
                      <a:pt x="742" y="1764"/>
                      <a:pt x="792" y="1714"/>
                      <a:pt x="841" y="1665"/>
                    </a:cubicBezTo>
                    <a:cubicBezTo>
                      <a:pt x="1039" y="1467"/>
                      <a:pt x="1270" y="1269"/>
                      <a:pt x="1500" y="1071"/>
                    </a:cubicBezTo>
                    <a:cubicBezTo>
                      <a:pt x="2703" y="17"/>
                      <a:pt x="4483" y="0"/>
                      <a:pt x="5719" y="1005"/>
                    </a:cubicBezTo>
                    <a:cubicBezTo>
                      <a:pt x="5752" y="1038"/>
                      <a:pt x="5785" y="1055"/>
                      <a:pt x="5802" y="1088"/>
                    </a:cubicBezTo>
                    <a:cubicBezTo>
                      <a:pt x="6956" y="2044"/>
                      <a:pt x="7269" y="3692"/>
                      <a:pt x="6609" y="5043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556;p8">
                <a:extLst>
                  <a:ext uri="{FF2B5EF4-FFF2-40B4-BE49-F238E27FC236}">
                    <a16:creationId xmlns:a16="http://schemas.microsoft.com/office/drawing/2014/main" xmlns="" id="{9CC8480A-8AAD-473A-8A38-443EFEE9D7FB}"/>
                  </a:ext>
                </a:extLst>
              </p:cNvPr>
              <p:cNvSpPr/>
              <p:nvPr/>
            </p:nvSpPr>
            <p:spPr>
              <a:xfrm>
                <a:off x="8157700" y="374175"/>
                <a:ext cx="407125" cy="421625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6865" extrusionOk="0">
                    <a:moveTo>
                      <a:pt x="10494" y="1"/>
                    </a:moveTo>
                    <a:cubicBezTo>
                      <a:pt x="6157" y="1"/>
                      <a:pt x="2439" y="5612"/>
                      <a:pt x="34" y="9333"/>
                    </a:cubicBezTo>
                    <a:cubicBezTo>
                      <a:pt x="1" y="9398"/>
                      <a:pt x="67" y="9530"/>
                      <a:pt x="232" y="9712"/>
                    </a:cubicBezTo>
                    <a:cubicBezTo>
                      <a:pt x="973" y="10585"/>
                      <a:pt x="3709" y="12761"/>
                      <a:pt x="6115" y="14475"/>
                    </a:cubicBezTo>
                    <a:cubicBezTo>
                      <a:pt x="7533" y="15480"/>
                      <a:pt x="8835" y="16337"/>
                      <a:pt x="9560" y="16683"/>
                    </a:cubicBezTo>
                    <a:cubicBezTo>
                      <a:pt x="9807" y="16815"/>
                      <a:pt x="9989" y="16864"/>
                      <a:pt x="10087" y="16864"/>
                    </a:cubicBezTo>
                    <a:cubicBezTo>
                      <a:pt x="10714" y="16848"/>
                      <a:pt x="14274" y="13024"/>
                      <a:pt x="15675" y="8904"/>
                    </a:cubicBezTo>
                    <a:cubicBezTo>
                      <a:pt x="15905" y="8228"/>
                      <a:pt x="16087" y="7536"/>
                      <a:pt x="16169" y="6844"/>
                    </a:cubicBezTo>
                    <a:cubicBezTo>
                      <a:pt x="16284" y="6020"/>
                      <a:pt x="16268" y="5196"/>
                      <a:pt x="16087" y="4421"/>
                    </a:cubicBezTo>
                    <a:cubicBezTo>
                      <a:pt x="15806" y="3185"/>
                      <a:pt x="15114" y="2048"/>
                      <a:pt x="13812" y="1141"/>
                    </a:cubicBezTo>
                    <a:cubicBezTo>
                      <a:pt x="12807" y="433"/>
                      <a:pt x="11818" y="87"/>
                      <a:pt x="10862" y="21"/>
                    </a:cubicBezTo>
                    <a:cubicBezTo>
                      <a:pt x="10796" y="4"/>
                      <a:pt x="10747" y="4"/>
                      <a:pt x="10681" y="4"/>
                    </a:cubicBezTo>
                    <a:cubicBezTo>
                      <a:pt x="10618" y="2"/>
                      <a:pt x="10556" y="1"/>
                      <a:pt x="104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557;p8">
                <a:extLst>
                  <a:ext uri="{FF2B5EF4-FFF2-40B4-BE49-F238E27FC236}">
                    <a16:creationId xmlns:a16="http://schemas.microsoft.com/office/drawing/2014/main" xmlns="" id="{5221F21D-8C9D-4124-878A-F18F300BCDA1}"/>
                  </a:ext>
                </a:extLst>
              </p:cNvPr>
              <p:cNvSpPr/>
              <p:nvPr/>
            </p:nvSpPr>
            <p:spPr>
              <a:xfrm>
                <a:off x="8157700" y="370150"/>
                <a:ext cx="407125" cy="425650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7026" fill="none" extrusionOk="0">
                    <a:moveTo>
                      <a:pt x="16169" y="7005"/>
                    </a:moveTo>
                    <a:cubicBezTo>
                      <a:pt x="16087" y="7697"/>
                      <a:pt x="15905" y="8389"/>
                      <a:pt x="15675" y="9065"/>
                    </a:cubicBezTo>
                    <a:cubicBezTo>
                      <a:pt x="14274" y="13185"/>
                      <a:pt x="10714" y="17009"/>
                      <a:pt x="10087" y="17025"/>
                    </a:cubicBezTo>
                    <a:cubicBezTo>
                      <a:pt x="9989" y="17025"/>
                      <a:pt x="9807" y="16976"/>
                      <a:pt x="9560" y="16844"/>
                    </a:cubicBezTo>
                    <a:cubicBezTo>
                      <a:pt x="8835" y="16498"/>
                      <a:pt x="7533" y="15641"/>
                      <a:pt x="6115" y="14636"/>
                    </a:cubicBezTo>
                    <a:cubicBezTo>
                      <a:pt x="3709" y="12922"/>
                      <a:pt x="973" y="10746"/>
                      <a:pt x="232" y="9873"/>
                    </a:cubicBezTo>
                    <a:cubicBezTo>
                      <a:pt x="67" y="9691"/>
                      <a:pt x="1" y="9559"/>
                      <a:pt x="34" y="9494"/>
                    </a:cubicBezTo>
                    <a:cubicBezTo>
                      <a:pt x="2473" y="5719"/>
                      <a:pt x="6264" y="0"/>
                      <a:pt x="10681" y="165"/>
                    </a:cubicBezTo>
                    <a:cubicBezTo>
                      <a:pt x="10747" y="165"/>
                      <a:pt x="10796" y="165"/>
                      <a:pt x="10862" y="182"/>
                    </a:cubicBezTo>
                    <a:cubicBezTo>
                      <a:pt x="11818" y="248"/>
                      <a:pt x="12807" y="594"/>
                      <a:pt x="13812" y="1302"/>
                    </a:cubicBezTo>
                    <a:cubicBezTo>
                      <a:pt x="15114" y="2209"/>
                      <a:pt x="15806" y="3346"/>
                      <a:pt x="16087" y="4582"/>
                    </a:cubicBezTo>
                    <a:cubicBezTo>
                      <a:pt x="16268" y="5357"/>
                      <a:pt x="16284" y="6181"/>
                      <a:pt x="16169" y="7005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558;p8">
                <a:extLst>
                  <a:ext uri="{FF2B5EF4-FFF2-40B4-BE49-F238E27FC236}">
                    <a16:creationId xmlns:a16="http://schemas.microsoft.com/office/drawing/2014/main" xmlns="" id="{BCAEB92B-6B92-4455-BEB6-8ECAFF47E16D}"/>
                  </a:ext>
                </a:extLst>
              </p:cNvPr>
              <p:cNvSpPr/>
              <p:nvPr/>
            </p:nvSpPr>
            <p:spPr>
              <a:xfrm>
                <a:off x="7835500" y="339700"/>
                <a:ext cx="791125" cy="950125"/>
              </a:xfrm>
              <a:custGeom>
                <a:avLst/>
                <a:gdLst/>
                <a:ahLst/>
                <a:cxnLst/>
                <a:rect l="l" t="t" r="r" b="b"/>
                <a:pathLst>
                  <a:path w="31645" h="38005" extrusionOk="0">
                    <a:moveTo>
                      <a:pt x="26552" y="1"/>
                    </a:moveTo>
                    <a:cubicBezTo>
                      <a:pt x="25787" y="1"/>
                      <a:pt x="25023" y="268"/>
                      <a:pt x="24409" y="806"/>
                    </a:cubicBezTo>
                    <a:cubicBezTo>
                      <a:pt x="24179" y="1004"/>
                      <a:pt x="23948" y="1202"/>
                      <a:pt x="23750" y="1400"/>
                    </a:cubicBezTo>
                    <a:cubicBezTo>
                      <a:pt x="23684" y="1383"/>
                      <a:pt x="23635" y="1383"/>
                      <a:pt x="23569" y="1383"/>
                    </a:cubicBezTo>
                    <a:cubicBezTo>
                      <a:pt x="23585" y="1433"/>
                      <a:pt x="23585" y="1482"/>
                      <a:pt x="23602" y="1532"/>
                    </a:cubicBezTo>
                    <a:cubicBezTo>
                      <a:pt x="23651" y="1911"/>
                      <a:pt x="23668" y="2306"/>
                      <a:pt x="23651" y="2685"/>
                    </a:cubicBezTo>
                    <a:cubicBezTo>
                      <a:pt x="23618" y="3921"/>
                      <a:pt x="23305" y="5157"/>
                      <a:pt x="22942" y="6344"/>
                    </a:cubicBezTo>
                    <a:cubicBezTo>
                      <a:pt x="22085" y="9212"/>
                      <a:pt x="20981" y="12014"/>
                      <a:pt x="19613" y="14683"/>
                    </a:cubicBezTo>
                    <a:cubicBezTo>
                      <a:pt x="19416" y="15079"/>
                      <a:pt x="19218" y="15458"/>
                      <a:pt x="19003" y="15854"/>
                    </a:cubicBezTo>
                    <a:cubicBezTo>
                      <a:pt x="16218" y="21029"/>
                      <a:pt x="12526" y="25726"/>
                      <a:pt x="8142" y="29648"/>
                    </a:cubicBezTo>
                    <a:cubicBezTo>
                      <a:pt x="7796" y="29961"/>
                      <a:pt x="7450" y="30258"/>
                      <a:pt x="7088" y="30555"/>
                    </a:cubicBezTo>
                    <a:cubicBezTo>
                      <a:pt x="6873" y="30736"/>
                      <a:pt x="6659" y="30917"/>
                      <a:pt x="6445" y="31099"/>
                    </a:cubicBezTo>
                    <a:cubicBezTo>
                      <a:pt x="5275" y="32104"/>
                      <a:pt x="4072" y="33076"/>
                      <a:pt x="2951" y="34098"/>
                    </a:cubicBezTo>
                    <a:cubicBezTo>
                      <a:pt x="2720" y="34312"/>
                      <a:pt x="2489" y="34527"/>
                      <a:pt x="2259" y="34741"/>
                    </a:cubicBezTo>
                    <a:cubicBezTo>
                      <a:pt x="1649" y="35318"/>
                      <a:pt x="1056" y="35928"/>
                      <a:pt x="495" y="36570"/>
                    </a:cubicBezTo>
                    <a:lnTo>
                      <a:pt x="133" y="37180"/>
                    </a:lnTo>
                    <a:cubicBezTo>
                      <a:pt x="1" y="37394"/>
                      <a:pt x="34" y="37658"/>
                      <a:pt x="215" y="37839"/>
                    </a:cubicBezTo>
                    <a:cubicBezTo>
                      <a:pt x="314" y="37938"/>
                      <a:pt x="462" y="38004"/>
                      <a:pt x="594" y="38004"/>
                    </a:cubicBezTo>
                    <a:cubicBezTo>
                      <a:pt x="742" y="38004"/>
                      <a:pt x="907" y="37938"/>
                      <a:pt x="1006" y="37806"/>
                    </a:cubicBezTo>
                    <a:lnTo>
                      <a:pt x="3198" y="35268"/>
                    </a:lnTo>
                    <a:cubicBezTo>
                      <a:pt x="3445" y="35346"/>
                      <a:pt x="3704" y="35385"/>
                      <a:pt x="3966" y="35385"/>
                    </a:cubicBezTo>
                    <a:cubicBezTo>
                      <a:pt x="4421" y="35385"/>
                      <a:pt x="4883" y="35268"/>
                      <a:pt x="5291" y="35038"/>
                    </a:cubicBezTo>
                    <a:cubicBezTo>
                      <a:pt x="6313" y="34461"/>
                      <a:pt x="7730" y="33571"/>
                      <a:pt x="8983" y="32549"/>
                    </a:cubicBezTo>
                    <a:cubicBezTo>
                      <a:pt x="9049" y="32582"/>
                      <a:pt x="9115" y="32615"/>
                      <a:pt x="9181" y="32648"/>
                    </a:cubicBezTo>
                    <a:cubicBezTo>
                      <a:pt x="9355" y="32727"/>
                      <a:pt x="9541" y="32765"/>
                      <a:pt x="9727" y="32765"/>
                    </a:cubicBezTo>
                    <a:cubicBezTo>
                      <a:pt x="10083" y="32765"/>
                      <a:pt x="10437" y="32622"/>
                      <a:pt x="10697" y="32351"/>
                    </a:cubicBezTo>
                    <a:cubicBezTo>
                      <a:pt x="12625" y="30291"/>
                      <a:pt x="18558" y="23814"/>
                      <a:pt x="22448" y="18062"/>
                    </a:cubicBezTo>
                    <a:cubicBezTo>
                      <a:pt x="22695" y="18194"/>
                      <a:pt x="22877" y="18243"/>
                      <a:pt x="22975" y="18243"/>
                    </a:cubicBezTo>
                    <a:cubicBezTo>
                      <a:pt x="23602" y="18227"/>
                      <a:pt x="27162" y="14403"/>
                      <a:pt x="28563" y="10283"/>
                    </a:cubicBezTo>
                    <a:cubicBezTo>
                      <a:pt x="28925" y="10580"/>
                      <a:pt x="29255" y="10942"/>
                      <a:pt x="29139" y="11272"/>
                    </a:cubicBezTo>
                    <a:cubicBezTo>
                      <a:pt x="28925" y="11915"/>
                      <a:pt x="21542" y="22957"/>
                      <a:pt x="21723" y="23336"/>
                    </a:cubicBezTo>
                    <a:cubicBezTo>
                      <a:pt x="21886" y="23677"/>
                      <a:pt x="22741" y="23871"/>
                      <a:pt x="23140" y="23871"/>
                    </a:cubicBezTo>
                    <a:cubicBezTo>
                      <a:pt x="23185" y="23871"/>
                      <a:pt x="23224" y="23868"/>
                      <a:pt x="23256" y="23863"/>
                    </a:cubicBezTo>
                    <a:cubicBezTo>
                      <a:pt x="23552" y="23814"/>
                      <a:pt x="31645" y="11338"/>
                      <a:pt x="31562" y="10596"/>
                    </a:cubicBezTo>
                    <a:cubicBezTo>
                      <a:pt x="31496" y="10036"/>
                      <a:pt x="29848" y="8783"/>
                      <a:pt x="29057" y="8223"/>
                    </a:cubicBezTo>
                    <a:cubicBezTo>
                      <a:pt x="29172" y="7399"/>
                      <a:pt x="29156" y="6575"/>
                      <a:pt x="28975" y="5800"/>
                    </a:cubicBezTo>
                    <a:cubicBezTo>
                      <a:pt x="29172" y="5438"/>
                      <a:pt x="29354" y="5091"/>
                      <a:pt x="29518" y="4778"/>
                    </a:cubicBezTo>
                    <a:cubicBezTo>
                      <a:pt x="30178" y="3427"/>
                      <a:pt x="29865" y="1779"/>
                      <a:pt x="28711" y="823"/>
                    </a:cubicBezTo>
                    <a:cubicBezTo>
                      <a:pt x="28694" y="790"/>
                      <a:pt x="28661" y="773"/>
                      <a:pt x="28628" y="740"/>
                    </a:cubicBezTo>
                    <a:cubicBezTo>
                      <a:pt x="28023" y="248"/>
                      <a:pt x="27287" y="1"/>
                      <a:pt x="26552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67" name="Google Shape;2367;p46"/>
          <p:cNvGrpSpPr/>
          <p:nvPr/>
        </p:nvGrpSpPr>
        <p:grpSpPr>
          <a:xfrm>
            <a:off x="2257376" y="584243"/>
            <a:ext cx="874861" cy="757967"/>
            <a:chOff x="636425" y="1093375"/>
            <a:chExt cx="1007750" cy="873100"/>
          </a:xfrm>
        </p:grpSpPr>
        <p:sp>
          <p:nvSpPr>
            <p:cNvPr id="2368" name="Google Shape;2368;p46"/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extrusionOk="0">
                  <a:moveTo>
                    <a:pt x="1" y="1"/>
                  </a:moveTo>
                  <a:lnTo>
                    <a:pt x="937" y="10363"/>
                  </a:ln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46"/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fill="none" extrusionOk="0">
                  <a:moveTo>
                    <a:pt x="937" y="10363"/>
                  </a:move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46"/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extrusionOk="0">
                  <a:moveTo>
                    <a:pt x="40310" y="1"/>
                  </a:moveTo>
                  <a:lnTo>
                    <a:pt x="0" y="14563"/>
                  </a:lnTo>
                  <a:lnTo>
                    <a:pt x="7920" y="19996"/>
                  </a:lnTo>
                  <a:lnTo>
                    <a:pt x="403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46"/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lnTo>
                    <a:pt x="26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46"/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fill="none" extrusionOk="0">
                  <a:moveTo>
                    <a:pt x="40310" y="1"/>
                  </a:moveTo>
                  <a:lnTo>
                    <a:pt x="7920" y="19996"/>
                  </a:lnTo>
                  <a:lnTo>
                    <a:pt x="0" y="14563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46"/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fill="none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46"/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extrusionOk="0">
                  <a:moveTo>
                    <a:pt x="32390" y="1"/>
                  </a:moveTo>
                  <a:lnTo>
                    <a:pt x="0" y="19996"/>
                  </a:ln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46"/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fill="none" extrusionOk="0">
                  <a:moveTo>
                    <a:pt x="0" y="19996"/>
                  </a:move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DA644C-0CA5-4C48-AFAC-D6E1A1AF8BE6}"/>
              </a:ext>
            </a:extLst>
          </p:cNvPr>
          <p:cNvSpPr txBox="1"/>
          <p:nvPr/>
        </p:nvSpPr>
        <p:spPr>
          <a:xfrm flipH="1">
            <a:off x="60842" y="1548672"/>
            <a:ext cx="12070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5"/>
                </a:solidFill>
              </a:rPr>
              <a:t>VẬN DỤNG - TRẢI NGHIỆM</a:t>
            </a:r>
          </a:p>
        </p:txBody>
      </p:sp>
      <p:grpSp>
        <p:nvGrpSpPr>
          <p:cNvPr id="608" name="Group 607">
            <a:extLst>
              <a:ext uri="{FF2B5EF4-FFF2-40B4-BE49-F238E27FC236}">
                <a16:creationId xmlns:a16="http://schemas.microsoft.com/office/drawing/2014/main" xmlns="" id="{36BF7D78-4BB9-4798-A84D-2809B9A29C30}"/>
              </a:ext>
            </a:extLst>
          </p:cNvPr>
          <p:cNvGrpSpPr/>
          <p:nvPr/>
        </p:nvGrpSpPr>
        <p:grpSpPr>
          <a:xfrm>
            <a:off x="8051514" y="2477037"/>
            <a:ext cx="2274561" cy="4218433"/>
            <a:chOff x="6665750" y="1446750"/>
            <a:chExt cx="1935025" cy="3588725"/>
          </a:xfrm>
        </p:grpSpPr>
        <p:sp>
          <p:nvSpPr>
            <p:cNvPr id="609" name="Google Shape;1948;p36">
              <a:extLst>
                <a:ext uri="{FF2B5EF4-FFF2-40B4-BE49-F238E27FC236}">
                  <a16:creationId xmlns:a16="http://schemas.microsoft.com/office/drawing/2014/main" xmlns="" id="{0D3407BC-ED3D-4A43-B51C-55749FBE4A43}"/>
                </a:ext>
              </a:extLst>
            </p:cNvPr>
            <p:cNvSpPr/>
            <p:nvPr/>
          </p:nvSpPr>
          <p:spPr>
            <a:xfrm>
              <a:off x="6675450" y="4756975"/>
              <a:ext cx="1920775" cy="278500"/>
            </a:xfrm>
            <a:custGeom>
              <a:avLst/>
              <a:gdLst/>
              <a:ahLst/>
              <a:cxnLst/>
              <a:rect l="l" t="t" r="r" b="b"/>
              <a:pathLst>
                <a:path w="76831" h="11140" extrusionOk="0">
                  <a:moveTo>
                    <a:pt x="38415" y="1"/>
                  </a:moveTo>
                  <a:cubicBezTo>
                    <a:pt x="17188" y="1"/>
                    <a:pt x="0" y="2489"/>
                    <a:pt x="0" y="5570"/>
                  </a:cubicBezTo>
                  <a:cubicBezTo>
                    <a:pt x="0" y="8629"/>
                    <a:pt x="17188" y="11140"/>
                    <a:pt x="38415" y="11140"/>
                  </a:cubicBezTo>
                  <a:cubicBezTo>
                    <a:pt x="59620" y="11140"/>
                    <a:pt x="76830" y="8629"/>
                    <a:pt x="76830" y="5570"/>
                  </a:cubicBezTo>
                  <a:cubicBezTo>
                    <a:pt x="76830" y="2489"/>
                    <a:pt x="59620" y="1"/>
                    <a:pt x="38415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1949;p36">
              <a:extLst>
                <a:ext uri="{FF2B5EF4-FFF2-40B4-BE49-F238E27FC236}">
                  <a16:creationId xmlns:a16="http://schemas.microsoft.com/office/drawing/2014/main" xmlns="" id="{04EF5609-3204-4D19-A046-58922B373160}"/>
                </a:ext>
              </a:extLst>
            </p:cNvPr>
            <p:cNvSpPr/>
            <p:nvPr/>
          </p:nvSpPr>
          <p:spPr>
            <a:xfrm>
              <a:off x="6783300" y="4383225"/>
              <a:ext cx="161500" cy="155225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1950;p36">
              <a:extLst>
                <a:ext uri="{FF2B5EF4-FFF2-40B4-BE49-F238E27FC236}">
                  <a16:creationId xmlns:a16="http://schemas.microsoft.com/office/drawing/2014/main" xmlns="" id="{AD5EEF10-5CC7-493C-8EE9-95F552C0F10C}"/>
                </a:ext>
              </a:extLst>
            </p:cNvPr>
            <p:cNvSpPr/>
            <p:nvPr/>
          </p:nvSpPr>
          <p:spPr>
            <a:xfrm>
              <a:off x="8220150" y="2959150"/>
              <a:ext cx="380625" cy="657175"/>
            </a:xfrm>
            <a:custGeom>
              <a:avLst/>
              <a:gdLst/>
              <a:ahLst/>
              <a:cxnLst/>
              <a:rect l="l" t="t" r="r" b="b"/>
              <a:pathLst>
                <a:path w="15225" h="26287" extrusionOk="0">
                  <a:moveTo>
                    <a:pt x="319" y="1"/>
                  </a:moveTo>
                  <a:cubicBezTo>
                    <a:pt x="107" y="1"/>
                    <a:pt x="0" y="37"/>
                    <a:pt x="0" y="37"/>
                  </a:cubicBezTo>
                  <a:cubicBezTo>
                    <a:pt x="7943" y="6154"/>
                    <a:pt x="10340" y="26286"/>
                    <a:pt x="10340" y="26286"/>
                  </a:cubicBezTo>
                  <a:cubicBezTo>
                    <a:pt x="15225" y="23205"/>
                    <a:pt x="9929" y="8985"/>
                    <a:pt x="6003" y="4146"/>
                  </a:cubicBezTo>
                  <a:cubicBezTo>
                    <a:pt x="2969" y="423"/>
                    <a:pt x="103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1951;p36">
              <a:extLst>
                <a:ext uri="{FF2B5EF4-FFF2-40B4-BE49-F238E27FC236}">
                  <a16:creationId xmlns:a16="http://schemas.microsoft.com/office/drawing/2014/main" xmlns="" id="{AFC14F31-7430-4364-BC83-6618E313CD5A}"/>
                </a:ext>
              </a:extLst>
            </p:cNvPr>
            <p:cNvSpPr/>
            <p:nvPr/>
          </p:nvSpPr>
          <p:spPr>
            <a:xfrm>
              <a:off x="8220150" y="2942375"/>
              <a:ext cx="380625" cy="673950"/>
            </a:xfrm>
            <a:custGeom>
              <a:avLst/>
              <a:gdLst/>
              <a:ahLst/>
              <a:cxnLst/>
              <a:rect l="l" t="t" r="r" b="b"/>
              <a:pathLst>
                <a:path w="15225" h="26958" fill="none" extrusionOk="0">
                  <a:moveTo>
                    <a:pt x="0" y="708"/>
                  </a:moveTo>
                  <a:cubicBezTo>
                    <a:pt x="0" y="708"/>
                    <a:pt x="2077" y="1"/>
                    <a:pt x="6003" y="4817"/>
                  </a:cubicBezTo>
                  <a:cubicBezTo>
                    <a:pt x="9929" y="9656"/>
                    <a:pt x="15225" y="23876"/>
                    <a:pt x="10340" y="26957"/>
                  </a:cubicBezTo>
                  <a:cubicBezTo>
                    <a:pt x="10340" y="26957"/>
                    <a:pt x="7943" y="6825"/>
                    <a:pt x="0" y="708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1952;p36">
              <a:extLst>
                <a:ext uri="{FF2B5EF4-FFF2-40B4-BE49-F238E27FC236}">
                  <a16:creationId xmlns:a16="http://schemas.microsoft.com/office/drawing/2014/main" xmlns="" id="{54B0586F-CE35-4D57-8137-231B1C5FD528}"/>
                </a:ext>
              </a:extLst>
            </p:cNvPr>
            <p:cNvSpPr/>
            <p:nvPr/>
          </p:nvSpPr>
          <p:spPr>
            <a:xfrm>
              <a:off x="7740800" y="2831775"/>
              <a:ext cx="797775" cy="1108650"/>
            </a:xfrm>
            <a:custGeom>
              <a:avLst/>
              <a:gdLst/>
              <a:ahLst/>
              <a:cxnLst/>
              <a:rect l="l" t="t" r="r" b="b"/>
              <a:pathLst>
                <a:path w="31911" h="44346" extrusionOk="0">
                  <a:moveTo>
                    <a:pt x="5959" y="1"/>
                  </a:moveTo>
                  <a:cubicBezTo>
                    <a:pt x="4045" y="1"/>
                    <a:pt x="2059" y="184"/>
                    <a:pt x="1" y="521"/>
                  </a:cubicBezTo>
                  <a:cubicBezTo>
                    <a:pt x="1" y="521"/>
                    <a:pt x="119" y="507"/>
                    <a:pt x="345" y="507"/>
                  </a:cubicBezTo>
                  <a:cubicBezTo>
                    <a:pt x="1279" y="507"/>
                    <a:pt x="4064" y="758"/>
                    <a:pt x="8104" y="3329"/>
                  </a:cubicBezTo>
                  <a:cubicBezTo>
                    <a:pt x="13103" y="6547"/>
                    <a:pt x="18489" y="13783"/>
                    <a:pt x="21343" y="27615"/>
                  </a:cubicBezTo>
                  <a:cubicBezTo>
                    <a:pt x="23055" y="35878"/>
                    <a:pt x="20886" y="40237"/>
                    <a:pt x="18855" y="42406"/>
                  </a:cubicBezTo>
                  <a:cubicBezTo>
                    <a:pt x="18832" y="42429"/>
                    <a:pt x="18832" y="42429"/>
                    <a:pt x="18832" y="42429"/>
                  </a:cubicBezTo>
                  <a:cubicBezTo>
                    <a:pt x="17554" y="43798"/>
                    <a:pt x="16344" y="44277"/>
                    <a:pt x="16184" y="44346"/>
                  </a:cubicBezTo>
                  <a:cubicBezTo>
                    <a:pt x="19151" y="43616"/>
                    <a:pt x="21617" y="42657"/>
                    <a:pt x="23602" y="41470"/>
                  </a:cubicBezTo>
                  <a:cubicBezTo>
                    <a:pt x="30655" y="37247"/>
                    <a:pt x="31911" y="30217"/>
                    <a:pt x="29263" y="21224"/>
                  </a:cubicBezTo>
                  <a:cubicBezTo>
                    <a:pt x="28738" y="19444"/>
                    <a:pt x="28076" y="17618"/>
                    <a:pt x="27254" y="15700"/>
                  </a:cubicBezTo>
                  <a:cubicBezTo>
                    <a:pt x="23420" y="6616"/>
                    <a:pt x="18033" y="2096"/>
                    <a:pt x="11459" y="590"/>
                  </a:cubicBezTo>
                  <a:cubicBezTo>
                    <a:pt x="11163" y="521"/>
                    <a:pt x="10843" y="453"/>
                    <a:pt x="10523" y="407"/>
                  </a:cubicBezTo>
                  <a:cubicBezTo>
                    <a:pt x="9907" y="293"/>
                    <a:pt x="9314" y="202"/>
                    <a:pt x="8697" y="133"/>
                  </a:cubicBezTo>
                  <a:cubicBezTo>
                    <a:pt x="7802" y="44"/>
                    <a:pt x="6889" y="1"/>
                    <a:pt x="59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1953;p36">
              <a:extLst>
                <a:ext uri="{FF2B5EF4-FFF2-40B4-BE49-F238E27FC236}">
                  <a16:creationId xmlns:a16="http://schemas.microsoft.com/office/drawing/2014/main" xmlns="" id="{646022EE-745F-463B-BF61-B31F0293B7C4}"/>
                </a:ext>
              </a:extLst>
            </p:cNvPr>
            <p:cNvSpPr/>
            <p:nvPr/>
          </p:nvSpPr>
          <p:spPr>
            <a:xfrm>
              <a:off x="7740800" y="2828250"/>
              <a:ext cx="816600" cy="1112175"/>
            </a:xfrm>
            <a:custGeom>
              <a:avLst/>
              <a:gdLst/>
              <a:ahLst/>
              <a:cxnLst/>
              <a:rect l="l" t="t" r="r" b="b"/>
              <a:pathLst>
                <a:path w="32664" h="44487" fill="none" extrusionOk="0">
                  <a:moveTo>
                    <a:pt x="16184" y="44487"/>
                  </a:moveTo>
                  <a:cubicBezTo>
                    <a:pt x="16184" y="44487"/>
                    <a:pt x="17462" y="44030"/>
                    <a:pt x="18832" y="42570"/>
                  </a:cubicBezTo>
                  <a:cubicBezTo>
                    <a:pt x="18832" y="42570"/>
                    <a:pt x="18832" y="42570"/>
                    <a:pt x="18855" y="42547"/>
                  </a:cubicBezTo>
                  <a:cubicBezTo>
                    <a:pt x="20886" y="40378"/>
                    <a:pt x="23055" y="36019"/>
                    <a:pt x="21343" y="27756"/>
                  </a:cubicBezTo>
                  <a:cubicBezTo>
                    <a:pt x="18489" y="13924"/>
                    <a:pt x="13103" y="6665"/>
                    <a:pt x="8104" y="3470"/>
                  </a:cubicBezTo>
                  <a:cubicBezTo>
                    <a:pt x="3082" y="274"/>
                    <a:pt x="1" y="662"/>
                    <a:pt x="1" y="662"/>
                  </a:cubicBezTo>
                  <a:cubicBezTo>
                    <a:pt x="3060" y="160"/>
                    <a:pt x="5958" y="1"/>
                    <a:pt x="8697" y="274"/>
                  </a:cubicBezTo>
                  <a:cubicBezTo>
                    <a:pt x="9633" y="366"/>
                    <a:pt x="10569" y="525"/>
                    <a:pt x="11459" y="731"/>
                  </a:cubicBezTo>
                  <a:cubicBezTo>
                    <a:pt x="18033" y="2237"/>
                    <a:pt x="23420" y="6757"/>
                    <a:pt x="27254" y="15841"/>
                  </a:cubicBezTo>
                  <a:cubicBezTo>
                    <a:pt x="28076" y="17759"/>
                    <a:pt x="28738" y="19585"/>
                    <a:pt x="29263" y="21365"/>
                  </a:cubicBezTo>
                  <a:lnTo>
                    <a:pt x="29263" y="21365"/>
                  </a:lnTo>
                  <a:cubicBezTo>
                    <a:pt x="32664" y="32892"/>
                    <a:pt x="29628" y="41223"/>
                    <a:pt x="16184" y="44487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1954;p36">
              <a:extLst>
                <a:ext uri="{FF2B5EF4-FFF2-40B4-BE49-F238E27FC236}">
                  <a16:creationId xmlns:a16="http://schemas.microsoft.com/office/drawing/2014/main" xmlns="" id="{AE5A68EE-EEC2-4D95-A41A-18C5260222D9}"/>
                </a:ext>
              </a:extLst>
            </p:cNvPr>
            <p:cNvSpPr/>
            <p:nvPr/>
          </p:nvSpPr>
          <p:spPr>
            <a:xfrm>
              <a:off x="7267750" y="2843150"/>
              <a:ext cx="1176100" cy="1166900"/>
            </a:xfrm>
            <a:custGeom>
              <a:avLst/>
              <a:gdLst/>
              <a:ahLst/>
              <a:cxnLst/>
              <a:rect l="l" t="t" r="r" b="b"/>
              <a:pathLst>
                <a:path w="47044" h="46676" extrusionOk="0">
                  <a:moveTo>
                    <a:pt x="20560" y="0"/>
                  </a:moveTo>
                  <a:cubicBezTo>
                    <a:pt x="18719" y="0"/>
                    <a:pt x="16734" y="272"/>
                    <a:pt x="14586" y="820"/>
                  </a:cubicBezTo>
                  <a:cubicBezTo>
                    <a:pt x="3653" y="3582"/>
                    <a:pt x="2717" y="19491"/>
                    <a:pt x="2009" y="24147"/>
                  </a:cubicBezTo>
                  <a:cubicBezTo>
                    <a:pt x="1028" y="30698"/>
                    <a:pt x="1" y="46653"/>
                    <a:pt x="16549" y="46676"/>
                  </a:cubicBezTo>
                  <a:cubicBezTo>
                    <a:pt x="38576" y="46676"/>
                    <a:pt x="47044" y="40444"/>
                    <a:pt x="40561" y="21271"/>
                  </a:cubicBezTo>
                  <a:cubicBezTo>
                    <a:pt x="35851" y="7351"/>
                    <a:pt x="30145" y="0"/>
                    <a:pt x="20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1955;p36">
              <a:extLst>
                <a:ext uri="{FF2B5EF4-FFF2-40B4-BE49-F238E27FC236}">
                  <a16:creationId xmlns:a16="http://schemas.microsoft.com/office/drawing/2014/main" xmlns="" id="{6C14B889-AA62-4789-AF64-AF643B86A529}"/>
                </a:ext>
              </a:extLst>
            </p:cNvPr>
            <p:cNvSpPr/>
            <p:nvPr/>
          </p:nvSpPr>
          <p:spPr>
            <a:xfrm>
              <a:off x="7267750" y="2778600"/>
              <a:ext cx="1176100" cy="1231450"/>
            </a:xfrm>
            <a:custGeom>
              <a:avLst/>
              <a:gdLst/>
              <a:ahLst/>
              <a:cxnLst/>
              <a:rect l="l" t="t" r="r" b="b"/>
              <a:pathLst>
                <a:path w="47044" h="49258" fill="none" extrusionOk="0">
                  <a:moveTo>
                    <a:pt x="14586" y="3402"/>
                  </a:moveTo>
                  <a:cubicBezTo>
                    <a:pt x="27916" y="1"/>
                    <a:pt x="34946" y="7259"/>
                    <a:pt x="40561" y="23853"/>
                  </a:cubicBezTo>
                  <a:cubicBezTo>
                    <a:pt x="47044" y="43026"/>
                    <a:pt x="38576" y="49258"/>
                    <a:pt x="16549" y="49258"/>
                  </a:cubicBezTo>
                  <a:cubicBezTo>
                    <a:pt x="1" y="49235"/>
                    <a:pt x="1028" y="33280"/>
                    <a:pt x="2009" y="26729"/>
                  </a:cubicBezTo>
                  <a:cubicBezTo>
                    <a:pt x="2717" y="22073"/>
                    <a:pt x="3653" y="6164"/>
                    <a:pt x="14586" y="3402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1956;p36">
              <a:extLst>
                <a:ext uri="{FF2B5EF4-FFF2-40B4-BE49-F238E27FC236}">
                  <a16:creationId xmlns:a16="http://schemas.microsoft.com/office/drawing/2014/main" xmlns="" id="{381C6811-81CD-4EE9-A2E8-424A4950A8D7}"/>
                </a:ext>
              </a:extLst>
            </p:cNvPr>
            <p:cNvSpPr/>
            <p:nvPr/>
          </p:nvSpPr>
          <p:spPr>
            <a:xfrm>
              <a:off x="7958225" y="2835100"/>
              <a:ext cx="403450" cy="435425"/>
            </a:xfrm>
            <a:custGeom>
              <a:avLst/>
              <a:gdLst/>
              <a:ahLst/>
              <a:cxnLst/>
              <a:rect l="l" t="t" r="r" b="b"/>
              <a:pathLst>
                <a:path w="16138" h="17417" extrusionOk="0">
                  <a:moveTo>
                    <a:pt x="0" y="0"/>
                  </a:moveTo>
                  <a:lnTo>
                    <a:pt x="0" y="0"/>
                  </a:lnTo>
                  <a:cubicBezTo>
                    <a:pt x="4702" y="1849"/>
                    <a:pt x="11482" y="6346"/>
                    <a:pt x="15362" y="17165"/>
                  </a:cubicBezTo>
                  <a:cubicBezTo>
                    <a:pt x="15407" y="17325"/>
                    <a:pt x="15567" y="17416"/>
                    <a:pt x="15727" y="17416"/>
                  </a:cubicBezTo>
                  <a:cubicBezTo>
                    <a:pt x="15750" y="17416"/>
                    <a:pt x="15796" y="17416"/>
                    <a:pt x="15841" y="17393"/>
                  </a:cubicBezTo>
                  <a:cubicBezTo>
                    <a:pt x="16047" y="17325"/>
                    <a:pt x="16138" y="17119"/>
                    <a:pt x="16069" y="16914"/>
                  </a:cubicBezTo>
                  <a:cubicBezTo>
                    <a:pt x="12737" y="7624"/>
                    <a:pt x="7305" y="2876"/>
                    <a:pt x="2762" y="457"/>
                  </a:cubicBezTo>
                  <a:cubicBezTo>
                    <a:pt x="1872" y="251"/>
                    <a:pt x="936" y="9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1957;p36">
              <a:extLst>
                <a:ext uri="{FF2B5EF4-FFF2-40B4-BE49-F238E27FC236}">
                  <a16:creationId xmlns:a16="http://schemas.microsoft.com/office/drawing/2014/main" xmlns="" id="{C3713950-1F57-4B3C-939A-169A9E1DAC58}"/>
                </a:ext>
              </a:extLst>
            </p:cNvPr>
            <p:cNvSpPr/>
            <p:nvPr/>
          </p:nvSpPr>
          <p:spPr>
            <a:xfrm>
              <a:off x="8342250" y="3257925"/>
              <a:ext cx="58225" cy="95800"/>
            </a:xfrm>
            <a:custGeom>
              <a:avLst/>
              <a:gdLst/>
              <a:ahLst/>
              <a:cxnLst/>
              <a:rect l="l" t="t" r="r" b="b"/>
              <a:pathLst>
                <a:path w="2329" h="3832" extrusionOk="0">
                  <a:moveTo>
                    <a:pt x="708" y="1"/>
                  </a:moveTo>
                  <a:lnTo>
                    <a:pt x="1" y="252"/>
                  </a:lnTo>
                  <a:cubicBezTo>
                    <a:pt x="1" y="252"/>
                    <a:pt x="389" y="3607"/>
                    <a:pt x="526" y="3790"/>
                  </a:cubicBezTo>
                  <a:cubicBezTo>
                    <a:pt x="548" y="3819"/>
                    <a:pt x="603" y="3832"/>
                    <a:pt x="682" y="3832"/>
                  </a:cubicBezTo>
                  <a:cubicBezTo>
                    <a:pt x="1098" y="3832"/>
                    <a:pt x="2161" y="3469"/>
                    <a:pt x="2238" y="3219"/>
                  </a:cubicBezTo>
                  <a:cubicBezTo>
                    <a:pt x="2329" y="2945"/>
                    <a:pt x="708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1958;p36">
              <a:extLst>
                <a:ext uri="{FF2B5EF4-FFF2-40B4-BE49-F238E27FC236}">
                  <a16:creationId xmlns:a16="http://schemas.microsoft.com/office/drawing/2014/main" xmlns="" id="{3C5C1C4E-505C-4708-8AE9-FA41C72A7E3A}"/>
                </a:ext>
              </a:extLst>
            </p:cNvPr>
            <p:cNvSpPr/>
            <p:nvPr/>
          </p:nvSpPr>
          <p:spPr>
            <a:xfrm>
              <a:off x="8342250" y="3257925"/>
              <a:ext cx="58225" cy="95800"/>
            </a:xfrm>
            <a:custGeom>
              <a:avLst/>
              <a:gdLst/>
              <a:ahLst/>
              <a:cxnLst/>
              <a:rect l="l" t="t" r="r" b="b"/>
              <a:pathLst>
                <a:path w="2329" h="3832" extrusionOk="0">
                  <a:moveTo>
                    <a:pt x="708" y="1"/>
                  </a:moveTo>
                  <a:lnTo>
                    <a:pt x="1" y="252"/>
                  </a:lnTo>
                  <a:cubicBezTo>
                    <a:pt x="1" y="252"/>
                    <a:pt x="389" y="3607"/>
                    <a:pt x="526" y="3790"/>
                  </a:cubicBezTo>
                  <a:cubicBezTo>
                    <a:pt x="548" y="3819"/>
                    <a:pt x="603" y="3832"/>
                    <a:pt x="682" y="3832"/>
                  </a:cubicBezTo>
                  <a:cubicBezTo>
                    <a:pt x="1098" y="3832"/>
                    <a:pt x="2161" y="3469"/>
                    <a:pt x="2238" y="3219"/>
                  </a:cubicBezTo>
                  <a:cubicBezTo>
                    <a:pt x="2329" y="2945"/>
                    <a:pt x="708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1959;p36">
              <a:extLst>
                <a:ext uri="{FF2B5EF4-FFF2-40B4-BE49-F238E27FC236}">
                  <a16:creationId xmlns:a16="http://schemas.microsoft.com/office/drawing/2014/main" xmlns="" id="{CD4E45FF-44E2-4F68-99FF-7EF140760DE9}"/>
                </a:ext>
              </a:extLst>
            </p:cNvPr>
            <p:cNvSpPr/>
            <p:nvPr/>
          </p:nvSpPr>
          <p:spPr>
            <a:xfrm>
              <a:off x="8342250" y="3257925"/>
              <a:ext cx="58225" cy="99325"/>
            </a:xfrm>
            <a:custGeom>
              <a:avLst/>
              <a:gdLst/>
              <a:ahLst/>
              <a:cxnLst/>
              <a:rect l="l" t="t" r="r" b="b"/>
              <a:pathLst>
                <a:path w="2329" h="3973" fill="none" extrusionOk="0">
                  <a:moveTo>
                    <a:pt x="1" y="252"/>
                  </a:moveTo>
                  <a:lnTo>
                    <a:pt x="708" y="1"/>
                  </a:lnTo>
                  <a:cubicBezTo>
                    <a:pt x="708" y="1"/>
                    <a:pt x="2329" y="2945"/>
                    <a:pt x="2238" y="3219"/>
                  </a:cubicBezTo>
                  <a:cubicBezTo>
                    <a:pt x="2146" y="3516"/>
                    <a:pt x="663" y="3973"/>
                    <a:pt x="526" y="3790"/>
                  </a:cubicBezTo>
                  <a:cubicBezTo>
                    <a:pt x="389" y="3607"/>
                    <a:pt x="1" y="252"/>
                    <a:pt x="1" y="252"/>
                  </a:cubicBezTo>
                  <a:close/>
                </a:path>
              </a:pathLst>
            </a:custGeom>
            <a:solidFill>
              <a:schemeClr val="dk1"/>
            </a:solidFill>
            <a:ln w="9700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1960;p36">
              <a:extLst>
                <a:ext uri="{FF2B5EF4-FFF2-40B4-BE49-F238E27FC236}">
                  <a16:creationId xmlns:a16="http://schemas.microsoft.com/office/drawing/2014/main" xmlns="" id="{384E8412-F392-4836-93BA-2A4FCE5AC23A}"/>
                </a:ext>
              </a:extLst>
            </p:cNvPr>
            <p:cNvSpPr/>
            <p:nvPr/>
          </p:nvSpPr>
          <p:spPr>
            <a:xfrm>
              <a:off x="8145400" y="3362350"/>
              <a:ext cx="408025" cy="578075"/>
            </a:xfrm>
            <a:custGeom>
              <a:avLst/>
              <a:gdLst/>
              <a:ahLst/>
              <a:cxnLst/>
              <a:rect l="l" t="t" r="r" b="b"/>
              <a:pathLst>
                <a:path w="16321" h="23123" extrusionOk="0">
                  <a:moveTo>
                    <a:pt x="13079" y="1"/>
                  </a:moveTo>
                  <a:cubicBezTo>
                    <a:pt x="13079" y="1"/>
                    <a:pt x="10271" y="1850"/>
                    <a:pt x="6117" y="2557"/>
                  </a:cubicBezTo>
                  <a:cubicBezTo>
                    <a:pt x="6117" y="2557"/>
                    <a:pt x="6209" y="2945"/>
                    <a:pt x="6323" y="3630"/>
                  </a:cubicBezTo>
                  <a:cubicBezTo>
                    <a:pt x="6871" y="6757"/>
                    <a:pt x="7966" y="16070"/>
                    <a:pt x="2671" y="21183"/>
                  </a:cubicBezTo>
                  <a:cubicBezTo>
                    <a:pt x="2648" y="21206"/>
                    <a:pt x="2648" y="21206"/>
                    <a:pt x="2648" y="21206"/>
                  </a:cubicBezTo>
                  <a:cubicBezTo>
                    <a:pt x="1370" y="22575"/>
                    <a:pt x="160" y="23054"/>
                    <a:pt x="0" y="23123"/>
                  </a:cubicBezTo>
                  <a:cubicBezTo>
                    <a:pt x="13125" y="19927"/>
                    <a:pt x="16320" y="11939"/>
                    <a:pt x="13330" y="845"/>
                  </a:cubicBezTo>
                  <a:cubicBezTo>
                    <a:pt x="13239" y="572"/>
                    <a:pt x="13170" y="298"/>
                    <a:pt x="13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1961;p36">
              <a:extLst>
                <a:ext uri="{FF2B5EF4-FFF2-40B4-BE49-F238E27FC236}">
                  <a16:creationId xmlns:a16="http://schemas.microsoft.com/office/drawing/2014/main" xmlns="" id="{DAE9737A-855B-4944-B162-C56B0B1D9255}"/>
                </a:ext>
              </a:extLst>
            </p:cNvPr>
            <p:cNvSpPr/>
            <p:nvPr/>
          </p:nvSpPr>
          <p:spPr>
            <a:xfrm>
              <a:off x="8003875" y="2841950"/>
              <a:ext cx="534700" cy="1026575"/>
            </a:xfrm>
            <a:custGeom>
              <a:avLst/>
              <a:gdLst/>
              <a:ahLst/>
              <a:cxnLst/>
              <a:rect l="l" t="t" r="r" b="b"/>
              <a:pathLst>
                <a:path w="21388" h="41063" extrusionOk="0">
                  <a:moveTo>
                    <a:pt x="0" y="0"/>
                  </a:moveTo>
                  <a:lnTo>
                    <a:pt x="0" y="0"/>
                  </a:lnTo>
                  <a:cubicBezTo>
                    <a:pt x="1553" y="1050"/>
                    <a:pt x="3036" y="2237"/>
                    <a:pt x="4360" y="3561"/>
                  </a:cubicBezTo>
                  <a:cubicBezTo>
                    <a:pt x="6780" y="5958"/>
                    <a:pt x="8697" y="8765"/>
                    <a:pt x="10591" y="11573"/>
                  </a:cubicBezTo>
                  <a:cubicBezTo>
                    <a:pt x="11892" y="13490"/>
                    <a:pt x="13193" y="15407"/>
                    <a:pt x="14129" y="17507"/>
                  </a:cubicBezTo>
                  <a:cubicBezTo>
                    <a:pt x="16891" y="23716"/>
                    <a:pt x="17279" y="31385"/>
                    <a:pt x="14700" y="37685"/>
                  </a:cubicBezTo>
                  <a:cubicBezTo>
                    <a:pt x="14221" y="38826"/>
                    <a:pt x="13673" y="39967"/>
                    <a:pt x="13079" y="41063"/>
                  </a:cubicBezTo>
                  <a:cubicBezTo>
                    <a:pt x="20132" y="36840"/>
                    <a:pt x="21388" y="29810"/>
                    <a:pt x="18740" y="20817"/>
                  </a:cubicBezTo>
                  <a:cubicBezTo>
                    <a:pt x="18215" y="19037"/>
                    <a:pt x="17553" y="17211"/>
                    <a:pt x="16731" y="15293"/>
                  </a:cubicBezTo>
                  <a:cubicBezTo>
                    <a:pt x="12897" y="6209"/>
                    <a:pt x="7510" y="1689"/>
                    <a:pt x="936" y="183"/>
                  </a:cubicBezTo>
                  <a:cubicBezTo>
                    <a:pt x="640" y="114"/>
                    <a:pt x="320" y="46"/>
                    <a:pt x="0" y="0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1962;p36">
              <a:extLst>
                <a:ext uri="{FF2B5EF4-FFF2-40B4-BE49-F238E27FC236}">
                  <a16:creationId xmlns:a16="http://schemas.microsoft.com/office/drawing/2014/main" xmlns="" id="{4F0E73A0-8473-4926-954B-ACC68CF582F0}"/>
                </a:ext>
              </a:extLst>
            </p:cNvPr>
            <p:cNvSpPr/>
            <p:nvPr/>
          </p:nvSpPr>
          <p:spPr>
            <a:xfrm>
              <a:off x="8145400" y="3362350"/>
              <a:ext cx="408025" cy="578075"/>
            </a:xfrm>
            <a:custGeom>
              <a:avLst/>
              <a:gdLst/>
              <a:ahLst/>
              <a:cxnLst/>
              <a:rect l="l" t="t" r="r" b="b"/>
              <a:pathLst>
                <a:path w="16321" h="23123" fill="none" extrusionOk="0">
                  <a:moveTo>
                    <a:pt x="0" y="23123"/>
                  </a:moveTo>
                  <a:cubicBezTo>
                    <a:pt x="160" y="23054"/>
                    <a:pt x="1370" y="22575"/>
                    <a:pt x="2648" y="21206"/>
                  </a:cubicBezTo>
                  <a:cubicBezTo>
                    <a:pt x="2648" y="21206"/>
                    <a:pt x="2648" y="21206"/>
                    <a:pt x="2671" y="21183"/>
                  </a:cubicBezTo>
                  <a:cubicBezTo>
                    <a:pt x="7966" y="16070"/>
                    <a:pt x="6871" y="6757"/>
                    <a:pt x="6323" y="3630"/>
                  </a:cubicBezTo>
                  <a:cubicBezTo>
                    <a:pt x="6209" y="2945"/>
                    <a:pt x="6117" y="2557"/>
                    <a:pt x="6117" y="2557"/>
                  </a:cubicBezTo>
                  <a:cubicBezTo>
                    <a:pt x="10271" y="1850"/>
                    <a:pt x="13079" y="1"/>
                    <a:pt x="13079" y="1"/>
                  </a:cubicBezTo>
                  <a:lnTo>
                    <a:pt x="13079" y="1"/>
                  </a:lnTo>
                  <a:cubicBezTo>
                    <a:pt x="13170" y="298"/>
                    <a:pt x="13239" y="572"/>
                    <a:pt x="13330" y="845"/>
                  </a:cubicBezTo>
                  <a:cubicBezTo>
                    <a:pt x="16320" y="11939"/>
                    <a:pt x="13125" y="19927"/>
                    <a:pt x="0" y="23123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1963;p36">
              <a:extLst>
                <a:ext uri="{FF2B5EF4-FFF2-40B4-BE49-F238E27FC236}">
                  <a16:creationId xmlns:a16="http://schemas.microsoft.com/office/drawing/2014/main" xmlns="" id="{4EC8996C-85E1-43F7-A40F-1269234422B7}"/>
                </a:ext>
              </a:extLst>
            </p:cNvPr>
            <p:cNvSpPr/>
            <p:nvPr/>
          </p:nvSpPr>
          <p:spPr>
            <a:xfrm>
              <a:off x="8298325" y="3362350"/>
              <a:ext cx="180350" cy="90775"/>
            </a:xfrm>
            <a:custGeom>
              <a:avLst/>
              <a:gdLst/>
              <a:ahLst/>
              <a:cxnLst/>
              <a:rect l="l" t="t" r="r" b="b"/>
              <a:pathLst>
                <a:path w="7214" h="3631" extrusionOk="0">
                  <a:moveTo>
                    <a:pt x="6962" y="1"/>
                  </a:moveTo>
                  <a:cubicBezTo>
                    <a:pt x="6962" y="1"/>
                    <a:pt x="4154" y="1850"/>
                    <a:pt x="0" y="2557"/>
                  </a:cubicBezTo>
                  <a:cubicBezTo>
                    <a:pt x="0" y="2557"/>
                    <a:pt x="92" y="2945"/>
                    <a:pt x="206" y="3630"/>
                  </a:cubicBezTo>
                  <a:cubicBezTo>
                    <a:pt x="2443" y="3242"/>
                    <a:pt x="5364" y="2466"/>
                    <a:pt x="7213" y="845"/>
                  </a:cubicBezTo>
                  <a:cubicBezTo>
                    <a:pt x="7122" y="572"/>
                    <a:pt x="7053" y="298"/>
                    <a:pt x="69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1964;p36">
              <a:extLst>
                <a:ext uri="{FF2B5EF4-FFF2-40B4-BE49-F238E27FC236}">
                  <a16:creationId xmlns:a16="http://schemas.microsoft.com/office/drawing/2014/main" xmlns="" id="{2E1F27B8-6E5D-4259-935F-36505C15A583}"/>
                </a:ext>
              </a:extLst>
            </p:cNvPr>
            <p:cNvSpPr/>
            <p:nvPr/>
          </p:nvSpPr>
          <p:spPr>
            <a:xfrm>
              <a:off x="8298325" y="3362350"/>
              <a:ext cx="180350" cy="90775"/>
            </a:xfrm>
            <a:custGeom>
              <a:avLst/>
              <a:gdLst/>
              <a:ahLst/>
              <a:cxnLst/>
              <a:rect l="l" t="t" r="r" b="b"/>
              <a:pathLst>
                <a:path w="7214" h="3631" fill="none" extrusionOk="0">
                  <a:moveTo>
                    <a:pt x="7213" y="845"/>
                  </a:moveTo>
                  <a:cubicBezTo>
                    <a:pt x="5364" y="2466"/>
                    <a:pt x="2443" y="3242"/>
                    <a:pt x="206" y="3630"/>
                  </a:cubicBezTo>
                  <a:cubicBezTo>
                    <a:pt x="92" y="2945"/>
                    <a:pt x="0" y="2557"/>
                    <a:pt x="0" y="2557"/>
                  </a:cubicBezTo>
                  <a:cubicBezTo>
                    <a:pt x="4154" y="1850"/>
                    <a:pt x="6962" y="1"/>
                    <a:pt x="6962" y="1"/>
                  </a:cubicBezTo>
                  <a:lnTo>
                    <a:pt x="6962" y="1"/>
                  </a:lnTo>
                  <a:cubicBezTo>
                    <a:pt x="7053" y="298"/>
                    <a:pt x="7122" y="572"/>
                    <a:pt x="7213" y="845"/>
                  </a:cubicBezTo>
                  <a:close/>
                </a:path>
              </a:pathLst>
            </a:custGeom>
            <a:noFill/>
            <a:ln w="9700" cap="rnd" cmpd="sng">
              <a:solidFill>
                <a:srgbClr val="4806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1965;p36">
              <a:extLst>
                <a:ext uri="{FF2B5EF4-FFF2-40B4-BE49-F238E27FC236}">
                  <a16:creationId xmlns:a16="http://schemas.microsoft.com/office/drawing/2014/main" xmlns="" id="{36E9C851-B2CC-49EC-AA70-B0B36231C33B}"/>
                </a:ext>
              </a:extLst>
            </p:cNvPr>
            <p:cNvSpPr/>
            <p:nvPr/>
          </p:nvSpPr>
          <p:spPr>
            <a:xfrm>
              <a:off x="7265475" y="4168100"/>
              <a:ext cx="240825" cy="585925"/>
            </a:xfrm>
            <a:custGeom>
              <a:avLst/>
              <a:gdLst/>
              <a:ahLst/>
              <a:cxnLst/>
              <a:rect l="l" t="t" r="r" b="b"/>
              <a:pathLst>
                <a:path w="9633" h="23437" extrusionOk="0">
                  <a:moveTo>
                    <a:pt x="3310" y="0"/>
                  </a:moveTo>
                  <a:cubicBezTo>
                    <a:pt x="3196" y="799"/>
                    <a:pt x="2991" y="2100"/>
                    <a:pt x="2740" y="3698"/>
                  </a:cubicBezTo>
                  <a:cubicBezTo>
                    <a:pt x="2420" y="5843"/>
                    <a:pt x="2009" y="8491"/>
                    <a:pt x="1621" y="11093"/>
                  </a:cubicBezTo>
                  <a:cubicBezTo>
                    <a:pt x="799" y="16389"/>
                    <a:pt x="0" y="21456"/>
                    <a:pt x="0" y="21456"/>
                  </a:cubicBezTo>
                  <a:cubicBezTo>
                    <a:pt x="320" y="22415"/>
                    <a:pt x="1028" y="22985"/>
                    <a:pt x="1895" y="23259"/>
                  </a:cubicBezTo>
                  <a:cubicBezTo>
                    <a:pt x="2308" y="23381"/>
                    <a:pt x="2759" y="23436"/>
                    <a:pt x="3222" y="23436"/>
                  </a:cubicBezTo>
                  <a:cubicBezTo>
                    <a:pt x="5550" y="23436"/>
                    <a:pt x="8225" y="22031"/>
                    <a:pt x="8377" y="20452"/>
                  </a:cubicBezTo>
                  <a:cubicBezTo>
                    <a:pt x="8491" y="19333"/>
                    <a:pt x="8743" y="15430"/>
                    <a:pt x="8994" y="11390"/>
                  </a:cubicBezTo>
                  <a:cubicBezTo>
                    <a:pt x="9313" y="6186"/>
                    <a:pt x="9633" y="753"/>
                    <a:pt x="9633" y="753"/>
                  </a:cubicBezTo>
                  <a:lnTo>
                    <a:pt x="3310" y="0"/>
                  </a:ln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1966;p36">
              <a:extLst>
                <a:ext uri="{FF2B5EF4-FFF2-40B4-BE49-F238E27FC236}">
                  <a16:creationId xmlns:a16="http://schemas.microsoft.com/office/drawing/2014/main" xmlns="" id="{F2E6641B-A035-4411-92AF-3D84EF7C0268}"/>
                </a:ext>
              </a:extLst>
            </p:cNvPr>
            <p:cNvSpPr/>
            <p:nvPr/>
          </p:nvSpPr>
          <p:spPr>
            <a:xfrm>
              <a:off x="7312825" y="4168100"/>
              <a:ext cx="193475" cy="585925"/>
            </a:xfrm>
            <a:custGeom>
              <a:avLst/>
              <a:gdLst/>
              <a:ahLst/>
              <a:cxnLst/>
              <a:rect l="l" t="t" r="r" b="b"/>
              <a:pathLst>
                <a:path w="7739" h="23437" extrusionOk="0">
                  <a:moveTo>
                    <a:pt x="1416" y="0"/>
                  </a:moveTo>
                  <a:cubicBezTo>
                    <a:pt x="1302" y="799"/>
                    <a:pt x="1097" y="2100"/>
                    <a:pt x="846" y="3698"/>
                  </a:cubicBezTo>
                  <a:cubicBezTo>
                    <a:pt x="1644" y="3789"/>
                    <a:pt x="2420" y="3812"/>
                    <a:pt x="3105" y="3812"/>
                  </a:cubicBezTo>
                  <a:cubicBezTo>
                    <a:pt x="3275" y="3805"/>
                    <a:pt x="3451" y="3796"/>
                    <a:pt x="3627" y="3796"/>
                  </a:cubicBezTo>
                  <a:cubicBezTo>
                    <a:pt x="4042" y="3796"/>
                    <a:pt x="4458" y="3846"/>
                    <a:pt x="4794" y="4086"/>
                  </a:cubicBezTo>
                  <a:cubicBezTo>
                    <a:pt x="5433" y="4542"/>
                    <a:pt x="5479" y="5455"/>
                    <a:pt x="5479" y="6232"/>
                  </a:cubicBezTo>
                  <a:cubicBezTo>
                    <a:pt x="5456" y="10043"/>
                    <a:pt x="5251" y="13855"/>
                    <a:pt x="4840" y="17667"/>
                  </a:cubicBezTo>
                  <a:cubicBezTo>
                    <a:pt x="4726" y="18717"/>
                    <a:pt x="4589" y="19813"/>
                    <a:pt x="4041" y="20703"/>
                  </a:cubicBezTo>
                  <a:cubicBezTo>
                    <a:pt x="3174" y="22118"/>
                    <a:pt x="1622" y="22711"/>
                    <a:pt x="1" y="23259"/>
                  </a:cubicBezTo>
                  <a:cubicBezTo>
                    <a:pt x="414" y="23381"/>
                    <a:pt x="865" y="23436"/>
                    <a:pt x="1328" y="23436"/>
                  </a:cubicBezTo>
                  <a:cubicBezTo>
                    <a:pt x="3656" y="23436"/>
                    <a:pt x="6331" y="22031"/>
                    <a:pt x="6483" y="20452"/>
                  </a:cubicBezTo>
                  <a:cubicBezTo>
                    <a:pt x="6597" y="19333"/>
                    <a:pt x="6849" y="15430"/>
                    <a:pt x="7100" y="11390"/>
                  </a:cubicBezTo>
                  <a:cubicBezTo>
                    <a:pt x="7419" y="6186"/>
                    <a:pt x="7739" y="753"/>
                    <a:pt x="7739" y="753"/>
                  </a:cubicBezTo>
                  <a:lnTo>
                    <a:pt x="1416" y="0"/>
                  </a:ln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1967;p36">
              <a:extLst>
                <a:ext uri="{FF2B5EF4-FFF2-40B4-BE49-F238E27FC236}">
                  <a16:creationId xmlns:a16="http://schemas.microsoft.com/office/drawing/2014/main" xmlns="" id="{345DEA31-678C-4459-98E4-6F4EE4CA3072}"/>
                </a:ext>
              </a:extLst>
            </p:cNvPr>
            <p:cNvSpPr/>
            <p:nvPr/>
          </p:nvSpPr>
          <p:spPr>
            <a:xfrm>
              <a:off x="7265475" y="4166375"/>
              <a:ext cx="240825" cy="628875"/>
            </a:xfrm>
            <a:custGeom>
              <a:avLst/>
              <a:gdLst/>
              <a:ahLst/>
              <a:cxnLst/>
              <a:rect l="l" t="t" r="r" b="b"/>
              <a:pathLst>
                <a:path w="9633" h="25155" fill="none" extrusionOk="0">
                  <a:moveTo>
                    <a:pt x="9633" y="777"/>
                  </a:moveTo>
                  <a:cubicBezTo>
                    <a:pt x="9633" y="777"/>
                    <a:pt x="9313" y="6209"/>
                    <a:pt x="8994" y="11413"/>
                  </a:cubicBezTo>
                  <a:cubicBezTo>
                    <a:pt x="8743" y="15453"/>
                    <a:pt x="8491" y="19357"/>
                    <a:pt x="8377" y="20475"/>
                  </a:cubicBezTo>
                  <a:cubicBezTo>
                    <a:pt x="8126" y="23031"/>
                    <a:pt x="1187" y="25154"/>
                    <a:pt x="0" y="21479"/>
                  </a:cubicBezTo>
                  <a:cubicBezTo>
                    <a:pt x="0" y="21479"/>
                    <a:pt x="799" y="16412"/>
                    <a:pt x="1621" y="11117"/>
                  </a:cubicBezTo>
                  <a:cubicBezTo>
                    <a:pt x="2306" y="6597"/>
                    <a:pt x="3036" y="1918"/>
                    <a:pt x="3310" y="1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1968;p36">
              <a:extLst>
                <a:ext uri="{FF2B5EF4-FFF2-40B4-BE49-F238E27FC236}">
                  <a16:creationId xmlns:a16="http://schemas.microsoft.com/office/drawing/2014/main" xmlns="" id="{F5E579DF-5D24-4BAD-B775-5C1357AA05A2}"/>
                </a:ext>
              </a:extLst>
            </p:cNvPr>
            <p:cNvSpPr/>
            <p:nvPr/>
          </p:nvSpPr>
          <p:spPr>
            <a:xfrm>
              <a:off x="7265475" y="4444275"/>
              <a:ext cx="224850" cy="308400"/>
            </a:xfrm>
            <a:custGeom>
              <a:avLst/>
              <a:gdLst/>
              <a:ahLst/>
              <a:cxnLst/>
              <a:rect l="l" t="t" r="r" b="b"/>
              <a:pathLst>
                <a:path w="8994" h="12336" extrusionOk="0">
                  <a:moveTo>
                    <a:pt x="1621" y="1"/>
                  </a:moveTo>
                  <a:cubicBezTo>
                    <a:pt x="799" y="5296"/>
                    <a:pt x="0" y="10363"/>
                    <a:pt x="0" y="10363"/>
                  </a:cubicBezTo>
                  <a:cubicBezTo>
                    <a:pt x="458" y="11781"/>
                    <a:pt x="1772" y="12336"/>
                    <a:pt x="3228" y="12336"/>
                  </a:cubicBezTo>
                  <a:cubicBezTo>
                    <a:pt x="5546" y="12336"/>
                    <a:pt x="8223" y="10929"/>
                    <a:pt x="8377" y="9359"/>
                  </a:cubicBezTo>
                  <a:cubicBezTo>
                    <a:pt x="8491" y="8241"/>
                    <a:pt x="8743" y="4337"/>
                    <a:pt x="8994" y="297"/>
                  </a:cubicBezTo>
                  <a:lnTo>
                    <a:pt x="8994" y="297"/>
                  </a:lnTo>
                  <a:cubicBezTo>
                    <a:pt x="7744" y="541"/>
                    <a:pt x="6624" y="639"/>
                    <a:pt x="5631" y="639"/>
                  </a:cubicBezTo>
                  <a:cubicBezTo>
                    <a:pt x="3921" y="639"/>
                    <a:pt x="2589" y="347"/>
                    <a:pt x="1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1969;p36">
              <a:extLst>
                <a:ext uri="{FF2B5EF4-FFF2-40B4-BE49-F238E27FC236}">
                  <a16:creationId xmlns:a16="http://schemas.microsoft.com/office/drawing/2014/main" xmlns="" id="{EB9D60F6-53C2-4E6E-ADE7-1594241F2D39}"/>
                </a:ext>
              </a:extLst>
            </p:cNvPr>
            <p:cNvSpPr/>
            <p:nvPr/>
          </p:nvSpPr>
          <p:spPr>
            <a:xfrm>
              <a:off x="7265475" y="4444275"/>
              <a:ext cx="224850" cy="350975"/>
            </a:xfrm>
            <a:custGeom>
              <a:avLst/>
              <a:gdLst/>
              <a:ahLst/>
              <a:cxnLst/>
              <a:rect l="l" t="t" r="r" b="b"/>
              <a:pathLst>
                <a:path w="8994" h="14039" fill="none" extrusionOk="0">
                  <a:moveTo>
                    <a:pt x="8994" y="297"/>
                  </a:moveTo>
                  <a:cubicBezTo>
                    <a:pt x="8743" y="4337"/>
                    <a:pt x="8491" y="8241"/>
                    <a:pt x="8377" y="9359"/>
                  </a:cubicBezTo>
                  <a:cubicBezTo>
                    <a:pt x="8126" y="11915"/>
                    <a:pt x="1187" y="14038"/>
                    <a:pt x="0" y="10363"/>
                  </a:cubicBezTo>
                  <a:cubicBezTo>
                    <a:pt x="0" y="10363"/>
                    <a:pt x="799" y="5296"/>
                    <a:pt x="1621" y="1"/>
                  </a:cubicBezTo>
                  <a:cubicBezTo>
                    <a:pt x="3150" y="548"/>
                    <a:pt x="5593" y="959"/>
                    <a:pt x="8994" y="297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970;p36">
              <a:extLst>
                <a:ext uri="{FF2B5EF4-FFF2-40B4-BE49-F238E27FC236}">
                  <a16:creationId xmlns:a16="http://schemas.microsoft.com/office/drawing/2014/main" xmlns="" id="{B289B1D1-6AB5-4D73-8E4E-F47709932096}"/>
                </a:ext>
              </a:extLst>
            </p:cNvPr>
            <p:cNvSpPr/>
            <p:nvPr/>
          </p:nvSpPr>
          <p:spPr>
            <a:xfrm>
              <a:off x="7032650" y="4561300"/>
              <a:ext cx="523875" cy="436025"/>
            </a:xfrm>
            <a:custGeom>
              <a:avLst/>
              <a:gdLst/>
              <a:ahLst/>
              <a:cxnLst/>
              <a:rect l="l" t="t" r="r" b="b"/>
              <a:pathLst>
                <a:path w="20955" h="17441" extrusionOk="0">
                  <a:moveTo>
                    <a:pt x="9520" y="0"/>
                  </a:moveTo>
                  <a:cubicBezTo>
                    <a:pt x="9416" y="0"/>
                    <a:pt x="9344" y="14"/>
                    <a:pt x="9313" y="44"/>
                  </a:cubicBezTo>
                  <a:cubicBezTo>
                    <a:pt x="8994" y="364"/>
                    <a:pt x="9382" y="5249"/>
                    <a:pt x="8994" y="5728"/>
                  </a:cubicBezTo>
                  <a:cubicBezTo>
                    <a:pt x="8629" y="6230"/>
                    <a:pt x="6255" y="7120"/>
                    <a:pt x="6255" y="7120"/>
                  </a:cubicBezTo>
                  <a:cubicBezTo>
                    <a:pt x="6156" y="7116"/>
                    <a:pt x="6058" y="7114"/>
                    <a:pt x="5961" y="7114"/>
                  </a:cubicBezTo>
                  <a:cubicBezTo>
                    <a:pt x="1657" y="7114"/>
                    <a:pt x="434" y="11532"/>
                    <a:pt x="434" y="13854"/>
                  </a:cubicBezTo>
                  <a:cubicBezTo>
                    <a:pt x="434" y="13854"/>
                    <a:pt x="1" y="15862"/>
                    <a:pt x="1051" y="16616"/>
                  </a:cubicBezTo>
                  <a:cubicBezTo>
                    <a:pt x="1530" y="16935"/>
                    <a:pt x="2808" y="17278"/>
                    <a:pt x="4475" y="17392"/>
                  </a:cubicBezTo>
                  <a:cubicBezTo>
                    <a:pt x="4884" y="17423"/>
                    <a:pt x="5316" y="17440"/>
                    <a:pt x="5764" y="17440"/>
                  </a:cubicBezTo>
                  <a:cubicBezTo>
                    <a:pt x="7593" y="17440"/>
                    <a:pt x="9694" y="17153"/>
                    <a:pt x="11619" y="16365"/>
                  </a:cubicBezTo>
                  <a:cubicBezTo>
                    <a:pt x="15933" y="14607"/>
                    <a:pt x="19516" y="11046"/>
                    <a:pt x="20224" y="9677"/>
                  </a:cubicBezTo>
                  <a:cubicBezTo>
                    <a:pt x="20954" y="8307"/>
                    <a:pt x="20201" y="7303"/>
                    <a:pt x="20201" y="7303"/>
                  </a:cubicBezTo>
                  <a:cubicBezTo>
                    <a:pt x="20315" y="6413"/>
                    <a:pt x="20133" y="3674"/>
                    <a:pt x="19562" y="2601"/>
                  </a:cubicBezTo>
                  <a:cubicBezTo>
                    <a:pt x="19156" y="1822"/>
                    <a:pt x="18448" y="1721"/>
                    <a:pt x="18109" y="1721"/>
                  </a:cubicBezTo>
                  <a:cubicBezTo>
                    <a:pt x="17992" y="1721"/>
                    <a:pt x="17919" y="1734"/>
                    <a:pt x="17919" y="1734"/>
                  </a:cubicBezTo>
                  <a:lnTo>
                    <a:pt x="17782" y="3674"/>
                  </a:lnTo>
                  <a:cubicBezTo>
                    <a:pt x="17683" y="4994"/>
                    <a:pt x="15918" y="6212"/>
                    <a:pt x="14952" y="6212"/>
                  </a:cubicBezTo>
                  <a:cubicBezTo>
                    <a:pt x="14799" y="6212"/>
                    <a:pt x="14666" y="6182"/>
                    <a:pt x="14563" y="6116"/>
                  </a:cubicBezTo>
                  <a:cubicBezTo>
                    <a:pt x="14289" y="5911"/>
                    <a:pt x="14175" y="5249"/>
                    <a:pt x="14152" y="4495"/>
                  </a:cubicBezTo>
                  <a:cubicBezTo>
                    <a:pt x="14107" y="3240"/>
                    <a:pt x="14244" y="1711"/>
                    <a:pt x="14130" y="1482"/>
                  </a:cubicBezTo>
                  <a:cubicBezTo>
                    <a:pt x="14061" y="1346"/>
                    <a:pt x="13331" y="1026"/>
                    <a:pt x="12486" y="729"/>
                  </a:cubicBezTo>
                  <a:cubicBezTo>
                    <a:pt x="11383" y="349"/>
                    <a:pt x="10042" y="0"/>
                    <a:pt x="9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971;p36">
              <a:extLst>
                <a:ext uri="{FF2B5EF4-FFF2-40B4-BE49-F238E27FC236}">
                  <a16:creationId xmlns:a16="http://schemas.microsoft.com/office/drawing/2014/main" xmlns="" id="{4C5C73DB-69B6-433D-B809-1E4D03EEE574}"/>
                </a:ext>
              </a:extLst>
            </p:cNvPr>
            <p:cNvSpPr/>
            <p:nvPr/>
          </p:nvSpPr>
          <p:spPr>
            <a:xfrm>
              <a:off x="7032650" y="4557825"/>
              <a:ext cx="523875" cy="442275"/>
            </a:xfrm>
            <a:custGeom>
              <a:avLst/>
              <a:gdLst/>
              <a:ahLst/>
              <a:cxnLst/>
              <a:rect l="l" t="t" r="r" b="b"/>
              <a:pathLst>
                <a:path w="20955" h="17691" fill="none" extrusionOk="0">
                  <a:moveTo>
                    <a:pt x="20224" y="9816"/>
                  </a:moveTo>
                  <a:cubicBezTo>
                    <a:pt x="19516" y="11185"/>
                    <a:pt x="15933" y="14746"/>
                    <a:pt x="11619" y="16504"/>
                  </a:cubicBezTo>
                  <a:cubicBezTo>
                    <a:pt x="9222" y="17485"/>
                    <a:pt x="6552" y="17690"/>
                    <a:pt x="4475" y="17531"/>
                  </a:cubicBezTo>
                  <a:cubicBezTo>
                    <a:pt x="2808" y="17417"/>
                    <a:pt x="1530" y="17074"/>
                    <a:pt x="1051" y="16755"/>
                  </a:cubicBezTo>
                  <a:cubicBezTo>
                    <a:pt x="1" y="16001"/>
                    <a:pt x="434" y="13993"/>
                    <a:pt x="434" y="13993"/>
                  </a:cubicBezTo>
                  <a:cubicBezTo>
                    <a:pt x="434" y="11619"/>
                    <a:pt x="1713" y="7054"/>
                    <a:pt x="6255" y="7259"/>
                  </a:cubicBezTo>
                  <a:cubicBezTo>
                    <a:pt x="6255" y="7259"/>
                    <a:pt x="8629" y="6369"/>
                    <a:pt x="8994" y="5867"/>
                  </a:cubicBezTo>
                  <a:cubicBezTo>
                    <a:pt x="9382" y="5388"/>
                    <a:pt x="8994" y="503"/>
                    <a:pt x="9313" y="183"/>
                  </a:cubicBezTo>
                  <a:cubicBezTo>
                    <a:pt x="9496" y="1"/>
                    <a:pt x="11162" y="412"/>
                    <a:pt x="12486" y="868"/>
                  </a:cubicBezTo>
                  <a:cubicBezTo>
                    <a:pt x="13331" y="1165"/>
                    <a:pt x="14061" y="1485"/>
                    <a:pt x="14130" y="1621"/>
                  </a:cubicBezTo>
                  <a:cubicBezTo>
                    <a:pt x="14244" y="1850"/>
                    <a:pt x="14107" y="3379"/>
                    <a:pt x="14152" y="4634"/>
                  </a:cubicBezTo>
                  <a:cubicBezTo>
                    <a:pt x="14175" y="5388"/>
                    <a:pt x="14289" y="6050"/>
                    <a:pt x="14563" y="6255"/>
                  </a:cubicBezTo>
                  <a:cubicBezTo>
                    <a:pt x="15317" y="6734"/>
                    <a:pt x="17668" y="5342"/>
                    <a:pt x="17782" y="3813"/>
                  </a:cubicBezTo>
                  <a:lnTo>
                    <a:pt x="17919" y="1873"/>
                  </a:lnTo>
                  <a:cubicBezTo>
                    <a:pt x="17919" y="1873"/>
                    <a:pt x="19014" y="1690"/>
                    <a:pt x="19562" y="2740"/>
                  </a:cubicBezTo>
                  <a:cubicBezTo>
                    <a:pt x="20133" y="3813"/>
                    <a:pt x="20315" y="6552"/>
                    <a:pt x="20201" y="7442"/>
                  </a:cubicBezTo>
                  <a:cubicBezTo>
                    <a:pt x="20201" y="7442"/>
                    <a:pt x="20954" y="8446"/>
                    <a:pt x="20224" y="9816"/>
                  </a:cubicBezTo>
                  <a:close/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972;p36">
              <a:extLst>
                <a:ext uri="{FF2B5EF4-FFF2-40B4-BE49-F238E27FC236}">
                  <a16:creationId xmlns:a16="http://schemas.microsoft.com/office/drawing/2014/main" xmlns="" id="{E1DA10DC-7D99-41AF-BDAA-E8BD2456669F}"/>
                </a:ext>
              </a:extLst>
            </p:cNvPr>
            <p:cNvSpPr/>
            <p:nvPr/>
          </p:nvSpPr>
          <p:spPr>
            <a:xfrm>
              <a:off x="7032650" y="4743850"/>
              <a:ext cx="523875" cy="253475"/>
            </a:xfrm>
            <a:custGeom>
              <a:avLst/>
              <a:gdLst/>
              <a:ahLst/>
              <a:cxnLst/>
              <a:rect l="l" t="t" r="r" b="b"/>
              <a:pathLst>
                <a:path w="20955" h="10139" extrusionOk="0">
                  <a:moveTo>
                    <a:pt x="20201" y="1"/>
                  </a:moveTo>
                  <a:cubicBezTo>
                    <a:pt x="18147" y="3356"/>
                    <a:pt x="14929" y="5776"/>
                    <a:pt x="11528" y="7077"/>
                  </a:cubicBezTo>
                  <a:lnTo>
                    <a:pt x="11505" y="7077"/>
                  </a:lnTo>
                  <a:cubicBezTo>
                    <a:pt x="10226" y="7579"/>
                    <a:pt x="8903" y="7898"/>
                    <a:pt x="7624" y="8058"/>
                  </a:cubicBezTo>
                  <a:cubicBezTo>
                    <a:pt x="7068" y="8129"/>
                    <a:pt x="6542" y="8160"/>
                    <a:pt x="6048" y="8160"/>
                  </a:cubicBezTo>
                  <a:cubicBezTo>
                    <a:pt x="5429" y="8160"/>
                    <a:pt x="4858" y="8112"/>
                    <a:pt x="4338" y="8035"/>
                  </a:cubicBezTo>
                  <a:cubicBezTo>
                    <a:pt x="1781" y="7670"/>
                    <a:pt x="435" y="6552"/>
                    <a:pt x="434" y="6552"/>
                  </a:cubicBezTo>
                  <a:lnTo>
                    <a:pt x="434" y="6552"/>
                  </a:lnTo>
                  <a:cubicBezTo>
                    <a:pt x="434" y="6552"/>
                    <a:pt x="1" y="8560"/>
                    <a:pt x="1051" y="9314"/>
                  </a:cubicBezTo>
                  <a:cubicBezTo>
                    <a:pt x="1530" y="9633"/>
                    <a:pt x="2808" y="9976"/>
                    <a:pt x="4475" y="10090"/>
                  </a:cubicBezTo>
                  <a:cubicBezTo>
                    <a:pt x="4884" y="10121"/>
                    <a:pt x="5316" y="10138"/>
                    <a:pt x="5764" y="10138"/>
                  </a:cubicBezTo>
                  <a:cubicBezTo>
                    <a:pt x="7593" y="10138"/>
                    <a:pt x="9694" y="9851"/>
                    <a:pt x="11619" y="9063"/>
                  </a:cubicBezTo>
                  <a:cubicBezTo>
                    <a:pt x="15933" y="7305"/>
                    <a:pt x="19516" y="3744"/>
                    <a:pt x="20224" y="2375"/>
                  </a:cubicBezTo>
                  <a:cubicBezTo>
                    <a:pt x="20954" y="1005"/>
                    <a:pt x="20201" y="1"/>
                    <a:pt x="20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973;p36">
              <a:extLst>
                <a:ext uri="{FF2B5EF4-FFF2-40B4-BE49-F238E27FC236}">
                  <a16:creationId xmlns:a16="http://schemas.microsoft.com/office/drawing/2014/main" xmlns="" id="{DB6953D6-FE99-4DA2-A980-1456188771E9}"/>
                </a:ext>
              </a:extLst>
            </p:cNvPr>
            <p:cNvSpPr/>
            <p:nvPr/>
          </p:nvSpPr>
          <p:spPr>
            <a:xfrm>
              <a:off x="7032650" y="4743850"/>
              <a:ext cx="523875" cy="256250"/>
            </a:xfrm>
            <a:custGeom>
              <a:avLst/>
              <a:gdLst/>
              <a:ahLst/>
              <a:cxnLst/>
              <a:rect l="l" t="t" r="r" b="b"/>
              <a:pathLst>
                <a:path w="20955" h="10250" fill="none" extrusionOk="0">
                  <a:moveTo>
                    <a:pt x="20224" y="2375"/>
                  </a:moveTo>
                  <a:cubicBezTo>
                    <a:pt x="19516" y="3744"/>
                    <a:pt x="15933" y="7305"/>
                    <a:pt x="11619" y="9063"/>
                  </a:cubicBezTo>
                  <a:cubicBezTo>
                    <a:pt x="9222" y="10044"/>
                    <a:pt x="6552" y="10249"/>
                    <a:pt x="4475" y="10090"/>
                  </a:cubicBezTo>
                  <a:cubicBezTo>
                    <a:pt x="2808" y="9976"/>
                    <a:pt x="1530" y="9633"/>
                    <a:pt x="1051" y="9314"/>
                  </a:cubicBezTo>
                  <a:cubicBezTo>
                    <a:pt x="1" y="8560"/>
                    <a:pt x="434" y="6552"/>
                    <a:pt x="434" y="6552"/>
                  </a:cubicBezTo>
                  <a:cubicBezTo>
                    <a:pt x="434" y="6552"/>
                    <a:pt x="1781" y="7670"/>
                    <a:pt x="4338" y="8035"/>
                  </a:cubicBezTo>
                  <a:cubicBezTo>
                    <a:pt x="5273" y="8172"/>
                    <a:pt x="6369" y="8218"/>
                    <a:pt x="7624" y="8058"/>
                  </a:cubicBezTo>
                  <a:cubicBezTo>
                    <a:pt x="8903" y="7898"/>
                    <a:pt x="10226" y="7579"/>
                    <a:pt x="11505" y="7077"/>
                  </a:cubicBezTo>
                  <a:cubicBezTo>
                    <a:pt x="11528" y="7077"/>
                    <a:pt x="11528" y="7077"/>
                    <a:pt x="11528" y="7077"/>
                  </a:cubicBezTo>
                  <a:cubicBezTo>
                    <a:pt x="14929" y="5776"/>
                    <a:pt x="18147" y="3356"/>
                    <a:pt x="20201" y="1"/>
                  </a:cubicBezTo>
                  <a:cubicBezTo>
                    <a:pt x="20201" y="1"/>
                    <a:pt x="20954" y="1005"/>
                    <a:pt x="20224" y="2375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974;p36">
              <a:extLst>
                <a:ext uri="{FF2B5EF4-FFF2-40B4-BE49-F238E27FC236}">
                  <a16:creationId xmlns:a16="http://schemas.microsoft.com/office/drawing/2014/main" xmlns="" id="{3A8A8C8A-C9E8-473A-B9E1-53B786619CAE}"/>
                </a:ext>
              </a:extLst>
            </p:cNvPr>
            <p:cNvSpPr/>
            <p:nvPr/>
          </p:nvSpPr>
          <p:spPr>
            <a:xfrm>
              <a:off x="7043500" y="4739125"/>
              <a:ext cx="290475" cy="223950"/>
            </a:xfrm>
            <a:custGeom>
              <a:avLst/>
              <a:gdLst/>
              <a:ahLst/>
              <a:cxnLst/>
              <a:rect l="l" t="t" r="r" b="b"/>
              <a:pathLst>
                <a:path w="11619" h="8958" extrusionOk="0">
                  <a:moveTo>
                    <a:pt x="5527" y="1"/>
                  </a:moveTo>
                  <a:cubicBezTo>
                    <a:pt x="1223" y="1"/>
                    <a:pt x="0" y="4419"/>
                    <a:pt x="0" y="6741"/>
                  </a:cubicBezTo>
                  <a:cubicBezTo>
                    <a:pt x="0" y="6741"/>
                    <a:pt x="320" y="8361"/>
                    <a:pt x="4063" y="8886"/>
                  </a:cubicBezTo>
                  <a:cubicBezTo>
                    <a:pt x="4447" y="8935"/>
                    <a:pt x="4825" y="8957"/>
                    <a:pt x="5196" y="8957"/>
                  </a:cubicBezTo>
                  <a:cubicBezTo>
                    <a:pt x="8446" y="8957"/>
                    <a:pt x="11094" y="7266"/>
                    <a:pt x="11094" y="7266"/>
                  </a:cubicBezTo>
                  <a:cubicBezTo>
                    <a:pt x="11619" y="4047"/>
                    <a:pt x="9496" y="304"/>
                    <a:pt x="5821" y="7"/>
                  </a:cubicBezTo>
                  <a:cubicBezTo>
                    <a:pt x="5722" y="3"/>
                    <a:pt x="5624" y="1"/>
                    <a:pt x="5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975;p36">
              <a:extLst>
                <a:ext uri="{FF2B5EF4-FFF2-40B4-BE49-F238E27FC236}">
                  <a16:creationId xmlns:a16="http://schemas.microsoft.com/office/drawing/2014/main" xmlns="" id="{F3D96AA7-1987-445E-BCFC-E11E944664CC}"/>
                </a:ext>
              </a:extLst>
            </p:cNvPr>
            <p:cNvSpPr/>
            <p:nvPr/>
          </p:nvSpPr>
          <p:spPr>
            <a:xfrm>
              <a:off x="7043500" y="4734150"/>
              <a:ext cx="290475" cy="239125"/>
            </a:xfrm>
            <a:custGeom>
              <a:avLst/>
              <a:gdLst/>
              <a:ahLst/>
              <a:cxnLst/>
              <a:rect l="l" t="t" r="r" b="b"/>
              <a:pathLst>
                <a:path w="11619" h="9565" fill="none" extrusionOk="0">
                  <a:moveTo>
                    <a:pt x="11094" y="7465"/>
                  </a:moveTo>
                  <a:cubicBezTo>
                    <a:pt x="11094" y="7465"/>
                    <a:pt x="7807" y="9565"/>
                    <a:pt x="4063" y="9085"/>
                  </a:cubicBezTo>
                  <a:cubicBezTo>
                    <a:pt x="320" y="8560"/>
                    <a:pt x="0" y="6940"/>
                    <a:pt x="0" y="6940"/>
                  </a:cubicBezTo>
                  <a:cubicBezTo>
                    <a:pt x="0" y="4566"/>
                    <a:pt x="1279" y="1"/>
                    <a:pt x="5821" y="206"/>
                  </a:cubicBezTo>
                  <a:cubicBezTo>
                    <a:pt x="9496" y="503"/>
                    <a:pt x="11619" y="4246"/>
                    <a:pt x="11094" y="7465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976;p36">
              <a:extLst>
                <a:ext uri="{FF2B5EF4-FFF2-40B4-BE49-F238E27FC236}">
                  <a16:creationId xmlns:a16="http://schemas.microsoft.com/office/drawing/2014/main" xmlns="" id="{309C6C7C-0683-4139-B6C3-832EBEB258E6}"/>
                </a:ext>
              </a:extLst>
            </p:cNvPr>
            <p:cNvSpPr/>
            <p:nvPr/>
          </p:nvSpPr>
          <p:spPr>
            <a:xfrm>
              <a:off x="7410675" y="4731525"/>
              <a:ext cx="86500" cy="63050"/>
            </a:xfrm>
            <a:custGeom>
              <a:avLst/>
              <a:gdLst/>
              <a:ahLst/>
              <a:cxnLst/>
              <a:rect l="l" t="t" r="r" b="b"/>
              <a:pathLst>
                <a:path w="3460" h="2522" extrusionOk="0">
                  <a:moveTo>
                    <a:pt x="2695" y="0"/>
                  </a:moveTo>
                  <a:cubicBezTo>
                    <a:pt x="1734" y="0"/>
                    <a:pt x="0" y="1749"/>
                    <a:pt x="561" y="2366"/>
                  </a:cubicBezTo>
                  <a:cubicBezTo>
                    <a:pt x="662" y="2474"/>
                    <a:pt x="796" y="2521"/>
                    <a:pt x="948" y="2521"/>
                  </a:cubicBezTo>
                  <a:cubicBezTo>
                    <a:pt x="1858" y="2521"/>
                    <a:pt x="3459" y="836"/>
                    <a:pt x="3186" y="288"/>
                  </a:cubicBezTo>
                  <a:cubicBezTo>
                    <a:pt x="3082" y="86"/>
                    <a:pt x="2908" y="0"/>
                    <a:pt x="2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977;p36">
              <a:extLst>
                <a:ext uri="{FF2B5EF4-FFF2-40B4-BE49-F238E27FC236}">
                  <a16:creationId xmlns:a16="http://schemas.microsoft.com/office/drawing/2014/main" xmlns="" id="{3F087B9F-56B9-478B-BB0B-9E1AB34F776E}"/>
                </a:ext>
              </a:extLst>
            </p:cNvPr>
            <p:cNvSpPr/>
            <p:nvPr/>
          </p:nvSpPr>
          <p:spPr>
            <a:xfrm>
              <a:off x="7407550" y="4710775"/>
              <a:ext cx="90775" cy="98725"/>
            </a:xfrm>
            <a:custGeom>
              <a:avLst/>
              <a:gdLst/>
              <a:ahLst/>
              <a:cxnLst/>
              <a:rect l="l" t="t" r="r" b="b"/>
              <a:pathLst>
                <a:path w="3631" h="3949" fill="none" extrusionOk="0">
                  <a:moveTo>
                    <a:pt x="3311" y="1118"/>
                  </a:moveTo>
                  <a:cubicBezTo>
                    <a:pt x="3630" y="1758"/>
                    <a:pt x="1393" y="3949"/>
                    <a:pt x="686" y="3196"/>
                  </a:cubicBezTo>
                  <a:cubicBezTo>
                    <a:pt x="1" y="2442"/>
                    <a:pt x="2740" y="0"/>
                    <a:pt x="3311" y="1118"/>
                  </a:cubicBezTo>
                  <a:close/>
                </a:path>
              </a:pathLst>
            </a:custGeom>
            <a:noFill/>
            <a:ln w="9700" cap="flat" cmpd="sng">
              <a:solidFill>
                <a:srgbClr val="480603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978;p36">
              <a:extLst>
                <a:ext uri="{FF2B5EF4-FFF2-40B4-BE49-F238E27FC236}">
                  <a16:creationId xmlns:a16="http://schemas.microsoft.com/office/drawing/2014/main" xmlns="" id="{3840BAB9-83A9-4F26-8FFC-41D8D38233CA}"/>
                </a:ext>
              </a:extLst>
            </p:cNvPr>
            <p:cNvSpPr/>
            <p:nvPr/>
          </p:nvSpPr>
          <p:spPr>
            <a:xfrm>
              <a:off x="7189000" y="4561325"/>
              <a:ext cx="199750" cy="233925"/>
            </a:xfrm>
            <a:custGeom>
              <a:avLst/>
              <a:gdLst/>
              <a:ahLst/>
              <a:cxnLst/>
              <a:rect l="l" t="t" r="r" b="b"/>
              <a:pathLst>
                <a:path w="7990" h="9357" extrusionOk="0">
                  <a:moveTo>
                    <a:pt x="3256" y="1"/>
                  </a:moveTo>
                  <a:cubicBezTo>
                    <a:pt x="3157" y="1"/>
                    <a:pt x="3089" y="14"/>
                    <a:pt x="3059" y="43"/>
                  </a:cubicBezTo>
                  <a:cubicBezTo>
                    <a:pt x="2740" y="363"/>
                    <a:pt x="3128" y="5248"/>
                    <a:pt x="2740" y="5727"/>
                  </a:cubicBezTo>
                  <a:cubicBezTo>
                    <a:pt x="2375" y="6229"/>
                    <a:pt x="1" y="7119"/>
                    <a:pt x="1" y="7119"/>
                  </a:cubicBezTo>
                  <a:cubicBezTo>
                    <a:pt x="1165" y="7416"/>
                    <a:pt x="2055" y="7873"/>
                    <a:pt x="2694" y="8283"/>
                  </a:cubicBezTo>
                  <a:cubicBezTo>
                    <a:pt x="3562" y="8854"/>
                    <a:pt x="3995" y="9356"/>
                    <a:pt x="3995" y="9356"/>
                  </a:cubicBezTo>
                  <a:cubicBezTo>
                    <a:pt x="3995" y="9356"/>
                    <a:pt x="7876" y="7119"/>
                    <a:pt x="7876" y="4723"/>
                  </a:cubicBezTo>
                  <a:cubicBezTo>
                    <a:pt x="7876" y="4723"/>
                    <a:pt x="7876" y="4654"/>
                    <a:pt x="7898" y="4494"/>
                  </a:cubicBezTo>
                  <a:cubicBezTo>
                    <a:pt x="7853" y="3239"/>
                    <a:pt x="7990" y="1710"/>
                    <a:pt x="7876" y="1481"/>
                  </a:cubicBezTo>
                  <a:cubicBezTo>
                    <a:pt x="7807" y="1345"/>
                    <a:pt x="7077" y="1025"/>
                    <a:pt x="6232" y="728"/>
                  </a:cubicBezTo>
                  <a:cubicBezTo>
                    <a:pt x="5122" y="364"/>
                    <a:pt x="3770" y="1"/>
                    <a:pt x="32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979;p36">
              <a:extLst>
                <a:ext uri="{FF2B5EF4-FFF2-40B4-BE49-F238E27FC236}">
                  <a16:creationId xmlns:a16="http://schemas.microsoft.com/office/drawing/2014/main" xmlns="" id="{8AD65FD6-0001-4C0C-A574-E07E6476B44F}"/>
                </a:ext>
              </a:extLst>
            </p:cNvPr>
            <p:cNvSpPr/>
            <p:nvPr/>
          </p:nvSpPr>
          <p:spPr>
            <a:xfrm>
              <a:off x="7140500" y="4579525"/>
              <a:ext cx="416025" cy="417800"/>
            </a:xfrm>
            <a:custGeom>
              <a:avLst/>
              <a:gdLst/>
              <a:ahLst/>
              <a:cxnLst/>
              <a:rect l="l" t="t" r="r" b="b"/>
              <a:pathLst>
                <a:path w="16641" h="16712" extrusionOk="0">
                  <a:moveTo>
                    <a:pt x="8172" y="0"/>
                  </a:moveTo>
                  <a:cubicBezTo>
                    <a:pt x="8492" y="2146"/>
                    <a:pt x="8629" y="4428"/>
                    <a:pt x="7008" y="6072"/>
                  </a:cubicBezTo>
                  <a:cubicBezTo>
                    <a:pt x="6392" y="6711"/>
                    <a:pt x="5616" y="7122"/>
                    <a:pt x="4817" y="7487"/>
                  </a:cubicBezTo>
                  <a:cubicBezTo>
                    <a:pt x="4748" y="7510"/>
                    <a:pt x="4703" y="7533"/>
                    <a:pt x="4634" y="7555"/>
                  </a:cubicBezTo>
                  <a:cubicBezTo>
                    <a:pt x="3653" y="8012"/>
                    <a:pt x="2626" y="8423"/>
                    <a:pt x="1850" y="9153"/>
                  </a:cubicBezTo>
                  <a:cubicBezTo>
                    <a:pt x="389" y="10500"/>
                    <a:pt x="1" y="12600"/>
                    <a:pt x="24" y="14608"/>
                  </a:cubicBezTo>
                  <a:cubicBezTo>
                    <a:pt x="24" y="14814"/>
                    <a:pt x="24" y="15042"/>
                    <a:pt x="24" y="15248"/>
                  </a:cubicBezTo>
                  <a:lnTo>
                    <a:pt x="46" y="15453"/>
                  </a:lnTo>
                  <a:cubicBezTo>
                    <a:pt x="69" y="15841"/>
                    <a:pt x="115" y="16252"/>
                    <a:pt x="161" y="16663"/>
                  </a:cubicBezTo>
                  <a:cubicBezTo>
                    <a:pt x="570" y="16694"/>
                    <a:pt x="1002" y="16711"/>
                    <a:pt x="1450" y="16711"/>
                  </a:cubicBezTo>
                  <a:cubicBezTo>
                    <a:pt x="3279" y="16711"/>
                    <a:pt x="5380" y="16424"/>
                    <a:pt x="7305" y="15636"/>
                  </a:cubicBezTo>
                  <a:cubicBezTo>
                    <a:pt x="11619" y="13878"/>
                    <a:pt x="15202" y="10317"/>
                    <a:pt x="15910" y="8948"/>
                  </a:cubicBezTo>
                  <a:cubicBezTo>
                    <a:pt x="16640" y="7578"/>
                    <a:pt x="15887" y="6574"/>
                    <a:pt x="15887" y="6574"/>
                  </a:cubicBezTo>
                  <a:cubicBezTo>
                    <a:pt x="16001" y="5684"/>
                    <a:pt x="15819" y="2945"/>
                    <a:pt x="15248" y="1872"/>
                  </a:cubicBezTo>
                  <a:cubicBezTo>
                    <a:pt x="14842" y="1093"/>
                    <a:pt x="14134" y="992"/>
                    <a:pt x="13795" y="992"/>
                  </a:cubicBezTo>
                  <a:cubicBezTo>
                    <a:pt x="13678" y="992"/>
                    <a:pt x="13605" y="1005"/>
                    <a:pt x="13605" y="1005"/>
                  </a:cubicBezTo>
                  <a:lnTo>
                    <a:pt x="13468" y="2945"/>
                  </a:lnTo>
                  <a:cubicBezTo>
                    <a:pt x="13369" y="4265"/>
                    <a:pt x="11604" y="5483"/>
                    <a:pt x="10638" y="5483"/>
                  </a:cubicBezTo>
                  <a:cubicBezTo>
                    <a:pt x="10485" y="5483"/>
                    <a:pt x="10352" y="5453"/>
                    <a:pt x="10249" y="5387"/>
                  </a:cubicBezTo>
                  <a:cubicBezTo>
                    <a:pt x="9975" y="5182"/>
                    <a:pt x="9861" y="4520"/>
                    <a:pt x="9838" y="3766"/>
                  </a:cubicBezTo>
                  <a:cubicBezTo>
                    <a:pt x="9793" y="2511"/>
                    <a:pt x="9930" y="982"/>
                    <a:pt x="9816" y="753"/>
                  </a:cubicBezTo>
                  <a:cubicBezTo>
                    <a:pt x="9747" y="617"/>
                    <a:pt x="9017" y="297"/>
                    <a:pt x="8172" y="0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980;p36">
              <a:extLst>
                <a:ext uri="{FF2B5EF4-FFF2-40B4-BE49-F238E27FC236}">
                  <a16:creationId xmlns:a16="http://schemas.microsoft.com/office/drawing/2014/main" xmlns="" id="{12A964AA-B313-4F11-B296-42DC278622DE}"/>
                </a:ext>
              </a:extLst>
            </p:cNvPr>
            <p:cNvSpPr/>
            <p:nvPr/>
          </p:nvSpPr>
          <p:spPr>
            <a:xfrm>
              <a:off x="7189000" y="4557825"/>
              <a:ext cx="199750" cy="237425"/>
            </a:xfrm>
            <a:custGeom>
              <a:avLst/>
              <a:gdLst/>
              <a:ahLst/>
              <a:cxnLst/>
              <a:rect l="l" t="t" r="r" b="b"/>
              <a:pathLst>
                <a:path w="7990" h="9497" fill="none" extrusionOk="0">
                  <a:moveTo>
                    <a:pt x="7898" y="4634"/>
                  </a:moveTo>
                  <a:cubicBezTo>
                    <a:pt x="7876" y="4794"/>
                    <a:pt x="7876" y="4863"/>
                    <a:pt x="7876" y="4863"/>
                  </a:cubicBezTo>
                  <a:cubicBezTo>
                    <a:pt x="7876" y="7259"/>
                    <a:pt x="3995" y="9496"/>
                    <a:pt x="3995" y="9496"/>
                  </a:cubicBezTo>
                  <a:cubicBezTo>
                    <a:pt x="3995" y="9496"/>
                    <a:pt x="3562" y="8994"/>
                    <a:pt x="2694" y="8423"/>
                  </a:cubicBezTo>
                  <a:cubicBezTo>
                    <a:pt x="2055" y="8013"/>
                    <a:pt x="1165" y="7556"/>
                    <a:pt x="1" y="7259"/>
                  </a:cubicBezTo>
                  <a:cubicBezTo>
                    <a:pt x="1" y="7259"/>
                    <a:pt x="2375" y="6369"/>
                    <a:pt x="2740" y="5867"/>
                  </a:cubicBezTo>
                  <a:cubicBezTo>
                    <a:pt x="3128" y="5388"/>
                    <a:pt x="2740" y="503"/>
                    <a:pt x="3059" y="183"/>
                  </a:cubicBezTo>
                  <a:cubicBezTo>
                    <a:pt x="3242" y="1"/>
                    <a:pt x="4908" y="435"/>
                    <a:pt x="6232" y="868"/>
                  </a:cubicBezTo>
                  <a:cubicBezTo>
                    <a:pt x="7077" y="1165"/>
                    <a:pt x="7807" y="1485"/>
                    <a:pt x="7876" y="1621"/>
                  </a:cubicBezTo>
                  <a:cubicBezTo>
                    <a:pt x="7990" y="1850"/>
                    <a:pt x="7853" y="3379"/>
                    <a:pt x="7898" y="4634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981;p36">
              <a:extLst>
                <a:ext uri="{FF2B5EF4-FFF2-40B4-BE49-F238E27FC236}">
                  <a16:creationId xmlns:a16="http://schemas.microsoft.com/office/drawing/2014/main" xmlns="" id="{0260479C-6EF5-4E0B-8F40-7679A09D9145}"/>
                </a:ext>
              </a:extLst>
            </p:cNvPr>
            <p:cNvSpPr/>
            <p:nvPr/>
          </p:nvSpPr>
          <p:spPr>
            <a:xfrm>
              <a:off x="7846375" y="4166375"/>
              <a:ext cx="240825" cy="586400"/>
            </a:xfrm>
            <a:custGeom>
              <a:avLst/>
              <a:gdLst/>
              <a:ahLst/>
              <a:cxnLst/>
              <a:rect l="l" t="t" r="r" b="b"/>
              <a:pathLst>
                <a:path w="9633" h="23456" extrusionOk="0">
                  <a:moveTo>
                    <a:pt x="6323" y="1"/>
                  </a:moveTo>
                  <a:lnTo>
                    <a:pt x="1" y="777"/>
                  </a:lnTo>
                  <a:cubicBezTo>
                    <a:pt x="1" y="777"/>
                    <a:pt x="115" y="2717"/>
                    <a:pt x="275" y="5388"/>
                  </a:cubicBezTo>
                  <a:cubicBezTo>
                    <a:pt x="366" y="7191"/>
                    <a:pt x="503" y="9313"/>
                    <a:pt x="640" y="11413"/>
                  </a:cubicBezTo>
                  <a:cubicBezTo>
                    <a:pt x="891" y="15453"/>
                    <a:pt x="1142" y="19357"/>
                    <a:pt x="1256" y="20475"/>
                  </a:cubicBezTo>
                  <a:cubicBezTo>
                    <a:pt x="1347" y="21502"/>
                    <a:pt x="2534" y="22461"/>
                    <a:pt x="3995" y="23009"/>
                  </a:cubicBezTo>
                  <a:cubicBezTo>
                    <a:pt x="4752" y="23290"/>
                    <a:pt x="5587" y="23456"/>
                    <a:pt x="6384" y="23456"/>
                  </a:cubicBezTo>
                  <a:cubicBezTo>
                    <a:pt x="7846" y="23456"/>
                    <a:pt x="9175" y="22898"/>
                    <a:pt x="9633" y="21479"/>
                  </a:cubicBezTo>
                  <a:cubicBezTo>
                    <a:pt x="9633" y="21479"/>
                    <a:pt x="8834" y="16412"/>
                    <a:pt x="8012" y="11117"/>
                  </a:cubicBezTo>
                  <a:cubicBezTo>
                    <a:pt x="7328" y="6597"/>
                    <a:pt x="6597" y="1918"/>
                    <a:pt x="6323" y="1"/>
                  </a:cubicBez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982;p36">
              <a:extLst>
                <a:ext uri="{FF2B5EF4-FFF2-40B4-BE49-F238E27FC236}">
                  <a16:creationId xmlns:a16="http://schemas.microsoft.com/office/drawing/2014/main" xmlns="" id="{F1BFC912-1E13-4DFB-9D1B-B3D750010341}"/>
                </a:ext>
              </a:extLst>
            </p:cNvPr>
            <p:cNvSpPr/>
            <p:nvPr/>
          </p:nvSpPr>
          <p:spPr>
            <a:xfrm>
              <a:off x="7846375" y="4166375"/>
              <a:ext cx="240825" cy="586400"/>
            </a:xfrm>
            <a:custGeom>
              <a:avLst/>
              <a:gdLst/>
              <a:ahLst/>
              <a:cxnLst/>
              <a:rect l="l" t="t" r="r" b="b"/>
              <a:pathLst>
                <a:path w="9633" h="23456" extrusionOk="0">
                  <a:moveTo>
                    <a:pt x="6323" y="1"/>
                  </a:moveTo>
                  <a:lnTo>
                    <a:pt x="1" y="777"/>
                  </a:lnTo>
                  <a:cubicBezTo>
                    <a:pt x="1" y="777"/>
                    <a:pt x="115" y="2717"/>
                    <a:pt x="275" y="5388"/>
                  </a:cubicBezTo>
                  <a:cubicBezTo>
                    <a:pt x="791" y="5339"/>
                    <a:pt x="1308" y="5291"/>
                    <a:pt x="1808" y="5291"/>
                  </a:cubicBezTo>
                  <a:cubicBezTo>
                    <a:pt x="2015" y="5291"/>
                    <a:pt x="2220" y="5299"/>
                    <a:pt x="2420" y="5319"/>
                  </a:cubicBezTo>
                  <a:cubicBezTo>
                    <a:pt x="4292" y="5479"/>
                    <a:pt x="4086" y="6597"/>
                    <a:pt x="4452" y="8400"/>
                  </a:cubicBezTo>
                  <a:cubicBezTo>
                    <a:pt x="4840" y="10272"/>
                    <a:pt x="5136" y="12167"/>
                    <a:pt x="5387" y="14084"/>
                  </a:cubicBezTo>
                  <a:cubicBezTo>
                    <a:pt x="5433" y="14472"/>
                    <a:pt x="5479" y="14906"/>
                    <a:pt x="5273" y="15271"/>
                  </a:cubicBezTo>
                  <a:cubicBezTo>
                    <a:pt x="5114" y="15545"/>
                    <a:pt x="4817" y="15705"/>
                    <a:pt x="4589" y="15933"/>
                  </a:cubicBezTo>
                  <a:cubicBezTo>
                    <a:pt x="3949" y="16572"/>
                    <a:pt x="3927" y="17576"/>
                    <a:pt x="3927" y="18466"/>
                  </a:cubicBezTo>
                  <a:cubicBezTo>
                    <a:pt x="3949" y="19973"/>
                    <a:pt x="3972" y="21479"/>
                    <a:pt x="3995" y="23009"/>
                  </a:cubicBezTo>
                  <a:cubicBezTo>
                    <a:pt x="4752" y="23290"/>
                    <a:pt x="5587" y="23456"/>
                    <a:pt x="6384" y="23456"/>
                  </a:cubicBezTo>
                  <a:cubicBezTo>
                    <a:pt x="7846" y="23456"/>
                    <a:pt x="9175" y="22898"/>
                    <a:pt x="9633" y="21479"/>
                  </a:cubicBezTo>
                  <a:cubicBezTo>
                    <a:pt x="9633" y="21479"/>
                    <a:pt x="8834" y="16412"/>
                    <a:pt x="8012" y="11117"/>
                  </a:cubicBezTo>
                  <a:cubicBezTo>
                    <a:pt x="7328" y="6597"/>
                    <a:pt x="6597" y="1918"/>
                    <a:pt x="6323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983;p36">
              <a:extLst>
                <a:ext uri="{FF2B5EF4-FFF2-40B4-BE49-F238E27FC236}">
                  <a16:creationId xmlns:a16="http://schemas.microsoft.com/office/drawing/2014/main" xmlns="" id="{886DD21E-4B77-4FB7-9A06-23700CE47AB5}"/>
                </a:ext>
              </a:extLst>
            </p:cNvPr>
            <p:cNvSpPr/>
            <p:nvPr/>
          </p:nvSpPr>
          <p:spPr>
            <a:xfrm>
              <a:off x="7846375" y="4166375"/>
              <a:ext cx="240825" cy="628875"/>
            </a:xfrm>
            <a:custGeom>
              <a:avLst/>
              <a:gdLst/>
              <a:ahLst/>
              <a:cxnLst/>
              <a:rect l="l" t="t" r="r" b="b"/>
              <a:pathLst>
                <a:path w="9633" h="25155" fill="none" extrusionOk="0">
                  <a:moveTo>
                    <a:pt x="1" y="777"/>
                  </a:moveTo>
                  <a:cubicBezTo>
                    <a:pt x="1" y="777"/>
                    <a:pt x="320" y="6209"/>
                    <a:pt x="640" y="11413"/>
                  </a:cubicBezTo>
                  <a:cubicBezTo>
                    <a:pt x="891" y="15453"/>
                    <a:pt x="1142" y="19357"/>
                    <a:pt x="1256" y="20475"/>
                  </a:cubicBezTo>
                  <a:cubicBezTo>
                    <a:pt x="1507" y="23031"/>
                    <a:pt x="8446" y="25154"/>
                    <a:pt x="9633" y="21479"/>
                  </a:cubicBezTo>
                  <a:cubicBezTo>
                    <a:pt x="9633" y="21479"/>
                    <a:pt x="8834" y="16412"/>
                    <a:pt x="8012" y="11117"/>
                  </a:cubicBezTo>
                  <a:cubicBezTo>
                    <a:pt x="7328" y="6597"/>
                    <a:pt x="6597" y="1918"/>
                    <a:pt x="6323" y="1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984;p36">
              <a:extLst>
                <a:ext uri="{FF2B5EF4-FFF2-40B4-BE49-F238E27FC236}">
                  <a16:creationId xmlns:a16="http://schemas.microsoft.com/office/drawing/2014/main" xmlns="" id="{58CED852-A7F5-4A09-8F1A-22607CDC38CC}"/>
                </a:ext>
              </a:extLst>
            </p:cNvPr>
            <p:cNvSpPr/>
            <p:nvPr/>
          </p:nvSpPr>
          <p:spPr>
            <a:xfrm>
              <a:off x="7862350" y="4444275"/>
              <a:ext cx="224850" cy="308400"/>
            </a:xfrm>
            <a:custGeom>
              <a:avLst/>
              <a:gdLst/>
              <a:ahLst/>
              <a:cxnLst/>
              <a:rect l="l" t="t" r="r" b="b"/>
              <a:pathLst>
                <a:path w="8994" h="12336" extrusionOk="0">
                  <a:moveTo>
                    <a:pt x="7373" y="1"/>
                  </a:moveTo>
                  <a:cubicBezTo>
                    <a:pt x="6406" y="347"/>
                    <a:pt x="5073" y="639"/>
                    <a:pt x="3363" y="639"/>
                  </a:cubicBezTo>
                  <a:cubicBezTo>
                    <a:pt x="2370" y="639"/>
                    <a:pt x="1250" y="541"/>
                    <a:pt x="1" y="297"/>
                  </a:cubicBezTo>
                  <a:lnTo>
                    <a:pt x="1" y="297"/>
                  </a:lnTo>
                  <a:cubicBezTo>
                    <a:pt x="252" y="4337"/>
                    <a:pt x="503" y="8241"/>
                    <a:pt x="617" y="9359"/>
                  </a:cubicBezTo>
                  <a:cubicBezTo>
                    <a:pt x="771" y="10929"/>
                    <a:pt x="3449" y="12336"/>
                    <a:pt x="5766" y="12336"/>
                  </a:cubicBezTo>
                  <a:cubicBezTo>
                    <a:pt x="7222" y="12336"/>
                    <a:pt x="8536" y="11781"/>
                    <a:pt x="8994" y="10363"/>
                  </a:cubicBezTo>
                  <a:cubicBezTo>
                    <a:pt x="8994" y="10363"/>
                    <a:pt x="8195" y="5296"/>
                    <a:pt x="7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985;p36">
              <a:extLst>
                <a:ext uri="{FF2B5EF4-FFF2-40B4-BE49-F238E27FC236}">
                  <a16:creationId xmlns:a16="http://schemas.microsoft.com/office/drawing/2014/main" xmlns="" id="{B300B100-030C-4634-A1D6-183CB922E2CE}"/>
                </a:ext>
              </a:extLst>
            </p:cNvPr>
            <p:cNvSpPr/>
            <p:nvPr/>
          </p:nvSpPr>
          <p:spPr>
            <a:xfrm>
              <a:off x="7862350" y="4444275"/>
              <a:ext cx="224850" cy="350975"/>
            </a:xfrm>
            <a:custGeom>
              <a:avLst/>
              <a:gdLst/>
              <a:ahLst/>
              <a:cxnLst/>
              <a:rect l="l" t="t" r="r" b="b"/>
              <a:pathLst>
                <a:path w="8994" h="14039" fill="none" extrusionOk="0">
                  <a:moveTo>
                    <a:pt x="1" y="297"/>
                  </a:moveTo>
                  <a:cubicBezTo>
                    <a:pt x="252" y="4337"/>
                    <a:pt x="503" y="8241"/>
                    <a:pt x="617" y="9359"/>
                  </a:cubicBezTo>
                  <a:cubicBezTo>
                    <a:pt x="868" y="11915"/>
                    <a:pt x="7807" y="14038"/>
                    <a:pt x="8994" y="10363"/>
                  </a:cubicBezTo>
                  <a:cubicBezTo>
                    <a:pt x="8994" y="10363"/>
                    <a:pt x="8195" y="5296"/>
                    <a:pt x="7373" y="1"/>
                  </a:cubicBezTo>
                  <a:cubicBezTo>
                    <a:pt x="5844" y="548"/>
                    <a:pt x="3402" y="959"/>
                    <a:pt x="1" y="297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986;p36">
              <a:extLst>
                <a:ext uri="{FF2B5EF4-FFF2-40B4-BE49-F238E27FC236}">
                  <a16:creationId xmlns:a16="http://schemas.microsoft.com/office/drawing/2014/main" xmlns="" id="{14804A8C-C831-4737-82A9-1D9C30E1040F}"/>
                </a:ext>
              </a:extLst>
            </p:cNvPr>
            <p:cNvSpPr/>
            <p:nvPr/>
          </p:nvSpPr>
          <p:spPr>
            <a:xfrm>
              <a:off x="7796175" y="4604325"/>
              <a:ext cx="85600" cy="244550"/>
            </a:xfrm>
            <a:custGeom>
              <a:avLst/>
              <a:gdLst/>
              <a:ahLst/>
              <a:cxnLst/>
              <a:rect l="l" t="t" r="r" b="b"/>
              <a:pathLst>
                <a:path w="3424" h="9782" extrusionOk="0">
                  <a:moveTo>
                    <a:pt x="2845" y="0"/>
                  </a:moveTo>
                  <a:cubicBezTo>
                    <a:pt x="2507" y="0"/>
                    <a:pt x="1799" y="101"/>
                    <a:pt x="1392" y="880"/>
                  </a:cubicBezTo>
                  <a:cubicBezTo>
                    <a:pt x="822" y="1953"/>
                    <a:pt x="639" y="4692"/>
                    <a:pt x="753" y="5582"/>
                  </a:cubicBezTo>
                  <a:cubicBezTo>
                    <a:pt x="753" y="5582"/>
                    <a:pt x="0" y="6586"/>
                    <a:pt x="730" y="7956"/>
                  </a:cubicBezTo>
                  <a:cubicBezTo>
                    <a:pt x="959" y="8389"/>
                    <a:pt x="1461" y="9051"/>
                    <a:pt x="2191" y="9782"/>
                  </a:cubicBezTo>
                  <a:cubicBezTo>
                    <a:pt x="2374" y="9234"/>
                    <a:pt x="2534" y="8686"/>
                    <a:pt x="2693" y="8138"/>
                  </a:cubicBezTo>
                  <a:cubicBezTo>
                    <a:pt x="2830" y="7568"/>
                    <a:pt x="2944" y="6974"/>
                    <a:pt x="3059" y="6404"/>
                  </a:cubicBezTo>
                  <a:cubicBezTo>
                    <a:pt x="3127" y="5970"/>
                    <a:pt x="3196" y="5536"/>
                    <a:pt x="3241" y="5103"/>
                  </a:cubicBezTo>
                  <a:cubicBezTo>
                    <a:pt x="3355" y="4327"/>
                    <a:pt x="3401" y="3528"/>
                    <a:pt x="3424" y="2752"/>
                  </a:cubicBezTo>
                  <a:cubicBezTo>
                    <a:pt x="3287" y="2501"/>
                    <a:pt x="3196" y="2227"/>
                    <a:pt x="3173" y="1953"/>
                  </a:cubicBezTo>
                  <a:lnTo>
                    <a:pt x="3036" y="13"/>
                  </a:lnTo>
                  <a:cubicBezTo>
                    <a:pt x="3036" y="13"/>
                    <a:pt x="2963" y="0"/>
                    <a:pt x="2845" y="0"/>
                  </a:cubicBezTo>
                  <a:close/>
                </a:path>
              </a:pathLst>
            </a:custGeom>
            <a:solidFill>
              <a:srgbClr val="480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987;p36">
              <a:extLst>
                <a:ext uri="{FF2B5EF4-FFF2-40B4-BE49-F238E27FC236}">
                  <a16:creationId xmlns:a16="http://schemas.microsoft.com/office/drawing/2014/main" xmlns="" id="{95C8246E-E415-49E0-BB48-FE76E40D209F}"/>
                </a:ext>
              </a:extLst>
            </p:cNvPr>
            <p:cNvSpPr/>
            <p:nvPr/>
          </p:nvSpPr>
          <p:spPr>
            <a:xfrm>
              <a:off x="7796175" y="4561150"/>
              <a:ext cx="523850" cy="436100"/>
            </a:xfrm>
            <a:custGeom>
              <a:avLst/>
              <a:gdLst/>
              <a:ahLst/>
              <a:cxnLst/>
              <a:rect l="l" t="t" r="r" b="b"/>
              <a:pathLst>
                <a:path w="20954" h="17444" extrusionOk="0">
                  <a:moveTo>
                    <a:pt x="11425" y="1"/>
                  </a:moveTo>
                  <a:cubicBezTo>
                    <a:pt x="11031" y="1"/>
                    <a:pt x="10197" y="210"/>
                    <a:pt x="9336" y="461"/>
                  </a:cubicBezTo>
                  <a:cubicBezTo>
                    <a:pt x="8149" y="827"/>
                    <a:pt x="6916" y="1283"/>
                    <a:pt x="6825" y="1488"/>
                  </a:cubicBezTo>
                  <a:cubicBezTo>
                    <a:pt x="6711" y="1717"/>
                    <a:pt x="6848" y="3246"/>
                    <a:pt x="6802" y="4501"/>
                  </a:cubicBezTo>
                  <a:cubicBezTo>
                    <a:pt x="6779" y="5255"/>
                    <a:pt x="6665" y="5917"/>
                    <a:pt x="6391" y="6122"/>
                  </a:cubicBezTo>
                  <a:cubicBezTo>
                    <a:pt x="6287" y="6192"/>
                    <a:pt x="6151" y="6224"/>
                    <a:pt x="5995" y="6224"/>
                  </a:cubicBezTo>
                  <a:cubicBezTo>
                    <a:pt x="5226" y="6224"/>
                    <a:pt x="3955" y="5446"/>
                    <a:pt x="3424" y="4479"/>
                  </a:cubicBezTo>
                  <a:cubicBezTo>
                    <a:pt x="3287" y="4228"/>
                    <a:pt x="3196" y="3954"/>
                    <a:pt x="3173" y="3680"/>
                  </a:cubicBezTo>
                  <a:lnTo>
                    <a:pt x="3036" y="1740"/>
                  </a:lnTo>
                  <a:cubicBezTo>
                    <a:pt x="3036" y="1740"/>
                    <a:pt x="2963" y="1727"/>
                    <a:pt x="2845" y="1727"/>
                  </a:cubicBezTo>
                  <a:cubicBezTo>
                    <a:pt x="2507" y="1727"/>
                    <a:pt x="1799" y="1828"/>
                    <a:pt x="1392" y="2607"/>
                  </a:cubicBezTo>
                  <a:cubicBezTo>
                    <a:pt x="822" y="3680"/>
                    <a:pt x="639" y="6419"/>
                    <a:pt x="753" y="7309"/>
                  </a:cubicBezTo>
                  <a:cubicBezTo>
                    <a:pt x="753" y="7309"/>
                    <a:pt x="0" y="8313"/>
                    <a:pt x="730" y="9683"/>
                  </a:cubicBezTo>
                  <a:cubicBezTo>
                    <a:pt x="959" y="10116"/>
                    <a:pt x="1461" y="10778"/>
                    <a:pt x="2191" y="11509"/>
                  </a:cubicBezTo>
                  <a:cubicBezTo>
                    <a:pt x="3766" y="13129"/>
                    <a:pt x="6368" y="15161"/>
                    <a:pt x="9313" y="16371"/>
                  </a:cubicBezTo>
                  <a:cubicBezTo>
                    <a:pt x="11279" y="17160"/>
                    <a:pt x="13416" y="17444"/>
                    <a:pt x="15266" y="17444"/>
                  </a:cubicBezTo>
                  <a:cubicBezTo>
                    <a:pt x="16358" y="17444"/>
                    <a:pt x="17350" y="17345"/>
                    <a:pt x="18146" y="17192"/>
                  </a:cubicBezTo>
                  <a:cubicBezTo>
                    <a:pt x="18968" y="17032"/>
                    <a:pt x="19584" y="16827"/>
                    <a:pt x="19881" y="16622"/>
                  </a:cubicBezTo>
                  <a:cubicBezTo>
                    <a:pt x="20954" y="15868"/>
                    <a:pt x="20520" y="13860"/>
                    <a:pt x="20520" y="13860"/>
                  </a:cubicBezTo>
                  <a:cubicBezTo>
                    <a:pt x="20520" y="11538"/>
                    <a:pt x="19297" y="7120"/>
                    <a:pt x="14993" y="7120"/>
                  </a:cubicBezTo>
                  <a:cubicBezTo>
                    <a:pt x="14897" y="7120"/>
                    <a:pt x="14799" y="7122"/>
                    <a:pt x="14700" y="7126"/>
                  </a:cubicBezTo>
                  <a:cubicBezTo>
                    <a:pt x="14700" y="7126"/>
                    <a:pt x="12326" y="6236"/>
                    <a:pt x="11960" y="5734"/>
                  </a:cubicBezTo>
                  <a:cubicBezTo>
                    <a:pt x="11572" y="5255"/>
                    <a:pt x="11938" y="370"/>
                    <a:pt x="11641" y="50"/>
                  </a:cubicBezTo>
                  <a:cubicBezTo>
                    <a:pt x="11607" y="16"/>
                    <a:pt x="11532" y="1"/>
                    <a:pt x="114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988;p36">
              <a:extLst>
                <a:ext uri="{FF2B5EF4-FFF2-40B4-BE49-F238E27FC236}">
                  <a16:creationId xmlns:a16="http://schemas.microsoft.com/office/drawing/2014/main" xmlns="" id="{A701B46B-9687-4C07-8BD3-692DC3265B49}"/>
                </a:ext>
              </a:extLst>
            </p:cNvPr>
            <p:cNvSpPr/>
            <p:nvPr/>
          </p:nvSpPr>
          <p:spPr>
            <a:xfrm>
              <a:off x="7796175" y="4558400"/>
              <a:ext cx="523850" cy="443400"/>
            </a:xfrm>
            <a:custGeom>
              <a:avLst/>
              <a:gdLst/>
              <a:ahLst/>
              <a:cxnLst/>
              <a:rect l="l" t="t" r="r" b="b"/>
              <a:pathLst>
                <a:path w="20954" h="17736" fill="none" extrusionOk="0">
                  <a:moveTo>
                    <a:pt x="19881" y="16732"/>
                  </a:moveTo>
                  <a:cubicBezTo>
                    <a:pt x="19584" y="16937"/>
                    <a:pt x="18968" y="17142"/>
                    <a:pt x="18146" y="17302"/>
                  </a:cubicBezTo>
                  <a:cubicBezTo>
                    <a:pt x="16001" y="17713"/>
                    <a:pt x="12440" y="17736"/>
                    <a:pt x="9313" y="16481"/>
                  </a:cubicBezTo>
                  <a:cubicBezTo>
                    <a:pt x="6368" y="15271"/>
                    <a:pt x="3766" y="13239"/>
                    <a:pt x="2191" y="11619"/>
                  </a:cubicBezTo>
                  <a:cubicBezTo>
                    <a:pt x="1461" y="10888"/>
                    <a:pt x="959" y="10226"/>
                    <a:pt x="730" y="9793"/>
                  </a:cubicBezTo>
                  <a:cubicBezTo>
                    <a:pt x="0" y="8423"/>
                    <a:pt x="753" y="7419"/>
                    <a:pt x="753" y="7419"/>
                  </a:cubicBezTo>
                  <a:cubicBezTo>
                    <a:pt x="639" y="6529"/>
                    <a:pt x="822" y="3790"/>
                    <a:pt x="1392" y="2717"/>
                  </a:cubicBezTo>
                  <a:cubicBezTo>
                    <a:pt x="1940" y="1667"/>
                    <a:pt x="3036" y="1850"/>
                    <a:pt x="3036" y="1850"/>
                  </a:cubicBezTo>
                  <a:lnTo>
                    <a:pt x="3173" y="3790"/>
                  </a:lnTo>
                  <a:cubicBezTo>
                    <a:pt x="3196" y="4064"/>
                    <a:pt x="3287" y="4338"/>
                    <a:pt x="3424" y="4589"/>
                  </a:cubicBezTo>
                  <a:cubicBezTo>
                    <a:pt x="4063" y="5753"/>
                    <a:pt x="5775" y="6643"/>
                    <a:pt x="6391" y="6232"/>
                  </a:cubicBezTo>
                  <a:cubicBezTo>
                    <a:pt x="6665" y="6027"/>
                    <a:pt x="6779" y="5365"/>
                    <a:pt x="6802" y="4611"/>
                  </a:cubicBezTo>
                  <a:cubicBezTo>
                    <a:pt x="6848" y="3356"/>
                    <a:pt x="6711" y="1827"/>
                    <a:pt x="6825" y="1598"/>
                  </a:cubicBezTo>
                  <a:cubicBezTo>
                    <a:pt x="6916" y="1393"/>
                    <a:pt x="8149" y="937"/>
                    <a:pt x="9336" y="571"/>
                  </a:cubicBezTo>
                  <a:cubicBezTo>
                    <a:pt x="10431" y="252"/>
                    <a:pt x="11481" y="1"/>
                    <a:pt x="11641" y="160"/>
                  </a:cubicBezTo>
                  <a:cubicBezTo>
                    <a:pt x="11938" y="480"/>
                    <a:pt x="11572" y="5365"/>
                    <a:pt x="11960" y="5844"/>
                  </a:cubicBezTo>
                  <a:cubicBezTo>
                    <a:pt x="12326" y="6346"/>
                    <a:pt x="14700" y="7236"/>
                    <a:pt x="14700" y="7236"/>
                  </a:cubicBezTo>
                  <a:cubicBezTo>
                    <a:pt x="19242" y="7031"/>
                    <a:pt x="20520" y="11596"/>
                    <a:pt x="20520" y="13970"/>
                  </a:cubicBezTo>
                  <a:cubicBezTo>
                    <a:pt x="20520" y="13970"/>
                    <a:pt x="20954" y="15978"/>
                    <a:pt x="19881" y="16732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989;p36">
              <a:extLst>
                <a:ext uri="{FF2B5EF4-FFF2-40B4-BE49-F238E27FC236}">
                  <a16:creationId xmlns:a16="http://schemas.microsoft.com/office/drawing/2014/main" xmlns="" id="{A094069E-94EA-4B74-802C-DDD4889A39FA}"/>
                </a:ext>
              </a:extLst>
            </p:cNvPr>
            <p:cNvSpPr/>
            <p:nvPr/>
          </p:nvSpPr>
          <p:spPr>
            <a:xfrm>
              <a:off x="7796175" y="4743850"/>
              <a:ext cx="523850" cy="253400"/>
            </a:xfrm>
            <a:custGeom>
              <a:avLst/>
              <a:gdLst/>
              <a:ahLst/>
              <a:cxnLst/>
              <a:rect l="l" t="t" r="r" b="b"/>
              <a:pathLst>
                <a:path w="20954" h="10136" extrusionOk="0">
                  <a:moveTo>
                    <a:pt x="753" y="1"/>
                  </a:moveTo>
                  <a:cubicBezTo>
                    <a:pt x="753" y="1"/>
                    <a:pt x="0" y="1005"/>
                    <a:pt x="730" y="2375"/>
                  </a:cubicBezTo>
                  <a:cubicBezTo>
                    <a:pt x="959" y="2808"/>
                    <a:pt x="1461" y="3470"/>
                    <a:pt x="2191" y="4201"/>
                  </a:cubicBezTo>
                  <a:cubicBezTo>
                    <a:pt x="3766" y="5821"/>
                    <a:pt x="6368" y="7853"/>
                    <a:pt x="9313" y="9063"/>
                  </a:cubicBezTo>
                  <a:cubicBezTo>
                    <a:pt x="11279" y="9852"/>
                    <a:pt x="13416" y="10136"/>
                    <a:pt x="15266" y="10136"/>
                  </a:cubicBezTo>
                  <a:cubicBezTo>
                    <a:pt x="16358" y="10136"/>
                    <a:pt x="17350" y="10037"/>
                    <a:pt x="18146" y="9884"/>
                  </a:cubicBezTo>
                  <a:cubicBezTo>
                    <a:pt x="18968" y="9724"/>
                    <a:pt x="19584" y="9519"/>
                    <a:pt x="19881" y="9314"/>
                  </a:cubicBezTo>
                  <a:cubicBezTo>
                    <a:pt x="20954" y="8560"/>
                    <a:pt x="20520" y="6552"/>
                    <a:pt x="20520" y="6552"/>
                  </a:cubicBezTo>
                  <a:lnTo>
                    <a:pt x="20520" y="6552"/>
                  </a:lnTo>
                  <a:cubicBezTo>
                    <a:pt x="20520" y="6552"/>
                    <a:pt x="19767" y="7191"/>
                    <a:pt x="18306" y="7647"/>
                  </a:cubicBezTo>
                  <a:cubicBezTo>
                    <a:pt x="17419" y="7932"/>
                    <a:pt x="16287" y="8155"/>
                    <a:pt x="14919" y="8155"/>
                  </a:cubicBezTo>
                  <a:cubicBezTo>
                    <a:pt x="14421" y="8155"/>
                    <a:pt x="13891" y="8125"/>
                    <a:pt x="13330" y="8058"/>
                  </a:cubicBezTo>
                  <a:cubicBezTo>
                    <a:pt x="12029" y="7898"/>
                    <a:pt x="10728" y="7579"/>
                    <a:pt x="9450" y="7077"/>
                  </a:cubicBezTo>
                  <a:lnTo>
                    <a:pt x="9427" y="7077"/>
                  </a:lnTo>
                  <a:cubicBezTo>
                    <a:pt x="6962" y="6141"/>
                    <a:pt x="4588" y="4589"/>
                    <a:pt x="2693" y="2557"/>
                  </a:cubicBezTo>
                  <a:cubicBezTo>
                    <a:pt x="1963" y="1758"/>
                    <a:pt x="1324" y="914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990;p36">
              <a:extLst>
                <a:ext uri="{FF2B5EF4-FFF2-40B4-BE49-F238E27FC236}">
                  <a16:creationId xmlns:a16="http://schemas.microsoft.com/office/drawing/2014/main" xmlns="" id="{514BF08B-5C40-4F34-8C59-E42959BCA27C}"/>
                </a:ext>
              </a:extLst>
            </p:cNvPr>
            <p:cNvSpPr/>
            <p:nvPr/>
          </p:nvSpPr>
          <p:spPr>
            <a:xfrm>
              <a:off x="7796175" y="4743850"/>
              <a:ext cx="523850" cy="257950"/>
            </a:xfrm>
            <a:custGeom>
              <a:avLst/>
              <a:gdLst/>
              <a:ahLst/>
              <a:cxnLst/>
              <a:rect l="l" t="t" r="r" b="b"/>
              <a:pathLst>
                <a:path w="20954" h="10318" fill="none" extrusionOk="0">
                  <a:moveTo>
                    <a:pt x="19881" y="9314"/>
                  </a:moveTo>
                  <a:cubicBezTo>
                    <a:pt x="19584" y="9519"/>
                    <a:pt x="18968" y="9724"/>
                    <a:pt x="18146" y="9884"/>
                  </a:cubicBezTo>
                  <a:cubicBezTo>
                    <a:pt x="16001" y="10295"/>
                    <a:pt x="12440" y="10318"/>
                    <a:pt x="9313" y="9063"/>
                  </a:cubicBezTo>
                  <a:cubicBezTo>
                    <a:pt x="6368" y="7853"/>
                    <a:pt x="3766" y="5821"/>
                    <a:pt x="2191" y="4201"/>
                  </a:cubicBezTo>
                  <a:cubicBezTo>
                    <a:pt x="1461" y="3470"/>
                    <a:pt x="959" y="2808"/>
                    <a:pt x="730" y="2375"/>
                  </a:cubicBezTo>
                  <a:cubicBezTo>
                    <a:pt x="0" y="1005"/>
                    <a:pt x="753" y="1"/>
                    <a:pt x="753" y="1"/>
                  </a:cubicBezTo>
                  <a:cubicBezTo>
                    <a:pt x="1324" y="914"/>
                    <a:pt x="1963" y="1758"/>
                    <a:pt x="2693" y="2557"/>
                  </a:cubicBezTo>
                  <a:cubicBezTo>
                    <a:pt x="4588" y="4589"/>
                    <a:pt x="6962" y="6141"/>
                    <a:pt x="9427" y="7077"/>
                  </a:cubicBezTo>
                  <a:cubicBezTo>
                    <a:pt x="9427" y="7077"/>
                    <a:pt x="9427" y="7077"/>
                    <a:pt x="9450" y="7077"/>
                  </a:cubicBezTo>
                  <a:cubicBezTo>
                    <a:pt x="10728" y="7579"/>
                    <a:pt x="12029" y="7898"/>
                    <a:pt x="13330" y="8058"/>
                  </a:cubicBezTo>
                  <a:cubicBezTo>
                    <a:pt x="15430" y="8309"/>
                    <a:pt x="17096" y="8035"/>
                    <a:pt x="18306" y="7647"/>
                  </a:cubicBezTo>
                  <a:cubicBezTo>
                    <a:pt x="19767" y="7191"/>
                    <a:pt x="20520" y="6552"/>
                    <a:pt x="20520" y="6552"/>
                  </a:cubicBezTo>
                  <a:cubicBezTo>
                    <a:pt x="20520" y="6552"/>
                    <a:pt x="20954" y="8560"/>
                    <a:pt x="19881" y="9314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991;p36">
              <a:extLst>
                <a:ext uri="{FF2B5EF4-FFF2-40B4-BE49-F238E27FC236}">
                  <a16:creationId xmlns:a16="http://schemas.microsoft.com/office/drawing/2014/main" xmlns="" id="{E9082823-3FF2-4719-ABF8-DD16F6477CCF}"/>
                </a:ext>
              </a:extLst>
            </p:cNvPr>
            <p:cNvSpPr/>
            <p:nvPr/>
          </p:nvSpPr>
          <p:spPr>
            <a:xfrm>
              <a:off x="8024975" y="4739125"/>
              <a:ext cx="284200" cy="224075"/>
            </a:xfrm>
            <a:custGeom>
              <a:avLst/>
              <a:gdLst/>
              <a:ahLst/>
              <a:cxnLst/>
              <a:rect l="l" t="t" r="r" b="b"/>
              <a:pathLst>
                <a:path w="11368" h="8963" extrusionOk="0">
                  <a:moveTo>
                    <a:pt x="5841" y="1"/>
                  </a:moveTo>
                  <a:cubicBezTo>
                    <a:pt x="5745" y="1"/>
                    <a:pt x="5647" y="3"/>
                    <a:pt x="5548" y="7"/>
                  </a:cubicBezTo>
                  <a:cubicBezTo>
                    <a:pt x="4703" y="76"/>
                    <a:pt x="3927" y="327"/>
                    <a:pt x="3242" y="715"/>
                  </a:cubicBezTo>
                  <a:cubicBezTo>
                    <a:pt x="2580" y="1103"/>
                    <a:pt x="2010" y="1628"/>
                    <a:pt x="1553" y="2244"/>
                  </a:cubicBezTo>
                  <a:cubicBezTo>
                    <a:pt x="480" y="3659"/>
                    <a:pt x="1" y="5531"/>
                    <a:pt x="275" y="7266"/>
                  </a:cubicBezTo>
                  <a:cubicBezTo>
                    <a:pt x="275" y="7266"/>
                    <a:pt x="275" y="7266"/>
                    <a:pt x="298" y="7289"/>
                  </a:cubicBezTo>
                  <a:cubicBezTo>
                    <a:pt x="501" y="7411"/>
                    <a:pt x="3039" y="8962"/>
                    <a:pt x="6139" y="8962"/>
                  </a:cubicBezTo>
                  <a:cubicBezTo>
                    <a:pt x="6520" y="8962"/>
                    <a:pt x="6910" y="8939"/>
                    <a:pt x="7305" y="8886"/>
                  </a:cubicBezTo>
                  <a:cubicBezTo>
                    <a:pt x="8035" y="8772"/>
                    <a:pt x="8629" y="8635"/>
                    <a:pt x="9131" y="8475"/>
                  </a:cubicBezTo>
                  <a:cubicBezTo>
                    <a:pt x="11163" y="7791"/>
                    <a:pt x="11368" y="6741"/>
                    <a:pt x="11368" y="6741"/>
                  </a:cubicBezTo>
                  <a:cubicBezTo>
                    <a:pt x="11368" y="4419"/>
                    <a:pt x="10145" y="1"/>
                    <a:pt x="5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992;p36">
              <a:extLst>
                <a:ext uri="{FF2B5EF4-FFF2-40B4-BE49-F238E27FC236}">
                  <a16:creationId xmlns:a16="http://schemas.microsoft.com/office/drawing/2014/main" xmlns="" id="{4CAACA08-83C1-44B2-8F1E-314B58D0402A}"/>
                </a:ext>
              </a:extLst>
            </p:cNvPr>
            <p:cNvSpPr/>
            <p:nvPr/>
          </p:nvSpPr>
          <p:spPr>
            <a:xfrm>
              <a:off x="8024975" y="4734150"/>
              <a:ext cx="284200" cy="239125"/>
            </a:xfrm>
            <a:custGeom>
              <a:avLst/>
              <a:gdLst/>
              <a:ahLst/>
              <a:cxnLst/>
              <a:rect l="l" t="t" r="r" b="b"/>
              <a:pathLst>
                <a:path w="11368" h="9565" fill="none" extrusionOk="0">
                  <a:moveTo>
                    <a:pt x="11368" y="6940"/>
                  </a:moveTo>
                  <a:cubicBezTo>
                    <a:pt x="11368" y="6940"/>
                    <a:pt x="11163" y="7990"/>
                    <a:pt x="9131" y="8674"/>
                  </a:cubicBezTo>
                  <a:cubicBezTo>
                    <a:pt x="8629" y="8834"/>
                    <a:pt x="8035" y="8971"/>
                    <a:pt x="7305" y="9085"/>
                  </a:cubicBezTo>
                  <a:cubicBezTo>
                    <a:pt x="3699" y="9565"/>
                    <a:pt x="526" y="7625"/>
                    <a:pt x="298" y="7488"/>
                  </a:cubicBezTo>
                  <a:cubicBezTo>
                    <a:pt x="275" y="7465"/>
                    <a:pt x="275" y="7465"/>
                    <a:pt x="275" y="7465"/>
                  </a:cubicBezTo>
                  <a:cubicBezTo>
                    <a:pt x="1" y="5730"/>
                    <a:pt x="480" y="3858"/>
                    <a:pt x="1553" y="2443"/>
                  </a:cubicBezTo>
                  <a:cubicBezTo>
                    <a:pt x="2010" y="1827"/>
                    <a:pt x="2580" y="1302"/>
                    <a:pt x="3242" y="914"/>
                  </a:cubicBezTo>
                  <a:cubicBezTo>
                    <a:pt x="3927" y="526"/>
                    <a:pt x="4703" y="275"/>
                    <a:pt x="5548" y="206"/>
                  </a:cubicBezTo>
                  <a:cubicBezTo>
                    <a:pt x="10090" y="1"/>
                    <a:pt x="11368" y="4566"/>
                    <a:pt x="11368" y="6940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993;p36">
              <a:extLst>
                <a:ext uri="{FF2B5EF4-FFF2-40B4-BE49-F238E27FC236}">
                  <a16:creationId xmlns:a16="http://schemas.microsoft.com/office/drawing/2014/main" xmlns="" id="{D62C4606-B960-41ED-9AC1-0AB84B2466E7}"/>
                </a:ext>
              </a:extLst>
            </p:cNvPr>
            <p:cNvSpPr/>
            <p:nvPr/>
          </p:nvSpPr>
          <p:spPr>
            <a:xfrm>
              <a:off x="7855525" y="4731525"/>
              <a:ext cx="86400" cy="63050"/>
            </a:xfrm>
            <a:custGeom>
              <a:avLst/>
              <a:gdLst/>
              <a:ahLst/>
              <a:cxnLst/>
              <a:rect l="l" t="t" r="r" b="b"/>
              <a:pathLst>
                <a:path w="3456" h="2522" extrusionOk="0">
                  <a:moveTo>
                    <a:pt x="764" y="0"/>
                  </a:moveTo>
                  <a:cubicBezTo>
                    <a:pt x="552" y="0"/>
                    <a:pt x="377" y="86"/>
                    <a:pt x="274" y="288"/>
                  </a:cubicBezTo>
                  <a:cubicBezTo>
                    <a:pt x="0" y="836"/>
                    <a:pt x="1601" y="2521"/>
                    <a:pt x="2497" y="2521"/>
                  </a:cubicBezTo>
                  <a:cubicBezTo>
                    <a:pt x="2647" y="2521"/>
                    <a:pt x="2777" y="2474"/>
                    <a:pt x="2876" y="2366"/>
                  </a:cubicBezTo>
                  <a:cubicBezTo>
                    <a:pt x="3455" y="1749"/>
                    <a:pt x="1724" y="0"/>
                    <a:pt x="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994;p36">
              <a:extLst>
                <a:ext uri="{FF2B5EF4-FFF2-40B4-BE49-F238E27FC236}">
                  <a16:creationId xmlns:a16="http://schemas.microsoft.com/office/drawing/2014/main" xmlns="" id="{7B36A5A8-09CD-4AB8-9A87-12FAEDDAA3BB}"/>
                </a:ext>
              </a:extLst>
            </p:cNvPr>
            <p:cNvSpPr/>
            <p:nvPr/>
          </p:nvSpPr>
          <p:spPr>
            <a:xfrm>
              <a:off x="7854375" y="4710775"/>
              <a:ext cx="90750" cy="98725"/>
            </a:xfrm>
            <a:custGeom>
              <a:avLst/>
              <a:gdLst/>
              <a:ahLst/>
              <a:cxnLst/>
              <a:rect l="l" t="t" r="r" b="b"/>
              <a:pathLst>
                <a:path w="3630" h="3949" fill="none" extrusionOk="0">
                  <a:moveTo>
                    <a:pt x="320" y="1118"/>
                  </a:moveTo>
                  <a:cubicBezTo>
                    <a:pt x="0" y="1758"/>
                    <a:pt x="2237" y="3949"/>
                    <a:pt x="2922" y="3196"/>
                  </a:cubicBezTo>
                  <a:cubicBezTo>
                    <a:pt x="3629" y="2442"/>
                    <a:pt x="890" y="0"/>
                    <a:pt x="320" y="1118"/>
                  </a:cubicBezTo>
                  <a:close/>
                </a:path>
              </a:pathLst>
            </a:custGeom>
            <a:solidFill>
              <a:schemeClr val="dk1"/>
            </a:solidFill>
            <a:ln w="9700" cap="flat" cmpd="sng">
              <a:solidFill>
                <a:schemeClr val="dk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995;p36">
              <a:extLst>
                <a:ext uri="{FF2B5EF4-FFF2-40B4-BE49-F238E27FC236}">
                  <a16:creationId xmlns:a16="http://schemas.microsoft.com/office/drawing/2014/main" xmlns="" id="{3B2C1090-90A7-4D70-9EF9-5FFE92DE0434}"/>
                </a:ext>
              </a:extLst>
            </p:cNvPr>
            <p:cNvSpPr/>
            <p:nvPr/>
          </p:nvSpPr>
          <p:spPr>
            <a:xfrm>
              <a:off x="7963925" y="4561150"/>
              <a:ext cx="199750" cy="234100"/>
            </a:xfrm>
            <a:custGeom>
              <a:avLst/>
              <a:gdLst/>
              <a:ahLst/>
              <a:cxnLst/>
              <a:rect l="l" t="t" r="r" b="b"/>
              <a:pathLst>
                <a:path w="7990" h="9364" extrusionOk="0">
                  <a:moveTo>
                    <a:pt x="4715" y="1"/>
                  </a:moveTo>
                  <a:cubicBezTo>
                    <a:pt x="4321" y="1"/>
                    <a:pt x="3487" y="210"/>
                    <a:pt x="2626" y="461"/>
                  </a:cubicBezTo>
                  <a:cubicBezTo>
                    <a:pt x="1439" y="827"/>
                    <a:pt x="206" y="1283"/>
                    <a:pt x="115" y="1488"/>
                  </a:cubicBezTo>
                  <a:cubicBezTo>
                    <a:pt x="1" y="1717"/>
                    <a:pt x="138" y="3246"/>
                    <a:pt x="92" y="4501"/>
                  </a:cubicBezTo>
                  <a:cubicBezTo>
                    <a:pt x="115" y="4661"/>
                    <a:pt x="115" y="4730"/>
                    <a:pt x="115" y="4730"/>
                  </a:cubicBezTo>
                  <a:cubicBezTo>
                    <a:pt x="115" y="7126"/>
                    <a:pt x="3995" y="9363"/>
                    <a:pt x="3995" y="9363"/>
                  </a:cubicBezTo>
                  <a:cubicBezTo>
                    <a:pt x="3995" y="9363"/>
                    <a:pt x="4634" y="8587"/>
                    <a:pt x="5958" y="7902"/>
                  </a:cubicBezTo>
                  <a:cubicBezTo>
                    <a:pt x="6506" y="7606"/>
                    <a:pt x="7191" y="7332"/>
                    <a:pt x="7990" y="7126"/>
                  </a:cubicBezTo>
                  <a:cubicBezTo>
                    <a:pt x="7990" y="7126"/>
                    <a:pt x="5616" y="6236"/>
                    <a:pt x="5250" y="5734"/>
                  </a:cubicBezTo>
                  <a:cubicBezTo>
                    <a:pt x="4862" y="5255"/>
                    <a:pt x="5228" y="370"/>
                    <a:pt x="4931" y="50"/>
                  </a:cubicBezTo>
                  <a:cubicBezTo>
                    <a:pt x="4897" y="16"/>
                    <a:pt x="4822" y="1"/>
                    <a:pt x="4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996;p36">
              <a:extLst>
                <a:ext uri="{FF2B5EF4-FFF2-40B4-BE49-F238E27FC236}">
                  <a16:creationId xmlns:a16="http://schemas.microsoft.com/office/drawing/2014/main" xmlns="" id="{817BFEC1-B557-47C1-91E9-6B534358D204}"/>
                </a:ext>
              </a:extLst>
            </p:cNvPr>
            <p:cNvSpPr/>
            <p:nvPr/>
          </p:nvSpPr>
          <p:spPr>
            <a:xfrm>
              <a:off x="8027850" y="4561150"/>
              <a:ext cx="292175" cy="429825"/>
            </a:xfrm>
            <a:custGeom>
              <a:avLst/>
              <a:gdLst/>
              <a:ahLst/>
              <a:cxnLst/>
              <a:rect l="l" t="t" r="r" b="b"/>
              <a:pathLst>
                <a:path w="11687" h="17193" extrusionOk="0">
                  <a:moveTo>
                    <a:pt x="2158" y="1"/>
                  </a:moveTo>
                  <a:cubicBezTo>
                    <a:pt x="1764" y="1"/>
                    <a:pt x="930" y="210"/>
                    <a:pt x="69" y="461"/>
                  </a:cubicBezTo>
                  <a:cubicBezTo>
                    <a:pt x="0" y="1648"/>
                    <a:pt x="46" y="2858"/>
                    <a:pt x="160" y="4159"/>
                  </a:cubicBezTo>
                  <a:cubicBezTo>
                    <a:pt x="251" y="5209"/>
                    <a:pt x="434" y="6350"/>
                    <a:pt x="1233" y="7058"/>
                  </a:cubicBezTo>
                  <a:cubicBezTo>
                    <a:pt x="1758" y="7514"/>
                    <a:pt x="2442" y="7697"/>
                    <a:pt x="3127" y="7834"/>
                  </a:cubicBezTo>
                  <a:cubicBezTo>
                    <a:pt x="3218" y="7857"/>
                    <a:pt x="3310" y="7880"/>
                    <a:pt x="3401" y="7902"/>
                  </a:cubicBezTo>
                  <a:cubicBezTo>
                    <a:pt x="3470" y="7925"/>
                    <a:pt x="3538" y="7948"/>
                    <a:pt x="3606" y="7948"/>
                  </a:cubicBezTo>
                  <a:cubicBezTo>
                    <a:pt x="5364" y="8382"/>
                    <a:pt x="7076" y="9295"/>
                    <a:pt x="8057" y="10824"/>
                  </a:cubicBezTo>
                  <a:cubicBezTo>
                    <a:pt x="8856" y="12079"/>
                    <a:pt x="9062" y="13495"/>
                    <a:pt x="9039" y="14955"/>
                  </a:cubicBezTo>
                  <a:cubicBezTo>
                    <a:pt x="9039" y="15161"/>
                    <a:pt x="9016" y="15389"/>
                    <a:pt x="9016" y="15594"/>
                  </a:cubicBezTo>
                  <a:cubicBezTo>
                    <a:pt x="8993" y="16119"/>
                    <a:pt x="8948" y="16667"/>
                    <a:pt x="8879" y="17192"/>
                  </a:cubicBezTo>
                  <a:cubicBezTo>
                    <a:pt x="9701" y="17032"/>
                    <a:pt x="10317" y="16827"/>
                    <a:pt x="10614" y="16622"/>
                  </a:cubicBezTo>
                  <a:cubicBezTo>
                    <a:pt x="11687" y="15868"/>
                    <a:pt x="11253" y="13860"/>
                    <a:pt x="11253" y="13860"/>
                  </a:cubicBezTo>
                  <a:cubicBezTo>
                    <a:pt x="11253" y="11538"/>
                    <a:pt x="10030" y="7120"/>
                    <a:pt x="5726" y="7120"/>
                  </a:cubicBezTo>
                  <a:cubicBezTo>
                    <a:pt x="5630" y="7120"/>
                    <a:pt x="5532" y="7122"/>
                    <a:pt x="5433" y="7126"/>
                  </a:cubicBezTo>
                  <a:cubicBezTo>
                    <a:pt x="5433" y="7126"/>
                    <a:pt x="3059" y="6236"/>
                    <a:pt x="2693" y="5734"/>
                  </a:cubicBezTo>
                  <a:cubicBezTo>
                    <a:pt x="2305" y="5255"/>
                    <a:pt x="2671" y="370"/>
                    <a:pt x="2374" y="50"/>
                  </a:cubicBezTo>
                  <a:cubicBezTo>
                    <a:pt x="2340" y="16"/>
                    <a:pt x="2265" y="1"/>
                    <a:pt x="2158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997;p36">
              <a:extLst>
                <a:ext uri="{FF2B5EF4-FFF2-40B4-BE49-F238E27FC236}">
                  <a16:creationId xmlns:a16="http://schemas.microsoft.com/office/drawing/2014/main" xmlns="" id="{7F507052-070C-44A7-A227-CD2CEF40DBFF}"/>
                </a:ext>
              </a:extLst>
            </p:cNvPr>
            <p:cNvSpPr/>
            <p:nvPr/>
          </p:nvSpPr>
          <p:spPr>
            <a:xfrm>
              <a:off x="7963925" y="4558400"/>
              <a:ext cx="199750" cy="236850"/>
            </a:xfrm>
            <a:custGeom>
              <a:avLst/>
              <a:gdLst/>
              <a:ahLst/>
              <a:cxnLst/>
              <a:rect l="l" t="t" r="r" b="b"/>
              <a:pathLst>
                <a:path w="7990" h="9474" fill="none" extrusionOk="0">
                  <a:moveTo>
                    <a:pt x="7990" y="7236"/>
                  </a:moveTo>
                  <a:cubicBezTo>
                    <a:pt x="7191" y="7442"/>
                    <a:pt x="6506" y="7716"/>
                    <a:pt x="5958" y="8012"/>
                  </a:cubicBezTo>
                  <a:cubicBezTo>
                    <a:pt x="4634" y="8697"/>
                    <a:pt x="3995" y="9473"/>
                    <a:pt x="3995" y="9473"/>
                  </a:cubicBezTo>
                  <a:cubicBezTo>
                    <a:pt x="3995" y="9473"/>
                    <a:pt x="115" y="7236"/>
                    <a:pt x="115" y="4840"/>
                  </a:cubicBezTo>
                  <a:cubicBezTo>
                    <a:pt x="115" y="4840"/>
                    <a:pt x="115" y="4771"/>
                    <a:pt x="92" y="4611"/>
                  </a:cubicBezTo>
                  <a:cubicBezTo>
                    <a:pt x="138" y="3356"/>
                    <a:pt x="1" y="1827"/>
                    <a:pt x="115" y="1598"/>
                  </a:cubicBezTo>
                  <a:cubicBezTo>
                    <a:pt x="206" y="1393"/>
                    <a:pt x="1439" y="937"/>
                    <a:pt x="2626" y="571"/>
                  </a:cubicBezTo>
                  <a:cubicBezTo>
                    <a:pt x="3721" y="252"/>
                    <a:pt x="4771" y="1"/>
                    <a:pt x="4931" y="160"/>
                  </a:cubicBezTo>
                  <a:cubicBezTo>
                    <a:pt x="5228" y="480"/>
                    <a:pt x="4862" y="5365"/>
                    <a:pt x="5250" y="5844"/>
                  </a:cubicBezTo>
                  <a:cubicBezTo>
                    <a:pt x="5616" y="6346"/>
                    <a:pt x="7990" y="7236"/>
                    <a:pt x="7990" y="7236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998;p36">
              <a:extLst>
                <a:ext uri="{FF2B5EF4-FFF2-40B4-BE49-F238E27FC236}">
                  <a16:creationId xmlns:a16="http://schemas.microsoft.com/office/drawing/2014/main" xmlns="" id="{7327465B-5887-4D7C-BFA7-E1C3B470F5DF}"/>
                </a:ext>
              </a:extLst>
            </p:cNvPr>
            <p:cNvSpPr/>
            <p:nvPr/>
          </p:nvSpPr>
          <p:spPr>
            <a:xfrm>
              <a:off x="7226675" y="3719575"/>
              <a:ext cx="905050" cy="524425"/>
            </a:xfrm>
            <a:custGeom>
              <a:avLst/>
              <a:gdLst/>
              <a:ahLst/>
              <a:cxnLst/>
              <a:rect l="l" t="t" r="r" b="b"/>
              <a:pathLst>
                <a:path w="36202" h="20977" extrusionOk="0">
                  <a:moveTo>
                    <a:pt x="32321" y="1"/>
                  </a:moveTo>
                  <a:cubicBezTo>
                    <a:pt x="32321" y="1"/>
                    <a:pt x="23228" y="3123"/>
                    <a:pt x="13912" y="3123"/>
                  </a:cubicBezTo>
                  <a:cubicBezTo>
                    <a:pt x="10609" y="3123"/>
                    <a:pt x="7278" y="2730"/>
                    <a:pt x="4314" y="1667"/>
                  </a:cubicBezTo>
                  <a:cubicBezTo>
                    <a:pt x="4314" y="1667"/>
                    <a:pt x="4177" y="2831"/>
                    <a:pt x="3858" y="4520"/>
                  </a:cubicBezTo>
                  <a:cubicBezTo>
                    <a:pt x="3493" y="6414"/>
                    <a:pt x="2945" y="8971"/>
                    <a:pt x="2146" y="11208"/>
                  </a:cubicBezTo>
                  <a:cubicBezTo>
                    <a:pt x="1552" y="12920"/>
                    <a:pt x="936" y="14198"/>
                    <a:pt x="571" y="15179"/>
                  </a:cubicBezTo>
                  <a:cubicBezTo>
                    <a:pt x="23" y="16595"/>
                    <a:pt x="0" y="17393"/>
                    <a:pt x="1187" y="18055"/>
                  </a:cubicBezTo>
                  <a:cubicBezTo>
                    <a:pt x="2397" y="18763"/>
                    <a:pt x="7327" y="19539"/>
                    <a:pt x="11162" y="19973"/>
                  </a:cubicBezTo>
                  <a:cubicBezTo>
                    <a:pt x="12934" y="20168"/>
                    <a:pt x="14463" y="20282"/>
                    <a:pt x="15311" y="20282"/>
                  </a:cubicBezTo>
                  <a:cubicBezTo>
                    <a:pt x="15654" y="20282"/>
                    <a:pt x="15886" y="20263"/>
                    <a:pt x="15978" y="20224"/>
                  </a:cubicBezTo>
                  <a:cubicBezTo>
                    <a:pt x="16229" y="20132"/>
                    <a:pt x="16412" y="19219"/>
                    <a:pt x="16526" y="18055"/>
                  </a:cubicBezTo>
                  <a:cubicBezTo>
                    <a:pt x="16754" y="15773"/>
                    <a:pt x="16777" y="12463"/>
                    <a:pt x="16777" y="11756"/>
                  </a:cubicBezTo>
                  <a:lnTo>
                    <a:pt x="16777" y="11596"/>
                  </a:lnTo>
                  <a:cubicBezTo>
                    <a:pt x="16777" y="11596"/>
                    <a:pt x="17006" y="11651"/>
                    <a:pt x="17392" y="11651"/>
                  </a:cubicBezTo>
                  <a:cubicBezTo>
                    <a:pt x="17705" y="11651"/>
                    <a:pt x="18122" y="11615"/>
                    <a:pt x="18603" y="11482"/>
                  </a:cubicBezTo>
                  <a:cubicBezTo>
                    <a:pt x="18603" y="11482"/>
                    <a:pt x="19037" y="15636"/>
                    <a:pt x="19333" y="18261"/>
                  </a:cubicBezTo>
                  <a:cubicBezTo>
                    <a:pt x="19356" y="18375"/>
                    <a:pt x="19379" y="18466"/>
                    <a:pt x="19379" y="18580"/>
                  </a:cubicBezTo>
                  <a:cubicBezTo>
                    <a:pt x="19470" y="19402"/>
                    <a:pt x="19562" y="20041"/>
                    <a:pt x="19607" y="20292"/>
                  </a:cubicBezTo>
                  <a:cubicBezTo>
                    <a:pt x="19699" y="20726"/>
                    <a:pt x="21365" y="20954"/>
                    <a:pt x="23510" y="20977"/>
                  </a:cubicBezTo>
                  <a:cubicBezTo>
                    <a:pt x="25633" y="20977"/>
                    <a:pt x="28190" y="20817"/>
                    <a:pt x="30175" y="20452"/>
                  </a:cubicBezTo>
                  <a:cubicBezTo>
                    <a:pt x="30883" y="20338"/>
                    <a:pt x="31522" y="20178"/>
                    <a:pt x="32024" y="19996"/>
                  </a:cubicBezTo>
                  <a:cubicBezTo>
                    <a:pt x="35402" y="18854"/>
                    <a:pt x="36201" y="17553"/>
                    <a:pt x="36156" y="16800"/>
                  </a:cubicBezTo>
                  <a:cubicBezTo>
                    <a:pt x="36133" y="16640"/>
                    <a:pt x="35950" y="15887"/>
                    <a:pt x="35676" y="14791"/>
                  </a:cubicBezTo>
                  <a:cubicBezTo>
                    <a:pt x="34740" y="11094"/>
                    <a:pt x="32709" y="3402"/>
                    <a:pt x="32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999;p36">
              <a:extLst>
                <a:ext uri="{FF2B5EF4-FFF2-40B4-BE49-F238E27FC236}">
                  <a16:creationId xmlns:a16="http://schemas.microsoft.com/office/drawing/2014/main" xmlns="" id="{1C3E2F33-E066-4DCD-84D7-83CA5C651166}"/>
                </a:ext>
              </a:extLst>
            </p:cNvPr>
            <p:cNvSpPr/>
            <p:nvPr/>
          </p:nvSpPr>
          <p:spPr>
            <a:xfrm>
              <a:off x="7505700" y="4005650"/>
              <a:ext cx="140400" cy="220975"/>
            </a:xfrm>
            <a:custGeom>
              <a:avLst/>
              <a:gdLst/>
              <a:ahLst/>
              <a:cxnLst/>
              <a:rect l="l" t="t" r="r" b="b"/>
              <a:pathLst>
                <a:path w="5616" h="8839" extrusionOk="0">
                  <a:moveTo>
                    <a:pt x="1961" y="0"/>
                  </a:moveTo>
                  <a:cubicBezTo>
                    <a:pt x="1876" y="0"/>
                    <a:pt x="1792" y="17"/>
                    <a:pt x="1713" y="62"/>
                  </a:cubicBezTo>
                  <a:cubicBezTo>
                    <a:pt x="1462" y="176"/>
                    <a:pt x="1393" y="450"/>
                    <a:pt x="1325" y="701"/>
                  </a:cubicBezTo>
                  <a:cubicBezTo>
                    <a:pt x="686" y="3280"/>
                    <a:pt x="252" y="5882"/>
                    <a:pt x="1" y="8530"/>
                  </a:cubicBezTo>
                  <a:cubicBezTo>
                    <a:pt x="1773" y="8725"/>
                    <a:pt x="3302" y="8839"/>
                    <a:pt x="4150" y="8839"/>
                  </a:cubicBezTo>
                  <a:cubicBezTo>
                    <a:pt x="4493" y="8839"/>
                    <a:pt x="4725" y="8820"/>
                    <a:pt x="4817" y="8781"/>
                  </a:cubicBezTo>
                  <a:cubicBezTo>
                    <a:pt x="5068" y="8689"/>
                    <a:pt x="5251" y="7776"/>
                    <a:pt x="5365" y="6612"/>
                  </a:cubicBezTo>
                  <a:cubicBezTo>
                    <a:pt x="5593" y="4330"/>
                    <a:pt x="5616" y="1020"/>
                    <a:pt x="5616" y="313"/>
                  </a:cubicBezTo>
                  <a:cubicBezTo>
                    <a:pt x="5413" y="272"/>
                    <a:pt x="5191" y="261"/>
                    <a:pt x="4950" y="261"/>
                  </a:cubicBezTo>
                  <a:cubicBezTo>
                    <a:pt x="4659" y="261"/>
                    <a:pt x="4340" y="277"/>
                    <a:pt x="3995" y="277"/>
                  </a:cubicBezTo>
                  <a:cubicBezTo>
                    <a:pt x="3506" y="277"/>
                    <a:pt x="2964" y="244"/>
                    <a:pt x="2375" y="84"/>
                  </a:cubicBezTo>
                  <a:cubicBezTo>
                    <a:pt x="2235" y="42"/>
                    <a:pt x="2095" y="0"/>
                    <a:pt x="1961" y="0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2000;p36">
              <a:extLst>
                <a:ext uri="{FF2B5EF4-FFF2-40B4-BE49-F238E27FC236}">
                  <a16:creationId xmlns:a16="http://schemas.microsoft.com/office/drawing/2014/main" xmlns="" id="{FFF55029-7E0D-4C8F-8A04-F231014811EC}"/>
                </a:ext>
              </a:extLst>
            </p:cNvPr>
            <p:cNvSpPr/>
            <p:nvPr/>
          </p:nvSpPr>
          <p:spPr>
            <a:xfrm>
              <a:off x="7323100" y="3719575"/>
              <a:ext cx="808625" cy="511300"/>
            </a:xfrm>
            <a:custGeom>
              <a:avLst/>
              <a:gdLst/>
              <a:ahLst/>
              <a:cxnLst/>
              <a:rect l="l" t="t" r="r" b="b"/>
              <a:pathLst>
                <a:path w="32345" h="20452" extrusionOk="0">
                  <a:moveTo>
                    <a:pt x="28464" y="1"/>
                  </a:moveTo>
                  <a:cubicBezTo>
                    <a:pt x="28464" y="1"/>
                    <a:pt x="19371" y="3123"/>
                    <a:pt x="10055" y="3123"/>
                  </a:cubicBezTo>
                  <a:cubicBezTo>
                    <a:pt x="6752" y="3123"/>
                    <a:pt x="3421" y="2730"/>
                    <a:pt x="457" y="1667"/>
                  </a:cubicBezTo>
                  <a:cubicBezTo>
                    <a:pt x="457" y="1667"/>
                    <a:pt x="320" y="2831"/>
                    <a:pt x="1" y="4520"/>
                  </a:cubicBezTo>
                  <a:cubicBezTo>
                    <a:pt x="2740" y="5798"/>
                    <a:pt x="6323" y="6209"/>
                    <a:pt x="8789" y="6506"/>
                  </a:cubicBezTo>
                  <a:cubicBezTo>
                    <a:pt x="11083" y="6766"/>
                    <a:pt x="13390" y="6848"/>
                    <a:pt x="15700" y="6848"/>
                  </a:cubicBezTo>
                  <a:cubicBezTo>
                    <a:pt x="17847" y="6848"/>
                    <a:pt x="19997" y="6777"/>
                    <a:pt x="22141" y="6711"/>
                  </a:cubicBezTo>
                  <a:cubicBezTo>
                    <a:pt x="22210" y="6711"/>
                    <a:pt x="22280" y="6711"/>
                    <a:pt x="22350" y="6711"/>
                  </a:cubicBezTo>
                  <a:cubicBezTo>
                    <a:pt x="22701" y="6711"/>
                    <a:pt x="23066" y="6726"/>
                    <a:pt x="23351" y="6917"/>
                  </a:cubicBezTo>
                  <a:cubicBezTo>
                    <a:pt x="23694" y="7145"/>
                    <a:pt x="23853" y="7533"/>
                    <a:pt x="24013" y="7898"/>
                  </a:cubicBezTo>
                  <a:cubicBezTo>
                    <a:pt x="25611" y="11870"/>
                    <a:pt x="26022" y="16138"/>
                    <a:pt x="26318" y="20452"/>
                  </a:cubicBezTo>
                  <a:cubicBezTo>
                    <a:pt x="27026" y="20338"/>
                    <a:pt x="27665" y="20178"/>
                    <a:pt x="28167" y="19996"/>
                  </a:cubicBezTo>
                  <a:cubicBezTo>
                    <a:pt x="31545" y="18854"/>
                    <a:pt x="32344" y="17553"/>
                    <a:pt x="32299" y="16800"/>
                  </a:cubicBezTo>
                  <a:cubicBezTo>
                    <a:pt x="32276" y="16640"/>
                    <a:pt x="32093" y="15887"/>
                    <a:pt x="31819" y="14791"/>
                  </a:cubicBezTo>
                  <a:cubicBezTo>
                    <a:pt x="30883" y="11094"/>
                    <a:pt x="28852" y="3402"/>
                    <a:pt x="28464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2001;p36">
              <a:extLst>
                <a:ext uri="{FF2B5EF4-FFF2-40B4-BE49-F238E27FC236}">
                  <a16:creationId xmlns:a16="http://schemas.microsoft.com/office/drawing/2014/main" xmlns="" id="{04ED51BF-5DE3-44C9-A8A1-D5755BEAB68A}"/>
                </a:ext>
              </a:extLst>
            </p:cNvPr>
            <p:cNvSpPr/>
            <p:nvPr/>
          </p:nvSpPr>
          <p:spPr>
            <a:xfrm>
              <a:off x="7226675" y="3719575"/>
              <a:ext cx="905050" cy="525000"/>
            </a:xfrm>
            <a:custGeom>
              <a:avLst/>
              <a:gdLst/>
              <a:ahLst/>
              <a:cxnLst/>
              <a:rect l="l" t="t" r="r" b="b"/>
              <a:pathLst>
                <a:path w="36202" h="21000" fill="none" extrusionOk="0">
                  <a:moveTo>
                    <a:pt x="32024" y="19996"/>
                  </a:moveTo>
                  <a:cubicBezTo>
                    <a:pt x="30107" y="20657"/>
                    <a:pt x="26386" y="21000"/>
                    <a:pt x="23510" y="20977"/>
                  </a:cubicBezTo>
                  <a:cubicBezTo>
                    <a:pt x="21365" y="20954"/>
                    <a:pt x="19699" y="20726"/>
                    <a:pt x="19607" y="20292"/>
                  </a:cubicBezTo>
                  <a:cubicBezTo>
                    <a:pt x="19562" y="20041"/>
                    <a:pt x="19470" y="19402"/>
                    <a:pt x="19379" y="18580"/>
                  </a:cubicBezTo>
                  <a:cubicBezTo>
                    <a:pt x="19379" y="18466"/>
                    <a:pt x="19356" y="18375"/>
                    <a:pt x="19333" y="18261"/>
                  </a:cubicBezTo>
                  <a:cubicBezTo>
                    <a:pt x="19037" y="15636"/>
                    <a:pt x="18603" y="11482"/>
                    <a:pt x="18603" y="11482"/>
                  </a:cubicBezTo>
                  <a:cubicBezTo>
                    <a:pt x="17530" y="11778"/>
                    <a:pt x="16777" y="11596"/>
                    <a:pt x="16777" y="11596"/>
                  </a:cubicBezTo>
                  <a:cubicBezTo>
                    <a:pt x="16777" y="11596"/>
                    <a:pt x="16777" y="15476"/>
                    <a:pt x="16526" y="18055"/>
                  </a:cubicBezTo>
                  <a:cubicBezTo>
                    <a:pt x="16412" y="19219"/>
                    <a:pt x="16229" y="20132"/>
                    <a:pt x="15978" y="20224"/>
                  </a:cubicBezTo>
                  <a:cubicBezTo>
                    <a:pt x="15179" y="20566"/>
                    <a:pt x="3173" y="19197"/>
                    <a:pt x="1187" y="18055"/>
                  </a:cubicBezTo>
                  <a:cubicBezTo>
                    <a:pt x="0" y="17393"/>
                    <a:pt x="23" y="16595"/>
                    <a:pt x="571" y="15179"/>
                  </a:cubicBezTo>
                  <a:cubicBezTo>
                    <a:pt x="936" y="14198"/>
                    <a:pt x="1552" y="12920"/>
                    <a:pt x="2146" y="11208"/>
                  </a:cubicBezTo>
                  <a:cubicBezTo>
                    <a:pt x="3630" y="6985"/>
                    <a:pt x="4314" y="1667"/>
                    <a:pt x="4314" y="1667"/>
                  </a:cubicBezTo>
                  <a:cubicBezTo>
                    <a:pt x="15636" y="5730"/>
                    <a:pt x="32321" y="1"/>
                    <a:pt x="32321" y="1"/>
                  </a:cubicBezTo>
                  <a:cubicBezTo>
                    <a:pt x="32709" y="3402"/>
                    <a:pt x="34740" y="11094"/>
                    <a:pt x="35676" y="14791"/>
                  </a:cubicBezTo>
                  <a:cubicBezTo>
                    <a:pt x="35950" y="15887"/>
                    <a:pt x="36133" y="16640"/>
                    <a:pt x="36156" y="16800"/>
                  </a:cubicBezTo>
                  <a:cubicBezTo>
                    <a:pt x="36201" y="17553"/>
                    <a:pt x="35402" y="18854"/>
                    <a:pt x="32024" y="19996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2002;p36">
              <a:extLst>
                <a:ext uri="{FF2B5EF4-FFF2-40B4-BE49-F238E27FC236}">
                  <a16:creationId xmlns:a16="http://schemas.microsoft.com/office/drawing/2014/main" xmlns="" id="{A1DA32C7-E24B-4ED5-B71C-BD01A5ECA22C}"/>
                </a:ext>
              </a:extLst>
            </p:cNvPr>
            <p:cNvSpPr/>
            <p:nvPr/>
          </p:nvSpPr>
          <p:spPr>
            <a:xfrm>
              <a:off x="7557650" y="3981500"/>
              <a:ext cx="215700" cy="55375"/>
            </a:xfrm>
            <a:custGeom>
              <a:avLst/>
              <a:gdLst/>
              <a:ahLst/>
              <a:cxnLst/>
              <a:rect l="l" t="t" r="r" b="b"/>
              <a:pathLst>
                <a:path w="8628" h="2215" fill="none" extrusionOk="0">
                  <a:moveTo>
                    <a:pt x="0" y="503"/>
                  </a:moveTo>
                  <a:cubicBezTo>
                    <a:pt x="0" y="503"/>
                    <a:pt x="3994" y="2214"/>
                    <a:pt x="8628" y="0"/>
                  </a:cubicBezTo>
                </a:path>
              </a:pathLst>
            </a:custGeom>
            <a:solidFill>
              <a:schemeClr val="dk1"/>
            </a:solidFill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2003;p36">
              <a:extLst>
                <a:ext uri="{FF2B5EF4-FFF2-40B4-BE49-F238E27FC236}">
                  <a16:creationId xmlns:a16="http://schemas.microsoft.com/office/drawing/2014/main" xmlns="" id="{72819952-BF60-431D-BE8F-6A40A1865B6B}"/>
                </a:ext>
              </a:extLst>
            </p:cNvPr>
            <p:cNvSpPr/>
            <p:nvPr/>
          </p:nvSpPr>
          <p:spPr>
            <a:xfrm>
              <a:off x="7646075" y="3794900"/>
              <a:ext cx="19450" cy="215150"/>
            </a:xfrm>
            <a:custGeom>
              <a:avLst/>
              <a:gdLst/>
              <a:ahLst/>
              <a:cxnLst/>
              <a:rect l="l" t="t" r="r" b="b"/>
              <a:pathLst>
                <a:path w="778" h="8606" fill="none" extrusionOk="0">
                  <a:moveTo>
                    <a:pt x="184" y="1"/>
                  </a:moveTo>
                  <a:cubicBezTo>
                    <a:pt x="184" y="1"/>
                    <a:pt x="1" y="4429"/>
                    <a:pt x="777" y="8606"/>
                  </a:cubicBezTo>
                </a:path>
              </a:pathLst>
            </a:custGeom>
            <a:solidFill>
              <a:schemeClr val="dk1"/>
            </a:solidFill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2004;p36">
              <a:extLst>
                <a:ext uri="{FF2B5EF4-FFF2-40B4-BE49-F238E27FC236}">
                  <a16:creationId xmlns:a16="http://schemas.microsoft.com/office/drawing/2014/main" xmlns="" id="{737AD584-ED2C-4711-9D32-1824F46FB4E3}"/>
                </a:ext>
              </a:extLst>
            </p:cNvPr>
            <p:cNvSpPr/>
            <p:nvPr/>
          </p:nvSpPr>
          <p:spPr>
            <a:xfrm>
              <a:off x="7226675" y="4099050"/>
              <a:ext cx="413150" cy="127475"/>
            </a:xfrm>
            <a:custGeom>
              <a:avLst/>
              <a:gdLst/>
              <a:ahLst/>
              <a:cxnLst/>
              <a:rect l="l" t="t" r="r" b="b"/>
              <a:pathLst>
                <a:path w="16526" h="5099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3" y="1416"/>
                    <a:pt x="0" y="2214"/>
                    <a:pt x="1187" y="2876"/>
                  </a:cubicBezTo>
                  <a:cubicBezTo>
                    <a:pt x="2962" y="3896"/>
                    <a:pt x="12737" y="5098"/>
                    <a:pt x="15368" y="5098"/>
                  </a:cubicBezTo>
                  <a:cubicBezTo>
                    <a:pt x="15681" y="5098"/>
                    <a:pt x="15893" y="5081"/>
                    <a:pt x="15978" y="5045"/>
                  </a:cubicBezTo>
                  <a:cubicBezTo>
                    <a:pt x="16229" y="4953"/>
                    <a:pt x="16412" y="4040"/>
                    <a:pt x="16526" y="2876"/>
                  </a:cubicBezTo>
                  <a:cubicBezTo>
                    <a:pt x="6551" y="2032"/>
                    <a:pt x="2351" y="868"/>
                    <a:pt x="5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2005;p36">
              <a:extLst>
                <a:ext uri="{FF2B5EF4-FFF2-40B4-BE49-F238E27FC236}">
                  <a16:creationId xmlns:a16="http://schemas.microsoft.com/office/drawing/2014/main" xmlns="" id="{885C7EE8-DD35-4163-93DC-29BE46D96AD1}"/>
                </a:ext>
              </a:extLst>
            </p:cNvPr>
            <p:cNvSpPr/>
            <p:nvPr/>
          </p:nvSpPr>
          <p:spPr>
            <a:xfrm>
              <a:off x="7226675" y="4099050"/>
              <a:ext cx="413150" cy="134700"/>
            </a:xfrm>
            <a:custGeom>
              <a:avLst/>
              <a:gdLst/>
              <a:ahLst/>
              <a:cxnLst/>
              <a:rect l="l" t="t" r="r" b="b"/>
              <a:pathLst>
                <a:path w="16526" h="5388" fill="none" extrusionOk="0">
                  <a:moveTo>
                    <a:pt x="571" y="0"/>
                  </a:moveTo>
                  <a:cubicBezTo>
                    <a:pt x="2351" y="868"/>
                    <a:pt x="6551" y="2032"/>
                    <a:pt x="16526" y="2876"/>
                  </a:cubicBezTo>
                  <a:cubicBezTo>
                    <a:pt x="16412" y="4040"/>
                    <a:pt x="16229" y="4953"/>
                    <a:pt x="15978" y="5045"/>
                  </a:cubicBezTo>
                  <a:cubicBezTo>
                    <a:pt x="15179" y="5387"/>
                    <a:pt x="3173" y="4018"/>
                    <a:pt x="1187" y="2876"/>
                  </a:cubicBezTo>
                  <a:cubicBezTo>
                    <a:pt x="0" y="2214"/>
                    <a:pt x="23" y="1416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2006;p36">
              <a:extLst>
                <a:ext uri="{FF2B5EF4-FFF2-40B4-BE49-F238E27FC236}">
                  <a16:creationId xmlns:a16="http://schemas.microsoft.com/office/drawing/2014/main" xmlns="" id="{E9280312-4395-42C8-9944-B7C807B557B1}"/>
                </a:ext>
              </a:extLst>
            </p:cNvPr>
            <p:cNvSpPr/>
            <p:nvPr/>
          </p:nvSpPr>
          <p:spPr>
            <a:xfrm>
              <a:off x="7710000" y="4089350"/>
              <a:ext cx="421725" cy="154700"/>
            </a:xfrm>
            <a:custGeom>
              <a:avLst/>
              <a:gdLst/>
              <a:ahLst/>
              <a:cxnLst/>
              <a:rect l="l" t="t" r="r" b="b"/>
              <a:pathLst>
                <a:path w="16869" h="6188" extrusionOk="0">
                  <a:moveTo>
                    <a:pt x="16343" y="0"/>
                  </a:moveTo>
                  <a:cubicBezTo>
                    <a:pt x="12517" y="3003"/>
                    <a:pt x="6296" y="3538"/>
                    <a:pt x="2393" y="3538"/>
                  </a:cubicBezTo>
                  <a:cubicBezTo>
                    <a:pt x="1431" y="3538"/>
                    <a:pt x="610" y="3506"/>
                    <a:pt x="0" y="3470"/>
                  </a:cubicBezTo>
                  <a:lnTo>
                    <a:pt x="0" y="3470"/>
                  </a:lnTo>
                  <a:cubicBezTo>
                    <a:pt x="23" y="3584"/>
                    <a:pt x="46" y="3675"/>
                    <a:pt x="46" y="3789"/>
                  </a:cubicBezTo>
                  <a:cubicBezTo>
                    <a:pt x="137" y="4611"/>
                    <a:pt x="229" y="5250"/>
                    <a:pt x="274" y="5501"/>
                  </a:cubicBezTo>
                  <a:cubicBezTo>
                    <a:pt x="366" y="5935"/>
                    <a:pt x="2032" y="6163"/>
                    <a:pt x="4177" y="6186"/>
                  </a:cubicBezTo>
                  <a:cubicBezTo>
                    <a:pt x="4267" y="6187"/>
                    <a:pt x="4358" y="6187"/>
                    <a:pt x="4450" y="6187"/>
                  </a:cubicBezTo>
                  <a:cubicBezTo>
                    <a:pt x="7285" y="6187"/>
                    <a:pt x="10834" y="5846"/>
                    <a:pt x="12691" y="5205"/>
                  </a:cubicBezTo>
                  <a:cubicBezTo>
                    <a:pt x="16069" y="4063"/>
                    <a:pt x="16868" y="2762"/>
                    <a:pt x="16823" y="2009"/>
                  </a:cubicBezTo>
                  <a:cubicBezTo>
                    <a:pt x="16800" y="1849"/>
                    <a:pt x="16617" y="1096"/>
                    <a:pt x="16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2007;p36">
              <a:extLst>
                <a:ext uri="{FF2B5EF4-FFF2-40B4-BE49-F238E27FC236}">
                  <a16:creationId xmlns:a16="http://schemas.microsoft.com/office/drawing/2014/main" xmlns="" id="{F28E5C74-CD2C-443D-99BC-4D3FAB594248}"/>
                </a:ext>
              </a:extLst>
            </p:cNvPr>
            <p:cNvSpPr/>
            <p:nvPr/>
          </p:nvSpPr>
          <p:spPr>
            <a:xfrm>
              <a:off x="7710000" y="4089350"/>
              <a:ext cx="421725" cy="155225"/>
            </a:xfrm>
            <a:custGeom>
              <a:avLst/>
              <a:gdLst/>
              <a:ahLst/>
              <a:cxnLst/>
              <a:rect l="l" t="t" r="r" b="b"/>
              <a:pathLst>
                <a:path w="16869" h="6209" fill="none" extrusionOk="0">
                  <a:moveTo>
                    <a:pt x="12691" y="5205"/>
                  </a:moveTo>
                  <a:cubicBezTo>
                    <a:pt x="10774" y="5866"/>
                    <a:pt x="7053" y="6209"/>
                    <a:pt x="4177" y="6186"/>
                  </a:cubicBezTo>
                  <a:cubicBezTo>
                    <a:pt x="2032" y="6163"/>
                    <a:pt x="366" y="5935"/>
                    <a:pt x="274" y="5501"/>
                  </a:cubicBezTo>
                  <a:cubicBezTo>
                    <a:pt x="229" y="5250"/>
                    <a:pt x="137" y="4611"/>
                    <a:pt x="46" y="3789"/>
                  </a:cubicBezTo>
                  <a:cubicBezTo>
                    <a:pt x="46" y="3675"/>
                    <a:pt x="23" y="3584"/>
                    <a:pt x="0" y="3470"/>
                  </a:cubicBezTo>
                  <a:cubicBezTo>
                    <a:pt x="3082" y="3652"/>
                    <a:pt x="11573" y="3744"/>
                    <a:pt x="16343" y="0"/>
                  </a:cubicBezTo>
                  <a:cubicBezTo>
                    <a:pt x="16617" y="1096"/>
                    <a:pt x="16800" y="1849"/>
                    <a:pt x="16823" y="2009"/>
                  </a:cubicBezTo>
                  <a:cubicBezTo>
                    <a:pt x="16868" y="2762"/>
                    <a:pt x="16069" y="4063"/>
                    <a:pt x="12691" y="5205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2008;p36">
              <a:extLst>
                <a:ext uri="{FF2B5EF4-FFF2-40B4-BE49-F238E27FC236}">
                  <a16:creationId xmlns:a16="http://schemas.microsoft.com/office/drawing/2014/main" xmlns="" id="{FDFBB896-DE7E-4A70-8699-D42C76DA8CB6}"/>
                </a:ext>
              </a:extLst>
            </p:cNvPr>
            <p:cNvSpPr/>
            <p:nvPr/>
          </p:nvSpPr>
          <p:spPr>
            <a:xfrm>
              <a:off x="6665750" y="3120900"/>
              <a:ext cx="742400" cy="495450"/>
            </a:xfrm>
            <a:custGeom>
              <a:avLst/>
              <a:gdLst/>
              <a:ahLst/>
              <a:cxnLst/>
              <a:rect l="l" t="t" r="r" b="b"/>
              <a:pathLst>
                <a:path w="29696" h="19818" extrusionOk="0">
                  <a:moveTo>
                    <a:pt x="8588" y="0"/>
                  </a:moveTo>
                  <a:cubicBezTo>
                    <a:pt x="8182" y="0"/>
                    <a:pt x="7705" y="391"/>
                    <a:pt x="7692" y="1305"/>
                  </a:cubicBezTo>
                  <a:cubicBezTo>
                    <a:pt x="7692" y="2674"/>
                    <a:pt x="8377" y="3587"/>
                    <a:pt x="8377" y="3587"/>
                  </a:cubicBezTo>
                  <a:cubicBezTo>
                    <a:pt x="8377" y="3587"/>
                    <a:pt x="3835" y="3587"/>
                    <a:pt x="2442" y="3861"/>
                  </a:cubicBezTo>
                  <a:cubicBezTo>
                    <a:pt x="1073" y="4135"/>
                    <a:pt x="1666" y="4934"/>
                    <a:pt x="2442" y="4934"/>
                  </a:cubicBezTo>
                  <a:cubicBezTo>
                    <a:pt x="3218" y="4911"/>
                    <a:pt x="5318" y="4843"/>
                    <a:pt x="5318" y="4843"/>
                  </a:cubicBezTo>
                  <a:lnTo>
                    <a:pt x="5318" y="4843"/>
                  </a:lnTo>
                  <a:lnTo>
                    <a:pt x="5227" y="5185"/>
                  </a:lnTo>
                  <a:cubicBezTo>
                    <a:pt x="5227" y="5185"/>
                    <a:pt x="1552" y="5413"/>
                    <a:pt x="776" y="6007"/>
                  </a:cubicBezTo>
                  <a:cubicBezTo>
                    <a:pt x="0" y="6623"/>
                    <a:pt x="616" y="7011"/>
                    <a:pt x="1073" y="7011"/>
                  </a:cubicBezTo>
                  <a:cubicBezTo>
                    <a:pt x="1507" y="7011"/>
                    <a:pt x="3492" y="6623"/>
                    <a:pt x="4725" y="6623"/>
                  </a:cubicBezTo>
                  <a:lnTo>
                    <a:pt x="4542" y="6966"/>
                  </a:lnTo>
                  <a:cubicBezTo>
                    <a:pt x="4542" y="6966"/>
                    <a:pt x="1895" y="7217"/>
                    <a:pt x="1073" y="7696"/>
                  </a:cubicBezTo>
                  <a:cubicBezTo>
                    <a:pt x="294" y="8138"/>
                    <a:pt x="622" y="8736"/>
                    <a:pt x="1234" y="8736"/>
                  </a:cubicBezTo>
                  <a:cubicBezTo>
                    <a:pt x="1285" y="8736"/>
                    <a:pt x="1338" y="8732"/>
                    <a:pt x="1392" y="8723"/>
                  </a:cubicBezTo>
                  <a:cubicBezTo>
                    <a:pt x="2001" y="8628"/>
                    <a:pt x="3244" y="8422"/>
                    <a:pt x="3747" y="8422"/>
                  </a:cubicBezTo>
                  <a:cubicBezTo>
                    <a:pt x="3847" y="8422"/>
                    <a:pt x="3918" y="8430"/>
                    <a:pt x="3949" y="8449"/>
                  </a:cubicBezTo>
                  <a:cubicBezTo>
                    <a:pt x="4109" y="8563"/>
                    <a:pt x="3995" y="8792"/>
                    <a:pt x="3995" y="8792"/>
                  </a:cubicBezTo>
                  <a:cubicBezTo>
                    <a:pt x="3995" y="8792"/>
                    <a:pt x="1392" y="9066"/>
                    <a:pt x="1233" y="9568"/>
                  </a:cubicBezTo>
                  <a:cubicBezTo>
                    <a:pt x="1141" y="9843"/>
                    <a:pt x="1245" y="9953"/>
                    <a:pt x="1559" y="9953"/>
                  </a:cubicBezTo>
                  <a:cubicBezTo>
                    <a:pt x="1790" y="9953"/>
                    <a:pt x="2136" y="9893"/>
                    <a:pt x="2602" y="9796"/>
                  </a:cubicBezTo>
                  <a:cubicBezTo>
                    <a:pt x="3447" y="9624"/>
                    <a:pt x="4070" y="9542"/>
                    <a:pt x="4531" y="9542"/>
                  </a:cubicBezTo>
                  <a:cubicBezTo>
                    <a:pt x="4680" y="9542"/>
                    <a:pt x="4813" y="9551"/>
                    <a:pt x="4930" y="9568"/>
                  </a:cubicBezTo>
                  <a:cubicBezTo>
                    <a:pt x="5433" y="9613"/>
                    <a:pt x="9313" y="9727"/>
                    <a:pt x="10705" y="10823"/>
                  </a:cubicBezTo>
                  <a:cubicBezTo>
                    <a:pt x="11413" y="11394"/>
                    <a:pt x="13399" y="13745"/>
                    <a:pt x="15658" y="15890"/>
                  </a:cubicBezTo>
                  <a:cubicBezTo>
                    <a:pt x="17811" y="17931"/>
                    <a:pt x="20207" y="19818"/>
                    <a:pt x="21957" y="19818"/>
                  </a:cubicBezTo>
                  <a:cubicBezTo>
                    <a:pt x="21988" y="19818"/>
                    <a:pt x="22019" y="19817"/>
                    <a:pt x="22049" y="19816"/>
                  </a:cubicBezTo>
                  <a:cubicBezTo>
                    <a:pt x="25633" y="19656"/>
                    <a:pt x="28760" y="10115"/>
                    <a:pt x="29696" y="7171"/>
                  </a:cubicBezTo>
                  <a:cubicBezTo>
                    <a:pt x="29696" y="7171"/>
                    <a:pt x="24925" y="5687"/>
                    <a:pt x="23487" y="4067"/>
                  </a:cubicBezTo>
                  <a:cubicBezTo>
                    <a:pt x="23487" y="4067"/>
                    <a:pt x="22848" y="5642"/>
                    <a:pt x="22232" y="7125"/>
                  </a:cubicBezTo>
                  <a:cubicBezTo>
                    <a:pt x="21798" y="8198"/>
                    <a:pt x="21365" y="9202"/>
                    <a:pt x="21159" y="9568"/>
                  </a:cubicBezTo>
                  <a:cubicBezTo>
                    <a:pt x="21076" y="9725"/>
                    <a:pt x="20933" y="9798"/>
                    <a:pt x="20742" y="9798"/>
                  </a:cubicBezTo>
                  <a:cubicBezTo>
                    <a:pt x="19937" y="9798"/>
                    <a:pt x="18277" y="8507"/>
                    <a:pt x="16617" y="6829"/>
                  </a:cubicBezTo>
                  <a:cubicBezTo>
                    <a:pt x="14585" y="4752"/>
                    <a:pt x="11253" y="3291"/>
                    <a:pt x="10637" y="3291"/>
                  </a:cubicBezTo>
                  <a:cubicBezTo>
                    <a:pt x="10043" y="3291"/>
                    <a:pt x="9085" y="1579"/>
                    <a:pt x="9153" y="643"/>
                  </a:cubicBezTo>
                  <a:cubicBezTo>
                    <a:pt x="9173" y="235"/>
                    <a:pt x="8902" y="0"/>
                    <a:pt x="8588" y="0"/>
                  </a:cubicBez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2009;p36">
              <a:extLst>
                <a:ext uri="{FF2B5EF4-FFF2-40B4-BE49-F238E27FC236}">
                  <a16:creationId xmlns:a16="http://schemas.microsoft.com/office/drawing/2014/main" xmlns="" id="{D64243AE-D7B0-4344-B814-FFB1DE7CE0EB}"/>
                </a:ext>
              </a:extLst>
            </p:cNvPr>
            <p:cNvSpPr/>
            <p:nvPr/>
          </p:nvSpPr>
          <p:spPr>
            <a:xfrm>
              <a:off x="7057200" y="3222550"/>
              <a:ext cx="350950" cy="393800"/>
            </a:xfrm>
            <a:custGeom>
              <a:avLst/>
              <a:gdLst/>
              <a:ahLst/>
              <a:cxnLst/>
              <a:rect l="l" t="t" r="r" b="b"/>
              <a:pathLst>
                <a:path w="14038" h="15752" extrusionOk="0">
                  <a:moveTo>
                    <a:pt x="7829" y="1"/>
                  </a:moveTo>
                  <a:cubicBezTo>
                    <a:pt x="7829" y="1"/>
                    <a:pt x="7190" y="1576"/>
                    <a:pt x="6574" y="3059"/>
                  </a:cubicBezTo>
                  <a:cubicBezTo>
                    <a:pt x="7145" y="3470"/>
                    <a:pt x="7670" y="3858"/>
                    <a:pt x="8103" y="4223"/>
                  </a:cubicBezTo>
                  <a:cubicBezTo>
                    <a:pt x="8423" y="4497"/>
                    <a:pt x="8742" y="4771"/>
                    <a:pt x="8925" y="5136"/>
                  </a:cubicBezTo>
                  <a:cubicBezTo>
                    <a:pt x="9267" y="5821"/>
                    <a:pt x="9085" y="6643"/>
                    <a:pt x="8879" y="7396"/>
                  </a:cubicBezTo>
                  <a:cubicBezTo>
                    <a:pt x="8514" y="8766"/>
                    <a:pt x="8149" y="10181"/>
                    <a:pt x="7327" y="11345"/>
                  </a:cubicBezTo>
                  <a:cubicBezTo>
                    <a:pt x="6575" y="12463"/>
                    <a:pt x="5336" y="13318"/>
                    <a:pt x="3993" y="13318"/>
                  </a:cubicBezTo>
                  <a:cubicBezTo>
                    <a:pt x="3910" y="13318"/>
                    <a:pt x="3827" y="13315"/>
                    <a:pt x="3744" y="13308"/>
                  </a:cubicBezTo>
                  <a:cubicBezTo>
                    <a:pt x="2465" y="13217"/>
                    <a:pt x="1370" y="12304"/>
                    <a:pt x="137" y="11870"/>
                  </a:cubicBezTo>
                  <a:cubicBezTo>
                    <a:pt x="92" y="11870"/>
                    <a:pt x="46" y="11847"/>
                    <a:pt x="0" y="11824"/>
                  </a:cubicBezTo>
                  <a:lnTo>
                    <a:pt x="0" y="11824"/>
                  </a:lnTo>
                  <a:cubicBezTo>
                    <a:pt x="2153" y="13865"/>
                    <a:pt x="4549" y="15752"/>
                    <a:pt x="6299" y="15752"/>
                  </a:cubicBezTo>
                  <a:cubicBezTo>
                    <a:pt x="6330" y="15752"/>
                    <a:pt x="6361" y="15751"/>
                    <a:pt x="6391" y="15750"/>
                  </a:cubicBezTo>
                  <a:cubicBezTo>
                    <a:pt x="9975" y="15590"/>
                    <a:pt x="13102" y="6049"/>
                    <a:pt x="14038" y="3105"/>
                  </a:cubicBezTo>
                  <a:cubicBezTo>
                    <a:pt x="14038" y="3105"/>
                    <a:pt x="9267" y="1621"/>
                    <a:pt x="7829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2010;p36">
              <a:extLst>
                <a:ext uri="{FF2B5EF4-FFF2-40B4-BE49-F238E27FC236}">
                  <a16:creationId xmlns:a16="http://schemas.microsoft.com/office/drawing/2014/main" xmlns="" id="{65CF9AAB-B0A5-4E2E-9F1E-7A527BDC527A}"/>
                </a:ext>
              </a:extLst>
            </p:cNvPr>
            <p:cNvSpPr/>
            <p:nvPr/>
          </p:nvSpPr>
          <p:spPr>
            <a:xfrm>
              <a:off x="6665750" y="3112425"/>
              <a:ext cx="742400" cy="507325"/>
            </a:xfrm>
            <a:custGeom>
              <a:avLst/>
              <a:gdLst/>
              <a:ahLst/>
              <a:cxnLst/>
              <a:rect l="l" t="t" r="r" b="b"/>
              <a:pathLst>
                <a:path w="29696" h="20293" fill="none" extrusionOk="0">
                  <a:moveTo>
                    <a:pt x="23487" y="4406"/>
                  </a:moveTo>
                  <a:cubicBezTo>
                    <a:pt x="23487" y="4406"/>
                    <a:pt x="21616" y="9062"/>
                    <a:pt x="21159" y="9907"/>
                  </a:cubicBezTo>
                  <a:cubicBezTo>
                    <a:pt x="20725" y="10728"/>
                    <a:pt x="18671" y="9222"/>
                    <a:pt x="16617" y="7145"/>
                  </a:cubicBezTo>
                  <a:cubicBezTo>
                    <a:pt x="14585" y="5068"/>
                    <a:pt x="11253" y="3630"/>
                    <a:pt x="10637" y="3630"/>
                  </a:cubicBezTo>
                  <a:cubicBezTo>
                    <a:pt x="10043" y="3630"/>
                    <a:pt x="9085" y="1918"/>
                    <a:pt x="9153" y="982"/>
                  </a:cubicBezTo>
                  <a:cubicBezTo>
                    <a:pt x="9199" y="46"/>
                    <a:pt x="7715" y="0"/>
                    <a:pt x="7692" y="1644"/>
                  </a:cubicBezTo>
                  <a:cubicBezTo>
                    <a:pt x="7692" y="3013"/>
                    <a:pt x="8377" y="3904"/>
                    <a:pt x="8377" y="3904"/>
                  </a:cubicBezTo>
                  <a:cubicBezTo>
                    <a:pt x="8377" y="3904"/>
                    <a:pt x="3835" y="3904"/>
                    <a:pt x="2442" y="4200"/>
                  </a:cubicBezTo>
                  <a:cubicBezTo>
                    <a:pt x="1073" y="4474"/>
                    <a:pt x="1666" y="5273"/>
                    <a:pt x="2442" y="5250"/>
                  </a:cubicBezTo>
                  <a:cubicBezTo>
                    <a:pt x="3218" y="5250"/>
                    <a:pt x="5318" y="5182"/>
                    <a:pt x="5318" y="5182"/>
                  </a:cubicBezTo>
                  <a:lnTo>
                    <a:pt x="5227" y="5524"/>
                  </a:lnTo>
                  <a:cubicBezTo>
                    <a:pt x="5227" y="5524"/>
                    <a:pt x="1552" y="5752"/>
                    <a:pt x="776" y="6346"/>
                  </a:cubicBezTo>
                  <a:cubicBezTo>
                    <a:pt x="0" y="6962"/>
                    <a:pt x="616" y="7350"/>
                    <a:pt x="1073" y="7350"/>
                  </a:cubicBezTo>
                  <a:cubicBezTo>
                    <a:pt x="1507" y="7350"/>
                    <a:pt x="3492" y="6962"/>
                    <a:pt x="4725" y="6962"/>
                  </a:cubicBezTo>
                  <a:lnTo>
                    <a:pt x="4542" y="7305"/>
                  </a:lnTo>
                  <a:cubicBezTo>
                    <a:pt x="4542" y="7305"/>
                    <a:pt x="1895" y="7556"/>
                    <a:pt x="1073" y="8035"/>
                  </a:cubicBezTo>
                  <a:cubicBezTo>
                    <a:pt x="228" y="8514"/>
                    <a:pt x="685" y="9176"/>
                    <a:pt x="1392" y="9062"/>
                  </a:cubicBezTo>
                  <a:cubicBezTo>
                    <a:pt x="2123" y="8948"/>
                    <a:pt x="3766" y="8674"/>
                    <a:pt x="3949" y="8788"/>
                  </a:cubicBezTo>
                  <a:cubicBezTo>
                    <a:pt x="4109" y="8902"/>
                    <a:pt x="3995" y="9131"/>
                    <a:pt x="3995" y="9131"/>
                  </a:cubicBezTo>
                  <a:cubicBezTo>
                    <a:pt x="3995" y="9131"/>
                    <a:pt x="1392" y="9405"/>
                    <a:pt x="1233" y="9907"/>
                  </a:cubicBezTo>
                  <a:cubicBezTo>
                    <a:pt x="1073" y="10386"/>
                    <a:pt x="1507" y="10363"/>
                    <a:pt x="2602" y="10135"/>
                  </a:cubicBezTo>
                  <a:cubicBezTo>
                    <a:pt x="3721" y="9907"/>
                    <a:pt x="4451" y="9838"/>
                    <a:pt x="4930" y="9907"/>
                  </a:cubicBezTo>
                  <a:cubicBezTo>
                    <a:pt x="5433" y="9952"/>
                    <a:pt x="9313" y="10066"/>
                    <a:pt x="10705" y="11162"/>
                  </a:cubicBezTo>
                  <a:cubicBezTo>
                    <a:pt x="12075" y="12280"/>
                    <a:pt x="18466" y="20292"/>
                    <a:pt x="22049" y="20132"/>
                  </a:cubicBezTo>
                  <a:cubicBezTo>
                    <a:pt x="25633" y="19995"/>
                    <a:pt x="28760" y="10454"/>
                    <a:pt x="29696" y="7510"/>
                  </a:cubicBezTo>
                  <a:cubicBezTo>
                    <a:pt x="29696" y="7510"/>
                    <a:pt x="24925" y="6026"/>
                    <a:pt x="23487" y="4406"/>
                  </a:cubicBezTo>
                  <a:close/>
                </a:path>
              </a:pathLst>
            </a:custGeom>
            <a:solidFill>
              <a:schemeClr val="dk1"/>
            </a:solidFill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2011;p36">
              <a:extLst>
                <a:ext uri="{FF2B5EF4-FFF2-40B4-BE49-F238E27FC236}">
                  <a16:creationId xmlns:a16="http://schemas.microsoft.com/office/drawing/2014/main" xmlns="" id="{37C8CAAE-0185-4866-BF32-02AAE667C634}"/>
                </a:ext>
              </a:extLst>
            </p:cNvPr>
            <p:cNvSpPr/>
            <p:nvPr/>
          </p:nvSpPr>
          <p:spPr>
            <a:xfrm>
              <a:off x="7204975" y="2914975"/>
              <a:ext cx="341850" cy="398400"/>
            </a:xfrm>
            <a:custGeom>
              <a:avLst/>
              <a:gdLst/>
              <a:ahLst/>
              <a:cxnLst/>
              <a:rect l="l" t="t" r="r" b="b"/>
              <a:pathLst>
                <a:path w="13674" h="15936" extrusionOk="0">
                  <a:moveTo>
                    <a:pt x="13186" y="0"/>
                  </a:moveTo>
                  <a:cubicBezTo>
                    <a:pt x="12905" y="0"/>
                    <a:pt x="12499" y="34"/>
                    <a:pt x="11961" y="161"/>
                  </a:cubicBezTo>
                  <a:cubicBezTo>
                    <a:pt x="10980" y="412"/>
                    <a:pt x="9565" y="982"/>
                    <a:pt x="7716" y="2283"/>
                  </a:cubicBezTo>
                  <a:cubicBezTo>
                    <a:pt x="4771" y="4338"/>
                    <a:pt x="2694" y="8150"/>
                    <a:pt x="1507" y="10204"/>
                  </a:cubicBezTo>
                  <a:cubicBezTo>
                    <a:pt x="1097" y="10934"/>
                    <a:pt x="777" y="11459"/>
                    <a:pt x="572" y="11596"/>
                  </a:cubicBezTo>
                  <a:cubicBezTo>
                    <a:pt x="1" y="12007"/>
                    <a:pt x="2306" y="14449"/>
                    <a:pt x="5205" y="15476"/>
                  </a:cubicBezTo>
                  <a:cubicBezTo>
                    <a:pt x="5976" y="15762"/>
                    <a:pt x="6785" y="15936"/>
                    <a:pt x="7594" y="15936"/>
                  </a:cubicBezTo>
                  <a:cubicBezTo>
                    <a:pt x="7886" y="15936"/>
                    <a:pt x="8178" y="15913"/>
                    <a:pt x="8469" y="15865"/>
                  </a:cubicBezTo>
                  <a:cubicBezTo>
                    <a:pt x="8469" y="15865"/>
                    <a:pt x="8492" y="15043"/>
                    <a:pt x="8560" y="13810"/>
                  </a:cubicBezTo>
                  <a:cubicBezTo>
                    <a:pt x="8720" y="11071"/>
                    <a:pt x="9177" y="6346"/>
                    <a:pt x="10409" y="4087"/>
                  </a:cubicBezTo>
                  <a:cubicBezTo>
                    <a:pt x="12213" y="823"/>
                    <a:pt x="13673" y="47"/>
                    <a:pt x="13673" y="47"/>
                  </a:cubicBezTo>
                  <a:cubicBezTo>
                    <a:pt x="13673" y="47"/>
                    <a:pt x="13515" y="0"/>
                    <a:pt x="13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2012;p36">
              <a:extLst>
                <a:ext uri="{FF2B5EF4-FFF2-40B4-BE49-F238E27FC236}">
                  <a16:creationId xmlns:a16="http://schemas.microsoft.com/office/drawing/2014/main" xmlns="" id="{AF0F0627-D4B2-4597-9D0F-266DED8F86FD}"/>
                </a:ext>
              </a:extLst>
            </p:cNvPr>
            <p:cNvSpPr/>
            <p:nvPr/>
          </p:nvSpPr>
          <p:spPr>
            <a:xfrm>
              <a:off x="7335100" y="2914975"/>
              <a:ext cx="211725" cy="398400"/>
            </a:xfrm>
            <a:custGeom>
              <a:avLst/>
              <a:gdLst/>
              <a:ahLst/>
              <a:cxnLst/>
              <a:rect l="l" t="t" r="r" b="b"/>
              <a:pathLst>
                <a:path w="8469" h="15936" extrusionOk="0">
                  <a:moveTo>
                    <a:pt x="7981" y="0"/>
                  </a:moveTo>
                  <a:cubicBezTo>
                    <a:pt x="7700" y="0"/>
                    <a:pt x="7294" y="34"/>
                    <a:pt x="6756" y="161"/>
                  </a:cubicBezTo>
                  <a:cubicBezTo>
                    <a:pt x="4862" y="2375"/>
                    <a:pt x="3036" y="4657"/>
                    <a:pt x="1940" y="7465"/>
                  </a:cubicBezTo>
                  <a:cubicBezTo>
                    <a:pt x="1233" y="9291"/>
                    <a:pt x="753" y="11163"/>
                    <a:pt x="388" y="13080"/>
                  </a:cubicBezTo>
                  <a:cubicBezTo>
                    <a:pt x="228" y="13879"/>
                    <a:pt x="114" y="14678"/>
                    <a:pt x="0" y="15476"/>
                  </a:cubicBezTo>
                  <a:cubicBezTo>
                    <a:pt x="771" y="15762"/>
                    <a:pt x="1580" y="15936"/>
                    <a:pt x="2389" y="15936"/>
                  </a:cubicBezTo>
                  <a:cubicBezTo>
                    <a:pt x="2681" y="15936"/>
                    <a:pt x="2973" y="15913"/>
                    <a:pt x="3264" y="15865"/>
                  </a:cubicBezTo>
                  <a:cubicBezTo>
                    <a:pt x="3264" y="15865"/>
                    <a:pt x="3287" y="15043"/>
                    <a:pt x="3355" y="13810"/>
                  </a:cubicBezTo>
                  <a:cubicBezTo>
                    <a:pt x="3515" y="11071"/>
                    <a:pt x="3972" y="6346"/>
                    <a:pt x="5204" y="4087"/>
                  </a:cubicBezTo>
                  <a:cubicBezTo>
                    <a:pt x="7008" y="823"/>
                    <a:pt x="8468" y="47"/>
                    <a:pt x="8468" y="47"/>
                  </a:cubicBezTo>
                  <a:cubicBezTo>
                    <a:pt x="8468" y="47"/>
                    <a:pt x="8310" y="0"/>
                    <a:pt x="7981" y="0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2013;p36">
              <a:extLst>
                <a:ext uri="{FF2B5EF4-FFF2-40B4-BE49-F238E27FC236}">
                  <a16:creationId xmlns:a16="http://schemas.microsoft.com/office/drawing/2014/main" xmlns="" id="{798E0FCE-E071-4898-BEAD-C11E1A713C5C}"/>
                </a:ext>
              </a:extLst>
            </p:cNvPr>
            <p:cNvSpPr/>
            <p:nvPr/>
          </p:nvSpPr>
          <p:spPr>
            <a:xfrm>
              <a:off x="7204975" y="2912125"/>
              <a:ext cx="341850" cy="404050"/>
            </a:xfrm>
            <a:custGeom>
              <a:avLst/>
              <a:gdLst/>
              <a:ahLst/>
              <a:cxnLst/>
              <a:rect l="l" t="t" r="r" b="b"/>
              <a:pathLst>
                <a:path w="13674" h="16162" fill="none" extrusionOk="0">
                  <a:moveTo>
                    <a:pt x="13673" y="161"/>
                  </a:moveTo>
                  <a:cubicBezTo>
                    <a:pt x="13673" y="161"/>
                    <a:pt x="12213" y="937"/>
                    <a:pt x="10409" y="4201"/>
                  </a:cubicBezTo>
                  <a:cubicBezTo>
                    <a:pt x="9177" y="6460"/>
                    <a:pt x="8720" y="11185"/>
                    <a:pt x="8560" y="13924"/>
                  </a:cubicBezTo>
                  <a:cubicBezTo>
                    <a:pt x="8492" y="15157"/>
                    <a:pt x="8469" y="15979"/>
                    <a:pt x="8469" y="15979"/>
                  </a:cubicBezTo>
                  <a:cubicBezTo>
                    <a:pt x="7374" y="16161"/>
                    <a:pt x="6255" y="15979"/>
                    <a:pt x="5205" y="15590"/>
                  </a:cubicBezTo>
                  <a:cubicBezTo>
                    <a:pt x="2306" y="14563"/>
                    <a:pt x="1" y="12121"/>
                    <a:pt x="572" y="11710"/>
                  </a:cubicBezTo>
                  <a:cubicBezTo>
                    <a:pt x="777" y="11573"/>
                    <a:pt x="1097" y="11048"/>
                    <a:pt x="1507" y="10318"/>
                  </a:cubicBezTo>
                  <a:cubicBezTo>
                    <a:pt x="2694" y="8264"/>
                    <a:pt x="4771" y="4452"/>
                    <a:pt x="7716" y="2397"/>
                  </a:cubicBezTo>
                  <a:cubicBezTo>
                    <a:pt x="9565" y="1096"/>
                    <a:pt x="10980" y="526"/>
                    <a:pt x="11961" y="275"/>
                  </a:cubicBezTo>
                  <a:cubicBezTo>
                    <a:pt x="13126" y="1"/>
                    <a:pt x="13673" y="161"/>
                    <a:pt x="13673" y="161"/>
                  </a:cubicBezTo>
                  <a:close/>
                </a:path>
              </a:pathLst>
            </a:custGeom>
            <a:noFill/>
            <a:ln w="9700" cap="rnd" cmpd="sng">
              <a:solidFill>
                <a:srgbClr val="4806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2014;p36">
              <a:extLst>
                <a:ext uri="{FF2B5EF4-FFF2-40B4-BE49-F238E27FC236}">
                  <a16:creationId xmlns:a16="http://schemas.microsoft.com/office/drawing/2014/main" xmlns="" id="{FCF2B723-29F5-49A6-8C7B-C9F6B4FC0371}"/>
                </a:ext>
              </a:extLst>
            </p:cNvPr>
            <p:cNvSpPr/>
            <p:nvPr/>
          </p:nvSpPr>
          <p:spPr>
            <a:xfrm>
              <a:off x="7204975" y="3170050"/>
              <a:ext cx="214025" cy="143325"/>
            </a:xfrm>
            <a:custGeom>
              <a:avLst/>
              <a:gdLst/>
              <a:ahLst/>
              <a:cxnLst/>
              <a:rect l="l" t="t" r="r" b="b"/>
              <a:pathLst>
                <a:path w="8561" h="5733" extrusionOk="0">
                  <a:moveTo>
                    <a:pt x="1507" y="1"/>
                  </a:moveTo>
                  <a:cubicBezTo>
                    <a:pt x="1097" y="731"/>
                    <a:pt x="777" y="1256"/>
                    <a:pt x="572" y="1393"/>
                  </a:cubicBezTo>
                  <a:cubicBezTo>
                    <a:pt x="1" y="1804"/>
                    <a:pt x="2306" y="4246"/>
                    <a:pt x="5205" y="5273"/>
                  </a:cubicBezTo>
                  <a:cubicBezTo>
                    <a:pt x="5976" y="5559"/>
                    <a:pt x="6785" y="5733"/>
                    <a:pt x="7594" y="5733"/>
                  </a:cubicBezTo>
                  <a:cubicBezTo>
                    <a:pt x="7886" y="5733"/>
                    <a:pt x="8178" y="5710"/>
                    <a:pt x="8469" y="5662"/>
                  </a:cubicBezTo>
                  <a:cubicBezTo>
                    <a:pt x="8469" y="5662"/>
                    <a:pt x="8492" y="4840"/>
                    <a:pt x="8560" y="3607"/>
                  </a:cubicBezTo>
                  <a:cubicBezTo>
                    <a:pt x="7442" y="3470"/>
                    <a:pt x="6461" y="3219"/>
                    <a:pt x="5593" y="2877"/>
                  </a:cubicBezTo>
                  <a:cubicBezTo>
                    <a:pt x="3722" y="2146"/>
                    <a:pt x="2398" y="1028"/>
                    <a:pt x="1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2015;p36">
              <a:extLst>
                <a:ext uri="{FF2B5EF4-FFF2-40B4-BE49-F238E27FC236}">
                  <a16:creationId xmlns:a16="http://schemas.microsoft.com/office/drawing/2014/main" xmlns="" id="{48604B53-50C4-4077-97EC-B4D2736375D5}"/>
                </a:ext>
              </a:extLst>
            </p:cNvPr>
            <p:cNvSpPr/>
            <p:nvPr/>
          </p:nvSpPr>
          <p:spPr>
            <a:xfrm>
              <a:off x="7204975" y="3170050"/>
              <a:ext cx="214025" cy="146125"/>
            </a:xfrm>
            <a:custGeom>
              <a:avLst/>
              <a:gdLst/>
              <a:ahLst/>
              <a:cxnLst/>
              <a:rect l="l" t="t" r="r" b="b"/>
              <a:pathLst>
                <a:path w="8561" h="5845" fill="none" extrusionOk="0">
                  <a:moveTo>
                    <a:pt x="8560" y="3607"/>
                  </a:moveTo>
                  <a:cubicBezTo>
                    <a:pt x="8492" y="4840"/>
                    <a:pt x="8469" y="5662"/>
                    <a:pt x="8469" y="5662"/>
                  </a:cubicBezTo>
                  <a:cubicBezTo>
                    <a:pt x="7374" y="5844"/>
                    <a:pt x="6255" y="5662"/>
                    <a:pt x="5205" y="5273"/>
                  </a:cubicBezTo>
                  <a:cubicBezTo>
                    <a:pt x="2306" y="4246"/>
                    <a:pt x="1" y="1804"/>
                    <a:pt x="572" y="1393"/>
                  </a:cubicBezTo>
                  <a:cubicBezTo>
                    <a:pt x="777" y="1256"/>
                    <a:pt x="1097" y="731"/>
                    <a:pt x="1507" y="1"/>
                  </a:cubicBezTo>
                  <a:cubicBezTo>
                    <a:pt x="2398" y="1028"/>
                    <a:pt x="3722" y="2146"/>
                    <a:pt x="5593" y="2877"/>
                  </a:cubicBezTo>
                  <a:cubicBezTo>
                    <a:pt x="6461" y="3219"/>
                    <a:pt x="7442" y="3470"/>
                    <a:pt x="8560" y="3607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2016;p36">
              <a:extLst>
                <a:ext uri="{FF2B5EF4-FFF2-40B4-BE49-F238E27FC236}">
                  <a16:creationId xmlns:a16="http://schemas.microsoft.com/office/drawing/2014/main" xmlns="" id="{98048E93-F5EB-4539-9695-BF8F33BBDC20}"/>
                </a:ext>
              </a:extLst>
            </p:cNvPr>
            <p:cNvSpPr/>
            <p:nvPr/>
          </p:nvSpPr>
          <p:spPr>
            <a:xfrm>
              <a:off x="7235225" y="2902300"/>
              <a:ext cx="294475" cy="827575"/>
            </a:xfrm>
            <a:custGeom>
              <a:avLst/>
              <a:gdLst/>
              <a:ahLst/>
              <a:cxnLst/>
              <a:rect l="l" t="t" r="r" b="b"/>
              <a:pathLst>
                <a:path w="11779" h="33103" extrusionOk="0">
                  <a:moveTo>
                    <a:pt x="11021" y="0"/>
                  </a:moveTo>
                  <a:cubicBezTo>
                    <a:pt x="10136" y="0"/>
                    <a:pt x="8497" y="234"/>
                    <a:pt x="6232" y="1535"/>
                  </a:cubicBezTo>
                  <a:cubicBezTo>
                    <a:pt x="1462" y="4251"/>
                    <a:pt x="1" y="10574"/>
                    <a:pt x="1" y="17170"/>
                  </a:cubicBezTo>
                  <a:cubicBezTo>
                    <a:pt x="1" y="24657"/>
                    <a:pt x="4703" y="33102"/>
                    <a:pt x="4703" y="33102"/>
                  </a:cubicBezTo>
                  <a:lnTo>
                    <a:pt x="6095" y="27693"/>
                  </a:lnTo>
                  <a:cubicBezTo>
                    <a:pt x="6095" y="27693"/>
                    <a:pt x="3059" y="21507"/>
                    <a:pt x="3310" y="15139"/>
                  </a:cubicBezTo>
                  <a:cubicBezTo>
                    <a:pt x="3561" y="8748"/>
                    <a:pt x="5410" y="5415"/>
                    <a:pt x="6803" y="4548"/>
                  </a:cubicBezTo>
                  <a:cubicBezTo>
                    <a:pt x="8066" y="3735"/>
                    <a:pt x="9191" y="3587"/>
                    <a:pt x="9843" y="3587"/>
                  </a:cubicBezTo>
                  <a:cubicBezTo>
                    <a:pt x="10215" y="3587"/>
                    <a:pt x="10432" y="3635"/>
                    <a:pt x="10432" y="3635"/>
                  </a:cubicBezTo>
                  <a:lnTo>
                    <a:pt x="11779" y="74"/>
                  </a:lnTo>
                  <a:cubicBezTo>
                    <a:pt x="11779" y="74"/>
                    <a:pt x="11519" y="0"/>
                    <a:pt x="11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2017;p36">
              <a:extLst>
                <a:ext uri="{FF2B5EF4-FFF2-40B4-BE49-F238E27FC236}">
                  <a16:creationId xmlns:a16="http://schemas.microsoft.com/office/drawing/2014/main" xmlns="" id="{86EBF733-8A2D-4883-B831-D3B2C8D66881}"/>
                </a:ext>
              </a:extLst>
            </p:cNvPr>
            <p:cNvSpPr/>
            <p:nvPr/>
          </p:nvSpPr>
          <p:spPr>
            <a:xfrm>
              <a:off x="7235225" y="2889875"/>
              <a:ext cx="294475" cy="840000"/>
            </a:xfrm>
            <a:custGeom>
              <a:avLst/>
              <a:gdLst/>
              <a:ahLst/>
              <a:cxnLst/>
              <a:rect l="l" t="t" r="r" b="b"/>
              <a:pathLst>
                <a:path w="11779" h="33600" fill="none" extrusionOk="0">
                  <a:moveTo>
                    <a:pt x="11779" y="571"/>
                  </a:moveTo>
                  <a:cubicBezTo>
                    <a:pt x="11779" y="571"/>
                    <a:pt x="9770" y="1"/>
                    <a:pt x="6232" y="2032"/>
                  </a:cubicBezTo>
                  <a:cubicBezTo>
                    <a:pt x="1462" y="4748"/>
                    <a:pt x="1" y="11071"/>
                    <a:pt x="1" y="17667"/>
                  </a:cubicBezTo>
                  <a:cubicBezTo>
                    <a:pt x="1" y="25154"/>
                    <a:pt x="4703" y="33599"/>
                    <a:pt x="4703" y="33599"/>
                  </a:cubicBezTo>
                  <a:lnTo>
                    <a:pt x="6095" y="28190"/>
                  </a:lnTo>
                  <a:cubicBezTo>
                    <a:pt x="6095" y="28190"/>
                    <a:pt x="3059" y="22004"/>
                    <a:pt x="3310" y="15636"/>
                  </a:cubicBezTo>
                  <a:cubicBezTo>
                    <a:pt x="3561" y="9245"/>
                    <a:pt x="5410" y="5912"/>
                    <a:pt x="6803" y="5045"/>
                  </a:cubicBezTo>
                  <a:cubicBezTo>
                    <a:pt x="8788" y="3767"/>
                    <a:pt x="10432" y="4132"/>
                    <a:pt x="10432" y="4132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2018;p36">
              <a:extLst>
                <a:ext uri="{FF2B5EF4-FFF2-40B4-BE49-F238E27FC236}">
                  <a16:creationId xmlns:a16="http://schemas.microsoft.com/office/drawing/2014/main" xmlns="" id="{C2BA6E54-1254-4BFD-8789-83B703C3A63F}"/>
                </a:ext>
              </a:extLst>
            </p:cNvPr>
            <p:cNvSpPr/>
            <p:nvPr/>
          </p:nvSpPr>
          <p:spPr>
            <a:xfrm>
              <a:off x="7252350" y="2894900"/>
              <a:ext cx="843425" cy="959150"/>
            </a:xfrm>
            <a:custGeom>
              <a:avLst/>
              <a:gdLst/>
              <a:ahLst/>
              <a:cxnLst/>
              <a:rect l="l" t="t" r="r" b="b"/>
              <a:pathLst>
                <a:path w="33737" h="38366" extrusionOk="0">
                  <a:moveTo>
                    <a:pt x="14961" y="1"/>
                  </a:moveTo>
                  <a:cubicBezTo>
                    <a:pt x="13145" y="1"/>
                    <a:pt x="11778" y="96"/>
                    <a:pt x="11778" y="96"/>
                  </a:cubicBezTo>
                  <a:cubicBezTo>
                    <a:pt x="10637" y="439"/>
                    <a:pt x="8765" y="1626"/>
                    <a:pt x="7579" y="4776"/>
                  </a:cubicBezTo>
                  <a:cubicBezTo>
                    <a:pt x="7145" y="5917"/>
                    <a:pt x="6780" y="7332"/>
                    <a:pt x="6597" y="9044"/>
                  </a:cubicBezTo>
                  <a:cubicBezTo>
                    <a:pt x="5889" y="15503"/>
                    <a:pt x="3173" y="26300"/>
                    <a:pt x="1963" y="29244"/>
                  </a:cubicBezTo>
                  <a:cubicBezTo>
                    <a:pt x="777" y="32189"/>
                    <a:pt x="1" y="32805"/>
                    <a:pt x="1416" y="34494"/>
                  </a:cubicBezTo>
                  <a:cubicBezTo>
                    <a:pt x="2570" y="35879"/>
                    <a:pt x="7759" y="38365"/>
                    <a:pt x="15225" y="38365"/>
                  </a:cubicBezTo>
                  <a:cubicBezTo>
                    <a:pt x="15878" y="38365"/>
                    <a:pt x="16548" y="38346"/>
                    <a:pt x="17234" y="38306"/>
                  </a:cubicBezTo>
                  <a:cubicBezTo>
                    <a:pt x="18215" y="38260"/>
                    <a:pt x="19242" y="38146"/>
                    <a:pt x="20315" y="38009"/>
                  </a:cubicBezTo>
                  <a:cubicBezTo>
                    <a:pt x="30427" y="36525"/>
                    <a:pt x="33029" y="33444"/>
                    <a:pt x="33371" y="32257"/>
                  </a:cubicBezTo>
                  <a:cubicBezTo>
                    <a:pt x="33736" y="31070"/>
                    <a:pt x="28897" y="21529"/>
                    <a:pt x="28258" y="15001"/>
                  </a:cubicBezTo>
                  <a:cubicBezTo>
                    <a:pt x="27688" y="9135"/>
                    <a:pt x="25428" y="1991"/>
                    <a:pt x="22027" y="804"/>
                  </a:cubicBezTo>
                  <a:cubicBezTo>
                    <a:pt x="20146" y="147"/>
                    <a:pt x="17209" y="1"/>
                    <a:pt x="14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2019;p36">
              <a:extLst>
                <a:ext uri="{FF2B5EF4-FFF2-40B4-BE49-F238E27FC236}">
                  <a16:creationId xmlns:a16="http://schemas.microsoft.com/office/drawing/2014/main" xmlns="" id="{5A059AC0-B5C9-4A4E-9DAB-5D14881FBE3D}"/>
                </a:ext>
              </a:extLst>
            </p:cNvPr>
            <p:cNvSpPr/>
            <p:nvPr/>
          </p:nvSpPr>
          <p:spPr>
            <a:xfrm>
              <a:off x="7441800" y="2894900"/>
              <a:ext cx="653975" cy="957650"/>
            </a:xfrm>
            <a:custGeom>
              <a:avLst/>
              <a:gdLst/>
              <a:ahLst/>
              <a:cxnLst/>
              <a:rect l="l" t="t" r="r" b="b"/>
              <a:pathLst>
                <a:path w="26159" h="38306" extrusionOk="0">
                  <a:moveTo>
                    <a:pt x="7383" y="1"/>
                  </a:moveTo>
                  <a:cubicBezTo>
                    <a:pt x="5567" y="1"/>
                    <a:pt x="4200" y="96"/>
                    <a:pt x="4200" y="96"/>
                  </a:cubicBezTo>
                  <a:cubicBezTo>
                    <a:pt x="3059" y="439"/>
                    <a:pt x="1187" y="1626"/>
                    <a:pt x="1" y="4776"/>
                  </a:cubicBezTo>
                  <a:cubicBezTo>
                    <a:pt x="366" y="5574"/>
                    <a:pt x="936" y="6236"/>
                    <a:pt x="1781" y="6670"/>
                  </a:cubicBezTo>
                  <a:cubicBezTo>
                    <a:pt x="2443" y="6990"/>
                    <a:pt x="3219" y="7104"/>
                    <a:pt x="3858" y="7469"/>
                  </a:cubicBezTo>
                  <a:cubicBezTo>
                    <a:pt x="5935" y="8633"/>
                    <a:pt x="5889" y="11577"/>
                    <a:pt x="5707" y="13974"/>
                  </a:cubicBezTo>
                  <a:cubicBezTo>
                    <a:pt x="5091" y="22237"/>
                    <a:pt x="6460" y="30659"/>
                    <a:pt x="9656" y="38306"/>
                  </a:cubicBezTo>
                  <a:cubicBezTo>
                    <a:pt x="10637" y="38260"/>
                    <a:pt x="11664" y="38146"/>
                    <a:pt x="12737" y="38009"/>
                  </a:cubicBezTo>
                  <a:cubicBezTo>
                    <a:pt x="22849" y="36525"/>
                    <a:pt x="25451" y="33444"/>
                    <a:pt x="25793" y="32257"/>
                  </a:cubicBezTo>
                  <a:cubicBezTo>
                    <a:pt x="26158" y="31070"/>
                    <a:pt x="21319" y="21529"/>
                    <a:pt x="20680" y="15001"/>
                  </a:cubicBezTo>
                  <a:cubicBezTo>
                    <a:pt x="20110" y="9135"/>
                    <a:pt x="17850" y="1991"/>
                    <a:pt x="14449" y="804"/>
                  </a:cubicBezTo>
                  <a:cubicBezTo>
                    <a:pt x="12568" y="147"/>
                    <a:pt x="9631" y="1"/>
                    <a:pt x="7383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2020;p36">
              <a:extLst>
                <a:ext uri="{FF2B5EF4-FFF2-40B4-BE49-F238E27FC236}">
                  <a16:creationId xmlns:a16="http://schemas.microsoft.com/office/drawing/2014/main" xmlns="" id="{B5346EFF-5D68-432F-B2CF-E6E975F852CB}"/>
                </a:ext>
              </a:extLst>
            </p:cNvPr>
            <p:cNvSpPr/>
            <p:nvPr/>
          </p:nvSpPr>
          <p:spPr>
            <a:xfrm>
              <a:off x="7252350" y="2885325"/>
              <a:ext cx="843425" cy="996325"/>
            </a:xfrm>
            <a:custGeom>
              <a:avLst/>
              <a:gdLst/>
              <a:ahLst/>
              <a:cxnLst/>
              <a:rect l="l" t="t" r="r" b="b"/>
              <a:pathLst>
                <a:path w="33737" h="39853" fill="none" extrusionOk="0">
                  <a:moveTo>
                    <a:pt x="11778" y="479"/>
                  </a:moveTo>
                  <a:cubicBezTo>
                    <a:pt x="10203" y="959"/>
                    <a:pt x="7305" y="2967"/>
                    <a:pt x="6597" y="9427"/>
                  </a:cubicBezTo>
                  <a:cubicBezTo>
                    <a:pt x="5889" y="15886"/>
                    <a:pt x="3173" y="26683"/>
                    <a:pt x="1963" y="29627"/>
                  </a:cubicBezTo>
                  <a:cubicBezTo>
                    <a:pt x="777" y="32572"/>
                    <a:pt x="1" y="33188"/>
                    <a:pt x="1416" y="34877"/>
                  </a:cubicBezTo>
                  <a:cubicBezTo>
                    <a:pt x="2808" y="36566"/>
                    <a:pt x="10181" y="39853"/>
                    <a:pt x="20315" y="38392"/>
                  </a:cubicBezTo>
                  <a:cubicBezTo>
                    <a:pt x="30427" y="36908"/>
                    <a:pt x="33029" y="33827"/>
                    <a:pt x="33371" y="32640"/>
                  </a:cubicBezTo>
                  <a:cubicBezTo>
                    <a:pt x="33736" y="31430"/>
                    <a:pt x="28897" y="21912"/>
                    <a:pt x="28258" y="15384"/>
                  </a:cubicBezTo>
                  <a:cubicBezTo>
                    <a:pt x="27688" y="9518"/>
                    <a:pt x="25428" y="2374"/>
                    <a:pt x="22027" y="1187"/>
                  </a:cubicBezTo>
                  <a:cubicBezTo>
                    <a:pt x="18626" y="0"/>
                    <a:pt x="11778" y="479"/>
                    <a:pt x="11778" y="479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2021;p36">
              <a:extLst>
                <a:ext uri="{FF2B5EF4-FFF2-40B4-BE49-F238E27FC236}">
                  <a16:creationId xmlns:a16="http://schemas.microsoft.com/office/drawing/2014/main" xmlns="" id="{77C928E0-C61B-4CA8-ABF9-190D42685930}"/>
                </a:ext>
              </a:extLst>
            </p:cNvPr>
            <p:cNvSpPr/>
            <p:nvPr/>
          </p:nvSpPr>
          <p:spPr>
            <a:xfrm>
              <a:off x="7663775" y="2917400"/>
              <a:ext cx="505600" cy="915400"/>
            </a:xfrm>
            <a:custGeom>
              <a:avLst/>
              <a:gdLst/>
              <a:ahLst/>
              <a:cxnLst/>
              <a:rect l="l" t="t" r="r" b="b"/>
              <a:pathLst>
                <a:path w="20224" h="36616" extrusionOk="0">
                  <a:moveTo>
                    <a:pt x="7212" y="0"/>
                  </a:moveTo>
                  <a:cubicBezTo>
                    <a:pt x="6417" y="0"/>
                    <a:pt x="5479" y="147"/>
                    <a:pt x="4451" y="589"/>
                  </a:cubicBezTo>
                  <a:cubicBezTo>
                    <a:pt x="1347" y="1890"/>
                    <a:pt x="1" y="11294"/>
                    <a:pt x="1484" y="18963"/>
                  </a:cubicBezTo>
                  <a:cubicBezTo>
                    <a:pt x="3242" y="27956"/>
                    <a:pt x="6369" y="32133"/>
                    <a:pt x="9815" y="34964"/>
                  </a:cubicBezTo>
                  <a:cubicBezTo>
                    <a:pt x="11352" y="36224"/>
                    <a:pt x="13215" y="36616"/>
                    <a:pt x="14938" y="36616"/>
                  </a:cubicBezTo>
                  <a:cubicBezTo>
                    <a:pt x="17771" y="36616"/>
                    <a:pt x="20224" y="35557"/>
                    <a:pt x="20224" y="35557"/>
                  </a:cubicBezTo>
                  <a:cubicBezTo>
                    <a:pt x="20224" y="35557"/>
                    <a:pt x="16503" y="34187"/>
                    <a:pt x="15887" y="33891"/>
                  </a:cubicBezTo>
                  <a:cubicBezTo>
                    <a:pt x="15294" y="33594"/>
                    <a:pt x="9039" y="31448"/>
                    <a:pt x="6529" y="21702"/>
                  </a:cubicBezTo>
                  <a:cubicBezTo>
                    <a:pt x="4018" y="11956"/>
                    <a:pt x="3721" y="1502"/>
                    <a:pt x="9815" y="589"/>
                  </a:cubicBezTo>
                  <a:cubicBezTo>
                    <a:pt x="9815" y="589"/>
                    <a:pt x="8801" y="0"/>
                    <a:pt x="7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2022;p36">
              <a:extLst>
                <a:ext uri="{FF2B5EF4-FFF2-40B4-BE49-F238E27FC236}">
                  <a16:creationId xmlns:a16="http://schemas.microsoft.com/office/drawing/2014/main" xmlns="" id="{3DD4CC27-756A-4801-A243-3AF4BE982061}"/>
                </a:ext>
              </a:extLst>
            </p:cNvPr>
            <p:cNvSpPr/>
            <p:nvPr/>
          </p:nvSpPr>
          <p:spPr>
            <a:xfrm>
              <a:off x="7663775" y="2899000"/>
              <a:ext cx="505600" cy="975825"/>
            </a:xfrm>
            <a:custGeom>
              <a:avLst/>
              <a:gdLst/>
              <a:ahLst/>
              <a:cxnLst/>
              <a:rect l="l" t="t" r="r" b="b"/>
              <a:pathLst>
                <a:path w="20224" h="39033" fill="none" extrusionOk="0">
                  <a:moveTo>
                    <a:pt x="9815" y="1325"/>
                  </a:moveTo>
                  <a:cubicBezTo>
                    <a:pt x="9815" y="1325"/>
                    <a:pt x="7533" y="1"/>
                    <a:pt x="4451" y="1325"/>
                  </a:cubicBezTo>
                  <a:cubicBezTo>
                    <a:pt x="1347" y="2626"/>
                    <a:pt x="1" y="12030"/>
                    <a:pt x="1484" y="19699"/>
                  </a:cubicBezTo>
                  <a:cubicBezTo>
                    <a:pt x="3242" y="28692"/>
                    <a:pt x="6369" y="32869"/>
                    <a:pt x="9815" y="35700"/>
                  </a:cubicBezTo>
                  <a:cubicBezTo>
                    <a:pt x="13878" y="39032"/>
                    <a:pt x="20224" y="36293"/>
                    <a:pt x="20224" y="36293"/>
                  </a:cubicBezTo>
                  <a:cubicBezTo>
                    <a:pt x="20224" y="36293"/>
                    <a:pt x="16503" y="34923"/>
                    <a:pt x="15887" y="34627"/>
                  </a:cubicBezTo>
                  <a:cubicBezTo>
                    <a:pt x="15294" y="34330"/>
                    <a:pt x="9039" y="32184"/>
                    <a:pt x="6529" y="22438"/>
                  </a:cubicBezTo>
                  <a:cubicBezTo>
                    <a:pt x="4018" y="12692"/>
                    <a:pt x="3721" y="2238"/>
                    <a:pt x="9815" y="1325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2023;p36">
              <a:extLst>
                <a:ext uri="{FF2B5EF4-FFF2-40B4-BE49-F238E27FC236}">
                  <a16:creationId xmlns:a16="http://schemas.microsoft.com/office/drawing/2014/main" xmlns="" id="{B1BAAB48-496A-468A-BED2-88EB80324B26}"/>
                </a:ext>
              </a:extLst>
            </p:cNvPr>
            <p:cNvSpPr/>
            <p:nvPr/>
          </p:nvSpPr>
          <p:spPr>
            <a:xfrm>
              <a:off x="7688875" y="3237400"/>
              <a:ext cx="656625" cy="533650"/>
            </a:xfrm>
            <a:custGeom>
              <a:avLst/>
              <a:gdLst/>
              <a:ahLst/>
              <a:cxnLst/>
              <a:rect l="l" t="t" r="r" b="b"/>
              <a:pathLst>
                <a:path w="26265" h="21346" extrusionOk="0">
                  <a:moveTo>
                    <a:pt x="18695" y="0"/>
                  </a:moveTo>
                  <a:cubicBezTo>
                    <a:pt x="18695" y="0"/>
                    <a:pt x="15568" y="3127"/>
                    <a:pt x="11550" y="5250"/>
                  </a:cubicBezTo>
                  <a:cubicBezTo>
                    <a:pt x="11550" y="5250"/>
                    <a:pt x="12075" y="6232"/>
                    <a:pt x="12737" y="7533"/>
                  </a:cubicBezTo>
                  <a:cubicBezTo>
                    <a:pt x="13513" y="9016"/>
                    <a:pt x="14449" y="10911"/>
                    <a:pt x="14974" y="12257"/>
                  </a:cubicBezTo>
                  <a:cubicBezTo>
                    <a:pt x="14974" y="12257"/>
                    <a:pt x="14130" y="11801"/>
                    <a:pt x="12144" y="11185"/>
                  </a:cubicBezTo>
                  <a:cubicBezTo>
                    <a:pt x="10090" y="10568"/>
                    <a:pt x="9405" y="11048"/>
                    <a:pt x="9177" y="10431"/>
                  </a:cubicBezTo>
                  <a:cubicBezTo>
                    <a:pt x="8948" y="9815"/>
                    <a:pt x="6803" y="5296"/>
                    <a:pt x="4520" y="4314"/>
                  </a:cubicBezTo>
                  <a:lnTo>
                    <a:pt x="4520" y="4314"/>
                  </a:lnTo>
                  <a:cubicBezTo>
                    <a:pt x="4520" y="4314"/>
                    <a:pt x="4771" y="5707"/>
                    <a:pt x="4908" y="6323"/>
                  </a:cubicBezTo>
                  <a:cubicBezTo>
                    <a:pt x="4908" y="6323"/>
                    <a:pt x="4035" y="5919"/>
                    <a:pt x="3013" y="5919"/>
                  </a:cubicBezTo>
                  <a:cubicBezTo>
                    <a:pt x="2557" y="5919"/>
                    <a:pt x="2072" y="5999"/>
                    <a:pt x="1621" y="6232"/>
                  </a:cubicBezTo>
                  <a:cubicBezTo>
                    <a:pt x="183" y="7008"/>
                    <a:pt x="1" y="8811"/>
                    <a:pt x="1119" y="8971"/>
                  </a:cubicBezTo>
                  <a:cubicBezTo>
                    <a:pt x="1119" y="8971"/>
                    <a:pt x="422" y="10546"/>
                    <a:pt x="1529" y="10546"/>
                  </a:cubicBezTo>
                  <a:cubicBezTo>
                    <a:pt x="1537" y="10546"/>
                    <a:pt x="1545" y="10546"/>
                    <a:pt x="1553" y="10546"/>
                  </a:cubicBezTo>
                  <a:lnTo>
                    <a:pt x="1553" y="10546"/>
                  </a:lnTo>
                  <a:cubicBezTo>
                    <a:pt x="1553" y="10546"/>
                    <a:pt x="845" y="11892"/>
                    <a:pt x="2078" y="12166"/>
                  </a:cubicBezTo>
                  <a:cubicBezTo>
                    <a:pt x="2078" y="12166"/>
                    <a:pt x="1599" y="13239"/>
                    <a:pt x="2649" y="13627"/>
                  </a:cubicBezTo>
                  <a:cubicBezTo>
                    <a:pt x="2794" y="13681"/>
                    <a:pt x="2941" y="13703"/>
                    <a:pt x="3088" y="13703"/>
                  </a:cubicBezTo>
                  <a:cubicBezTo>
                    <a:pt x="3876" y="13703"/>
                    <a:pt x="4648" y="13048"/>
                    <a:pt x="5047" y="13048"/>
                  </a:cubicBezTo>
                  <a:cubicBezTo>
                    <a:pt x="5109" y="13048"/>
                    <a:pt x="5162" y="13065"/>
                    <a:pt x="5205" y="13102"/>
                  </a:cubicBezTo>
                  <a:cubicBezTo>
                    <a:pt x="5593" y="13399"/>
                    <a:pt x="5935" y="14700"/>
                    <a:pt x="8127" y="15156"/>
                  </a:cubicBezTo>
                  <a:cubicBezTo>
                    <a:pt x="8127" y="15156"/>
                    <a:pt x="10615" y="19561"/>
                    <a:pt x="18467" y="21091"/>
                  </a:cubicBezTo>
                  <a:cubicBezTo>
                    <a:pt x="19243" y="21251"/>
                    <a:pt x="19950" y="21319"/>
                    <a:pt x="20566" y="21342"/>
                  </a:cubicBezTo>
                  <a:cubicBezTo>
                    <a:pt x="20657" y="21344"/>
                    <a:pt x="20745" y="21346"/>
                    <a:pt x="20832" y="21346"/>
                  </a:cubicBezTo>
                  <a:cubicBezTo>
                    <a:pt x="26265" y="21346"/>
                    <a:pt x="26012" y="16500"/>
                    <a:pt x="25405" y="13467"/>
                  </a:cubicBezTo>
                  <a:cubicBezTo>
                    <a:pt x="24721" y="10043"/>
                    <a:pt x="21890" y="3196"/>
                    <a:pt x="18695" y="0"/>
                  </a:cubicBez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2024;p36">
              <a:extLst>
                <a:ext uri="{FF2B5EF4-FFF2-40B4-BE49-F238E27FC236}">
                  <a16:creationId xmlns:a16="http://schemas.microsoft.com/office/drawing/2014/main" xmlns="" id="{F5648420-423F-4FD2-A66F-A5DC71EA9131}"/>
                </a:ext>
              </a:extLst>
            </p:cNvPr>
            <p:cNvSpPr/>
            <p:nvPr/>
          </p:nvSpPr>
          <p:spPr>
            <a:xfrm>
              <a:off x="7977625" y="3237400"/>
              <a:ext cx="367875" cy="533650"/>
            </a:xfrm>
            <a:custGeom>
              <a:avLst/>
              <a:gdLst/>
              <a:ahLst/>
              <a:cxnLst/>
              <a:rect l="l" t="t" r="r" b="b"/>
              <a:pathLst>
                <a:path w="14715" h="21346" extrusionOk="0">
                  <a:moveTo>
                    <a:pt x="7145" y="0"/>
                  </a:moveTo>
                  <a:cubicBezTo>
                    <a:pt x="7145" y="0"/>
                    <a:pt x="4018" y="3127"/>
                    <a:pt x="0" y="5250"/>
                  </a:cubicBezTo>
                  <a:cubicBezTo>
                    <a:pt x="0" y="5250"/>
                    <a:pt x="525" y="6232"/>
                    <a:pt x="1187" y="7533"/>
                  </a:cubicBezTo>
                  <a:cubicBezTo>
                    <a:pt x="2237" y="7213"/>
                    <a:pt x="3333" y="6597"/>
                    <a:pt x="4246" y="6209"/>
                  </a:cubicBezTo>
                  <a:cubicBezTo>
                    <a:pt x="4689" y="6035"/>
                    <a:pt x="5165" y="5846"/>
                    <a:pt x="5632" y="5846"/>
                  </a:cubicBezTo>
                  <a:cubicBezTo>
                    <a:pt x="5718" y="5846"/>
                    <a:pt x="5804" y="5852"/>
                    <a:pt x="5889" y="5866"/>
                  </a:cubicBezTo>
                  <a:cubicBezTo>
                    <a:pt x="6529" y="5935"/>
                    <a:pt x="7053" y="6368"/>
                    <a:pt x="7487" y="6848"/>
                  </a:cubicBezTo>
                  <a:cubicBezTo>
                    <a:pt x="8857" y="8331"/>
                    <a:pt x="9633" y="10249"/>
                    <a:pt x="10272" y="12166"/>
                  </a:cubicBezTo>
                  <a:cubicBezTo>
                    <a:pt x="10842" y="13810"/>
                    <a:pt x="11345" y="15544"/>
                    <a:pt x="11208" y="17279"/>
                  </a:cubicBezTo>
                  <a:cubicBezTo>
                    <a:pt x="11094" y="18877"/>
                    <a:pt x="10363" y="20497"/>
                    <a:pt x="9016" y="21342"/>
                  </a:cubicBezTo>
                  <a:cubicBezTo>
                    <a:pt x="9107" y="21344"/>
                    <a:pt x="9195" y="21346"/>
                    <a:pt x="9282" y="21346"/>
                  </a:cubicBezTo>
                  <a:cubicBezTo>
                    <a:pt x="14715" y="21346"/>
                    <a:pt x="14462" y="16500"/>
                    <a:pt x="13855" y="13467"/>
                  </a:cubicBezTo>
                  <a:cubicBezTo>
                    <a:pt x="13171" y="10043"/>
                    <a:pt x="10340" y="3196"/>
                    <a:pt x="7145" y="0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2025;p36">
              <a:extLst>
                <a:ext uri="{FF2B5EF4-FFF2-40B4-BE49-F238E27FC236}">
                  <a16:creationId xmlns:a16="http://schemas.microsoft.com/office/drawing/2014/main" xmlns="" id="{D70D5981-D42D-4CF6-BCF5-56F439F1357E}"/>
                </a:ext>
              </a:extLst>
            </p:cNvPr>
            <p:cNvSpPr/>
            <p:nvPr/>
          </p:nvSpPr>
          <p:spPr>
            <a:xfrm>
              <a:off x="7688875" y="3237400"/>
              <a:ext cx="657975" cy="565525"/>
            </a:xfrm>
            <a:custGeom>
              <a:avLst/>
              <a:gdLst/>
              <a:ahLst/>
              <a:cxnLst/>
              <a:rect l="l" t="t" r="r" b="b"/>
              <a:pathLst>
                <a:path w="26319" h="22621" fill="none" extrusionOk="0">
                  <a:moveTo>
                    <a:pt x="12144" y="11185"/>
                  </a:moveTo>
                  <a:cubicBezTo>
                    <a:pt x="10090" y="10546"/>
                    <a:pt x="9405" y="11025"/>
                    <a:pt x="9177" y="10431"/>
                  </a:cubicBezTo>
                  <a:cubicBezTo>
                    <a:pt x="8948" y="9815"/>
                    <a:pt x="6803" y="5296"/>
                    <a:pt x="4520" y="4314"/>
                  </a:cubicBezTo>
                  <a:cubicBezTo>
                    <a:pt x="4520" y="4314"/>
                    <a:pt x="4771" y="5707"/>
                    <a:pt x="4908" y="6323"/>
                  </a:cubicBezTo>
                  <a:cubicBezTo>
                    <a:pt x="4908" y="6323"/>
                    <a:pt x="3082" y="5478"/>
                    <a:pt x="1621" y="6232"/>
                  </a:cubicBezTo>
                  <a:cubicBezTo>
                    <a:pt x="183" y="7008"/>
                    <a:pt x="1" y="8811"/>
                    <a:pt x="1119" y="8971"/>
                  </a:cubicBezTo>
                  <a:cubicBezTo>
                    <a:pt x="1119" y="8971"/>
                    <a:pt x="412" y="10568"/>
                    <a:pt x="1553" y="10523"/>
                  </a:cubicBezTo>
                  <a:cubicBezTo>
                    <a:pt x="1553" y="10523"/>
                    <a:pt x="845" y="11892"/>
                    <a:pt x="2078" y="12143"/>
                  </a:cubicBezTo>
                  <a:cubicBezTo>
                    <a:pt x="2078" y="12143"/>
                    <a:pt x="1599" y="13239"/>
                    <a:pt x="2649" y="13627"/>
                  </a:cubicBezTo>
                  <a:cubicBezTo>
                    <a:pt x="3699" y="14015"/>
                    <a:pt x="4840" y="12782"/>
                    <a:pt x="5205" y="13102"/>
                  </a:cubicBezTo>
                  <a:cubicBezTo>
                    <a:pt x="5593" y="13399"/>
                    <a:pt x="5935" y="14677"/>
                    <a:pt x="8127" y="15156"/>
                  </a:cubicBezTo>
                  <a:cubicBezTo>
                    <a:pt x="8127" y="15156"/>
                    <a:pt x="10615" y="19561"/>
                    <a:pt x="18467" y="21091"/>
                  </a:cubicBezTo>
                  <a:cubicBezTo>
                    <a:pt x="26318" y="22620"/>
                    <a:pt x="26090" y="16891"/>
                    <a:pt x="25405" y="13467"/>
                  </a:cubicBezTo>
                  <a:cubicBezTo>
                    <a:pt x="24721" y="10043"/>
                    <a:pt x="21890" y="3196"/>
                    <a:pt x="18695" y="0"/>
                  </a:cubicBezTo>
                  <a:cubicBezTo>
                    <a:pt x="18695" y="0"/>
                    <a:pt x="15568" y="3127"/>
                    <a:pt x="11550" y="5250"/>
                  </a:cubicBezTo>
                  <a:cubicBezTo>
                    <a:pt x="11550" y="5250"/>
                    <a:pt x="13970" y="9747"/>
                    <a:pt x="14974" y="12257"/>
                  </a:cubicBezTo>
                  <a:cubicBezTo>
                    <a:pt x="14974" y="12257"/>
                    <a:pt x="14130" y="11801"/>
                    <a:pt x="12144" y="11185"/>
                  </a:cubicBezTo>
                  <a:close/>
                </a:path>
              </a:pathLst>
            </a:custGeom>
            <a:solidFill>
              <a:schemeClr val="dk1"/>
            </a:solidFill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2026;p36">
              <a:extLst>
                <a:ext uri="{FF2B5EF4-FFF2-40B4-BE49-F238E27FC236}">
                  <a16:creationId xmlns:a16="http://schemas.microsoft.com/office/drawing/2014/main" xmlns="" id="{1E26532B-2EEB-4B25-AF03-73B290601226}"/>
                </a:ext>
              </a:extLst>
            </p:cNvPr>
            <p:cNvSpPr/>
            <p:nvPr/>
          </p:nvSpPr>
          <p:spPr>
            <a:xfrm>
              <a:off x="8063225" y="3543825"/>
              <a:ext cx="97025" cy="39975"/>
            </a:xfrm>
            <a:custGeom>
              <a:avLst/>
              <a:gdLst/>
              <a:ahLst/>
              <a:cxnLst/>
              <a:rect l="l" t="t" r="r" b="b"/>
              <a:pathLst>
                <a:path w="3881" h="1599" fill="none" extrusionOk="0">
                  <a:moveTo>
                    <a:pt x="0" y="0"/>
                  </a:moveTo>
                  <a:cubicBezTo>
                    <a:pt x="1438" y="388"/>
                    <a:pt x="3881" y="1598"/>
                    <a:pt x="3881" y="1598"/>
                  </a:cubicBezTo>
                </a:path>
              </a:pathLst>
            </a:custGeom>
            <a:solidFill>
              <a:schemeClr val="dk1"/>
            </a:solidFill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2027;p36">
              <a:extLst>
                <a:ext uri="{FF2B5EF4-FFF2-40B4-BE49-F238E27FC236}">
                  <a16:creationId xmlns:a16="http://schemas.microsoft.com/office/drawing/2014/main" xmlns="" id="{95950BC4-8844-49EE-BCE3-271405768510}"/>
                </a:ext>
              </a:extLst>
            </p:cNvPr>
            <p:cNvSpPr/>
            <p:nvPr/>
          </p:nvSpPr>
          <p:spPr>
            <a:xfrm>
              <a:off x="7716850" y="3425700"/>
              <a:ext cx="61650" cy="35975"/>
            </a:xfrm>
            <a:custGeom>
              <a:avLst/>
              <a:gdLst/>
              <a:ahLst/>
              <a:cxnLst/>
              <a:rect l="l" t="t" r="r" b="b"/>
              <a:pathLst>
                <a:path w="2466" h="1439" fill="none" extrusionOk="0">
                  <a:moveTo>
                    <a:pt x="0" y="1439"/>
                  </a:moveTo>
                  <a:cubicBezTo>
                    <a:pt x="434" y="685"/>
                    <a:pt x="1210" y="1"/>
                    <a:pt x="2465" y="297"/>
                  </a:cubicBezTo>
                </a:path>
              </a:pathLst>
            </a:custGeom>
            <a:solidFill>
              <a:schemeClr val="dk1"/>
            </a:solidFill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2028;p36">
              <a:extLst>
                <a:ext uri="{FF2B5EF4-FFF2-40B4-BE49-F238E27FC236}">
                  <a16:creationId xmlns:a16="http://schemas.microsoft.com/office/drawing/2014/main" xmlns="" id="{7629E778-C77B-44B5-93B9-C4BD8A394BAC}"/>
                </a:ext>
              </a:extLst>
            </p:cNvPr>
            <p:cNvSpPr/>
            <p:nvPr/>
          </p:nvSpPr>
          <p:spPr>
            <a:xfrm>
              <a:off x="7727675" y="3467350"/>
              <a:ext cx="78225" cy="33125"/>
            </a:xfrm>
            <a:custGeom>
              <a:avLst/>
              <a:gdLst/>
              <a:ahLst/>
              <a:cxnLst/>
              <a:rect l="l" t="t" r="r" b="b"/>
              <a:pathLst>
                <a:path w="3129" h="1325" fill="none" extrusionOk="0">
                  <a:moveTo>
                    <a:pt x="1" y="1325"/>
                  </a:moveTo>
                  <a:cubicBezTo>
                    <a:pt x="686" y="229"/>
                    <a:pt x="2672" y="1"/>
                    <a:pt x="3128" y="389"/>
                  </a:cubicBezTo>
                </a:path>
              </a:pathLst>
            </a:custGeom>
            <a:solidFill>
              <a:schemeClr val="dk1"/>
            </a:solidFill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2029;p36">
              <a:extLst>
                <a:ext uri="{FF2B5EF4-FFF2-40B4-BE49-F238E27FC236}">
                  <a16:creationId xmlns:a16="http://schemas.microsoft.com/office/drawing/2014/main" xmlns="" id="{FF6E2C99-3119-4FDB-BAA2-04307AD20B63}"/>
                </a:ext>
              </a:extLst>
            </p:cNvPr>
            <p:cNvSpPr/>
            <p:nvPr/>
          </p:nvSpPr>
          <p:spPr>
            <a:xfrm>
              <a:off x="7740800" y="3518725"/>
              <a:ext cx="76500" cy="22275"/>
            </a:xfrm>
            <a:custGeom>
              <a:avLst/>
              <a:gdLst/>
              <a:ahLst/>
              <a:cxnLst/>
              <a:rect l="l" t="t" r="r" b="b"/>
              <a:pathLst>
                <a:path w="3060" h="891" fill="none" extrusionOk="0">
                  <a:moveTo>
                    <a:pt x="1" y="890"/>
                  </a:moveTo>
                  <a:cubicBezTo>
                    <a:pt x="549" y="0"/>
                    <a:pt x="2831" y="0"/>
                    <a:pt x="3060" y="320"/>
                  </a:cubicBezTo>
                </a:path>
              </a:pathLst>
            </a:custGeom>
            <a:noFill/>
            <a:ln w="12550" cap="rnd" cmpd="sng">
              <a:solidFill>
                <a:srgbClr val="4806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2030;p36">
              <a:extLst>
                <a:ext uri="{FF2B5EF4-FFF2-40B4-BE49-F238E27FC236}">
                  <a16:creationId xmlns:a16="http://schemas.microsoft.com/office/drawing/2014/main" xmlns="" id="{11E8D039-C948-4B34-8EA8-F36121DD2814}"/>
                </a:ext>
              </a:extLst>
            </p:cNvPr>
            <p:cNvSpPr/>
            <p:nvPr/>
          </p:nvSpPr>
          <p:spPr>
            <a:xfrm>
              <a:off x="7750500" y="2932225"/>
              <a:ext cx="501625" cy="482200"/>
            </a:xfrm>
            <a:custGeom>
              <a:avLst/>
              <a:gdLst/>
              <a:ahLst/>
              <a:cxnLst/>
              <a:rect l="l" t="t" r="r" b="b"/>
              <a:pathLst>
                <a:path w="20065" h="19288" extrusionOk="0">
                  <a:moveTo>
                    <a:pt x="6213" y="1"/>
                  </a:moveTo>
                  <a:cubicBezTo>
                    <a:pt x="5398" y="1"/>
                    <a:pt x="4628" y="190"/>
                    <a:pt x="3927" y="612"/>
                  </a:cubicBezTo>
                  <a:cubicBezTo>
                    <a:pt x="3311" y="977"/>
                    <a:pt x="2786" y="1388"/>
                    <a:pt x="2398" y="1845"/>
                  </a:cubicBezTo>
                  <a:cubicBezTo>
                    <a:pt x="1" y="4492"/>
                    <a:pt x="1256" y="8258"/>
                    <a:pt x="2489" y="10838"/>
                  </a:cubicBezTo>
                  <a:cubicBezTo>
                    <a:pt x="3425" y="12801"/>
                    <a:pt x="4886" y="15266"/>
                    <a:pt x="5913" y="16978"/>
                  </a:cubicBezTo>
                  <a:cubicBezTo>
                    <a:pt x="6461" y="17914"/>
                    <a:pt x="6894" y="18621"/>
                    <a:pt x="7008" y="18918"/>
                  </a:cubicBezTo>
                  <a:cubicBezTo>
                    <a:pt x="7107" y="19162"/>
                    <a:pt x="7271" y="19288"/>
                    <a:pt x="7545" y="19288"/>
                  </a:cubicBezTo>
                  <a:cubicBezTo>
                    <a:pt x="8220" y="19288"/>
                    <a:pt x="9564" y="18526"/>
                    <a:pt x="12258" y="16886"/>
                  </a:cubicBezTo>
                  <a:cubicBezTo>
                    <a:pt x="12989" y="16430"/>
                    <a:pt x="13673" y="15928"/>
                    <a:pt x="14335" y="15426"/>
                  </a:cubicBezTo>
                  <a:cubicBezTo>
                    <a:pt x="17097" y="13212"/>
                    <a:pt x="19106" y="10541"/>
                    <a:pt x="19631" y="9514"/>
                  </a:cubicBezTo>
                  <a:cubicBezTo>
                    <a:pt x="20064" y="8669"/>
                    <a:pt x="19471" y="8281"/>
                    <a:pt x="17828" y="7026"/>
                  </a:cubicBezTo>
                  <a:cubicBezTo>
                    <a:pt x="17097" y="6478"/>
                    <a:pt x="16161" y="5725"/>
                    <a:pt x="14997" y="4675"/>
                  </a:cubicBezTo>
                  <a:cubicBezTo>
                    <a:pt x="12136" y="2095"/>
                    <a:pt x="8925" y="1"/>
                    <a:pt x="6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2031;p36">
              <a:extLst>
                <a:ext uri="{FF2B5EF4-FFF2-40B4-BE49-F238E27FC236}">
                  <a16:creationId xmlns:a16="http://schemas.microsoft.com/office/drawing/2014/main" xmlns="" id="{4C2283A2-92E6-47B4-849E-2B27653CE797}"/>
                </a:ext>
              </a:extLst>
            </p:cNvPr>
            <p:cNvSpPr/>
            <p:nvPr/>
          </p:nvSpPr>
          <p:spPr>
            <a:xfrm>
              <a:off x="7810425" y="2932225"/>
              <a:ext cx="441700" cy="385650"/>
            </a:xfrm>
            <a:custGeom>
              <a:avLst/>
              <a:gdLst/>
              <a:ahLst/>
              <a:cxnLst/>
              <a:rect l="l" t="t" r="r" b="b"/>
              <a:pathLst>
                <a:path w="17668" h="15426" extrusionOk="0">
                  <a:moveTo>
                    <a:pt x="3816" y="1"/>
                  </a:moveTo>
                  <a:cubicBezTo>
                    <a:pt x="3001" y="1"/>
                    <a:pt x="2231" y="190"/>
                    <a:pt x="1530" y="612"/>
                  </a:cubicBezTo>
                  <a:cubicBezTo>
                    <a:pt x="914" y="977"/>
                    <a:pt x="389" y="1388"/>
                    <a:pt x="1" y="1845"/>
                  </a:cubicBezTo>
                  <a:cubicBezTo>
                    <a:pt x="366" y="1845"/>
                    <a:pt x="731" y="1913"/>
                    <a:pt x="1073" y="2027"/>
                  </a:cubicBezTo>
                  <a:cubicBezTo>
                    <a:pt x="2283" y="2438"/>
                    <a:pt x="3242" y="3351"/>
                    <a:pt x="4109" y="4264"/>
                  </a:cubicBezTo>
                  <a:cubicBezTo>
                    <a:pt x="6940" y="7208"/>
                    <a:pt x="9359" y="10564"/>
                    <a:pt x="11276" y="14170"/>
                  </a:cubicBezTo>
                  <a:cubicBezTo>
                    <a:pt x="11482" y="14581"/>
                    <a:pt x="11710" y="15015"/>
                    <a:pt x="11938" y="15426"/>
                  </a:cubicBezTo>
                  <a:cubicBezTo>
                    <a:pt x="14700" y="13212"/>
                    <a:pt x="16709" y="10541"/>
                    <a:pt x="17234" y="9514"/>
                  </a:cubicBezTo>
                  <a:cubicBezTo>
                    <a:pt x="17667" y="8669"/>
                    <a:pt x="17074" y="8281"/>
                    <a:pt x="15431" y="7026"/>
                  </a:cubicBezTo>
                  <a:cubicBezTo>
                    <a:pt x="14700" y="6478"/>
                    <a:pt x="13764" y="5725"/>
                    <a:pt x="12600" y="4675"/>
                  </a:cubicBezTo>
                  <a:cubicBezTo>
                    <a:pt x="9739" y="2095"/>
                    <a:pt x="6528" y="1"/>
                    <a:pt x="3816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2032;p36">
              <a:extLst>
                <a:ext uri="{FF2B5EF4-FFF2-40B4-BE49-F238E27FC236}">
                  <a16:creationId xmlns:a16="http://schemas.microsoft.com/office/drawing/2014/main" xmlns="" id="{911D0066-9ED8-48A6-A436-2ECA26F0F541}"/>
                </a:ext>
              </a:extLst>
            </p:cNvPr>
            <p:cNvSpPr/>
            <p:nvPr/>
          </p:nvSpPr>
          <p:spPr>
            <a:xfrm>
              <a:off x="7740250" y="2901850"/>
              <a:ext cx="511875" cy="524450"/>
            </a:xfrm>
            <a:custGeom>
              <a:avLst/>
              <a:gdLst/>
              <a:ahLst/>
              <a:cxnLst/>
              <a:rect l="l" t="t" r="r" b="b"/>
              <a:pathLst>
                <a:path w="20475" h="20978" fill="none" extrusionOk="0">
                  <a:moveTo>
                    <a:pt x="20041" y="10729"/>
                  </a:moveTo>
                  <a:cubicBezTo>
                    <a:pt x="19402" y="11984"/>
                    <a:pt x="16457" y="15773"/>
                    <a:pt x="12668" y="18101"/>
                  </a:cubicBezTo>
                  <a:cubicBezTo>
                    <a:pt x="8879" y="20407"/>
                    <a:pt x="7761" y="20977"/>
                    <a:pt x="7418" y="20133"/>
                  </a:cubicBezTo>
                  <a:cubicBezTo>
                    <a:pt x="7304" y="19836"/>
                    <a:pt x="6871" y="19129"/>
                    <a:pt x="6323" y="18193"/>
                  </a:cubicBezTo>
                  <a:cubicBezTo>
                    <a:pt x="5296" y="16481"/>
                    <a:pt x="3835" y="14016"/>
                    <a:pt x="2899" y="12053"/>
                  </a:cubicBezTo>
                  <a:cubicBezTo>
                    <a:pt x="1461" y="9040"/>
                    <a:pt x="0" y="4406"/>
                    <a:pt x="4337" y="1827"/>
                  </a:cubicBezTo>
                  <a:cubicBezTo>
                    <a:pt x="7373" y="1"/>
                    <a:pt x="11687" y="2535"/>
                    <a:pt x="15407" y="5890"/>
                  </a:cubicBezTo>
                  <a:cubicBezTo>
                    <a:pt x="16571" y="6940"/>
                    <a:pt x="17507" y="7693"/>
                    <a:pt x="18238" y="8241"/>
                  </a:cubicBezTo>
                  <a:cubicBezTo>
                    <a:pt x="19881" y="9496"/>
                    <a:pt x="20474" y="9884"/>
                    <a:pt x="20041" y="10729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2033;p36">
              <a:extLst>
                <a:ext uri="{FF2B5EF4-FFF2-40B4-BE49-F238E27FC236}">
                  <a16:creationId xmlns:a16="http://schemas.microsoft.com/office/drawing/2014/main" xmlns="" id="{EDD52E00-D942-420B-A8C9-1A56D548EEB5}"/>
                </a:ext>
              </a:extLst>
            </p:cNvPr>
            <p:cNvSpPr/>
            <p:nvPr/>
          </p:nvSpPr>
          <p:spPr>
            <a:xfrm>
              <a:off x="7898300" y="3107850"/>
              <a:ext cx="353825" cy="306575"/>
            </a:xfrm>
            <a:custGeom>
              <a:avLst/>
              <a:gdLst/>
              <a:ahLst/>
              <a:cxnLst/>
              <a:rect l="l" t="t" r="r" b="b"/>
              <a:pathLst>
                <a:path w="14153" h="12263" extrusionOk="0">
                  <a:moveTo>
                    <a:pt x="11916" y="1"/>
                  </a:moveTo>
                  <a:cubicBezTo>
                    <a:pt x="9724" y="5022"/>
                    <a:pt x="3151" y="8515"/>
                    <a:pt x="1" y="9953"/>
                  </a:cubicBezTo>
                  <a:cubicBezTo>
                    <a:pt x="549" y="10889"/>
                    <a:pt x="982" y="11596"/>
                    <a:pt x="1096" y="11893"/>
                  </a:cubicBezTo>
                  <a:cubicBezTo>
                    <a:pt x="1195" y="12137"/>
                    <a:pt x="1359" y="12263"/>
                    <a:pt x="1633" y="12263"/>
                  </a:cubicBezTo>
                  <a:cubicBezTo>
                    <a:pt x="2308" y="12263"/>
                    <a:pt x="3652" y="11501"/>
                    <a:pt x="6346" y="9861"/>
                  </a:cubicBezTo>
                  <a:cubicBezTo>
                    <a:pt x="10135" y="7533"/>
                    <a:pt x="13080" y="3744"/>
                    <a:pt x="13719" y="2489"/>
                  </a:cubicBezTo>
                  <a:cubicBezTo>
                    <a:pt x="14152" y="1644"/>
                    <a:pt x="13559" y="1256"/>
                    <a:pt x="119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2034;p36">
              <a:extLst>
                <a:ext uri="{FF2B5EF4-FFF2-40B4-BE49-F238E27FC236}">
                  <a16:creationId xmlns:a16="http://schemas.microsoft.com/office/drawing/2014/main" xmlns="" id="{D94CDC08-A892-48F0-BFE7-DF54BAEA5CF9}"/>
                </a:ext>
              </a:extLst>
            </p:cNvPr>
            <p:cNvSpPr/>
            <p:nvPr/>
          </p:nvSpPr>
          <p:spPr>
            <a:xfrm>
              <a:off x="7898300" y="3107850"/>
              <a:ext cx="353825" cy="318450"/>
            </a:xfrm>
            <a:custGeom>
              <a:avLst/>
              <a:gdLst/>
              <a:ahLst/>
              <a:cxnLst/>
              <a:rect l="l" t="t" r="r" b="b"/>
              <a:pathLst>
                <a:path w="14153" h="12738" fill="none" extrusionOk="0">
                  <a:moveTo>
                    <a:pt x="13719" y="2489"/>
                  </a:moveTo>
                  <a:cubicBezTo>
                    <a:pt x="13080" y="3744"/>
                    <a:pt x="10135" y="7533"/>
                    <a:pt x="6346" y="9861"/>
                  </a:cubicBezTo>
                  <a:cubicBezTo>
                    <a:pt x="2557" y="12167"/>
                    <a:pt x="1439" y="12737"/>
                    <a:pt x="1096" y="11893"/>
                  </a:cubicBezTo>
                  <a:cubicBezTo>
                    <a:pt x="982" y="11596"/>
                    <a:pt x="549" y="10889"/>
                    <a:pt x="1" y="9953"/>
                  </a:cubicBezTo>
                  <a:cubicBezTo>
                    <a:pt x="3151" y="8515"/>
                    <a:pt x="9724" y="5022"/>
                    <a:pt x="11916" y="1"/>
                  </a:cubicBezTo>
                  <a:cubicBezTo>
                    <a:pt x="13559" y="1256"/>
                    <a:pt x="14152" y="1644"/>
                    <a:pt x="13719" y="2489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2035;p36">
              <a:extLst>
                <a:ext uri="{FF2B5EF4-FFF2-40B4-BE49-F238E27FC236}">
                  <a16:creationId xmlns:a16="http://schemas.microsoft.com/office/drawing/2014/main" xmlns="" id="{27D2EFD8-5045-4993-84CF-D9FE45F69770}"/>
                </a:ext>
              </a:extLst>
            </p:cNvPr>
            <p:cNvSpPr/>
            <p:nvPr/>
          </p:nvSpPr>
          <p:spPr>
            <a:xfrm>
              <a:off x="7008125" y="1459725"/>
              <a:ext cx="1560125" cy="1006600"/>
            </a:xfrm>
            <a:custGeom>
              <a:avLst/>
              <a:gdLst/>
              <a:ahLst/>
              <a:cxnLst/>
              <a:rect l="l" t="t" r="r" b="b"/>
              <a:pathLst>
                <a:path w="62405" h="40264" extrusionOk="0">
                  <a:moveTo>
                    <a:pt x="23297" y="1"/>
                  </a:moveTo>
                  <a:cubicBezTo>
                    <a:pt x="12826" y="1"/>
                    <a:pt x="7659" y="2874"/>
                    <a:pt x="6551" y="6763"/>
                  </a:cubicBezTo>
                  <a:cubicBezTo>
                    <a:pt x="5364" y="11031"/>
                    <a:pt x="7670" y="16441"/>
                    <a:pt x="7670" y="16441"/>
                  </a:cubicBezTo>
                  <a:cubicBezTo>
                    <a:pt x="7670" y="16441"/>
                    <a:pt x="7380" y="16398"/>
                    <a:pt x="6921" y="16398"/>
                  </a:cubicBezTo>
                  <a:cubicBezTo>
                    <a:pt x="5647" y="16398"/>
                    <a:pt x="3067" y="16731"/>
                    <a:pt x="1758" y="19248"/>
                  </a:cubicBezTo>
                  <a:cubicBezTo>
                    <a:pt x="0" y="22649"/>
                    <a:pt x="3036" y="29474"/>
                    <a:pt x="7966" y="33126"/>
                  </a:cubicBezTo>
                  <a:cubicBezTo>
                    <a:pt x="7966" y="33126"/>
                    <a:pt x="8332" y="25571"/>
                    <a:pt x="9313" y="23129"/>
                  </a:cubicBezTo>
                  <a:cubicBezTo>
                    <a:pt x="9313" y="23129"/>
                    <a:pt x="13285" y="21554"/>
                    <a:pt x="16343" y="19248"/>
                  </a:cubicBezTo>
                  <a:lnTo>
                    <a:pt x="16343" y="19248"/>
                  </a:lnTo>
                  <a:cubicBezTo>
                    <a:pt x="16298" y="19385"/>
                    <a:pt x="15088" y="22763"/>
                    <a:pt x="20018" y="22877"/>
                  </a:cubicBezTo>
                  <a:cubicBezTo>
                    <a:pt x="20190" y="22882"/>
                    <a:pt x="20362" y="22884"/>
                    <a:pt x="20534" y="22884"/>
                  </a:cubicBezTo>
                  <a:cubicBezTo>
                    <a:pt x="25399" y="22884"/>
                    <a:pt x="30084" y="21074"/>
                    <a:pt x="30084" y="21074"/>
                  </a:cubicBezTo>
                  <a:lnTo>
                    <a:pt x="30084" y="21074"/>
                  </a:lnTo>
                  <a:cubicBezTo>
                    <a:pt x="30084" y="21075"/>
                    <a:pt x="27140" y="25137"/>
                    <a:pt x="32823" y="26484"/>
                  </a:cubicBezTo>
                  <a:cubicBezTo>
                    <a:pt x="33663" y="26679"/>
                    <a:pt x="34504" y="26762"/>
                    <a:pt x="35329" y="26762"/>
                  </a:cubicBezTo>
                  <a:cubicBezTo>
                    <a:pt x="39954" y="26762"/>
                    <a:pt x="44035" y="24149"/>
                    <a:pt x="44166" y="24149"/>
                  </a:cubicBezTo>
                  <a:cubicBezTo>
                    <a:pt x="44169" y="24149"/>
                    <a:pt x="44170" y="24151"/>
                    <a:pt x="44167" y="24156"/>
                  </a:cubicBezTo>
                  <a:cubicBezTo>
                    <a:pt x="44030" y="24338"/>
                    <a:pt x="40287" y="36618"/>
                    <a:pt x="44167" y="39357"/>
                  </a:cubicBezTo>
                  <a:cubicBezTo>
                    <a:pt x="44395" y="39517"/>
                    <a:pt x="44624" y="39654"/>
                    <a:pt x="44852" y="39768"/>
                  </a:cubicBezTo>
                  <a:cubicBezTo>
                    <a:pt x="45548" y="40121"/>
                    <a:pt x="46241" y="40263"/>
                    <a:pt x="46906" y="40263"/>
                  </a:cubicBezTo>
                  <a:cubicBezTo>
                    <a:pt x="49732" y="40263"/>
                    <a:pt x="52065" y="37691"/>
                    <a:pt x="52065" y="37691"/>
                  </a:cubicBezTo>
                  <a:cubicBezTo>
                    <a:pt x="52065" y="37691"/>
                    <a:pt x="57543" y="30433"/>
                    <a:pt x="59962" y="23859"/>
                  </a:cubicBezTo>
                  <a:cubicBezTo>
                    <a:pt x="62405" y="17285"/>
                    <a:pt x="60145" y="14615"/>
                    <a:pt x="53457" y="11647"/>
                  </a:cubicBezTo>
                  <a:cubicBezTo>
                    <a:pt x="53457" y="11647"/>
                    <a:pt x="54233" y="10963"/>
                    <a:pt x="56493" y="10666"/>
                  </a:cubicBezTo>
                  <a:cubicBezTo>
                    <a:pt x="58753" y="10369"/>
                    <a:pt x="58638" y="10050"/>
                    <a:pt x="58684" y="9319"/>
                  </a:cubicBezTo>
                  <a:cubicBezTo>
                    <a:pt x="58735" y="8775"/>
                    <a:pt x="57633" y="7762"/>
                    <a:pt x="56087" y="7762"/>
                  </a:cubicBezTo>
                  <a:cubicBezTo>
                    <a:pt x="55557" y="7762"/>
                    <a:pt x="54976" y="7881"/>
                    <a:pt x="54370" y="8178"/>
                  </a:cubicBezTo>
                  <a:cubicBezTo>
                    <a:pt x="51996" y="9319"/>
                    <a:pt x="52430" y="10597"/>
                    <a:pt x="52065" y="10597"/>
                  </a:cubicBezTo>
                  <a:cubicBezTo>
                    <a:pt x="51700" y="10597"/>
                    <a:pt x="53640" y="7676"/>
                    <a:pt x="53229" y="5302"/>
                  </a:cubicBezTo>
                  <a:cubicBezTo>
                    <a:pt x="52917" y="3597"/>
                    <a:pt x="51475" y="2845"/>
                    <a:pt x="50577" y="2845"/>
                  </a:cubicBezTo>
                  <a:cubicBezTo>
                    <a:pt x="50225" y="2845"/>
                    <a:pt x="49957" y="2961"/>
                    <a:pt x="49874" y="3179"/>
                  </a:cubicBezTo>
                  <a:cubicBezTo>
                    <a:pt x="49577" y="3978"/>
                    <a:pt x="50536" y="6101"/>
                    <a:pt x="50718" y="7813"/>
                  </a:cubicBezTo>
                  <a:cubicBezTo>
                    <a:pt x="50824" y="8795"/>
                    <a:pt x="50815" y="9129"/>
                    <a:pt x="50604" y="9129"/>
                  </a:cubicBezTo>
                  <a:cubicBezTo>
                    <a:pt x="50453" y="9129"/>
                    <a:pt x="50197" y="8955"/>
                    <a:pt x="49805" y="8726"/>
                  </a:cubicBezTo>
                  <a:cubicBezTo>
                    <a:pt x="49303" y="8406"/>
                    <a:pt x="45833" y="5850"/>
                    <a:pt x="40629" y="3613"/>
                  </a:cubicBezTo>
                  <a:cubicBezTo>
                    <a:pt x="38484" y="2677"/>
                    <a:pt x="36019" y="1787"/>
                    <a:pt x="33371" y="1125"/>
                  </a:cubicBezTo>
                  <a:cubicBezTo>
                    <a:pt x="32663" y="965"/>
                    <a:pt x="31956" y="805"/>
                    <a:pt x="31225" y="668"/>
                  </a:cubicBezTo>
                  <a:cubicBezTo>
                    <a:pt x="29650" y="372"/>
                    <a:pt x="28007" y="166"/>
                    <a:pt x="26318" y="75"/>
                  </a:cubicBezTo>
                  <a:cubicBezTo>
                    <a:pt x="25266" y="25"/>
                    <a:pt x="24259" y="1"/>
                    <a:pt x="23297" y="1"/>
                  </a:cubicBezTo>
                  <a:close/>
                </a:path>
              </a:pathLst>
            </a:custGeom>
            <a:solidFill>
              <a:srgbClr val="9B4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2036;p36">
              <a:extLst>
                <a:ext uri="{FF2B5EF4-FFF2-40B4-BE49-F238E27FC236}">
                  <a16:creationId xmlns:a16="http://schemas.microsoft.com/office/drawing/2014/main" xmlns="" id="{CC2712B5-01C8-424A-B3B2-FAE91485EB9C}"/>
                </a:ext>
              </a:extLst>
            </p:cNvPr>
            <p:cNvSpPr/>
            <p:nvPr/>
          </p:nvSpPr>
          <p:spPr>
            <a:xfrm>
              <a:off x="8017000" y="1535525"/>
              <a:ext cx="544400" cy="935350"/>
            </a:xfrm>
            <a:custGeom>
              <a:avLst/>
              <a:gdLst/>
              <a:ahLst/>
              <a:cxnLst/>
              <a:rect l="l" t="t" r="r" b="b"/>
              <a:pathLst>
                <a:path w="21776" h="37414" extrusionOk="0">
                  <a:moveTo>
                    <a:pt x="9936" y="0"/>
                  </a:moveTo>
                  <a:cubicBezTo>
                    <a:pt x="9590" y="0"/>
                    <a:pt x="9327" y="114"/>
                    <a:pt x="9245" y="330"/>
                  </a:cubicBezTo>
                  <a:cubicBezTo>
                    <a:pt x="8948" y="1129"/>
                    <a:pt x="9907" y="3251"/>
                    <a:pt x="10089" y="4963"/>
                  </a:cubicBezTo>
                  <a:cubicBezTo>
                    <a:pt x="10195" y="5945"/>
                    <a:pt x="10178" y="6279"/>
                    <a:pt x="9966" y="6279"/>
                  </a:cubicBezTo>
                  <a:cubicBezTo>
                    <a:pt x="9813" y="6279"/>
                    <a:pt x="9559" y="6106"/>
                    <a:pt x="9176" y="5876"/>
                  </a:cubicBezTo>
                  <a:cubicBezTo>
                    <a:pt x="8674" y="5557"/>
                    <a:pt x="5182" y="3023"/>
                    <a:pt x="0" y="764"/>
                  </a:cubicBezTo>
                  <a:lnTo>
                    <a:pt x="0" y="764"/>
                  </a:lnTo>
                  <a:cubicBezTo>
                    <a:pt x="9085" y="5397"/>
                    <a:pt x="12600" y="14253"/>
                    <a:pt x="11550" y="20599"/>
                  </a:cubicBezTo>
                  <a:cubicBezTo>
                    <a:pt x="10226" y="28496"/>
                    <a:pt x="4063" y="28268"/>
                    <a:pt x="4223" y="36919"/>
                  </a:cubicBezTo>
                  <a:cubicBezTo>
                    <a:pt x="4919" y="37271"/>
                    <a:pt x="5612" y="37414"/>
                    <a:pt x="6277" y="37414"/>
                  </a:cubicBezTo>
                  <a:cubicBezTo>
                    <a:pt x="9103" y="37414"/>
                    <a:pt x="11436" y="34842"/>
                    <a:pt x="11436" y="34842"/>
                  </a:cubicBezTo>
                  <a:cubicBezTo>
                    <a:pt x="11436" y="34842"/>
                    <a:pt x="16914" y="27583"/>
                    <a:pt x="19333" y="21010"/>
                  </a:cubicBezTo>
                  <a:cubicBezTo>
                    <a:pt x="21776" y="14459"/>
                    <a:pt x="19516" y="11765"/>
                    <a:pt x="12828" y="8798"/>
                  </a:cubicBezTo>
                  <a:cubicBezTo>
                    <a:pt x="12828" y="8798"/>
                    <a:pt x="13604" y="8113"/>
                    <a:pt x="15864" y="7817"/>
                  </a:cubicBezTo>
                  <a:cubicBezTo>
                    <a:pt x="18124" y="7520"/>
                    <a:pt x="18010" y="7200"/>
                    <a:pt x="18055" y="6470"/>
                  </a:cubicBezTo>
                  <a:cubicBezTo>
                    <a:pt x="18106" y="5926"/>
                    <a:pt x="17005" y="4913"/>
                    <a:pt x="15458" y="4913"/>
                  </a:cubicBezTo>
                  <a:cubicBezTo>
                    <a:pt x="14928" y="4913"/>
                    <a:pt x="14347" y="5032"/>
                    <a:pt x="13741" y="5329"/>
                  </a:cubicBezTo>
                  <a:cubicBezTo>
                    <a:pt x="11367" y="6470"/>
                    <a:pt x="11801" y="7748"/>
                    <a:pt x="11436" y="7748"/>
                  </a:cubicBezTo>
                  <a:cubicBezTo>
                    <a:pt x="11071" y="7748"/>
                    <a:pt x="13011" y="4826"/>
                    <a:pt x="12577" y="2475"/>
                  </a:cubicBezTo>
                  <a:cubicBezTo>
                    <a:pt x="12281" y="762"/>
                    <a:pt x="10831" y="0"/>
                    <a:pt x="9936" y="0"/>
                  </a:cubicBezTo>
                  <a:close/>
                </a:path>
              </a:pathLst>
            </a:custGeom>
            <a:solidFill>
              <a:srgbClr val="505F9E">
                <a:alpha val="45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2037;p36">
              <a:extLst>
                <a:ext uri="{FF2B5EF4-FFF2-40B4-BE49-F238E27FC236}">
                  <a16:creationId xmlns:a16="http://schemas.microsoft.com/office/drawing/2014/main" xmlns="" id="{0969963A-5257-4A46-B5A2-73D9864E8A18}"/>
                </a:ext>
              </a:extLst>
            </p:cNvPr>
            <p:cNvSpPr/>
            <p:nvPr/>
          </p:nvSpPr>
          <p:spPr>
            <a:xfrm>
              <a:off x="7008125" y="1446750"/>
              <a:ext cx="1560125" cy="1065400"/>
            </a:xfrm>
            <a:custGeom>
              <a:avLst/>
              <a:gdLst/>
              <a:ahLst/>
              <a:cxnLst/>
              <a:rect l="l" t="t" r="r" b="b"/>
              <a:pathLst>
                <a:path w="62405" h="42616" fill="none" extrusionOk="0">
                  <a:moveTo>
                    <a:pt x="52065" y="38210"/>
                  </a:moveTo>
                  <a:cubicBezTo>
                    <a:pt x="52065" y="38210"/>
                    <a:pt x="57543" y="30952"/>
                    <a:pt x="59962" y="24378"/>
                  </a:cubicBezTo>
                  <a:cubicBezTo>
                    <a:pt x="62405" y="17804"/>
                    <a:pt x="60145" y="15134"/>
                    <a:pt x="53457" y="12144"/>
                  </a:cubicBezTo>
                  <a:cubicBezTo>
                    <a:pt x="53457" y="12144"/>
                    <a:pt x="54233" y="11482"/>
                    <a:pt x="56493" y="11185"/>
                  </a:cubicBezTo>
                  <a:cubicBezTo>
                    <a:pt x="58753" y="10865"/>
                    <a:pt x="58638" y="10569"/>
                    <a:pt x="58684" y="9838"/>
                  </a:cubicBezTo>
                  <a:cubicBezTo>
                    <a:pt x="58753" y="9108"/>
                    <a:pt x="56744" y="7533"/>
                    <a:pt x="54370" y="8697"/>
                  </a:cubicBezTo>
                  <a:cubicBezTo>
                    <a:pt x="51996" y="9838"/>
                    <a:pt x="52430" y="11116"/>
                    <a:pt x="52065" y="11116"/>
                  </a:cubicBezTo>
                  <a:cubicBezTo>
                    <a:pt x="51700" y="11116"/>
                    <a:pt x="53640" y="8195"/>
                    <a:pt x="53229" y="5821"/>
                  </a:cubicBezTo>
                  <a:cubicBezTo>
                    <a:pt x="52795" y="3447"/>
                    <a:pt x="50170" y="2899"/>
                    <a:pt x="49874" y="3698"/>
                  </a:cubicBezTo>
                  <a:cubicBezTo>
                    <a:pt x="49577" y="4497"/>
                    <a:pt x="50536" y="6620"/>
                    <a:pt x="50718" y="8332"/>
                  </a:cubicBezTo>
                  <a:cubicBezTo>
                    <a:pt x="50901" y="10021"/>
                    <a:pt x="50741" y="9793"/>
                    <a:pt x="49805" y="9245"/>
                  </a:cubicBezTo>
                  <a:cubicBezTo>
                    <a:pt x="48892" y="8697"/>
                    <a:pt x="38826" y="1210"/>
                    <a:pt x="26318" y="594"/>
                  </a:cubicBezTo>
                  <a:cubicBezTo>
                    <a:pt x="13810" y="1"/>
                    <a:pt x="7761" y="3036"/>
                    <a:pt x="6551" y="7282"/>
                  </a:cubicBezTo>
                  <a:cubicBezTo>
                    <a:pt x="5364" y="11550"/>
                    <a:pt x="7670" y="16960"/>
                    <a:pt x="7670" y="16960"/>
                  </a:cubicBezTo>
                  <a:cubicBezTo>
                    <a:pt x="7670" y="16960"/>
                    <a:pt x="3538" y="16343"/>
                    <a:pt x="1758" y="19767"/>
                  </a:cubicBezTo>
                  <a:cubicBezTo>
                    <a:pt x="0" y="23168"/>
                    <a:pt x="3036" y="29993"/>
                    <a:pt x="7966" y="33645"/>
                  </a:cubicBezTo>
                  <a:cubicBezTo>
                    <a:pt x="7966" y="33645"/>
                    <a:pt x="8332" y="26090"/>
                    <a:pt x="9313" y="23648"/>
                  </a:cubicBezTo>
                  <a:cubicBezTo>
                    <a:pt x="9313" y="23648"/>
                    <a:pt x="13285" y="22073"/>
                    <a:pt x="16343" y="19767"/>
                  </a:cubicBezTo>
                  <a:cubicBezTo>
                    <a:pt x="16343" y="19767"/>
                    <a:pt x="14974" y="23282"/>
                    <a:pt x="20018" y="23396"/>
                  </a:cubicBezTo>
                  <a:cubicBezTo>
                    <a:pt x="25062" y="23533"/>
                    <a:pt x="30084" y="21570"/>
                    <a:pt x="30084" y="21570"/>
                  </a:cubicBezTo>
                  <a:cubicBezTo>
                    <a:pt x="30084" y="21570"/>
                    <a:pt x="27140" y="25656"/>
                    <a:pt x="32823" y="27003"/>
                  </a:cubicBezTo>
                  <a:cubicBezTo>
                    <a:pt x="38507" y="28327"/>
                    <a:pt x="44281" y="24492"/>
                    <a:pt x="44167" y="24675"/>
                  </a:cubicBezTo>
                  <a:cubicBezTo>
                    <a:pt x="44030" y="24857"/>
                    <a:pt x="40287" y="37137"/>
                    <a:pt x="44167" y="39876"/>
                  </a:cubicBezTo>
                  <a:cubicBezTo>
                    <a:pt x="48048" y="42615"/>
                    <a:pt x="52065" y="38210"/>
                    <a:pt x="52065" y="38210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2038;p36">
              <a:extLst>
                <a:ext uri="{FF2B5EF4-FFF2-40B4-BE49-F238E27FC236}">
                  <a16:creationId xmlns:a16="http://schemas.microsoft.com/office/drawing/2014/main" xmlns="" id="{1E28C46F-7368-4CFB-92DD-492C6314445F}"/>
                </a:ext>
              </a:extLst>
            </p:cNvPr>
            <p:cNvSpPr/>
            <p:nvPr/>
          </p:nvSpPr>
          <p:spPr>
            <a:xfrm>
              <a:off x="7504575" y="1860450"/>
              <a:ext cx="4575" cy="2875"/>
            </a:xfrm>
            <a:custGeom>
              <a:avLst/>
              <a:gdLst/>
              <a:ahLst/>
              <a:cxnLst/>
              <a:rect l="l" t="t" r="r" b="b"/>
              <a:pathLst>
                <a:path w="183" h="115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65" y="10"/>
                    <a:pt x="147" y="22"/>
                    <a:pt x="126" y="37"/>
                  </a:cubicBezTo>
                  <a:lnTo>
                    <a:pt x="126" y="37"/>
                  </a:lnTo>
                  <a:cubicBezTo>
                    <a:pt x="144" y="26"/>
                    <a:pt x="162" y="15"/>
                    <a:pt x="183" y="1"/>
                  </a:cubicBezTo>
                  <a:close/>
                  <a:moveTo>
                    <a:pt x="126" y="37"/>
                  </a:moveTo>
                  <a:cubicBezTo>
                    <a:pt x="85" y="62"/>
                    <a:pt x="48" y="83"/>
                    <a:pt x="0" y="115"/>
                  </a:cubicBezTo>
                  <a:cubicBezTo>
                    <a:pt x="56" y="87"/>
                    <a:pt x="94" y="60"/>
                    <a:pt x="126" y="37"/>
                  </a:cubicBez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2039;p36">
              <a:extLst>
                <a:ext uri="{FF2B5EF4-FFF2-40B4-BE49-F238E27FC236}">
                  <a16:creationId xmlns:a16="http://schemas.microsoft.com/office/drawing/2014/main" xmlns="" id="{98AC0D87-75E9-4846-8601-7C54C4FBCC3C}"/>
                </a:ext>
              </a:extLst>
            </p:cNvPr>
            <p:cNvSpPr/>
            <p:nvPr/>
          </p:nvSpPr>
          <p:spPr>
            <a:xfrm>
              <a:off x="7058325" y="1865600"/>
              <a:ext cx="1380400" cy="1118450"/>
            </a:xfrm>
            <a:custGeom>
              <a:avLst/>
              <a:gdLst/>
              <a:ahLst/>
              <a:cxnLst/>
              <a:rect l="l" t="t" r="r" b="b"/>
              <a:pathLst>
                <a:path w="55216" h="44738" extrusionOk="0">
                  <a:moveTo>
                    <a:pt x="17691" y="0"/>
                  </a:moveTo>
                  <a:lnTo>
                    <a:pt x="17691" y="0"/>
                  </a:lnTo>
                  <a:cubicBezTo>
                    <a:pt x="12098" y="3310"/>
                    <a:pt x="6871" y="4953"/>
                    <a:pt x="6871" y="4953"/>
                  </a:cubicBezTo>
                  <a:cubicBezTo>
                    <a:pt x="6483" y="5570"/>
                    <a:pt x="6141" y="6232"/>
                    <a:pt x="5844" y="6894"/>
                  </a:cubicBezTo>
                  <a:cubicBezTo>
                    <a:pt x="3972" y="11185"/>
                    <a:pt x="3972" y="16229"/>
                    <a:pt x="3767" y="17895"/>
                  </a:cubicBezTo>
                  <a:cubicBezTo>
                    <a:pt x="3539" y="19813"/>
                    <a:pt x="1" y="28966"/>
                    <a:pt x="5045" y="35106"/>
                  </a:cubicBezTo>
                  <a:cubicBezTo>
                    <a:pt x="8883" y="39777"/>
                    <a:pt x="15444" y="40168"/>
                    <a:pt x="18442" y="40168"/>
                  </a:cubicBezTo>
                  <a:cubicBezTo>
                    <a:pt x="19044" y="40168"/>
                    <a:pt x="19502" y="40152"/>
                    <a:pt x="19766" y="40152"/>
                  </a:cubicBezTo>
                  <a:cubicBezTo>
                    <a:pt x="19916" y="40152"/>
                    <a:pt x="20003" y="40157"/>
                    <a:pt x="20019" y="40173"/>
                  </a:cubicBezTo>
                  <a:cubicBezTo>
                    <a:pt x="20201" y="40355"/>
                    <a:pt x="20019" y="43254"/>
                    <a:pt x="20019" y="43254"/>
                  </a:cubicBezTo>
                  <a:cubicBezTo>
                    <a:pt x="21532" y="44369"/>
                    <a:pt x="23028" y="44737"/>
                    <a:pt x="24264" y="44737"/>
                  </a:cubicBezTo>
                  <a:cubicBezTo>
                    <a:pt x="24445" y="44737"/>
                    <a:pt x="24620" y="44730"/>
                    <a:pt x="24789" y="44715"/>
                  </a:cubicBezTo>
                  <a:cubicBezTo>
                    <a:pt x="26227" y="44601"/>
                    <a:pt x="27186" y="44007"/>
                    <a:pt x="27254" y="43619"/>
                  </a:cubicBezTo>
                  <a:cubicBezTo>
                    <a:pt x="27368" y="42912"/>
                    <a:pt x="27665" y="40584"/>
                    <a:pt x="27665" y="40584"/>
                  </a:cubicBezTo>
                  <a:cubicBezTo>
                    <a:pt x="42821" y="40469"/>
                    <a:pt x="43848" y="29285"/>
                    <a:pt x="43848" y="29285"/>
                  </a:cubicBezTo>
                  <a:cubicBezTo>
                    <a:pt x="44339" y="30746"/>
                    <a:pt x="45663" y="31613"/>
                    <a:pt x="47244" y="31613"/>
                  </a:cubicBezTo>
                  <a:cubicBezTo>
                    <a:pt x="48824" y="31613"/>
                    <a:pt x="50662" y="30746"/>
                    <a:pt x="52180" y="28737"/>
                  </a:cubicBezTo>
                  <a:cubicBezTo>
                    <a:pt x="55215" y="24720"/>
                    <a:pt x="53640" y="20087"/>
                    <a:pt x="50171" y="20018"/>
                  </a:cubicBezTo>
                  <a:cubicBezTo>
                    <a:pt x="50088" y="20016"/>
                    <a:pt x="50006" y="20016"/>
                    <a:pt x="49926" y="20016"/>
                  </a:cubicBezTo>
                  <a:cubicBezTo>
                    <a:pt x="46664" y="20016"/>
                    <a:pt x="45900" y="21345"/>
                    <a:pt x="44875" y="21456"/>
                  </a:cubicBezTo>
                  <a:cubicBezTo>
                    <a:pt x="44738" y="21472"/>
                    <a:pt x="44608" y="21480"/>
                    <a:pt x="44486" y="21480"/>
                  </a:cubicBezTo>
                  <a:cubicBezTo>
                    <a:pt x="42466" y="21480"/>
                    <a:pt x="42569" y="19274"/>
                    <a:pt x="43301" y="12623"/>
                  </a:cubicBezTo>
                  <a:cubicBezTo>
                    <a:pt x="44099" y="5570"/>
                    <a:pt x="43803" y="4109"/>
                    <a:pt x="43803" y="4109"/>
                  </a:cubicBezTo>
                  <a:lnTo>
                    <a:pt x="43803" y="4109"/>
                  </a:lnTo>
                  <a:cubicBezTo>
                    <a:pt x="40986" y="6972"/>
                    <a:pt x="35818" y="8530"/>
                    <a:pt x="32368" y="8530"/>
                  </a:cubicBezTo>
                  <a:cubicBezTo>
                    <a:pt x="30675" y="8530"/>
                    <a:pt x="29395" y="8155"/>
                    <a:pt x="29012" y="7373"/>
                  </a:cubicBezTo>
                  <a:cubicBezTo>
                    <a:pt x="27893" y="5068"/>
                    <a:pt x="32162" y="2306"/>
                    <a:pt x="32413" y="2169"/>
                  </a:cubicBezTo>
                  <a:lnTo>
                    <a:pt x="32413" y="2169"/>
                  </a:lnTo>
                  <a:cubicBezTo>
                    <a:pt x="29721" y="3498"/>
                    <a:pt x="22997" y="4920"/>
                    <a:pt x="18781" y="4920"/>
                  </a:cubicBezTo>
                  <a:cubicBezTo>
                    <a:pt x="17062" y="4920"/>
                    <a:pt x="15760" y="4684"/>
                    <a:pt x="15317" y="4109"/>
                  </a:cubicBezTo>
                  <a:cubicBezTo>
                    <a:pt x="14084" y="2488"/>
                    <a:pt x="16686" y="639"/>
                    <a:pt x="17691" y="0"/>
                  </a:cubicBez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2040;p36">
              <a:extLst>
                <a:ext uri="{FF2B5EF4-FFF2-40B4-BE49-F238E27FC236}">
                  <a16:creationId xmlns:a16="http://schemas.microsoft.com/office/drawing/2014/main" xmlns="" id="{F62209C4-733C-4B9E-8B83-E532869FC7F7}"/>
                </a:ext>
              </a:extLst>
            </p:cNvPr>
            <p:cNvSpPr/>
            <p:nvPr/>
          </p:nvSpPr>
          <p:spPr>
            <a:xfrm>
              <a:off x="7504575" y="1860450"/>
              <a:ext cx="4575" cy="2875"/>
            </a:xfrm>
            <a:custGeom>
              <a:avLst/>
              <a:gdLst/>
              <a:ahLst/>
              <a:cxnLst/>
              <a:rect l="l" t="t" r="r" b="b"/>
              <a:pathLst>
                <a:path w="183" h="115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65" y="10"/>
                    <a:pt x="147" y="22"/>
                    <a:pt x="126" y="37"/>
                  </a:cubicBezTo>
                  <a:lnTo>
                    <a:pt x="126" y="37"/>
                  </a:lnTo>
                  <a:cubicBezTo>
                    <a:pt x="144" y="26"/>
                    <a:pt x="162" y="15"/>
                    <a:pt x="183" y="1"/>
                  </a:cubicBezTo>
                  <a:close/>
                  <a:moveTo>
                    <a:pt x="126" y="37"/>
                  </a:moveTo>
                  <a:cubicBezTo>
                    <a:pt x="85" y="62"/>
                    <a:pt x="48" y="83"/>
                    <a:pt x="0" y="115"/>
                  </a:cubicBezTo>
                  <a:cubicBezTo>
                    <a:pt x="56" y="87"/>
                    <a:pt x="94" y="60"/>
                    <a:pt x="126" y="37"/>
                  </a:cubicBezTo>
                  <a:close/>
                </a:path>
              </a:pathLst>
            </a:custGeom>
            <a:solidFill>
              <a:srgbClr val="990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2041;p36">
              <a:extLst>
                <a:ext uri="{FF2B5EF4-FFF2-40B4-BE49-F238E27FC236}">
                  <a16:creationId xmlns:a16="http://schemas.microsoft.com/office/drawing/2014/main" xmlns="" id="{AC8F75D6-7855-4490-A2FC-FCFDA87DAE15}"/>
                </a:ext>
              </a:extLst>
            </p:cNvPr>
            <p:cNvSpPr/>
            <p:nvPr/>
          </p:nvSpPr>
          <p:spPr>
            <a:xfrm>
              <a:off x="7204425" y="1865600"/>
              <a:ext cx="1234300" cy="1117875"/>
            </a:xfrm>
            <a:custGeom>
              <a:avLst/>
              <a:gdLst/>
              <a:ahLst/>
              <a:cxnLst/>
              <a:rect l="l" t="t" r="r" b="b"/>
              <a:pathLst>
                <a:path w="49372" h="44715" extrusionOk="0">
                  <a:moveTo>
                    <a:pt x="11847" y="0"/>
                  </a:moveTo>
                  <a:lnTo>
                    <a:pt x="11847" y="0"/>
                  </a:lnTo>
                  <a:cubicBezTo>
                    <a:pt x="6254" y="3310"/>
                    <a:pt x="1027" y="4953"/>
                    <a:pt x="1027" y="4953"/>
                  </a:cubicBezTo>
                  <a:cubicBezTo>
                    <a:pt x="639" y="5570"/>
                    <a:pt x="297" y="6232"/>
                    <a:pt x="0" y="6894"/>
                  </a:cubicBezTo>
                  <a:cubicBezTo>
                    <a:pt x="42" y="6894"/>
                    <a:pt x="84" y="6895"/>
                    <a:pt x="126" y="6895"/>
                  </a:cubicBezTo>
                  <a:cubicBezTo>
                    <a:pt x="2795" y="6895"/>
                    <a:pt x="6003" y="5483"/>
                    <a:pt x="7464" y="4337"/>
                  </a:cubicBezTo>
                  <a:lnTo>
                    <a:pt x="7464" y="4337"/>
                  </a:lnTo>
                  <a:cubicBezTo>
                    <a:pt x="7167" y="6095"/>
                    <a:pt x="9336" y="7190"/>
                    <a:pt x="11116" y="7419"/>
                  </a:cubicBezTo>
                  <a:cubicBezTo>
                    <a:pt x="11865" y="7510"/>
                    <a:pt x="12618" y="7556"/>
                    <a:pt x="13370" y="7556"/>
                  </a:cubicBezTo>
                  <a:cubicBezTo>
                    <a:pt x="15441" y="7556"/>
                    <a:pt x="17505" y="7209"/>
                    <a:pt x="19447" y="6506"/>
                  </a:cubicBezTo>
                  <a:lnTo>
                    <a:pt x="19447" y="6506"/>
                  </a:lnTo>
                  <a:cubicBezTo>
                    <a:pt x="19036" y="9039"/>
                    <a:pt x="21228" y="11687"/>
                    <a:pt x="23807" y="11755"/>
                  </a:cubicBezTo>
                  <a:cubicBezTo>
                    <a:pt x="23846" y="11756"/>
                    <a:pt x="23885" y="11757"/>
                    <a:pt x="23923" y="11757"/>
                  </a:cubicBezTo>
                  <a:cubicBezTo>
                    <a:pt x="25297" y="11757"/>
                    <a:pt x="26693" y="11174"/>
                    <a:pt x="28028" y="11174"/>
                  </a:cubicBezTo>
                  <a:cubicBezTo>
                    <a:pt x="28454" y="11174"/>
                    <a:pt x="28874" y="11233"/>
                    <a:pt x="29285" y="11390"/>
                  </a:cubicBezTo>
                  <a:cubicBezTo>
                    <a:pt x="30746" y="11938"/>
                    <a:pt x="31522" y="13559"/>
                    <a:pt x="32024" y="15065"/>
                  </a:cubicBezTo>
                  <a:cubicBezTo>
                    <a:pt x="33759" y="20292"/>
                    <a:pt x="34078" y="26204"/>
                    <a:pt x="31887" y="31271"/>
                  </a:cubicBezTo>
                  <a:cubicBezTo>
                    <a:pt x="29696" y="36338"/>
                    <a:pt x="24720" y="40378"/>
                    <a:pt x="19196" y="40538"/>
                  </a:cubicBezTo>
                  <a:cubicBezTo>
                    <a:pt x="19128" y="41930"/>
                    <a:pt x="19036" y="43323"/>
                    <a:pt x="18945" y="44715"/>
                  </a:cubicBezTo>
                  <a:cubicBezTo>
                    <a:pt x="20383" y="44601"/>
                    <a:pt x="21342" y="44007"/>
                    <a:pt x="21410" y="43619"/>
                  </a:cubicBezTo>
                  <a:cubicBezTo>
                    <a:pt x="21524" y="42912"/>
                    <a:pt x="21821" y="40584"/>
                    <a:pt x="21821" y="40584"/>
                  </a:cubicBezTo>
                  <a:cubicBezTo>
                    <a:pt x="36977" y="40469"/>
                    <a:pt x="38004" y="29285"/>
                    <a:pt x="38004" y="29285"/>
                  </a:cubicBezTo>
                  <a:cubicBezTo>
                    <a:pt x="38495" y="30746"/>
                    <a:pt x="39819" y="31613"/>
                    <a:pt x="41400" y="31613"/>
                  </a:cubicBezTo>
                  <a:cubicBezTo>
                    <a:pt x="42980" y="31613"/>
                    <a:pt x="44818" y="30746"/>
                    <a:pt x="46336" y="28737"/>
                  </a:cubicBezTo>
                  <a:cubicBezTo>
                    <a:pt x="49371" y="24720"/>
                    <a:pt x="47796" y="20087"/>
                    <a:pt x="44327" y="20018"/>
                  </a:cubicBezTo>
                  <a:cubicBezTo>
                    <a:pt x="44244" y="20016"/>
                    <a:pt x="44162" y="20016"/>
                    <a:pt x="44082" y="20016"/>
                  </a:cubicBezTo>
                  <a:cubicBezTo>
                    <a:pt x="40820" y="20016"/>
                    <a:pt x="40056" y="21345"/>
                    <a:pt x="39031" y="21456"/>
                  </a:cubicBezTo>
                  <a:cubicBezTo>
                    <a:pt x="38894" y="21472"/>
                    <a:pt x="38764" y="21480"/>
                    <a:pt x="38642" y="21480"/>
                  </a:cubicBezTo>
                  <a:cubicBezTo>
                    <a:pt x="36622" y="21480"/>
                    <a:pt x="36725" y="19274"/>
                    <a:pt x="37457" y="12623"/>
                  </a:cubicBezTo>
                  <a:cubicBezTo>
                    <a:pt x="38255" y="5570"/>
                    <a:pt x="37959" y="4109"/>
                    <a:pt x="37959" y="4109"/>
                  </a:cubicBezTo>
                  <a:lnTo>
                    <a:pt x="37959" y="4109"/>
                  </a:lnTo>
                  <a:cubicBezTo>
                    <a:pt x="35142" y="6972"/>
                    <a:pt x="29974" y="8530"/>
                    <a:pt x="26524" y="8530"/>
                  </a:cubicBezTo>
                  <a:cubicBezTo>
                    <a:pt x="24831" y="8530"/>
                    <a:pt x="23551" y="8155"/>
                    <a:pt x="23168" y="7373"/>
                  </a:cubicBezTo>
                  <a:cubicBezTo>
                    <a:pt x="22049" y="5068"/>
                    <a:pt x="26318" y="2306"/>
                    <a:pt x="26569" y="2169"/>
                  </a:cubicBezTo>
                  <a:lnTo>
                    <a:pt x="26569" y="2169"/>
                  </a:lnTo>
                  <a:cubicBezTo>
                    <a:pt x="23877" y="3498"/>
                    <a:pt x="17153" y="4920"/>
                    <a:pt x="12937" y="4920"/>
                  </a:cubicBezTo>
                  <a:cubicBezTo>
                    <a:pt x="11218" y="4920"/>
                    <a:pt x="9916" y="4684"/>
                    <a:pt x="9473" y="4109"/>
                  </a:cubicBezTo>
                  <a:cubicBezTo>
                    <a:pt x="8240" y="2488"/>
                    <a:pt x="10842" y="639"/>
                    <a:pt x="11847" y="0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2042;p36">
              <a:extLst>
                <a:ext uri="{FF2B5EF4-FFF2-40B4-BE49-F238E27FC236}">
                  <a16:creationId xmlns:a16="http://schemas.microsoft.com/office/drawing/2014/main" xmlns="" id="{13D568D4-8133-4FCE-BE45-433A0472C98B}"/>
                </a:ext>
              </a:extLst>
            </p:cNvPr>
            <p:cNvSpPr/>
            <p:nvPr/>
          </p:nvSpPr>
          <p:spPr>
            <a:xfrm>
              <a:off x="7058325" y="1859900"/>
              <a:ext cx="1380400" cy="1152700"/>
            </a:xfrm>
            <a:custGeom>
              <a:avLst/>
              <a:gdLst/>
              <a:ahLst/>
              <a:cxnLst/>
              <a:rect l="l" t="t" r="r" b="b"/>
              <a:pathLst>
                <a:path w="55216" h="46108" fill="none" extrusionOk="0">
                  <a:moveTo>
                    <a:pt x="44875" y="21684"/>
                  </a:moveTo>
                  <a:cubicBezTo>
                    <a:pt x="45925" y="21570"/>
                    <a:pt x="46701" y="20178"/>
                    <a:pt x="50171" y="20246"/>
                  </a:cubicBezTo>
                  <a:cubicBezTo>
                    <a:pt x="53640" y="20315"/>
                    <a:pt x="55215" y="24948"/>
                    <a:pt x="52180" y="28965"/>
                  </a:cubicBezTo>
                  <a:cubicBezTo>
                    <a:pt x="49144" y="32983"/>
                    <a:pt x="44830" y="32435"/>
                    <a:pt x="43848" y="29513"/>
                  </a:cubicBezTo>
                  <a:cubicBezTo>
                    <a:pt x="43848" y="29513"/>
                    <a:pt x="42821" y="40697"/>
                    <a:pt x="27665" y="40812"/>
                  </a:cubicBezTo>
                  <a:cubicBezTo>
                    <a:pt x="27665" y="40812"/>
                    <a:pt x="27368" y="43140"/>
                    <a:pt x="27254" y="43870"/>
                  </a:cubicBezTo>
                  <a:cubicBezTo>
                    <a:pt x="27117" y="44601"/>
                    <a:pt x="23602" y="46107"/>
                    <a:pt x="20019" y="43505"/>
                  </a:cubicBezTo>
                  <a:cubicBezTo>
                    <a:pt x="20019" y="43505"/>
                    <a:pt x="20201" y="40583"/>
                    <a:pt x="20019" y="40401"/>
                  </a:cubicBezTo>
                  <a:cubicBezTo>
                    <a:pt x="19836" y="40218"/>
                    <a:pt x="10090" y="41474"/>
                    <a:pt x="5045" y="35334"/>
                  </a:cubicBezTo>
                  <a:cubicBezTo>
                    <a:pt x="1" y="29194"/>
                    <a:pt x="3539" y="20041"/>
                    <a:pt x="3767" y="18123"/>
                  </a:cubicBezTo>
                  <a:cubicBezTo>
                    <a:pt x="4018" y="16183"/>
                    <a:pt x="3950" y="9746"/>
                    <a:pt x="6871" y="5181"/>
                  </a:cubicBezTo>
                  <a:cubicBezTo>
                    <a:pt x="6871" y="5181"/>
                    <a:pt x="12327" y="3469"/>
                    <a:pt x="18056" y="0"/>
                  </a:cubicBezTo>
                  <a:cubicBezTo>
                    <a:pt x="18056" y="0"/>
                    <a:pt x="13810" y="2351"/>
                    <a:pt x="15317" y="4337"/>
                  </a:cubicBezTo>
                  <a:cubicBezTo>
                    <a:pt x="16846" y="6323"/>
                    <a:pt x="28647" y="4268"/>
                    <a:pt x="32413" y="2374"/>
                  </a:cubicBezTo>
                  <a:cubicBezTo>
                    <a:pt x="32413" y="2374"/>
                    <a:pt x="27848" y="5227"/>
                    <a:pt x="29012" y="7601"/>
                  </a:cubicBezTo>
                  <a:cubicBezTo>
                    <a:pt x="30176" y="9975"/>
                    <a:pt x="39603" y="8605"/>
                    <a:pt x="43803" y="4337"/>
                  </a:cubicBezTo>
                  <a:cubicBezTo>
                    <a:pt x="43803" y="4337"/>
                    <a:pt x="44099" y="5775"/>
                    <a:pt x="43301" y="12851"/>
                  </a:cubicBezTo>
                  <a:cubicBezTo>
                    <a:pt x="42524" y="19904"/>
                    <a:pt x="42456" y="21958"/>
                    <a:pt x="44875" y="21684"/>
                  </a:cubicBezTo>
                  <a:close/>
                </a:path>
              </a:pathLst>
            </a:custGeom>
            <a:solidFill>
              <a:schemeClr val="dk1"/>
            </a:solidFill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2043;p36">
              <a:extLst>
                <a:ext uri="{FF2B5EF4-FFF2-40B4-BE49-F238E27FC236}">
                  <a16:creationId xmlns:a16="http://schemas.microsoft.com/office/drawing/2014/main" xmlns="" id="{95FEE4E6-7B82-4297-A1CC-AC6BD269921C}"/>
                </a:ext>
              </a:extLst>
            </p:cNvPr>
            <p:cNvSpPr/>
            <p:nvPr/>
          </p:nvSpPr>
          <p:spPr>
            <a:xfrm>
              <a:off x="8232125" y="2417975"/>
              <a:ext cx="132400" cy="210000"/>
            </a:xfrm>
            <a:custGeom>
              <a:avLst/>
              <a:gdLst/>
              <a:ahLst/>
              <a:cxnLst/>
              <a:rect l="l" t="t" r="r" b="b"/>
              <a:pathLst>
                <a:path w="5296" h="8400" fill="none" extrusionOk="0">
                  <a:moveTo>
                    <a:pt x="4680" y="3515"/>
                  </a:moveTo>
                  <a:cubicBezTo>
                    <a:pt x="4680" y="3515"/>
                    <a:pt x="5296" y="639"/>
                    <a:pt x="3036" y="320"/>
                  </a:cubicBezTo>
                  <a:cubicBezTo>
                    <a:pt x="799" y="0"/>
                    <a:pt x="183" y="2374"/>
                    <a:pt x="1" y="4291"/>
                  </a:cubicBezTo>
                  <a:cubicBezTo>
                    <a:pt x="1" y="4291"/>
                    <a:pt x="1233" y="2648"/>
                    <a:pt x="2374" y="3880"/>
                  </a:cubicBezTo>
                  <a:cubicBezTo>
                    <a:pt x="3538" y="5113"/>
                    <a:pt x="2557" y="8400"/>
                    <a:pt x="1" y="7008"/>
                  </a:cubicBezTo>
                </a:path>
              </a:pathLst>
            </a:custGeom>
            <a:solidFill>
              <a:schemeClr val="dk1"/>
            </a:solidFill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2044;p36">
              <a:extLst>
                <a:ext uri="{FF2B5EF4-FFF2-40B4-BE49-F238E27FC236}">
                  <a16:creationId xmlns:a16="http://schemas.microsoft.com/office/drawing/2014/main" xmlns="" id="{75415500-1044-428B-A486-0472A89BF62B}"/>
                </a:ext>
              </a:extLst>
            </p:cNvPr>
            <p:cNvSpPr/>
            <p:nvPr/>
          </p:nvSpPr>
          <p:spPr>
            <a:xfrm>
              <a:off x="7517700" y="2895850"/>
              <a:ext cx="264225" cy="127900"/>
            </a:xfrm>
            <a:custGeom>
              <a:avLst/>
              <a:gdLst/>
              <a:ahLst/>
              <a:cxnLst/>
              <a:rect l="l" t="t" r="r" b="b"/>
              <a:pathLst>
                <a:path w="10569" h="5116" extrusionOk="0">
                  <a:moveTo>
                    <a:pt x="1237" y="1"/>
                  </a:moveTo>
                  <a:cubicBezTo>
                    <a:pt x="991" y="1"/>
                    <a:pt x="699" y="69"/>
                    <a:pt x="480" y="332"/>
                  </a:cubicBezTo>
                  <a:cubicBezTo>
                    <a:pt x="92" y="789"/>
                    <a:pt x="0" y="1793"/>
                    <a:pt x="274" y="2546"/>
                  </a:cubicBezTo>
                  <a:cubicBezTo>
                    <a:pt x="571" y="3277"/>
                    <a:pt x="1621" y="4441"/>
                    <a:pt x="3995" y="4943"/>
                  </a:cubicBezTo>
                  <a:cubicBezTo>
                    <a:pt x="4601" y="5065"/>
                    <a:pt x="5183" y="5116"/>
                    <a:pt x="5727" y="5116"/>
                  </a:cubicBezTo>
                  <a:cubicBezTo>
                    <a:pt x="7620" y="5116"/>
                    <a:pt x="9063" y="4504"/>
                    <a:pt x="9541" y="4167"/>
                  </a:cubicBezTo>
                  <a:cubicBezTo>
                    <a:pt x="10454" y="3528"/>
                    <a:pt x="10568" y="2272"/>
                    <a:pt x="10294" y="1451"/>
                  </a:cubicBezTo>
                  <a:cubicBezTo>
                    <a:pt x="10065" y="778"/>
                    <a:pt x="9563" y="683"/>
                    <a:pt x="9300" y="683"/>
                  </a:cubicBezTo>
                  <a:cubicBezTo>
                    <a:pt x="9197" y="683"/>
                    <a:pt x="9130" y="697"/>
                    <a:pt x="9130" y="697"/>
                  </a:cubicBezTo>
                  <a:lnTo>
                    <a:pt x="9039" y="1314"/>
                  </a:lnTo>
                  <a:cubicBezTo>
                    <a:pt x="9039" y="1314"/>
                    <a:pt x="8051" y="2076"/>
                    <a:pt x="5970" y="2076"/>
                  </a:cubicBezTo>
                  <a:cubicBezTo>
                    <a:pt x="5663" y="2076"/>
                    <a:pt x="5332" y="2060"/>
                    <a:pt x="4976" y="2021"/>
                  </a:cubicBezTo>
                  <a:cubicBezTo>
                    <a:pt x="2214" y="1725"/>
                    <a:pt x="1689" y="857"/>
                    <a:pt x="1689" y="857"/>
                  </a:cubicBezTo>
                  <a:lnTo>
                    <a:pt x="1712" y="81"/>
                  </a:lnTo>
                  <a:cubicBezTo>
                    <a:pt x="1712" y="81"/>
                    <a:pt x="1502" y="1"/>
                    <a:pt x="1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2045;p36">
              <a:extLst>
                <a:ext uri="{FF2B5EF4-FFF2-40B4-BE49-F238E27FC236}">
                  <a16:creationId xmlns:a16="http://schemas.microsoft.com/office/drawing/2014/main" xmlns="" id="{53DFD319-F576-4369-B274-F7E718C3517C}"/>
                </a:ext>
              </a:extLst>
            </p:cNvPr>
            <p:cNvSpPr/>
            <p:nvPr/>
          </p:nvSpPr>
          <p:spPr>
            <a:xfrm>
              <a:off x="7517700" y="2890450"/>
              <a:ext cx="264225" cy="142675"/>
            </a:xfrm>
            <a:custGeom>
              <a:avLst/>
              <a:gdLst/>
              <a:ahLst/>
              <a:cxnLst/>
              <a:rect l="l" t="t" r="r" b="b"/>
              <a:pathLst>
                <a:path w="10569" h="5707" fill="none" extrusionOk="0">
                  <a:moveTo>
                    <a:pt x="1689" y="1073"/>
                  </a:moveTo>
                  <a:cubicBezTo>
                    <a:pt x="1689" y="1073"/>
                    <a:pt x="2214" y="1941"/>
                    <a:pt x="4976" y="2237"/>
                  </a:cubicBezTo>
                  <a:cubicBezTo>
                    <a:pt x="7738" y="2534"/>
                    <a:pt x="9039" y="1530"/>
                    <a:pt x="9039" y="1530"/>
                  </a:cubicBezTo>
                  <a:lnTo>
                    <a:pt x="9130" y="913"/>
                  </a:lnTo>
                  <a:cubicBezTo>
                    <a:pt x="9130" y="913"/>
                    <a:pt x="9975" y="731"/>
                    <a:pt x="10294" y="1667"/>
                  </a:cubicBezTo>
                  <a:cubicBezTo>
                    <a:pt x="10568" y="2488"/>
                    <a:pt x="10454" y="3744"/>
                    <a:pt x="9541" y="4383"/>
                  </a:cubicBezTo>
                  <a:cubicBezTo>
                    <a:pt x="8925" y="4817"/>
                    <a:pt x="6711" y="5707"/>
                    <a:pt x="3995" y="5159"/>
                  </a:cubicBezTo>
                  <a:cubicBezTo>
                    <a:pt x="1621" y="4657"/>
                    <a:pt x="571" y="3493"/>
                    <a:pt x="274" y="2762"/>
                  </a:cubicBezTo>
                  <a:cubicBezTo>
                    <a:pt x="0" y="2009"/>
                    <a:pt x="92" y="1005"/>
                    <a:pt x="480" y="548"/>
                  </a:cubicBezTo>
                  <a:cubicBezTo>
                    <a:pt x="936" y="0"/>
                    <a:pt x="1712" y="297"/>
                    <a:pt x="1712" y="297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2046;p36">
              <a:extLst>
                <a:ext uri="{FF2B5EF4-FFF2-40B4-BE49-F238E27FC236}">
                  <a16:creationId xmlns:a16="http://schemas.microsoft.com/office/drawing/2014/main" xmlns="" id="{8358BD0B-9460-41A5-A7B4-6958B7409C98}"/>
                </a:ext>
              </a:extLst>
            </p:cNvPr>
            <p:cNvSpPr/>
            <p:nvPr/>
          </p:nvSpPr>
          <p:spPr>
            <a:xfrm>
              <a:off x="7627250" y="2166775"/>
              <a:ext cx="366125" cy="291850"/>
            </a:xfrm>
            <a:custGeom>
              <a:avLst/>
              <a:gdLst/>
              <a:ahLst/>
              <a:cxnLst/>
              <a:rect l="l" t="t" r="r" b="b"/>
              <a:pathLst>
                <a:path w="14645" h="11674" extrusionOk="0">
                  <a:moveTo>
                    <a:pt x="8415" y="1"/>
                  </a:moveTo>
                  <a:cubicBezTo>
                    <a:pt x="7804" y="1"/>
                    <a:pt x="7144" y="88"/>
                    <a:pt x="6437" y="279"/>
                  </a:cubicBezTo>
                  <a:cubicBezTo>
                    <a:pt x="4201" y="895"/>
                    <a:pt x="2648" y="2059"/>
                    <a:pt x="1667" y="3360"/>
                  </a:cubicBezTo>
                  <a:cubicBezTo>
                    <a:pt x="1484" y="3566"/>
                    <a:pt x="1347" y="3794"/>
                    <a:pt x="1210" y="4022"/>
                  </a:cubicBezTo>
                  <a:cubicBezTo>
                    <a:pt x="1188" y="4068"/>
                    <a:pt x="1142" y="4114"/>
                    <a:pt x="1119" y="4159"/>
                  </a:cubicBezTo>
                  <a:cubicBezTo>
                    <a:pt x="69" y="5985"/>
                    <a:pt x="1" y="7948"/>
                    <a:pt x="526" y="9112"/>
                  </a:cubicBezTo>
                  <a:cubicBezTo>
                    <a:pt x="937" y="10025"/>
                    <a:pt x="1644" y="10664"/>
                    <a:pt x="2512" y="11075"/>
                  </a:cubicBezTo>
                  <a:cubicBezTo>
                    <a:pt x="3370" y="11487"/>
                    <a:pt x="4393" y="11673"/>
                    <a:pt x="5463" y="11673"/>
                  </a:cubicBezTo>
                  <a:cubicBezTo>
                    <a:pt x="7182" y="11673"/>
                    <a:pt x="9023" y="11192"/>
                    <a:pt x="10500" y="10391"/>
                  </a:cubicBezTo>
                  <a:cubicBezTo>
                    <a:pt x="10500" y="10391"/>
                    <a:pt x="10500" y="10368"/>
                    <a:pt x="10500" y="10368"/>
                  </a:cubicBezTo>
                  <a:cubicBezTo>
                    <a:pt x="11710" y="9729"/>
                    <a:pt x="12669" y="8838"/>
                    <a:pt x="13102" y="7857"/>
                  </a:cubicBezTo>
                  <a:cubicBezTo>
                    <a:pt x="14644" y="4473"/>
                    <a:pt x="12779" y="1"/>
                    <a:pt x="8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2047;p36">
              <a:extLst>
                <a:ext uri="{FF2B5EF4-FFF2-40B4-BE49-F238E27FC236}">
                  <a16:creationId xmlns:a16="http://schemas.microsoft.com/office/drawing/2014/main" xmlns="" id="{5AB6A349-4FF7-4D9B-B23F-E797C8CE3D48}"/>
                </a:ext>
              </a:extLst>
            </p:cNvPr>
            <p:cNvSpPr/>
            <p:nvPr/>
          </p:nvSpPr>
          <p:spPr>
            <a:xfrm>
              <a:off x="7627250" y="2162200"/>
              <a:ext cx="350975" cy="300525"/>
            </a:xfrm>
            <a:custGeom>
              <a:avLst/>
              <a:gdLst/>
              <a:ahLst/>
              <a:cxnLst/>
              <a:rect l="l" t="t" r="r" b="b"/>
              <a:pathLst>
                <a:path w="14039" h="12021" extrusionOk="0">
                  <a:moveTo>
                    <a:pt x="8402" y="384"/>
                  </a:moveTo>
                  <a:cubicBezTo>
                    <a:pt x="8446" y="384"/>
                    <a:pt x="8491" y="387"/>
                    <a:pt x="8537" y="393"/>
                  </a:cubicBezTo>
                  <a:lnTo>
                    <a:pt x="8948" y="416"/>
                  </a:lnTo>
                  <a:cubicBezTo>
                    <a:pt x="10067" y="508"/>
                    <a:pt x="11117" y="964"/>
                    <a:pt x="11938" y="1740"/>
                  </a:cubicBezTo>
                  <a:cubicBezTo>
                    <a:pt x="13559" y="3269"/>
                    <a:pt x="14038" y="5917"/>
                    <a:pt x="13080" y="8040"/>
                  </a:cubicBezTo>
                  <a:cubicBezTo>
                    <a:pt x="12829" y="8588"/>
                    <a:pt x="12441" y="9067"/>
                    <a:pt x="11984" y="9478"/>
                  </a:cubicBezTo>
                  <a:cubicBezTo>
                    <a:pt x="11528" y="9889"/>
                    <a:pt x="11003" y="10208"/>
                    <a:pt x="10455" y="10482"/>
                  </a:cubicBezTo>
                  <a:cubicBezTo>
                    <a:pt x="9838" y="10802"/>
                    <a:pt x="9199" y="11053"/>
                    <a:pt x="8537" y="11235"/>
                  </a:cubicBezTo>
                  <a:cubicBezTo>
                    <a:pt x="7898" y="11418"/>
                    <a:pt x="7214" y="11555"/>
                    <a:pt x="6552" y="11623"/>
                  </a:cubicBezTo>
                  <a:cubicBezTo>
                    <a:pt x="6154" y="11663"/>
                    <a:pt x="5756" y="11688"/>
                    <a:pt x="5362" y="11688"/>
                  </a:cubicBezTo>
                  <a:cubicBezTo>
                    <a:pt x="5079" y="11688"/>
                    <a:pt x="4797" y="11675"/>
                    <a:pt x="4520" y="11646"/>
                  </a:cubicBezTo>
                  <a:cubicBezTo>
                    <a:pt x="3835" y="11578"/>
                    <a:pt x="3173" y="11441"/>
                    <a:pt x="2557" y="11167"/>
                  </a:cubicBezTo>
                  <a:lnTo>
                    <a:pt x="2534" y="11144"/>
                  </a:lnTo>
                  <a:lnTo>
                    <a:pt x="2512" y="11144"/>
                  </a:lnTo>
                  <a:cubicBezTo>
                    <a:pt x="2026" y="10897"/>
                    <a:pt x="1564" y="10584"/>
                    <a:pt x="1188" y="10186"/>
                  </a:cubicBezTo>
                  <a:cubicBezTo>
                    <a:pt x="822" y="9752"/>
                    <a:pt x="526" y="9250"/>
                    <a:pt x="389" y="8702"/>
                  </a:cubicBezTo>
                  <a:cubicBezTo>
                    <a:pt x="252" y="8154"/>
                    <a:pt x="252" y="7561"/>
                    <a:pt x="297" y="7013"/>
                  </a:cubicBezTo>
                  <a:cubicBezTo>
                    <a:pt x="366" y="6442"/>
                    <a:pt x="526" y="5872"/>
                    <a:pt x="731" y="5347"/>
                  </a:cubicBezTo>
                  <a:cubicBezTo>
                    <a:pt x="959" y="4822"/>
                    <a:pt x="1233" y="4319"/>
                    <a:pt x="1576" y="3886"/>
                  </a:cubicBezTo>
                  <a:cubicBezTo>
                    <a:pt x="1895" y="3406"/>
                    <a:pt x="2283" y="2996"/>
                    <a:pt x="2717" y="2608"/>
                  </a:cubicBezTo>
                  <a:cubicBezTo>
                    <a:pt x="3561" y="1854"/>
                    <a:pt x="4566" y="1306"/>
                    <a:pt x="5639" y="918"/>
                  </a:cubicBezTo>
                  <a:cubicBezTo>
                    <a:pt x="5912" y="827"/>
                    <a:pt x="6164" y="736"/>
                    <a:pt x="6437" y="667"/>
                  </a:cubicBezTo>
                  <a:cubicBezTo>
                    <a:pt x="6711" y="599"/>
                    <a:pt x="7008" y="553"/>
                    <a:pt x="7282" y="508"/>
                  </a:cubicBezTo>
                  <a:cubicBezTo>
                    <a:pt x="7556" y="416"/>
                    <a:pt x="7830" y="439"/>
                    <a:pt x="8104" y="416"/>
                  </a:cubicBezTo>
                  <a:cubicBezTo>
                    <a:pt x="8201" y="400"/>
                    <a:pt x="8297" y="384"/>
                    <a:pt x="8402" y="384"/>
                  </a:cubicBezTo>
                  <a:close/>
                  <a:moveTo>
                    <a:pt x="8388" y="1"/>
                  </a:moveTo>
                  <a:cubicBezTo>
                    <a:pt x="7398" y="1"/>
                    <a:pt x="6418" y="233"/>
                    <a:pt x="5502" y="576"/>
                  </a:cubicBezTo>
                  <a:cubicBezTo>
                    <a:pt x="4406" y="987"/>
                    <a:pt x="3356" y="1580"/>
                    <a:pt x="2512" y="2379"/>
                  </a:cubicBezTo>
                  <a:cubicBezTo>
                    <a:pt x="2078" y="2790"/>
                    <a:pt x="1690" y="3247"/>
                    <a:pt x="1393" y="3726"/>
                  </a:cubicBezTo>
                  <a:cubicBezTo>
                    <a:pt x="1051" y="4205"/>
                    <a:pt x="777" y="4753"/>
                    <a:pt x="571" y="5301"/>
                  </a:cubicBezTo>
                  <a:cubicBezTo>
                    <a:pt x="183" y="6374"/>
                    <a:pt x="1" y="7583"/>
                    <a:pt x="275" y="8725"/>
                  </a:cubicBezTo>
                  <a:cubicBezTo>
                    <a:pt x="549" y="9889"/>
                    <a:pt x="1393" y="10847"/>
                    <a:pt x="2466" y="11372"/>
                  </a:cubicBezTo>
                  <a:cubicBezTo>
                    <a:pt x="3419" y="11849"/>
                    <a:pt x="4473" y="12021"/>
                    <a:pt x="5515" y="12021"/>
                  </a:cubicBezTo>
                  <a:cubicBezTo>
                    <a:pt x="5871" y="12021"/>
                    <a:pt x="6226" y="12001"/>
                    <a:pt x="6574" y="11966"/>
                  </a:cubicBezTo>
                  <a:cubicBezTo>
                    <a:pt x="7282" y="11875"/>
                    <a:pt x="7967" y="11715"/>
                    <a:pt x="8629" y="11487"/>
                  </a:cubicBezTo>
                  <a:cubicBezTo>
                    <a:pt x="9291" y="11281"/>
                    <a:pt x="9930" y="10984"/>
                    <a:pt x="10523" y="10642"/>
                  </a:cubicBezTo>
                  <a:lnTo>
                    <a:pt x="10546" y="10642"/>
                  </a:lnTo>
                  <a:cubicBezTo>
                    <a:pt x="11071" y="10322"/>
                    <a:pt x="11573" y="9957"/>
                    <a:pt x="12030" y="9524"/>
                  </a:cubicBezTo>
                  <a:cubicBezTo>
                    <a:pt x="12486" y="9113"/>
                    <a:pt x="12874" y="8611"/>
                    <a:pt x="13125" y="8063"/>
                  </a:cubicBezTo>
                  <a:cubicBezTo>
                    <a:pt x="13605" y="6990"/>
                    <a:pt x="13764" y="5803"/>
                    <a:pt x="13627" y="4639"/>
                  </a:cubicBezTo>
                  <a:cubicBezTo>
                    <a:pt x="13490" y="3498"/>
                    <a:pt x="13034" y="2334"/>
                    <a:pt x="12167" y="1489"/>
                  </a:cubicBezTo>
                  <a:cubicBezTo>
                    <a:pt x="11345" y="622"/>
                    <a:pt x="10158" y="120"/>
                    <a:pt x="8971" y="28"/>
                  </a:cubicBezTo>
                  <a:cubicBezTo>
                    <a:pt x="8777" y="10"/>
                    <a:pt x="8582" y="1"/>
                    <a:pt x="8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2048;p36">
              <a:extLst>
                <a:ext uri="{FF2B5EF4-FFF2-40B4-BE49-F238E27FC236}">
                  <a16:creationId xmlns:a16="http://schemas.microsoft.com/office/drawing/2014/main" xmlns="" id="{F7E71FAD-C550-480C-8028-7DDADB22EAE6}"/>
                </a:ext>
              </a:extLst>
            </p:cNvPr>
            <p:cNvSpPr/>
            <p:nvPr/>
          </p:nvSpPr>
          <p:spPr>
            <a:xfrm>
              <a:off x="7657500" y="2166775"/>
              <a:ext cx="335875" cy="259200"/>
            </a:xfrm>
            <a:custGeom>
              <a:avLst/>
              <a:gdLst/>
              <a:ahLst/>
              <a:cxnLst/>
              <a:rect l="l" t="t" r="r" b="b"/>
              <a:pathLst>
                <a:path w="13435" h="10368" extrusionOk="0">
                  <a:moveTo>
                    <a:pt x="7205" y="1"/>
                  </a:moveTo>
                  <a:cubicBezTo>
                    <a:pt x="6594" y="1"/>
                    <a:pt x="5934" y="88"/>
                    <a:pt x="5227" y="279"/>
                  </a:cubicBezTo>
                  <a:cubicBezTo>
                    <a:pt x="2625" y="1009"/>
                    <a:pt x="936" y="2447"/>
                    <a:pt x="0" y="4022"/>
                  </a:cubicBezTo>
                  <a:cubicBezTo>
                    <a:pt x="1030" y="2539"/>
                    <a:pt x="3968" y="874"/>
                    <a:pt x="6595" y="874"/>
                  </a:cubicBezTo>
                  <a:cubicBezTo>
                    <a:pt x="7929" y="874"/>
                    <a:pt x="9183" y="1303"/>
                    <a:pt x="10066" y="2402"/>
                  </a:cubicBezTo>
                  <a:cubicBezTo>
                    <a:pt x="12235" y="5118"/>
                    <a:pt x="11390" y="8747"/>
                    <a:pt x="9290" y="10368"/>
                  </a:cubicBezTo>
                  <a:cubicBezTo>
                    <a:pt x="10500" y="9729"/>
                    <a:pt x="11459" y="8838"/>
                    <a:pt x="11892" y="7857"/>
                  </a:cubicBezTo>
                  <a:cubicBezTo>
                    <a:pt x="13434" y="4473"/>
                    <a:pt x="11569" y="1"/>
                    <a:pt x="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2049;p36">
              <a:extLst>
                <a:ext uri="{FF2B5EF4-FFF2-40B4-BE49-F238E27FC236}">
                  <a16:creationId xmlns:a16="http://schemas.microsoft.com/office/drawing/2014/main" xmlns="" id="{BA032372-338D-4DE7-84F8-7F5B577394A8}"/>
                </a:ext>
              </a:extLst>
            </p:cNvPr>
            <p:cNvSpPr/>
            <p:nvPr/>
          </p:nvSpPr>
          <p:spPr>
            <a:xfrm>
              <a:off x="7627250" y="2246100"/>
              <a:ext cx="176925" cy="197575"/>
            </a:xfrm>
            <a:custGeom>
              <a:avLst/>
              <a:gdLst/>
              <a:ahLst/>
              <a:cxnLst/>
              <a:rect l="l" t="t" r="r" b="b"/>
              <a:pathLst>
                <a:path w="7077" h="7903" extrusionOk="0">
                  <a:moveTo>
                    <a:pt x="2765" y="0"/>
                  </a:moveTo>
                  <a:cubicBezTo>
                    <a:pt x="2357" y="0"/>
                    <a:pt x="1986" y="68"/>
                    <a:pt x="1667" y="187"/>
                  </a:cubicBezTo>
                  <a:cubicBezTo>
                    <a:pt x="1484" y="393"/>
                    <a:pt x="1347" y="621"/>
                    <a:pt x="1210" y="849"/>
                  </a:cubicBezTo>
                  <a:cubicBezTo>
                    <a:pt x="1188" y="895"/>
                    <a:pt x="1142" y="941"/>
                    <a:pt x="1119" y="986"/>
                  </a:cubicBezTo>
                  <a:cubicBezTo>
                    <a:pt x="69" y="2812"/>
                    <a:pt x="1" y="4775"/>
                    <a:pt x="526" y="5939"/>
                  </a:cubicBezTo>
                  <a:cubicBezTo>
                    <a:pt x="937" y="6852"/>
                    <a:pt x="1644" y="7491"/>
                    <a:pt x="2512" y="7902"/>
                  </a:cubicBezTo>
                  <a:cubicBezTo>
                    <a:pt x="6780" y="7902"/>
                    <a:pt x="7077" y="256"/>
                    <a:pt x="2945" y="5"/>
                  </a:cubicBezTo>
                  <a:cubicBezTo>
                    <a:pt x="2884" y="2"/>
                    <a:pt x="2824" y="0"/>
                    <a:pt x="2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2050;p36">
              <a:extLst>
                <a:ext uri="{FF2B5EF4-FFF2-40B4-BE49-F238E27FC236}">
                  <a16:creationId xmlns:a16="http://schemas.microsoft.com/office/drawing/2014/main" xmlns="" id="{62915BD5-C4B6-4FF5-A154-4406E61E9E87}"/>
                </a:ext>
              </a:extLst>
            </p:cNvPr>
            <p:cNvSpPr/>
            <p:nvPr/>
          </p:nvSpPr>
          <p:spPr>
            <a:xfrm>
              <a:off x="7167900" y="2102625"/>
              <a:ext cx="244250" cy="268225"/>
            </a:xfrm>
            <a:custGeom>
              <a:avLst/>
              <a:gdLst/>
              <a:ahLst/>
              <a:cxnLst/>
              <a:rect l="l" t="t" r="r" b="b"/>
              <a:pathLst>
                <a:path w="9770" h="10729" extrusionOk="0">
                  <a:moveTo>
                    <a:pt x="4634" y="1"/>
                  </a:moveTo>
                  <a:cubicBezTo>
                    <a:pt x="2435" y="1"/>
                    <a:pt x="1045" y="1454"/>
                    <a:pt x="480" y="3233"/>
                  </a:cubicBezTo>
                  <a:cubicBezTo>
                    <a:pt x="0" y="4739"/>
                    <a:pt x="69" y="6474"/>
                    <a:pt x="708" y="7752"/>
                  </a:cubicBezTo>
                  <a:cubicBezTo>
                    <a:pt x="913" y="8163"/>
                    <a:pt x="1142" y="8506"/>
                    <a:pt x="1393" y="8825"/>
                  </a:cubicBezTo>
                  <a:cubicBezTo>
                    <a:pt x="1416" y="8871"/>
                    <a:pt x="1461" y="8916"/>
                    <a:pt x="1507" y="8962"/>
                  </a:cubicBezTo>
                  <a:cubicBezTo>
                    <a:pt x="1826" y="9350"/>
                    <a:pt x="2214" y="9670"/>
                    <a:pt x="2625" y="9921"/>
                  </a:cubicBezTo>
                  <a:cubicBezTo>
                    <a:pt x="3456" y="10467"/>
                    <a:pt x="4392" y="10728"/>
                    <a:pt x="5295" y="10728"/>
                  </a:cubicBezTo>
                  <a:cubicBezTo>
                    <a:pt x="6353" y="10728"/>
                    <a:pt x="7364" y="10370"/>
                    <a:pt x="8103" y="9693"/>
                  </a:cubicBezTo>
                  <a:cubicBezTo>
                    <a:pt x="9450" y="8460"/>
                    <a:pt x="9770" y="5059"/>
                    <a:pt x="8628" y="2662"/>
                  </a:cubicBezTo>
                  <a:cubicBezTo>
                    <a:pt x="7989" y="1293"/>
                    <a:pt x="6894" y="243"/>
                    <a:pt x="5250" y="37"/>
                  </a:cubicBezTo>
                  <a:cubicBezTo>
                    <a:pt x="5038" y="13"/>
                    <a:pt x="4833" y="1"/>
                    <a:pt x="46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2051;p36">
              <a:extLst>
                <a:ext uri="{FF2B5EF4-FFF2-40B4-BE49-F238E27FC236}">
                  <a16:creationId xmlns:a16="http://schemas.microsoft.com/office/drawing/2014/main" xmlns="" id="{5DB12446-1267-46C1-ADFC-141616E72EDE}"/>
                </a:ext>
              </a:extLst>
            </p:cNvPr>
            <p:cNvSpPr/>
            <p:nvPr/>
          </p:nvSpPr>
          <p:spPr>
            <a:xfrm>
              <a:off x="7167325" y="2098600"/>
              <a:ext cx="235125" cy="272725"/>
            </a:xfrm>
            <a:custGeom>
              <a:avLst/>
              <a:gdLst/>
              <a:ahLst/>
              <a:cxnLst/>
              <a:rect l="l" t="t" r="r" b="b"/>
              <a:pathLst>
                <a:path w="9405" h="10909" extrusionOk="0">
                  <a:moveTo>
                    <a:pt x="4609" y="0"/>
                  </a:moveTo>
                  <a:cubicBezTo>
                    <a:pt x="4171" y="0"/>
                    <a:pt x="3736" y="66"/>
                    <a:pt x="3310" y="198"/>
                  </a:cubicBezTo>
                  <a:cubicBezTo>
                    <a:pt x="2648" y="381"/>
                    <a:pt x="2032" y="746"/>
                    <a:pt x="1553" y="1248"/>
                  </a:cubicBezTo>
                  <a:cubicBezTo>
                    <a:pt x="594" y="2253"/>
                    <a:pt x="137" y="3599"/>
                    <a:pt x="46" y="4946"/>
                  </a:cubicBezTo>
                  <a:cubicBezTo>
                    <a:pt x="1" y="5608"/>
                    <a:pt x="69" y="6293"/>
                    <a:pt x="252" y="6955"/>
                  </a:cubicBezTo>
                  <a:cubicBezTo>
                    <a:pt x="411" y="7594"/>
                    <a:pt x="731" y="8210"/>
                    <a:pt x="1119" y="8758"/>
                  </a:cubicBezTo>
                  <a:cubicBezTo>
                    <a:pt x="1895" y="9854"/>
                    <a:pt x="3105" y="10607"/>
                    <a:pt x="4429" y="10835"/>
                  </a:cubicBezTo>
                  <a:cubicBezTo>
                    <a:pt x="4706" y="10884"/>
                    <a:pt x="4989" y="10909"/>
                    <a:pt x="5272" y="10909"/>
                  </a:cubicBezTo>
                  <a:cubicBezTo>
                    <a:pt x="6314" y="10909"/>
                    <a:pt x="7354" y="10572"/>
                    <a:pt x="8126" y="9854"/>
                  </a:cubicBezTo>
                  <a:lnTo>
                    <a:pt x="8126" y="9854"/>
                  </a:lnTo>
                  <a:cubicBezTo>
                    <a:pt x="7375" y="10535"/>
                    <a:pt x="6356" y="10855"/>
                    <a:pt x="5346" y="10855"/>
                  </a:cubicBezTo>
                  <a:cubicBezTo>
                    <a:pt x="5037" y="10855"/>
                    <a:pt x="4728" y="10825"/>
                    <a:pt x="4429" y="10767"/>
                  </a:cubicBezTo>
                  <a:cubicBezTo>
                    <a:pt x="3150" y="10515"/>
                    <a:pt x="1986" y="9717"/>
                    <a:pt x="1279" y="8644"/>
                  </a:cubicBezTo>
                  <a:cubicBezTo>
                    <a:pt x="526" y="7571"/>
                    <a:pt x="252" y="6247"/>
                    <a:pt x="366" y="4969"/>
                  </a:cubicBezTo>
                  <a:cubicBezTo>
                    <a:pt x="457" y="3691"/>
                    <a:pt x="936" y="2412"/>
                    <a:pt x="1827" y="1499"/>
                  </a:cubicBezTo>
                  <a:cubicBezTo>
                    <a:pt x="2550" y="719"/>
                    <a:pt x="3591" y="335"/>
                    <a:pt x="4658" y="335"/>
                  </a:cubicBezTo>
                  <a:cubicBezTo>
                    <a:pt x="4870" y="335"/>
                    <a:pt x="5084" y="351"/>
                    <a:pt x="5296" y="381"/>
                  </a:cubicBezTo>
                  <a:cubicBezTo>
                    <a:pt x="5912" y="450"/>
                    <a:pt x="6529" y="655"/>
                    <a:pt x="7054" y="1020"/>
                  </a:cubicBezTo>
                  <a:cubicBezTo>
                    <a:pt x="7579" y="1385"/>
                    <a:pt x="8012" y="1888"/>
                    <a:pt x="8355" y="2435"/>
                  </a:cubicBezTo>
                  <a:cubicBezTo>
                    <a:pt x="9017" y="3554"/>
                    <a:pt x="9313" y="4878"/>
                    <a:pt x="9313" y="6201"/>
                  </a:cubicBezTo>
                  <a:cubicBezTo>
                    <a:pt x="9313" y="6841"/>
                    <a:pt x="9245" y="7503"/>
                    <a:pt x="9062" y="8142"/>
                  </a:cubicBezTo>
                  <a:cubicBezTo>
                    <a:pt x="8880" y="8781"/>
                    <a:pt x="8606" y="9397"/>
                    <a:pt x="8126" y="9854"/>
                  </a:cubicBezTo>
                  <a:cubicBezTo>
                    <a:pt x="8606" y="9397"/>
                    <a:pt x="8902" y="8781"/>
                    <a:pt x="9085" y="8142"/>
                  </a:cubicBezTo>
                  <a:cubicBezTo>
                    <a:pt x="9268" y="7525"/>
                    <a:pt x="9359" y="6863"/>
                    <a:pt x="9382" y="6201"/>
                  </a:cubicBezTo>
                  <a:cubicBezTo>
                    <a:pt x="9405" y="4878"/>
                    <a:pt x="9153" y="3531"/>
                    <a:pt x="8514" y="2344"/>
                  </a:cubicBezTo>
                  <a:cubicBezTo>
                    <a:pt x="8195" y="1751"/>
                    <a:pt x="7761" y="1226"/>
                    <a:pt x="7213" y="815"/>
                  </a:cubicBezTo>
                  <a:cubicBezTo>
                    <a:pt x="6666" y="404"/>
                    <a:pt x="6004" y="153"/>
                    <a:pt x="5342" y="61"/>
                  </a:cubicBezTo>
                  <a:cubicBezTo>
                    <a:pt x="5097" y="21"/>
                    <a:pt x="4853" y="0"/>
                    <a:pt x="4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2052;p36">
              <a:extLst>
                <a:ext uri="{FF2B5EF4-FFF2-40B4-BE49-F238E27FC236}">
                  <a16:creationId xmlns:a16="http://schemas.microsoft.com/office/drawing/2014/main" xmlns="" id="{D2859FF1-5213-4A18-A719-83090197FDF5}"/>
                </a:ext>
              </a:extLst>
            </p:cNvPr>
            <p:cNvSpPr/>
            <p:nvPr/>
          </p:nvSpPr>
          <p:spPr>
            <a:xfrm>
              <a:off x="7150825" y="2102575"/>
              <a:ext cx="232800" cy="220700"/>
            </a:xfrm>
            <a:custGeom>
              <a:avLst/>
              <a:gdLst/>
              <a:ahLst/>
              <a:cxnLst/>
              <a:rect l="l" t="t" r="r" b="b"/>
              <a:pathLst>
                <a:path w="9312" h="8828" extrusionOk="0">
                  <a:moveTo>
                    <a:pt x="5296" y="0"/>
                  </a:moveTo>
                  <a:cubicBezTo>
                    <a:pt x="1257" y="0"/>
                    <a:pt x="1" y="4952"/>
                    <a:pt x="1391" y="7754"/>
                  </a:cubicBezTo>
                  <a:cubicBezTo>
                    <a:pt x="1596" y="8165"/>
                    <a:pt x="1825" y="8508"/>
                    <a:pt x="2076" y="8827"/>
                  </a:cubicBezTo>
                  <a:cubicBezTo>
                    <a:pt x="775" y="7138"/>
                    <a:pt x="1140" y="3372"/>
                    <a:pt x="2989" y="1706"/>
                  </a:cubicBezTo>
                  <a:cubicBezTo>
                    <a:pt x="3725" y="1048"/>
                    <a:pt x="4650" y="754"/>
                    <a:pt x="5576" y="754"/>
                  </a:cubicBezTo>
                  <a:cubicBezTo>
                    <a:pt x="7061" y="754"/>
                    <a:pt x="8549" y="1510"/>
                    <a:pt x="9266" y="2733"/>
                  </a:cubicBezTo>
                  <a:cubicBezTo>
                    <a:pt x="9266" y="2733"/>
                    <a:pt x="9288" y="2710"/>
                    <a:pt x="9311" y="2664"/>
                  </a:cubicBezTo>
                  <a:cubicBezTo>
                    <a:pt x="8672" y="1295"/>
                    <a:pt x="7577" y="245"/>
                    <a:pt x="5933" y="39"/>
                  </a:cubicBezTo>
                  <a:cubicBezTo>
                    <a:pt x="5714" y="13"/>
                    <a:pt x="5501" y="0"/>
                    <a:pt x="5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2053;p36">
              <a:extLst>
                <a:ext uri="{FF2B5EF4-FFF2-40B4-BE49-F238E27FC236}">
                  <a16:creationId xmlns:a16="http://schemas.microsoft.com/office/drawing/2014/main" xmlns="" id="{5D74CA67-352E-4864-98B6-02C3B164FDC0}"/>
                </a:ext>
              </a:extLst>
            </p:cNvPr>
            <p:cNvSpPr/>
            <p:nvPr/>
          </p:nvSpPr>
          <p:spPr>
            <a:xfrm>
              <a:off x="7167900" y="2166850"/>
              <a:ext cx="145525" cy="183800"/>
            </a:xfrm>
            <a:custGeom>
              <a:avLst/>
              <a:gdLst/>
              <a:ahLst/>
              <a:cxnLst/>
              <a:rect l="l" t="t" r="r" b="b"/>
              <a:pathLst>
                <a:path w="5821" h="7352" extrusionOk="0">
                  <a:moveTo>
                    <a:pt x="2209" y="1"/>
                  </a:moveTo>
                  <a:cubicBezTo>
                    <a:pt x="1480" y="1"/>
                    <a:pt x="917" y="248"/>
                    <a:pt x="480" y="664"/>
                  </a:cubicBezTo>
                  <a:cubicBezTo>
                    <a:pt x="0" y="2170"/>
                    <a:pt x="69" y="3905"/>
                    <a:pt x="708" y="5183"/>
                  </a:cubicBezTo>
                  <a:cubicBezTo>
                    <a:pt x="913" y="5594"/>
                    <a:pt x="1142" y="5937"/>
                    <a:pt x="1393" y="6256"/>
                  </a:cubicBezTo>
                  <a:cubicBezTo>
                    <a:pt x="1416" y="6302"/>
                    <a:pt x="1461" y="6347"/>
                    <a:pt x="1507" y="6393"/>
                  </a:cubicBezTo>
                  <a:cubicBezTo>
                    <a:pt x="1826" y="6781"/>
                    <a:pt x="2214" y="7101"/>
                    <a:pt x="2625" y="7352"/>
                  </a:cubicBezTo>
                  <a:cubicBezTo>
                    <a:pt x="5821" y="6713"/>
                    <a:pt x="5341" y="71"/>
                    <a:pt x="2306" y="2"/>
                  </a:cubicBezTo>
                  <a:cubicBezTo>
                    <a:pt x="2273" y="1"/>
                    <a:pt x="2241" y="1"/>
                    <a:pt x="2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2054;p36">
              <a:extLst>
                <a:ext uri="{FF2B5EF4-FFF2-40B4-BE49-F238E27FC236}">
                  <a16:creationId xmlns:a16="http://schemas.microsoft.com/office/drawing/2014/main" xmlns="" id="{04A44144-27C9-4EA5-8D20-7AA25FEACE81}"/>
                </a:ext>
              </a:extLst>
            </p:cNvPr>
            <p:cNvSpPr/>
            <p:nvPr/>
          </p:nvSpPr>
          <p:spPr>
            <a:xfrm>
              <a:off x="7391025" y="2365850"/>
              <a:ext cx="72475" cy="72125"/>
            </a:xfrm>
            <a:custGeom>
              <a:avLst/>
              <a:gdLst/>
              <a:ahLst/>
              <a:cxnLst/>
              <a:rect l="l" t="t" r="r" b="b"/>
              <a:pathLst>
                <a:path w="2899" h="2885" extrusionOk="0">
                  <a:moveTo>
                    <a:pt x="1509" y="0"/>
                  </a:moveTo>
                  <a:cubicBezTo>
                    <a:pt x="1174" y="0"/>
                    <a:pt x="852" y="122"/>
                    <a:pt x="639" y="487"/>
                  </a:cubicBezTo>
                  <a:cubicBezTo>
                    <a:pt x="0" y="1606"/>
                    <a:pt x="1370" y="2656"/>
                    <a:pt x="1780" y="2884"/>
                  </a:cubicBezTo>
                  <a:lnTo>
                    <a:pt x="2899" y="487"/>
                  </a:lnTo>
                  <a:cubicBezTo>
                    <a:pt x="2899" y="487"/>
                    <a:pt x="2179" y="0"/>
                    <a:pt x="1509" y="0"/>
                  </a:cubicBez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2055;p36">
              <a:extLst>
                <a:ext uri="{FF2B5EF4-FFF2-40B4-BE49-F238E27FC236}">
                  <a16:creationId xmlns:a16="http://schemas.microsoft.com/office/drawing/2014/main" xmlns="" id="{B87F128D-1B14-4527-BEF1-3145F34865CB}"/>
                </a:ext>
              </a:extLst>
            </p:cNvPr>
            <p:cNvSpPr/>
            <p:nvPr/>
          </p:nvSpPr>
          <p:spPr>
            <a:xfrm>
              <a:off x="7397850" y="2362100"/>
              <a:ext cx="65650" cy="75875"/>
            </a:xfrm>
            <a:custGeom>
              <a:avLst/>
              <a:gdLst/>
              <a:ahLst/>
              <a:cxnLst/>
              <a:rect l="l" t="t" r="r" b="b"/>
              <a:pathLst>
                <a:path w="2626" h="3035" extrusionOk="0">
                  <a:moveTo>
                    <a:pt x="1147" y="0"/>
                  </a:moveTo>
                  <a:cubicBezTo>
                    <a:pt x="964" y="0"/>
                    <a:pt x="779" y="45"/>
                    <a:pt x="617" y="158"/>
                  </a:cubicBezTo>
                  <a:cubicBezTo>
                    <a:pt x="366" y="295"/>
                    <a:pt x="206" y="523"/>
                    <a:pt x="115" y="752"/>
                  </a:cubicBezTo>
                  <a:cubicBezTo>
                    <a:pt x="24" y="1003"/>
                    <a:pt x="1" y="1276"/>
                    <a:pt x="47" y="1528"/>
                  </a:cubicBezTo>
                  <a:cubicBezTo>
                    <a:pt x="115" y="1779"/>
                    <a:pt x="229" y="2007"/>
                    <a:pt x="389" y="2190"/>
                  </a:cubicBezTo>
                  <a:cubicBezTo>
                    <a:pt x="686" y="2578"/>
                    <a:pt x="1074" y="2851"/>
                    <a:pt x="1507" y="3034"/>
                  </a:cubicBezTo>
                  <a:cubicBezTo>
                    <a:pt x="1165" y="2737"/>
                    <a:pt x="845" y="2395"/>
                    <a:pt x="640" y="2030"/>
                  </a:cubicBezTo>
                  <a:cubicBezTo>
                    <a:pt x="412" y="1665"/>
                    <a:pt x="321" y="1254"/>
                    <a:pt x="457" y="888"/>
                  </a:cubicBezTo>
                  <a:cubicBezTo>
                    <a:pt x="610" y="540"/>
                    <a:pt x="887" y="316"/>
                    <a:pt x="1289" y="316"/>
                  </a:cubicBezTo>
                  <a:cubicBezTo>
                    <a:pt x="1308" y="316"/>
                    <a:pt x="1328" y="317"/>
                    <a:pt x="1348" y="318"/>
                  </a:cubicBezTo>
                  <a:cubicBezTo>
                    <a:pt x="1759" y="318"/>
                    <a:pt x="2192" y="478"/>
                    <a:pt x="2626" y="637"/>
                  </a:cubicBezTo>
                  <a:cubicBezTo>
                    <a:pt x="2283" y="341"/>
                    <a:pt x="1873" y="90"/>
                    <a:pt x="1370" y="21"/>
                  </a:cubicBezTo>
                  <a:cubicBezTo>
                    <a:pt x="1297" y="8"/>
                    <a:pt x="1222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2056;p36">
              <a:extLst>
                <a:ext uri="{FF2B5EF4-FFF2-40B4-BE49-F238E27FC236}">
                  <a16:creationId xmlns:a16="http://schemas.microsoft.com/office/drawing/2014/main" xmlns="" id="{10263F18-7176-46BF-AF87-347705ED725C}"/>
                </a:ext>
              </a:extLst>
            </p:cNvPr>
            <p:cNvSpPr/>
            <p:nvPr/>
          </p:nvSpPr>
          <p:spPr>
            <a:xfrm>
              <a:off x="7496575" y="2437950"/>
              <a:ext cx="31825" cy="29075"/>
            </a:xfrm>
            <a:custGeom>
              <a:avLst/>
              <a:gdLst/>
              <a:ahLst/>
              <a:cxnLst/>
              <a:rect l="l" t="t" r="r" b="b"/>
              <a:pathLst>
                <a:path w="1273" h="1163" extrusionOk="0">
                  <a:moveTo>
                    <a:pt x="959" y="0"/>
                  </a:moveTo>
                  <a:lnTo>
                    <a:pt x="1" y="1141"/>
                  </a:lnTo>
                  <a:cubicBezTo>
                    <a:pt x="1" y="1141"/>
                    <a:pt x="109" y="1163"/>
                    <a:pt x="256" y="1163"/>
                  </a:cubicBezTo>
                  <a:cubicBezTo>
                    <a:pt x="636" y="1163"/>
                    <a:pt x="1272" y="1020"/>
                    <a:pt x="959" y="0"/>
                  </a:cubicBez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2057;p36">
              <a:extLst>
                <a:ext uri="{FF2B5EF4-FFF2-40B4-BE49-F238E27FC236}">
                  <a16:creationId xmlns:a16="http://schemas.microsoft.com/office/drawing/2014/main" xmlns="" id="{6464E045-32B0-45B5-99FB-230EAF836A0D}"/>
                </a:ext>
              </a:extLst>
            </p:cNvPr>
            <p:cNvSpPr/>
            <p:nvPr/>
          </p:nvSpPr>
          <p:spPr>
            <a:xfrm>
              <a:off x="7496575" y="2437950"/>
              <a:ext cx="30850" cy="32550"/>
            </a:xfrm>
            <a:custGeom>
              <a:avLst/>
              <a:gdLst/>
              <a:ahLst/>
              <a:cxnLst/>
              <a:rect l="l" t="t" r="r" b="b"/>
              <a:pathLst>
                <a:path w="1234" h="1302" extrusionOk="0">
                  <a:moveTo>
                    <a:pt x="959" y="0"/>
                  </a:moveTo>
                  <a:cubicBezTo>
                    <a:pt x="959" y="91"/>
                    <a:pt x="937" y="183"/>
                    <a:pt x="937" y="251"/>
                  </a:cubicBezTo>
                  <a:lnTo>
                    <a:pt x="891" y="479"/>
                  </a:lnTo>
                  <a:cubicBezTo>
                    <a:pt x="868" y="616"/>
                    <a:pt x="822" y="730"/>
                    <a:pt x="754" y="799"/>
                  </a:cubicBezTo>
                  <a:cubicBezTo>
                    <a:pt x="640" y="982"/>
                    <a:pt x="343" y="1050"/>
                    <a:pt x="1" y="1141"/>
                  </a:cubicBezTo>
                  <a:cubicBezTo>
                    <a:pt x="161" y="1255"/>
                    <a:pt x="320" y="1301"/>
                    <a:pt x="503" y="1301"/>
                  </a:cubicBezTo>
                  <a:cubicBezTo>
                    <a:pt x="685" y="1301"/>
                    <a:pt x="914" y="1210"/>
                    <a:pt x="1051" y="1050"/>
                  </a:cubicBezTo>
                  <a:cubicBezTo>
                    <a:pt x="1188" y="867"/>
                    <a:pt x="1233" y="662"/>
                    <a:pt x="1188" y="479"/>
                  </a:cubicBezTo>
                  <a:cubicBezTo>
                    <a:pt x="1188" y="388"/>
                    <a:pt x="1142" y="297"/>
                    <a:pt x="1119" y="228"/>
                  </a:cubicBezTo>
                  <a:cubicBezTo>
                    <a:pt x="1074" y="137"/>
                    <a:pt x="1028" y="69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2058;p36">
              <a:extLst>
                <a:ext uri="{FF2B5EF4-FFF2-40B4-BE49-F238E27FC236}">
                  <a16:creationId xmlns:a16="http://schemas.microsoft.com/office/drawing/2014/main" xmlns="" id="{21C51216-F098-446B-9320-CEA6859069AE}"/>
                </a:ext>
              </a:extLst>
            </p:cNvPr>
            <p:cNvSpPr/>
            <p:nvPr/>
          </p:nvSpPr>
          <p:spPr>
            <a:xfrm>
              <a:off x="7808500" y="2503225"/>
              <a:ext cx="197725" cy="104425"/>
            </a:xfrm>
            <a:custGeom>
              <a:avLst/>
              <a:gdLst/>
              <a:ahLst/>
              <a:cxnLst/>
              <a:rect l="l" t="t" r="r" b="b"/>
              <a:pathLst>
                <a:path w="7909" h="4177" extrusionOk="0">
                  <a:moveTo>
                    <a:pt x="3726" y="0"/>
                  </a:moveTo>
                  <a:cubicBezTo>
                    <a:pt x="1992" y="0"/>
                    <a:pt x="337" y="605"/>
                    <a:pt x="169" y="1886"/>
                  </a:cubicBezTo>
                  <a:cubicBezTo>
                    <a:pt x="1" y="3269"/>
                    <a:pt x="2484" y="4176"/>
                    <a:pt x="4677" y="4176"/>
                  </a:cubicBezTo>
                  <a:cubicBezTo>
                    <a:pt x="6355" y="4176"/>
                    <a:pt x="7864" y="3645"/>
                    <a:pt x="7884" y="2388"/>
                  </a:cubicBezTo>
                  <a:cubicBezTo>
                    <a:pt x="7909" y="834"/>
                    <a:pt x="5762" y="0"/>
                    <a:pt x="3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2059;p36">
              <a:extLst>
                <a:ext uri="{FF2B5EF4-FFF2-40B4-BE49-F238E27FC236}">
                  <a16:creationId xmlns:a16="http://schemas.microsoft.com/office/drawing/2014/main" xmlns="" id="{0D36E77B-AAF4-47CF-B2B1-E319617E709D}"/>
                </a:ext>
              </a:extLst>
            </p:cNvPr>
            <p:cNvSpPr/>
            <p:nvPr/>
          </p:nvSpPr>
          <p:spPr>
            <a:xfrm>
              <a:off x="7137525" y="2383175"/>
              <a:ext cx="162250" cy="86000"/>
            </a:xfrm>
            <a:custGeom>
              <a:avLst/>
              <a:gdLst/>
              <a:ahLst/>
              <a:cxnLst/>
              <a:rect l="l" t="t" r="r" b="b"/>
              <a:pathLst>
                <a:path w="6490" h="3440" extrusionOk="0">
                  <a:moveTo>
                    <a:pt x="3060" y="1"/>
                  </a:moveTo>
                  <a:cubicBezTo>
                    <a:pt x="1632" y="1"/>
                    <a:pt x="269" y="500"/>
                    <a:pt x="143" y="1552"/>
                  </a:cubicBezTo>
                  <a:cubicBezTo>
                    <a:pt x="0" y="2690"/>
                    <a:pt x="2042" y="3440"/>
                    <a:pt x="3843" y="3440"/>
                  </a:cubicBezTo>
                  <a:cubicBezTo>
                    <a:pt x="5219" y="3440"/>
                    <a:pt x="6455" y="3001"/>
                    <a:pt x="6465" y="1963"/>
                  </a:cubicBezTo>
                  <a:cubicBezTo>
                    <a:pt x="6490" y="683"/>
                    <a:pt x="4730" y="1"/>
                    <a:pt x="3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2060;p36">
              <a:extLst>
                <a:ext uri="{FF2B5EF4-FFF2-40B4-BE49-F238E27FC236}">
                  <a16:creationId xmlns:a16="http://schemas.microsoft.com/office/drawing/2014/main" xmlns="" id="{75F6F532-BA4B-4D12-9FD5-0BB993B311DA}"/>
                </a:ext>
              </a:extLst>
            </p:cNvPr>
            <p:cNvSpPr/>
            <p:nvPr/>
          </p:nvSpPr>
          <p:spPr>
            <a:xfrm>
              <a:off x="7351075" y="2514975"/>
              <a:ext cx="17150" cy="40550"/>
            </a:xfrm>
            <a:custGeom>
              <a:avLst/>
              <a:gdLst/>
              <a:ahLst/>
              <a:cxnLst/>
              <a:rect l="l" t="t" r="r" b="b"/>
              <a:pathLst>
                <a:path w="686" h="1622" fill="none" extrusionOk="0">
                  <a:moveTo>
                    <a:pt x="92" y="1621"/>
                  </a:moveTo>
                  <a:cubicBezTo>
                    <a:pt x="92" y="1621"/>
                    <a:pt x="0" y="503"/>
                    <a:pt x="685" y="0"/>
                  </a:cubicBezTo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2061;p36">
              <a:extLst>
                <a:ext uri="{FF2B5EF4-FFF2-40B4-BE49-F238E27FC236}">
                  <a16:creationId xmlns:a16="http://schemas.microsoft.com/office/drawing/2014/main" xmlns="" id="{8B243A17-10DF-40EC-B009-FFBC62F73B9C}"/>
                </a:ext>
              </a:extLst>
            </p:cNvPr>
            <p:cNvSpPr/>
            <p:nvPr/>
          </p:nvSpPr>
          <p:spPr>
            <a:xfrm>
              <a:off x="7355075" y="2496725"/>
              <a:ext cx="340100" cy="64500"/>
            </a:xfrm>
            <a:custGeom>
              <a:avLst/>
              <a:gdLst/>
              <a:ahLst/>
              <a:cxnLst/>
              <a:rect l="l" t="t" r="r" b="b"/>
              <a:pathLst>
                <a:path w="13604" h="2580" fill="none" extrusionOk="0">
                  <a:moveTo>
                    <a:pt x="0" y="1552"/>
                  </a:moveTo>
                  <a:cubicBezTo>
                    <a:pt x="0" y="1552"/>
                    <a:pt x="434" y="1666"/>
                    <a:pt x="1141" y="1826"/>
                  </a:cubicBezTo>
                  <a:cubicBezTo>
                    <a:pt x="1507" y="1895"/>
                    <a:pt x="1963" y="1986"/>
                    <a:pt x="2465" y="2054"/>
                  </a:cubicBezTo>
                  <a:cubicBezTo>
                    <a:pt x="4976" y="2420"/>
                    <a:pt x="8993" y="2579"/>
                    <a:pt x="12417" y="730"/>
                  </a:cubicBezTo>
                  <a:cubicBezTo>
                    <a:pt x="12828" y="502"/>
                    <a:pt x="13239" y="274"/>
                    <a:pt x="13604" y="0"/>
                  </a:cubicBezTo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2062;p36">
              <a:extLst>
                <a:ext uri="{FF2B5EF4-FFF2-40B4-BE49-F238E27FC236}">
                  <a16:creationId xmlns:a16="http://schemas.microsoft.com/office/drawing/2014/main" xmlns="" id="{929E7463-9029-4C80-9901-64CE5D9D424F}"/>
                </a:ext>
              </a:extLst>
            </p:cNvPr>
            <p:cNvSpPr/>
            <p:nvPr/>
          </p:nvSpPr>
          <p:spPr>
            <a:xfrm>
              <a:off x="7665500" y="2481875"/>
              <a:ext cx="43950" cy="47950"/>
            </a:xfrm>
            <a:custGeom>
              <a:avLst/>
              <a:gdLst/>
              <a:ahLst/>
              <a:cxnLst/>
              <a:rect l="l" t="t" r="r" b="b"/>
              <a:pathLst>
                <a:path w="1758" h="1918" fill="none" extrusionOk="0">
                  <a:moveTo>
                    <a:pt x="0" y="1"/>
                  </a:moveTo>
                  <a:cubicBezTo>
                    <a:pt x="0" y="1"/>
                    <a:pt x="1712" y="183"/>
                    <a:pt x="1758" y="1918"/>
                  </a:cubicBezTo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2063;p36">
              <a:extLst>
                <a:ext uri="{FF2B5EF4-FFF2-40B4-BE49-F238E27FC236}">
                  <a16:creationId xmlns:a16="http://schemas.microsoft.com/office/drawing/2014/main" xmlns="" id="{27D9AC4A-2494-4C32-BE73-4376AAC69BBA}"/>
                </a:ext>
              </a:extLst>
            </p:cNvPr>
            <p:cNvSpPr/>
            <p:nvPr/>
          </p:nvSpPr>
          <p:spPr>
            <a:xfrm>
              <a:off x="7383600" y="2514975"/>
              <a:ext cx="282475" cy="198825"/>
            </a:xfrm>
            <a:custGeom>
              <a:avLst/>
              <a:gdLst/>
              <a:ahLst/>
              <a:cxnLst/>
              <a:rect l="l" t="t" r="r" b="b"/>
              <a:pathLst>
                <a:path w="11299" h="7953" extrusionOk="0">
                  <a:moveTo>
                    <a:pt x="11276" y="0"/>
                  </a:moveTo>
                  <a:lnTo>
                    <a:pt x="11276" y="0"/>
                  </a:lnTo>
                  <a:cubicBezTo>
                    <a:pt x="9052" y="1202"/>
                    <a:pt x="6577" y="1555"/>
                    <a:pt x="4427" y="1555"/>
                  </a:cubicBezTo>
                  <a:cubicBezTo>
                    <a:pt x="3268" y="1555"/>
                    <a:pt x="2204" y="1452"/>
                    <a:pt x="1324" y="1324"/>
                  </a:cubicBezTo>
                  <a:cubicBezTo>
                    <a:pt x="822" y="1256"/>
                    <a:pt x="366" y="1165"/>
                    <a:pt x="0" y="1096"/>
                  </a:cubicBezTo>
                  <a:lnTo>
                    <a:pt x="0" y="1096"/>
                  </a:lnTo>
                  <a:cubicBezTo>
                    <a:pt x="0" y="1096"/>
                    <a:pt x="571" y="2306"/>
                    <a:pt x="776" y="4360"/>
                  </a:cubicBezTo>
                  <a:cubicBezTo>
                    <a:pt x="913" y="5707"/>
                    <a:pt x="1598" y="7373"/>
                    <a:pt x="3264" y="7830"/>
                  </a:cubicBezTo>
                  <a:cubicBezTo>
                    <a:pt x="3548" y="7909"/>
                    <a:pt x="3861" y="7952"/>
                    <a:pt x="4206" y="7952"/>
                  </a:cubicBezTo>
                  <a:cubicBezTo>
                    <a:pt x="4945" y="7952"/>
                    <a:pt x="5828" y="7756"/>
                    <a:pt x="6871" y="7305"/>
                  </a:cubicBezTo>
                  <a:cubicBezTo>
                    <a:pt x="7944" y="6825"/>
                    <a:pt x="8742" y="6209"/>
                    <a:pt x="9359" y="5501"/>
                  </a:cubicBezTo>
                  <a:cubicBezTo>
                    <a:pt x="10272" y="4497"/>
                    <a:pt x="10751" y="3356"/>
                    <a:pt x="11002" y="2374"/>
                  </a:cubicBezTo>
                  <a:cubicBezTo>
                    <a:pt x="11299" y="1256"/>
                    <a:pt x="11299" y="320"/>
                    <a:pt x="11276" y="0"/>
                  </a:cubicBezTo>
                  <a:close/>
                </a:path>
              </a:pathLst>
            </a:custGeom>
            <a:solidFill>
              <a:srgbClr val="890D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2064;p36">
              <a:extLst>
                <a:ext uri="{FF2B5EF4-FFF2-40B4-BE49-F238E27FC236}">
                  <a16:creationId xmlns:a16="http://schemas.microsoft.com/office/drawing/2014/main" xmlns="" id="{B7405B56-9018-4733-BDDC-FBFF671B8A7A}"/>
                </a:ext>
              </a:extLst>
            </p:cNvPr>
            <p:cNvSpPr/>
            <p:nvPr/>
          </p:nvSpPr>
          <p:spPr>
            <a:xfrm>
              <a:off x="7465200" y="2644825"/>
              <a:ext cx="152375" cy="68975"/>
            </a:xfrm>
            <a:custGeom>
              <a:avLst/>
              <a:gdLst/>
              <a:ahLst/>
              <a:cxnLst/>
              <a:rect l="l" t="t" r="r" b="b"/>
              <a:pathLst>
                <a:path w="6095" h="2759" extrusionOk="0">
                  <a:moveTo>
                    <a:pt x="4781" y="1"/>
                  </a:moveTo>
                  <a:cubicBezTo>
                    <a:pt x="3361" y="1"/>
                    <a:pt x="2306" y="1015"/>
                    <a:pt x="2306" y="1015"/>
                  </a:cubicBezTo>
                  <a:cubicBezTo>
                    <a:pt x="731" y="1038"/>
                    <a:pt x="183" y="1905"/>
                    <a:pt x="0" y="2636"/>
                  </a:cubicBezTo>
                  <a:cubicBezTo>
                    <a:pt x="284" y="2715"/>
                    <a:pt x="597" y="2758"/>
                    <a:pt x="942" y="2758"/>
                  </a:cubicBezTo>
                  <a:cubicBezTo>
                    <a:pt x="1681" y="2758"/>
                    <a:pt x="2564" y="2562"/>
                    <a:pt x="3607" y="2111"/>
                  </a:cubicBezTo>
                  <a:cubicBezTo>
                    <a:pt x="4680" y="1631"/>
                    <a:pt x="5478" y="1015"/>
                    <a:pt x="6095" y="307"/>
                  </a:cubicBezTo>
                  <a:cubicBezTo>
                    <a:pt x="5637" y="86"/>
                    <a:pt x="5194" y="1"/>
                    <a:pt x="4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2065;p36">
              <a:extLst>
                <a:ext uri="{FF2B5EF4-FFF2-40B4-BE49-F238E27FC236}">
                  <a16:creationId xmlns:a16="http://schemas.microsoft.com/office/drawing/2014/main" xmlns="" id="{BD9F0AA8-79EF-4A7D-AE49-A8DB46ED2897}"/>
                </a:ext>
              </a:extLst>
            </p:cNvPr>
            <p:cNvSpPr/>
            <p:nvPr/>
          </p:nvSpPr>
          <p:spPr>
            <a:xfrm>
              <a:off x="7416700" y="2514975"/>
              <a:ext cx="249375" cy="88775"/>
            </a:xfrm>
            <a:custGeom>
              <a:avLst/>
              <a:gdLst/>
              <a:ahLst/>
              <a:cxnLst/>
              <a:rect l="l" t="t" r="r" b="b"/>
              <a:pathLst>
                <a:path w="9975" h="3551" extrusionOk="0">
                  <a:moveTo>
                    <a:pt x="9952" y="0"/>
                  </a:moveTo>
                  <a:lnTo>
                    <a:pt x="9952" y="0"/>
                  </a:lnTo>
                  <a:cubicBezTo>
                    <a:pt x="7728" y="1202"/>
                    <a:pt x="5253" y="1555"/>
                    <a:pt x="3103" y="1555"/>
                  </a:cubicBezTo>
                  <a:cubicBezTo>
                    <a:pt x="1944" y="1555"/>
                    <a:pt x="880" y="1452"/>
                    <a:pt x="0" y="1324"/>
                  </a:cubicBezTo>
                  <a:lnTo>
                    <a:pt x="0" y="1324"/>
                  </a:lnTo>
                  <a:cubicBezTo>
                    <a:pt x="114" y="1986"/>
                    <a:pt x="411" y="3105"/>
                    <a:pt x="662" y="3264"/>
                  </a:cubicBezTo>
                  <a:cubicBezTo>
                    <a:pt x="800" y="3360"/>
                    <a:pt x="2044" y="3550"/>
                    <a:pt x="3670" y="3550"/>
                  </a:cubicBezTo>
                  <a:cubicBezTo>
                    <a:pt x="5533" y="3550"/>
                    <a:pt x="7898" y="3301"/>
                    <a:pt x="9678" y="2374"/>
                  </a:cubicBezTo>
                  <a:cubicBezTo>
                    <a:pt x="9975" y="1256"/>
                    <a:pt x="9975" y="320"/>
                    <a:pt x="99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2066;p36">
              <a:extLst>
                <a:ext uri="{FF2B5EF4-FFF2-40B4-BE49-F238E27FC236}">
                  <a16:creationId xmlns:a16="http://schemas.microsoft.com/office/drawing/2014/main" xmlns="" id="{A899330F-F0C5-4C52-9D04-937CE4EAC4C4}"/>
                </a:ext>
              </a:extLst>
            </p:cNvPr>
            <p:cNvSpPr/>
            <p:nvPr/>
          </p:nvSpPr>
          <p:spPr>
            <a:xfrm>
              <a:off x="7383600" y="2514975"/>
              <a:ext cx="282475" cy="202025"/>
            </a:xfrm>
            <a:custGeom>
              <a:avLst/>
              <a:gdLst/>
              <a:ahLst/>
              <a:cxnLst/>
              <a:rect l="l" t="t" r="r" b="b"/>
              <a:pathLst>
                <a:path w="11299" h="8081" fill="none" extrusionOk="0">
                  <a:moveTo>
                    <a:pt x="11002" y="2374"/>
                  </a:moveTo>
                  <a:cubicBezTo>
                    <a:pt x="10751" y="3356"/>
                    <a:pt x="10272" y="4497"/>
                    <a:pt x="9359" y="5501"/>
                  </a:cubicBezTo>
                  <a:cubicBezTo>
                    <a:pt x="8742" y="6209"/>
                    <a:pt x="7944" y="6825"/>
                    <a:pt x="6871" y="7305"/>
                  </a:cubicBezTo>
                  <a:cubicBezTo>
                    <a:pt x="5341" y="7966"/>
                    <a:pt x="4155" y="8081"/>
                    <a:pt x="3264" y="7830"/>
                  </a:cubicBezTo>
                  <a:cubicBezTo>
                    <a:pt x="1598" y="7373"/>
                    <a:pt x="913" y="5707"/>
                    <a:pt x="776" y="4360"/>
                  </a:cubicBezTo>
                  <a:cubicBezTo>
                    <a:pt x="571" y="2306"/>
                    <a:pt x="0" y="1096"/>
                    <a:pt x="0" y="1096"/>
                  </a:cubicBezTo>
                  <a:cubicBezTo>
                    <a:pt x="366" y="1165"/>
                    <a:pt x="822" y="1256"/>
                    <a:pt x="1324" y="1324"/>
                  </a:cubicBezTo>
                  <a:cubicBezTo>
                    <a:pt x="3835" y="1690"/>
                    <a:pt x="7852" y="1849"/>
                    <a:pt x="11276" y="0"/>
                  </a:cubicBezTo>
                  <a:cubicBezTo>
                    <a:pt x="11299" y="320"/>
                    <a:pt x="11299" y="1256"/>
                    <a:pt x="11002" y="2374"/>
                  </a:cubicBezTo>
                  <a:close/>
                </a:path>
              </a:pathLst>
            </a:custGeom>
            <a:solidFill>
              <a:schemeClr val="dk1"/>
            </a:solidFill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2067;p36">
              <a:extLst>
                <a:ext uri="{FF2B5EF4-FFF2-40B4-BE49-F238E27FC236}">
                  <a16:creationId xmlns:a16="http://schemas.microsoft.com/office/drawing/2014/main" xmlns="" id="{315E73C9-82C9-4A65-86BA-DE990E404619}"/>
                </a:ext>
              </a:extLst>
            </p:cNvPr>
            <p:cNvSpPr/>
            <p:nvPr/>
          </p:nvSpPr>
          <p:spPr>
            <a:xfrm>
              <a:off x="7256425" y="1968175"/>
              <a:ext cx="136325" cy="70125"/>
            </a:xfrm>
            <a:custGeom>
              <a:avLst/>
              <a:gdLst/>
              <a:ahLst/>
              <a:cxnLst/>
              <a:rect l="l" t="t" r="r" b="b"/>
              <a:pathLst>
                <a:path w="5453" h="2805" extrusionOk="0">
                  <a:moveTo>
                    <a:pt x="2634" y="1"/>
                  </a:moveTo>
                  <a:cubicBezTo>
                    <a:pt x="1090" y="1"/>
                    <a:pt x="0" y="1254"/>
                    <a:pt x="317" y="1649"/>
                  </a:cubicBezTo>
                  <a:cubicBezTo>
                    <a:pt x="409" y="1764"/>
                    <a:pt x="536" y="1804"/>
                    <a:pt x="693" y="1804"/>
                  </a:cubicBezTo>
                  <a:cubicBezTo>
                    <a:pt x="1041" y="1804"/>
                    <a:pt x="1537" y="1611"/>
                    <a:pt x="2134" y="1611"/>
                  </a:cubicBezTo>
                  <a:cubicBezTo>
                    <a:pt x="2338" y="1611"/>
                    <a:pt x="2555" y="1634"/>
                    <a:pt x="2782" y="1695"/>
                  </a:cubicBezTo>
                  <a:cubicBezTo>
                    <a:pt x="3795" y="1973"/>
                    <a:pt x="4480" y="2805"/>
                    <a:pt x="4911" y="2805"/>
                  </a:cubicBezTo>
                  <a:cubicBezTo>
                    <a:pt x="4976" y="2805"/>
                    <a:pt x="5034" y="2786"/>
                    <a:pt x="5087" y="2745"/>
                  </a:cubicBezTo>
                  <a:cubicBezTo>
                    <a:pt x="5453" y="2448"/>
                    <a:pt x="5270" y="599"/>
                    <a:pt x="3375" y="97"/>
                  </a:cubicBezTo>
                  <a:cubicBezTo>
                    <a:pt x="3120" y="30"/>
                    <a:pt x="2872" y="1"/>
                    <a:pt x="2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2068;p36">
              <a:extLst>
                <a:ext uri="{FF2B5EF4-FFF2-40B4-BE49-F238E27FC236}">
                  <a16:creationId xmlns:a16="http://schemas.microsoft.com/office/drawing/2014/main" xmlns="" id="{EACB6EE5-627A-48E6-92DB-45ED82DFCB24}"/>
                </a:ext>
              </a:extLst>
            </p:cNvPr>
            <p:cNvSpPr/>
            <p:nvPr/>
          </p:nvSpPr>
          <p:spPr>
            <a:xfrm>
              <a:off x="7821925" y="2041750"/>
              <a:ext cx="136325" cy="69600"/>
            </a:xfrm>
            <a:custGeom>
              <a:avLst/>
              <a:gdLst/>
              <a:ahLst/>
              <a:cxnLst/>
              <a:rect l="l" t="t" r="r" b="b"/>
              <a:pathLst>
                <a:path w="5453" h="2784" extrusionOk="0">
                  <a:moveTo>
                    <a:pt x="2626" y="1"/>
                  </a:moveTo>
                  <a:cubicBezTo>
                    <a:pt x="1086" y="1"/>
                    <a:pt x="1" y="1233"/>
                    <a:pt x="317" y="1628"/>
                  </a:cubicBezTo>
                  <a:cubicBezTo>
                    <a:pt x="409" y="1743"/>
                    <a:pt x="536" y="1783"/>
                    <a:pt x="693" y="1783"/>
                  </a:cubicBezTo>
                  <a:cubicBezTo>
                    <a:pt x="1041" y="1783"/>
                    <a:pt x="1537" y="1590"/>
                    <a:pt x="2133" y="1590"/>
                  </a:cubicBezTo>
                  <a:cubicBezTo>
                    <a:pt x="2338" y="1590"/>
                    <a:pt x="2555" y="1612"/>
                    <a:pt x="2782" y="1674"/>
                  </a:cubicBezTo>
                  <a:cubicBezTo>
                    <a:pt x="3795" y="1952"/>
                    <a:pt x="4480" y="2783"/>
                    <a:pt x="4911" y="2783"/>
                  </a:cubicBezTo>
                  <a:cubicBezTo>
                    <a:pt x="4975" y="2783"/>
                    <a:pt x="5034" y="2765"/>
                    <a:pt x="5087" y="2724"/>
                  </a:cubicBezTo>
                  <a:cubicBezTo>
                    <a:pt x="5452" y="2450"/>
                    <a:pt x="5270" y="578"/>
                    <a:pt x="3375" y="99"/>
                  </a:cubicBezTo>
                  <a:cubicBezTo>
                    <a:pt x="3117" y="31"/>
                    <a:pt x="2866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2069;p36">
              <a:extLst>
                <a:ext uri="{FF2B5EF4-FFF2-40B4-BE49-F238E27FC236}">
                  <a16:creationId xmlns:a16="http://schemas.microsoft.com/office/drawing/2014/main" xmlns="" id="{D6DFCD5B-CC84-43CA-8E69-65A45DC941AF}"/>
                </a:ext>
              </a:extLst>
            </p:cNvPr>
            <p:cNvSpPr/>
            <p:nvPr/>
          </p:nvSpPr>
          <p:spPr>
            <a:xfrm>
              <a:off x="7420125" y="1920950"/>
              <a:ext cx="819450" cy="720725"/>
            </a:xfrm>
            <a:custGeom>
              <a:avLst/>
              <a:gdLst/>
              <a:ahLst/>
              <a:cxnLst/>
              <a:rect l="l" t="t" r="r" b="b"/>
              <a:pathLst>
                <a:path w="32778" h="28829" fill="none" extrusionOk="0">
                  <a:moveTo>
                    <a:pt x="19173" y="3584"/>
                  </a:moveTo>
                  <a:cubicBezTo>
                    <a:pt x="32777" y="7031"/>
                    <a:pt x="29194" y="28829"/>
                    <a:pt x="14608" y="25839"/>
                  </a:cubicBezTo>
                  <a:cubicBezTo>
                    <a:pt x="0" y="22871"/>
                    <a:pt x="4930" y="0"/>
                    <a:pt x="19173" y="3584"/>
                  </a:cubicBezTo>
                  <a:close/>
                </a:path>
              </a:pathLst>
            </a:custGeom>
            <a:solidFill>
              <a:schemeClr val="dk1"/>
            </a:solidFill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2070;p36">
              <a:extLst>
                <a:ext uri="{FF2B5EF4-FFF2-40B4-BE49-F238E27FC236}">
                  <a16:creationId xmlns:a16="http://schemas.microsoft.com/office/drawing/2014/main" xmlns="" id="{25263E2C-C54C-4B64-ABB3-9CC15147B800}"/>
                </a:ext>
              </a:extLst>
            </p:cNvPr>
            <p:cNvSpPr/>
            <p:nvPr/>
          </p:nvSpPr>
          <p:spPr>
            <a:xfrm>
              <a:off x="6942500" y="1876425"/>
              <a:ext cx="672225" cy="660250"/>
            </a:xfrm>
            <a:custGeom>
              <a:avLst/>
              <a:gdLst/>
              <a:ahLst/>
              <a:cxnLst/>
              <a:rect l="l" t="t" r="r" b="b"/>
              <a:pathLst>
                <a:path w="26889" h="26410" fill="none" extrusionOk="0">
                  <a:moveTo>
                    <a:pt x="15704" y="2831"/>
                  </a:moveTo>
                  <a:cubicBezTo>
                    <a:pt x="26889" y="5525"/>
                    <a:pt x="23921" y="26410"/>
                    <a:pt x="11961" y="23625"/>
                  </a:cubicBezTo>
                  <a:cubicBezTo>
                    <a:pt x="0" y="20840"/>
                    <a:pt x="3903" y="1"/>
                    <a:pt x="15704" y="2831"/>
                  </a:cubicBezTo>
                  <a:close/>
                </a:path>
              </a:pathLst>
            </a:custGeom>
            <a:solidFill>
              <a:schemeClr val="dk1"/>
            </a:solidFill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2071;p36">
              <a:extLst>
                <a:ext uri="{FF2B5EF4-FFF2-40B4-BE49-F238E27FC236}">
                  <a16:creationId xmlns:a16="http://schemas.microsoft.com/office/drawing/2014/main" xmlns="" id="{59B3DECF-B111-4035-8701-59F6CF21EBD7}"/>
                </a:ext>
              </a:extLst>
            </p:cNvPr>
            <p:cNvSpPr/>
            <p:nvPr/>
          </p:nvSpPr>
          <p:spPr>
            <a:xfrm>
              <a:off x="7508575" y="2219950"/>
              <a:ext cx="59925" cy="26275"/>
            </a:xfrm>
            <a:custGeom>
              <a:avLst/>
              <a:gdLst/>
              <a:ahLst/>
              <a:cxnLst/>
              <a:rect l="l" t="t" r="r" b="b"/>
              <a:pathLst>
                <a:path w="2397" h="1051" fill="none" extrusionOk="0">
                  <a:moveTo>
                    <a:pt x="0" y="457"/>
                  </a:moveTo>
                  <a:cubicBezTo>
                    <a:pt x="0" y="457"/>
                    <a:pt x="1210" y="1"/>
                    <a:pt x="2397" y="1051"/>
                  </a:cubicBezTo>
                </a:path>
              </a:pathLst>
            </a:custGeom>
            <a:solidFill>
              <a:schemeClr val="dk1"/>
            </a:solidFill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2072;p36">
              <a:extLst>
                <a:ext uri="{FF2B5EF4-FFF2-40B4-BE49-F238E27FC236}">
                  <a16:creationId xmlns:a16="http://schemas.microsoft.com/office/drawing/2014/main" xmlns="" id="{54EDC8A1-FD39-400D-88E4-9235C2080D20}"/>
                </a:ext>
              </a:extLst>
            </p:cNvPr>
            <p:cNvSpPr/>
            <p:nvPr/>
          </p:nvSpPr>
          <p:spPr>
            <a:xfrm>
              <a:off x="8111725" y="2279300"/>
              <a:ext cx="166650" cy="85050"/>
            </a:xfrm>
            <a:custGeom>
              <a:avLst/>
              <a:gdLst/>
              <a:ahLst/>
              <a:cxnLst/>
              <a:rect l="l" t="t" r="r" b="b"/>
              <a:pathLst>
                <a:path w="6666" h="3402" fill="none" extrusionOk="0">
                  <a:moveTo>
                    <a:pt x="0" y="1"/>
                  </a:moveTo>
                  <a:lnTo>
                    <a:pt x="6665" y="3402"/>
                  </a:lnTo>
                </a:path>
              </a:pathLst>
            </a:custGeom>
            <a:solidFill>
              <a:schemeClr val="dk1"/>
            </a:solidFill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2073;p36">
              <a:extLst>
                <a:ext uri="{FF2B5EF4-FFF2-40B4-BE49-F238E27FC236}">
                  <a16:creationId xmlns:a16="http://schemas.microsoft.com/office/drawing/2014/main" xmlns="" id="{509B1117-9EFB-42D2-B05E-680FA2B07AC2}"/>
                </a:ext>
              </a:extLst>
            </p:cNvPr>
            <p:cNvSpPr/>
            <p:nvPr/>
          </p:nvSpPr>
          <p:spPr>
            <a:xfrm>
              <a:off x="7076600" y="2111525"/>
              <a:ext cx="95325" cy="32575"/>
            </a:xfrm>
            <a:custGeom>
              <a:avLst/>
              <a:gdLst/>
              <a:ahLst/>
              <a:cxnLst/>
              <a:rect l="l" t="t" r="r" b="b"/>
              <a:pathLst>
                <a:path w="3813" h="1303" fill="none" extrusionOk="0">
                  <a:moveTo>
                    <a:pt x="0" y="1"/>
                  </a:moveTo>
                  <a:lnTo>
                    <a:pt x="3812" y="1302"/>
                  </a:lnTo>
                </a:path>
              </a:pathLst>
            </a:custGeom>
            <a:solidFill>
              <a:schemeClr val="dk1"/>
            </a:solidFill>
            <a:ln w="13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xmlns="" id="{577E1ED8-B05E-4AEF-8BC4-D7ECDCE93DFA}"/>
                  </a:ext>
                </a:extLst>
              </p:cNvPr>
              <p:cNvSpPr txBox="1"/>
              <p:nvPr/>
            </p:nvSpPr>
            <p:spPr>
              <a:xfrm>
                <a:off x="3647771" y="2791175"/>
                <a:ext cx="3697461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500" dirty="0"/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500" dirty="0"/>
                  <a:t> =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𝑑𝑚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500" dirty="0"/>
              </a:p>
            </p:txBody>
          </p:sp>
        </mc:Choice>
        <mc:Fallback xmlns="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577E1ED8-B05E-4AEF-8BC4-D7ECDCE93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771" y="2791175"/>
                <a:ext cx="3697461" cy="630942"/>
              </a:xfrm>
              <a:prstGeom prst="rect">
                <a:avLst/>
              </a:prstGeom>
              <a:blipFill>
                <a:blip r:embed="rId3"/>
                <a:stretch>
                  <a:fillRect l="-4778" t="-15534" b="-34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xmlns="" id="{32C845D3-E2BF-4823-9929-69C88872A036}"/>
              </a:ext>
            </a:extLst>
          </p:cNvPr>
          <p:cNvSpPr/>
          <p:nvPr/>
        </p:nvSpPr>
        <p:spPr>
          <a:xfrm>
            <a:off x="5169474" y="2704084"/>
            <a:ext cx="899382" cy="6393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64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grpSp>
        <p:nvGrpSpPr>
          <p:cNvPr id="262" name="Group 261">
            <a:extLst>
              <a:ext uri="{FF2B5EF4-FFF2-40B4-BE49-F238E27FC236}">
                <a16:creationId xmlns:a16="http://schemas.microsoft.com/office/drawing/2014/main" xmlns="" id="{48B5A22D-64AD-40A9-8ED9-2B23DC14AF44}"/>
              </a:ext>
            </a:extLst>
          </p:cNvPr>
          <p:cNvGrpSpPr/>
          <p:nvPr/>
        </p:nvGrpSpPr>
        <p:grpSpPr>
          <a:xfrm>
            <a:off x="4666138" y="2667000"/>
            <a:ext cx="1881054" cy="784830"/>
            <a:chOff x="2047224" y="2761197"/>
            <a:chExt cx="1881054" cy="784830"/>
          </a:xfrm>
        </p:grpSpPr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xmlns="" id="{9BC21A5A-A848-41EB-8126-435C7C0E8F8C}"/>
                </a:ext>
              </a:extLst>
            </p:cNvPr>
            <p:cNvSpPr/>
            <p:nvPr/>
          </p:nvSpPr>
          <p:spPr>
            <a:xfrm>
              <a:off x="2704206" y="2847547"/>
              <a:ext cx="304800" cy="350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xmlns="" id="{A0EB241A-B331-433C-B733-1556E5B7A891}"/>
                </a:ext>
              </a:extLst>
            </p:cNvPr>
            <p:cNvSpPr txBox="1"/>
            <p:nvPr/>
          </p:nvSpPr>
          <p:spPr>
            <a:xfrm>
              <a:off x="2047224" y="2761197"/>
              <a:ext cx="188105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>
                  <a:solidFill>
                    <a:srgbClr val="FF0000"/>
                  </a:solidFill>
                  <a:latin typeface="Calibri" panose="020F0502020204030204"/>
                </a:rPr>
                <a:t>100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xmlns="" id="{58F524CA-722C-4FA8-AE24-9C9C9EC57442}"/>
                  </a:ext>
                </a:extLst>
              </p:cNvPr>
              <p:cNvSpPr txBox="1"/>
              <p:nvPr/>
            </p:nvSpPr>
            <p:spPr>
              <a:xfrm>
                <a:off x="3352800" y="3781775"/>
                <a:ext cx="4167206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500" dirty="0"/>
                  <a:t>  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𝑑𝑚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500" dirty="0"/>
                  <a:t> =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500" dirty="0"/>
              </a:p>
            </p:txBody>
          </p:sp>
        </mc:Choice>
        <mc:Fallback xmlns="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8F524CA-722C-4FA8-AE24-9C9C9EC57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781775"/>
                <a:ext cx="4167206" cy="630942"/>
              </a:xfrm>
              <a:prstGeom prst="rect">
                <a:avLst/>
              </a:prstGeom>
              <a:blipFill>
                <a:blip r:embed="rId4"/>
                <a:stretch>
                  <a:fillRect t="-15385" b="-33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xmlns="" id="{E7476EAD-EF5D-4D8C-BD39-75FB04ABFB4D}"/>
              </a:ext>
            </a:extLst>
          </p:cNvPr>
          <p:cNvSpPr/>
          <p:nvPr/>
        </p:nvSpPr>
        <p:spPr>
          <a:xfrm>
            <a:off x="5321874" y="3694684"/>
            <a:ext cx="899382" cy="6393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64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xmlns="" id="{AF46E505-D5E7-4EDF-96D1-F1E8932A6CCB}"/>
              </a:ext>
            </a:extLst>
          </p:cNvPr>
          <p:cNvGrpSpPr/>
          <p:nvPr/>
        </p:nvGrpSpPr>
        <p:grpSpPr>
          <a:xfrm>
            <a:off x="4828367" y="3627887"/>
            <a:ext cx="1881054" cy="784830"/>
            <a:chOff x="2057053" y="2731484"/>
            <a:chExt cx="1881054" cy="784830"/>
          </a:xfrm>
        </p:grpSpPr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xmlns="" id="{A178ED17-37B4-4665-B291-B34674D9CF7E}"/>
                </a:ext>
              </a:extLst>
            </p:cNvPr>
            <p:cNvSpPr/>
            <p:nvPr/>
          </p:nvSpPr>
          <p:spPr>
            <a:xfrm>
              <a:off x="2704206" y="2847547"/>
              <a:ext cx="304800" cy="350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xmlns="" id="{C7FB5828-5431-463E-8C60-7C70A054DE07}"/>
                </a:ext>
              </a:extLst>
            </p:cNvPr>
            <p:cNvSpPr txBox="1"/>
            <p:nvPr/>
          </p:nvSpPr>
          <p:spPr>
            <a:xfrm>
              <a:off x="2057053" y="2731484"/>
              <a:ext cx="188105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>
                  <a:solidFill>
                    <a:srgbClr val="FF0000"/>
                  </a:solidFill>
                  <a:latin typeface="Calibri" panose="020F0502020204030204"/>
                </a:rPr>
                <a:t>500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xmlns="" id="{CDF25A4C-3393-47E1-923E-8ACA89853E6B}"/>
                  </a:ext>
                </a:extLst>
              </p:cNvPr>
              <p:cNvSpPr txBox="1"/>
              <p:nvPr/>
            </p:nvSpPr>
            <p:spPr>
              <a:xfrm>
                <a:off x="3352801" y="4673345"/>
                <a:ext cx="5786048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500" dirty="0"/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500" dirty="0"/>
                  <a:t> =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500" dirty="0"/>
              </a:p>
            </p:txBody>
          </p:sp>
        </mc:Choice>
        <mc:Fallback xmlns="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CDF25A4C-3393-47E1-923E-8ACA89853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1" y="4673345"/>
                <a:ext cx="5786048" cy="630942"/>
              </a:xfrm>
              <a:prstGeom prst="rect">
                <a:avLst/>
              </a:prstGeom>
              <a:blipFill>
                <a:blip r:embed="rId5"/>
                <a:stretch>
                  <a:fillRect l="-3056" t="-15534" b="-34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1" name="Rectangle: Rounded Corners 270">
            <a:extLst>
              <a:ext uri="{FF2B5EF4-FFF2-40B4-BE49-F238E27FC236}">
                <a16:creationId xmlns:a16="http://schemas.microsoft.com/office/drawing/2014/main" xmlns="" id="{C61D38EF-FE0A-4D40-B4DE-C700B01ECE72}"/>
              </a:ext>
            </a:extLst>
          </p:cNvPr>
          <p:cNvSpPr/>
          <p:nvPr/>
        </p:nvSpPr>
        <p:spPr>
          <a:xfrm>
            <a:off x="5169474" y="4586254"/>
            <a:ext cx="899382" cy="6393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64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grpSp>
        <p:nvGrpSpPr>
          <p:cNvPr id="272" name="Group 271">
            <a:extLst>
              <a:ext uri="{FF2B5EF4-FFF2-40B4-BE49-F238E27FC236}">
                <a16:creationId xmlns:a16="http://schemas.microsoft.com/office/drawing/2014/main" xmlns="" id="{A4C8C07C-6617-4226-87A8-0EB28588A5F0}"/>
              </a:ext>
            </a:extLst>
          </p:cNvPr>
          <p:cNvGrpSpPr/>
          <p:nvPr/>
        </p:nvGrpSpPr>
        <p:grpSpPr>
          <a:xfrm>
            <a:off x="4800600" y="4549170"/>
            <a:ext cx="2267944" cy="784830"/>
            <a:chOff x="2181686" y="2761197"/>
            <a:chExt cx="2267944" cy="784830"/>
          </a:xfrm>
        </p:grpSpPr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xmlns="" id="{59CB082C-CF15-4C9D-BC6B-6EF7F8F67E13}"/>
                </a:ext>
              </a:extLst>
            </p:cNvPr>
            <p:cNvSpPr/>
            <p:nvPr/>
          </p:nvSpPr>
          <p:spPr>
            <a:xfrm>
              <a:off x="2704206" y="2847547"/>
              <a:ext cx="304800" cy="350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xmlns="" id="{EA2E72BD-8EA1-42F3-949A-5A0D7B510735}"/>
                </a:ext>
              </a:extLst>
            </p:cNvPr>
            <p:cNvSpPr txBox="1"/>
            <p:nvPr/>
          </p:nvSpPr>
          <p:spPr>
            <a:xfrm>
              <a:off x="2181686" y="2761197"/>
              <a:ext cx="226794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>
                  <a:solidFill>
                    <a:srgbClr val="FF0000"/>
                  </a:solidFill>
                  <a:latin typeface="Calibri" panose="020F0502020204030204"/>
                </a:rPr>
                <a:t>1000000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E32B7F-1BCE-48CE-9D2B-AF21B25873DA}"/>
              </a:ext>
            </a:extLst>
          </p:cNvPr>
          <p:cNvSpPr txBox="1"/>
          <p:nvPr/>
        </p:nvSpPr>
        <p:spPr>
          <a:xfrm>
            <a:off x="287318" y="2465169"/>
            <a:ext cx="2550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Bài</a:t>
            </a:r>
            <a:r>
              <a:rPr lang="en-US" sz="4000"/>
              <a:t> 1: </a:t>
            </a:r>
            <a:r>
              <a:rPr lang="en-US" sz="4000" dirty="0" err="1"/>
              <a:t>Số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860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/>
      <p:bldP spid="261" grpId="0" animBg="1"/>
      <p:bldP spid="261" grpId="1" animBg="1"/>
      <p:bldP spid="265" grpId="0"/>
      <p:bldP spid="266" grpId="0" animBg="1"/>
      <p:bldP spid="266" grpId="1" animBg="1"/>
      <p:bldP spid="270" grpId="0"/>
      <p:bldP spid="271" grpId="0" animBg="1"/>
      <p:bldP spid="27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210">
            <a:extLst>
              <a:ext uri="{FF2B5EF4-FFF2-40B4-BE49-F238E27FC236}">
                <a16:creationId xmlns:a16="http://schemas.microsoft.com/office/drawing/2014/main" xmlns="" id="{766EEEF4-96BB-4921-9EA3-B59F3C48032D}"/>
              </a:ext>
            </a:extLst>
          </p:cNvPr>
          <p:cNvGrpSpPr/>
          <p:nvPr/>
        </p:nvGrpSpPr>
        <p:grpSpPr>
          <a:xfrm>
            <a:off x="-575" y="3475"/>
            <a:ext cx="12072036" cy="6419810"/>
            <a:chOff x="-575" y="3475"/>
            <a:chExt cx="9145300" cy="5151000"/>
          </a:xfrm>
        </p:grpSpPr>
        <p:grpSp>
          <p:nvGrpSpPr>
            <p:cNvPr id="212" name="Google Shape;300;p6">
              <a:extLst>
                <a:ext uri="{FF2B5EF4-FFF2-40B4-BE49-F238E27FC236}">
                  <a16:creationId xmlns:a16="http://schemas.microsoft.com/office/drawing/2014/main" xmlns="" id="{3C5FC4F3-DF14-4344-9063-34BD6C7611E7}"/>
                </a:ext>
              </a:extLst>
            </p:cNvPr>
            <p:cNvGrpSpPr/>
            <p:nvPr/>
          </p:nvGrpSpPr>
          <p:grpSpPr>
            <a:xfrm>
              <a:off x="-575" y="3475"/>
              <a:ext cx="9145300" cy="5151000"/>
              <a:chOff x="-575" y="3475"/>
              <a:chExt cx="9145300" cy="5151000"/>
            </a:xfrm>
          </p:grpSpPr>
          <p:grpSp>
            <p:nvGrpSpPr>
              <p:cNvPr id="237" name="Google Shape;301;p6">
                <a:extLst>
                  <a:ext uri="{FF2B5EF4-FFF2-40B4-BE49-F238E27FC236}">
                    <a16:creationId xmlns:a16="http://schemas.microsoft.com/office/drawing/2014/main" xmlns="" id="{BA0926EF-5320-410D-B6B5-C82A59FC6156}"/>
                  </a:ext>
                </a:extLst>
              </p:cNvPr>
              <p:cNvGrpSpPr/>
              <p:nvPr/>
            </p:nvGrpSpPr>
            <p:grpSpPr>
              <a:xfrm>
                <a:off x="-575" y="86494"/>
                <a:ext cx="9145300" cy="4970512"/>
                <a:chOff x="-575" y="61464"/>
                <a:chExt cx="9145300" cy="4970512"/>
              </a:xfrm>
            </p:grpSpPr>
            <p:cxnSp>
              <p:nvCxnSpPr>
                <p:cNvPr id="239" name="Google Shape;302;p6">
                  <a:extLst>
                    <a:ext uri="{FF2B5EF4-FFF2-40B4-BE49-F238E27FC236}">
                      <a16:creationId xmlns:a16="http://schemas.microsoft.com/office/drawing/2014/main" xmlns="" id="{9259D1DC-8D83-4927-A6CB-00B4AC4F5C31}"/>
                    </a:ext>
                  </a:extLst>
                </p:cNvPr>
                <p:cNvCxnSpPr/>
                <p:nvPr/>
              </p:nvCxnSpPr>
              <p:spPr>
                <a:xfrm>
                  <a:off x="725" y="229819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0" name="Google Shape;303;p6">
                  <a:extLst>
                    <a:ext uri="{FF2B5EF4-FFF2-40B4-BE49-F238E27FC236}">
                      <a16:creationId xmlns:a16="http://schemas.microsoft.com/office/drawing/2014/main" xmlns="" id="{CBE73868-8B50-4D21-BDEE-6DAF8BBA37DB}"/>
                    </a:ext>
                  </a:extLst>
                </p:cNvPr>
                <p:cNvCxnSpPr/>
                <p:nvPr/>
              </p:nvCxnSpPr>
              <p:spPr>
                <a:xfrm>
                  <a:off x="725" y="254672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1" name="Google Shape;304;p6">
                  <a:extLst>
                    <a:ext uri="{FF2B5EF4-FFF2-40B4-BE49-F238E27FC236}">
                      <a16:creationId xmlns:a16="http://schemas.microsoft.com/office/drawing/2014/main" xmlns="" id="{F06E565C-CBCD-4EB9-A49E-AE747077C343}"/>
                    </a:ext>
                  </a:extLst>
                </p:cNvPr>
                <p:cNvCxnSpPr/>
                <p:nvPr/>
              </p:nvCxnSpPr>
              <p:spPr>
                <a:xfrm>
                  <a:off x="-575" y="279524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2" name="Google Shape;305;p6">
                  <a:extLst>
                    <a:ext uri="{FF2B5EF4-FFF2-40B4-BE49-F238E27FC236}">
                      <a16:creationId xmlns:a16="http://schemas.microsoft.com/office/drawing/2014/main" xmlns="" id="{403BF4C6-FCF7-48F9-A102-F5BDCC56613E}"/>
                    </a:ext>
                  </a:extLst>
                </p:cNvPr>
                <p:cNvCxnSpPr/>
                <p:nvPr/>
              </p:nvCxnSpPr>
              <p:spPr>
                <a:xfrm>
                  <a:off x="725" y="304377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3" name="Google Shape;306;p6">
                  <a:extLst>
                    <a:ext uri="{FF2B5EF4-FFF2-40B4-BE49-F238E27FC236}">
                      <a16:creationId xmlns:a16="http://schemas.microsoft.com/office/drawing/2014/main" xmlns="" id="{6852CBB0-B0AB-4A1F-9B42-22A66EC45D60}"/>
                    </a:ext>
                  </a:extLst>
                </p:cNvPr>
                <p:cNvCxnSpPr/>
                <p:nvPr/>
              </p:nvCxnSpPr>
              <p:spPr>
                <a:xfrm>
                  <a:off x="725" y="329229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4" name="Google Shape;307;p6">
                  <a:extLst>
                    <a:ext uri="{FF2B5EF4-FFF2-40B4-BE49-F238E27FC236}">
                      <a16:creationId xmlns:a16="http://schemas.microsoft.com/office/drawing/2014/main" xmlns="" id="{E6B239DD-17EF-4D27-B6F0-C0A5F97FC5D1}"/>
                    </a:ext>
                  </a:extLst>
                </p:cNvPr>
                <p:cNvCxnSpPr/>
                <p:nvPr/>
              </p:nvCxnSpPr>
              <p:spPr>
                <a:xfrm>
                  <a:off x="725" y="354082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5" name="Google Shape;308;p6">
                  <a:extLst>
                    <a:ext uri="{FF2B5EF4-FFF2-40B4-BE49-F238E27FC236}">
                      <a16:creationId xmlns:a16="http://schemas.microsoft.com/office/drawing/2014/main" xmlns="" id="{1C4F9DC4-44FB-475A-9527-AD8DD32D7A40}"/>
                    </a:ext>
                  </a:extLst>
                </p:cNvPr>
                <p:cNvCxnSpPr/>
                <p:nvPr/>
              </p:nvCxnSpPr>
              <p:spPr>
                <a:xfrm>
                  <a:off x="725" y="403787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6" name="Google Shape;309;p6">
                  <a:extLst>
                    <a:ext uri="{FF2B5EF4-FFF2-40B4-BE49-F238E27FC236}">
                      <a16:creationId xmlns:a16="http://schemas.microsoft.com/office/drawing/2014/main" xmlns="" id="{C6735DFC-F1E3-4CF0-A464-34CC0F7C8043}"/>
                    </a:ext>
                  </a:extLst>
                </p:cNvPr>
                <p:cNvCxnSpPr/>
                <p:nvPr/>
              </p:nvCxnSpPr>
              <p:spPr>
                <a:xfrm>
                  <a:off x="725" y="378934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7" name="Google Shape;310;p6">
                  <a:extLst>
                    <a:ext uri="{FF2B5EF4-FFF2-40B4-BE49-F238E27FC236}">
                      <a16:creationId xmlns:a16="http://schemas.microsoft.com/office/drawing/2014/main" xmlns="" id="{88406CAB-71A3-4E58-A84E-BD7E8C7864D4}"/>
                    </a:ext>
                  </a:extLst>
                </p:cNvPr>
                <p:cNvCxnSpPr/>
                <p:nvPr/>
              </p:nvCxnSpPr>
              <p:spPr>
                <a:xfrm>
                  <a:off x="725" y="428639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8" name="Google Shape;311;p6">
                  <a:extLst>
                    <a:ext uri="{FF2B5EF4-FFF2-40B4-BE49-F238E27FC236}">
                      <a16:creationId xmlns:a16="http://schemas.microsoft.com/office/drawing/2014/main" xmlns="" id="{3E6079B1-08CA-4873-849C-EF3538BE45DB}"/>
                    </a:ext>
                  </a:extLst>
                </p:cNvPr>
                <p:cNvCxnSpPr/>
                <p:nvPr/>
              </p:nvCxnSpPr>
              <p:spPr>
                <a:xfrm>
                  <a:off x="725" y="45349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9" name="Google Shape;312;p6">
                  <a:extLst>
                    <a:ext uri="{FF2B5EF4-FFF2-40B4-BE49-F238E27FC236}">
                      <a16:creationId xmlns:a16="http://schemas.microsoft.com/office/drawing/2014/main" xmlns="" id="{BF1C93B4-8ABB-4ADD-A3E3-1730E097D5D7}"/>
                    </a:ext>
                  </a:extLst>
                </p:cNvPr>
                <p:cNvCxnSpPr/>
                <p:nvPr/>
              </p:nvCxnSpPr>
              <p:spPr>
                <a:xfrm>
                  <a:off x="-575" y="478345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0" name="Google Shape;313;p6">
                  <a:extLst>
                    <a:ext uri="{FF2B5EF4-FFF2-40B4-BE49-F238E27FC236}">
                      <a16:creationId xmlns:a16="http://schemas.microsoft.com/office/drawing/2014/main" xmlns="" id="{54EBEB87-555E-4507-A4C3-25ABFC1E9C60}"/>
                    </a:ext>
                  </a:extLst>
                </p:cNvPr>
                <p:cNvCxnSpPr/>
                <p:nvPr/>
              </p:nvCxnSpPr>
              <p:spPr>
                <a:xfrm>
                  <a:off x="725" y="503197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1" name="Google Shape;314;p6">
                  <a:extLst>
                    <a:ext uri="{FF2B5EF4-FFF2-40B4-BE49-F238E27FC236}">
                      <a16:creationId xmlns:a16="http://schemas.microsoft.com/office/drawing/2014/main" xmlns="" id="{D21BBA92-ABD5-4513-8F40-C676DB5C3DB5}"/>
                    </a:ext>
                  </a:extLst>
                </p:cNvPr>
                <p:cNvCxnSpPr/>
                <p:nvPr/>
              </p:nvCxnSpPr>
              <p:spPr>
                <a:xfrm>
                  <a:off x="725" y="130409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2" name="Google Shape;315;p6">
                  <a:extLst>
                    <a:ext uri="{FF2B5EF4-FFF2-40B4-BE49-F238E27FC236}">
                      <a16:creationId xmlns:a16="http://schemas.microsoft.com/office/drawing/2014/main" xmlns="" id="{785AA53E-3140-4466-A3D7-8DF5360043AF}"/>
                    </a:ext>
                  </a:extLst>
                </p:cNvPr>
                <p:cNvCxnSpPr/>
                <p:nvPr/>
              </p:nvCxnSpPr>
              <p:spPr>
                <a:xfrm>
                  <a:off x="725" y="155261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3" name="Google Shape;316;p6">
                  <a:extLst>
                    <a:ext uri="{FF2B5EF4-FFF2-40B4-BE49-F238E27FC236}">
                      <a16:creationId xmlns:a16="http://schemas.microsoft.com/office/drawing/2014/main" xmlns="" id="{1226166C-CBCA-417F-919B-5859BFD3EBE7}"/>
                    </a:ext>
                  </a:extLst>
                </p:cNvPr>
                <p:cNvCxnSpPr/>
                <p:nvPr/>
              </p:nvCxnSpPr>
              <p:spPr>
                <a:xfrm>
                  <a:off x="725" y="204966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4" name="Google Shape;317;p6">
                  <a:extLst>
                    <a:ext uri="{FF2B5EF4-FFF2-40B4-BE49-F238E27FC236}">
                      <a16:creationId xmlns:a16="http://schemas.microsoft.com/office/drawing/2014/main" xmlns="" id="{D3153F6A-53E6-4155-8642-0672CE31E447}"/>
                    </a:ext>
                  </a:extLst>
                </p:cNvPr>
                <p:cNvCxnSpPr/>
                <p:nvPr/>
              </p:nvCxnSpPr>
              <p:spPr>
                <a:xfrm>
                  <a:off x="725" y="180114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5" name="Google Shape;318;p6">
                  <a:extLst>
                    <a:ext uri="{FF2B5EF4-FFF2-40B4-BE49-F238E27FC236}">
                      <a16:creationId xmlns:a16="http://schemas.microsoft.com/office/drawing/2014/main" xmlns="" id="{3C35436B-BFC0-4EDA-A5AF-B3211B4D6D05}"/>
                    </a:ext>
                  </a:extLst>
                </p:cNvPr>
                <p:cNvCxnSpPr/>
                <p:nvPr/>
              </p:nvCxnSpPr>
              <p:spPr>
                <a:xfrm>
                  <a:off x="725" y="105556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6" name="Google Shape;319;p6">
                  <a:extLst>
                    <a:ext uri="{FF2B5EF4-FFF2-40B4-BE49-F238E27FC236}">
                      <a16:creationId xmlns:a16="http://schemas.microsoft.com/office/drawing/2014/main" xmlns="" id="{FAC16723-77D3-40F2-B550-BDBFE1965D90}"/>
                    </a:ext>
                  </a:extLst>
                </p:cNvPr>
                <p:cNvCxnSpPr/>
                <p:nvPr/>
              </p:nvCxnSpPr>
              <p:spPr>
                <a:xfrm>
                  <a:off x="725" y="6146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7" name="Google Shape;320;p6">
                  <a:extLst>
                    <a:ext uri="{FF2B5EF4-FFF2-40B4-BE49-F238E27FC236}">
                      <a16:creationId xmlns:a16="http://schemas.microsoft.com/office/drawing/2014/main" xmlns="" id="{B6D10F5E-701A-422C-93C6-47BC2861B46D}"/>
                    </a:ext>
                  </a:extLst>
                </p:cNvPr>
                <p:cNvCxnSpPr/>
                <p:nvPr/>
              </p:nvCxnSpPr>
              <p:spPr>
                <a:xfrm>
                  <a:off x="725" y="30999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8" name="Google Shape;321;p6">
                  <a:extLst>
                    <a:ext uri="{FF2B5EF4-FFF2-40B4-BE49-F238E27FC236}">
                      <a16:creationId xmlns:a16="http://schemas.microsoft.com/office/drawing/2014/main" xmlns="" id="{FAAD514B-B4D2-4FA7-B1A4-B4CB371E0C3E}"/>
                    </a:ext>
                  </a:extLst>
                </p:cNvPr>
                <p:cNvCxnSpPr/>
                <p:nvPr/>
              </p:nvCxnSpPr>
              <p:spPr>
                <a:xfrm>
                  <a:off x="725" y="80704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9" name="Google Shape;322;p6">
                  <a:extLst>
                    <a:ext uri="{FF2B5EF4-FFF2-40B4-BE49-F238E27FC236}">
                      <a16:creationId xmlns:a16="http://schemas.microsoft.com/office/drawing/2014/main" xmlns="" id="{3413BD6B-ACB5-4380-9D68-5A41EB82903E}"/>
                    </a:ext>
                  </a:extLst>
                </p:cNvPr>
                <p:cNvCxnSpPr/>
                <p:nvPr/>
              </p:nvCxnSpPr>
              <p:spPr>
                <a:xfrm>
                  <a:off x="725" y="55851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38" name="Google Shape;323;p6">
                <a:extLst>
                  <a:ext uri="{FF2B5EF4-FFF2-40B4-BE49-F238E27FC236}">
                    <a16:creationId xmlns:a16="http://schemas.microsoft.com/office/drawing/2014/main" xmlns="" id="{CD2343C1-B426-4B4D-ABF0-04DAB131B603}"/>
                  </a:ext>
                </a:extLst>
              </p:cNvPr>
              <p:cNvCxnSpPr/>
              <p:nvPr/>
            </p:nvCxnSpPr>
            <p:spPr>
              <a:xfrm>
                <a:off x="575925" y="3475"/>
                <a:ext cx="0" cy="5151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3" name="Google Shape;324;p6">
              <a:extLst>
                <a:ext uri="{FF2B5EF4-FFF2-40B4-BE49-F238E27FC236}">
                  <a16:creationId xmlns:a16="http://schemas.microsoft.com/office/drawing/2014/main" xmlns="" id="{ED16FB64-9005-4A3D-B0B2-03E4C61921C6}"/>
                </a:ext>
              </a:extLst>
            </p:cNvPr>
            <p:cNvGrpSpPr/>
            <p:nvPr/>
          </p:nvGrpSpPr>
          <p:grpSpPr>
            <a:xfrm>
              <a:off x="-575" y="3475"/>
              <a:ext cx="9145300" cy="5151000"/>
              <a:chOff x="-575" y="3475"/>
              <a:chExt cx="9145300" cy="5151000"/>
            </a:xfrm>
          </p:grpSpPr>
          <p:grpSp>
            <p:nvGrpSpPr>
              <p:cNvPr id="214" name="Google Shape;325;p6">
                <a:extLst>
                  <a:ext uri="{FF2B5EF4-FFF2-40B4-BE49-F238E27FC236}">
                    <a16:creationId xmlns:a16="http://schemas.microsoft.com/office/drawing/2014/main" xmlns="" id="{257C4FFF-FD4A-47F0-A62F-4AD3626A6423}"/>
                  </a:ext>
                </a:extLst>
              </p:cNvPr>
              <p:cNvGrpSpPr/>
              <p:nvPr/>
            </p:nvGrpSpPr>
            <p:grpSpPr>
              <a:xfrm>
                <a:off x="-575" y="86494"/>
                <a:ext cx="9145300" cy="4970512"/>
                <a:chOff x="-575" y="61464"/>
                <a:chExt cx="9145300" cy="4970512"/>
              </a:xfrm>
            </p:grpSpPr>
            <p:cxnSp>
              <p:nvCxnSpPr>
                <p:cNvPr id="216" name="Google Shape;326;p6">
                  <a:extLst>
                    <a:ext uri="{FF2B5EF4-FFF2-40B4-BE49-F238E27FC236}">
                      <a16:creationId xmlns:a16="http://schemas.microsoft.com/office/drawing/2014/main" xmlns="" id="{D209BA4B-FAA3-43B0-A1B2-DB0AA84DE998}"/>
                    </a:ext>
                  </a:extLst>
                </p:cNvPr>
                <p:cNvCxnSpPr/>
                <p:nvPr/>
              </p:nvCxnSpPr>
              <p:spPr>
                <a:xfrm>
                  <a:off x="725" y="229819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7" name="Google Shape;327;p6">
                  <a:extLst>
                    <a:ext uri="{FF2B5EF4-FFF2-40B4-BE49-F238E27FC236}">
                      <a16:creationId xmlns:a16="http://schemas.microsoft.com/office/drawing/2014/main" xmlns="" id="{C553B145-61AF-429E-A8F2-919555D4E0E1}"/>
                    </a:ext>
                  </a:extLst>
                </p:cNvPr>
                <p:cNvCxnSpPr/>
                <p:nvPr/>
              </p:nvCxnSpPr>
              <p:spPr>
                <a:xfrm>
                  <a:off x="725" y="254672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8" name="Google Shape;328;p6">
                  <a:extLst>
                    <a:ext uri="{FF2B5EF4-FFF2-40B4-BE49-F238E27FC236}">
                      <a16:creationId xmlns:a16="http://schemas.microsoft.com/office/drawing/2014/main" xmlns="" id="{5B97A543-0CB7-4B19-B7F9-CDEBFDA50BB9}"/>
                    </a:ext>
                  </a:extLst>
                </p:cNvPr>
                <p:cNvCxnSpPr/>
                <p:nvPr/>
              </p:nvCxnSpPr>
              <p:spPr>
                <a:xfrm>
                  <a:off x="-575" y="279524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9" name="Google Shape;329;p6">
                  <a:extLst>
                    <a:ext uri="{FF2B5EF4-FFF2-40B4-BE49-F238E27FC236}">
                      <a16:creationId xmlns:a16="http://schemas.microsoft.com/office/drawing/2014/main" xmlns="" id="{BAD9C707-A5BC-42F6-98F1-38B45836F131}"/>
                    </a:ext>
                  </a:extLst>
                </p:cNvPr>
                <p:cNvCxnSpPr/>
                <p:nvPr/>
              </p:nvCxnSpPr>
              <p:spPr>
                <a:xfrm>
                  <a:off x="725" y="304377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0" name="Google Shape;330;p6">
                  <a:extLst>
                    <a:ext uri="{FF2B5EF4-FFF2-40B4-BE49-F238E27FC236}">
                      <a16:creationId xmlns:a16="http://schemas.microsoft.com/office/drawing/2014/main" xmlns="" id="{A8F3EF1B-B6DB-47EF-B17C-56A9C92280C4}"/>
                    </a:ext>
                  </a:extLst>
                </p:cNvPr>
                <p:cNvCxnSpPr/>
                <p:nvPr/>
              </p:nvCxnSpPr>
              <p:spPr>
                <a:xfrm>
                  <a:off x="725" y="329229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1" name="Google Shape;331;p6">
                  <a:extLst>
                    <a:ext uri="{FF2B5EF4-FFF2-40B4-BE49-F238E27FC236}">
                      <a16:creationId xmlns:a16="http://schemas.microsoft.com/office/drawing/2014/main" xmlns="" id="{9F78F418-AA16-4A7C-A044-F564811A5C07}"/>
                    </a:ext>
                  </a:extLst>
                </p:cNvPr>
                <p:cNvCxnSpPr/>
                <p:nvPr/>
              </p:nvCxnSpPr>
              <p:spPr>
                <a:xfrm>
                  <a:off x="725" y="354082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2" name="Google Shape;332;p6">
                  <a:extLst>
                    <a:ext uri="{FF2B5EF4-FFF2-40B4-BE49-F238E27FC236}">
                      <a16:creationId xmlns:a16="http://schemas.microsoft.com/office/drawing/2014/main" xmlns="" id="{FDF63D00-4511-4C7D-8FC8-2C9A5A356C6C}"/>
                    </a:ext>
                  </a:extLst>
                </p:cNvPr>
                <p:cNvCxnSpPr/>
                <p:nvPr/>
              </p:nvCxnSpPr>
              <p:spPr>
                <a:xfrm>
                  <a:off x="725" y="403787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3" name="Google Shape;333;p6">
                  <a:extLst>
                    <a:ext uri="{FF2B5EF4-FFF2-40B4-BE49-F238E27FC236}">
                      <a16:creationId xmlns:a16="http://schemas.microsoft.com/office/drawing/2014/main" xmlns="" id="{FB44F3B6-1737-485F-AE92-C7BDE1037B79}"/>
                    </a:ext>
                  </a:extLst>
                </p:cNvPr>
                <p:cNvCxnSpPr/>
                <p:nvPr/>
              </p:nvCxnSpPr>
              <p:spPr>
                <a:xfrm>
                  <a:off x="725" y="378934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4" name="Google Shape;334;p6">
                  <a:extLst>
                    <a:ext uri="{FF2B5EF4-FFF2-40B4-BE49-F238E27FC236}">
                      <a16:creationId xmlns:a16="http://schemas.microsoft.com/office/drawing/2014/main" xmlns="" id="{6E5E7C3C-9CF5-4AB6-8D7E-1EF2D4C534F6}"/>
                    </a:ext>
                  </a:extLst>
                </p:cNvPr>
                <p:cNvCxnSpPr/>
                <p:nvPr/>
              </p:nvCxnSpPr>
              <p:spPr>
                <a:xfrm>
                  <a:off x="725" y="428639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5" name="Google Shape;335;p6">
                  <a:extLst>
                    <a:ext uri="{FF2B5EF4-FFF2-40B4-BE49-F238E27FC236}">
                      <a16:creationId xmlns:a16="http://schemas.microsoft.com/office/drawing/2014/main" xmlns="" id="{B6BC1240-2313-4B44-89E0-77922315D228}"/>
                    </a:ext>
                  </a:extLst>
                </p:cNvPr>
                <p:cNvCxnSpPr/>
                <p:nvPr/>
              </p:nvCxnSpPr>
              <p:spPr>
                <a:xfrm>
                  <a:off x="725" y="45349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6" name="Google Shape;336;p6">
                  <a:extLst>
                    <a:ext uri="{FF2B5EF4-FFF2-40B4-BE49-F238E27FC236}">
                      <a16:creationId xmlns:a16="http://schemas.microsoft.com/office/drawing/2014/main" xmlns="" id="{82AC7FDF-439C-4B08-A8D5-7EA9DA0CBD37}"/>
                    </a:ext>
                  </a:extLst>
                </p:cNvPr>
                <p:cNvCxnSpPr/>
                <p:nvPr/>
              </p:nvCxnSpPr>
              <p:spPr>
                <a:xfrm>
                  <a:off x="-575" y="478345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7" name="Google Shape;337;p6">
                  <a:extLst>
                    <a:ext uri="{FF2B5EF4-FFF2-40B4-BE49-F238E27FC236}">
                      <a16:creationId xmlns:a16="http://schemas.microsoft.com/office/drawing/2014/main" xmlns="" id="{2B2C01D2-AAC0-4638-99E5-8323F5E3B320}"/>
                    </a:ext>
                  </a:extLst>
                </p:cNvPr>
                <p:cNvCxnSpPr/>
                <p:nvPr/>
              </p:nvCxnSpPr>
              <p:spPr>
                <a:xfrm>
                  <a:off x="725" y="503197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" name="Google Shape;338;p6">
                  <a:extLst>
                    <a:ext uri="{FF2B5EF4-FFF2-40B4-BE49-F238E27FC236}">
                      <a16:creationId xmlns:a16="http://schemas.microsoft.com/office/drawing/2014/main" xmlns="" id="{FB567BF3-77B7-4DE9-A850-DB1D2334BA80}"/>
                    </a:ext>
                  </a:extLst>
                </p:cNvPr>
                <p:cNvCxnSpPr/>
                <p:nvPr/>
              </p:nvCxnSpPr>
              <p:spPr>
                <a:xfrm>
                  <a:off x="725" y="130409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9" name="Google Shape;339;p6">
                  <a:extLst>
                    <a:ext uri="{FF2B5EF4-FFF2-40B4-BE49-F238E27FC236}">
                      <a16:creationId xmlns:a16="http://schemas.microsoft.com/office/drawing/2014/main" xmlns="" id="{768148AC-9B0E-48E3-8267-22104C09C010}"/>
                    </a:ext>
                  </a:extLst>
                </p:cNvPr>
                <p:cNvCxnSpPr/>
                <p:nvPr/>
              </p:nvCxnSpPr>
              <p:spPr>
                <a:xfrm>
                  <a:off x="725" y="155261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0" name="Google Shape;340;p6">
                  <a:extLst>
                    <a:ext uri="{FF2B5EF4-FFF2-40B4-BE49-F238E27FC236}">
                      <a16:creationId xmlns:a16="http://schemas.microsoft.com/office/drawing/2014/main" xmlns="" id="{1FAC9C32-2DF0-436D-BF2D-8E1C5E2348F0}"/>
                    </a:ext>
                  </a:extLst>
                </p:cNvPr>
                <p:cNvCxnSpPr/>
                <p:nvPr/>
              </p:nvCxnSpPr>
              <p:spPr>
                <a:xfrm>
                  <a:off x="725" y="204966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1" name="Google Shape;341;p6">
                  <a:extLst>
                    <a:ext uri="{FF2B5EF4-FFF2-40B4-BE49-F238E27FC236}">
                      <a16:creationId xmlns:a16="http://schemas.microsoft.com/office/drawing/2014/main" xmlns="" id="{ABADA4DA-8F81-4E7E-A089-088C1BC741B3}"/>
                    </a:ext>
                  </a:extLst>
                </p:cNvPr>
                <p:cNvCxnSpPr/>
                <p:nvPr/>
              </p:nvCxnSpPr>
              <p:spPr>
                <a:xfrm>
                  <a:off x="725" y="180114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2" name="Google Shape;342;p6">
                  <a:extLst>
                    <a:ext uri="{FF2B5EF4-FFF2-40B4-BE49-F238E27FC236}">
                      <a16:creationId xmlns:a16="http://schemas.microsoft.com/office/drawing/2014/main" xmlns="" id="{A01EA263-2A81-4BB4-BE4E-D12F61493B1F}"/>
                    </a:ext>
                  </a:extLst>
                </p:cNvPr>
                <p:cNvCxnSpPr/>
                <p:nvPr/>
              </p:nvCxnSpPr>
              <p:spPr>
                <a:xfrm>
                  <a:off x="725" y="105556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3" name="Google Shape;343;p6">
                  <a:extLst>
                    <a:ext uri="{FF2B5EF4-FFF2-40B4-BE49-F238E27FC236}">
                      <a16:creationId xmlns:a16="http://schemas.microsoft.com/office/drawing/2014/main" xmlns="" id="{22D9B3BD-B276-4BA5-BA5B-D368184C25E8}"/>
                    </a:ext>
                  </a:extLst>
                </p:cNvPr>
                <p:cNvCxnSpPr/>
                <p:nvPr/>
              </p:nvCxnSpPr>
              <p:spPr>
                <a:xfrm>
                  <a:off x="725" y="6146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4" name="Google Shape;344;p6">
                  <a:extLst>
                    <a:ext uri="{FF2B5EF4-FFF2-40B4-BE49-F238E27FC236}">
                      <a16:creationId xmlns:a16="http://schemas.microsoft.com/office/drawing/2014/main" xmlns="" id="{3A6E5C49-ED60-42C9-B5DA-12F9EBF0D17C}"/>
                    </a:ext>
                  </a:extLst>
                </p:cNvPr>
                <p:cNvCxnSpPr/>
                <p:nvPr/>
              </p:nvCxnSpPr>
              <p:spPr>
                <a:xfrm>
                  <a:off x="725" y="30999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5" name="Google Shape;345;p6">
                  <a:extLst>
                    <a:ext uri="{FF2B5EF4-FFF2-40B4-BE49-F238E27FC236}">
                      <a16:creationId xmlns:a16="http://schemas.microsoft.com/office/drawing/2014/main" xmlns="" id="{85A15BCB-D768-4974-820B-C585CFAD2992}"/>
                    </a:ext>
                  </a:extLst>
                </p:cNvPr>
                <p:cNvCxnSpPr/>
                <p:nvPr/>
              </p:nvCxnSpPr>
              <p:spPr>
                <a:xfrm>
                  <a:off x="725" y="80704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6" name="Google Shape;346;p6">
                  <a:extLst>
                    <a:ext uri="{FF2B5EF4-FFF2-40B4-BE49-F238E27FC236}">
                      <a16:creationId xmlns:a16="http://schemas.microsoft.com/office/drawing/2014/main" xmlns="" id="{5D6809B7-D30E-460E-A160-CE45637C2F89}"/>
                    </a:ext>
                  </a:extLst>
                </p:cNvPr>
                <p:cNvCxnSpPr/>
                <p:nvPr/>
              </p:nvCxnSpPr>
              <p:spPr>
                <a:xfrm>
                  <a:off x="725" y="55851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15" name="Google Shape;347;p6">
                <a:extLst>
                  <a:ext uri="{FF2B5EF4-FFF2-40B4-BE49-F238E27FC236}">
                    <a16:creationId xmlns:a16="http://schemas.microsoft.com/office/drawing/2014/main" xmlns="" id="{FAFC9CE9-4EED-4003-9395-129B238CE3CD}"/>
                  </a:ext>
                </a:extLst>
              </p:cNvPr>
              <p:cNvCxnSpPr/>
              <p:nvPr/>
            </p:nvCxnSpPr>
            <p:spPr>
              <a:xfrm>
                <a:off x="575925" y="3475"/>
                <a:ext cx="0" cy="5151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7" name="Google Shape;511;p8">
            <a:extLst>
              <a:ext uri="{FF2B5EF4-FFF2-40B4-BE49-F238E27FC236}">
                <a16:creationId xmlns:a16="http://schemas.microsoft.com/office/drawing/2014/main" xmlns="" id="{1084622F-39C6-468C-A019-16D50637E455}"/>
              </a:ext>
            </a:extLst>
          </p:cNvPr>
          <p:cNvGrpSpPr/>
          <p:nvPr/>
        </p:nvGrpSpPr>
        <p:grpSpPr>
          <a:xfrm>
            <a:off x="-2667500" y="-1380966"/>
            <a:ext cx="16745184" cy="9131233"/>
            <a:chOff x="-2000625" y="-1035725"/>
            <a:chExt cx="12558888" cy="6848425"/>
          </a:xfrm>
        </p:grpSpPr>
        <p:sp>
          <p:nvSpPr>
            <p:cNvPr id="98" name="Google Shape;512;p8">
              <a:extLst>
                <a:ext uri="{FF2B5EF4-FFF2-40B4-BE49-F238E27FC236}">
                  <a16:creationId xmlns:a16="http://schemas.microsoft.com/office/drawing/2014/main" xmlns="" id="{5ABBCC58-78AD-4CB4-9B6E-C051128C9477}"/>
                </a:ext>
              </a:extLst>
            </p:cNvPr>
            <p:cNvSpPr/>
            <p:nvPr/>
          </p:nvSpPr>
          <p:spPr>
            <a:xfrm rot="10800000" flipH="1">
              <a:off x="7120138" y="2137252"/>
              <a:ext cx="3438125" cy="3675448"/>
            </a:xfrm>
            <a:custGeom>
              <a:avLst/>
              <a:gdLst/>
              <a:ahLst/>
              <a:cxnLst/>
              <a:rect l="l" t="t" r="r" b="b"/>
              <a:pathLst>
                <a:path w="161604" h="172759" extrusionOk="0">
                  <a:moveTo>
                    <a:pt x="68753" y="1"/>
                  </a:moveTo>
                  <a:cubicBezTo>
                    <a:pt x="63667" y="1"/>
                    <a:pt x="58581" y="114"/>
                    <a:pt x="53503" y="305"/>
                  </a:cubicBezTo>
                  <a:cubicBezTo>
                    <a:pt x="45195" y="625"/>
                    <a:pt x="36886" y="1150"/>
                    <a:pt x="28578" y="1743"/>
                  </a:cubicBezTo>
                  <a:cubicBezTo>
                    <a:pt x="27561" y="1813"/>
                    <a:pt x="26540" y="1835"/>
                    <a:pt x="25520" y="1835"/>
                  </a:cubicBezTo>
                  <a:cubicBezTo>
                    <a:pt x="23951" y="1835"/>
                    <a:pt x="22382" y="1784"/>
                    <a:pt x="20825" y="1784"/>
                  </a:cubicBezTo>
                  <a:cubicBezTo>
                    <a:pt x="17127" y="1784"/>
                    <a:pt x="13497" y="2068"/>
                    <a:pt x="10090" y="3980"/>
                  </a:cubicBezTo>
                  <a:cubicBezTo>
                    <a:pt x="4292" y="7244"/>
                    <a:pt x="1" y="13704"/>
                    <a:pt x="457" y="20506"/>
                  </a:cubicBezTo>
                  <a:cubicBezTo>
                    <a:pt x="1005" y="28723"/>
                    <a:pt x="7214" y="35548"/>
                    <a:pt x="14130" y="39999"/>
                  </a:cubicBezTo>
                  <a:cubicBezTo>
                    <a:pt x="21046" y="44449"/>
                    <a:pt x="28943" y="47234"/>
                    <a:pt x="35859" y="51662"/>
                  </a:cubicBezTo>
                  <a:cubicBezTo>
                    <a:pt x="50102" y="60770"/>
                    <a:pt x="59529" y="76930"/>
                    <a:pt x="60465" y="93798"/>
                  </a:cubicBezTo>
                  <a:cubicBezTo>
                    <a:pt x="61378" y="110551"/>
                    <a:pt x="54462" y="127670"/>
                    <a:pt x="59004" y="143808"/>
                  </a:cubicBezTo>
                  <a:cubicBezTo>
                    <a:pt x="63592" y="160128"/>
                    <a:pt x="80003" y="171677"/>
                    <a:pt x="96940" y="172682"/>
                  </a:cubicBezTo>
                  <a:cubicBezTo>
                    <a:pt x="97824" y="172733"/>
                    <a:pt x="98708" y="172758"/>
                    <a:pt x="99591" y="172758"/>
                  </a:cubicBezTo>
                  <a:cubicBezTo>
                    <a:pt x="115583" y="172758"/>
                    <a:pt x="131114" y="164452"/>
                    <a:pt x="141540" y="152230"/>
                  </a:cubicBezTo>
                  <a:cubicBezTo>
                    <a:pt x="152542" y="139334"/>
                    <a:pt x="158271" y="122535"/>
                    <a:pt x="159938" y="105667"/>
                  </a:cubicBezTo>
                  <a:cubicBezTo>
                    <a:pt x="161604" y="88799"/>
                    <a:pt x="159435" y="71771"/>
                    <a:pt x="156171" y="55132"/>
                  </a:cubicBezTo>
                  <a:cubicBezTo>
                    <a:pt x="153250" y="40364"/>
                    <a:pt x="148890" y="24797"/>
                    <a:pt x="137523" y="14936"/>
                  </a:cubicBezTo>
                  <a:cubicBezTo>
                    <a:pt x="128462" y="7085"/>
                    <a:pt x="116250" y="4049"/>
                    <a:pt x="104404" y="2337"/>
                  </a:cubicBezTo>
                  <a:cubicBezTo>
                    <a:pt x="92595" y="625"/>
                    <a:pt x="80675" y="1"/>
                    <a:pt x="68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513;p8">
              <a:extLst>
                <a:ext uri="{FF2B5EF4-FFF2-40B4-BE49-F238E27FC236}">
                  <a16:creationId xmlns:a16="http://schemas.microsoft.com/office/drawing/2014/main" xmlns="" id="{DA37698D-D2B9-475E-AB21-A7020B33A5D1}"/>
                </a:ext>
              </a:extLst>
            </p:cNvPr>
            <p:cNvSpPr/>
            <p:nvPr/>
          </p:nvSpPr>
          <p:spPr>
            <a:xfrm rot="10800000" flipH="1">
              <a:off x="-2000625" y="-1035725"/>
              <a:ext cx="5059250" cy="2738425"/>
            </a:xfrm>
            <a:custGeom>
              <a:avLst/>
              <a:gdLst/>
              <a:ahLst/>
              <a:cxnLst/>
              <a:rect l="l" t="t" r="r" b="b"/>
              <a:pathLst>
                <a:path w="202370" h="109537" extrusionOk="0">
                  <a:moveTo>
                    <a:pt x="46381" y="1"/>
                  </a:moveTo>
                  <a:cubicBezTo>
                    <a:pt x="45110" y="1"/>
                    <a:pt x="43839" y="48"/>
                    <a:pt x="42570" y="143"/>
                  </a:cubicBezTo>
                  <a:cubicBezTo>
                    <a:pt x="35106" y="714"/>
                    <a:pt x="27779" y="2928"/>
                    <a:pt x="21137" y="6512"/>
                  </a:cubicBezTo>
                  <a:cubicBezTo>
                    <a:pt x="12418" y="11214"/>
                    <a:pt x="1" y="19499"/>
                    <a:pt x="229" y="30775"/>
                  </a:cubicBezTo>
                  <a:cubicBezTo>
                    <a:pt x="548" y="45360"/>
                    <a:pt x="4908" y="59946"/>
                    <a:pt x="12577" y="72180"/>
                  </a:cubicBezTo>
                  <a:cubicBezTo>
                    <a:pt x="21685" y="86788"/>
                    <a:pt x="35562" y="98109"/>
                    <a:pt x="51358" y="103907"/>
                  </a:cubicBezTo>
                  <a:cubicBezTo>
                    <a:pt x="63441" y="108340"/>
                    <a:pt x="76281" y="109537"/>
                    <a:pt x="89162" y="109537"/>
                  </a:cubicBezTo>
                  <a:cubicBezTo>
                    <a:pt x="94190" y="109537"/>
                    <a:pt x="99223" y="109355"/>
                    <a:pt x="104221" y="109111"/>
                  </a:cubicBezTo>
                  <a:cubicBezTo>
                    <a:pt x="126179" y="108038"/>
                    <a:pt x="148228" y="105870"/>
                    <a:pt x="169342" y="99502"/>
                  </a:cubicBezTo>
                  <a:cubicBezTo>
                    <a:pt x="176532" y="97333"/>
                    <a:pt x="183722" y="94617"/>
                    <a:pt x="189725" y="89938"/>
                  </a:cubicBezTo>
                  <a:cubicBezTo>
                    <a:pt x="195728" y="85282"/>
                    <a:pt x="200475" y="78411"/>
                    <a:pt x="201274" y="70673"/>
                  </a:cubicBezTo>
                  <a:cubicBezTo>
                    <a:pt x="202370" y="60105"/>
                    <a:pt x="195819" y="49857"/>
                    <a:pt x="187031" y="44402"/>
                  </a:cubicBezTo>
                  <a:cubicBezTo>
                    <a:pt x="178593" y="39150"/>
                    <a:pt x="168462" y="37685"/>
                    <a:pt x="158594" y="37685"/>
                  </a:cubicBezTo>
                  <a:cubicBezTo>
                    <a:pt x="158212" y="37685"/>
                    <a:pt x="157830" y="37687"/>
                    <a:pt x="157450" y="37691"/>
                  </a:cubicBezTo>
                  <a:cubicBezTo>
                    <a:pt x="148249" y="37794"/>
                    <a:pt x="139048" y="38992"/>
                    <a:pt x="129830" y="38992"/>
                  </a:cubicBezTo>
                  <a:cubicBezTo>
                    <a:pt x="128826" y="38992"/>
                    <a:pt x="127822" y="38978"/>
                    <a:pt x="126818" y="38946"/>
                  </a:cubicBezTo>
                  <a:cubicBezTo>
                    <a:pt x="116615" y="38604"/>
                    <a:pt x="106047" y="36321"/>
                    <a:pt x="97990" y="29793"/>
                  </a:cubicBezTo>
                  <a:cubicBezTo>
                    <a:pt x="93151" y="25890"/>
                    <a:pt x="89476" y="20686"/>
                    <a:pt x="85093" y="16258"/>
                  </a:cubicBezTo>
                  <a:cubicBezTo>
                    <a:pt x="74867" y="5926"/>
                    <a:pt x="60638" y="1"/>
                    <a:pt x="46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514;p8">
            <a:extLst>
              <a:ext uri="{FF2B5EF4-FFF2-40B4-BE49-F238E27FC236}">
                <a16:creationId xmlns:a16="http://schemas.microsoft.com/office/drawing/2014/main" xmlns="" id="{42D01614-6AD3-490E-A1CC-4D97DA42C28E}"/>
              </a:ext>
            </a:extLst>
          </p:cNvPr>
          <p:cNvGrpSpPr/>
          <p:nvPr/>
        </p:nvGrpSpPr>
        <p:grpSpPr>
          <a:xfrm>
            <a:off x="10112337" y="6138671"/>
            <a:ext cx="691267" cy="600784"/>
            <a:chOff x="4405428" y="4619078"/>
            <a:chExt cx="518450" cy="450588"/>
          </a:xfrm>
        </p:grpSpPr>
        <p:sp>
          <p:nvSpPr>
            <p:cNvPr id="101" name="Google Shape;515;p8">
              <a:extLst>
                <a:ext uri="{FF2B5EF4-FFF2-40B4-BE49-F238E27FC236}">
                  <a16:creationId xmlns:a16="http://schemas.microsoft.com/office/drawing/2014/main" xmlns="" id="{C66DAA08-D0D9-4BAA-9953-56FA1A1BD9FD}"/>
                </a:ext>
              </a:extLst>
            </p:cNvPr>
            <p:cNvSpPr/>
            <p:nvPr/>
          </p:nvSpPr>
          <p:spPr>
            <a:xfrm>
              <a:off x="4649925" y="4806358"/>
              <a:ext cx="273952" cy="263308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516;p8">
              <a:extLst>
                <a:ext uri="{FF2B5EF4-FFF2-40B4-BE49-F238E27FC236}">
                  <a16:creationId xmlns:a16="http://schemas.microsoft.com/office/drawing/2014/main" xmlns="" id="{14AA95B0-3ADA-4869-AD62-907E7FE06E61}"/>
                </a:ext>
              </a:extLst>
            </p:cNvPr>
            <p:cNvSpPr/>
            <p:nvPr/>
          </p:nvSpPr>
          <p:spPr>
            <a:xfrm rot="-1858438">
              <a:off x="4430053" y="4645488"/>
              <a:ext cx="139895" cy="134446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517;p8">
            <a:extLst>
              <a:ext uri="{FF2B5EF4-FFF2-40B4-BE49-F238E27FC236}">
                <a16:creationId xmlns:a16="http://schemas.microsoft.com/office/drawing/2014/main" xmlns="" id="{52A5086A-6C8C-43FD-AD6A-C8A590C9DC5F}"/>
              </a:ext>
            </a:extLst>
          </p:cNvPr>
          <p:cNvGrpSpPr/>
          <p:nvPr/>
        </p:nvGrpSpPr>
        <p:grpSpPr>
          <a:xfrm>
            <a:off x="3261344" y="225911"/>
            <a:ext cx="9044843" cy="6646722"/>
            <a:chOff x="2446008" y="169433"/>
            <a:chExt cx="6783632" cy="4985042"/>
          </a:xfrm>
        </p:grpSpPr>
        <p:grpSp>
          <p:nvGrpSpPr>
            <p:cNvPr id="104" name="Google Shape;518;p8">
              <a:extLst>
                <a:ext uri="{FF2B5EF4-FFF2-40B4-BE49-F238E27FC236}">
                  <a16:creationId xmlns:a16="http://schemas.microsoft.com/office/drawing/2014/main" xmlns="" id="{9E9F17D3-79CE-490C-9B1D-05D8CCBEE065}"/>
                </a:ext>
              </a:extLst>
            </p:cNvPr>
            <p:cNvGrpSpPr/>
            <p:nvPr/>
          </p:nvGrpSpPr>
          <p:grpSpPr>
            <a:xfrm rot="560981">
              <a:off x="2496290" y="4417336"/>
              <a:ext cx="752425" cy="680539"/>
              <a:chOff x="694050" y="2481075"/>
              <a:chExt cx="865100" cy="782450"/>
            </a:xfrm>
          </p:grpSpPr>
          <p:sp>
            <p:nvSpPr>
              <p:cNvPr id="131" name="Google Shape;519;p8">
                <a:extLst>
                  <a:ext uri="{FF2B5EF4-FFF2-40B4-BE49-F238E27FC236}">
                    <a16:creationId xmlns:a16="http://schemas.microsoft.com/office/drawing/2014/main" xmlns="" id="{1C108AB6-E9FD-42EF-9603-D55C9606F8BE}"/>
                  </a:ext>
                </a:extLst>
              </p:cNvPr>
              <p:cNvSpPr/>
              <p:nvPr/>
            </p:nvSpPr>
            <p:spPr>
              <a:xfrm>
                <a:off x="694050" y="2499425"/>
                <a:ext cx="725300" cy="764100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30564" extrusionOk="0">
                    <a:moveTo>
                      <a:pt x="29011" y="0"/>
                    </a:moveTo>
                    <a:cubicBezTo>
                      <a:pt x="28966" y="0"/>
                      <a:pt x="28920" y="23"/>
                      <a:pt x="28874" y="23"/>
                    </a:cubicBezTo>
                    <a:cubicBezTo>
                      <a:pt x="28692" y="46"/>
                      <a:pt x="28532" y="91"/>
                      <a:pt x="28349" y="114"/>
                    </a:cubicBezTo>
                    <a:cubicBezTo>
                      <a:pt x="28190" y="137"/>
                      <a:pt x="28007" y="183"/>
                      <a:pt x="27824" y="206"/>
                    </a:cubicBezTo>
                    <a:cubicBezTo>
                      <a:pt x="27665" y="251"/>
                      <a:pt x="27482" y="274"/>
                      <a:pt x="27322" y="297"/>
                    </a:cubicBezTo>
                    <a:cubicBezTo>
                      <a:pt x="27163" y="320"/>
                      <a:pt x="27026" y="343"/>
                      <a:pt x="26889" y="388"/>
                    </a:cubicBezTo>
                    <a:cubicBezTo>
                      <a:pt x="26683" y="411"/>
                      <a:pt x="26501" y="457"/>
                      <a:pt x="26295" y="479"/>
                    </a:cubicBezTo>
                    <a:cubicBezTo>
                      <a:pt x="25884" y="571"/>
                      <a:pt x="25451" y="662"/>
                      <a:pt x="25063" y="731"/>
                    </a:cubicBezTo>
                    <a:cubicBezTo>
                      <a:pt x="24926" y="776"/>
                      <a:pt x="24789" y="799"/>
                      <a:pt x="24652" y="822"/>
                    </a:cubicBezTo>
                    <a:cubicBezTo>
                      <a:pt x="24606" y="822"/>
                      <a:pt x="24583" y="845"/>
                      <a:pt x="24538" y="845"/>
                    </a:cubicBezTo>
                    <a:cubicBezTo>
                      <a:pt x="24355" y="890"/>
                      <a:pt x="24195" y="913"/>
                      <a:pt x="24035" y="959"/>
                    </a:cubicBezTo>
                    <a:cubicBezTo>
                      <a:pt x="23762" y="1004"/>
                      <a:pt x="23510" y="1073"/>
                      <a:pt x="23282" y="1119"/>
                    </a:cubicBezTo>
                    <a:cubicBezTo>
                      <a:pt x="23191" y="1141"/>
                      <a:pt x="23100" y="1164"/>
                      <a:pt x="23008" y="1187"/>
                    </a:cubicBezTo>
                    <a:cubicBezTo>
                      <a:pt x="22461" y="1324"/>
                      <a:pt x="22095" y="1438"/>
                      <a:pt x="21958" y="1529"/>
                    </a:cubicBezTo>
                    <a:cubicBezTo>
                      <a:pt x="21296" y="1895"/>
                      <a:pt x="13285" y="8651"/>
                      <a:pt x="8081" y="13102"/>
                    </a:cubicBezTo>
                    <a:cubicBezTo>
                      <a:pt x="7145" y="13901"/>
                      <a:pt x="6300" y="14631"/>
                      <a:pt x="5593" y="15247"/>
                    </a:cubicBezTo>
                    <a:cubicBezTo>
                      <a:pt x="5342" y="15453"/>
                      <a:pt x="5113" y="15658"/>
                      <a:pt x="4885" y="15864"/>
                    </a:cubicBezTo>
                    <a:cubicBezTo>
                      <a:pt x="4839" y="15909"/>
                      <a:pt x="4771" y="15955"/>
                      <a:pt x="4725" y="16001"/>
                    </a:cubicBezTo>
                    <a:cubicBezTo>
                      <a:pt x="4634" y="16069"/>
                      <a:pt x="4565" y="16138"/>
                      <a:pt x="4474" y="16206"/>
                    </a:cubicBezTo>
                    <a:cubicBezTo>
                      <a:pt x="4451" y="16252"/>
                      <a:pt x="4429" y="16275"/>
                      <a:pt x="4383" y="16297"/>
                    </a:cubicBezTo>
                    <a:cubicBezTo>
                      <a:pt x="4314" y="16366"/>
                      <a:pt x="4246" y="16412"/>
                      <a:pt x="4200" y="16480"/>
                    </a:cubicBezTo>
                    <a:lnTo>
                      <a:pt x="4177" y="16480"/>
                    </a:lnTo>
                    <a:cubicBezTo>
                      <a:pt x="4086" y="16571"/>
                      <a:pt x="4018" y="16640"/>
                      <a:pt x="3949" y="16708"/>
                    </a:cubicBezTo>
                    <a:cubicBezTo>
                      <a:pt x="3812" y="16822"/>
                      <a:pt x="3721" y="16914"/>
                      <a:pt x="3675" y="16959"/>
                    </a:cubicBezTo>
                    <a:cubicBezTo>
                      <a:pt x="3447" y="17233"/>
                      <a:pt x="3219" y="17735"/>
                      <a:pt x="3105" y="18397"/>
                    </a:cubicBezTo>
                    <a:cubicBezTo>
                      <a:pt x="2968" y="18534"/>
                      <a:pt x="411" y="21205"/>
                      <a:pt x="206" y="21958"/>
                    </a:cubicBezTo>
                    <a:cubicBezTo>
                      <a:pt x="0" y="22711"/>
                      <a:pt x="548" y="26089"/>
                      <a:pt x="2785" y="28189"/>
                    </a:cubicBezTo>
                    <a:cubicBezTo>
                      <a:pt x="4999" y="30289"/>
                      <a:pt x="6711" y="30563"/>
                      <a:pt x="7213" y="30563"/>
                    </a:cubicBezTo>
                    <a:cubicBezTo>
                      <a:pt x="7578" y="30563"/>
                      <a:pt x="9587" y="29057"/>
                      <a:pt x="10728" y="28167"/>
                    </a:cubicBezTo>
                    <a:cubicBezTo>
                      <a:pt x="10837" y="28173"/>
                      <a:pt x="10943" y="28177"/>
                      <a:pt x="11046" y="28177"/>
                    </a:cubicBezTo>
                    <a:cubicBezTo>
                      <a:pt x="11631" y="28177"/>
                      <a:pt x="12110" y="28071"/>
                      <a:pt x="12440" y="27915"/>
                    </a:cubicBezTo>
                    <a:cubicBezTo>
                      <a:pt x="12600" y="27847"/>
                      <a:pt x="13011" y="27550"/>
                      <a:pt x="13604" y="27094"/>
                    </a:cubicBezTo>
                    <a:cubicBezTo>
                      <a:pt x="13673" y="27025"/>
                      <a:pt x="13741" y="26980"/>
                      <a:pt x="13833" y="26911"/>
                    </a:cubicBezTo>
                    <a:cubicBezTo>
                      <a:pt x="14038" y="26729"/>
                      <a:pt x="14289" y="26546"/>
                      <a:pt x="14563" y="26318"/>
                    </a:cubicBezTo>
                    <a:cubicBezTo>
                      <a:pt x="14517" y="25245"/>
                      <a:pt x="14540" y="24149"/>
                      <a:pt x="14654" y="23076"/>
                    </a:cubicBezTo>
                    <a:cubicBezTo>
                      <a:pt x="14860" y="20862"/>
                      <a:pt x="15362" y="18648"/>
                      <a:pt x="16115" y="16503"/>
                    </a:cubicBezTo>
                    <a:cubicBezTo>
                      <a:pt x="16800" y="14631"/>
                      <a:pt x="17644" y="12805"/>
                      <a:pt x="18694" y="11139"/>
                    </a:cubicBezTo>
                    <a:cubicBezTo>
                      <a:pt x="20201" y="8651"/>
                      <a:pt x="22004" y="6346"/>
                      <a:pt x="24035" y="4291"/>
                    </a:cubicBezTo>
                    <a:cubicBezTo>
                      <a:pt x="25565" y="2716"/>
                      <a:pt x="27231" y="1278"/>
                      <a:pt x="29011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520;p8">
                <a:extLst>
                  <a:ext uri="{FF2B5EF4-FFF2-40B4-BE49-F238E27FC236}">
                    <a16:creationId xmlns:a16="http://schemas.microsoft.com/office/drawing/2014/main" xmlns="" id="{8CEA8252-F4D6-47A4-A4C9-A6B64D2BB575}"/>
                  </a:ext>
                </a:extLst>
              </p:cNvPr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extrusionOk="0">
                    <a:moveTo>
                      <a:pt x="3105" y="0"/>
                    </a:moveTo>
                    <a:cubicBezTo>
                      <a:pt x="2968" y="137"/>
                      <a:pt x="411" y="2808"/>
                      <a:pt x="206" y="3561"/>
                    </a:cubicBezTo>
                    <a:cubicBezTo>
                      <a:pt x="0" y="4314"/>
                      <a:pt x="548" y="7692"/>
                      <a:pt x="2785" y="9792"/>
                    </a:cubicBezTo>
                    <a:cubicBezTo>
                      <a:pt x="4999" y="11892"/>
                      <a:pt x="6711" y="12166"/>
                      <a:pt x="7213" y="12166"/>
                    </a:cubicBezTo>
                    <a:cubicBezTo>
                      <a:pt x="7578" y="12166"/>
                      <a:pt x="9587" y="10660"/>
                      <a:pt x="10728" y="9770"/>
                    </a:cubicBezTo>
                    <a:cubicBezTo>
                      <a:pt x="11185" y="9427"/>
                      <a:pt x="11504" y="9176"/>
                      <a:pt x="11504" y="9176"/>
                    </a:cubicBezTo>
                    <a:cubicBezTo>
                      <a:pt x="11504" y="9176"/>
                      <a:pt x="4611" y="7989"/>
                      <a:pt x="3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521;p8">
                <a:extLst>
                  <a:ext uri="{FF2B5EF4-FFF2-40B4-BE49-F238E27FC236}">
                    <a16:creationId xmlns:a16="http://schemas.microsoft.com/office/drawing/2014/main" xmlns="" id="{24A2FE8C-66A9-48FA-B66E-6853914A54FE}"/>
                  </a:ext>
                </a:extLst>
              </p:cNvPr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fill="none" extrusionOk="0">
                    <a:moveTo>
                      <a:pt x="11504" y="9176"/>
                    </a:moveTo>
                    <a:cubicBezTo>
                      <a:pt x="11504" y="9176"/>
                      <a:pt x="11185" y="9427"/>
                      <a:pt x="10728" y="9770"/>
                    </a:cubicBezTo>
                    <a:cubicBezTo>
                      <a:pt x="9587" y="10660"/>
                      <a:pt x="7578" y="12166"/>
                      <a:pt x="7213" y="12166"/>
                    </a:cubicBezTo>
                    <a:cubicBezTo>
                      <a:pt x="6711" y="12166"/>
                      <a:pt x="4999" y="11892"/>
                      <a:pt x="2785" y="9792"/>
                    </a:cubicBezTo>
                    <a:cubicBezTo>
                      <a:pt x="548" y="7692"/>
                      <a:pt x="0" y="4314"/>
                      <a:pt x="206" y="3561"/>
                    </a:cubicBezTo>
                    <a:cubicBezTo>
                      <a:pt x="411" y="2808"/>
                      <a:pt x="2968" y="137"/>
                      <a:pt x="3105" y="0"/>
                    </a:cubicBezTo>
                    <a:cubicBezTo>
                      <a:pt x="3105" y="0"/>
                      <a:pt x="3105" y="0"/>
                      <a:pt x="3105" y="0"/>
                    </a:cubicBezTo>
                    <a:cubicBezTo>
                      <a:pt x="4611" y="7989"/>
                      <a:pt x="11504" y="9176"/>
                      <a:pt x="11504" y="9176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522;p8">
                <a:extLst>
                  <a:ext uri="{FF2B5EF4-FFF2-40B4-BE49-F238E27FC236}">
                    <a16:creationId xmlns:a16="http://schemas.microsoft.com/office/drawing/2014/main" xmlns="" id="{6765A268-CE4F-4F30-BBB7-9C9ABCCCFE97}"/>
                  </a:ext>
                </a:extLst>
              </p:cNvPr>
              <p:cNvSpPr/>
              <p:nvPr/>
            </p:nvSpPr>
            <p:spPr>
              <a:xfrm>
                <a:off x="765950" y="2481150"/>
                <a:ext cx="791500" cy="7227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08" extrusionOk="0">
                    <a:moveTo>
                      <a:pt x="31271" y="1"/>
                    </a:moveTo>
                    <a:cubicBezTo>
                      <a:pt x="31248" y="1"/>
                      <a:pt x="31203" y="1"/>
                      <a:pt x="31157" y="24"/>
                    </a:cubicBezTo>
                    <a:cubicBezTo>
                      <a:pt x="31020" y="24"/>
                      <a:pt x="30860" y="24"/>
                      <a:pt x="30678" y="46"/>
                    </a:cubicBezTo>
                    <a:cubicBezTo>
                      <a:pt x="30586" y="69"/>
                      <a:pt x="30518" y="69"/>
                      <a:pt x="30404" y="92"/>
                    </a:cubicBezTo>
                    <a:lnTo>
                      <a:pt x="30381" y="92"/>
                    </a:lnTo>
                    <a:cubicBezTo>
                      <a:pt x="30335" y="92"/>
                      <a:pt x="30267" y="92"/>
                      <a:pt x="30198" y="115"/>
                    </a:cubicBezTo>
                    <a:cubicBezTo>
                      <a:pt x="30130" y="115"/>
                      <a:pt x="30061" y="138"/>
                      <a:pt x="29993" y="138"/>
                    </a:cubicBezTo>
                    <a:cubicBezTo>
                      <a:pt x="29924" y="138"/>
                      <a:pt x="29856" y="161"/>
                      <a:pt x="29765" y="161"/>
                    </a:cubicBezTo>
                    <a:cubicBezTo>
                      <a:pt x="29628" y="183"/>
                      <a:pt x="29468" y="206"/>
                      <a:pt x="29308" y="229"/>
                    </a:cubicBezTo>
                    <a:cubicBezTo>
                      <a:pt x="29171" y="252"/>
                      <a:pt x="29034" y="275"/>
                      <a:pt x="28897" y="275"/>
                    </a:cubicBezTo>
                    <a:cubicBezTo>
                      <a:pt x="28783" y="297"/>
                      <a:pt x="28669" y="320"/>
                      <a:pt x="28555" y="343"/>
                    </a:cubicBezTo>
                    <a:cubicBezTo>
                      <a:pt x="28464" y="343"/>
                      <a:pt x="28395" y="366"/>
                      <a:pt x="28304" y="366"/>
                    </a:cubicBezTo>
                    <a:cubicBezTo>
                      <a:pt x="28121" y="412"/>
                      <a:pt x="27939" y="434"/>
                      <a:pt x="27733" y="457"/>
                    </a:cubicBezTo>
                    <a:cubicBezTo>
                      <a:pt x="27710" y="457"/>
                      <a:pt x="27665" y="480"/>
                      <a:pt x="27619" y="480"/>
                    </a:cubicBezTo>
                    <a:cubicBezTo>
                      <a:pt x="27459" y="503"/>
                      <a:pt x="27277" y="549"/>
                      <a:pt x="27094" y="571"/>
                    </a:cubicBezTo>
                    <a:cubicBezTo>
                      <a:pt x="26774" y="617"/>
                      <a:pt x="26455" y="686"/>
                      <a:pt x="26135" y="731"/>
                    </a:cubicBezTo>
                    <a:cubicBezTo>
                      <a:pt x="26090" y="731"/>
                      <a:pt x="26044" y="754"/>
                      <a:pt x="25998" y="754"/>
                    </a:cubicBezTo>
                    <a:cubicBezTo>
                      <a:pt x="25816" y="777"/>
                      <a:pt x="25656" y="822"/>
                      <a:pt x="25473" y="845"/>
                    </a:cubicBezTo>
                    <a:cubicBezTo>
                      <a:pt x="25314" y="868"/>
                      <a:pt x="25131" y="914"/>
                      <a:pt x="24948" y="937"/>
                    </a:cubicBezTo>
                    <a:cubicBezTo>
                      <a:pt x="24789" y="982"/>
                      <a:pt x="24606" y="1005"/>
                      <a:pt x="24446" y="1028"/>
                    </a:cubicBezTo>
                    <a:cubicBezTo>
                      <a:pt x="24287" y="1051"/>
                      <a:pt x="24150" y="1074"/>
                      <a:pt x="24013" y="1119"/>
                    </a:cubicBezTo>
                    <a:cubicBezTo>
                      <a:pt x="23807" y="1142"/>
                      <a:pt x="23625" y="1188"/>
                      <a:pt x="23419" y="1210"/>
                    </a:cubicBezTo>
                    <a:cubicBezTo>
                      <a:pt x="23008" y="1302"/>
                      <a:pt x="22575" y="1393"/>
                      <a:pt x="22187" y="1462"/>
                    </a:cubicBezTo>
                    <a:cubicBezTo>
                      <a:pt x="22050" y="1507"/>
                      <a:pt x="21913" y="1530"/>
                      <a:pt x="21776" y="1553"/>
                    </a:cubicBezTo>
                    <a:cubicBezTo>
                      <a:pt x="21730" y="1553"/>
                      <a:pt x="21707" y="1576"/>
                      <a:pt x="21662" y="1576"/>
                    </a:cubicBezTo>
                    <a:cubicBezTo>
                      <a:pt x="21479" y="1621"/>
                      <a:pt x="21319" y="1644"/>
                      <a:pt x="21159" y="1690"/>
                    </a:cubicBezTo>
                    <a:cubicBezTo>
                      <a:pt x="20886" y="1735"/>
                      <a:pt x="20634" y="1804"/>
                      <a:pt x="20406" y="1850"/>
                    </a:cubicBezTo>
                    <a:cubicBezTo>
                      <a:pt x="20315" y="1872"/>
                      <a:pt x="20224" y="1895"/>
                      <a:pt x="20132" y="1918"/>
                    </a:cubicBezTo>
                    <a:cubicBezTo>
                      <a:pt x="19585" y="2055"/>
                      <a:pt x="19219" y="2169"/>
                      <a:pt x="19082" y="2260"/>
                    </a:cubicBezTo>
                    <a:cubicBezTo>
                      <a:pt x="18420" y="2626"/>
                      <a:pt x="10409" y="9382"/>
                      <a:pt x="5205" y="13833"/>
                    </a:cubicBezTo>
                    <a:cubicBezTo>
                      <a:pt x="4269" y="14632"/>
                      <a:pt x="3424" y="15362"/>
                      <a:pt x="2717" y="15978"/>
                    </a:cubicBezTo>
                    <a:cubicBezTo>
                      <a:pt x="2466" y="16184"/>
                      <a:pt x="2237" y="16389"/>
                      <a:pt x="2009" y="16595"/>
                    </a:cubicBezTo>
                    <a:cubicBezTo>
                      <a:pt x="1963" y="16640"/>
                      <a:pt x="1895" y="16686"/>
                      <a:pt x="1849" y="16732"/>
                    </a:cubicBezTo>
                    <a:cubicBezTo>
                      <a:pt x="1758" y="16800"/>
                      <a:pt x="1689" y="16869"/>
                      <a:pt x="1598" y="16937"/>
                    </a:cubicBezTo>
                    <a:cubicBezTo>
                      <a:pt x="1575" y="16983"/>
                      <a:pt x="1553" y="17006"/>
                      <a:pt x="1507" y="17028"/>
                    </a:cubicBezTo>
                    <a:cubicBezTo>
                      <a:pt x="1438" y="17097"/>
                      <a:pt x="1370" y="17143"/>
                      <a:pt x="1324" y="17211"/>
                    </a:cubicBezTo>
                    <a:lnTo>
                      <a:pt x="1301" y="17211"/>
                    </a:lnTo>
                    <a:cubicBezTo>
                      <a:pt x="1210" y="17302"/>
                      <a:pt x="1142" y="17371"/>
                      <a:pt x="1073" y="17439"/>
                    </a:cubicBezTo>
                    <a:cubicBezTo>
                      <a:pt x="936" y="17553"/>
                      <a:pt x="845" y="17645"/>
                      <a:pt x="799" y="17690"/>
                    </a:cubicBezTo>
                    <a:cubicBezTo>
                      <a:pt x="571" y="17964"/>
                      <a:pt x="343" y="18466"/>
                      <a:pt x="229" y="19128"/>
                    </a:cubicBezTo>
                    <a:cubicBezTo>
                      <a:pt x="0" y="20543"/>
                      <a:pt x="274" y="22689"/>
                      <a:pt x="2192" y="25314"/>
                    </a:cubicBezTo>
                    <a:cubicBezTo>
                      <a:pt x="4155" y="27985"/>
                      <a:pt x="6300" y="28829"/>
                      <a:pt x="7852" y="28898"/>
                    </a:cubicBezTo>
                    <a:cubicBezTo>
                      <a:pt x="7961" y="28904"/>
                      <a:pt x="8067" y="28908"/>
                      <a:pt x="8170" y="28908"/>
                    </a:cubicBezTo>
                    <a:cubicBezTo>
                      <a:pt x="8755" y="28908"/>
                      <a:pt x="9234" y="28802"/>
                      <a:pt x="9564" y="28646"/>
                    </a:cubicBezTo>
                    <a:cubicBezTo>
                      <a:pt x="9724" y="28578"/>
                      <a:pt x="10135" y="28281"/>
                      <a:pt x="10728" y="27825"/>
                    </a:cubicBezTo>
                    <a:cubicBezTo>
                      <a:pt x="10797" y="27756"/>
                      <a:pt x="10865" y="27711"/>
                      <a:pt x="10957" y="27642"/>
                    </a:cubicBezTo>
                    <a:cubicBezTo>
                      <a:pt x="11162" y="27460"/>
                      <a:pt x="11413" y="27277"/>
                      <a:pt x="11687" y="27049"/>
                    </a:cubicBezTo>
                    <a:cubicBezTo>
                      <a:pt x="12440" y="26432"/>
                      <a:pt x="13353" y="25679"/>
                      <a:pt x="14358" y="24835"/>
                    </a:cubicBezTo>
                    <a:cubicBezTo>
                      <a:pt x="20041" y="20087"/>
                      <a:pt x="28669" y="12532"/>
                      <a:pt x="29011" y="11916"/>
                    </a:cubicBezTo>
                    <a:cubicBezTo>
                      <a:pt x="29011" y="11893"/>
                      <a:pt x="29034" y="11870"/>
                      <a:pt x="29034" y="11847"/>
                    </a:cubicBezTo>
                    <a:cubicBezTo>
                      <a:pt x="29057" y="11824"/>
                      <a:pt x="29057" y="11801"/>
                      <a:pt x="29080" y="11756"/>
                    </a:cubicBezTo>
                    <a:cubicBezTo>
                      <a:pt x="29148" y="11550"/>
                      <a:pt x="29262" y="11231"/>
                      <a:pt x="29377" y="10774"/>
                    </a:cubicBezTo>
                    <a:cubicBezTo>
                      <a:pt x="29399" y="10706"/>
                      <a:pt x="29422" y="10637"/>
                      <a:pt x="29445" y="10569"/>
                    </a:cubicBezTo>
                    <a:cubicBezTo>
                      <a:pt x="29445" y="10546"/>
                      <a:pt x="29445" y="10523"/>
                      <a:pt x="29468" y="10500"/>
                    </a:cubicBezTo>
                    <a:cubicBezTo>
                      <a:pt x="29514" y="10341"/>
                      <a:pt x="29559" y="10158"/>
                      <a:pt x="29605" y="9975"/>
                    </a:cubicBezTo>
                    <a:cubicBezTo>
                      <a:pt x="29719" y="9542"/>
                      <a:pt x="29856" y="9040"/>
                      <a:pt x="29993" y="8515"/>
                    </a:cubicBezTo>
                    <a:cubicBezTo>
                      <a:pt x="30016" y="8400"/>
                      <a:pt x="30039" y="8286"/>
                      <a:pt x="30061" y="8149"/>
                    </a:cubicBezTo>
                    <a:cubicBezTo>
                      <a:pt x="30084" y="8127"/>
                      <a:pt x="30084" y="8081"/>
                      <a:pt x="30084" y="8058"/>
                    </a:cubicBezTo>
                    <a:cubicBezTo>
                      <a:pt x="30153" y="7830"/>
                      <a:pt x="30198" y="7602"/>
                      <a:pt x="30267" y="7350"/>
                    </a:cubicBezTo>
                    <a:cubicBezTo>
                      <a:pt x="30358" y="6962"/>
                      <a:pt x="30449" y="6552"/>
                      <a:pt x="30541" y="6141"/>
                    </a:cubicBezTo>
                    <a:cubicBezTo>
                      <a:pt x="30563" y="6072"/>
                      <a:pt x="30586" y="5981"/>
                      <a:pt x="30609" y="5890"/>
                    </a:cubicBezTo>
                    <a:cubicBezTo>
                      <a:pt x="30609" y="5798"/>
                      <a:pt x="30632" y="5707"/>
                      <a:pt x="30655" y="5616"/>
                    </a:cubicBezTo>
                    <a:cubicBezTo>
                      <a:pt x="30678" y="5502"/>
                      <a:pt x="30723" y="5388"/>
                      <a:pt x="30746" y="5273"/>
                    </a:cubicBezTo>
                    <a:cubicBezTo>
                      <a:pt x="30769" y="5159"/>
                      <a:pt x="30792" y="5045"/>
                      <a:pt x="30815" y="4931"/>
                    </a:cubicBezTo>
                    <a:cubicBezTo>
                      <a:pt x="30837" y="4817"/>
                      <a:pt x="30860" y="4703"/>
                      <a:pt x="30883" y="4589"/>
                    </a:cubicBezTo>
                    <a:cubicBezTo>
                      <a:pt x="30929" y="4360"/>
                      <a:pt x="30974" y="4155"/>
                      <a:pt x="31020" y="3927"/>
                    </a:cubicBezTo>
                    <a:cubicBezTo>
                      <a:pt x="31043" y="3835"/>
                      <a:pt x="31066" y="3721"/>
                      <a:pt x="31088" y="3607"/>
                    </a:cubicBezTo>
                    <a:cubicBezTo>
                      <a:pt x="31111" y="3493"/>
                      <a:pt x="31134" y="3402"/>
                      <a:pt x="31157" y="3288"/>
                    </a:cubicBezTo>
                    <a:cubicBezTo>
                      <a:pt x="31271" y="2763"/>
                      <a:pt x="31362" y="2283"/>
                      <a:pt x="31431" y="1850"/>
                    </a:cubicBezTo>
                    <a:cubicBezTo>
                      <a:pt x="31454" y="1713"/>
                      <a:pt x="31477" y="1576"/>
                      <a:pt x="31499" y="1439"/>
                    </a:cubicBezTo>
                    <a:cubicBezTo>
                      <a:pt x="31636" y="617"/>
                      <a:pt x="31659" y="92"/>
                      <a:pt x="31591" y="24"/>
                    </a:cubicBezTo>
                    <a:cubicBezTo>
                      <a:pt x="31545" y="1"/>
                      <a:pt x="31431" y="1"/>
                      <a:pt x="31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523;p8">
                <a:extLst>
                  <a:ext uri="{FF2B5EF4-FFF2-40B4-BE49-F238E27FC236}">
                    <a16:creationId xmlns:a16="http://schemas.microsoft.com/office/drawing/2014/main" xmlns="" id="{697F564A-4E8C-4254-B694-24C056E8EE27}"/>
                  </a:ext>
                </a:extLst>
              </p:cNvPr>
              <p:cNvSpPr/>
              <p:nvPr/>
            </p:nvSpPr>
            <p:spPr>
              <a:xfrm>
                <a:off x="765950" y="2481150"/>
                <a:ext cx="791500" cy="7236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44" fill="none" extrusionOk="0">
                    <a:moveTo>
                      <a:pt x="31499" y="1439"/>
                    </a:moveTo>
                    <a:cubicBezTo>
                      <a:pt x="31477" y="1576"/>
                      <a:pt x="31454" y="1713"/>
                      <a:pt x="31431" y="1850"/>
                    </a:cubicBezTo>
                    <a:cubicBezTo>
                      <a:pt x="31362" y="2283"/>
                      <a:pt x="31271" y="2763"/>
                      <a:pt x="31157" y="3288"/>
                    </a:cubicBezTo>
                    <a:cubicBezTo>
                      <a:pt x="31134" y="3402"/>
                      <a:pt x="31111" y="3493"/>
                      <a:pt x="31088" y="3607"/>
                    </a:cubicBezTo>
                    <a:cubicBezTo>
                      <a:pt x="31066" y="3721"/>
                      <a:pt x="31043" y="3835"/>
                      <a:pt x="31020" y="3927"/>
                    </a:cubicBezTo>
                    <a:cubicBezTo>
                      <a:pt x="30974" y="4155"/>
                      <a:pt x="30929" y="4360"/>
                      <a:pt x="30883" y="4589"/>
                    </a:cubicBezTo>
                    <a:cubicBezTo>
                      <a:pt x="30860" y="4703"/>
                      <a:pt x="30837" y="4817"/>
                      <a:pt x="30815" y="4931"/>
                    </a:cubicBezTo>
                    <a:cubicBezTo>
                      <a:pt x="30792" y="5045"/>
                      <a:pt x="30769" y="5159"/>
                      <a:pt x="30746" y="5273"/>
                    </a:cubicBezTo>
                    <a:cubicBezTo>
                      <a:pt x="30723" y="5388"/>
                      <a:pt x="30678" y="5502"/>
                      <a:pt x="30655" y="5616"/>
                    </a:cubicBezTo>
                    <a:cubicBezTo>
                      <a:pt x="30632" y="5707"/>
                      <a:pt x="30609" y="5798"/>
                      <a:pt x="30609" y="5890"/>
                    </a:cubicBezTo>
                    <a:cubicBezTo>
                      <a:pt x="30586" y="5981"/>
                      <a:pt x="30563" y="6072"/>
                      <a:pt x="30541" y="6141"/>
                    </a:cubicBezTo>
                    <a:cubicBezTo>
                      <a:pt x="30449" y="6552"/>
                      <a:pt x="30358" y="6962"/>
                      <a:pt x="30267" y="7350"/>
                    </a:cubicBezTo>
                    <a:cubicBezTo>
                      <a:pt x="30198" y="7602"/>
                      <a:pt x="30153" y="7830"/>
                      <a:pt x="30084" y="8058"/>
                    </a:cubicBezTo>
                    <a:cubicBezTo>
                      <a:pt x="30084" y="8081"/>
                      <a:pt x="30084" y="8127"/>
                      <a:pt x="30061" y="8149"/>
                    </a:cubicBezTo>
                    <a:cubicBezTo>
                      <a:pt x="30039" y="8286"/>
                      <a:pt x="30016" y="8400"/>
                      <a:pt x="29993" y="8515"/>
                    </a:cubicBezTo>
                    <a:cubicBezTo>
                      <a:pt x="29856" y="9040"/>
                      <a:pt x="29719" y="9542"/>
                      <a:pt x="29605" y="9975"/>
                    </a:cubicBezTo>
                    <a:cubicBezTo>
                      <a:pt x="29559" y="10158"/>
                      <a:pt x="29514" y="10341"/>
                      <a:pt x="29468" y="10500"/>
                    </a:cubicBezTo>
                    <a:cubicBezTo>
                      <a:pt x="29445" y="10523"/>
                      <a:pt x="29445" y="10546"/>
                      <a:pt x="29445" y="10569"/>
                    </a:cubicBezTo>
                    <a:cubicBezTo>
                      <a:pt x="29422" y="10637"/>
                      <a:pt x="29399" y="10706"/>
                      <a:pt x="29377" y="10774"/>
                    </a:cubicBezTo>
                    <a:cubicBezTo>
                      <a:pt x="29262" y="11231"/>
                      <a:pt x="29148" y="11550"/>
                      <a:pt x="29080" y="11756"/>
                    </a:cubicBezTo>
                    <a:cubicBezTo>
                      <a:pt x="29057" y="11801"/>
                      <a:pt x="29057" y="11824"/>
                      <a:pt x="29034" y="11847"/>
                    </a:cubicBezTo>
                    <a:cubicBezTo>
                      <a:pt x="29034" y="11870"/>
                      <a:pt x="29011" y="11893"/>
                      <a:pt x="29011" y="11916"/>
                    </a:cubicBezTo>
                    <a:cubicBezTo>
                      <a:pt x="28669" y="12532"/>
                      <a:pt x="20041" y="20087"/>
                      <a:pt x="14358" y="24835"/>
                    </a:cubicBezTo>
                    <a:cubicBezTo>
                      <a:pt x="13353" y="25679"/>
                      <a:pt x="12440" y="26432"/>
                      <a:pt x="11687" y="27049"/>
                    </a:cubicBezTo>
                    <a:cubicBezTo>
                      <a:pt x="11687" y="27049"/>
                      <a:pt x="11687" y="27049"/>
                      <a:pt x="11687" y="27049"/>
                    </a:cubicBezTo>
                    <a:cubicBezTo>
                      <a:pt x="11413" y="27277"/>
                      <a:pt x="11162" y="27460"/>
                      <a:pt x="10957" y="27642"/>
                    </a:cubicBezTo>
                    <a:cubicBezTo>
                      <a:pt x="10865" y="27711"/>
                      <a:pt x="10797" y="27756"/>
                      <a:pt x="10728" y="27825"/>
                    </a:cubicBezTo>
                    <a:lnTo>
                      <a:pt x="10728" y="27825"/>
                    </a:lnTo>
                    <a:cubicBezTo>
                      <a:pt x="10135" y="28281"/>
                      <a:pt x="9724" y="28578"/>
                      <a:pt x="9564" y="28646"/>
                    </a:cubicBezTo>
                    <a:cubicBezTo>
                      <a:pt x="9176" y="28829"/>
                      <a:pt x="8583" y="28943"/>
                      <a:pt x="7852" y="28898"/>
                    </a:cubicBezTo>
                    <a:cubicBezTo>
                      <a:pt x="6300" y="28829"/>
                      <a:pt x="4155" y="27985"/>
                      <a:pt x="2192" y="25314"/>
                    </a:cubicBezTo>
                    <a:cubicBezTo>
                      <a:pt x="274" y="22689"/>
                      <a:pt x="0" y="20543"/>
                      <a:pt x="229" y="19128"/>
                    </a:cubicBezTo>
                    <a:cubicBezTo>
                      <a:pt x="229" y="19128"/>
                      <a:pt x="229" y="19128"/>
                      <a:pt x="229" y="19128"/>
                    </a:cubicBezTo>
                    <a:cubicBezTo>
                      <a:pt x="343" y="18466"/>
                      <a:pt x="571" y="17964"/>
                      <a:pt x="799" y="17690"/>
                    </a:cubicBezTo>
                    <a:cubicBezTo>
                      <a:pt x="845" y="17645"/>
                      <a:pt x="936" y="17553"/>
                      <a:pt x="1073" y="17439"/>
                    </a:cubicBezTo>
                    <a:cubicBezTo>
                      <a:pt x="1142" y="17371"/>
                      <a:pt x="1210" y="17302"/>
                      <a:pt x="1301" y="17211"/>
                    </a:cubicBezTo>
                    <a:cubicBezTo>
                      <a:pt x="1301" y="17211"/>
                      <a:pt x="1301" y="17211"/>
                      <a:pt x="1324" y="17211"/>
                    </a:cubicBezTo>
                    <a:cubicBezTo>
                      <a:pt x="1370" y="17143"/>
                      <a:pt x="1438" y="17097"/>
                      <a:pt x="1507" y="17028"/>
                    </a:cubicBezTo>
                    <a:cubicBezTo>
                      <a:pt x="1553" y="17006"/>
                      <a:pt x="1575" y="16983"/>
                      <a:pt x="1598" y="16937"/>
                    </a:cubicBezTo>
                    <a:cubicBezTo>
                      <a:pt x="1689" y="16869"/>
                      <a:pt x="1758" y="16800"/>
                      <a:pt x="1849" y="16732"/>
                    </a:cubicBezTo>
                    <a:cubicBezTo>
                      <a:pt x="1895" y="16686"/>
                      <a:pt x="1963" y="16640"/>
                      <a:pt x="2009" y="16595"/>
                    </a:cubicBezTo>
                    <a:cubicBezTo>
                      <a:pt x="2237" y="16389"/>
                      <a:pt x="2466" y="16184"/>
                      <a:pt x="2717" y="15978"/>
                    </a:cubicBezTo>
                    <a:cubicBezTo>
                      <a:pt x="3424" y="15362"/>
                      <a:pt x="4269" y="14632"/>
                      <a:pt x="5205" y="13833"/>
                    </a:cubicBezTo>
                    <a:cubicBezTo>
                      <a:pt x="10409" y="9382"/>
                      <a:pt x="18420" y="2626"/>
                      <a:pt x="19082" y="2260"/>
                    </a:cubicBezTo>
                    <a:cubicBezTo>
                      <a:pt x="19219" y="2169"/>
                      <a:pt x="19585" y="2055"/>
                      <a:pt x="20132" y="1918"/>
                    </a:cubicBezTo>
                    <a:cubicBezTo>
                      <a:pt x="20224" y="1895"/>
                      <a:pt x="20315" y="1872"/>
                      <a:pt x="20406" y="1850"/>
                    </a:cubicBezTo>
                    <a:cubicBezTo>
                      <a:pt x="20634" y="1804"/>
                      <a:pt x="20886" y="1735"/>
                      <a:pt x="21159" y="1690"/>
                    </a:cubicBezTo>
                    <a:cubicBezTo>
                      <a:pt x="21319" y="1644"/>
                      <a:pt x="21479" y="1621"/>
                      <a:pt x="21662" y="1576"/>
                    </a:cubicBezTo>
                    <a:cubicBezTo>
                      <a:pt x="21707" y="1576"/>
                      <a:pt x="21730" y="1553"/>
                      <a:pt x="21776" y="1553"/>
                    </a:cubicBezTo>
                    <a:cubicBezTo>
                      <a:pt x="21913" y="1530"/>
                      <a:pt x="22050" y="1507"/>
                      <a:pt x="22187" y="1462"/>
                    </a:cubicBezTo>
                    <a:cubicBezTo>
                      <a:pt x="22575" y="1393"/>
                      <a:pt x="23008" y="1302"/>
                      <a:pt x="23419" y="1210"/>
                    </a:cubicBezTo>
                    <a:cubicBezTo>
                      <a:pt x="23625" y="1188"/>
                      <a:pt x="23807" y="1142"/>
                      <a:pt x="24013" y="1119"/>
                    </a:cubicBezTo>
                    <a:cubicBezTo>
                      <a:pt x="24150" y="1074"/>
                      <a:pt x="24287" y="1051"/>
                      <a:pt x="24446" y="1028"/>
                    </a:cubicBezTo>
                    <a:cubicBezTo>
                      <a:pt x="24606" y="1005"/>
                      <a:pt x="24789" y="982"/>
                      <a:pt x="24948" y="937"/>
                    </a:cubicBezTo>
                    <a:cubicBezTo>
                      <a:pt x="25131" y="914"/>
                      <a:pt x="25314" y="868"/>
                      <a:pt x="25473" y="845"/>
                    </a:cubicBezTo>
                    <a:cubicBezTo>
                      <a:pt x="25656" y="822"/>
                      <a:pt x="25816" y="777"/>
                      <a:pt x="25998" y="754"/>
                    </a:cubicBezTo>
                    <a:cubicBezTo>
                      <a:pt x="26044" y="754"/>
                      <a:pt x="26090" y="731"/>
                      <a:pt x="26135" y="731"/>
                    </a:cubicBezTo>
                    <a:cubicBezTo>
                      <a:pt x="26455" y="686"/>
                      <a:pt x="26774" y="617"/>
                      <a:pt x="27094" y="571"/>
                    </a:cubicBezTo>
                    <a:cubicBezTo>
                      <a:pt x="27277" y="549"/>
                      <a:pt x="27459" y="503"/>
                      <a:pt x="27619" y="480"/>
                    </a:cubicBezTo>
                    <a:cubicBezTo>
                      <a:pt x="27665" y="480"/>
                      <a:pt x="27710" y="457"/>
                      <a:pt x="27733" y="457"/>
                    </a:cubicBezTo>
                    <a:cubicBezTo>
                      <a:pt x="27939" y="434"/>
                      <a:pt x="28121" y="412"/>
                      <a:pt x="28304" y="366"/>
                    </a:cubicBezTo>
                    <a:lnTo>
                      <a:pt x="28304" y="366"/>
                    </a:lnTo>
                    <a:cubicBezTo>
                      <a:pt x="28395" y="366"/>
                      <a:pt x="28464" y="343"/>
                      <a:pt x="28555" y="343"/>
                    </a:cubicBezTo>
                    <a:cubicBezTo>
                      <a:pt x="28669" y="320"/>
                      <a:pt x="28783" y="297"/>
                      <a:pt x="28897" y="275"/>
                    </a:cubicBezTo>
                    <a:cubicBezTo>
                      <a:pt x="29034" y="275"/>
                      <a:pt x="29171" y="252"/>
                      <a:pt x="29308" y="229"/>
                    </a:cubicBezTo>
                    <a:cubicBezTo>
                      <a:pt x="29468" y="206"/>
                      <a:pt x="29628" y="183"/>
                      <a:pt x="29765" y="161"/>
                    </a:cubicBezTo>
                    <a:cubicBezTo>
                      <a:pt x="29856" y="161"/>
                      <a:pt x="29924" y="138"/>
                      <a:pt x="29993" y="138"/>
                    </a:cubicBezTo>
                    <a:cubicBezTo>
                      <a:pt x="30061" y="138"/>
                      <a:pt x="30130" y="115"/>
                      <a:pt x="30198" y="115"/>
                    </a:cubicBezTo>
                    <a:cubicBezTo>
                      <a:pt x="30267" y="92"/>
                      <a:pt x="30335" y="92"/>
                      <a:pt x="30381" y="92"/>
                    </a:cubicBezTo>
                    <a:cubicBezTo>
                      <a:pt x="30404" y="92"/>
                      <a:pt x="30404" y="92"/>
                      <a:pt x="30404" y="92"/>
                    </a:cubicBezTo>
                    <a:cubicBezTo>
                      <a:pt x="30518" y="69"/>
                      <a:pt x="30586" y="69"/>
                      <a:pt x="30678" y="46"/>
                    </a:cubicBezTo>
                    <a:cubicBezTo>
                      <a:pt x="30860" y="24"/>
                      <a:pt x="31020" y="24"/>
                      <a:pt x="31157" y="24"/>
                    </a:cubicBezTo>
                    <a:cubicBezTo>
                      <a:pt x="31203" y="1"/>
                      <a:pt x="31248" y="1"/>
                      <a:pt x="31271" y="1"/>
                    </a:cubicBezTo>
                    <a:cubicBezTo>
                      <a:pt x="31431" y="1"/>
                      <a:pt x="31545" y="1"/>
                      <a:pt x="31591" y="24"/>
                    </a:cubicBezTo>
                    <a:cubicBezTo>
                      <a:pt x="31659" y="92"/>
                      <a:pt x="31636" y="617"/>
                      <a:pt x="31499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524;p8">
                <a:extLst>
                  <a:ext uri="{FF2B5EF4-FFF2-40B4-BE49-F238E27FC236}">
                    <a16:creationId xmlns:a16="http://schemas.microsoft.com/office/drawing/2014/main" xmlns="" id="{3205F48D-F25D-4D46-AE1D-574290CED496}"/>
                  </a:ext>
                </a:extLst>
              </p:cNvPr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extrusionOk="0">
                    <a:moveTo>
                      <a:pt x="12189" y="1"/>
                    </a:moveTo>
                    <a:cubicBezTo>
                      <a:pt x="12166" y="1"/>
                      <a:pt x="12121" y="1"/>
                      <a:pt x="12075" y="24"/>
                    </a:cubicBezTo>
                    <a:cubicBezTo>
                      <a:pt x="11938" y="24"/>
                      <a:pt x="11778" y="24"/>
                      <a:pt x="11596" y="46"/>
                    </a:cubicBezTo>
                    <a:cubicBezTo>
                      <a:pt x="11504" y="69"/>
                      <a:pt x="11436" y="69"/>
                      <a:pt x="11322" y="92"/>
                    </a:cubicBezTo>
                    <a:lnTo>
                      <a:pt x="11299" y="92"/>
                    </a:lnTo>
                    <a:cubicBezTo>
                      <a:pt x="11253" y="92"/>
                      <a:pt x="11185" y="92"/>
                      <a:pt x="11116" y="115"/>
                    </a:cubicBezTo>
                    <a:cubicBezTo>
                      <a:pt x="11048" y="115"/>
                      <a:pt x="10979" y="138"/>
                      <a:pt x="10911" y="138"/>
                    </a:cubicBezTo>
                    <a:cubicBezTo>
                      <a:pt x="10842" y="138"/>
                      <a:pt x="10774" y="161"/>
                      <a:pt x="10683" y="161"/>
                    </a:cubicBezTo>
                    <a:cubicBezTo>
                      <a:pt x="10546" y="183"/>
                      <a:pt x="10386" y="206"/>
                      <a:pt x="10226" y="229"/>
                    </a:cubicBezTo>
                    <a:cubicBezTo>
                      <a:pt x="10089" y="252"/>
                      <a:pt x="9952" y="275"/>
                      <a:pt x="9815" y="275"/>
                    </a:cubicBezTo>
                    <a:cubicBezTo>
                      <a:pt x="9701" y="297"/>
                      <a:pt x="9587" y="320"/>
                      <a:pt x="9473" y="343"/>
                    </a:cubicBezTo>
                    <a:cubicBezTo>
                      <a:pt x="9404" y="343"/>
                      <a:pt x="9313" y="366"/>
                      <a:pt x="9222" y="366"/>
                    </a:cubicBezTo>
                    <a:cubicBezTo>
                      <a:pt x="9039" y="412"/>
                      <a:pt x="8857" y="434"/>
                      <a:pt x="8651" y="457"/>
                    </a:cubicBezTo>
                    <a:cubicBezTo>
                      <a:pt x="8628" y="457"/>
                      <a:pt x="8583" y="480"/>
                      <a:pt x="8537" y="480"/>
                    </a:cubicBezTo>
                    <a:cubicBezTo>
                      <a:pt x="8377" y="503"/>
                      <a:pt x="8195" y="549"/>
                      <a:pt x="8012" y="571"/>
                    </a:cubicBezTo>
                    <a:cubicBezTo>
                      <a:pt x="7692" y="617"/>
                      <a:pt x="7373" y="686"/>
                      <a:pt x="7053" y="731"/>
                    </a:cubicBezTo>
                    <a:cubicBezTo>
                      <a:pt x="7008" y="731"/>
                      <a:pt x="6962" y="754"/>
                      <a:pt x="6916" y="754"/>
                    </a:cubicBezTo>
                    <a:cubicBezTo>
                      <a:pt x="6734" y="777"/>
                      <a:pt x="6574" y="822"/>
                      <a:pt x="6391" y="845"/>
                    </a:cubicBezTo>
                    <a:cubicBezTo>
                      <a:pt x="6232" y="868"/>
                      <a:pt x="6049" y="914"/>
                      <a:pt x="5866" y="937"/>
                    </a:cubicBezTo>
                    <a:cubicBezTo>
                      <a:pt x="5707" y="982"/>
                      <a:pt x="5524" y="1005"/>
                      <a:pt x="5364" y="1028"/>
                    </a:cubicBezTo>
                    <a:cubicBezTo>
                      <a:pt x="5205" y="1051"/>
                      <a:pt x="5068" y="1074"/>
                      <a:pt x="4931" y="1119"/>
                    </a:cubicBezTo>
                    <a:cubicBezTo>
                      <a:pt x="4725" y="1142"/>
                      <a:pt x="4543" y="1188"/>
                      <a:pt x="4337" y="1210"/>
                    </a:cubicBezTo>
                    <a:cubicBezTo>
                      <a:pt x="3926" y="1302"/>
                      <a:pt x="3493" y="1393"/>
                      <a:pt x="3105" y="1462"/>
                    </a:cubicBezTo>
                    <a:cubicBezTo>
                      <a:pt x="2968" y="1507"/>
                      <a:pt x="2831" y="1530"/>
                      <a:pt x="2694" y="1553"/>
                    </a:cubicBezTo>
                    <a:cubicBezTo>
                      <a:pt x="2648" y="1553"/>
                      <a:pt x="2625" y="1576"/>
                      <a:pt x="2580" y="1576"/>
                    </a:cubicBezTo>
                    <a:cubicBezTo>
                      <a:pt x="2397" y="1621"/>
                      <a:pt x="2237" y="1644"/>
                      <a:pt x="2077" y="1690"/>
                    </a:cubicBezTo>
                    <a:cubicBezTo>
                      <a:pt x="1804" y="1735"/>
                      <a:pt x="1552" y="1804"/>
                      <a:pt x="1324" y="1850"/>
                    </a:cubicBezTo>
                    <a:cubicBezTo>
                      <a:pt x="1233" y="1872"/>
                      <a:pt x="1142" y="1895"/>
                      <a:pt x="1050" y="1918"/>
                    </a:cubicBezTo>
                    <a:cubicBezTo>
                      <a:pt x="503" y="2055"/>
                      <a:pt x="137" y="2169"/>
                      <a:pt x="0" y="2260"/>
                    </a:cubicBezTo>
                    <a:cubicBezTo>
                      <a:pt x="0" y="2260"/>
                      <a:pt x="617" y="4406"/>
                      <a:pt x="754" y="4771"/>
                    </a:cubicBezTo>
                    <a:cubicBezTo>
                      <a:pt x="822" y="4931"/>
                      <a:pt x="1438" y="4977"/>
                      <a:pt x="2077" y="5022"/>
                    </a:cubicBezTo>
                    <a:cubicBezTo>
                      <a:pt x="2762" y="5068"/>
                      <a:pt x="3493" y="5091"/>
                      <a:pt x="3607" y="5251"/>
                    </a:cubicBezTo>
                    <a:cubicBezTo>
                      <a:pt x="3812" y="5524"/>
                      <a:pt x="3881" y="8035"/>
                      <a:pt x="4155" y="8309"/>
                    </a:cubicBezTo>
                    <a:cubicBezTo>
                      <a:pt x="4219" y="8373"/>
                      <a:pt x="4405" y="8396"/>
                      <a:pt x="4656" y="8396"/>
                    </a:cubicBezTo>
                    <a:cubicBezTo>
                      <a:pt x="5275" y="8396"/>
                      <a:pt x="6282" y="8256"/>
                      <a:pt x="6782" y="8256"/>
                    </a:cubicBezTo>
                    <a:cubicBezTo>
                      <a:pt x="6943" y="8256"/>
                      <a:pt x="7051" y="8271"/>
                      <a:pt x="7076" y="8309"/>
                    </a:cubicBezTo>
                    <a:cubicBezTo>
                      <a:pt x="7213" y="8515"/>
                      <a:pt x="7419" y="11139"/>
                      <a:pt x="7419" y="11139"/>
                    </a:cubicBezTo>
                    <a:lnTo>
                      <a:pt x="9929" y="11916"/>
                    </a:lnTo>
                    <a:cubicBezTo>
                      <a:pt x="9929" y="11893"/>
                      <a:pt x="9952" y="11870"/>
                      <a:pt x="9952" y="11847"/>
                    </a:cubicBezTo>
                    <a:cubicBezTo>
                      <a:pt x="9975" y="11824"/>
                      <a:pt x="9975" y="11801"/>
                      <a:pt x="9998" y="11756"/>
                    </a:cubicBezTo>
                    <a:cubicBezTo>
                      <a:pt x="10066" y="11550"/>
                      <a:pt x="10180" y="11231"/>
                      <a:pt x="10295" y="10774"/>
                    </a:cubicBezTo>
                    <a:cubicBezTo>
                      <a:pt x="10317" y="10706"/>
                      <a:pt x="10340" y="10637"/>
                      <a:pt x="10363" y="10569"/>
                    </a:cubicBezTo>
                    <a:cubicBezTo>
                      <a:pt x="10363" y="10546"/>
                      <a:pt x="10363" y="10523"/>
                      <a:pt x="10386" y="10500"/>
                    </a:cubicBezTo>
                    <a:cubicBezTo>
                      <a:pt x="10432" y="10341"/>
                      <a:pt x="10477" y="10158"/>
                      <a:pt x="10523" y="9975"/>
                    </a:cubicBezTo>
                    <a:cubicBezTo>
                      <a:pt x="10637" y="9542"/>
                      <a:pt x="10774" y="9040"/>
                      <a:pt x="10911" y="8515"/>
                    </a:cubicBezTo>
                    <a:cubicBezTo>
                      <a:pt x="10934" y="8400"/>
                      <a:pt x="10957" y="8286"/>
                      <a:pt x="10979" y="8149"/>
                    </a:cubicBezTo>
                    <a:cubicBezTo>
                      <a:pt x="11002" y="8127"/>
                      <a:pt x="11002" y="8081"/>
                      <a:pt x="11002" y="8058"/>
                    </a:cubicBezTo>
                    <a:cubicBezTo>
                      <a:pt x="11071" y="7830"/>
                      <a:pt x="11116" y="7602"/>
                      <a:pt x="11185" y="7350"/>
                    </a:cubicBezTo>
                    <a:cubicBezTo>
                      <a:pt x="11276" y="6962"/>
                      <a:pt x="11367" y="6552"/>
                      <a:pt x="11459" y="6141"/>
                    </a:cubicBezTo>
                    <a:cubicBezTo>
                      <a:pt x="11481" y="6072"/>
                      <a:pt x="11504" y="5981"/>
                      <a:pt x="11527" y="5890"/>
                    </a:cubicBezTo>
                    <a:cubicBezTo>
                      <a:pt x="11527" y="5798"/>
                      <a:pt x="11550" y="5707"/>
                      <a:pt x="11573" y="5616"/>
                    </a:cubicBezTo>
                    <a:cubicBezTo>
                      <a:pt x="11596" y="5502"/>
                      <a:pt x="11641" y="5388"/>
                      <a:pt x="11664" y="5273"/>
                    </a:cubicBezTo>
                    <a:cubicBezTo>
                      <a:pt x="11687" y="5159"/>
                      <a:pt x="11710" y="5045"/>
                      <a:pt x="11733" y="4931"/>
                    </a:cubicBezTo>
                    <a:cubicBezTo>
                      <a:pt x="11755" y="4817"/>
                      <a:pt x="11778" y="4703"/>
                      <a:pt x="11801" y="4589"/>
                    </a:cubicBezTo>
                    <a:cubicBezTo>
                      <a:pt x="11847" y="4360"/>
                      <a:pt x="11892" y="4155"/>
                      <a:pt x="11938" y="3927"/>
                    </a:cubicBezTo>
                    <a:cubicBezTo>
                      <a:pt x="11961" y="3835"/>
                      <a:pt x="11984" y="3721"/>
                      <a:pt x="12006" y="3607"/>
                    </a:cubicBezTo>
                    <a:cubicBezTo>
                      <a:pt x="12029" y="3493"/>
                      <a:pt x="12052" y="3402"/>
                      <a:pt x="12075" y="3288"/>
                    </a:cubicBezTo>
                    <a:cubicBezTo>
                      <a:pt x="12189" y="2763"/>
                      <a:pt x="12280" y="2283"/>
                      <a:pt x="12349" y="1850"/>
                    </a:cubicBezTo>
                    <a:cubicBezTo>
                      <a:pt x="12372" y="1713"/>
                      <a:pt x="12395" y="1576"/>
                      <a:pt x="12417" y="1439"/>
                    </a:cubicBezTo>
                    <a:cubicBezTo>
                      <a:pt x="12554" y="617"/>
                      <a:pt x="12577" y="92"/>
                      <a:pt x="12509" y="24"/>
                    </a:cubicBezTo>
                    <a:cubicBezTo>
                      <a:pt x="12463" y="1"/>
                      <a:pt x="12349" y="1"/>
                      <a:pt x="121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525;p8">
                <a:extLst>
                  <a:ext uri="{FF2B5EF4-FFF2-40B4-BE49-F238E27FC236}">
                    <a16:creationId xmlns:a16="http://schemas.microsoft.com/office/drawing/2014/main" xmlns="" id="{656B2C61-68EF-4481-9B61-638E7824858A}"/>
                  </a:ext>
                </a:extLst>
              </p:cNvPr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fill="none" extrusionOk="0">
                    <a:moveTo>
                      <a:pt x="12417" y="1439"/>
                    </a:moveTo>
                    <a:cubicBezTo>
                      <a:pt x="12395" y="1576"/>
                      <a:pt x="12372" y="1713"/>
                      <a:pt x="12349" y="1850"/>
                    </a:cubicBezTo>
                    <a:cubicBezTo>
                      <a:pt x="12280" y="2283"/>
                      <a:pt x="12189" y="2763"/>
                      <a:pt x="12075" y="3288"/>
                    </a:cubicBezTo>
                    <a:cubicBezTo>
                      <a:pt x="12052" y="3402"/>
                      <a:pt x="12029" y="3493"/>
                      <a:pt x="12006" y="3607"/>
                    </a:cubicBezTo>
                    <a:cubicBezTo>
                      <a:pt x="11984" y="3721"/>
                      <a:pt x="11961" y="3835"/>
                      <a:pt x="11938" y="3927"/>
                    </a:cubicBezTo>
                    <a:cubicBezTo>
                      <a:pt x="11892" y="4155"/>
                      <a:pt x="11847" y="4360"/>
                      <a:pt x="11801" y="4589"/>
                    </a:cubicBezTo>
                    <a:cubicBezTo>
                      <a:pt x="11778" y="4703"/>
                      <a:pt x="11755" y="4817"/>
                      <a:pt x="11733" y="4931"/>
                    </a:cubicBezTo>
                    <a:cubicBezTo>
                      <a:pt x="11710" y="5045"/>
                      <a:pt x="11687" y="5159"/>
                      <a:pt x="11664" y="5273"/>
                    </a:cubicBezTo>
                    <a:cubicBezTo>
                      <a:pt x="11641" y="5388"/>
                      <a:pt x="11596" y="5502"/>
                      <a:pt x="11573" y="5616"/>
                    </a:cubicBezTo>
                    <a:cubicBezTo>
                      <a:pt x="11550" y="5707"/>
                      <a:pt x="11527" y="5798"/>
                      <a:pt x="11527" y="5890"/>
                    </a:cubicBezTo>
                    <a:cubicBezTo>
                      <a:pt x="11504" y="5981"/>
                      <a:pt x="11481" y="6072"/>
                      <a:pt x="11459" y="6141"/>
                    </a:cubicBezTo>
                    <a:cubicBezTo>
                      <a:pt x="11367" y="6552"/>
                      <a:pt x="11276" y="6962"/>
                      <a:pt x="11185" y="7350"/>
                    </a:cubicBezTo>
                    <a:cubicBezTo>
                      <a:pt x="11116" y="7602"/>
                      <a:pt x="11071" y="7830"/>
                      <a:pt x="11002" y="8058"/>
                    </a:cubicBezTo>
                    <a:cubicBezTo>
                      <a:pt x="11002" y="8081"/>
                      <a:pt x="11002" y="8127"/>
                      <a:pt x="10979" y="8149"/>
                    </a:cubicBezTo>
                    <a:cubicBezTo>
                      <a:pt x="10957" y="8286"/>
                      <a:pt x="10934" y="8400"/>
                      <a:pt x="10911" y="8515"/>
                    </a:cubicBezTo>
                    <a:cubicBezTo>
                      <a:pt x="10774" y="9040"/>
                      <a:pt x="10637" y="9542"/>
                      <a:pt x="10523" y="9975"/>
                    </a:cubicBezTo>
                    <a:cubicBezTo>
                      <a:pt x="10477" y="10158"/>
                      <a:pt x="10432" y="10341"/>
                      <a:pt x="10386" y="10500"/>
                    </a:cubicBezTo>
                    <a:cubicBezTo>
                      <a:pt x="10363" y="10523"/>
                      <a:pt x="10363" y="10546"/>
                      <a:pt x="10363" y="10569"/>
                    </a:cubicBezTo>
                    <a:cubicBezTo>
                      <a:pt x="10340" y="10637"/>
                      <a:pt x="10317" y="10706"/>
                      <a:pt x="10295" y="10774"/>
                    </a:cubicBezTo>
                    <a:cubicBezTo>
                      <a:pt x="10180" y="11231"/>
                      <a:pt x="10066" y="11550"/>
                      <a:pt x="9998" y="11756"/>
                    </a:cubicBezTo>
                    <a:cubicBezTo>
                      <a:pt x="9975" y="11801"/>
                      <a:pt x="9975" y="11824"/>
                      <a:pt x="9952" y="11847"/>
                    </a:cubicBezTo>
                    <a:cubicBezTo>
                      <a:pt x="9952" y="11870"/>
                      <a:pt x="9929" y="11893"/>
                      <a:pt x="9929" y="11916"/>
                    </a:cubicBezTo>
                    <a:lnTo>
                      <a:pt x="7419" y="11139"/>
                    </a:lnTo>
                    <a:cubicBezTo>
                      <a:pt x="7419" y="11139"/>
                      <a:pt x="7213" y="8515"/>
                      <a:pt x="7076" y="8309"/>
                    </a:cubicBezTo>
                    <a:cubicBezTo>
                      <a:pt x="6939" y="8104"/>
                      <a:pt x="4428" y="8583"/>
                      <a:pt x="4155" y="8309"/>
                    </a:cubicBezTo>
                    <a:cubicBezTo>
                      <a:pt x="3881" y="8035"/>
                      <a:pt x="3812" y="5524"/>
                      <a:pt x="3607" y="5251"/>
                    </a:cubicBezTo>
                    <a:cubicBezTo>
                      <a:pt x="3493" y="5091"/>
                      <a:pt x="2762" y="5068"/>
                      <a:pt x="2077" y="5022"/>
                    </a:cubicBezTo>
                    <a:cubicBezTo>
                      <a:pt x="1438" y="4977"/>
                      <a:pt x="822" y="4931"/>
                      <a:pt x="754" y="4771"/>
                    </a:cubicBezTo>
                    <a:cubicBezTo>
                      <a:pt x="617" y="4406"/>
                      <a:pt x="0" y="2260"/>
                      <a:pt x="0" y="2260"/>
                    </a:cubicBezTo>
                    <a:cubicBezTo>
                      <a:pt x="137" y="2169"/>
                      <a:pt x="503" y="2055"/>
                      <a:pt x="1050" y="1918"/>
                    </a:cubicBezTo>
                    <a:cubicBezTo>
                      <a:pt x="1142" y="1895"/>
                      <a:pt x="1233" y="1872"/>
                      <a:pt x="1324" y="1850"/>
                    </a:cubicBezTo>
                    <a:cubicBezTo>
                      <a:pt x="1552" y="1804"/>
                      <a:pt x="1804" y="1735"/>
                      <a:pt x="2077" y="1690"/>
                    </a:cubicBezTo>
                    <a:cubicBezTo>
                      <a:pt x="2237" y="1644"/>
                      <a:pt x="2397" y="1621"/>
                      <a:pt x="2580" y="1576"/>
                    </a:cubicBezTo>
                    <a:cubicBezTo>
                      <a:pt x="2625" y="1576"/>
                      <a:pt x="2648" y="1553"/>
                      <a:pt x="2694" y="1553"/>
                    </a:cubicBezTo>
                    <a:cubicBezTo>
                      <a:pt x="2831" y="1530"/>
                      <a:pt x="2968" y="1507"/>
                      <a:pt x="3105" y="1462"/>
                    </a:cubicBezTo>
                    <a:cubicBezTo>
                      <a:pt x="3493" y="1393"/>
                      <a:pt x="3926" y="1302"/>
                      <a:pt x="4337" y="1210"/>
                    </a:cubicBezTo>
                    <a:cubicBezTo>
                      <a:pt x="4543" y="1188"/>
                      <a:pt x="4725" y="1142"/>
                      <a:pt x="4931" y="1119"/>
                    </a:cubicBezTo>
                    <a:cubicBezTo>
                      <a:pt x="5068" y="1074"/>
                      <a:pt x="5205" y="1051"/>
                      <a:pt x="5364" y="1028"/>
                    </a:cubicBezTo>
                    <a:cubicBezTo>
                      <a:pt x="5524" y="1005"/>
                      <a:pt x="5707" y="982"/>
                      <a:pt x="5866" y="937"/>
                    </a:cubicBezTo>
                    <a:cubicBezTo>
                      <a:pt x="6049" y="914"/>
                      <a:pt x="6232" y="868"/>
                      <a:pt x="6391" y="845"/>
                    </a:cubicBezTo>
                    <a:cubicBezTo>
                      <a:pt x="6574" y="822"/>
                      <a:pt x="6734" y="777"/>
                      <a:pt x="6916" y="754"/>
                    </a:cubicBezTo>
                    <a:cubicBezTo>
                      <a:pt x="6962" y="754"/>
                      <a:pt x="7008" y="731"/>
                      <a:pt x="7053" y="731"/>
                    </a:cubicBezTo>
                    <a:cubicBezTo>
                      <a:pt x="7373" y="686"/>
                      <a:pt x="7692" y="617"/>
                      <a:pt x="8012" y="571"/>
                    </a:cubicBezTo>
                    <a:cubicBezTo>
                      <a:pt x="8195" y="549"/>
                      <a:pt x="8377" y="503"/>
                      <a:pt x="8537" y="480"/>
                    </a:cubicBezTo>
                    <a:cubicBezTo>
                      <a:pt x="8583" y="480"/>
                      <a:pt x="8628" y="457"/>
                      <a:pt x="8651" y="457"/>
                    </a:cubicBezTo>
                    <a:cubicBezTo>
                      <a:pt x="8857" y="434"/>
                      <a:pt x="9039" y="412"/>
                      <a:pt x="9222" y="366"/>
                    </a:cubicBezTo>
                    <a:lnTo>
                      <a:pt x="9222" y="366"/>
                    </a:lnTo>
                    <a:cubicBezTo>
                      <a:pt x="9313" y="366"/>
                      <a:pt x="9404" y="343"/>
                      <a:pt x="9473" y="343"/>
                    </a:cubicBezTo>
                    <a:cubicBezTo>
                      <a:pt x="9587" y="320"/>
                      <a:pt x="9701" y="297"/>
                      <a:pt x="9815" y="275"/>
                    </a:cubicBezTo>
                    <a:cubicBezTo>
                      <a:pt x="9952" y="275"/>
                      <a:pt x="10089" y="252"/>
                      <a:pt x="10226" y="229"/>
                    </a:cubicBezTo>
                    <a:cubicBezTo>
                      <a:pt x="10386" y="206"/>
                      <a:pt x="10546" y="183"/>
                      <a:pt x="10683" y="161"/>
                    </a:cubicBezTo>
                    <a:cubicBezTo>
                      <a:pt x="10774" y="161"/>
                      <a:pt x="10842" y="138"/>
                      <a:pt x="10911" y="138"/>
                    </a:cubicBezTo>
                    <a:cubicBezTo>
                      <a:pt x="10979" y="138"/>
                      <a:pt x="11048" y="115"/>
                      <a:pt x="11116" y="115"/>
                    </a:cubicBezTo>
                    <a:cubicBezTo>
                      <a:pt x="11185" y="92"/>
                      <a:pt x="11253" y="92"/>
                      <a:pt x="11299" y="92"/>
                    </a:cubicBezTo>
                    <a:cubicBezTo>
                      <a:pt x="11322" y="92"/>
                      <a:pt x="11322" y="92"/>
                      <a:pt x="11322" y="92"/>
                    </a:cubicBezTo>
                    <a:cubicBezTo>
                      <a:pt x="11436" y="69"/>
                      <a:pt x="11504" y="69"/>
                      <a:pt x="11596" y="46"/>
                    </a:cubicBezTo>
                    <a:cubicBezTo>
                      <a:pt x="11778" y="24"/>
                      <a:pt x="11938" y="24"/>
                      <a:pt x="12075" y="24"/>
                    </a:cubicBezTo>
                    <a:cubicBezTo>
                      <a:pt x="12121" y="1"/>
                      <a:pt x="12166" y="1"/>
                      <a:pt x="12189" y="1"/>
                    </a:cubicBezTo>
                    <a:cubicBezTo>
                      <a:pt x="12349" y="1"/>
                      <a:pt x="12463" y="1"/>
                      <a:pt x="12509" y="24"/>
                    </a:cubicBezTo>
                    <a:cubicBezTo>
                      <a:pt x="12577" y="92"/>
                      <a:pt x="12554" y="617"/>
                      <a:pt x="12417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526;p8">
                <a:extLst>
                  <a:ext uri="{FF2B5EF4-FFF2-40B4-BE49-F238E27FC236}">
                    <a16:creationId xmlns:a16="http://schemas.microsoft.com/office/drawing/2014/main" xmlns="" id="{97DF681B-16B8-4AFF-B511-3C720A548584}"/>
                  </a:ext>
                </a:extLst>
              </p:cNvPr>
              <p:cNvSpPr/>
              <p:nvPr/>
            </p:nvSpPr>
            <p:spPr>
              <a:xfrm>
                <a:off x="1473525" y="2481075"/>
                <a:ext cx="85625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291" extrusionOk="0">
                    <a:moveTo>
                      <a:pt x="3070" y="1"/>
                    </a:moveTo>
                    <a:cubicBezTo>
                      <a:pt x="2595" y="1"/>
                      <a:pt x="1440" y="148"/>
                      <a:pt x="1" y="369"/>
                    </a:cubicBezTo>
                    <a:cubicBezTo>
                      <a:pt x="1" y="369"/>
                      <a:pt x="206" y="3085"/>
                      <a:pt x="2854" y="3291"/>
                    </a:cubicBezTo>
                    <a:cubicBezTo>
                      <a:pt x="3219" y="1510"/>
                      <a:pt x="3425" y="141"/>
                      <a:pt x="3288" y="27"/>
                    </a:cubicBezTo>
                    <a:cubicBezTo>
                      <a:pt x="3257" y="9"/>
                      <a:pt x="3183" y="1"/>
                      <a:pt x="3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527;p8">
                <a:extLst>
                  <a:ext uri="{FF2B5EF4-FFF2-40B4-BE49-F238E27FC236}">
                    <a16:creationId xmlns:a16="http://schemas.microsoft.com/office/drawing/2014/main" xmlns="" id="{BA110E97-5101-4302-A69E-E9CC6FF5C054}"/>
                  </a:ext>
                </a:extLst>
              </p:cNvPr>
              <p:cNvSpPr/>
              <p:nvPr/>
            </p:nvSpPr>
            <p:spPr>
              <a:xfrm>
                <a:off x="765950" y="2826950"/>
                <a:ext cx="358950" cy="3769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076" extrusionOk="0">
                    <a:moveTo>
                      <a:pt x="5205" y="1"/>
                    </a:moveTo>
                    <a:cubicBezTo>
                      <a:pt x="4269" y="800"/>
                      <a:pt x="3424" y="1530"/>
                      <a:pt x="2717" y="2146"/>
                    </a:cubicBezTo>
                    <a:cubicBezTo>
                      <a:pt x="2466" y="2352"/>
                      <a:pt x="2237" y="2557"/>
                      <a:pt x="2009" y="2763"/>
                    </a:cubicBezTo>
                    <a:cubicBezTo>
                      <a:pt x="1963" y="2808"/>
                      <a:pt x="1895" y="2854"/>
                      <a:pt x="1849" y="2900"/>
                    </a:cubicBezTo>
                    <a:cubicBezTo>
                      <a:pt x="1758" y="2968"/>
                      <a:pt x="1689" y="3037"/>
                      <a:pt x="1621" y="3105"/>
                    </a:cubicBezTo>
                    <a:cubicBezTo>
                      <a:pt x="1575" y="3151"/>
                      <a:pt x="1553" y="3174"/>
                      <a:pt x="1507" y="3196"/>
                    </a:cubicBezTo>
                    <a:cubicBezTo>
                      <a:pt x="1438" y="3265"/>
                      <a:pt x="1370" y="3311"/>
                      <a:pt x="1324" y="3379"/>
                    </a:cubicBezTo>
                    <a:lnTo>
                      <a:pt x="1301" y="3379"/>
                    </a:lnTo>
                    <a:cubicBezTo>
                      <a:pt x="1210" y="3470"/>
                      <a:pt x="1142" y="3539"/>
                      <a:pt x="1073" y="3607"/>
                    </a:cubicBezTo>
                    <a:cubicBezTo>
                      <a:pt x="936" y="3721"/>
                      <a:pt x="845" y="3813"/>
                      <a:pt x="799" y="3858"/>
                    </a:cubicBezTo>
                    <a:cubicBezTo>
                      <a:pt x="571" y="4132"/>
                      <a:pt x="343" y="4634"/>
                      <a:pt x="229" y="5296"/>
                    </a:cubicBezTo>
                    <a:cubicBezTo>
                      <a:pt x="0" y="6711"/>
                      <a:pt x="274" y="8857"/>
                      <a:pt x="2192" y="11482"/>
                    </a:cubicBezTo>
                    <a:cubicBezTo>
                      <a:pt x="4155" y="14153"/>
                      <a:pt x="6300" y="14997"/>
                      <a:pt x="7852" y="15066"/>
                    </a:cubicBezTo>
                    <a:cubicBezTo>
                      <a:pt x="7961" y="15072"/>
                      <a:pt x="8067" y="15076"/>
                      <a:pt x="8170" y="15076"/>
                    </a:cubicBezTo>
                    <a:cubicBezTo>
                      <a:pt x="8755" y="15076"/>
                      <a:pt x="9234" y="14970"/>
                      <a:pt x="9564" y="14814"/>
                    </a:cubicBezTo>
                    <a:cubicBezTo>
                      <a:pt x="9724" y="14746"/>
                      <a:pt x="10135" y="14449"/>
                      <a:pt x="10728" y="13993"/>
                    </a:cubicBezTo>
                    <a:cubicBezTo>
                      <a:pt x="10797" y="13924"/>
                      <a:pt x="10865" y="13879"/>
                      <a:pt x="10957" y="13810"/>
                    </a:cubicBezTo>
                    <a:cubicBezTo>
                      <a:pt x="11162" y="13628"/>
                      <a:pt x="11413" y="13445"/>
                      <a:pt x="11687" y="13217"/>
                    </a:cubicBezTo>
                    <a:cubicBezTo>
                      <a:pt x="12440" y="12600"/>
                      <a:pt x="13353" y="11847"/>
                      <a:pt x="14358" y="11003"/>
                    </a:cubicBezTo>
                    <a:cubicBezTo>
                      <a:pt x="13581" y="10797"/>
                      <a:pt x="12874" y="10523"/>
                      <a:pt x="12212" y="10204"/>
                    </a:cubicBezTo>
                    <a:cubicBezTo>
                      <a:pt x="12075" y="10135"/>
                      <a:pt x="11915" y="10067"/>
                      <a:pt x="11778" y="9975"/>
                    </a:cubicBezTo>
                    <a:cubicBezTo>
                      <a:pt x="10500" y="9291"/>
                      <a:pt x="9473" y="8446"/>
                      <a:pt x="8628" y="7533"/>
                    </a:cubicBezTo>
                    <a:cubicBezTo>
                      <a:pt x="5570" y="4201"/>
                      <a:pt x="5205" y="1"/>
                      <a:pt x="5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528;p8">
                <a:extLst>
                  <a:ext uri="{FF2B5EF4-FFF2-40B4-BE49-F238E27FC236}">
                    <a16:creationId xmlns:a16="http://schemas.microsoft.com/office/drawing/2014/main" xmlns="" id="{F084BA55-4C5D-4193-BE6F-81A62C5ADBB6}"/>
                  </a:ext>
                </a:extLst>
              </p:cNvPr>
              <p:cNvSpPr/>
              <p:nvPr/>
            </p:nvSpPr>
            <p:spPr>
              <a:xfrm>
                <a:off x="806475" y="2880600"/>
                <a:ext cx="25165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0066" h="11847" extrusionOk="0">
                    <a:moveTo>
                      <a:pt x="1096" y="0"/>
                    </a:moveTo>
                    <a:cubicBezTo>
                      <a:pt x="845" y="206"/>
                      <a:pt x="616" y="411"/>
                      <a:pt x="388" y="617"/>
                    </a:cubicBezTo>
                    <a:cubicBezTo>
                      <a:pt x="342" y="662"/>
                      <a:pt x="274" y="708"/>
                      <a:pt x="228" y="754"/>
                    </a:cubicBezTo>
                    <a:cubicBezTo>
                      <a:pt x="137" y="822"/>
                      <a:pt x="68" y="891"/>
                      <a:pt x="0" y="959"/>
                    </a:cubicBezTo>
                    <a:cubicBezTo>
                      <a:pt x="0" y="959"/>
                      <a:pt x="342" y="10660"/>
                      <a:pt x="9107" y="11847"/>
                    </a:cubicBezTo>
                    <a:cubicBezTo>
                      <a:pt x="9176" y="11778"/>
                      <a:pt x="9244" y="11733"/>
                      <a:pt x="9336" y="11664"/>
                    </a:cubicBezTo>
                    <a:cubicBezTo>
                      <a:pt x="9541" y="11482"/>
                      <a:pt x="9792" y="11299"/>
                      <a:pt x="10066" y="11071"/>
                    </a:cubicBezTo>
                    <a:cubicBezTo>
                      <a:pt x="9701" y="11048"/>
                      <a:pt x="1940" y="10272"/>
                      <a:pt x="10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529;p8">
                <a:extLst>
                  <a:ext uri="{FF2B5EF4-FFF2-40B4-BE49-F238E27FC236}">
                    <a16:creationId xmlns:a16="http://schemas.microsoft.com/office/drawing/2014/main" xmlns="" id="{9B23F636-7B98-4CC7-AB7A-1028A7523348}"/>
                  </a:ext>
                </a:extLst>
              </p:cNvPr>
              <p:cNvSpPr/>
              <p:nvPr/>
            </p:nvSpPr>
            <p:spPr>
              <a:xfrm>
                <a:off x="765950" y="2826950"/>
                <a:ext cx="358950" cy="3778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112" fill="none" extrusionOk="0">
                    <a:moveTo>
                      <a:pt x="14358" y="11003"/>
                    </a:moveTo>
                    <a:cubicBezTo>
                      <a:pt x="13353" y="11847"/>
                      <a:pt x="12440" y="12600"/>
                      <a:pt x="11687" y="13217"/>
                    </a:cubicBezTo>
                    <a:cubicBezTo>
                      <a:pt x="11687" y="13217"/>
                      <a:pt x="11687" y="13217"/>
                      <a:pt x="11687" y="13217"/>
                    </a:cubicBezTo>
                    <a:cubicBezTo>
                      <a:pt x="11413" y="13445"/>
                      <a:pt x="11162" y="13628"/>
                      <a:pt x="10957" y="13810"/>
                    </a:cubicBezTo>
                    <a:cubicBezTo>
                      <a:pt x="10865" y="13879"/>
                      <a:pt x="10797" y="13924"/>
                      <a:pt x="10728" y="13993"/>
                    </a:cubicBezTo>
                    <a:lnTo>
                      <a:pt x="10728" y="13993"/>
                    </a:lnTo>
                    <a:cubicBezTo>
                      <a:pt x="10135" y="14449"/>
                      <a:pt x="9724" y="14746"/>
                      <a:pt x="9564" y="14814"/>
                    </a:cubicBezTo>
                    <a:cubicBezTo>
                      <a:pt x="9176" y="14997"/>
                      <a:pt x="8583" y="15111"/>
                      <a:pt x="7852" y="15066"/>
                    </a:cubicBezTo>
                    <a:cubicBezTo>
                      <a:pt x="6300" y="14997"/>
                      <a:pt x="4155" y="14153"/>
                      <a:pt x="2192" y="11482"/>
                    </a:cubicBezTo>
                    <a:cubicBezTo>
                      <a:pt x="274" y="8857"/>
                      <a:pt x="0" y="6711"/>
                      <a:pt x="229" y="5296"/>
                    </a:cubicBezTo>
                    <a:cubicBezTo>
                      <a:pt x="229" y="5296"/>
                      <a:pt x="229" y="5296"/>
                      <a:pt x="229" y="5296"/>
                    </a:cubicBezTo>
                    <a:cubicBezTo>
                      <a:pt x="343" y="4634"/>
                      <a:pt x="571" y="4132"/>
                      <a:pt x="799" y="3858"/>
                    </a:cubicBezTo>
                    <a:cubicBezTo>
                      <a:pt x="845" y="3813"/>
                      <a:pt x="936" y="3721"/>
                      <a:pt x="1073" y="3607"/>
                    </a:cubicBezTo>
                    <a:cubicBezTo>
                      <a:pt x="1142" y="3539"/>
                      <a:pt x="1210" y="3470"/>
                      <a:pt x="1301" y="3379"/>
                    </a:cubicBezTo>
                    <a:cubicBezTo>
                      <a:pt x="1301" y="3379"/>
                      <a:pt x="1301" y="3379"/>
                      <a:pt x="1324" y="3379"/>
                    </a:cubicBezTo>
                    <a:cubicBezTo>
                      <a:pt x="1370" y="3311"/>
                      <a:pt x="1438" y="3265"/>
                      <a:pt x="1507" y="3196"/>
                    </a:cubicBezTo>
                    <a:cubicBezTo>
                      <a:pt x="1553" y="3174"/>
                      <a:pt x="1575" y="3151"/>
                      <a:pt x="1621" y="3105"/>
                    </a:cubicBezTo>
                    <a:cubicBezTo>
                      <a:pt x="1689" y="3037"/>
                      <a:pt x="1758" y="2968"/>
                      <a:pt x="1849" y="2900"/>
                    </a:cubicBezTo>
                    <a:cubicBezTo>
                      <a:pt x="1895" y="2854"/>
                      <a:pt x="1963" y="2808"/>
                      <a:pt x="2009" y="2763"/>
                    </a:cubicBezTo>
                    <a:cubicBezTo>
                      <a:pt x="2237" y="2557"/>
                      <a:pt x="2466" y="2352"/>
                      <a:pt x="2717" y="2146"/>
                    </a:cubicBezTo>
                    <a:cubicBezTo>
                      <a:pt x="3424" y="1530"/>
                      <a:pt x="4269" y="800"/>
                      <a:pt x="5205" y="1"/>
                    </a:cubicBezTo>
                    <a:cubicBezTo>
                      <a:pt x="5205" y="1"/>
                      <a:pt x="5570" y="4201"/>
                      <a:pt x="8628" y="7533"/>
                    </a:cubicBezTo>
                    <a:cubicBezTo>
                      <a:pt x="9473" y="8446"/>
                      <a:pt x="10500" y="9291"/>
                      <a:pt x="11778" y="9975"/>
                    </a:cubicBezTo>
                    <a:lnTo>
                      <a:pt x="11778" y="9975"/>
                    </a:lnTo>
                    <a:cubicBezTo>
                      <a:pt x="11915" y="10067"/>
                      <a:pt x="12075" y="10135"/>
                      <a:pt x="12212" y="10204"/>
                    </a:cubicBezTo>
                    <a:cubicBezTo>
                      <a:pt x="12874" y="10523"/>
                      <a:pt x="13581" y="10797"/>
                      <a:pt x="14358" y="11003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530;p8">
                <a:extLst>
                  <a:ext uri="{FF2B5EF4-FFF2-40B4-BE49-F238E27FC236}">
                    <a16:creationId xmlns:a16="http://schemas.microsoft.com/office/drawing/2014/main" xmlns="" id="{BFC7CDDC-0EE1-44F4-8D7C-4C724B3D17F3}"/>
                  </a:ext>
                </a:extLst>
              </p:cNvPr>
              <p:cNvSpPr/>
              <p:nvPr/>
            </p:nvSpPr>
            <p:spPr>
              <a:xfrm>
                <a:off x="915450" y="2600425"/>
                <a:ext cx="346400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12167" fill="none" extrusionOk="0">
                    <a:moveTo>
                      <a:pt x="13856" y="0"/>
                    </a:moveTo>
                    <a:lnTo>
                      <a:pt x="1" y="12166"/>
                    </a:lnTo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531;p8">
                <a:extLst>
                  <a:ext uri="{FF2B5EF4-FFF2-40B4-BE49-F238E27FC236}">
                    <a16:creationId xmlns:a16="http://schemas.microsoft.com/office/drawing/2014/main" xmlns="" id="{7E20B3EA-893A-4314-B01F-C56550E08C76}"/>
                  </a:ext>
                </a:extLst>
              </p:cNvPr>
              <p:cNvSpPr/>
              <p:nvPr/>
            </p:nvSpPr>
            <p:spPr>
              <a:xfrm>
                <a:off x="981650" y="2688875"/>
                <a:ext cx="365225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13057" fill="none" extrusionOk="0">
                    <a:moveTo>
                      <a:pt x="14609" y="0"/>
                    </a:moveTo>
                    <a:lnTo>
                      <a:pt x="0" y="13056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532;p8">
                <a:extLst>
                  <a:ext uri="{FF2B5EF4-FFF2-40B4-BE49-F238E27FC236}">
                    <a16:creationId xmlns:a16="http://schemas.microsoft.com/office/drawing/2014/main" xmlns="" id="{F5C372B6-AF9F-4979-99DB-9C7E43E401E8}"/>
                  </a:ext>
                </a:extLst>
              </p:cNvPr>
              <p:cNvSpPr/>
              <p:nvPr/>
            </p:nvSpPr>
            <p:spPr>
              <a:xfrm>
                <a:off x="1071225" y="2759625"/>
                <a:ext cx="357250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4290" h="12897" fill="none" extrusionOk="0">
                    <a:moveTo>
                      <a:pt x="14290" y="0"/>
                    </a:moveTo>
                    <a:lnTo>
                      <a:pt x="1" y="12897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" name="Google Shape;533;p8">
              <a:extLst>
                <a:ext uri="{FF2B5EF4-FFF2-40B4-BE49-F238E27FC236}">
                  <a16:creationId xmlns:a16="http://schemas.microsoft.com/office/drawing/2014/main" xmlns="" id="{44B68BFA-42E4-492B-8C44-23C98A135F6B}"/>
                </a:ext>
              </a:extLst>
            </p:cNvPr>
            <p:cNvGrpSpPr/>
            <p:nvPr/>
          </p:nvGrpSpPr>
          <p:grpSpPr>
            <a:xfrm rot="2827410">
              <a:off x="8144137" y="3917211"/>
              <a:ext cx="859949" cy="990595"/>
              <a:chOff x="2717500" y="635175"/>
              <a:chExt cx="859975" cy="990625"/>
            </a:xfrm>
          </p:grpSpPr>
          <p:sp>
            <p:nvSpPr>
              <p:cNvPr id="119" name="Google Shape;534;p8">
                <a:extLst>
                  <a:ext uri="{FF2B5EF4-FFF2-40B4-BE49-F238E27FC236}">
                    <a16:creationId xmlns:a16="http://schemas.microsoft.com/office/drawing/2014/main" xmlns="" id="{A75392E0-0102-4C6F-A6E5-7075DF0A1234}"/>
                  </a:ext>
                </a:extLst>
              </p:cNvPr>
              <p:cNvSpPr/>
              <p:nvPr/>
            </p:nvSpPr>
            <p:spPr>
              <a:xfrm>
                <a:off x="3058175" y="1240025"/>
                <a:ext cx="49647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3044" extrusionOk="0">
                    <a:moveTo>
                      <a:pt x="19859" y="1"/>
                    </a:moveTo>
                    <a:cubicBezTo>
                      <a:pt x="19858" y="1"/>
                      <a:pt x="1" y="7122"/>
                      <a:pt x="366" y="10135"/>
                    </a:cubicBezTo>
                    <a:cubicBezTo>
                      <a:pt x="638" y="12384"/>
                      <a:pt x="1483" y="13043"/>
                      <a:pt x="2653" y="13043"/>
                    </a:cubicBezTo>
                    <a:cubicBezTo>
                      <a:pt x="3051" y="13043"/>
                      <a:pt x="3486" y="12967"/>
                      <a:pt x="3949" y="12851"/>
                    </a:cubicBezTo>
                    <a:cubicBezTo>
                      <a:pt x="5775" y="12395"/>
                      <a:pt x="19585" y="5273"/>
                      <a:pt x="19585" y="5273"/>
                    </a:cubicBezTo>
                    <a:cubicBezTo>
                      <a:pt x="18854" y="1987"/>
                      <a:pt x="19859" y="1"/>
                      <a:pt x="198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535;p8">
                <a:extLst>
                  <a:ext uri="{FF2B5EF4-FFF2-40B4-BE49-F238E27FC236}">
                    <a16:creationId xmlns:a16="http://schemas.microsoft.com/office/drawing/2014/main" xmlns="" id="{5FB7509F-8E24-49C3-9DCD-2EE65B3D9E2D}"/>
                  </a:ext>
                </a:extLst>
              </p:cNvPr>
              <p:cNvSpPr/>
              <p:nvPr/>
            </p:nvSpPr>
            <p:spPr>
              <a:xfrm>
                <a:off x="3058175" y="1240025"/>
                <a:ext cx="496475" cy="332700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3308" fill="none" extrusionOk="0">
                    <a:moveTo>
                      <a:pt x="19859" y="1"/>
                    </a:moveTo>
                    <a:cubicBezTo>
                      <a:pt x="19859" y="1"/>
                      <a:pt x="18854" y="1987"/>
                      <a:pt x="19585" y="5273"/>
                    </a:cubicBezTo>
                    <a:cubicBezTo>
                      <a:pt x="19585" y="5273"/>
                      <a:pt x="5775" y="12395"/>
                      <a:pt x="3949" y="12851"/>
                    </a:cubicBezTo>
                    <a:cubicBezTo>
                      <a:pt x="2123" y="13308"/>
                      <a:pt x="731" y="13148"/>
                      <a:pt x="366" y="10135"/>
                    </a:cubicBezTo>
                    <a:cubicBezTo>
                      <a:pt x="1" y="7122"/>
                      <a:pt x="19859" y="1"/>
                      <a:pt x="19859" y="1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rgbClr val="48060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536;p8">
                <a:extLst>
                  <a:ext uri="{FF2B5EF4-FFF2-40B4-BE49-F238E27FC236}">
                    <a16:creationId xmlns:a16="http://schemas.microsoft.com/office/drawing/2014/main" xmlns="" id="{9A8B6A31-DAA8-415B-997B-1520CD2B6370}"/>
                  </a:ext>
                </a:extLst>
              </p:cNvPr>
              <p:cNvSpPr/>
              <p:nvPr/>
            </p:nvSpPr>
            <p:spPr>
              <a:xfrm>
                <a:off x="2717500" y="637450"/>
                <a:ext cx="859975" cy="950225"/>
              </a:xfrm>
              <a:custGeom>
                <a:avLst/>
                <a:gdLst/>
                <a:ahLst/>
                <a:cxnLst/>
                <a:rect l="l" t="t" r="r" b="b"/>
                <a:pathLst>
                  <a:path w="34399" h="38009" extrusionOk="0">
                    <a:moveTo>
                      <a:pt x="19523" y="0"/>
                    </a:moveTo>
                    <a:cubicBezTo>
                      <a:pt x="19521" y="0"/>
                      <a:pt x="19519" y="0"/>
                      <a:pt x="19517" y="0"/>
                    </a:cubicBezTo>
                    <a:cubicBezTo>
                      <a:pt x="18604" y="69"/>
                      <a:pt x="7077" y="4725"/>
                      <a:pt x="2945" y="6506"/>
                    </a:cubicBezTo>
                    <a:cubicBezTo>
                      <a:pt x="2147" y="6825"/>
                      <a:pt x="1622" y="7076"/>
                      <a:pt x="1485" y="7145"/>
                    </a:cubicBezTo>
                    <a:cubicBezTo>
                      <a:pt x="503" y="7715"/>
                      <a:pt x="1" y="13285"/>
                      <a:pt x="92" y="14198"/>
                    </a:cubicBezTo>
                    <a:cubicBezTo>
                      <a:pt x="161" y="15111"/>
                      <a:pt x="8150" y="31727"/>
                      <a:pt x="11208" y="35631"/>
                    </a:cubicBezTo>
                    <a:cubicBezTo>
                      <a:pt x="12701" y="37521"/>
                      <a:pt x="14194" y="38009"/>
                      <a:pt x="15336" y="38009"/>
                    </a:cubicBezTo>
                    <a:cubicBezTo>
                      <a:pt x="16552" y="38009"/>
                      <a:pt x="17371" y="37457"/>
                      <a:pt x="17371" y="37457"/>
                    </a:cubicBezTo>
                    <a:lnTo>
                      <a:pt x="17371" y="37457"/>
                    </a:lnTo>
                    <a:cubicBezTo>
                      <a:pt x="17194" y="37506"/>
                      <a:pt x="16937" y="37546"/>
                      <a:pt x="16643" y="37546"/>
                    </a:cubicBezTo>
                    <a:cubicBezTo>
                      <a:pt x="15839" y="37546"/>
                      <a:pt x="14750" y="37243"/>
                      <a:pt x="14198" y="35973"/>
                    </a:cubicBezTo>
                    <a:cubicBezTo>
                      <a:pt x="13628" y="34603"/>
                      <a:pt x="14107" y="33188"/>
                      <a:pt x="14929" y="32367"/>
                    </a:cubicBezTo>
                    <a:cubicBezTo>
                      <a:pt x="15157" y="32138"/>
                      <a:pt x="15431" y="31956"/>
                      <a:pt x="15705" y="31819"/>
                    </a:cubicBezTo>
                    <a:cubicBezTo>
                      <a:pt x="16344" y="31522"/>
                      <a:pt x="21343" y="29331"/>
                      <a:pt x="25999" y="27231"/>
                    </a:cubicBezTo>
                    <a:cubicBezTo>
                      <a:pt x="30336" y="25291"/>
                      <a:pt x="34399" y="23419"/>
                      <a:pt x="34399" y="23259"/>
                    </a:cubicBezTo>
                    <a:cubicBezTo>
                      <a:pt x="34399" y="22918"/>
                      <a:pt x="20667" y="0"/>
                      <a:pt x="195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537;p8">
                <a:extLst>
                  <a:ext uri="{FF2B5EF4-FFF2-40B4-BE49-F238E27FC236}">
                    <a16:creationId xmlns:a16="http://schemas.microsoft.com/office/drawing/2014/main" xmlns="" id="{EDA0412F-AE8F-4772-B970-C970FF85A813}"/>
                  </a:ext>
                </a:extLst>
              </p:cNvPr>
              <p:cNvSpPr/>
              <p:nvPr/>
            </p:nvSpPr>
            <p:spPr>
              <a:xfrm>
                <a:off x="2717500" y="800075"/>
                <a:ext cx="649975" cy="787600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31504" extrusionOk="0">
                    <a:moveTo>
                      <a:pt x="2945" y="1"/>
                    </a:moveTo>
                    <a:cubicBezTo>
                      <a:pt x="2147" y="320"/>
                      <a:pt x="1622" y="571"/>
                      <a:pt x="1485" y="640"/>
                    </a:cubicBezTo>
                    <a:cubicBezTo>
                      <a:pt x="503" y="1210"/>
                      <a:pt x="1" y="6780"/>
                      <a:pt x="92" y="7693"/>
                    </a:cubicBezTo>
                    <a:cubicBezTo>
                      <a:pt x="161" y="8606"/>
                      <a:pt x="8150" y="25222"/>
                      <a:pt x="11208" y="29126"/>
                    </a:cubicBezTo>
                    <a:cubicBezTo>
                      <a:pt x="12701" y="31016"/>
                      <a:pt x="14194" y="31504"/>
                      <a:pt x="15336" y="31504"/>
                    </a:cubicBezTo>
                    <a:cubicBezTo>
                      <a:pt x="16552" y="31504"/>
                      <a:pt x="17371" y="30952"/>
                      <a:pt x="17371" y="30952"/>
                    </a:cubicBezTo>
                    <a:lnTo>
                      <a:pt x="17371" y="30952"/>
                    </a:lnTo>
                    <a:cubicBezTo>
                      <a:pt x="17194" y="31001"/>
                      <a:pt x="16937" y="31041"/>
                      <a:pt x="16643" y="31041"/>
                    </a:cubicBezTo>
                    <a:cubicBezTo>
                      <a:pt x="15839" y="31041"/>
                      <a:pt x="14750" y="30738"/>
                      <a:pt x="14198" y="29468"/>
                    </a:cubicBezTo>
                    <a:cubicBezTo>
                      <a:pt x="13628" y="28098"/>
                      <a:pt x="14107" y="26683"/>
                      <a:pt x="14929" y="25862"/>
                    </a:cubicBezTo>
                    <a:cubicBezTo>
                      <a:pt x="15157" y="25633"/>
                      <a:pt x="15431" y="25451"/>
                      <a:pt x="15705" y="25314"/>
                    </a:cubicBezTo>
                    <a:cubicBezTo>
                      <a:pt x="16344" y="25017"/>
                      <a:pt x="21343" y="22826"/>
                      <a:pt x="25999" y="20726"/>
                    </a:cubicBezTo>
                    <a:cubicBezTo>
                      <a:pt x="21594" y="18991"/>
                      <a:pt x="17485" y="16549"/>
                      <a:pt x="13879" y="13536"/>
                    </a:cubicBezTo>
                    <a:cubicBezTo>
                      <a:pt x="9382" y="9793"/>
                      <a:pt x="5662" y="5159"/>
                      <a:pt x="2945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538;p8">
                <a:extLst>
                  <a:ext uri="{FF2B5EF4-FFF2-40B4-BE49-F238E27FC236}">
                    <a16:creationId xmlns:a16="http://schemas.microsoft.com/office/drawing/2014/main" xmlns="" id="{C1D169AA-7325-403F-8A21-F99CF770280B}"/>
                  </a:ext>
                </a:extLst>
              </p:cNvPr>
              <p:cNvSpPr/>
              <p:nvPr/>
            </p:nvSpPr>
            <p:spPr>
              <a:xfrm>
                <a:off x="2717500" y="635175"/>
                <a:ext cx="859975" cy="990625"/>
              </a:xfrm>
              <a:custGeom>
                <a:avLst/>
                <a:gdLst/>
                <a:ahLst/>
                <a:cxnLst/>
                <a:rect l="l" t="t" r="r" b="b"/>
                <a:pathLst>
                  <a:path w="34399" h="39625" fill="none" extrusionOk="0">
                    <a:moveTo>
                      <a:pt x="14929" y="32458"/>
                    </a:moveTo>
                    <a:cubicBezTo>
                      <a:pt x="14107" y="33279"/>
                      <a:pt x="13628" y="34694"/>
                      <a:pt x="14198" y="36064"/>
                    </a:cubicBezTo>
                    <a:cubicBezTo>
                      <a:pt x="14952" y="37799"/>
                      <a:pt x="16709" y="37730"/>
                      <a:pt x="17371" y="37548"/>
                    </a:cubicBezTo>
                    <a:cubicBezTo>
                      <a:pt x="17371" y="37548"/>
                      <a:pt x="14290" y="39625"/>
                      <a:pt x="11208" y="35722"/>
                    </a:cubicBezTo>
                    <a:cubicBezTo>
                      <a:pt x="8150" y="31818"/>
                      <a:pt x="161" y="15202"/>
                      <a:pt x="92" y="14289"/>
                    </a:cubicBezTo>
                    <a:cubicBezTo>
                      <a:pt x="1" y="13376"/>
                      <a:pt x="503" y="7806"/>
                      <a:pt x="1485" y="7236"/>
                    </a:cubicBezTo>
                    <a:cubicBezTo>
                      <a:pt x="2329" y="6756"/>
                      <a:pt x="18444" y="160"/>
                      <a:pt x="19517" y="91"/>
                    </a:cubicBezTo>
                    <a:cubicBezTo>
                      <a:pt x="20612" y="0"/>
                      <a:pt x="34399" y="23008"/>
                      <a:pt x="34399" y="23350"/>
                    </a:cubicBezTo>
                    <a:cubicBezTo>
                      <a:pt x="34399" y="23693"/>
                      <a:pt x="16937" y="31316"/>
                      <a:pt x="15705" y="31910"/>
                    </a:cubicBezTo>
                    <a:cubicBezTo>
                      <a:pt x="15431" y="32047"/>
                      <a:pt x="15157" y="32229"/>
                      <a:pt x="14929" y="32458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539;p8">
                <a:extLst>
                  <a:ext uri="{FF2B5EF4-FFF2-40B4-BE49-F238E27FC236}">
                    <a16:creationId xmlns:a16="http://schemas.microsoft.com/office/drawing/2014/main" xmlns="" id="{D1F4C169-20BE-4DD7-B307-C165E43225B0}"/>
                  </a:ext>
                </a:extLst>
              </p:cNvPr>
              <p:cNvSpPr/>
              <p:nvPr/>
            </p:nvSpPr>
            <p:spPr>
              <a:xfrm>
                <a:off x="2717500" y="816050"/>
                <a:ext cx="434300" cy="77162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0865" extrusionOk="0">
                    <a:moveTo>
                      <a:pt x="1485" y="1"/>
                    </a:moveTo>
                    <a:cubicBezTo>
                      <a:pt x="503" y="571"/>
                      <a:pt x="1" y="6141"/>
                      <a:pt x="92" y="7054"/>
                    </a:cubicBezTo>
                    <a:cubicBezTo>
                      <a:pt x="161" y="7967"/>
                      <a:pt x="8150" y="24583"/>
                      <a:pt x="11208" y="28487"/>
                    </a:cubicBezTo>
                    <a:cubicBezTo>
                      <a:pt x="12701" y="30377"/>
                      <a:pt x="14194" y="30865"/>
                      <a:pt x="15336" y="30865"/>
                    </a:cubicBezTo>
                    <a:cubicBezTo>
                      <a:pt x="16552" y="30865"/>
                      <a:pt x="17371" y="30313"/>
                      <a:pt x="17371" y="30313"/>
                    </a:cubicBezTo>
                    <a:lnTo>
                      <a:pt x="17371" y="30313"/>
                    </a:lnTo>
                    <a:cubicBezTo>
                      <a:pt x="17194" y="30362"/>
                      <a:pt x="16937" y="30402"/>
                      <a:pt x="16643" y="30402"/>
                    </a:cubicBezTo>
                    <a:cubicBezTo>
                      <a:pt x="15839" y="30402"/>
                      <a:pt x="14750" y="30099"/>
                      <a:pt x="14198" y="28829"/>
                    </a:cubicBezTo>
                    <a:cubicBezTo>
                      <a:pt x="13628" y="27459"/>
                      <a:pt x="14107" y="26044"/>
                      <a:pt x="14929" y="25223"/>
                    </a:cubicBezTo>
                    <a:cubicBezTo>
                      <a:pt x="10158" y="18558"/>
                      <a:pt x="1485" y="1"/>
                      <a:pt x="1485" y="1"/>
                    </a:cubicBezTo>
                    <a:close/>
                  </a:path>
                </a:pathLst>
              </a:custGeom>
              <a:solidFill>
                <a:srgbClr val="6363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540;p8">
                <a:extLst>
                  <a:ext uri="{FF2B5EF4-FFF2-40B4-BE49-F238E27FC236}">
                    <a16:creationId xmlns:a16="http://schemas.microsoft.com/office/drawing/2014/main" xmlns="" id="{E36CC001-07A2-469A-82B7-D6ACD90AC5FC}"/>
                  </a:ext>
                </a:extLst>
              </p:cNvPr>
              <p:cNvSpPr/>
              <p:nvPr/>
            </p:nvSpPr>
            <p:spPr>
              <a:xfrm>
                <a:off x="2717500" y="816050"/>
                <a:ext cx="434300" cy="77162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0865" extrusionOk="0">
                    <a:moveTo>
                      <a:pt x="1485" y="1"/>
                    </a:moveTo>
                    <a:cubicBezTo>
                      <a:pt x="503" y="571"/>
                      <a:pt x="1" y="6141"/>
                      <a:pt x="92" y="7054"/>
                    </a:cubicBezTo>
                    <a:cubicBezTo>
                      <a:pt x="161" y="7967"/>
                      <a:pt x="8150" y="24583"/>
                      <a:pt x="11208" y="28487"/>
                    </a:cubicBezTo>
                    <a:cubicBezTo>
                      <a:pt x="12701" y="30377"/>
                      <a:pt x="14194" y="30865"/>
                      <a:pt x="15336" y="30865"/>
                    </a:cubicBezTo>
                    <a:cubicBezTo>
                      <a:pt x="16552" y="30865"/>
                      <a:pt x="17371" y="30313"/>
                      <a:pt x="17371" y="30313"/>
                    </a:cubicBezTo>
                    <a:lnTo>
                      <a:pt x="17371" y="30313"/>
                    </a:lnTo>
                    <a:cubicBezTo>
                      <a:pt x="17194" y="30362"/>
                      <a:pt x="16937" y="30402"/>
                      <a:pt x="16643" y="30402"/>
                    </a:cubicBezTo>
                    <a:cubicBezTo>
                      <a:pt x="15839" y="30402"/>
                      <a:pt x="14750" y="30099"/>
                      <a:pt x="14198" y="28829"/>
                    </a:cubicBezTo>
                    <a:cubicBezTo>
                      <a:pt x="13628" y="27459"/>
                      <a:pt x="14107" y="26044"/>
                      <a:pt x="14929" y="25223"/>
                    </a:cubicBezTo>
                    <a:cubicBezTo>
                      <a:pt x="10158" y="18558"/>
                      <a:pt x="1485" y="1"/>
                      <a:pt x="1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541;p8">
                <a:extLst>
                  <a:ext uri="{FF2B5EF4-FFF2-40B4-BE49-F238E27FC236}">
                    <a16:creationId xmlns:a16="http://schemas.microsoft.com/office/drawing/2014/main" xmlns="" id="{9F68CB8D-A44B-4612-B8F4-9D2ECA2FD50E}"/>
                  </a:ext>
                </a:extLst>
              </p:cNvPr>
              <p:cNvSpPr/>
              <p:nvPr/>
            </p:nvSpPr>
            <p:spPr>
              <a:xfrm>
                <a:off x="2717500" y="816050"/>
                <a:ext cx="434300" cy="80975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2390" fill="none" extrusionOk="0">
                    <a:moveTo>
                      <a:pt x="17371" y="30313"/>
                    </a:moveTo>
                    <a:cubicBezTo>
                      <a:pt x="17371" y="30313"/>
                      <a:pt x="14290" y="32390"/>
                      <a:pt x="11208" y="28487"/>
                    </a:cubicBezTo>
                    <a:cubicBezTo>
                      <a:pt x="8150" y="24583"/>
                      <a:pt x="161" y="7967"/>
                      <a:pt x="92" y="7054"/>
                    </a:cubicBezTo>
                    <a:cubicBezTo>
                      <a:pt x="1" y="6141"/>
                      <a:pt x="503" y="571"/>
                      <a:pt x="1485" y="1"/>
                    </a:cubicBezTo>
                    <a:cubicBezTo>
                      <a:pt x="1485" y="1"/>
                      <a:pt x="10158" y="18558"/>
                      <a:pt x="14929" y="25223"/>
                    </a:cubicBezTo>
                    <a:cubicBezTo>
                      <a:pt x="14107" y="26044"/>
                      <a:pt x="13628" y="27459"/>
                      <a:pt x="14198" y="28829"/>
                    </a:cubicBezTo>
                    <a:cubicBezTo>
                      <a:pt x="14952" y="30564"/>
                      <a:pt x="16709" y="30495"/>
                      <a:pt x="17371" y="30313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542;p8">
                <a:extLst>
                  <a:ext uri="{FF2B5EF4-FFF2-40B4-BE49-F238E27FC236}">
                    <a16:creationId xmlns:a16="http://schemas.microsoft.com/office/drawing/2014/main" xmlns="" id="{8B299632-4DA3-40C7-8CDC-4F85D74ADE0D}"/>
                  </a:ext>
                </a:extLst>
              </p:cNvPr>
              <p:cNvSpPr/>
              <p:nvPr/>
            </p:nvSpPr>
            <p:spPr>
              <a:xfrm>
                <a:off x="2923500" y="767300"/>
                <a:ext cx="368675" cy="282875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11315" extrusionOk="0">
                    <a:moveTo>
                      <a:pt x="10764" y="0"/>
                    </a:moveTo>
                    <a:cubicBezTo>
                      <a:pt x="10607" y="0"/>
                      <a:pt x="10448" y="26"/>
                      <a:pt x="10295" y="79"/>
                    </a:cubicBezTo>
                    <a:cubicBezTo>
                      <a:pt x="6392" y="1403"/>
                      <a:pt x="2717" y="3252"/>
                      <a:pt x="960" y="4188"/>
                    </a:cubicBezTo>
                    <a:cubicBezTo>
                      <a:pt x="298" y="4553"/>
                      <a:pt x="1" y="5329"/>
                      <a:pt x="275" y="6014"/>
                    </a:cubicBezTo>
                    <a:cubicBezTo>
                      <a:pt x="1119" y="8113"/>
                      <a:pt x="2055" y="9711"/>
                      <a:pt x="2649" y="10647"/>
                    </a:cubicBezTo>
                    <a:cubicBezTo>
                      <a:pt x="2918" y="11068"/>
                      <a:pt x="3386" y="11315"/>
                      <a:pt x="3879" y="11315"/>
                    </a:cubicBezTo>
                    <a:cubicBezTo>
                      <a:pt x="4054" y="11315"/>
                      <a:pt x="4232" y="11284"/>
                      <a:pt x="4406" y="11218"/>
                    </a:cubicBezTo>
                    <a:cubicBezTo>
                      <a:pt x="9496" y="9232"/>
                      <a:pt x="12464" y="7543"/>
                      <a:pt x="13902" y="6630"/>
                    </a:cubicBezTo>
                    <a:cubicBezTo>
                      <a:pt x="14518" y="6219"/>
                      <a:pt x="14746" y="5420"/>
                      <a:pt x="14404" y="4735"/>
                    </a:cubicBezTo>
                    <a:cubicBezTo>
                      <a:pt x="13491" y="2886"/>
                      <a:pt x="12555" y="1448"/>
                      <a:pt x="11939" y="604"/>
                    </a:cubicBezTo>
                    <a:cubicBezTo>
                      <a:pt x="11667" y="214"/>
                      <a:pt x="11220" y="0"/>
                      <a:pt x="107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543;p8">
                <a:extLst>
                  <a:ext uri="{FF2B5EF4-FFF2-40B4-BE49-F238E27FC236}">
                    <a16:creationId xmlns:a16="http://schemas.microsoft.com/office/drawing/2014/main" xmlns="" id="{82947631-33D2-4F2B-81E7-44DD5AF6D72A}"/>
                  </a:ext>
                </a:extLst>
              </p:cNvPr>
              <p:cNvSpPr/>
              <p:nvPr/>
            </p:nvSpPr>
            <p:spPr>
              <a:xfrm>
                <a:off x="2923500" y="764125"/>
                <a:ext cx="368675" cy="289900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11596" fill="none" extrusionOk="0">
                    <a:moveTo>
                      <a:pt x="960" y="4315"/>
                    </a:moveTo>
                    <a:cubicBezTo>
                      <a:pt x="2717" y="3379"/>
                      <a:pt x="6392" y="1530"/>
                      <a:pt x="10295" y="206"/>
                    </a:cubicBezTo>
                    <a:cubicBezTo>
                      <a:pt x="10889" y="1"/>
                      <a:pt x="11573" y="206"/>
                      <a:pt x="11939" y="731"/>
                    </a:cubicBezTo>
                    <a:cubicBezTo>
                      <a:pt x="12555" y="1575"/>
                      <a:pt x="13491" y="3013"/>
                      <a:pt x="14404" y="4862"/>
                    </a:cubicBezTo>
                    <a:cubicBezTo>
                      <a:pt x="14746" y="5547"/>
                      <a:pt x="14518" y="6346"/>
                      <a:pt x="13902" y="6757"/>
                    </a:cubicBezTo>
                    <a:cubicBezTo>
                      <a:pt x="12464" y="7670"/>
                      <a:pt x="9496" y="9359"/>
                      <a:pt x="4406" y="11345"/>
                    </a:cubicBezTo>
                    <a:cubicBezTo>
                      <a:pt x="3744" y="11596"/>
                      <a:pt x="3014" y="11345"/>
                      <a:pt x="2649" y="10774"/>
                    </a:cubicBezTo>
                    <a:cubicBezTo>
                      <a:pt x="2055" y="9838"/>
                      <a:pt x="1119" y="8240"/>
                      <a:pt x="275" y="6141"/>
                    </a:cubicBezTo>
                    <a:cubicBezTo>
                      <a:pt x="1" y="5456"/>
                      <a:pt x="298" y="4680"/>
                      <a:pt x="960" y="4315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544;p8">
                <a:extLst>
                  <a:ext uri="{FF2B5EF4-FFF2-40B4-BE49-F238E27FC236}">
                    <a16:creationId xmlns:a16="http://schemas.microsoft.com/office/drawing/2014/main" xmlns="" id="{3EF814E4-7348-4718-B7B3-F735A39DD71A}"/>
                  </a:ext>
                </a:extLst>
              </p:cNvPr>
              <p:cNvSpPr/>
              <p:nvPr/>
            </p:nvSpPr>
            <p:spPr>
              <a:xfrm>
                <a:off x="3033075" y="1218925"/>
                <a:ext cx="544400" cy="364500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14580" extrusionOk="0">
                    <a:moveTo>
                      <a:pt x="21776" y="0"/>
                    </a:moveTo>
                    <a:cubicBezTo>
                      <a:pt x="21775" y="1"/>
                      <a:pt x="7533" y="6072"/>
                      <a:pt x="5136" y="6985"/>
                    </a:cubicBezTo>
                    <a:cubicBezTo>
                      <a:pt x="2717" y="7875"/>
                      <a:pt x="0" y="8971"/>
                      <a:pt x="868" y="12075"/>
                    </a:cubicBezTo>
                    <a:cubicBezTo>
                      <a:pt x="1418" y="14031"/>
                      <a:pt x="2180" y="14580"/>
                      <a:pt x="3078" y="14580"/>
                    </a:cubicBezTo>
                    <a:cubicBezTo>
                      <a:pt x="3594" y="14580"/>
                      <a:pt x="4156" y="14398"/>
                      <a:pt x="4748" y="14198"/>
                    </a:cubicBezTo>
                    <a:cubicBezTo>
                      <a:pt x="6346" y="13673"/>
                      <a:pt x="20726" y="6574"/>
                      <a:pt x="20908" y="6437"/>
                    </a:cubicBezTo>
                    <a:cubicBezTo>
                      <a:pt x="21091" y="6300"/>
                      <a:pt x="21365" y="5570"/>
                      <a:pt x="21274" y="5433"/>
                    </a:cubicBezTo>
                    <a:cubicBezTo>
                      <a:pt x="21273" y="5432"/>
                      <a:pt x="21271" y="5431"/>
                      <a:pt x="21268" y="5431"/>
                    </a:cubicBezTo>
                    <a:cubicBezTo>
                      <a:pt x="20916" y="5431"/>
                      <a:pt x="5633" y="13195"/>
                      <a:pt x="4999" y="13422"/>
                    </a:cubicBezTo>
                    <a:cubicBezTo>
                      <a:pt x="4758" y="13508"/>
                      <a:pt x="4413" y="13581"/>
                      <a:pt x="4044" y="13581"/>
                    </a:cubicBezTo>
                    <a:cubicBezTo>
                      <a:pt x="3437" y="13581"/>
                      <a:pt x="2766" y="13382"/>
                      <a:pt x="2397" y="12714"/>
                    </a:cubicBezTo>
                    <a:cubicBezTo>
                      <a:pt x="1826" y="11618"/>
                      <a:pt x="2055" y="10021"/>
                      <a:pt x="2990" y="9564"/>
                    </a:cubicBezTo>
                    <a:cubicBezTo>
                      <a:pt x="3926" y="9108"/>
                      <a:pt x="21228" y="1347"/>
                      <a:pt x="21410" y="1027"/>
                    </a:cubicBezTo>
                    <a:cubicBezTo>
                      <a:pt x="21593" y="708"/>
                      <a:pt x="21776" y="0"/>
                      <a:pt x="217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545;p8">
                <a:extLst>
                  <a:ext uri="{FF2B5EF4-FFF2-40B4-BE49-F238E27FC236}">
                    <a16:creationId xmlns:a16="http://schemas.microsoft.com/office/drawing/2014/main" xmlns="" id="{D4FA3776-15B8-4209-8FB4-599689277E30}"/>
                  </a:ext>
                </a:extLst>
              </p:cNvPr>
              <p:cNvSpPr/>
              <p:nvPr/>
            </p:nvSpPr>
            <p:spPr>
              <a:xfrm>
                <a:off x="3033075" y="1218925"/>
                <a:ext cx="544400" cy="378925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15157" fill="none" extrusionOk="0">
                    <a:moveTo>
                      <a:pt x="21776" y="0"/>
                    </a:moveTo>
                    <a:cubicBezTo>
                      <a:pt x="21776" y="0"/>
                      <a:pt x="21593" y="708"/>
                      <a:pt x="21410" y="1027"/>
                    </a:cubicBezTo>
                    <a:cubicBezTo>
                      <a:pt x="21228" y="1347"/>
                      <a:pt x="3926" y="9108"/>
                      <a:pt x="2990" y="9564"/>
                    </a:cubicBezTo>
                    <a:cubicBezTo>
                      <a:pt x="2055" y="10021"/>
                      <a:pt x="1826" y="11618"/>
                      <a:pt x="2397" y="12714"/>
                    </a:cubicBezTo>
                    <a:cubicBezTo>
                      <a:pt x="2990" y="13787"/>
                      <a:pt x="4360" y="13650"/>
                      <a:pt x="4999" y="13422"/>
                    </a:cubicBezTo>
                    <a:cubicBezTo>
                      <a:pt x="5638" y="13193"/>
                      <a:pt x="21182" y="5296"/>
                      <a:pt x="21274" y="5433"/>
                    </a:cubicBezTo>
                    <a:cubicBezTo>
                      <a:pt x="21365" y="5570"/>
                      <a:pt x="21091" y="6300"/>
                      <a:pt x="20908" y="6437"/>
                    </a:cubicBezTo>
                    <a:cubicBezTo>
                      <a:pt x="20726" y="6574"/>
                      <a:pt x="6346" y="13673"/>
                      <a:pt x="4748" y="14198"/>
                    </a:cubicBezTo>
                    <a:cubicBezTo>
                      <a:pt x="3127" y="14745"/>
                      <a:pt x="1735" y="15156"/>
                      <a:pt x="868" y="12075"/>
                    </a:cubicBezTo>
                    <a:cubicBezTo>
                      <a:pt x="0" y="8971"/>
                      <a:pt x="2717" y="7875"/>
                      <a:pt x="5136" y="6985"/>
                    </a:cubicBezTo>
                    <a:cubicBezTo>
                      <a:pt x="7533" y="6072"/>
                      <a:pt x="21776" y="0"/>
                      <a:pt x="21776" y="0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" name="Google Shape;546;p8">
              <a:extLst>
                <a:ext uri="{FF2B5EF4-FFF2-40B4-BE49-F238E27FC236}">
                  <a16:creationId xmlns:a16="http://schemas.microsoft.com/office/drawing/2014/main" xmlns="" id="{0403EED7-E3F3-4E9F-B9D5-62CCB1903AB3}"/>
                </a:ext>
              </a:extLst>
            </p:cNvPr>
            <p:cNvGrpSpPr/>
            <p:nvPr/>
          </p:nvGrpSpPr>
          <p:grpSpPr>
            <a:xfrm rot="-4464100">
              <a:off x="8035207" y="200684"/>
              <a:ext cx="791149" cy="956779"/>
              <a:chOff x="7835500" y="333075"/>
              <a:chExt cx="791125" cy="956750"/>
            </a:xfrm>
          </p:grpSpPr>
          <p:sp>
            <p:nvSpPr>
              <p:cNvPr id="107" name="Google Shape;547;p8">
                <a:extLst>
                  <a:ext uri="{FF2B5EF4-FFF2-40B4-BE49-F238E27FC236}">
                    <a16:creationId xmlns:a16="http://schemas.microsoft.com/office/drawing/2014/main" xmlns="" id="{A822CC59-9DDE-421C-8B41-1E14923AB8AD}"/>
                  </a:ext>
                </a:extLst>
              </p:cNvPr>
              <p:cNvSpPr/>
              <p:nvPr/>
            </p:nvSpPr>
            <p:spPr>
              <a:xfrm>
                <a:off x="7835500" y="1181025"/>
                <a:ext cx="94375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4352" extrusionOk="0">
                    <a:moveTo>
                      <a:pt x="2193" y="0"/>
                    </a:moveTo>
                    <a:lnTo>
                      <a:pt x="1830" y="610"/>
                    </a:lnTo>
                    <a:lnTo>
                      <a:pt x="495" y="2917"/>
                    </a:lnTo>
                    <a:lnTo>
                      <a:pt x="133" y="3527"/>
                    </a:lnTo>
                    <a:cubicBezTo>
                      <a:pt x="1" y="3741"/>
                      <a:pt x="34" y="4005"/>
                      <a:pt x="215" y="4186"/>
                    </a:cubicBezTo>
                    <a:cubicBezTo>
                      <a:pt x="314" y="4285"/>
                      <a:pt x="462" y="4351"/>
                      <a:pt x="594" y="4351"/>
                    </a:cubicBezTo>
                    <a:cubicBezTo>
                      <a:pt x="742" y="4351"/>
                      <a:pt x="907" y="4285"/>
                      <a:pt x="1006" y="4153"/>
                    </a:cubicBezTo>
                    <a:lnTo>
                      <a:pt x="3198" y="1615"/>
                    </a:lnTo>
                    <a:lnTo>
                      <a:pt x="3775" y="940"/>
                    </a:lnTo>
                    <a:lnTo>
                      <a:pt x="2951" y="445"/>
                    </a:lnTo>
                    <a:lnTo>
                      <a:pt x="21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548;p8">
                <a:extLst>
                  <a:ext uri="{FF2B5EF4-FFF2-40B4-BE49-F238E27FC236}">
                    <a16:creationId xmlns:a16="http://schemas.microsoft.com/office/drawing/2014/main" xmlns="" id="{A9ADA721-A20B-4667-AAD7-85185D4A6B98}"/>
                  </a:ext>
                </a:extLst>
              </p:cNvPr>
              <p:cNvSpPr/>
              <p:nvPr/>
            </p:nvSpPr>
            <p:spPr>
              <a:xfrm>
                <a:off x="7867225" y="1019100"/>
                <a:ext cx="20770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210" extrusionOk="0">
                    <a:moveTo>
                      <a:pt x="2077" y="0"/>
                    </a:moveTo>
                    <a:cubicBezTo>
                      <a:pt x="2077" y="0"/>
                      <a:pt x="1929" y="264"/>
                      <a:pt x="1698" y="758"/>
                    </a:cubicBezTo>
                    <a:cubicBezTo>
                      <a:pt x="1286" y="1632"/>
                      <a:pt x="627" y="3197"/>
                      <a:pt x="182" y="4961"/>
                    </a:cubicBezTo>
                    <a:cubicBezTo>
                      <a:pt x="1" y="5703"/>
                      <a:pt x="149" y="6477"/>
                      <a:pt x="561" y="7087"/>
                    </a:cubicBezTo>
                    <a:cubicBezTo>
                      <a:pt x="693" y="7252"/>
                      <a:pt x="825" y="7417"/>
                      <a:pt x="990" y="7565"/>
                    </a:cubicBezTo>
                    <a:cubicBezTo>
                      <a:pt x="1006" y="7581"/>
                      <a:pt x="1023" y="7598"/>
                      <a:pt x="1039" y="7614"/>
                    </a:cubicBezTo>
                    <a:cubicBezTo>
                      <a:pt x="1056" y="7614"/>
                      <a:pt x="1072" y="7631"/>
                      <a:pt x="1089" y="7631"/>
                    </a:cubicBezTo>
                    <a:cubicBezTo>
                      <a:pt x="1336" y="7845"/>
                      <a:pt x="1616" y="7993"/>
                      <a:pt x="1929" y="8092"/>
                    </a:cubicBezTo>
                    <a:cubicBezTo>
                      <a:pt x="2176" y="8170"/>
                      <a:pt x="2435" y="8209"/>
                      <a:pt x="2697" y="8209"/>
                    </a:cubicBezTo>
                    <a:cubicBezTo>
                      <a:pt x="3152" y="8209"/>
                      <a:pt x="3614" y="8092"/>
                      <a:pt x="4022" y="7862"/>
                    </a:cubicBezTo>
                    <a:cubicBezTo>
                      <a:pt x="5044" y="7285"/>
                      <a:pt x="6461" y="6395"/>
                      <a:pt x="7714" y="5373"/>
                    </a:cubicBezTo>
                    <a:cubicBezTo>
                      <a:pt x="7928" y="5208"/>
                      <a:pt x="8126" y="5043"/>
                      <a:pt x="8307" y="4878"/>
                    </a:cubicBezTo>
                    <a:cubicBezTo>
                      <a:pt x="8307" y="4878"/>
                      <a:pt x="7236" y="4368"/>
                      <a:pt x="5819" y="3379"/>
                    </a:cubicBezTo>
                    <a:cubicBezTo>
                      <a:pt x="4648" y="2571"/>
                      <a:pt x="3264" y="1417"/>
                      <a:pt x="20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549;p8">
                <a:extLst>
                  <a:ext uri="{FF2B5EF4-FFF2-40B4-BE49-F238E27FC236}">
                    <a16:creationId xmlns:a16="http://schemas.microsoft.com/office/drawing/2014/main" xmlns="" id="{4F0BB082-322A-468A-BCD6-97D72196E282}"/>
                  </a:ext>
                </a:extLst>
              </p:cNvPr>
              <p:cNvSpPr/>
              <p:nvPr/>
            </p:nvSpPr>
            <p:spPr>
              <a:xfrm>
                <a:off x="7867225" y="1019100"/>
                <a:ext cx="207700" cy="207675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307" fill="none" extrusionOk="0">
                    <a:moveTo>
                      <a:pt x="8307" y="4878"/>
                    </a:moveTo>
                    <a:cubicBezTo>
                      <a:pt x="8126" y="5043"/>
                      <a:pt x="7928" y="5208"/>
                      <a:pt x="7714" y="5373"/>
                    </a:cubicBezTo>
                    <a:cubicBezTo>
                      <a:pt x="6461" y="6395"/>
                      <a:pt x="5044" y="7285"/>
                      <a:pt x="4022" y="7862"/>
                    </a:cubicBezTo>
                    <a:cubicBezTo>
                      <a:pt x="3379" y="8224"/>
                      <a:pt x="2605" y="8307"/>
                      <a:pt x="1929" y="8092"/>
                    </a:cubicBezTo>
                    <a:cubicBezTo>
                      <a:pt x="1616" y="7993"/>
                      <a:pt x="1336" y="7845"/>
                      <a:pt x="1089" y="7631"/>
                    </a:cubicBezTo>
                    <a:cubicBezTo>
                      <a:pt x="1072" y="7631"/>
                      <a:pt x="1056" y="7614"/>
                      <a:pt x="1039" y="7614"/>
                    </a:cubicBezTo>
                    <a:cubicBezTo>
                      <a:pt x="1023" y="7598"/>
                      <a:pt x="1006" y="7581"/>
                      <a:pt x="990" y="7565"/>
                    </a:cubicBezTo>
                    <a:cubicBezTo>
                      <a:pt x="825" y="7417"/>
                      <a:pt x="693" y="7252"/>
                      <a:pt x="561" y="7087"/>
                    </a:cubicBezTo>
                    <a:cubicBezTo>
                      <a:pt x="149" y="6477"/>
                      <a:pt x="1" y="5703"/>
                      <a:pt x="182" y="4961"/>
                    </a:cubicBezTo>
                    <a:cubicBezTo>
                      <a:pt x="627" y="3197"/>
                      <a:pt x="1286" y="1632"/>
                      <a:pt x="1698" y="758"/>
                    </a:cubicBezTo>
                    <a:cubicBezTo>
                      <a:pt x="1929" y="264"/>
                      <a:pt x="2077" y="0"/>
                      <a:pt x="2077" y="0"/>
                    </a:cubicBezTo>
                    <a:cubicBezTo>
                      <a:pt x="3264" y="1417"/>
                      <a:pt x="4648" y="2571"/>
                      <a:pt x="5819" y="3379"/>
                    </a:cubicBezTo>
                    <a:cubicBezTo>
                      <a:pt x="7236" y="4368"/>
                      <a:pt x="8307" y="4878"/>
                      <a:pt x="8307" y="4878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550;p8">
                <a:extLst>
                  <a:ext uri="{FF2B5EF4-FFF2-40B4-BE49-F238E27FC236}">
                    <a16:creationId xmlns:a16="http://schemas.microsoft.com/office/drawing/2014/main" xmlns="" id="{A2151189-66D2-4B48-8C1B-6AAAA51A2432}"/>
                  </a:ext>
                </a:extLst>
              </p:cNvPr>
              <p:cNvSpPr/>
              <p:nvPr/>
            </p:nvSpPr>
            <p:spPr>
              <a:xfrm>
                <a:off x="8374025" y="538250"/>
                <a:ext cx="252600" cy="39822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29" extrusionOk="0">
                    <a:moveTo>
                      <a:pt x="7120" y="1"/>
                    </a:moveTo>
                    <a:lnTo>
                      <a:pt x="6296" y="1863"/>
                    </a:lnTo>
                    <a:cubicBezTo>
                      <a:pt x="6296" y="1863"/>
                      <a:pt x="6675" y="2061"/>
                      <a:pt x="7022" y="2341"/>
                    </a:cubicBezTo>
                    <a:cubicBezTo>
                      <a:pt x="7384" y="2638"/>
                      <a:pt x="7714" y="3000"/>
                      <a:pt x="7598" y="3330"/>
                    </a:cubicBezTo>
                    <a:cubicBezTo>
                      <a:pt x="7384" y="3973"/>
                      <a:pt x="1" y="15015"/>
                      <a:pt x="182" y="15394"/>
                    </a:cubicBezTo>
                    <a:cubicBezTo>
                      <a:pt x="345" y="15735"/>
                      <a:pt x="1200" y="15929"/>
                      <a:pt x="1599" y="15929"/>
                    </a:cubicBezTo>
                    <a:cubicBezTo>
                      <a:pt x="1644" y="15929"/>
                      <a:pt x="1683" y="15926"/>
                      <a:pt x="1715" y="15921"/>
                    </a:cubicBezTo>
                    <a:cubicBezTo>
                      <a:pt x="2011" y="15872"/>
                      <a:pt x="10104" y="3396"/>
                      <a:pt x="10021" y="2654"/>
                    </a:cubicBezTo>
                    <a:cubicBezTo>
                      <a:pt x="9955" y="2094"/>
                      <a:pt x="8307" y="841"/>
                      <a:pt x="7516" y="281"/>
                    </a:cubicBezTo>
                    <a:cubicBezTo>
                      <a:pt x="7285" y="116"/>
                      <a:pt x="7120" y="1"/>
                      <a:pt x="71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551;p8">
                <a:extLst>
                  <a:ext uri="{FF2B5EF4-FFF2-40B4-BE49-F238E27FC236}">
                    <a16:creationId xmlns:a16="http://schemas.microsoft.com/office/drawing/2014/main" xmlns="" id="{D8764203-11DC-4675-AE98-C27DBCA8D444}"/>
                  </a:ext>
                </a:extLst>
              </p:cNvPr>
              <p:cNvSpPr/>
              <p:nvPr/>
            </p:nvSpPr>
            <p:spPr>
              <a:xfrm>
                <a:off x="8374025" y="538250"/>
                <a:ext cx="252600" cy="39927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71" fill="none" extrusionOk="0">
                    <a:moveTo>
                      <a:pt x="10021" y="2654"/>
                    </a:moveTo>
                    <a:cubicBezTo>
                      <a:pt x="10104" y="3396"/>
                      <a:pt x="2011" y="15872"/>
                      <a:pt x="1715" y="15921"/>
                    </a:cubicBezTo>
                    <a:cubicBezTo>
                      <a:pt x="1401" y="15971"/>
                      <a:pt x="363" y="15773"/>
                      <a:pt x="182" y="15394"/>
                    </a:cubicBezTo>
                    <a:cubicBezTo>
                      <a:pt x="1" y="15015"/>
                      <a:pt x="7384" y="3973"/>
                      <a:pt x="7598" y="3330"/>
                    </a:cubicBezTo>
                    <a:cubicBezTo>
                      <a:pt x="7714" y="3000"/>
                      <a:pt x="7384" y="2638"/>
                      <a:pt x="7022" y="2341"/>
                    </a:cubicBezTo>
                    <a:cubicBezTo>
                      <a:pt x="6675" y="2061"/>
                      <a:pt x="6296" y="1863"/>
                      <a:pt x="6296" y="1863"/>
                    </a:cubicBezTo>
                    <a:lnTo>
                      <a:pt x="7120" y="1"/>
                    </a:lnTo>
                    <a:cubicBezTo>
                      <a:pt x="7120" y="1"/>
                      <a:pt x="7285" y="116"/>
                      <a:pt x="7516" y="281"/>
                    </a:cubicBezTo>
                    <a:cubicBezTo>
                      <a:pt x="8307" y="841"/>
                      <a:pt x="9955" y="2094"/>
                      <a:pt x="10021" y="2654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552;p8">
                <a:extLst>
                  <a:ext uri="{FF2B5EF4-FFF2-40B4-BE49-F238E27FC236}">
                    <a16:creationId xmlns:a16="http://schemas.microsoft.com/office/drawing/2014/main" xmlns="" id="{C7857A0C-413F-4C3A-8F28-0FAB4CE20D21}"/>
                  </a:ext>
                </a:extLst>
              </p:cNvPr>
              <p:cNvSpPr/>
              <p:nvPr/>
            </p:nvSpPr>
            <p:spPr>
              <a:xfrm>
                <a:off x="7897725" y="597175"/>
                <a:ext cx="513000" cy="561675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467" extrusionOk="0">
                    <a:moveTo>
                      <a:pt x="11290" y="0"/>
                    </a:moveTo>
                    <a:cubicBezTo>
                      <a:pt x="11290" y="0"/>
                      <a:pt x="11043" y="281"/>
                      <a:pt x="10631" y="792"/>
                    </a:cubicBezTo>
                    <a:cubicBezTo>
                      <a:pt x="8917" y="2852"/>
                      <a:pt x="4236" y="8801"/>
                      <a:pt x="248" y="16037"/>
                    </a:cubicBezTo>
                    <a:cubicBezTo>
                      <a:pt x="0" y="16482"/>
                      <a:pt x="33" y="17058"/>
                      <a:pt x="346" y="17470"/>
                    </a:cubicBezTo>
                    <a:cubicBezTo>
                      <a:pt x="396" y="17520"/>
                      <a:pt x="445" y="17569"/>
                      <a:pt x="478" y="17635"/>
                    </a:cubicBezTo>
                    <a:cubicBezTo>
                      <a:pt x="1121" y="18426"/>
                      <a:pt x="2242" y="19629"/>
                      <a:pt x="3956" y="20800"/>
                    </a:cubicBezTo>
                    <a:cubicBezTo>
                      <a:pt x="4698" y="21310"/>
                      <a:pt x="5538" y="21805"/>
                      <a:pt x="6494" y="22250"/>
                    </a:cubicBezTo>
                    <a:cubicBezTo>
                      <a:pt x="6560" y="22283"/>
                      <a:pt x="6626" y="22316"/>
                      <a:pt x="6692" y="22349"/>
                    </a:cubicBezTo>
                    <a:cubicBezTo>
                      <a:pt x="6866" y="22428"/>
                      <a:pt x="7052" y="22466"/>
                      <a:pt x="7238" y="22466"/>
                    </a:cubicBezTo>
                    <a:cubicBezTo>
                      <a:pt x="7594" y="22466"/>
                      <a:pt x="7948" y="22323"/>
                      <a:pt x="8208" y="22052"/>
                    </a:cubicBezTo>
                    <a:cubicBezTo>
                      <a:pt x="10136" y="19992"/>
                      <a:pt x="16069" y="13515"/>
                      <a:pt x="19959" y="7763"/>
                    </a:cubicBezTo>
                    <a:cubicBezTo>
                      <a:pt x="20157" y="7483"/>
                      <a:pt x="20338" y="7203"/>
                      <a:pt x="20519" y="6939"/>
                    </a:cubicBezTo>
                    <a:lnTo>
                      <a:pt x="17124" y="4384"/>
                    </a:lnTo>
                    <a:lnTo>
                      <a:pt x="1129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553;p8">
                <a:extLst>
                  <a:ext uri="{FF2B5EF4-FFF2-40B4-BE49-F238E27FC236}">
                    <a16:creationId xmlns:a16="http://schemas.microsoft.com/office/drawing/2014/main" xmlns="" id="{5CEC8884-CE3E-45DA-B620-FA585372D1C6}"/>
                  </a:ext>
                </a:extLst>
              </p:cNvPr>
              <p:cNvSpPr/>
              <p:nvPr/>
            </p:nvSpPr>
            <p:spPr>
              <a:xfrm>
                <a:off x="7897725" y="597175"/>
                <a:ext cx="513000" cy="564500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580" fill="none" extrusionOk="0">
                    <a:moveTo>
                      <a:pt x="20519" y="6939"/>
                    </a:moveTo>
                    <a:cubicBezTo>
                      <a:pt x="20338" y="7203"/>
                      <a:pt x="20157" y="7483"/>
                      <a:pt x="19959" y="7763"/>
                    </a:cubicBezTo>
                    <a:cubicBezTo>
                      <a:pt x="16069" y="13515"/>
                      <a:pt x="10136" y="19992"/>
                      <a:pt x="8208" y="22052"/>
                    </a:cubicBezTo>
                    <a:cubicBezTo>
                      <a:pt x="7812" y="22464"/>
                      <a:pt x="7203" y="22580"/>
                      <a:pt x="6692" y="22349"/>
                    </a:cubicBezTo>
                    <a:cubicBezTo>
                      <a:pt x="6626" y="22316"/>
                      <a:pt x="6560" y="22283"/>
                      <a:pt x="6494" y="22250"/>
                    </a:cubicBezTo>
                    <a:cubicBezTo>
                      <a:pt x="5538" y="21805"/>
                      <a:pt x="4698" y="21310"/>
                      <a:pt x="3956" y="20800"/>
                    </a:cubicBezTo>
                    <a:cubicBezTo>
                      <a:pt x="2242" y="19629"/>
                      <a:pt x="1121" y="18426"/>
                      <a:pt x="478" y="17635"/>
                    </a:cubicBezTo>
                    <a:cubicBezTo>
                      <a:pt x="445" y="17569"/>
                      <a:pt x="396" y="17520"/>
                      <a:pt x="346" y="17470"/>
                    </a:cubicBezTo>
                    <a:cubicBezTo>
                      <a:pt x="33" y="17058"/>
                      <a:pt x="0" y="16482"/>
                      <a:pt x="248" y="16037"/>
                    </a:cubicBezTo>
                    <a:cubicBezTo>
                      <a:pt x="4236" y="8801"/>
                      <a:pt x="8917" y="2852"/>
                      <a:pt x="10631" y="792"/>
                    </a:cubicBezTo>
                    <a:cubicBezTo>
                      <a:pt x="11043" y="281"/>
                      <a:pt x="11290" y="0"/>
                      <a:pt x="11290" y="0"/>
                    </a:cubicBezTo>
                    <a:lnTo>
                      <a:pt x="17124" y="4384"/>
                    </a:ln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554;p8">
                <a:extLst>
                  <a:ext uri="{FF2B5EF4-FFF2-40B4-BE49-F238E27FC236}">
                    <a16:creationId xmlns:a16="http://schemas.microsoft.com/office/drawing/2014/main" xmlns="" id="{4F2A3C09-A98E-48D1-9E3B-09C06A887044}"/>
                  </a:ext>
                </a:extLst>
              </p:cNvPr>
              <p:cNvSpPr/>
              <p:nvPr/>
            </p:nvSpPr>
            <p:spPr>
              <a:xfrm>
                <a:off x="8408225" y="339700"/>
                <a:ext cx="181725" cy="185400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416" extrusionOk="0">
                    <a:moveTo>
                      <a:pt x="3643" y="1"/>
                    </a:moveTo>
                    <a:cubicBezTo>
                      <a:pt x="2878" y="1"/>
                      <a:pt x="2114" y="268"/>
                      <a:pt x="1500" y="806"/>
                    </a:cubicBezTo>
                    <a:cubicBezTo>
                      <a:pt x="1270" y="1004"/>
                      <a:pt x="1039" y="1202"/>
                      <a:pt x="841" y="1400"/>
                    </a:cubicBezTo>
                    <a:cubicBezTo>
                      <a:pt x="792" y="1449"/>
                      <a:pt x="742" y="1499"/>
                      <a:pt x="693" y="1532"/>
                    </a:cubicBezTo>
                    <a:cubicBezTo>
                      <a:pt x="281" y="1927"/>
                      <a:pt x="1" y="2207"/>
                      <a:pt x="1" y="2207"/>
                    </a:cubicBezTo>
                    <a:cubicBezTo>
                      <a:pt x="248" y="2339"/>
                      <a:pt x="495" y="2504"/>
                      <a:pt x="742" y="2685"/>
                    </a:cubicBezTo>
                    <a:cubicBezTo>
                      <a:pt x="2885" y="4251"/>
                      <a:pt x="5126" y="7415"/>
                      <a:pt x="5126" y="7415"/>
                    </a:cubicBezTo>
                    <a:cubicBezTo>
                      <a:pt x="5472" y="6871"/>
                      <a:pt x="5785" y="6311"/>
                      <a:pt x="6066" y="5800"/>
                    </a:cubicBezTo>
                    <a:cubicBezTo>
                      <a:pt x="6263" y="5438"/>
                      <a:pt x="6445" y="5091"/>
                      <a:pt x="6609" y="4778"/>
                    </a:cubicBezTo>
                    <a:cubicBezTo>
                      <a:pt x="7269" y="3427"/>
                      <a:pt x="6956" y="1779"/>
                      <a:pt x="5802" y="823"/>
                    </a:cubicBezTo>
                    <a:cubicBezTo>
                      <a:pt x="5785" y="790"/>
                      <a:pt x="5752" y="773"/>
                      <a:pt x="5719" y="740"/>
                    </a:cubicBezTo>
                    <a:cubicBezTo>
                      <a:pt x="5114" y="248"/>
                      <a:pt x="4378" y="1"/>
                      <a:pt x="36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555;p8">
                <a:extLst>
                  <a:ext uri="{FF2B5EF4-FFF2-40B4-BE49-F238E27FC236}">
                    <a16:creationId xmlns:a16="http://schemas.microsoft.com/office/drawing/2014/main" xmlns="" id="{2EB29CC0-CA0A-4B42-A8B0-F4CA1D548B88}"/>
                  </a:ext>
                </a:extLst>
              </p:cNvPr>
              <p:cNvSpPr/>
              <p:nvPr/>
            </p:nvSpPr>
            <p:spPr>
              <a:xfrm>
                <a:off x="8408225" y="333075"/>
                <a:ext cx="181725" cy="192025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681" fill="none" extrusionOk="0">
                    <a:moveTo>
                      <a:pt x="6609" y="5043"/>
                    </a:moveTo>
                    <a:cubicBezTo>
                      <a:pt x="6445" y="5356"/>
                      <a:pt x="6263" y="5703"/>
                      <a:pt x="6066" y="6065"/>
                    </a:cubicBezTo>
                    <a:cubicBezTo>
                      <a:pt x="5785" y="6576"/>
                      <a:pt x="5472" y="7136"/>
                      <a:pt x="5126" y="7680"/>
                    </a:cubicBezTo>
                    <a:cubicBezTo>
                      <a:pt x="5126" y="7680"/>
                      <a:pt x="2885" y="4516"/>
                      <a:pt x="742" y="2950"/>
                    </a:cubicBezTo>
                    <a:cubicBezTo>
                      <a:pt x="495" y="2769"/>
                      <a:pt x="248" y="2604"/>
                      <a:pt x="1" y="2472"/>
                    </a:cubicBezTo>
                    <a:cubicBezTo>
                      <a:pt x="1" y="2472"/>
                      <a:pt x="281" y="2192"/>
                      <a:pt x="693" y="1797"/>
                    </a:cubicBezTo>
                    <a:cubicBezTo>
                      <a:pt x="742" y="1764"/>
                      <a:pt x="792" y="1714"/>
                      <a:pt x="841" y="1665"/>
                    </a:cubicBezTo>
                    <a:cubicBezTo>
                      <a:pt x="1039" y="1467"/>
                      <a:pt x="1270" y="1269"/>
                      <a:pt x="1500" y="1071"/>
                    </a:cubicBezTo>
                    <a:cubicBezTo>
                      <a:pt x="2703" y="17"/>
                      <a:pt x="4483" y="0"/>
                      <a:pt x="5719" y="1005"/>
                    </a:cubicBezTo>
                    <a:cubicBezTo>
                      <a:pt x="5752" y="1038"/>
                      <a:pt x="5785" y="1055"/>
                      <a:pt x="5802" y="1088"/>
                    </a:cubicBezTo>
                    <a:cubicBezTo>
                      <a:pt x="6956" y="2044"/>
                      <a:pt x="7269" y="3692"/>
                      <a:pt x="6609" y="5043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556;p8">
                <a:extLst>
                  <a:ext uri="{FF2B5EF4-FFF2-40B4-BE49-F238E27FC236}">
                    <a16:creationId xmlns:a16="http://schemas.microsoft.com/office/drawing/2014/main" xmlns="" id="{9CC8480A-8AAD-473A-8A38-443EFEE9D7FB}"/>
                  </a:ext>
                </a:extLst>
              </p:cNvPr>
              <p:cNvSpPr/>
              <p:nvPr/>
            </p:nvSpPr>
            <p:spPr>
              <a:xfrm>
                <a:off x="8157700" y="374175"/>
                <a:ext cx="407125" cy="421625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6865" extrusionOk="0">
                    <a:moveTo>
                      <a:pt x="10494" y="1"/>
                    </a:moveTo>
                    <a:cubicBezTo>
                      <a:pt x="6157" y="1"/>
                      <a:pt x="2439" y="5612"/>
                      <a:pt x="34" y="9333"/>
                    </a:cubicBezTo>
                    <a:cubicBezTo>
                      <a:pt x="1" y="9398"/>
                      <a:pt x="67" y="9530"/>
                      <a:pt x="232" y="9712"/>
                    </a:cubicBezTo>
                    <a:cubicBezTo>
                      <a:pt x="973" y="10585"/>
                      <a:pt x="3709" y="12761"/>
                      <a:pt x="6115" y="14475"/>
                    </a:cubicBezTo>
                    <a:cubicBezTo>
                      <a:pt x="7533" y="15480"/>
                      <a:pt x="8835" y="16337"/>
                      <a:pt x="9560" y="16683"/>
                    </a:cubicBezTo>
                    <a:cubicBezTo>
                      <a:pt x="9807" y="16815"/>
                      <a:pt x="9989" y="16864"/>
                      <a:pt x="10087" y="16864"/>
                    </a:cubicBezTo>
                    <a:cubicBezTo>
                      <a:pt x="10714" y="16848"/>
                      <a:pt x="14274" y="13024"/>
                      <a:pt x="15675" y="8904"/>
                    </a:cubicBezTo>
                    <a:cubicBezTo>
                      <a:pt x="15905" y="8228"/>
                      <a:pt x="16087" y="7536"/>
                      <a:pt x="16169" y="6844"/>
                    </a:cubicBezTo>
                    <a:cubicBezTo>
                      <a:pt x="16284" y="6020"/>
                      <a:pt x="16268" y="5196"/>
                      <a:pt x="16087" y="4421"/>
                    </a:cubicBezTo>
                    <a:cubicBezTo>
                      <a:pt x="15806" y="3185"/>
                      <a:pt x="15114" y="2048"/>
                      <a:pt x="13812" y="1141"/>
                    </a:cubicBezTo>
                    <a:cubicBezTo>
                      <a:pt x="12807" y="433"/>
                      <a:pt x="11818" y="87"/>
                      <a:pt x="10862" y="21"/>
                    </a:cubicBezTo>
                    <a:cubicBezTo>
                      <a:pt x="10796" y="4"/>
                      <a:pt x="10747" y="4"/>
                      <a:pt x="10681" y="4"/>
                    </a:cubicBezTo>
                    <a:cubicBezTo>
                      <a:pt x="10618" y="2"/>
                      <a:pt x="10556" y="1"/>
                      <a:pt x="104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557;p8">
                <a:extLst>
                  <a:ext uri="{FF2B5EF4-FFF2-40B4-BE49-F238E27FC236}">
                    <a16:creationId xmlns:a16="http://schemas.microsoft.com/office/drawing/2014/main" xmlns="" id="{5221F21D-8C9D-4124-878A-F18F300BCDA1}"/>
                  </a:ext>
                </a:extLst>
              </p:cNvPr>
              <p:cNvSpPr/>
              <p:nvPr/>
            </p:nvSpPr>
            <p:spPr>
              <a:xfrm>
                <a:off x="8157700" y="370150"/>
                <a:ext cx="407125" cy="425650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7026" fill="none" extrusionOk="0">
                    <a:moveTo>
                      <a:pt x="16169" y="7005"/>
                    </a:moveTo>
                    <a:cubicBezTo>
                      <a:pt x="16087" y="7697"/>
                      <a:pt x="15905" y="8389"/>
                      <a:pt x="15675" y="9065"/>
                    </a:cubicBezTo>
                    <a:cubicBezTo>
                      <a:pt x="14274" y="13185"/>
                      <a:pt x="10714" y="17009"/>
                      <a:pt x="10087" y="17025"/>
                    </a:cubicBezTo>
                    <a:cubicBezTo>
                      <a:pt x="9989" y="17025"/>
                      <a:pt x="9807" y="16976"/>
                      <a:pt x="9560" y="16844"/>
                    </a:cubicBezTo>
                    <a:cubicBezTo>
                      <a:pt x="8835" y="16498"/>
                      <a:pt x="7533" y="15641"/>
                      <a:pt x="6115" y="14636"/>
                    </a:cubicBezTo>
                    <a:cubicBezTo>
                      <a:pt x="3709" y="12922"/>
                      <a:pt x="973" y="10746"/>
                      <a:pt x="232" y="9873"/>
                    </a:cubicBezTo>
                    <a:cubicBezTo>
                      <a:pt x="67" y="9691"/>
                      <a:pt x="1" y="9559"/>
                      <a:pt x="34" y="9494"/>
                    </a:cubicBezTo>
                    <a:cubicBezTo>
                      <a:pt x="2473" y="5719"/>
                      <a:pt x="6264" y="0"/>
                      <a:pt x="10681" y="165"/>
                    </a:cubicBezTo>
                    <a:cubicBezTo>
                      <a:pt x="10747" y="165"/>
                      <a:pt x="10796" y="165"/>
                      <a:pt x="10862" y="182"/>
                    </a:cubicBezTo>
                    <a:cubicBezTo>
                      <a:pt x="11818" y="248"/>
                      <a:pt x="12807" y="594"/>
                      <a:pt x="13812" y="1302"/>
                    </a:cubicBezTo>
                    <a:cubicBezTo>
                      <a:pt x="15114" y="2209"/>
                      <a:pt x="15806" y="3346"/>
                      <a:pt x="16087" y="4582"/>
                    </a:cubicBezTo>
                    <a:cubicBezTo>
                      <a:pt x="16268" y="5357"/>
                      <a:pt x="16284" y="6181"/>
                      <a:pt x="16169" y="7005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558;p8">
                <a:extLst>
                  <a:ext uri="{FF2B5EF4-FFF2-40B4-BE49-F238E27FC236}">
                    <a16:creationId xmlns:a16="http://schemas.microsoft.com/office/drawing/2014/main" xmlns="" id="{BCAEB92B-6B92-4455-BEB6-8ECAFF47E16D}"/>
                  </a:ext>
                </a:extLst>
              </p:cNvPr>
              <p:cNvSpPr/>
              <p:nvPr/>
            </p:nvSpPr>
            <p:spPr>
              <a:xfrm>
                <a:off x="7835500" y="339700"/>
                <a:ext cx="791125" cy="950125"/>
              </a:xfrm>
              <a:custGeom>
                <a:avLst/>
                <a:gdLst/>
                <a:ahLst/>
                <a:cxnLst/>
                <a:rect l="l" t="t" r="r" b="b"/>
                <a:pathLst>
                  <a:path w="31645" h="38005" extrusionOk="0">
                    <a:moveTo>
                      <a:pt x="26552" y="1"/>
                    </a:moveTo>
                    <a:cubicBezTo>
                      <a:pt x="25787" y="1"/>
                      <a:pt x="25023" y="268"/>
                      <a:pt x="24409" y="806"/>
                    </a:cubicBezTo>
                    <a:cubicBezTo>
                      <a:pt x="24179" y="1004"/>
                      <a:pt x="23948" y="1202"/>
                      <a:pt x="23750" y="1400"/>
                    </a:cubicBezTo>
                    <a:cubicBezTo>
                      <a:pt x="23684" y="1383"/>
                      <a:pt x="23635" y="1383"/>
                      <a:pt x="23569" y="1383"/>
                    </a:cubicBezTo>
                    <a:cubicBezTo>
                      <a:pt x="23585" y="1433"/>
                      <a:pt x="23585" y="1482"/>
                      <a:pt x="23602" y="1532"/>
                    </a:cubicBezTo>
                    <a:cubicBezTo>
                      <a:pt x="23651" y="1911"/>
                      <a:pt x="23668" y="2306"/>
                      <a:pt x="23651" y="2685"/>
                    </a:cubicBezTo>
                    <a:cubicBezTo>
                      <a:pt x="23618" y="3921"/>
                      <a:pt x="23305" y="5157"/>
                      <a:pt x="22942" y="6344"/>
                    </a:cubicBezTo>
                    <a:cubicBezTo>
                      <a:pt x="22085" y="9212"/>
                      <a:pt x="20981" y="12014"/>
                      <a:pt x="19613" y="14683"/>
                    </a:cubicBezTo>
                    <a:cubicBezTo>
                      <a:pt x="19416" y="15079"/>
                      <a:pt x="19218" y="15458"/>
                      <a:pt x="19003" y="15854"/>
                    </a:cubicBezTo>
                    <a:cubicBezTo>
                      <a:pt x="16218" y="21029"/>
                      <a:pt x="12526" y="25726"/>
                      <a:pt x="8142" y="29648"/>
                    </a:cubicBezTo>
                    <a:cubicBezTo>
                      <a:pt x="7796" y="29961"/>
                      <a:pt x="7450" y="30258"/>
                      <a:pt x="7088" y="30555"/>
                    </a:cubicBezTo>
                    <a:cubicBezTo>
                      <a:pt x="6873" y="30736"/>
                      <a:pt x="6659" y="30917"/>
                      <a:pt x="6445" y="31099"/>
                    </a:cubicBezTo>
                    <a:cubicBezTo>
                      <a:pt x="5275" y="32104"/>
                      <a:pt x="4072" y="33076"/>
                      <a:pt x="2951" y="34098"/>
                    </a:cubicBezTo>
                    <a:cubicBezTo>
                      <a:pt x="2720" y="34312"/>
                      <a:pt x="2489" y="34527"/>
                      <a:pt x="2259" y="34741"/>
                    </a:cubicBezTo>
                    <a:cubicBezTo>
                      <a:pt x="1649" y="35318"/>
                      <a:pt x="1056" y="35928"/>
                      <a:pt x="495" y="36570"/>
                    </a:cubicBezTo>
                    <a:lnTo>
                      <a:pt x="133" y="37180"/>
                    </a:lnTo>
                    <a:cubicBezTo>
                      <a:pt x="1" y="37394"/>
                      <a:pt x="34" y="37658"/>
                      <a:pt x="215" y="37839"/>
                    </a:cubicBezTo>
                    <a:cubicBezTo>
                      <a:pt x="314" y="37938"/>
                      <a:pt x="462" y="38004"/>
                      <a:pt x="594" y="38004"/>
                    </a:cubicBezTo>
                    <a:cubicBezTo>
                      <a:pt x="742" y="38004"/>
                      <a:pt x="907" y="37938"/>
                      <a:pt x="1006" y="37806"/>
                    </a:cubicBezTo>
                    <a:lnTo>
                      <a:pt x="3198" y="35268"/>
                    </a:lnTo>
                    <a:cubicBezTo>
                      <a:pt x="3445" y="35346"/>
                      <a:pt x="3704" y="35385"/>
                      <a:pt x="3966" y="35385"/>
                    </a:cubicBezTo>
                    <a:cubicBezTo>
                      <a:pt x="4421" y="35385"/>
                      <a:pt x="4883" y="35268"/>
                      <a:pt x="5291" y="35038"/>
                    </a:cubicBezTo>
                    <a:cubicBezTo>
                      <a:pt x="6313" y="34461"/>
                      <a:pt x="7730" y="33571"/>
                      <a:pt x="8983" y="32549"/>
                    </a:cubicBezTo>
                    <a:cubicBezTo>
                      <a:pt x="9049" y="32582"/>
                      <a:pt x="9115" y="32615"/>
                      <a:pt x="9181" y="32648"/>
                    </a:cubicBezTo>
                    <a:cubicBezTo>
                      <a:pt x="9355" y="32727"/>
                      <a:pt x="9541" y="32765"/>
                      <a:pt x="9727" y="32765"/>
                    </a:cubicBezTo>
                    <a:cubicBezTo>
                      <a:pt x="10083" y="32765"/>
                      <a:pt x="10437" y="32622"/>
                      <a:pt x="10697" y="32351"/>
                    </a:cubicBezTo>
                    <a:cubicBezTo>
                      <a:pt x="12625" y="30291"/>
                      <a:pt x="18558" y="23814"/>
                      <a:pt x="22448" y="18062"/>
                    </a:cubicBezTo>
                    <a:cubicBezTo>
                      <a:pt x="22695" y="18194"/>
                      <a:pt x="22877" y="18243"/>
                      <a:pt x="22975" y="18243"/>
                    </a:cubicBezTo>
                    <a:cubicBezTo>
                      <a:pt x="23602" y="18227"/>
                      <a:pt x="27162" y="14403"/>
                      <a:pt x="28563" y="10283"/>
                    </a:cubicBezTo>
                    <a:cubicBezTo>
                      <a:pt x="28925" y="10580"/>
                      <a:pt x="29255" y="10942"/>
                      <a:pt x="29139" y="11272"/>
                    </a:cubicBezTo>
                    <a:cubicBezTo>
                      <a:pt x="28925" y="11915"/>
                      <a:pt x="21542" y="22957"/>
                      <a:pt x="21723" y="23336"/>
                    </a:cubicBezTo>
                    <a:cubicBezTo>
                      <a:pt x="21886" y="23677"/>
                      <a:pt x="22741" y="23871"/>
                      <a:pt x="23140" y="23871"/>
                    </a:cubicBezTo>
                    <a:cubicBezTo>
                      <a:pt x="23185" y="23871"/>
                      <a:pt x="23224" y="23868"/>
                      <a:pt x="23256" y="23863"/>
                    </a:cubicBezTo>
                    <a:cubicBezTo>
                      <a:pt x="23552" y="23814"/>
                      <a:pt x="31645" y="11338"/>
                      <a:pt x="31562" y="10596"/>
                    </a:cubicBezTo>
                    <a:cubicBezTo>
                      <a:pt x="31496" y="10036"/>
                      <a:pt x="29848" y="8783"/>
                      <a:pt x="29057" y="8223"/>
                    </a:cubicBezTo>
                    <a:cubicBezTo>
                      <a:pt x="29172" y="7399"/>
                      <a:pt x="29156" y="6575"/>
                      <a:pt x="28975" y="5800"/>
                    </a:cubicBezTo>
                    <a:cubicBezTo>
                      <a:pt x="29172" y="5438"/>
                      <a:pt x="29354" y="5091"/>
                      <a:pt x="29518" y="4778"/>
                    </a:cubicBezTo>
                    <a:cubicBezTo>
                      <a:pt x="30178" y="3427"/>
                      <a:pt x="29865" y="1779"/>
                      <a:pt x="28711" y="823"/>
                    </a:cubicBezTo>
                    <a:cubicBezTo>
                      <a:pt x="28694" y="790"/>
                      <a:pt x="28661" y="773"/>
                      <a:pt x="28628" y="740"/>
                    </a:cubicBezTo>
                    <a:cubicBezTo>
                      <a:pt x="28023" y="248"/>
                      <a:pt x="27287" y="1"/>
                      <a:pt x="26552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6" name="Google Shape;2306;p46"/>
          <p:cNvGrpSpPr/>
          <p:nvPr/>
        </p:nvGrpSpPr>
        <p:grpSpPr>
          <a:xfrm rot="20420401" flipH="1">
            <a:off x="-873751" y="4110822"/>
            <a:ext cx="3166091" cy="3296348"/>
            <a:chOff x="4882500" y="2137475"/>
            <a:chExt cx="3074175" cy="3200650"/>
          </a:xfrm>
        </p:grpSpPr>
        <p:sp>
          <p:nvSpPr>
            <p:cNvPr id="2307" name="Google Shape;2307;p46"/>
            <p:cNvSpPr/>
            <p:nvPr/>
          </p:nvSpPr>
          <p:spPr>
            <a:xfrm>
              <a:off x="6916675" y="2982700"/>
              <a:ext cx="887600" cy="820575"/>
            </a:xfrm>
            <a:custGeom>
              <a:avLst/>
              <a:gdLst/>
              <a:ahLst/>
              <a:cxnLst/>
              <a:rect l="l" t="t" r="r" b="b"/>
              <a:pathLst>
                <a:path w="35504" h="32823" extrusionOk="0">
                  <a:moveTo>
                    <a:pt x="16163" y="1"/>
                  </a:moveTo>
                  <a:cubicBezTo>
                    <a:pt x="10421" y="1"/>
                    <a:pt x="4672" y="3000"/>
                    <a:pt x="1880" y="9701"/>
                  </a:cubicBezTo>
                  <a:cubicBezTo>
                    <a:pt x="1" y="14217"/>
                    <a:pt x="67" y="18387"/>
                    <a:pt x="1402" y="21914"/>
                  </a:cubicBezTo>
                  <a:cubicBezTo>
                    <a:pt x="3870" y="28504"/>
                    <a:pt x="10718" y="32822"/>
                    <a:pt x="17344" y="32822"/>
                  </a:cubicBezTo>
                  <a:cubicBezTo>
                    <a:pt x="20363" y="32822"/>
                    <a:pt x="23335" y="31926"/>
                    <a:pt x="25827" y="29940"/>
                  </a:cubicBezTo>
                  <a:cubicBezTo>
                    <a:pt x="27986" y="28226"/>
                    <a:pt x="29799" y="25688"/>
                    <a:pt x="30952" y="22210"/>
                  </a:cubicBezTo>
                  <a:cubicBezTo>
                    <a:pt x="35504" y="8525"/>
                    <a:pt x="25843" y="1"/>
                    <a:pt x="16163" y="1"/>
                  </a:cubicBezTo>
                  <a:close/>
                </a:path>
              </a:pathLst>
            </a:custGeom>
            <a:solidFill>
              <a:srgbClr val="4613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6"/>
            <p:cNvSpPr/>
            <p:nvPr/>
          </p:nvSpPr>
          <p:spPr>
            <a:xfrm>
              <a:off x="6916675" y="2982700"/>
              <a:ext cx="887600" cy="748525"/>
            </a:xfrm>
            <a:custGeom>
              <a:avLst/>
              <a:gdLst/>
              <a:ahLst/>
              <a:cxnLst/>
              <a:rect l="l" t="t" r="r" b="b"/>
              <a:pathLst>
                <a:path w="35504" h="29941" extrusionOk="0">
                  <a:moveTo>
                    <a:pt x="16163" y="1"/>
                  </a:moveTo>
                  <a:cubicBezTo>
                    <a:pt x="10421" y="1"/>
                    <a:pt x="4672" y="3000"/>
                    <a:pt x="1880" y="9701"/>
                  </a:cubicBezTo>
                  <a:cubicBezTo>
                    <a:pt x="1" y="14217"/>
                    <a:pt x="67" y="18387"/>
                    <a:pt x="1402" y="21914"/>
                  </a:cubicBezTo>
                  <a:cubicBezTo>
                    <a:pt x="4022" y="20430"/>
                    <a:pt x="6313" y="17316"/>
                    <a:pt x="7665" y="15025"/>
                  </a:cubicBezTo>
                  <a:cubicBezTo>
                    <a:pt x="9065" y="12618"/>
                    <a:pt x="10351" y="9652"/>
                    <a:pt x="13037" y="8976"/>
                  </a:cubicBezTo>
                  <a:cubicBezTo>
                    <a:pt x="13403" y="8884"/>
                    <a:pt x="13772" y="8842"/>
                    <a:pt x="14140" y="8842"/>
                  </a:cubicBezTo>
                  <a:cubicBezTo>
                    <a:pt x="15547" y="8842"/>
                    <a:pt x="16948" y="9455"/>
                    <a:pt x="18163" y="10212"/>
                  </a:cubicBezTo>
                  <a:cubicBezTo>
                    <a:pt x="22151" y="12684"/>
                    <a:pt x="25085" y="16821"/>
                    <a:pt x="26107" y="21419"/>
                  </a:cubicBezTo>
                  <a:cubicBezTo>
                    <a:pt x="26717" y="24221"/>
                    <a:pt x="26601" y="27171"/>
                    <a:pt x="25827" y="29940"/>
                  </a:cubicBezTo>
                  <a:cubicBezTo>
                    <a:pt x="27986" y="28226"/>
                    <a:pt x="29799" y="25688"/>
                    <a:pt x="30952" y="22210"/>
                  </a:cubicBezTo>
                  <a:cubicBezTo>
                    <a:pt x="35504" y="8525"/>
                    <a:pt x="25843" y="1"/>
                    <a:pt x="16163" y="1"/>
                  </a:cubicBezTo>
                  <a:close/>
                </a:path>
              </a:pathLst>
            </a:custGeom>
            <a:solidFill>
              <a:srgbClr val="2404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6"/>
            <p:cNvSpPr/>
            <p:nvPr/>
          </p:nvSpPr>
          <p:spPr>
            <a:xfrm>
              <a:off x="6753925" y="2775300"/>
              <a:ext cx="1117875" cy="1288425"/>
            </a:xfrm>
            <a:custGeom>
              <a:avLst/>
              <a:gdLst/>
              <a:ahLst/>
              <a:cxnLst/>
              <a:rect l="l" t="t" r="r" b="b"/>
              <a:pathLst>
                <a:path w="44715" h="51537" fill="none" extrusionOk="0">
                  <a:moveTo>
                    <a:pt x="8390" y="17997"/>
                  </a:moveTo>
                  <a:cubicBezTo>
                    <a:pt x="15889" y="0"/>
                    <a:pt x="44714" y="8702"/>
                    <a:pt x="37462" y="30506"/>
                  </a:cubicBezTo>
                  <a:cubicBezTo>
                    <a:pt x="30458" y="51536"/>
                    <a:pt x="1" y="38137"/>
                    <a:pt x="8390" y="17997"/>
                  </a:cubicBezTo>
                  <a:close/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6"/>
            <p:cNvSpPr/>
            <p:nvPr/>
          </p:nvSpPr>
          <p:spPr>
            <a:xfrm>
              <a:off x="5089325" y="4073225"/>
              <a:ext cx="1026925" cy="791425"/>
            </a:xfrm>
            <a:custGeom>
              <a:avLst/>
              <a:gdLst/>
              <a:ahLst/>
              <a:cxnLst/>
              <a:rect l="l" t="t" r="r" b="b"/>
              <a:pathLst>
                <a:path w="41077" h="31657" extrusionOk="0">
                  <a:moveTo>
                    <a:pt x="18224" y="0"/>
                  </a:moveTo>
                  <a:cubicBezTo>
                    <a:pt x="13220" y="0"/>
                    <a:pt x="9009" y="2373"/>
                    <a:pt x="6132" y="5833"/>
                  </a:cubicBezTo>
                  <a:cubicBezTo>
                    <a:pt x="627" y="12425"/>
                    <a:pt x="1" y="22973"/>
                    <a:pt x="8093" y="28379"/>
                  </a:cubicBezTo>
                  <a:cubicBezTo>
                    <a:pt x="9445" y="29285"/>
                    <a:pt x="11027" y="30043"/>
                    <a:pt x="12873" y="30620"/>
                  </a:cubicBezTo>
                  <a:cubicBezTo>
                    <a:pt x="15158" y="31333"/>
                    <a:pt x="17294" y="31656"/>
                    <a:pt x="19266" y="31656"/>
                  </a:cubicBezTo>
                  <a:cubicBezTo>
                    <a:pt x="36223" y="31656"/>
                    <a:pt x="41077" y="7724"/>
                    <a:pt x="24822" y="1317"/>
                  </a:cubicBezTo>
                  <a:cubicBezTo>
                    <a:pt x="22512" y="408"/>
                    <a:pt x="20300" y="0"/>
                    <a:pt x="18224" y="0"/>
                  </a:cubicBezTo>
                  <a:close/>
                </a:path>
              </a:pathLst>
            </a:custGeom>
            <a:solidFill>
              <a:srgbClr val="4613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6"/>
            <p:cNvSpPr/>
            <p:nvPr/>
          </p:nvSpPr>
          <p:spPr>
            <a:xfrm>
              <a:off x="5242600" y="4073225"/>
              <a:ext cx="873650" cy="791425"/>
            </a:xfrm>
            <a:custGeom>
              <a:avLst/>
              <a:gdLst/>
              <a:ahLst/>
              <a:cxnLst/>
              <a:rect l="l" t="t" r="r" b="b"/>
              <a:pathLst>
                <a:path w="34946" h="31657" extrusionOk="0">
                  <a:moveTo>
                    <a:pt x="12093" y="0"/>
                  </a:moveTo>
                  <a:cubicBezTo>
                    <a:pt x="7089" y="0"/>
                    <a:pt x="2878" y="2373"/>
                    <a:pt x="1" y="5833"/>
                  </a:cubicBezTo>
                  <a:cubicBezTo>
                    <a:pt x="1" y="5833"/>
                    <a:pt x="1" y="5833"/>
                    <a:pt x="17" y="5849"/>
                  </a:cubicBezTo>
                  <a:cubicBezTo>
                    <a:pt x="1715" y="7283"/>
                    <a:pt x="3676" y="8437"/>
                    <a:pt x="5901" y="8816"/>
                  </a:cubicBezTo>
                  <a:cubicBezTo>
                    <a:pt x="6989" y="9013"/>
                    <a:pt x="8126" y="9013"/>
                    <a:pt x="9197" y="9310"/>
                  </a:cubicBezTo>
                  <a:cubicBezTo>
                    <a:pt x="10747" y="9755"/>
                    <a:pt x="12049" y="10826"/>
                    <a:pt x="13120" y="12029"/>
                  </a:cubicBezTo>
                  <a:cubicBezTo>
                    <a:pt x="15131" y="14271"/>
                    <a:pt x="16515" y="17172"/>
                    <a:pt x="16548" y="20204"/>
                  </a:cubicBezTo>
                  <a:cubicBezTo>
                    <a:pt x="16581" y="23220"/>
                    <a:pt x="15147" y="26319"/>
                    <a:pt x="12576" y="27884"/>
                  </a:cubicBezTo>
                  <a:cubicBezTo>
                    <a:pt x="11037" y="28828"/>
                    <a:pt x="9279" y="29171"/>
                    <a:pt x="7472" y="29171"/>
                  </a:cubicBezTo>
                  <a:cubicBezTo>
                    <a:pt x="5775" y="29171"/>
                    <a:pt x="4035" y="28869"/>
                    <a:pt x="2391" y="28478"/>
                  </a:cubicBezTo>
                  <a:cubicBezTo>
                    <a:pt x="2242" y="28445"/>
                    <a:pt x="2111" y="28412"/>
                    <a:pt x="1962" y="28379"/>
                  </a:cubicBezTo>
                  <a:lnTo>
                    <a:pt x="1962" y="28379"/>
                  </a:lnTo>
                  <a:cubicBezTo>
                    <a:pt x="3314" y="29285"/>
                    <a:pt x="4896" y="30043"/>
                    <a:pt x="6742" y="30620"/>
                  </a:cubicBezTo>
                  <a:cubicBezTo>
                    <a:pt x="9027" y="31333"/>
                    <a:pt x="11163" y="31656"/>
                    <a:pt x="13135" y="31656"/>
                  </a:cubicBezTo>
                  <a:cubicBezTo>
                    <a:pt x="30092" y="31656"/>
                    <a:pt x="34946" y="7724"/>
                    <a:pt x="18691" y="1317"/>
                  </a:cubicBezTo>
                  <a:cubicBezTo>
                    <a:pt x="16381" y="408"/>
                    <a:pt x="14169" y="0"/>
                    <a:pt x="12093" y="0"/>
                  </a:cubicBezTo>
                  <a:close/>
                </a:path>
              </a:pathLst>
            </a:custGeom>
            <a:solidFill>
              <a:srgbClr val="2404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6"/>
            <p:cNvSpPr/>
            <p:nvPr/>
          </p:nvSpPr>
          <p:spPr>
            <a:xfrm>
              <a:off x="4882500" y="3905900"/>
              <a:ext cx="1281025" cy="1103825"/>
            </a:xfrm>
            <a:custGeom>
              <a:avLst/>
              <a:gdLst/>
              <a:ahLst/>
              <a:cxnLst/>
              <a:rect l="l" t="t" r="r" b="b"/>
              <a:pathLst>
                <a:path w="51241" h="44153" fill="none" extrusionOk="0">
                  <a:moveTo>
                    <a:pt x="33095" y="8010"/>
                  </a:moveTo>
                  <a:cubicBezTo>
                    <a:pt x="51240" y="15163"/>
                    <a:pt x="43082" y="44153"/>
                    <a:pt x="21146" y="37313"/>
                  </a:cubicBezTo>
                  <a:cubicBezTo>
                    <a:pt x="0" y="30721"/>
                    <a:pt x="12823" y="0"/>
                    <a:pt x="33095" y="8010"/>
                  </a:cubicBezTo>
                  <a:close/>
                </a:path>
              </a:pathLst>
            </a:custGeom>
            <a:solidFill>
              <a:schemeClr val="dk1"/>
            </a:solidFill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6"/>
            <p:cNvSpPr/>
            <p:nvPr/>
          </p:nvSpPr>
          <p:spPr>
            <a:xfrm>
              <a:off x="5034200" y="2137475"/>
              <a:ext cx="2175050" cy="2080700"/>
            </a:xfrm>
            <a:custGeom>
              <a:avLst/>
              <a:gdLst/>
              <a:ahLst/>
              <a:cxnLst/>
              <a:rect l="l" t="t" r="r" b="b"/>
              <a:pathLst>
                <a:path w="87002" h="83228" extrusionOk="0">
                  <a:moveTo>
                    <a:pt x="26549" y="0"/>
                  </a:moveTo>
                  <a:cubicBezTo>
                    <a:pt x="18967" y="248"/>
                    <a:pt x="20681" y="8290"/>
                    <a:pt x="20813" y="8884"/>
                  </a:cubicBezTo>
                  <a:cubicBezTo>
                    <a:pt x="19651" y="5299"/>
                    <a:pt x="18017" y="4397"/>
                    <a:pt x="16667" y="4397"/>
                  </a:cubicBezTo>
                  <a:cubicBezTo>
                    <a:pt x="15298" y="4397"/>
                    <a:pt x="14221" y="5324"/>
                    <a:pt x="14221" y="5324"/>
                  </a:cubicBezTo>
                  <a:cubicBezTo>
                    <a:pt x="15984" y="6461"/>
                    <a:pt x="19462" y="9378"/>
                    <a:pt x="19462" y="9378"/>
                  </a:cubicBezTo>
                  <a:cubicBezTo>
                    <a:pt x="16561" y="10730"/>
                    <a:pt x="14188" y="12262"/>
                    <a:pt x="12276" y="13910"/>
                  </a:cubicBezTo>
                  <a:cubicBezTo>
                    <a:pt x="5008" y="20173"/>
                    <a:pt x="4200" y="28101"/>
                    <a:pt x="4925" y="33407"/>
                  </a:cubicBezTo>
                  <a:cubicBezTo>
                    <a:pt x="5865" y="40115"/>
                    <a:pt x="5947" y="49064"/>
                    <a:pt x="2915" y="56629"/>
                  </a:cubicBezTo>
                  <a:cubicBezTo>
                    <a:pt x="0" y="63915"/>
                    <a:pt x="2520" y="83228"/>
                    <a:pt x="24067" y="83228"/>
                  </a:cubicBezTo>
                  <a:cubicBezTo>
                    <a:pt x="24940" y="83228"/>
                    <a:pt x="25843" y="83196"/>
                    <a:pt x="26779" y="83131"/>
                  </a:cubicBezTo>
                  <a:cubicBezTo>
                    <a:pt x="42535" y="82043"/>
                    <a:pt x="49886" y="72484"/>
                    <a:pt x="53083" y="66023"/>
                  </a:cubicBezTo>
                  <a:cubicBezTo>
                    <a:pt x="53396" y="65381"/>
                    <a:pt x="53677" y="64771"/>
                    <a:pt x="53924" y="64194"/>
                  </a:cubicBezTo>
                  <a:cubicBezTo>
                    <a:pt x="54946" y="61755"/>
                    <a:pt x="55308" y="60074"/>
                    <a:pt x="55308" y="60074"/>
                  </a:cubicBezTo>
                  <a:cubicBezTo>
                    <a:pt x="56570" y="60356"/>
                    <a:pt x="57911" y="60491"/>
                    <a:pt x="59321" y="60491"/>
                  </a:cubicBezTo>
                  <a:cubicBezTo>
                    <a:pt x="59477" y="60491"/>
                    <a:pt x="59634" y="60489"/>
                    <a:pt x="59791" y="60486"/>
                  </a:cubicBezTo>
                  <a:cubicBezTo>
                    <a:pt x="68988" y="60272"/>
                    <a:pt x="80277" y="54239"/>
                    <a:pt x="83376" y="44087"/>
                  </a:cubicBezTo>
                  <a:cubicBezTo>
                    <a:pt x="87001" y="32188"/>
                    <a:pt x="82881" y="18970"/>
                    <a:pt x="70487" y="15624"/>
                  </a:cubicBezTo>
                  <a:cubicBezTo>
                    <a:pt x="58077" y="12279"/>
                    <a:pt x="53248" y="7565"/>
                    <a:pt x="42733" y="5489"/>
                  </a:cubicBezTo>
                  <a:cubicBezTo>
                    <a:pt x="40713" y="5090"/>
                    <a:pt x="38731" y="4929"/>
                    <a:pt x="36847" y="4929"/>
                  </a:cubicBezTo>
                  <a:cubicBezTo>
                    <a:pt x="28922" y="4929"/>
                    <a:pt x="22725" y="7779"/>
                    <a:pt x="22725" y="7779"/>
                  </a:cubicBezTo>
                  <a:cubicBezTo>
                    <a:pt x="22643" y="4780"/>
                    <a:pt x="26549" y="0"/>
                    <a:pt x="26549" y="0"/>
                  </a:cubicBezTo>
                  <a:close/>
                </a:path>
              </a:pathLst>
            </a:custGeom>
            <a:solidFill>
              <a:srgbClr val="4613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6"/>
            <p:cNvSpPr/>
            <p:nvPr/>
          </p:nvSpPr>
          <p:spPr>
            <a:xfrm>
              <a:off x="5208000" y="2877800"/>
              <a:ext cx="1494450" cy="1019050"/>
            </a:xfrm>
            <a:custGeom>
              <a:avLst/>
              <a:gdLst/>
              <a:ahLst/>
              <a:cxnLst/>
              <a:rect l="l" t="t" r="r" b="b"/>
              <a:pathLst>
                <a:path w="59778" h="40762" extrusionOk="0">
                  <a:moveTo>
                    <a:pt x="51403" y="1"/>
                  </a:moveTo>
                  <a:cubicBezTo>
                    <a:pt x="50973" y="1"/>
                    <a:pt x="50543" y="25"/>
                    <a:pt x="50120" y="53"/>
                  </a:cubicBezTo>
                  <a:cubicBezTo>
                    <a:pt x="43099" y="564"/>
                    <a:pt x="36028" y="2377"/>
                    <a:pt x="30260" y="6365"/>
                  </a:cubicBezTo>
                  <a:cubicBezTo>
                    <a:pt x="26782" y="8772"/>
                    <a:pt x="23882" y="11903"/>
                    <a:pt x="20585" y="14540"/>
                  </a:cubicBezTo>
                  <a:cubicBezTo>
                    <a:pt x="17289" y="17177"/>
                    <a:pt x="13400" y="19402"/>
                    <a:pt x="9164" y="19484"/>
                  </a:cubicBezTo>
                  <a:cubicBezTo>
                    <a:pt x="9107" y="19486"/>
                    <a:pt x="9049" y="19486"/>
                    <a:pt x="8990" y="19486"/>
                  </a:cubicBezTo>
                  <a:cubicBezTo>
                    <a:pt x="7982" y="19486"/>
                    <a:pt x="6718" y="19303"/>
                    <a:pt x="5497" y="19303"/>
                  </a:cubicBezTo>
                  <a:cubicBezTo>
                    <a:pt x="4133" y="19303"/>
                    <a:pt x="2825" y="19532"/>
                    <a:pt x="1995" y="20506"/>
                  </a:cubicBezTo>
                  <a:cubicBezTo>
                    <a:pt x="1" y="22814"/>
                    <a:pt x="1204" y="26077"/>
                    <a:pt x="2835" y="28120"/>
                  </a:cubicBezTo>
                  <a:cubicBezTo>
                    <a:pt x="4388" y="30078"/>
                    <a:pt x="6322" y="32210"/>
                    <a:pt x="8794" y="32210"/>
                  </a:cubicBezTo>
                  <a:cubicBezTo>
                    <a:pt x="8840" y="32210"/>
                    <a:pt x="8887" y="32209"/>
                    <a:pt x="8933" y="32208"/>
                  </a:cubicBezTo>
                  <a:cubicBezTo>
                    <a:pt x="9633" y="32187"/>
                    <a:pt x="10367" y="31994"/>
                    <a:pt x="11057" y="31994"/>
                  </a:cubicBezTo>
                  <a:cubicBezTo>
                    <a:pt x="11456" y="31994"/>
                    <a:pt x="11841" y="32058"/>
                    <a:pt x="12197" y="32257"/>
                  </a:cubicBezTo>
                  <a:cubicBezTo>
                    <a:pt x="12642" y="32504"/>
                    <a:pt x="12955" y="32933"/>
                    <a:pt x="13251" y="33328"/>
                  </a:cubicBezTo>
                  <a:cubicBezTo>
                    <a:pt x="14570" y="35125"/>
                    <a:pt x="15971" y="36921"/>
                    <a:pt x="17784" y="38223"/>
                  </a:cubicBezTo>
                  <a:cubicBezTo>
                    <a:pt x="20289" y="40020"/>
                    <a:pt x="23437" y="40761"/>
                    <a:pt x="26535" y="40761"/>
                  </a:cubicBezTo>
                  <a:cubicBezTo>
                    <a:pt x="29617" y="40761"/>
                    <a:pt x="32650" y="40036"/>
                    <a:pt x="35600" y="39130"/>
                  </a:cubicBezTo>
                  <a:cubicBezTo>
                    <a:pt x="38995" y="38075"/>
                    <a:pt x="42308" y="36757"/>
                    <a:pt x="45538" y="35273"/>
                  </a:cubicBezTo>
                  <a:cubicBezTo>
                    <a:pt x="46016" y="35043"/>
                    <a:pt x="46494" y="34812"/>
                    <a:pt x="46972" y="34581"/>
                  </a:cubicBezTo>
                  <a:cubicBezTo>
                    <a:pt x="47994" y="32142"/>
                    <a:pt x="48356" y="30461"/>
                    <a:pt x="48356" y="30461"/>
                  </a:cubicBezTo>
                  <a:cubicBezTo>
                    <a:pt x="49618" y="30743"/>
                    <a:pt x="50959" y="30878"/>
                    <a:pt x="52369" y="30878"/>
                  </a:cubicBezTo>
                  <a:cubicBezTo>
                    <a:pt x="52525" y="30878"/>
                    <a:pt x="52682" y="30876"/>
                    <a:pt x="52839" y="30873"/>
                  </a:cubicBezTo>
                  <a:cubicBezTo>
                    <a:pt x="54817" y="29142"/>
                    <a:pt x="56465" y="26950"/>
                    <a:pt x="57157" y="24429"/>
                  </a:cubicBezTo>
                  <a:cubicBezTo>
                    <a:pt x="57635" y="22715"/>
                    <a:pt x="57685" y="20902"/>
                    <a:pt x="57998" y="19155"/>
                  </a:cubicBezTo>
                  <a:cubicBezTo>
                    <a:pt x="58294" y="17523"/>
                    <a:pt x="58822" y="15941"/>
                    <a:pt x="59102" y="14309"/>
                  </a:cubicBezTo>
                  <a:cubicBezTo>
                    <a:pt x="59778" y="10370"/>
                    <a:pt x="58838" y="6168"/>
                    <a:pt x="56547" y="2888"/>
                  </a:cubicBezTo>
                  <a:cubicBezTo>
                    <a:pt x="55839" y="1866"/>
                    <a:pt x="54949" y="910"/>
                    <a:pt x="53811" y="416"/>
                  </a:cubicBezTo>
                  <a:cubicBezTo>
                    <a:pt x="53053" y="91"/>
                    <a:pt x="52230" y="1"/>
                    <a:pt x="51403" y="1"/>
                  </a:cubicBezTo>
                  <a:close/>
                </a:path>
              </a:pathLst>
            </a:custGeom>
            <a:solidFill>
              <a:srgbClr val="2404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46"/>
            <p:cNvSpPr/>
            <p:nvPr/>
          </p:nvSpPr>
          <p:spPr>
            <a:xfrm>
              <a:off x="5341075" y="2137475"/>
              <a:ext cx="1868175" cy="1650600"/>
            </a:xfrm>
            <a:custGeom>
              <a:avLst/>
              <a:gdLst/>
              <a:ahLst/>
              <a:cxnLst/>
              <a:rect l="l" t="t" r="r" b="b"/>
              <a:pathLst>
                <a:path w="74727" h="66024" extrusionOk="0">
                  <a:moveTo>
                    <a:pt x="14274" y="0"/>
                  </a:moveTo>
                  <a:lnTo>
                    <a:pt x="14274" y="0"/>
                  </a:lnTo>
                  <a:cubicBezTo>
                    <a:pt x="6560" y="248"/>
                    <a:pt x="8472" y="8571"/>
                    <a:pt x="8538" y="8900"/>
                  </a:cubicBezTo>
                  <a:cubicBezTo>
                    <a:pt x="7375" y="5303"/>
                    <a:pt x="5739" y="4399"/>
                    <a:pt x="4387" y="4399"/>
                  </a:cubicBezTo>
                  <a:cubicBezTo>
                    <a:pt x="3021" y="4399"/>
                    <a:pt x="1946" y="5324"/>
                    <a:pt x="1946" y="5324"/>
                  </a:cubicBezTo>
                  <a:cubicBezTo>
                    <a:pt x="3709" y="6461"/>
                    <a:pt x="7187" y="9378"/>
                    <a:pt x="7187" y="9378"/>
                  </a:cubicBezTo>
                  <a:cubicBezTo>
                    <a:pt x="4286" y="10730"/>
                    <a:pt x="1913" y="12262"/>
                    <a:pt x="1" y="13910"/>
                  </a:cubicBezTo>
                  <a:cubicBezTo>
                    <a:pt x="2753" y="12378"/>
                    <a:pt x="5687" y="11158"/>
                    <a:pt x="8637" y="10367"/>
                  </a:cubicBezTo>
                  <a:cubicBezTo>
                    <a:pt x="12916" y="9240"/>
                    <a:pt x="17761" y="8356"/>
                    <a:pt x="22194" y="8356"/>
                  </a:cubicBezTo>
                  <a:cubicBezTo>
                    <a:pt x="22235" y="8356"/>
                    <a:pt x="22276" y="8356"/>
                    <a:pt x="22316" y="8356"/>
                  </a:cubicBezTo>
                  <a:cubicBezTo>
                    <a:pt x="33771" y="8389"/>
                    <a:pt x="44945" y="13762"/>
                    <a:pt x="53911" y="20882"/>
                  </a:cubicBezTo>
                  <a:cubicBezTo>
                    <a:pt x="57372" y="23634"/>
                    <a:pt x="60569" y="26980"/>
                    <a:pt x="62036" y="31150"/>
                  </a:cubicBezTo>
                  <a:cubicBezTo>
                    <a:pt x="63519" y="35319"/>
                    <a:pt x="62926" y="40428"/>
                    <a:pt x="59696" y="43461"/>
                  </a:cubicBezTo>
                  <a:cubicBezTo>
                    <a:pt x="56399" y="46559"/>
                    <a:pt x="51307" y="46790"/>
                    <a:pt x="47467" y="49196"/>
                  </a:cubicBezTo>
                  <a:cubicBezTo>
                    <a:pt x="43396" y="51734"/>
                    <a:pt x="41138" y="56547"/>
                    <a:pt x="40726" y="61326"/>
                  </a:cubicBezTo>
                  <a:cubicBezTo>
                    <a:pt x="40594" y="62892"/>
                    <a:pt x="40643" y="64458"/>
                    <a:pt x="40808" y="66023"/>
                  </a:cubicBezTo>
                  <a:cubicBezTo>
                    <a:pt x="42489" y="62612"/>
                    <a:pt x="43033" y="60074"/>
                    <a:pt x="43033" y="60074"/>
                  </a:cubicBezTo>
                  <a:cubicBezTo>
                    <a:pt x="44285" y="60353"/>
                    <a:pt x="45626" y="60490"/>
                    <a:pt x="47020" y="60490"/>
                  </a:cubicBezTo>
                  <a:cubicBezTo>
                    <a:pt x="56310" y="60490"/>
                    <a:pt x="67948" y="54419"/>
                    <a:pt x="71101" y="44087"/>
                  </a:cubicBezTo>
                  <a:cubicBezTo>
                    <a:pt x="74726" y="32188"/>
                    <a:pt x="70606" y="18970"/>
                    <a:pt x="58212" y="15624"/>
                  </a:cubicBezTo>
                  <a:cubicBezTo>
                    <a:pt x="45802" y="12279"/>
                    <a:pt x="40973" y="7565"/>
                    <a:pt x="30458" y="5489"/>
                  </a:cubicBezTo>
                  <a:cubicBezTo>
                    <a:pt x="28438" y="5090"/>
                    <a:pt x="26456" y="4929"/>
                    <a:pt x="24572" y="4929"/>
                  </a:cubicBezTo>
                  <a:cubicBezTo>
                    <a:pt x="16647" y="4929"/>
                    <a:pt x="10450" y="7779"/>
                    <a:pt x="10450" y="7779"/>
                  </a:cubicBezTo>
                  <a:cubicBezTo>
                    <a:pt x="10368" y="4780"/>
                    <a:pt x="14274" y="0"/>
                    <a:pt x="14274" y="0"/>
                  </a:cubicBezTo>
                  <a:close/>
                </a:path>
              </a:pathLst>
            </a:custGeom>
            <a:solidFill>
              <a:srgbClr val="2404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46"/>
            <p:cNvSpPr/>
            <p:nvPr/>
          </p:nvSpPr>
          <p:spPr>
            <a:xfrm>
              <a:off x="5031250" y="2137475"/>
              <a:ext cx="2178000" cy="2120300"/>
            </a:xfrm>
            <a:custGeom>
              <a:avLst/>
              <a:gdLst/>
              <a:ahLst/>
              <a:cxnLst/>
              <a:rect l="l" t="t" r="r" b="b"/>
              <a:pathLst>
                <a:path w="87120" h="84812" fill="none" extrusionOk="0">
                  <a:moveTo>
                    <a:pt x="22843" y="7779"/>
                  </a:moveTo>
                  <a:cubicBezTo>
                    <a:pt x="22843" y="7779"/>
                    <a:pt x="32336" y="3412"/>
                    <a:pt x="42851" y="5489"/>
                  </a:cubicBezTo>
                  <a:cubicBezTo>
                    <a:pt x="53366" y="7565"/>
                    <a:pt x="58195" y="12279"/>
                    <a:pt x="70605" y="15624"/>
                  </a:cubicBezTo>
                  <a:cubicBezTo>
                    <a:pt x="82999" y="18970"/>
                    <a:pt x="87119" y="32188"/>
                    <a:pt x="83494" y="44087"/>
                  </a:cubicBezTo>
                  <a:cubicBezTo>
                    <a:pt x="79868" y="55970"/>
                    <a:pt x="65018" y="62216"/>
                    <a:pt x="55410" y="60074"/>
                  </a:cubicBezTo>
                  <a:cubicBezTo>
                    <a:pt x="55410" y="60074"/>
                    <a:pt x="50960" y="81450"/>
                    <a:pt x="26897" y="83131"/>
                  </a:cubicBezTo>
                  <a:cubicBezTo>
                    <a:pt x="2851" y="84812"/>
                    <a:pt x="0" y="64211"/>
                    <a:pt x="3033" y="56629"/>
                  </a:cubicBezTo>
                  <a:cubicBezTo>
                    <a:pt x="6065" y="49064"/>
                    <a:pt x="5983" y="40115"/>
                    <a:pt x="5043" y="33407"/>
                  </a:cubicBezTo>
                  <a:cubicBezTo>
                    <a:pt x="4120" y="26700"/>
                    <a:pt x="5670" y="15806"/>
                    <a:pt x="19580" y="9378"/>
                  </a:cubicBezTo>
                  <a:cubicBezTo>
                    <a:pt x="19580" y="9378"/>
                    <a:pt x="16102" y="6461"/>
                    <a:pt x="14339" y="5324"/>
                  </a:cubicBezTo>
                  <a:cubicBezTo>
                    <a:pt x="14339" y="5324"/>
                    <a:pt x="18607" y="1648"/>
                    <a:pt x="20948" y="8917"/>
                  </a:cubicBezTo>
                  <a:cubicBezTo>
                    <a:pt x="20948" y="8917"/>
                    <a:pt x="18805" y="264"/>
                    <a:pt x="26667" y="0"/>
                  </a:cubicBezTo>
                  <a:cubicBezTo>
                    <a:pt x="26667" y="0"/>
                    <a:pt x="22761" y="4780"/>
                    <a:pt x="22843" y="7779"/>
                  </a:cubicBezTo>
                  <a:close/>
                </a:path>
              </a:pathLst>
            </a:custGeom>
            <a:solidFill>
              <a:schemeClr val="dk1"/>
            </a:solidFill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6"/>
            <p:cNvSpPr/>
            <p:nvPr/>
          </p:nvSpPr>
          <p:spPr>
            <a:xfrm>
              <a:off x="5706550" y="3333525"/>
              <a:ext cx="2250125" cy="1875325"/>
            </a:xfrm>
            <a:custGeom>
              <a:avLst/>
              <a:gdLst/>
              <a:ahLst/>
              <a:cxnLst/>
              <a:rect l="l" t="t" r="r" b="b"/>
              <a:pathLst>
                <a:path w="90005" h="75013" extrusionOk="0">
                  <a:moveTo>
                    <a:pt x="38745" y="1"/>
                  </a:moveTo>
                  <a:cubicBezTo>
                    <a:pt x="33510" y="1"/>
                    <a:pt x="28125" y="1925"/>
                    <a:pt x="22464" y="6134"/>
                  </a:cubicBezTo>
                  <a:cubicBezTo>
                    <a:pt x="1" y="22829"/>
                    <a:pt x="22118" y="51226"/>
                    <a:pt x="29057" y="63208"/>
                  </a:cubicBezTo>
                  <a:cubicBezTo>
                    <a:pt x="33198" y="70349"/>
                    <a:pt x="40163" y="75013"/>
                    <a:pt x="48042" y="75013"/>
                  </a:cubicBezTo>
                  <a:cubicBezTo>
                    <a:pt x="53365" y="75013"/>
                    <a:pt x="59104" y="72885"/>
                    <a:pt x="64673" y="67954"/>
                  </a:cubicBezTo>
                  <a:cubicBezTo>
                    <a:pt x="76061" y="57868"/>
                    <a:pt x="90004" y="47683"/>
                    <a:pt x="74380" y="26686"/>
                  </a:cubicBezTo>
                  <a:cubicBezTo>
                    <a:pt x="62268" y="10402"/>
                    <a:pt x="50914" y="1"/>
                    <a:pt x="38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6"/>
            <p:cNvSpPr/>
            <p:nvPr/>
          </p:nvSpPr>
          <p:spPr>
            <a:xfrm>
              <a:off x="5706550" y="3137050"/>
              <a:ext cx="2250125" cy="2201075"/>
            </a:xfrm>
            <a:custGeom>
              <a:avLst/>
              <a:gdLst/>
              <a:ahLst/>
              <a:cxnLst/>
              <a:rect l="l" t="t" r="r" b="b"/>
              <a:pathLst>
                <a:path w="90005" h="88043" fill="none" extrusionOk="0">
                  <a:moveTo>
                    <a:pt x="22464" y="13993"/>
                  </a:moveTo>
                  <a:cubicBezTo>
                    <a:pt x="41286" y="0"/>
                    <a:pt x="57058" y="11257"/>
                    <a:pt x="74380" y="34545"/>
                  </a:cubicBezTo>
                  <a:cubicBezTo>
                    <a:pt x="90004" y="55542"/>
                    <a:pt x="76061" y="65727"/>
                    <a:pt x="64673" y="75813"/>
                  </a:cubicBezTo>
                  <a:cubicBezTo>
                    <a:pt x="50861" y="88042"/>
                    <a:pt x="35996" y="83032"/>
                    <a:pt x="29057" y="71067"/>
                  </a:cubicBezTo>
                  <a:cubicBezTo>
                    <a:pt x="22118" y="59085"/>
                    <a:pt x="1" y="30688"/>
                    <a:pt x="22464" y="13993"/>
                  </a:cubicBezTo>
                  <a:close/>
                </a:path>
              </a:pathLst>
            </a:custGeom>
            <a:solidFill>
              <a:schemeClr val="dk1"/>
            </a:solidFill>
            <a:ln w="12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6"/>
            <p:cNvSpPr/>
            <p:nvPr/>
          </p:nvSpPr>
          <p:spPr>
            <a:xfrm>
              <a:off x="5803800" y="3411625"/>
              <a:ext cx="2063050" cy="1719600"/>
            </a:xfrm>
            <a:custGeom>
              <a:avLst/>
              <a:gdLst/>
              <a:ahLst/>
              <a:cxnLst/>
              <a:rect l="l" t="t" r="r" b="b"/>
              <a:pathLst>
                <a:path w="82522" h="68784" extrusionOk="0">
                  <a:moveTo>
                    <a:pt x="35537" y="0"/>
                  </a:moveTo>
                  <a:cubicBezTo>
                    <a:pt x="30734" y="0"/>
                    <a:pt x="25794" y="1767"/>
                    <a:pt x="20602" y="5630"/>
                  </a:cubicBezTo>
                  <a:cubicBezTo>
                    <a:pt x="0" y="20941"/>
                    <a:pt x="20289" y="46965"/>
                    <a:pt x="26650" y="57958"/>
                  </a:cubicBezTo>
                  <a:cubicBezTo>
                    <a:pt x="30438" y="64510"/>
                    <a:pt x="36828" y="68784"/>
                    <a:pt x="44056" y="68784"/>
                  </a:cubicBezTo>
                  <a:cubicBezTo>
                    <a:pt x="48936" y="68784"/>
                    <a:pt x="54198" y="66835"/>
                    <a:pt x="59299" y="62325"/>
                  </a:cubicBezTo>
                  <a:cubicBezTo>
                    <a:pt x="69748" y="53063"/>
                    <a:pt x="82521" y="43718"/>
                    <a:pt x="68216" y="24468"/>
                  </a:cubicBezTo>
                  <a:cubicBezTo>
                    <a:pt x="57109" y="9536"/>
                    <a:pt x="46694" y="0"/>
                    <a:pt x="35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6"/>
            <p:cNvSpPr/>
            <p:nvPr/>
          </p:nvSpPr>
          <p:spPr>
            <a:xfrm>
              <a:off x="5803800" y="3231400"/>
              <a:ext cx="2063050" cy="2018125"/>
            </a:xfrm>
            <a:custGeom>
              <a:avLst/>
              <a:gdLst/>
              <a:ahLst/>
              <a:cxnLst/>
              <a:rect l="l" t="t" r="r" b="b"/>
              <a:pathLst>
                <a:path w="82522" h="80725" fill="none" extrusionOk="0">
                  <a:moveTo>
                    <a:pt x="20602" y="12839"/>
                  </a:moveTo>
                  <a:cubicBezTo>
                    <a:pt x="37857" y="1"/>
                    <a:pt x="52328" y="10318"/>
                    <a:pt x="68216" y="31677"/>
                  </a:cubicBezTo>
                  <a:cubicBezTo>
                    <a:pt x="82521" y="50927"/>
                    <a:pt x="69748" y="60272"/>
                    <a:pt x="59299" y="69534"/>
                  </a:cubicBezTo>
                  <a:cubicBezTo>
                    <a:pt x="46642" y="80725"/>
                    <a:pt x="32995" y="76143"/>
                    <a:pt x="26650" y="65167"/>
                  </a:cubicBezTo>
                  <a:cubicBezTo>
                    <a:pt x="20289" y="54174"/>
                    <a:pt x="0" y="28150"/>
                    <a:pt x="20602" y="12839"/>
                  </a:cubicBezTo>
                  <a:close/>
                </a:path>
              </a:pathLst>
            </a:custGeom>
            <a:solidFill>
              <a:schemeClr val="dk1"/>
            </a:solidFill>
            <a:ln w="12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6"/>
            <p:cNvSpPr/>
            <p:nvPr/>
          </p:nvSpPr>
          <p:spPr>
            <a:xfrm>
              <a:off x="6099625" y="4478200"/>
              <a:ext cx="554625" cy="573150"/>
            </a:xfrm>
            <a:custGeom>
              <a:avLst/>
              <a:gdLst/>
              <a:ahLst/>
              <a:cxnLst/>
              <a:rect l="l" t="t" r="r" b="b"/>
              <a:pathLst>
                <a:path w="22185" h="22926" extrusionOk="0">
                  <a:moveTo>
                    <a:pt x="13713" y="0"/>
                  </a:moveTo>
                  <a:lnTo>
                    <a:pt x="1" y="2868"/>
                  </a:lnTo>
                  <a:cubicBezTo>
                    <a:pt x="1" y="2868"/>
                    <a:pt x="3247" y="16465"/>
                    <a:pt x="7302" y="22925"/>
                  </a:cubicBezTo>
                  <a:cubicBezTo>
                    <a:pt x="7302" y="22925"/>
                    <a:pt x="17504" y="21426"/>
                    <a:pt x="22184" y="19201"/>
                  </a:cubicBezTo>
                  <a:cubicBezTo>
                    <a:pt x="22184" y="19201"/>
                    <a:pt x="15740" y="6345"/>
                    <a:pt x="13713" y="0"/>
                  </a:cubicBezTo>
                  <a:close/>
                </a:path>
              </a:pathLst>
            </a:custGeom>
            <a:solidFill>
              <a:srgbClr val="BE5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6"/>
            <p:cNvSpPr/>
            <p:nvPr/>
          </p:nvSpPr>
          <p:spPr>
            <a:xfrm>
              <a:off x="6099625" y="4478200"/>
              <a:ext cx="554625" cy="573150"/>
            </a:xfrm>
            <a:custGeom>
              <a:avLst/>
              <a:gdLst/>
              <a:ahLst/>
              <a:cxnLst/>
              <a:rect l="l" t="t" r="r" b="b"/>
              <a:pathLst>
                <a:path w="22185" h="22926" fill="none" extrusionOk="0">
                  <a:moveTo>
                    <a:pt x="13713" y="0"/>
                  </a:moveTo>
                  <a:cubicBezTo>
                    <a:pt x="15740" y="6345"/>
                    <a:pt x="22184" y="19201"/>
                    <a:pt x="22184" y="19201"/>
                  </a:cubicBezTo>
                  <a:cubicBezTo>
                    <a:pt x="17504" y="21426"/>
                    <a:pt x="7302" y="22925"/>
                    <a:pt x="7302" y="22925"/>
                  </a:cubicBezTo>
                  <a:cubicBezTo>
                    <a:pt x="3247" y="16465"/>
                    <a:pt x="1" y="2868"/>
                    <a:pt x="1" y="2868"/>
                  </a:cubicBezTo>
                  <a:close/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6"/>
            <p:cNvSpPr/>
            <p:nvPr/>
          </p:nvSpPr>
          <p:spPr>
            <a:xfrm>
              <a:off x="6042350" y="3836675"/>
              <a:ext cx="412875" cy="753500"/>
            </a:xfrm>
            <a:custGeom>
              <a:avLst/>
              <a:gdLst/>
              <a:ahLst/>
              <a:cxnLst/>
              <a:rect l="l" t="t" r="r" b="b"/>
              <a:pathLst>
                <a:path w="16515" h="30140" extrusionOk="0">
                  <a:moveTo>
                    <a:pt x="10779" y="0"/>
                  </a:moveTo>
                  <a:lnTo>
                    <a:pt x="10779" y="0"/>
                  </a:lnTo>
                  <a:cubicBezTo>
                    <a:pt x="10779" y="0"/>
                    <a:pt x="5720" y="2852"/>
                    <a:pt x="2720" y="10334"/>
                  </a:cubicBezTo>
                  <a:cubicBezTo>
                    <a:pt x="1039" y="14520"/>
                    <a:pt x="1" y="20157"/>
                    <a:pt x="874" y="27573"/>
                  </a:cubicBezTo>
                  <a:cubicBezTo>
                    <a:pt x="957" y="28364"/>
                    <a:pt x="1072" y="29205"/>
                    <a:pt x="1220" y="30045"/>
                  </a:cubicBezTo>
                  <a:cubicBezTo>
                    <a:pt x="1220" y="30045"/>
                    <a:pt x="2053" y="30140"/>
                    <a:pt x="3427" y="30140"/>
                  </a:cubicBezTo>
                  <a:cubicBezTo>
                    <a:pt x="4801" y="30140"/>
                    <a:pt x="6717" y="30045"/>
                    <a:pt x="8884" y="29666"/>
                  </a:cubicBezTo>
                  <a:cubicBezTo>
                    <a:pt x="11257" y="29238"/>
                    <a:pt x="13927" y="28479"/>
                    <a:pt x="16515" y="27128"/>
                  </a:cubicBezTo>
                  <a:cubicBezTo>
                    <a:pt x="16515" y="27128"/>
                    <a:pt x="16136" y="26106"/>
                    <a:pt x="15575" y="24425"/>
                  </a:cubicBezTo>
                  <a:cubicBezTo>
                    <a:pt x="13763" y="19003"/>
                    <a:pt x="10021" y="6741"/>
                    <a:pt x="10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6"/>
            <p:cNvSpPr/>
            <p:nvPr/>
          </p:nvSpPr>
          <p:spPr>
            <a:xfrm>
              <a:off x="6110350" y="3836675"/>
              <a:ext cx="344875" cy="741675"/>
            </a:xfrm>
            <a:custGeom>
              <a:avLst/>
              <a:gdLst/>
              <a:ahLst/>
              <a:cxnLst/>
              <a:rect l="l" t="t" r="r" b="b"/>
              <a:pathLst>
                <a:path w="13795" h="29667" extrusionOk="0">
                  <a:moveTo>
                    <a:pt x="8059" y="0"/>
                  </a:moveTo>
                  <a:lnTo>
                    <a:pt x="8059" y="0"/>
                  </a:lnTo>
                  <a:cubicBezTo>
                    <a:pt x="8059" y="0"/>
                    <a:pt x="3000" y="2852"/>
                    <a:pt x="0" y="10334"/>
                  </a:cubicBezTo>
                  <a:cubicBezTo>
                    <a:pt x="594" y="10795"/>
                    <a:pt x="1071" y="11455"/>
                    <a:pt x="1385" y="12163"/>
                  </a:cubicBezTo>
                  <a:cubicBezTo>
                    <a:pt x="1879" y="13317"/>
                    <a:pt x="2011" y="14586"/>
                    <a:pt x="2192" y="15838"/>
                  </a:cubicBezTo>
                  <a:cubicBezTo>
                    <a:pt x="2472" y="17948"/>
                    <a:pt x="2868" y="20025"/>
                    <a:pt x="3362" y="22101"/>
                  </a:cubicBezTo>
                  <a:cubicBezTo>
                    <a:pt x="3824" y="23980"/>
                    <a:pt x="4368" y="25842"/>
                    <a:pt x="5159" y="27622"/>
                  </a:cubicBezTo>
                  <a:cubicBezTo>
                    <a:pt x="5455" y="28315"/>
                    <a:pt x="5802" y="28990"/>
                    <a:pt x="6164" y="29666"/>
                  </a:cubicBezTo>
                  <a:cubicBezTo>
                    <a:pt x="8537" y="29238"/>
                    <a:pt x="11207" y="28479"/>
                    <a:pt x="13795" y="27128"/>
                  </a:cubicBezTo>
                  <a:cubicBezTo>
                    <a:pt x="13795" y="27128"/>
                    <a:pt x="13416" y="26106"/>
                    <a:pt x="12855" y="24425"/>
                  </a:cubicBezTo>
                  <a:cubicBezTo>
                    <a:pt x="11043" y="19003"/>
                    <a:pt x="7301" y="6741"/>
                    <a:pt x="8059" y="0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6"/>
            <p:cNvSpPr/>
            <p:nvPr/>
          </p:nvSpPr>
          <p:spPr>
            <a:xfrm>
              <a:off x="6003625" y="3836675"/>
              <a:ext cx="451600" cy="773800"/>
            </a:xfrm>
            <a:custGeom>
              <a:avLst/>
              <a:gdLst/>
              <a:ahLst/>
              <a:cxnLst/>
              <a:rect l="l" t="t" r="r" b="b"/>
              <a:pathLst>
                <a:path w="18064" h="30952" fill="none" extrusionOk="0">
                  <a:moveTo>
                    <a:pt x="18064" y="27128"/>
                  </a:moveTo>
                  <a:cubicBezTo>
                    <a:pt x="10746" y="30952"/>
                    <a:pt x="2769" y="30045"/>
                    <a:pt x="2769" y="30045"/>
                  </a:cubicBezTo>
                  <a:cubicBezTo>
                    <a:pt x="2621" y="29205"/>
                    <a:pt x="2506" y="28364"/>
                    <a:pt x="2423" y="27573"/>
                  </a:cubicBezTo>
                  <a:cubicBezTo>
                    <a:pt x="1" y="6906"/>
                    <a:pt x="12328" y="0"/>
                    <a:pt x="12328" y="0"/>
                  </a:cubicBezTo>
                  <a:cubicBezTo>
                    <a:pt x="11570" y="6741"/>
                    <a:pt x="15312" y="19003"/>
                    <a:pt x="17124" y="24425"/>
                  </a:cubicBezTo>
                  <a:cubicBezTo>
                    <a:pt x="17685" y="26106"/>
                    <a:pt x="18064" y="27128"/>
                    <a:pt x="18064" y="27128"/>
                  </a:cubicBezTo>
                  <a:close/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6"/>
            <p:cNvSpPr/>
            <p:nvPr/>
          </p:nvSpPr>
          <p:spPr>
            <a:xfrm>
              <a:off x="6064200" y="4447300"/>
              <a:ext cx="391025" cy="142850"/>
            </a:xfrm>
            <a:custGeom>
              <a:avLst/>
              <a:gdLst/>
              <a:ahLst/>
              <a:cxnLst/>
              <a:rect l="l" t="t" r="r" b="b"/>
              <a:pathLst>
                <a:path w="15641" h="5714" extrusionOk="0">
                  <a:moveTo>
                    <a:pt x="14701" y="0"/>
                  </a:moveTo>
                  <a:cubicBezTo>
                    <a:pt x="9279" y="2373"/>
                    <a:pt x="3379" y="3000"/>
                    <a:pt x="0" y="3148"/>
                  </a:cubicBezTo>
                  <a:cubicBezTo>
                    <a:pt x="83" y="3939"/>
                    <a:pt x="198" y="4780"/>
                    <a:pt x="346" y="5620"/>
                  </a:cubicBezTo>
                  <a:cubicBezTo>
                    <a:pt x="346" y="5620"/>
                    <a:pt x="1172" y="5714"/>
                    <a:pt x="2535" y="5714"/>
                  </a:cubicBezTo>
                  <a:cubicBezTo>
                    <a:pt x="5410" y="5714"/>
                    <a:pt x="10677" y="5297"/>
                    <a:pt x="15641" y="2703"/>
                  </a:cubicBezTo>
                  <a:cubicBezTo>
                    <a:pt x="15641" y="2703"/>
                    <a:pt x="15262" y="1681"/>
                    <a:pt x="14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6"/>
            <p:cNvSpPr/>
            <p:nvPr/>
          </p:nvSpPr>
          <p:spPr>
            <a:xfrm>
              <a:off x="6064200" y="4447300"/>
              <a:ext cx="391025" cy="163175"/>
            </a:xfrm>
            <a:custGeom>
              <a:avLst/>
              <a:gdLst/>
              <a:ahLst/>
              <a:cxnLst/>
              <a:rect l="l" t="t" r="r" b="b"/>
              <a:pathLst>
                <a:path w="15641" h="6527" fill="none" extrusionOk="0">
                  <a:moveTo>
                    <a:pt x="15641" y="2703"/>
                  </a:moveTo>
                  <a:cubicBezTo>
                    <a:pt x="8323" y="6527"/>
                    <a:pt x="346" y="5620"/>
                    <a:pt x="346" y="5620"/>
                  </a:cubicBezTo>
                  <a:cubicBezTo>
                    <a:pt x="198" y="4780"/>
                    <a:pt x="83" y="3939"/>
                    <a:pt x="0" y="3148"/>
                  </a:cubicBezTo>
                  <a:cubicBezTo>
                    <a:pt x="3379" y="3000"/>
                    <a:pt x="9279" y="2373"/>
                    <a:pt x="14701" y="0"/>
                  </a:cubicBezTo>
                  <a:cubicBezTo>
                    <a:pt x="15262" y="1681"/>
                    <a:pt x="15641" y="2703"/>
                    <a:pt x="15641" y="2703"/>
                  </a:cubicBezTo>
                  <a:close/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6"/>
            <p:cNvSpPr/>
            <p:nvPr/>
          </p:nvSpPr>
          <p:spPr>
            <a:xfrm>
              <a:off x="7212100" y="3685050"/>
              <a:ext cx="514650" cy="620125"/>
            </a:xfrm>
            <a:custGeom>
              <a:avLst/>
              <a:gdLst/>
              <a:ahLst/>
              <a:cxnLst/>
              <a:rect l="l" t="t" r="r" b="b"/>
              <a:pathLst>
                <a:path w="20586" h="24805" extrusionOk="0">
                  <a:moveTo>
                    <a:pt x="7566" y="0"/>
                  </a:moveTo>
                  <a:cubicBezTo>
                    <a:pt x="5983" y="3346"/>
                    <a:pt x="1" y="11191"/>
                    <a:pt x="1" y="11191"/>
                  </a:cubicBezTo>
                  <a:cubicBezTo>
                    <a:pt x="4039" y="13614"/>
                    <a:pt x="13993" y="24804"/>
                    <a:pt x="13993" y="24804"/>
                  </a:cubicBezTo>
                  <a:cubicBezTo>
                    <a:pt x="17982" y="19580"/>
                    <a:pt x="20586" y="13927"/>
                    <a:pt x="20586" y="13927"/>
                  </a:cubicBezTo>
                  <a:cubicBezTo>
                    <a:pt x="15213" y="4912"/>
                    <a:pt x="7566" y="0"/>
                    <a:pt x="7566" y="0"/>
                  </a:cubicBezTo>
                  <a:close/>
                </a:path>
              </a:pathLst>
            </a:custGeom>
            <a:solidFill>
              <a:srgbClr val="BE5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6"/>
            <p:cNvSpPr/>
            <p:nvPr/>
          </p:nvSpPr>
          <p:spPr>
            <a:xfrm>
              <a:off x="7212100" y="3685050"/>
              <a:ext cx="514650" cy="620125"/>
            </a:xfrm>
            <a:custGeom>
              <a:avLst/>
              <a:gdLst/>
              <a:ahLst/>
              <a:cxnLst/>
              <a:rect l="l" t="t" r="r" b="b"/>
              <a:pathLst>
                <a:path w="20586" h="24805" fill="none" extrusionOk="0">
                  <a:moveTo>
                    <a:pt x="7566" y="0"/>
                  </a:moveTo>
                  <a:cubicBezTo>
                    <a:pt x="7566" y="0"/>
                    <a:pt x="15213" y="4912"/>
                    <a:pt x="20586" y="13927"/>
                  </a:cubicBezTo>
                  <a:cubicBezTo>
                    <a:pt x="20586" y="13927"/>
                    <a:pt x="17982" y="19580"/>
                    <a:pt x="13993" y="24804"/>
                  </a:cubicBezTo>
                  <a:cubicBezTo>
                    <a:pt x="13993" y="24804"/>
                    <a:pt x="4039" y="13614"/>
                    <a:pt x="1" y="11191"/>
                  </a:cubicBezTo>
                  <a:cubicBezTo>
                    <a:pt x="1" y="11191"/>
                    <a:pt x="5983" y="3346"/>
                    <a:pt x="7566" y="0"/>
                  </a:cubicBezTo>
                  <a:close/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46"/>
            <p:cNvSpPr/>
            <p:nvPr/>
          </p:nvSpPr>
          <p:spPr>
            <a:xfrm>
              <a:off x="6649700" y="3519050"/>
              <a:ext cx="785750" cy="480400"/>
            </a:xfrm>
            <a:custGeom>
              <a:avLst/>
              <a:gdLst/>
              <a:ahLst/>
              <a:cxnLst/>
              <a:rect l="l" t="t" r="r" b="b"/>
              <a:pathLst>
                <a:path w="31430" h="19216" extrusionOk="0">
                  <a:moveTo>
                    <a:pt x="12244" y="1"/>
                  </a:moveTo>
                  <a:cubicBezTo>
                    <a:pt x="4428" y="1"/>
                    <a:pt x="0" y="3459"/>
                    <a:pt x="0" y="3459"/>
                  </a:cubicBezTo>
                  <a:cubicBezTo>
                    <a:pt x="6527" y="5355"/>
                    <a:pt x="16382" y="13546"/>
                    <a:pt x="20684" y="17303"/>
                  </a:cubicBezTo>
                  <a:cubicBezTo>
                    <a:pt x="22019" y="18474"/>
                    <a:pt x="22826" y="19215"/>
                    <a:pt x="22826" y="19215"/>
                  </a:cubicBezTo>
                  <a:cubicBezTo>
                    <a:pt x="24458" y="17864"/>
                    <a:pt x="25826" y="16331"/>
                    <a:pt x="26947" y="14831"/>
                  </a:cubicBezTo>
                  <a:cubicBezTo>
                    <a:pt x="28084" y="13299"/>
                    <a:pt x="28974" y="11799"/>
                    <a:pt x="29650" y="10480"/>
                  </a:cubicBezTo>
                  <a:cubicBezTo>
                    <a:pt x="30902" y="8025"/>
                    <a:pt x="31430" y="6228"/>
                    <a:pt x="31430" y="6228"/>
                  </a:cubicBezTo>
                  <a:cubicBezTo>
                    <a:pt x="30688" y="5783"/>
                    <a:pt x="29979" y="5355"/>
                    <a:pt x="29271" y="4959"/>
                  </a:cubicBezTo>
                  <a:cubicBezTo>
                    <a:pt x="22571" y="1189"/>
                    <a:pt x="16825" y="1"/>
                    <a:pt x="12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46"/>
            <p:cNvSpPr/>
            <p:nvPr/>
          </p:nvSpPr>
          <p:spPr>
            <a:xfrm>
              <a:off x="6649700" y="3519050"/>
              <a:ext cx="785750" cy="480400"/>
            </a:xfrm>
            <a:custGeom>
              <a:avLst/>
              <a:gdLst/>
              <a:ahLst/>
              <a:cxnLst/>
              <a:rect l="l" t="t" r="r" b="b"/>
              <a:pathLst>
                <a:path w="31430" h="19216" extrusionOk="0">
                  <a:moveTo>
                    <a:pt x="12244" y="1"/>
                  </a:moveTo>
                  <a:cubicBezTo>
                    <a:pt x="4428" y="1"/>
                    <a:pt x="0" y="3459"/>
                    <a:pt x="0" y="3459"/>
                  </a:cubicBezTo>
                  <a:cubicBezTo>
                    <a:pt x="6527" y="5355"/>
                    <a:pt x="16382" y="13546"/>
                    <a:pt x="20684" y="17303"/>
                  </a:cubicBezTo>
                  <a:cubicBezTo>
                    <a:pt x="22019" y="18474"/>
                    <a:pt x="22826" y="19215"/>
                    <a:pt x="22826" y="19215"/>
                  </a:cubicBezTo>
                  <a:cubicBezTo>
                    <a:pt x="24458" y="17864"/>
                    <a:pt x="25826" y="16331"/>
                    <a:pt x="26947" y="14831"/>
                  </a:cubicBezTo>
                  <a:cubicBezTo>
                    <a:pt x="25002" y="12310"/>
                    <a:pt x="21228" y="8008"/>
                    <a:pt x="16778" y="5767"/>
                  </a:cubicBezTo>
                  <a:cubicBezTo>
                    <a:pt x="14444" y="4590"/>
                    <a:pt x="14730" y="3807"/>
                    <a:pt x="16431" y="3807"/>
                  </a:cubicBezTo>
                  <a:cubicBezTo>
                    <a:pt x="18995" y="3807"/>
                    <a:pt x="24775" y="5586"/>
                    <a:pt x="29650" y="10480"/>
                  </a:cubicBezTo>
                  <a:cubicBezTo>
                    <a:pt x="30902" y="8025"/>
                    <a:pt x="31430" y="6228"/>
                    <a:pt x="31430" y="6228"/>
                  </a:cubicBezTo>
                  <a:cubicBezTo>
                    <a:pt x="30688" y="5783"/>
                    <a:pt x="29979" y="5355"/>
                    <a:pt x="29271" y="4959"/>
                  </a:cubicBezTo>
                  <a:cubicBezTo>
                    <a:pt x="22571" y="1189"/>
                    <a:pt x="16825" y="1"/>
                    <a:pt x="12244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6"/>
            <p:cNvSpPr/>
            <p:nvPr/>
          </p:nvSpPr>
          <p:spPr>
            <a:xfrm>
              <a:off x="6649700" y="3387975"/>
              <a:ext cx="785350" cy="611475"/>
            </a:xfrm>
            <a:custGeom>
              <a:avLst/>
              <a:gdLst/>
              <a:ahLst/>
              <a:cxnLst/>
              <a:rect l="l" t="t" r="r" b="b"/>
              <a:pathLst>
                <a:path w="31414" h="24459" fill="none" extrusionOk="0">
                  <a:moveTo>
                    <a:pt x="22826" y="24458"/>
                  </a:moveTo>
                  <a:cubicBezTo>
                    <a:pt x="29188" y="19201"/>
                    <a:pt x="31413" y="11471"/>
                    <a:pt x="31413" y="11471"/>
                  </a:cubicBezTo>
                  <a:cubicBezTo>
                    <a:pt x="30688" y="11026"/>
                    <a:pt x="29979" y="10598"/>
                    <a:pt x="29271" y="10202"/>
                  </a:cubicBezTo>
                  <a:cubicBezTo>
                    <a:pt x="11141" y="0"/>
                    <a:pt x="0" y="8702"/>
                    <a:pt x="0" y="8702"/>
                  </a:cubicBezTo>
                  <a:cubicBezTo>
                    <a:pt x="6527" y="10598"/>
                    <a:pt x="16382" y="18789"/>
                    <a:pt x="20684" y="22563"/>
                  </a:cubicBezTo>
                  <a:cubicBezTo>
                    <a:pt x="22019" y="23717"/>
                    <a:pt x="22826" y="24458"/>
                    <a:pt x="22826" y="24458"/>
                  </a:cubicBezTo>
                  <a:close/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6"/>
            <p:cNvSpPr/>
            <p:nvPr/>
          </p:nvSpPr>
          <p:spPr>
            <a:xfrm>
              <a:off x="7166775" y="3643025"/>
              <a:ext cx="268275" cy="356425"/>
            </a:xfrm>
            <a:custGeom>
              <a:avLst/>
              <a:gdLst/>
              <a:ahLst/>
              <a:cxnLst/>
              <a:rect l="l" t="t" r="r" b="b"/>
              <a:pathLst>
                <a:path w="10731" h="14257" extrusionOk="0">
                  <a:moveTo>
                    <a:pt x="8588" y="0"/>
                  </a:moveTo>
                  <a:cubicBezTo>
                    <a:pt x="7137" y="3066"/>
                    <a:pt x="4286" y="8274"/>
                    <a:pt x="1" y="12361"/>
                  </a:cubicBezTo>
                  <a:cubicBezTo>
                    <a:pt x="1336" y="13515"/>
                    <a:pt x="2143" y="14256"/>
                    <a:pt x="2143" y="14256"/>
                  </a:cubicBezTo>
                  <a:cubicBezTo>
                    <a:pt x="8505" y="8999"/>
                    <a:pt x="10730" y="1269"/>
                    <a:pt x="10730" y="1269"/>
                  </a:cubicBezTo>
                  <a:cubicBezTo>
                    <a:pt x="10005" y="824"/>
                    <a:pt x="9296" y="396"/>
                    <a:pt x="8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6"/>
            <p:cNvSpPr/>
            <p:nvPr/>
          </p:nvSpPr>
          <p:spPr>
            <a:xfrm>
              <a:off x="7166775" y="3643025"/>
              <a:ext cx="268275" cy="356425"/>
            </a:xfrm>
            <a:custGeom>
              <a:avLst/>
              <a:gdLst/>
              <a:ahLst/>
              <a:cxnLst/>
              <a:rect l="l" t="t" r="r" b="b"/>
              <a:pathLst>
                <a:path w="10731" h="14257" fill="none" extrusionOk="0">
                  <a:moveTo>
                    <a:pt x="2143" y="14256"/>
                  </a:moveTo>
                  <a:cubicBezTo>
                    <a:pt x="8505" y="8999"/>
                    <a:pt x="10730" y="1269"/>
                    <a:pt x="10730" y="1269"/>
                  </a:cubicBezTo>
                  <a:cubicBezTo>
                    <a:pt x="10005" y="824"/>
                    <a:pt x="9296" y="396"/>
                    <a:pt x="8588" y="0"/>
                  </a:cubicBezTo>
                  <a:cubicBezTo>
                    <a:pt x="7137" y="3066"/>
                    <a:pt x="4286" y="8274"/>
                    <a:pt x="1" y="12361"/>
                  </a:cubicBezTo>
                  <a:cubicBezTo>
                    <a:pt x="1336" y="13515"/>
                    <a:pt x="2143" y="14256"/>
                    <a:pt x="2143" y="14256"/>
                  </a:cubicBezTo>
                  <a:close/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6"/>
            <p:cNvSpPr/>
            <p:nvPr/>
          </p:nvSpPr>
          <p:spPr>
            <a:xfrm>
              <a:off x="6259500" y="3584850"/>
              <a:ext cx="1312325" cy="1417875"/>
            </a:xfrm>
            <a:custGeom>
              <a:avLst/>
              <a:gdLst/>
              <a:ahLst/>
              <a:cxnLst/>
              <a:rect l="l" t="t" r="r" b="b"/>
              <a:pathLst>
                <a:path w="52493" h="56715" extrusionOk="0">
                  <a:moveTo>
                    <a:pt x="16538" y="0"/>
                  </a:moveTo>
                  <a:cubicBezTo>
                    <a:pt x="12077" y="0"/>
                    <a:pt x="2040" y="6082"/>
                    <a:pt x="511" y="12084"/>
                  </a:cubicBezTo>
                  <a:cubicBezTo>
                    <a:pt x="396" y="12545"/>
                    <a:pt x="330" y="12990"/>
                    <a:pt x="314" y="13435"/>
                  </a:cubicBezTo>
                  <a:cubicBezTo>
                    <a:pt x="0" y="23802"/>
                    <a:pt x="14125" y="56715"/>
                    <a:pt x="14125" y="56715"/>
                  </a:cubicBezTo>
                  <a:cubicBezTo>
                    <a:pt x="29271" y="52891"/>
                    <a:pt x="40478" y="42689"/>
                    <a:pt x="46757" y="35586"/>
                  </a:cubicBezTo>
                  <a:cubicBezTo>
                    <a:pt x="50515" y="31350"/>
                    <a:pt x="52493" y="28202"/>
                    <a:pt x="52493" y="28202"/>
                  </a:cubicBezTo>
                  <a:cubicBezTo>
                    <a:pt x="41104" y="13584"/>
                    <a:pt x="21409" y="168"/>
                    <a:pt x="16712" y="3"/>
                  </a:cubicBezTo>
                  <a:cubicBezTo>
                    <a:pt x="16655" y="1"/>
                    <a:pt x="16597" y="0"/>
                    <a:pt x="165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46"/>
            <p:cNvSpPr/>
            <p:nvPr/>
          </p:nvSpPr>
          <p:spPr>
            <a:xfrm>
              <a:off x="6272275" y="3584850"/>
              <a:ext cx="1299550" cy="889650"/>
            </a:xfrm>
            <a:custGeom>
              <a:avLst/>
              <a:gdLst/>
              <a:ahLst/>
              <a:cxnLst/>
              <a:rect l="l" t="t" r="r" b="b"/>
              <a:pathLst>
                <a:path w="51982" h="35586" extrusionOk="0">
                  <a:moveTo>
                    <a:pt x="16027" y="0"/>
                  </a:moveTo>
                  <a:cubicBezTo>
                    <a:pt x="11566" y="0"/>
                    <a:pt x="1529" y="6082"/>
                    <a:pt x="0" y="12084"/>
                  </a:cubicBezTo>
                  <a:cubicBezTo>
                    <a:pt x="462" y="12628"/>
                    <a:pt x="1055" y="13089"/>
                    <a:pt x="1797" y="13452"/>
                  </a:cubicBezTo>
                  <a:cubicBezTo>
                    <a:pt x="2542" y="13819"/>
                    <a:pt x="3333" y="13976"/>
                    <a:pt x="4141" y="13976"/>
                  </a:cubicBezTo>
                  <a:cubicBezTo>
                    <a:pt x="6012" y="13976"/>
                    <a:pt x="7967" y="13135"/>
                    <a:pt x="9625" y="12133"/>
                  </a:cubicBezTo>
                  <a:cubicBezTo>
                    <a:pt x="11982" y="10699"/>
                    <a:pt x="14273" y="8870"/>
                    <a:pt x="17009" y="8540"/>
                  </a:cubicBezTo>
                  <a:cubicBezTo>
                    <a:pt x="17304" y="8506"/>
                    <a:pt x="17598" y="8489"/>
                    <a:pt x="17891" y="8489"/>
                  </a:cubicBezTo>
                  <a:cubicBezTo>
                    <a:pt x="20650" y="8489"/>
                    <a:pt x="23266" y="9964"/>
                    <a:pt x="25546" y="11573"/>
                  </a:cubicBezTo>
                  <a:cubicBezTo>
                    <a:pt x="34215" y="17737"/>
                    <a:pt x="40593" y="26554"/>
                    <a:pt x="46246" y="35586"/>
                  </a:cubicBezTo>
                  <a:cubicBezTo>
                    <a:pt x="50004" y="31350"/>
                    <a:pt x="51982" y="28202"/>
                    <a:pt x="51982" y="28202"/>
                  </a:cubicBezTo>
                  <a:cubicBezTo>
                    <a:pt x="40593" y="13584"/>
                    <a:pt x="20898" y="168"/>
                    <a:pt x="16201" y="3"/>
                  </a:cubicBezTo>
                  <a:cubicBezTo>
                    <a:pt x="16144" y="1"/>
                    <a:pt x="16086" y="0"/>
                    <a:pt x="16027" y="0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46"/>
            <p:cNvSpPr/>
            <p:nvPr/>
          </p:nvSpPr>
          <p:spPr>
            <a:xfrm>
              <a:off x="6259500" y="3580375"/>
              <a:ext cx="1312325" cy="1422350"/>
            </a:xfrm>
            <a:custGeom>
              <a:avLst/>
              <a:gdLst/>
              <a:ahLst/>
              <a:cxnLst/>
              <a:rect l="l" t="t" r="r" b="b"/>
              <a:pathLst>
                <a:path w="52493" h="56894" fill="none" extrusionOk="0">
                  <a:moveTo>
                    <a:pt x="14125" y="56894"/>
                  </a:moveTo>
                  <a:cubicBezTo>
                    <a:pt x="14125" y="56894"/>
                    <a:pt x="0" y="23981"/>
                    <a:pt x="314" y="13614"/>
                  </a:cubicBezTo>
                  <a:cubicBezTo>
                    <a:pt x="511" y="7121"/>
                    <a:pt x="12015" y="1"/>
                    <a:pt x="16712" y="182"/>
                  </a:cubicBezTo>
                  <a:cubicBezTo>
                    <a:pt x="21409" y="347"/>
                    <a:pt x="41104" y="13763"/>
                    <a:pt x="52493" y="28398"/>
                  </a:cubicBezTo>
                  <a:cubicBezTo>
                    <a:pt x="52493" y="28398"/>
                    <a:pt x="38319" y="50779"/>
                    <a:pt x="14125" y="56894"/>
                  </a:cubicBezTo>
                  <a:close/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6"/>
            <p:cNvSpPr/>
            <p:nvPr/>
          </p:nvSpPr>
          <p:spPr>
            <a:xfrm>
              <a:off x="6177100" y="3744775"/>
              <a:ext cx="353525" cy="1058950"/>
            </a:xfrm>
            <a:custGeom>
              <a:avLst/>
              <a:gdLst/>
              <a:ahLst/>
              <a:cxnLst/>
              <a:rect l="l" t="t" r="r" b="b"/>
              <a:pathLst>
                <a:path w="14141" h="42358" extrusionOk="0">
                  <a:moveTo>
                    <a:pt x="4714" y="1"/>
                  </a:moveTo>
                  <a:lnTo>
                    <a:pt x="4714" y="1"/>
                  </a:lnTo>
                  <a:cubicBezTo>
                    <a:pt x="2703" y="1501"/>
                    <a:pt x="1582" y="4517"/>
                    <a:pt x="1582" y="4517"/>
                  </a:cubicBezTo>
                  <a:cubicBezTo>
                    <a:pt x="0" y="10269"/>
                    <a:pt x="3824" y="27425"/>
                    <a:pt x="7367" y="34282"/>
                  </a:cubicBezTo>
                  <a:cubicBezTo>
                    <a:pt x="10927" y="41138"/>
                    <a:pt x="14141" y="42357"/>
                    <a:pt x="14141" y="42357"/>
                  </a:cubicBezTo>
                  <a:cubicBezTo>
                    <a:pt x="3906" y="14060"/>
                    <a:pt x="4714" y="2"/>
                    <a:pt x="4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6"/>
            <p:cNvSpPr/>
            <p:nvPr/>
          </p:nvSpPr>
          <p:spPr>
            <a:xfrm>
              <a:off x="6177100" y="3744775"/>
              <a:ext cx="353525" cy="1058950"/>
            </a:xfrm>
            <a:custGeom>
              <a:avLst/>
              <a:gdLst/>
              <a:ahLst/>
              <a:cxnLst/>
              <a:rect l="l" t="t" r="r" b="b"/>
              <a:pathLst>
                <a:path w="14141" h="42358" fill="none" extrusionOk="0">
                  <a:moveTo>
                    <a:pt x="14141" y="42357"/>
                  </a:moveTo>
                  <a:cubicBezTo>
                    <a:pt x="14141" y="42357"/>
                    <a:pt x="10927" y="41138"/>
                    <a:pt x="7367" y="34282"/>
                  </a:cubicBezTo>
                  <a:cubicBezTo>
                    <a:pt x="3824" y="27425"/>
                    <a:pt x="0" y="10269"/>
                    <a:pt x="1582" y="4517"/>
                  </a:cubicBezTo>
                  <a:cubicBezTo>
                    <a:pt x="1582" y="4517"/>
                    <a:pt x="2703" y="1501"/>
                    <a:pt x="4714" y="1"/>
                  </a:cubicBezTo>
                  <a:cubicBezTo>
                    <a:pt x="4714" y="1"/>
                    <a:pt x="3906" y="14059"/>
                    <a:pt x="14141" y="42357"/>
                  </a:cubicBezTo>
                  <a:close/>
                </a:path>
              </a:pathLst>
            </a:custGeom>
            <a:noFill/>
            <a:ln w="12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6"/>
            <p:cNvSpPr/>
            <p:nvPr/>
          </p:nvSpPr>
          <p:spPr>
            <a:xfrm>
              <a:off x="6596950" y="3512125"/>
              <a:ext cx="812550" cy="593625"/>
            </a:xfrm>
            <a:custGeom>
              <a:avLst/>
              <a:gdLst/>
              <a:ahLst/>
              <a:cxnLst/>
              <a:rect l="l" t="t" r="r" b="b"/>
              <a:pathLst>
                <a:path w="32502" h="23745" extrusionOk="0">
                  <a:moveTo>
                    <a:pt x="3803" y="1"/>
                  </a:moveTo>
                  <a:cubicBezTo>
                    <a:pt x="3738" y="1"/>
                    <a:pt x="3679" y="4"/>
                    <a:pt x="3626" y="12"/>
                  </a:cubicBezTo>
                  <a:cubicBezTo>
                    <a:pt x="1962" y="226"/>
                    <a:pt x="0" y="1561"/>
                    <a:pt x="33" y="2039"/>
                  </a:cubicBezTo>
                  <a:cubicBezTo>
                    <a:pt x="66" y="2517"/>
                    <a:pt x="11026" y="4033"/>
                    <a:pt x="32501" y="23744"/>
                  </a:cubicBezTo>
                  <a:cubicBezTo>
                    <a:pt x="32501" y="23744"/>
                    <a:pt x="31199" y="17185"/>
                    <a:pt x="22316" y="10197"/>
                  </a:cubicBezTo>
                  <a:cubicBezTo>
                    <a:pt x="13713" y="3429"/>
                    <a:pt x="5805" y="1"/>
                    <a:pt x="3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6596950" y="3506625"/>
              <a:ext cx="812550" cy="599125"/>
            </a:xfrm>
            <a:custGeom>
              <a:avLst/>
              <a:gdLst/>
              <a:ahLst/>
              <a:cxnLst/>
              <a:rect l="l" t="t" r="r" b="b"/>
              <a:pathLst>
                <a:path w="32502" h="23965" fill="none" extrusionOk="0">
                  <a:moveTo>
                    <a:pt x="32501" y="23964"/>
                  </a:moveTo>
                  <a:cubicBezTo>
                    <a:pt x="32501" y="23964"/>
                    <a:pt x="31199" y="17405"/>
                    <a:pt x="22316" y="10417"/>
                  </a:cubicBezTo>
                  <a:cubicBezTo>
                    <a:pt x="13433" y="3429"/>
                    <a:pt x="5291" y="1"/>
                    <a:pt x="3626" y="232"/>
                  </a:cubicBezTo>
                  <a:cubicBezTo>
                    <a:pt x="1962" y="446"/>
                    <a:pt x="0" y="1781"/>
                    <a:pt x="33" y="2259"/>
                  </a:cubicBezTo>
                  <a:cubicBezTo>
                    <a:pt x="66" y="2737"/>
                    <a:pt x="11026" y="4253"/>
                    <a:pt x="32501" y="23964"/>
                  </a:cubicBezTo>
                  <a:close/>
                </a:path>
              </a:pathLst>
            </a:custGeom>
            <a:solidFill>
              <a:schemeClr val="dk1"/>
            </a:solidFill>
            <a:ln w="123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46"/>
            <p:cNvSpPr/>
            <p:nvPr/>
          </p:nvSpPr>
          <p:spPr>
            <a:xfrm>
              <a:off x="6289175" y="3583275"/>
              <a:ext cx="338300" cy="277875"/>
            </a:xfrm>
            <a:custGeom>
              <a:avLst/>
              <a:gdLst/>
              <a:ahLst/>
              <a:cxnLst/>
              <a:rect l="l" t="t" r="r" b="b"/>
              <a:pathLst>
                <a:path w="13532" h="11115" extrusionOk="0">
                  <a:moveTo>
                    <a:pt x="10399" y="1"/>
                  </a:moveTo>
                  <a:cubicBezTo>
                    <a:pt x="9922" y="1"/>
                    <a:pt x="9455" y="90"/>
                    <a:pt x="9065" y="231"/>
                  </a:cubicBezTo>
                  <a:cubicBezTo>
                    <a:pt x="7664" y="742"/>
                    <a:pt x="6609" y="1401"/>
                    <a:pt x="5043" y="2489"/>
                  </a:cubicBezTo>
                  <a:cubicBezTo>
                    <a:pt x="3593" y="3494"/>
                    <a:pt x="0" y="6428"/>
                    <a:pt x="923" y="8702"/>
                  </a:cubicBezTo>
                  <a:cubicBezTo>
                    <a:pt x="1523" y="10143"/>
                    <a:pt x="2679" y="11114"/>
                    <a:pt x="4273" y="11114"/>
                  </a:cubicBezTo>
                  <a:cubicBezTo>
                    <a:pt x="5177" y="11114"/>
                    <a:pt x="6221" y="10802"/>
                    <a:pt x="7384" y="10087"/>
                  </a:cubicBezTo>
                  <a:cubicBezTo>
                    <a:pt x="10614" y="8126"/>
                    <a:pt x="13531" y="5241"/>
                    <a:pt x="13218" y="2555"/>
                  </a:cubicBezTo>
                  <a:cubicBezTo>
                    <a:pt x="12991" y="620"/>
                    <a:pt x="11656" y="1"/>
                    <a:pt x="10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6"/>
            <p:cNvSpPr/>
            <p:nvPr/>
          </p:nvSpPr>
          <p:spPr>
            <a:xfrm>
              <a:off x="6289175" y="3576275"/>
              <a:ext cx="338300" cy="308625"/>
            </a:xfrm>
            <a:custGeom>
              <a:avLst/>
              <a:gdLst/>
              <a:ahLst/>
              <a:cxnLst/>
              <a:rect l="l" t="t" r="r" b="b"/>
              <a:pathLst>
                <a:path w="13532" h="12345" fill="none" extrusionOk="0">
                  <a:moveTo>
                    <a:pt x="5043" y="2769"/>
                  </a:moveTo>
                  <a:cubicBezTo>
                    <a:pt x="6609" y="1681"/>
                    <a:pt x="7664" y="1022"/>
                    <a:pt x="9065" y="511"/>
                  </a:cubicBezTo>
                  <a:cubicBezTo>
                    <a:pt x="10482" y="0"/>
                    <a:pt x="12905" y="165"/>
                    <a:pt x="13218" y="2835"/>
                  </a:cubicBezTo>
                  <a:cubicBezTo>
                    <a:pt x="13531" y="5521"/>
                    <a:pt x="10614" y="8406"/>
                    <a:pt x="7384" y="10367"/>
                  </a:cubicBezTo>
                  <a:cubicBezTo>
                    <a:pt x="4170" y="12344"/>
                    <a:pt x="1862" y="11240"/>
                    <a:pt x="923" y="8982"/>
                  </a:cubicBezTo>
                  <a:cubicBezTo>
                    <a:pt x="0" y="6708"/>
                    <a:pt x="3593" y="3774"/>
                    <a:pt x="5043" y="2769"/>
                  </a:cubicBezTo>
                  <a:close/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5187100" y="2560950"/>
              <a:ext cx="1597350" cy="1232725"/>
            </a:xfrm>
            <a:custGeom>
              <a:avLst/>
              <a:gdLst/>
              <a:ahLst/>
              <a:cxnLst/>
              <a:rect l="l" t="t" r="r" b="b"/>
              <a:pathLst>
                <a:path w="63894" h="49309" extrusionOk="0">
                  <a:moveTo>
                    <a:pt x="30075" y="1"/>
                  </a:moveTo>
                  <a:cubicBezTo>
                    <a:pt x="29946" y="1"/>
                    <a:pt x="29876" y="4"/>
                    <a:pt x="29876" y="4"/>
                  </a:cubicBezTo>
                  <a:cubicBezTo>
                    <a:pt x="33552" y="1125"/>
                    <a:pt x="36337" y="4635"/>
                    <a:pt x="36337" y="4635"/>
                  </a:cubicBezTo>
                  <a:cubicBezTo>
                    <a:pt x="34887" y="5261"/>
                    <a:pt x="28657" y="9629"/>
                    <a:pt x="28657" y="9629"/>
                  </a:cubicBezTo>
                  <a:cubicBezTo>
                    <a:pt x="27025" y="7915"/>
                    <a:pt x="24058" y="6135"/>
                    <a:pt x="23861" y="6019"/>
                  </a:cubicBezTo>
                  <a:lnTo>
                    <a:pt x="23861" y="6019"/>
                  </a:lnTo>
                  <a:cubicBezTo>
                    <a:pt x="25558" y="7387"/>
                    <a:pt x="27124" y="10782"/>
                    <a:pt x="27124" y="10782"/>
                  </a:cubicBezTo>
                  <a:cubicBezTo>
                    <a:pt x="24405" y="12447"/>
                    <a:pt x="15900" y="18166"/>
                    <a:pt x="15900" y="18166"/>
                  </a:cubicBezTo>
                  <a:cubicBezTo>
                    <a:pt x="14104" y="15892"/>
                    <a:pt x="13642" y="10865"/>
                    <a:pt x="13642" y="10865"/>
                  </a:cubicBezTo>
                  <a:cubicBezTo>
                    <a:pt x="11862" y="13963"/>
                    <a:pt x="13412" y="18974"/>
                    <a:pt x="13412" y="18974"/>
                  </a:cubicBezTo>
                  <a:cubicBezTo>
                    <a:pt x="9028" y="21314"/>
                    <a:pt x="5138" y="25599"/>
                    <a:pt x="5138" y="25599"/>
                  </a:cubicBezTo>
                  <a:cubicBezTo>
                    <a:pt x="5204" y="25945"/>
                    <a:pt x="5303" y="26291"/>
                    <a:pt x="5385" y="26604"/>
                  </a:cubicBezTo>
                  <a:cubicBezTo>
                    <a:pt x="5979" y="28615"/>
                    <a:pt x="6869" y="30049"/>
                    <a:pt x="6869" y="30049"/>
                  </a:cubicBezTo>
                  <a:cubicBezTo>
                    <a:pt x="6634" y="30030"/>
                    <a:pt x="6407" y="30020"/>
                    <a:pt x="6188" y="30020"/>
                  </a:cubicBezTo>
                  <a:cubicBezTo>
                    <a:pt x="0" y="30020"/>
                    <a:pt x="155" y="37469"/>
                    <a:pt x="5583" y="40844"/>
                  </a:cubicBezTo>
                  <a:cubicBezTo>
                    <a:pt x="6604" y="41478"/>
                    <a:pt x="7590" y="41717"/>
                    <a:pt x="8496" y="41717"/>
                  </a:cubicBezTo>
                  <a:cubicBezTo>
                    <a:pt x="11290" y="41717"/>
                    <a:pt x="13329" y="39443"/>
                    <a:pt x="13329" y="39443"/>
                  </a:cubicBezTo>
                  <a:cubicBezTo>
                    <a:pt x="17392" y="46980"/>
                    <a:pt x="22695" y="49309"/>
                    <a:pt x="27702" y="49309"/>
                  </a:cubicBezTo>
                  <a:cubicBezTo>
                    <a:pt x="30414" y="49309"/>
                    <a:pt x="33038" y="48626"/>
                    <a:pt x="35332" y="47717"/>
                  </a:cubicBezTo>
                  <a:lnTo>
                    <a:pt x="35348" y="47717"/>
                  </a:lnTo>
                  <a:cubicBezTo>
                    <a:pt x="35348" y="47717"/>
                    <a:pt x="35365" y="47700"/>
                    <a:pt x="35365" y="47700"/>
                  </a:cubicBezTo>
                  <a:cubicBezTo>
                    <a:pt x="39617" y="46019"/>
                    <a:pt x="42732" y="43547"/>
                    <a:pt x="43127" y="43217"/>
                  </a:cubicBezTo>
                  <a:cubicBezTo>
                    <a:pt x="43144" y="43201"/>
                    <a:pt x="43160" y="43201"/>
                    <a:pt x="43177" y="43184"/>
                  </a:cubicBezTo>
                  <a:cubicBezTo>
                    <a:pt x="44149" y="44552"/>
                    <a:pt x="45286" y="46134"/>
                    <a:pt x="46077" y="47206"/>
                  </a:cubicBezTo>
                  <a:cubicBezTo>
                    <a:pt x="46501" y="47770"/>
                    <a:pt x="47159" y="48091"/>
                    <a:pt x="47836" y="48091"/>
                  </a:cubicBezTo>
                  <a:cubicBezTo>
                    <a:pt x="48109" y="48091"/>
                    <a:pt x="48384" y="48039"/>
                    <a:pt x="48648" y="47931"/>
                  </a:cubicBezTo>
                  <a:cubicBezTo>
                    <a:pt x="48994" y="47782"/>
                    <a:pt x="49341" y="47618"/>
                    <a:pt x="49654" y="47420"/>
                  </a:cubicBezTo>
                  <a:cubicBezTo>
                    <a:pt x="51137" y="46579"/>
                    <a:pt x="52192" y="45409"/>
                    <a:pt x="52851" y="44470"/>
                  </a:cubicBezTo>
                  <a:cubicBezTo>
                    <a:pt x="53461" y="43629"/>
                    <a:pt x="53362" y="42492"/>
                    <a:pt x="52670" y="41734"/>
                  </a:cubicBezTo>
                  <a:cubicBezTo>
                    <a:pt x="50857" y="39756"/>
                    <a:pt x="49588" y="37482"/>
                    <a:pt x="49588" y="37482"/>
                  </a:cubicBezTo>
                  <a:cubicBezTo>
                    <a:pt x="63893" y="24676"/>
                    <a:pt x="51879" y="13040"/>
                    <a:pt x="51879" y="13040"/>
                  </a:cubicBezTo>
                  <a:cubicBezTo>
                    <a:pt x="57490" y="8082"/>
                    <a:pt x="51962" y="282"/>
                    <a:pt x="47933" y="282"/>
                  </a:cubicBezTo>
                  <a:cubicBezTo>
                    <a:pt x="47891" y="282"/>
                    <a:pt x="47849" y="282"/>
                    <a:pt x="47808" y="284"/>
                  </a:cubicBezTo>
                  <a:cubicBezTo>
                    <a:pt x="43770" y="465"/>
                    <a:pt x="44577" y="5805"/>
                    <a:pt x="44577" y="5805"/>
                  </a:cubicBezTo>
                  <a:cubicBezTo>
                    <a:pt x="43210" y="4091"/>
                    <a:pt x="40886" y="2130"/>
                    <a:pt x="40886" y="2130"/>
                  </a:cubicBezTo>
                  <a:cubicBezTo>
                    <a:pt x="40029" y="2361"/>
                    <a:pt x="38760" y="3580"/>
                    <a:pt x="38760" y="3580"/>
                  </a:cubicBezTo>
                  <a:cubicBezTo>
                    <a:pt x="35607" y="194"/>
                    <a:pt x="31072" y="1"/>
                    <a:pt x="30075" y="1"/>
                  </a:cubicBezTo>
                  <a:close/>
                </a:path>
              </a:pathLst>
            </a:custGeom>
            <a:solidFill>
              <a:srgbClr val="BE5F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46"/>
            <p:cNvSpPr/>
            <p:nvPr/>
          </p:nvSpPr>
          <p:spPr>
            <a:xfrm>
              <a:off x="5315550" y="2560950"/>
              <a:ext cx="1468900" cy="1192525"/>
            </a:xfrm>
            <a:custGeom>
              <a:avLst/>
              <a:gdLst/>
              <a:ahLst/>
              <a:cxnLst/>
              <a:rect l="l" t="t" r="r" b="b"/>
              <a:pathLst>
                <a:path w="58756" h="47701" extrusionOk="0">
                  <a:moveTo>
                    <a:pt x="24937" y="1"/>
                  </a:moveTo>
                  <a:cubicBezTo>
                    <a:pt x="24808" y="1"/>
                    <a:pt x="24738" y="4"/>
                    <a:pt x="24738" y="4"/>
                  </a:cubicBezTo>
                  <a:cubicBezTo>
                    <a:pt x="28414" y="1125"/>
                    <a:pt x="31199" y="4635"/>
                    <a:pt x="31199" y="4635"/>
                  </a:cubicBezTo>
                  <a:cubicBezTo>
                    <a:pt x="29749" y="5261"/>
                    <a:pt x="23519" y="9629"/>
                    <a:pt x="23519" y="9629"/>
                  </a:cubicBezTo>
                  <a:cubicBezTo>
                    <a:pt x="21887" y="7915"/>
                    <a:pt x="18920" y="6135"/>
                    <a:pt x="18723" y="6019"/>
                  </a:cubicBezTo>
                  <a:lnTo>
                    <a:pt x="18723" y="6019"/>
                  </a:lnTo>
                  <a:cubicBezTo>
                    <a:pt x="20420" y="7387"/>
                    <a:pt x="21986" y="10782"/>
                    <a:pt x="21986" y="10782"/>
                  </a:cubicBezTo>
                  <a:cubicBezTo>
                    <a:pt x="19267" y="12447"/>
                    <a:pt x="10762" y="18166"/>
                    <a:pt x="10762" y="18166"/>
                  </a:cubicBezTo>
                  <a:cubicBezTo>
                    <a:pt x="8966" y="15892"/>
                    <a:pt x="8504" y="10865"/>
                    <a:pt x="8504" y="10865"/>
                  </a:cubicBezTo>
                  <a:cubicBezTo>
                    <a:pt x="6724" y="13963"/>
                    <a:pt x="8274" y="18974"/>
                    <a:pt x="8274" y="18974"/>
                  </a:cubicBezTo>
                  <a:cubicBezTo>
                    <a:pt x="3890" y="21314"/>
                    <a:pt x="0" y="25599"/>
                    <a:pt x="0" y="25599"/>
                  </a:cubicBezTo>
                  <a:cubicBezTo>
                    <a:pt x="66" y="25945"/>
                    <a:pt x="165" y="26291"/>
                    <a:pt x="247" y="26604"/>
                  </a:cubicBezTo>
                  <a:cubicBezTo>
                    <a:pt x="2176" y="24692"/>
                    <a:pt x="5472" y="21924"/>
                    <a:pt x="9971" y="20028"/>
                  </a:cubicBezTo>
                  <a:lnTo>
                    <a:pt x="9477" y="18908"/>
                  </a:lnTo>
                  <a:lnTo>
                    <a:pt x="11009" y="19962"/>
                  </a:lnTo>
                  <a:cubicBezTo>
                    <a:pt x="11009" y="19962"/>
                    <a:pt x="19926" y="14606"/>
                    <a:pt x="22843" y="12315"/>
                  </a:cubicBezTo>
                  <a:cubicBezTo>
                    <a:pt x="24727" y="10827"/>
                    <a:pt x="28197" y="8852"/>
                    <a:pt x="31607" y="8852"/>
                  </a:cubicBezTo>
                  <a:cubicBezTo>
                    <a:pt x="33448" y="8852"/>
                    <a:pt x="35271" y="9427"/>
                    <a:pt x="36819" y="10964"/>
                  </a:cubicBezTo>
                  <a:cubicBezTo>
                    <a:pt x="41236" y="15331"/>
                    <a:pt x="46510" y="33032"/>
                    <a:pt x="41236" y="38866"/>
                  </a:cubicBezTo>
                  <a:cubicBezTo>
                    <a:pt x="36110" y="44519"/>
                    <a:pt x="30556" y="47519"/>
                    <a:pt x="30210" y="47700"/>
                  </a:cubicBezTo>
                  <a:lnTo>
                    <a:pt x="30227" y="47700"/>
                  </a:lnTo>
                  <a:cubicBezTo>
                    <a:pt x="30622" y="47535"/>
                    <a:pt x="34891" y="45673"/>
                    <a:pt x="37989" y="43217"/>
                  </a:cubicBezTo>
                  <a:cubicBezTo>
                    <a:pt x="38006" y="43201"/>
                    <a:pt x="38022" y="43201"/>
                    <a:pt x="38039" y="43184"/>
                  </a:cubicBezTo>
                  <a:cubicBezTo>
                    <a:pt x="39878" y="41719"/>
                    <a:pt x="40881" y="40655"/>
                    <a:pt x="41927" y="40655"/>
                  </a:cubicBezTo>
                  <a:cubicBezTo>
                    <a:pt x="42727" y="40655"/>
                    <a:pt x="43552" y="41278"/>
                    <a:pt x="44796" y="42822"/>
                  </a:cubicBezTo>
                  <a:cubicBezTo>
                    <a:pt x="45917" y="44223"/>
                    <a:pt x="45472" y="45904"/>
                    <a:pt x="44516" y="47420"/>
                  </a:cubicBezTo>
                  <a:cubicBezTo>
                    <a:pt x="45999" y="46579"/>
                    <a:pt x="47054" y="45409"/>
                    <a:pt x="47713" y="44470"/>
                  </a:cubicBezTo>
                  <a:cubicBezTo>
                    <a:pt x="48323" y="43629"/>
                    <a:pt x="48224" y="42492"/>
                    <a:pt x="47532" y="41734"/>
                  </a:cubicBezTo>
                  <a:cubicBezTo>
                    <a:pt x="45719" y="39756"/>
                    <a:pt x="44450" y="37482"/>
                    <a:pt x="44450" y="37482"/>
                  </a:cubicBezTo>
                  <a:cubicBezTo>
                    <a:pt x="58755" y="24676"/>
                    <a:pt x="46741" y="13040"/>
                    <a:pt x="46741" y="13040"/>
                  </a:cubicBezTo>
                  <a:cubicBezTo>
                    <a:pt x="52352" y="8082"/>
                    <a:pt x="46824" y="282"/>
                    <a:pt x="42795" y="282"/>
                  </a:cubicBezTo>
                  <a:cubicBezTo>
                    <a:pt x="42753" y="282"/>
                    <a:pt x="42711" y="282"/>
                    <a:pt x="42670" y="284"/>
                  </a:cubicBezTo>
                  <a:cubicBezTo>
                    <a:pt x="38632" y="465"/>
                    <a:pt x="39439" y="5805"/>
                    <a:pt x="39439" y="5805"/>
                  </a:cubicBezTo>
                  <a:cubicBezTo>
                    <a:pt x="38072" y="4091"/>
                    <a:pt x="35748" y="2130"/>
                    <a:pt x="35748" y="2130"/>
                  </a:cubicBezTo>
                  <a:cubicBezTo>
                    <a:pt x="34891" y="2361"/>
                    <a:pt x="33622" y="3580"/>
                    <a:pt x="33622" y="3580"/>
                  </a:cubicBezTo>
                  <a:cubicBezTo>
                    <a:pt x="30469" y="194"/>
                    <a:pt x="25934" y="1"/>
                    <a:pt x="24937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46"/>
            <p:cNvSpPr/>
            <p:nvPr/>
          </p:nvSpPr>
          <p:spPr>
            <a:xfrm>
              <a:off x="5185750" y="2554850"/>
              <a:ext cx="1598700" cy="1486200"/>
            </a:xfrm>
            <a:custGeom>
              <a:avLst/>
              <a:gdLst/>
              <a:ahLst/>
              <a:cxnLst/>
              <a:rect l="l" t="t" r="r" b="b"/>
              <a:pathLst>
                <a:path w="63948" h="59448" fill="none" extrusionOk="0">
                  <a:moveTo>
                    <a:pt x="40940" y="2374"/>
                  </a:moveTo>
                  <a:cubicBezTo>
                    <a:pt x="40940" y="2374"/>
                    <a:pt x="43264" y="4352"/>
                    <a:pt x="44631" y="6049"/>
                  </a:cubicBezTo>
                  <a:cubicBezTo>
                    <a:pt x="44631" y="6049"/>
                    <a:pt x="43824" y="709"/>
                    <a:pt x="47862" y="528"/>
                  </a:cubicBezTo>
                  <a:cubicBezTo>
                    <a:pt x="51900" y="363"/>
                    <a:pt x="57602" y="8274"/>
                    <a:pt x="51933" y="13284"/>
                  </a:cubicBezTo>
                  <a:cubicBezTo>
                    <a:pt x="51933" y="13284"/>
                    <a:pt x="63947" y="24936"/>
                    <a:pt x="49642" y="37726"/>
                  </a:cubicBezTo>
                  <a:cubicBezTo>
                    <a:pt x="49642" y="37726"/>
                    <a:pt x="50911" y="40000"/>
                    <a:pt x="52724" y="41978"/>
                  </a:cubicBezTo>
                  <a:cubicBezTo>
                    <a:pt x="53416" y="42736"/>
                    <a:pt x="53515" y="43873"/>
                    <a:pt x="52905" y="44714"/>
                  </a:cubicBezTo>
                  <a:cubicBezTo>
                    <a:pt x="52097" y="45851"/>
                    <a:pt x="50729" y="47334"/>
                    <a:pt x="48702" y="48175"/>
                  </a:cubicBezTo>
                  <a:cubicBezTo>
                    <a:pt x="47779" y="48554"/>
                    <a:pt x="46725" y="48241"/>
                    <a:pt x="46131" y="47450"/>
                  </a:cubicBezTo>
                  <a:cubicBezTo>
                    <a:pt x="45357" y="46378"/>
                    <a:pt x="44203" y="44796"/>
                    <a:pt x="43231" y="43428"/>
                  </a:cubicBezTo>
                  <a:cubicBezTo>
                    <a:pt x="43231" y="43428"/>
                    <a:pt x="24030" y="59448"/>
                    <a:pt x="13383" y="39687"/>
                  </a:cubicBezTo>
                  <a:cubicBezTo>
                    <a:pt x="13383" y="39687"/>
                    <a:pt x="9807" y="43675"/>
                    <a:pt x="5637" y="41088"/>
                  </a:cubicBezTo>
                  <a:cubicBezTo>
                    <a:pt x="1" y="37594"/>
                    <a:pt x="33" y="29732"/>
                    <a:pt x="6923" y="30293"/>
                  </a:cubicBezTo>
                  <a:cubicBezTo>
                    <a:pt x="6923" y="30293"/>
                    <a:pt x="5719" y="28365"/>
                    <a:pt x="5192" y="25843"/>
                  </a:cubicBezTo>
                  <a:cubicBezTo>
                    <a:pt x="5192" y="25843"/>
                    <a:pt x="9082" y="21558"/>
                    <a:pt x="13466" y="19218"/>
                  </a:cubicBezTo>
                  <a:cubicBezTo>
                    <a:pt x="13466" y="19218"/>
                    <a:pt x="11916" y="14207"/>
                    <a:pt x="13696" y="11125"/>
                  </a:cubicBezTo>
                  <a:cubicBezTo>
                    <a:pt x="13696" y="11125"/>
                    <a:pt x="14158" y="16136"/>
                    <a:pt x="15954" y="18410"/>
                  </a:cubicBezTo>
                  <a:cubicBezTo>
                    <a:pt x="15954" y="18410"/>
                    <a:pt x="24459" y="12708"/>
                    <a:pt x="27178" y="11026"/>
                  </a:cubicBezTo>
                  <a:cubicBezTo>
                    <a:pt x="27178" y="11026"/>
                    <a:pt x="25612" y="7631"/>
                    <a:pt x="23915" y="6263"/>
                  </a:cubicBezTo>
                  <a:cubicBezTo>
                    <a:pt x="23915" y="6263"/>
                    <a:pt x="27030" y="8093"/>
                    <a:pt x="28711" y="9873"/>
                  </a:cubicBezTo>
                  <a:cubicBezTo>
                    <a:pt x="28711" y="9873"/>
                    <a:pt x="34941" y="5505"/>
                    <a:pt x="36391" y="4879"/>
                  </a:cubicBezTo>
                  <a:cubicBezTo>
                    <a:pt x="36391" y="4879"/>
                    <a:pt x="33606" y="1369"/>
                    <a:pt x="29930" y="248"/>
                  </a:cubicBezTo>
                  <a:cubicBezTo>
                    <a:pt x="29930" y="248"/>
                    <a:pt x="35254" y="1"/>
                    <a:pt x="38814" y="3824"/>
                  </a:cubicBezTo>
                  <a:cubicBezTo>
                    <a:pt x="38814" y="3824"/>
                    <a:pt x="40083" y="2605"/>
                    <a:pt x="40940" y="2374"/>
                  </a:cubicBezTo>
                  <a:close/>
                </a:path>
              </a:pathLst>
            </a:custGeom>
            <a:solidFill>
              <a:schemeClr val="dk1"/>
            </a:solidFill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46"/>
            <p:cNvSpPr/>
            <p:nvPr/>
          </p:nvSpPr>
          <p:spPr>
            <a:xfrm>
              <a:off x="5236850" y="3333175"/>
              <a:ext cx="214275" cy="224575"/>
            </a:xfrm>
            <a:custGeom>
              <a:avLst/>
              <a:gdLst/>
              <a:ahLst/>
              <a:cxnLst/>
              <a:rect l="l" t="t" r="r" b="b"/>
              <a:pathLst>
                <a:path w="8571" h="8983" fill="none" extrusionOk="0">
                  <a:moveTo>
                    <a:pt x="2192" y="6477"/>
                  </a:moveTo>
                  <a:cubicBezTo>
                    <a:pt x="2192" y="6477"/>
                    <a:pt x="0" y="4615"/>
                    <a:pt x="1483" y="2308"/>
                  </a:cubicBezTo>
                  <a:cubicBezTo>
                    <a:pt x="2950" y="0"/>
                    <a:pt x="6378" y="99"/>
                    <a:pt x="7895" y="5423"/>
                  </a:cubicBezTo>
                  <a:cubicBezTo>
                    <a:pt x="7895" y="5423"/>
                    <a:pt x="5620" y="3593"/>
                    <a:pt x="5274" y="5340"/>
                  </a:cubicBezTo>
                  <a:cubicBezTo>
                    <a:pt x="4945" y="7071"/>
                    <a:pt x="6148" y="8983"/>
                    <a:pt x="8570" y="7466"/>
                  </a:cubicBezTo>
                </a:path>
              </a:pathLst>
            </a:custGeom>
            <a:solidFill>
              <a:schemeClr val="dk1"/>
            </a:solidFill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46"/>
            <p:cNvSpPr/>
            <p:nvPr/>
          </p:nvSpPr>
          <p:spPr>
            <a:xfrm>
              <a:off x="6332425" y="2607175"/>
              <a:ext cx="153300" cy="185450"/>
            </a:xfrm>
            <a:custGeom>
              <a:avLst/>
              <a:gdLst/>
              <a:ahLst/>
              <a:cxnLst/>
              <a:rect l="l" t="t" r="r" b="b"/>
              <a:pathLst>
                <a:path w="6132" h="7418" fill="none" extrusionOk="0">
                  <a:moveTo>
                    <a:pt x="5670" y="2374"/>
                  </a:moveTo>
                  <a:cubicBezTo>
                    <a:pt x="5670" y="2374"/>
                    <a:pt x="4253" y="1"/>
                    <a:pt x="2127" y="512"/>
                  </a:cubicBezTo>
                  <a:cubicBezTo>
                    <a:pt x="1" y="1006"/>
                    <a:pt x="1072" y="3627"/>
                    <a:pt x="1484" y="4418"/>
                  </a:cubicBezTo>
                  <a:cubicBezTo>
                    <a:pt x="1896" y="5209"/>
                    <a:pt x="2885" y="6132"/>
                    <a:pt x="2885" y="6132"/>
                  </a:cubicBezTo>
                  <a:cubicBezTo>
                    <a:pt x="2885" y="6132"/>
                    <a:pt x="2802" y="4006"/>
                    <a:pt x="4467" y="4599"/>
                  </a:cubicBezTo>
                  <a:cubicBezTo>
                    <a:pt x="6132" y="5192"/>
                    <a:pt x="5901" y="7219"/>
                    <a:pt x="4747" y="7417"/>
                  </a:cubicBezTo>
                </a:path>
              </a:pathLst>
            </a:custGeom>
            <a:solidFill>
              <a:schemeClr val="dk1"/>
            </a:solidFill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46"/>
            <p:cNvSpPr/>
            <p:nvPr/>
          </p:nvSpPr>
          <p:spPr>
            <a:xfrm>
              <a:off x="5436700" y="3092250"/>
              <a:ext cx="446225" cy="362550"/>
            </a:xfrm>
            <a:custGeom>
              <a:avLst/>
              <a:gdLst/>
              <a:ahLst/>
              <a:cxnLst/>
              <a:rect l="l" t="t" r="r" b="b"/>
              <a:pathLst>
                <a:path w="17849" h="14502" extrusionOk="0">
                  <a:moveTo>
                    <a:pt x="8211" y="1"/>
                  </a:moveTo>
                  <a:cubicBezTo>
                    <a:pt x="6933" y="1"/>
                    <a:pt x="5586" y="421"/>
                    <a:pt x="4268" y="1397"/>
                  </a:cubicBezTo>
                  <a:cubicBezTo>
                    <a:pt x="3082" y="2270"/>
                    <a:pt x="2290" y="3292"/>
                    <a:pt x="1845" y="4396"/>
                  </a:cubicBezTo>
                  <a:cubicBezTo>
                    <a:pt x="0" y="8906"/>
                    <a:pt x="3842" y="14501"/>
                    <a:pt x="8385" y="14501"/>
                  </a:cubicBezTo>
                  <a:cubicBezTo>
                    <a:pt x="9604" y="14501"/>
                    <a:pt x="10873" y="14099"/>
                    <a:pt x="12097" y="13164"/>
                  </a:cubicBezTo>
                  <a:cubicBezTo>
                    <a:pt x="17849" y="8797"/>
                    <a:pt x="14503" y="1117"/>
                    <a:pt x="9344" y="111"/>
                  </a:cubicBezTo>
                  <a:cubicBezTo>
                    <a:pt x="8975" y="39"/>
                    <a:pt x="8596" y="1"/>
                    <a:pt x="8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46"/>
            <p:cNvSpPr/>
            <p:nvPr/>
          </p:nvSpPr>
          <p:spPr>
            <a:xfrm>
              <a:off x="5481225" y="3092250"/>
              <a:ext cx="290450" cy="254525"/>
            </a:xfrm>
            <a:custGeom>
              <a:avLst/>
              <a:gdLst/>
              <a:ahLst/>
              <a:cxnLst/>
              <a:rect l="l" t="t" r="r" b="b"/>
              <a:pathLst>
                <a:path w="11618" h="10181" extrusionOk="0">
                  <a:moveTo>
                    <a:pt x="6430" y="1"/>
                  </a:moveTo>
                  <a:cubicBezTo>
                    <a:pt x="5152" y="1"/>
                    <a:pt x="3805" y="421"/>
                    <a:pt x="2487" y="1397"/>
                  </a:cubicBezTo>
                  <a:cubicBezTo>
                    <a:pt x="1301" y="2270"/>
                    <a:pt x="509" y="3292"/>
                    <a:pt x="64" y="4396"/>
                  </a:cubicBezTo>
                  <a:cubicBezTo>
                    <a:pt x="0" y="7253"/>
                    <a:pt x="2297" y="10181"/>
                    <a:pt x="5120" y="10181"/>
                  </a:cubicBezTo>
                  <a:cubicBezTo>
                    <a:pt x="5912" y="10181"/>
                    <a:pt x="6746" y="9950"/>
                    <a:pt x="7580" y="9423"/>
                  </a:cubicBezTo>
                  <a:cubicBezTo>
                    <a:pt x="11618" y="6885"/>
                    <a:pt x="10513" y="1924"/>
                    <a:pt x="7563" y="111"/>
                  </a:cubicBezTo>
                  <a:cubicBezTo>
                    <a:pt x="7194" y="39"/>
                    <a:pt x="6815" y="1"/>
                    <a:pt x="6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46"/>
            <p:cNvSpPr/>
            <p:nvPr/>
          </p:nvSpPr>
          <p:spPr>
            <a:xfrm>
              <a:off x="5941525" y="2741600"/>
              <a:ext cx="445725" cy="362775"/>
            </a:xfrm>
            <a:custGeom>
              <a:avLst/>
              <a:gdLst/>
              <a:ahLst/>
              <a:cxnLst/>
              <a:rect l="l" t="t" r="r" b="b"/>
              <a:pathLst>
                <a:path w="17829" h="14511" extrusionOk="0">
                  <a:moveTo>
                    <a:pt x="8205" y="1"/>
                  </a:moveTo>
                  <a:cubicBezTo>
                    <a:pt x="7078" y="1"/>
                    <a:pt x="5879" y="321"/>
                    <a:pt x="4660" y="1068"/>
                  </a:cubicBezTo>
                  <a:cubicBezTo>
                    <a:pt x="3160" y="1974"/>
                    <a:pt x="2204" y="3161"/>
                    <a:pt x="1710" y="4463"/>
                  </a:cubicBezTo>
                  <a:cubicBezTo>
                    <a:pt x="1" y="8870"/>
                    <a:pt x="3539" y="14510"/>
                    <a:pt x="8100" y="14510"/>
                  </a:cubicBezTo>
                  <a:cubicBezTo>
                    <a:pt x="9168" y="14510"/>
                    <a:pt x="10292" y="14201"/>
                    <a:pt x="11417" y="13495"/>
                  </a:cubicBezTo>
                  <a:cubicBezTo>
                    <a:pt x="17829" y="9457"/>
                    <a:pt x="14598" y="887"/>
                    <a:pt x="9061" y="63"/>
                  </a:cubicBezTo>
                  <a:cubicBezTo>
                    <a:pt x="8781" y="22"/>
                    <a:pt x="8495" y="1"/>
                    <a:pt x="8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46"/>
            <p:cNvSpPr/>
            <p:nvPr/>
          </p:nvSpPr>
          <p:spPr>
            <a:xfrm>
              <a:off x="5424325" y="3087200"/>
              <a:ext cx="458600" cy="444600"/>
            </a:xfrm>
            <a:custGeom>
              <a:avLst/>
              <a:gdLst/>
              <a:ahLst/>
              <a:cxnLst/>
              <a:rect l="l" t="t" r="r" b="b"/>
              <a:pathLst>
                <a:path w="18344" h="17784" fill="none" extrusionOk="0">
                  <a:moveTo>
                    <a:pt x="12592" y="13366"/>
                  </a:moveTo>
                  <a:cubicBezTo>
                    <a:pt x="6807" y="17783"/>
                    <a:pt x="0" y="10317"/>
                    <a:pt x="2340" y="4598"/>
                  </a:cubicBezTo>
                  <a:cubicBezTo>
                    <a:pt x="2785" y="3494"/>
                    <a:pt x="3577" y="2472"/>
                    <a:pt x="4763" y="1599"/>
                  </a:cubicBezTo>
                  <a:cubicBezTo>
                    <a:pt x="6477" y="330"/>
                    <a:pt x="8241" y="0"/>
                    <a:pt x="9839" y="313"/>
                  </a:cubicBezTo>
                  <a:cubicBezTo>
                    <a:pt x="14998" y="1319"/>
                    <a:pt x="18344" y="8999"/>
                    <a:pt x="12592" y="13366"/>
                  </a:cubicBezTo>
                  <a:close/>
                </a:path>
              </a:pathLst>
            </a:custGeom>
            <a:solidFill>
              <a:schemeClr val="dk1"/>
            </a:solidFill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46"/>
            <p:cNvSpPr/>
            <p:nvPr/>
          </p:nvSpPr>
          <p:spPr>
            <a:xfrm>
              <a:off x="5931525" y="2738200"/>
              <a:ext cx="455725" cy="433900"/>
            </a:xfrm>
            <a:custGeom>
              <a:avLst/>
              <a:gdLst/>
              <a:ahLst/>
              <a:cxnLst/>
              <a:rect l="l" t="t" r="r" b="b"/>
              <a:pathLst>
                <a:path w="18229" h="17356" fill="none" extrusionOk="0">
                  <a:moveTo>
                    <a:pt x="11817" y="13631"/>
                  </a:moveTo>
                  <a:cubicBezTo>
                    <a:pt x="5884" y="17355"/>
                    <a:pt x="0" y="10038"/>
                    <a:pt x="2110" y="4599"/>
                  </a:cubicBezTo>
                  <a:cubicBezTo>
                    <a:pt x="2604" y="3297"/>
                    <a:pt x="3560" y="2110"/>
                    <a:pt x="5060" y="1204"/>
                  </a:cubicBezTo>
                  <a:cubicBezTo>
                    <a:pt x="6593" y="264"/>
                    <a:pt x="8093" y="1"/>
                    <a:pt x="9461" y="199"/>
                  </a:cubicBezTo>
                  <a:cubicBezTo>
                    <a:pt x="14998" y="1023"/>
                    <a:pt x="18229" y="9593"/>
                    <a:pt x="11817" y="13631"/>
                  </a:cubicBezTo>
                  <a:close/>
                </a:path>
              </a:pathLst>
            </a:custGeom>
            <a:solidFill>
              <a:schemeClr val="dk1"/>
            </a:solidFill>
            <a:ln w="11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46"/>
            <p:cNvSpPr/>
            <p:nvPr/>
          </p:nvSpPr>
          <p:spPr>
            <a:xfrm>
              <a:off x="5982975" y="2741600"/>
              <a:ext cx="291800" cy="255675"/>
            </a:xfrm>
            <a:custGeom>
              <a:avLst/>
              <a:gdLst/>
              <a:ahLst/>
              <a:cxnLst/>
              <a:rect l="l" t="t" r="r" b="b"/>
              <a:pathLst>
                <a:path w="11672" h="10227" extrusionOk="0">
                  <a:moveTo>
                    <a:pt x="6547" y="1"/>
                  </a:moveTo>
                  <a:cubicBezTo>
                    <a:pt x="5420" y="1"/>
                    <a:pt x="4221" y="321"/>
                    <a:pt x="3002" y="1068"/>
                  </a:cubicBezTo>
                  <a:cubicBezTo>
                    <a:pt x="1502" y="1974"/>
                    <a:pt x="546" y="3161"/>
                    <a:pt x="52" y="4463"/>
                  </a:cubicBezTo>
                  <a:cubicBezTo>
                    <a:pt x="1" y="7320"/>
                    <a:pt x="2290" y="10226"/>
                    <a:pt x="5108" y="10226"/>
                  </a:cubicBezTo>
                  <a:cubicBezTo>
                    <a:pt x="5900" y="10226"/>
                    <a:pt x="6733" y="9997"/>
                    <a:pt x="7567" y="9473"/>
                  </a:cubicBezTo>
                  <a:cubicBezTo>
                    <a:pt x="11671" y="6886"/>
                    <a:pt x="10452" y="1810"/>
                    <a:pt x="7403" y="63"/>
                  </a:cubicBezTo>
                  <a:cubicBezTo>
                    <a:pt x="7123" y="22"/>
                    <a:pt x="6837" y="1"/>
                    <a:pt x="6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46"/>
            <p:cNvSpPr/>
            <p:nvPr/>
          </p:nvSpPr>
          <p:spPr>
            <a:xfrm>
              <a:off x="5899375" y="3112325"/>
              <a:ext cx="105925" cy="99325"/>
            </a:xfrm>
            <a:custGeom>
              <a:avLst/>
              <a:gdLst/>
              <a:ahLst/>
              <a:cxnLst/>
              <a:rect l="l" t="t" r="r" b="b"/>
              <a:pathLst>
                <a:path w="4237" h="3973" extrusionOk="0">
                  <a:moveTo>
                    <a:pt x="1913" y="1"/>
                  </a:moveTo>
                  <a:cubicBezTo>
                    <a:pt x="1550" y="1"/>
                    <a:pt x="1171" y="50"/>
                    <a:pt x="825" y="248"/>
                  </a:cubicBezTo>
                  <a:cubicBezTo>
                    <a:pt x="660" y="363"/>
                    <a:pt x="495" y="528"/>
                    <a:pt x="396" y="693"/>
                  </a:cubicBezTo>
                  <a:cubicBezTo>
                    <a:pt x="298" y="841"/>
                    <a:pt x="232" y="1006"/>
                    <a:pt x="166" y="1187"/>
                  </a:cubicBezTo>
                  <a:cubicBezTo>
                    <a:pt x="50" y="1533"/>
                    <a:pt x="1" y="1879"/>
                    <a:pt x="17" y="2225"/>
                  </a:cubicBezTo>
                  <a:cubicBezTo>
                    <a:pt x="17" y="2572"/>
                    <a:pt x="83" y="2918"/>
                    <a:pt x="199" y="3247"/>
                  </a:cubicBezTo>
                  <a:cubicBezTo>
                    <a:pt x="265" y="3396"/>
                    <a:pt x="330" y="3560"/>
                    <a:pt x="446" y="3709"/>
                  </a:cubicBezTo>
                  <a:cubicBezTo>
                    <a:pt x="545" y="3841"/>
                    <a:pt x="693" y="3972"/>
                    <a:pt x="874" y="3972"/>
                  </a:cubicBezTo>
                  <a:cubicBezTo>
                    <a:pt x="710" y="3907"/>
                    <a:pt x="644" y="3758"/>
                    <a:pt x="578" y="3626"/>
                  </a:cubicBezTo>
                  <a:cubicBezTo>
                    <a:pt x="512" y="3478"/>
                    <a:pt x="479" y="3330"/>
                    <a:pt x="462" y="3181"/>
                  </a:cubicBezTo>
                  <a:cubicBezTo>
                    <a:pt x="413" y="2868"/>
                    <a:pt x="413" y="2555"/>
                    <a:pt x="446" y="2242"/>
                  </a:cubicBezTo>
                  <a:cubicBezTo>
                    <a:pt x="479" y="1929"/>
                    <a:pt x="545" y="1632"/>
                    <a:pt x="660" y="1368"/>
                  </a:cubicBezTo>
                  <a:cubicBezTo>
                    <a:pt x="710" y="1237"/>
                    <a:pt x="775" y="1105"/>
                    <a:pt x="858" y="973"/>
                  </a:cubicBezTo>
                  <a:cubicBezTo>
                    <a:pt x="924" y="858"/>
                    <a:pt x="1006" y="792"/>
                    <a:pt x="1122" y="726"/>
                  </a:cubicBezTo>
                  <a:cubicBezTo>
                    <a:pt x="1336" y="594"/>
                    <a:pt x="1633" y="528"/>
                    <a:pt x="1913" y="511"/>
                  </a:cubicBezTo>
                  <a:cubicBezTo>
                    <a:pt x="1966" y="509"/>
                    <a:pt x="2020" y="507"/>
                    <a:pt x="2073" y="507"/>
                  </a:cubicBezTo>
                  <a:cubicBezTo>
                    <a:pt x="2328" y="507"/>
                    <a:pt x="2576" y="539"/>
                    <a:pt x="2836" y="594"/>
                  </a:cubicBezTo>
                  <a:cubicBezTo>
                    <a:pt x="3132" y="660"/>
                    <a:pt x="3429" y="742"/>
                    <a:pt x="3693" y="907"/>
                  </a:cubicBezTo>
                  <a:cubicBezTo>
                    <a:pt x="3956" y="1039"/>
                    <a:pt x="4204" y="1270"/>
                    <a:pt x="4154" y="1616"/>
                  </a:cubicBezTo>
                  <a:cubicBezTo>
                    <a:pt x="4237" y="1484"/>
                    <a:pt x="4237" y="1286"/>
                    <a:pt x="4171" y="1105"/>
                  </a:cubicBezTo>
                  <a:cubicBezTo>
                    <a:pt x="4105" y="940"/>
                    <a:pt x="3989" y="808"/>
                    <a:pt x="3857" y="676"/>
                  </a:cubicBezTo>
                  <a:cubicBezTo>
                    <a:pt x="3594" y="446"/>
                    <a:pt x="3281" y="281"/>
                    <a:pt x="2951" y="182"/>
                  </a:cubicBezTo>
                  <a:cubicBezTo>
                    <a:pt x="2621" y="50"/>
                    <a:pt x="2259" y="1"/>
                    <a:pt x="19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46"/>
            <p:cNvSpPr/>
            <p:nvPr/>
          </p:nvSpPr>
          <p:spPr>
            <a:xfrm>
              <a:off x="5878375" y="3221925"/>
              <a:ext cx="325925" cy="297075"/>
            </a:xfrm>
            <a:custGeom>
              <a:avLst/>
              <a:gdLst/>
              <a:ahLst/>
              <a:cxnLst/>
              <a:rect l="l" t="t" r="r" b="b"/>
              <a:pathLst>
                <a:path w="13037" h="11883" extrusionOk="0">
                  <a:moveTo>
                    <a:pt x="11702" y="0"/>
                  </a:moveTo>
                  <a:cubicBezTo>
                    <a:pt x="11570" y="182"/>
                    <a:pt x="11438" y="363"/>
                    <a:pt x="11290" y="544"/>
                  </a:cubicBezTo>
                  <a:cubicBezTo>
                    <a:pt x="9493" y="2769"/>
                    <a:pt x="6362" y="5489"/>
                    <a:pt x="973" y="7532"/>
                  </a:cubicBezTo>
                  <a:cubicBezTo>
                    <a:pt x="643" y="7648"/>
                    <a:pt x="330" y="7763"/>
                    <a:pt x="0" y="7878"/>
                  </a:cubicBezTo>
                  <a:cubicBezTo>
                    <a:pt x="1368" y="8933"/>
                    <a:pt x="4285" y="10993"/>
                    <a:pt x="7071" y="11669"/>
                  </a:cubicBezTo>
                  <a:cubicBezTo>
                    <a:pt x="7631" y="11805"/>
                    <a:pt x="8185" y="11882"/>
                    <a:pt x="8719" y="11882"/>
                  </a:cubicBezTo>
                  <a:cubicBezTo>
                    <a:pt x="9742" y="11882"/>
                    <a:pt x="10692" y="11598"/>
                    <a:pt x="11471" y="10894"/>
                  </a:cubicBezTo>
                  <a:cubicBezTo>
                    <a:pt x="12658" y="9823"/>
                    <a:pt x="13037" y="8126"/>
                    <a:pt x="13004" y="6296"/>
                  </a:cubicBezTo>
                  <a:cubicBezTo>
                    <a:pt x="12938" y="4137"/>
                    <a:pt x="12312" y="1780"/>
                    <a:pt x="11702" y="0"/>
                  </a:cubicBezTo>
                  <a:close/>
                </a:path>
              </a:pathLst>
            </a:custGeom>
            <a:solidFill>
              <a:srgbClr val="890D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46"/>
            <p:cNvSpPr/>
            <p:nvPr/>
          </p:nvSpPr>
          <p:spPr>
            <a:xfrm>
              <a:off x="6055125" y="3379325"/>
              <a:ext cx="149175" cy="139675"/>
            </a:xfrm>
            <a:custGeom>
              <a:avLst/>
              <a:gdLst/>
              <a:ahLst/>
              <a:cxnLst/>
              <a:rect l="l" t="t" r="r" b="b"/>
              <a:pathLst>
                <a:path w="5967" h="5587" extrusionOk="0">
                  <a:moveTo>
                    <a:pt x="5934" y="0"/>
                  </a:moveTo>
                  <a:cubicBezTo>
                    <a:pt x="3610" y="363"/>
                    <a:pt x="3066" y="3033"/>
                    <a:pt x="3066" y="3033"/>
                  </a:cubicBezTo>
                  <a:cubicBezTo>
                    <a:pt x="1072" y="3231"/>
                    <a:pt x="281" y="4533"/>
                    <a:pt x="1" y="5373"/>
                  </a:cubicBezTo>
                  <a:cubicBezTo>
                    <a:pt x="561" y="5509"/>
                    <a:pt x="1115" y="5586"/>
                    <a:pt x="1649" y="5586"/>
                  </a:cubicBezTo>
                  <a:cubicBezTo>
                    <a:pt x="2672" y="5586"/>
                    <a:pt x="3622" y="5302"/>
                    <a:pt x="4401" y="4598"/>
                  </a:cubicBezTo>
                  <a:cubicBezTo>
                    <a:pt x="5588" y="3527"/>
                    <a:pt x="5967" y="1830"/>
                    <a:pt x="5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46"/>
            <p:cNvSpPr/>
            <p:nvPr/>
          </p:nvSpPr>
          <p:spPr>
            <a:xfrm>
              <a:off x="5902675" y="3235525"/>
              <a:ext cx="274450" cy="208675"/>
            </a:xfrm>
            <a:custGeom>
              <a:avLst/>
              <a:gdLst/>
              <a:ahLst/>
              <a:cxnLst/>
              <a:rect l="l" t="t" r="r" b="b"/>
              <a:pathLst>
                <a:path w="10978" h="8347" extrusionOk="0">
                  <a:moveTo>
                    <a:pt x="10318" y="0"/>
                  </a:moveTo>
                  <a:cubicBezTo>
                    <a:pt x="8521" y="2225"/>
                    <a:pt x="5390" y="4945"/>
                    <a:pt x="1" y="6988"/>
                  </a:cubicBezTo>
                  <a:cubicBezTo>
                    <a:pt x="482" y="7530"/>
                    <a:pt x="1417" y="8346"/>
                    <a:pt x="2492" y="8346"/>
                  </a:cubicBezTo>
                  <a:cubicBezTo>
                    <a:pt x="2594" y="8346"/>
                    <a:pt x="2698" y="8339"/>
                    <a:pt x="2803" y="8323"/>
                  </a:cubicBezTo>
                  <a:cubicBezTo>
                    <a:pt x="4533" y="8060"/>
                    <a:pt x="10054" y="4533"/>
                    <a:pt x="10664" y="2918"/>
                  </a:cubicBezTo>
                  <a:cubicBezTo>
                    <a:pt x="10977" y="2126"/>
                    <a:pt x="10680" y="973"/>
                    <a:pt x="10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46"/>
            <p:cNvSpPr/>
            <p:nvPr/>
          </p:nvSpPr>
          <p:spPr>
            <a:xfrm>
              <a:off x="5878375" y="3221925"/>
              <a:ext cx="325925" cy="301625"/>
            </a:xfrm>
            <a:custGeom>
              <a:avLst/>
              <a:gdLst/>
              <a:ahLst/>
              <a:cxnLst/>
              <a:rect l="l" t="t" r="r" b="b"/>
              <a:pathLst>
                <a:path w="13037" h="12065" fill="none" extrusionOk="0">
                  <a:moveTo>
                    <a:pt x="13004" y="6296"/>
                  </a:moveTo>
                  <a:cubicBezTo>
                    <a:pt x="13037" y="8126"/>
                    <a:pt x="12658" y="9823"/>
                    <a:pt x="11471" y="10894"/>
                  </a:cubicBezTo>
                  <a:cubicBezTo>
                    <a:pt x="10285" y="11966"/>
                    <a:pt x="8702" y="12065"/>
                    <a:pt x="7071" y="11669"/>
                  </a:cubicBezTo>
                  <a:cubicBezTo>
                    <a:pt x="4285" y="10993"/>
                    <a:pt x="1368" y="8933"/>
                    <a:pt x="0" y="7878"/>
                  </a:cubicBezTo>
                  <a:cubicBezTo>
                    <a:pt x="330" y="7763"/>
                    <a:pt x="643" y="7648"/>
                    <a:pt x="973" y="7532"/>
                  </a:cubicBezTo>
                  <a:cubicBezTo>
                    <a:pt x="6362" y="5489"/>
                    <a:pt x="9493" y="2769"/>
                    <a:pt x="11290" y="544"/>
                  </a:cubicBezTo>
                  <a:cubicBezTo>
                    <a:pt x="11438" y="363"/>
                    <a:pt x="11570" y="182"/>
                    <a:pt x="11702" y="0"/>
                  </a:cubicBezTo>
                  <a:cubicBezTo>
                    <a:pt x="12312" y="1780"/>
                    <a:pt x="12938" y="4137"/>
                    <a:pt x="13004" y="6296"/>
                  </a:cubicBezTo>
                  <a:close/>
                </a:path>
              </a:pathLst>
            </a:custGeom>
            <a:solidFill>
              <a:schemeClr val="dk1"/>
            </a:solidFill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46"/>
            <p:cNvSpPr/>
            <p:nvPr/>
          </p:nvSpPr>
          <p:spPr>
            <a:xfrm>
              <a:off x="5805450" y="3405275"/>
              <a:ext cx="27200" cy="62650"/>
            </a:xfrm>
            <a:custGeom>
              <a:avLst/>
              <a:gdLst/>
              <a:ahLst/>
              <a:cxnLst/>
              <a:rect l="l" t="t" r="r" b="b"/>
              <a:pathLst>
                <a:path w="1088" h="2506" fill="none" extrusionOk="0">
                  <a:moveTo>
                    <a:pt x="923" y="1"/>
                  </a:moveTo>
                  <a:cubicBezTo>
                    <a:pt x="923" y="1"/>
                    <a:pt x="0" y="1121"/>
                    <a:pt x="1088" y="2506"/>
                  </a:cubicBezTo>
                </a:path>
              </a:pathLst>
            </a:custGeom>
            <a:solidFill>
              <a:schemeClr val="dk1"/>
            </a:solidFill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46"/>
            <p:cNvSpPr/>
            <p:nvPr/>
          </p:nvSpPr>
          <p:spPr>
            <a:xfrm>
              <a:off x="6181625" y="3118100"/>
              <a:ext cx="53575" cy="40800"/>
            </a:xfrm>
            <a:custGeom>
              <a:avLst/>
              <a:gdLst/>
              <a:ahLst/>
              <a:cxnLst/>
              <a:rect l="l" t="t" r="r" b="b"/>
              <a:pathLst>
                <a:path w="2143" h="1632" fill="none" extrusionOk="0">
                  <a:moveTo>
                    <a:pt x="0" y="396"/>
                  </a:moveTo>
                  <a:cubicBezTo>
                    <a:pt x="0" y="396"/>
                    <a:pt x="1352" y="0"/>
                    <a:pt x="2143" y="1632"/>
                  </a:cubicBezTo>
                </a:path>
              </a:pathLst>
            </a:custGeom>
            <a:solidFill>
              <a:schemeClr val="dk1"/>
            </a:solidFill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46"/>
            <p:cNvSpPr/>
            <p:nvPr/>
          </p:nvSpPr>
          <p:spPr>
            <a:xfrm>
              <a:off x="5819450" y="3135400"/>
              <a:ext cx="397225" cy="302050"/>
            </a:xfrm>
            <a:custGeom>
              <a:avLst/>
              <a:gdLst/>
              <a:ahLst/>
              <a:cxnLst/>
              <a:rect l="l" t="t" r="r" b="b"/>
              <a:pathLst>
                <a:path w="15889" h="12082" fill="none" extrusionOk="0">
                  <a:moveTo>
                    <a:pt x="1" y="12081"/>
                  </a:moveTo>
                  <a:cubicBezTo>
                    <a:pt x="825" y="11850"/>
                    <a:pt x="1616" y="11603"/>
                    <a:pt x="2357" y="11339"/>
                  </a:cubicBezTo>
                  <a:cubicBezTo>
                    <a:pt x="8801" y="9114"/>
                    <a:pt x="12262" y="5901"/>
                    <a:pt x="14059" y="3461"/>
                  </a:cubicBezTo>
                  <a:cubicBezTo>
                    <a:pt x="15526" y="1484"/>
                    <a:pt x="15888" y="0"/>
                    <a:pt x="15888" y="0"/>
                  </a:cubicBezTo>
                </a:path>
              </a:pathLst>
            </a:custGeom>
            <a:solidFill>
              <a:schemeClr val="dk1"/>
            </a:solidFill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46"/>
            <p:cNvSpPr/>
            <p:nvPr/>
          </p:nvSpPr>
          <p:spPr>
            <a:xfrm>
              <a:off x="5539050" y="3466650"/>
              <a:ext cx="280225" cy="185175"/>
            </a:xfrm>
            <a:custGeom>
              <a:avLst/>
              <a:gdLst/>
              <a:ahLst/>
              <a:cxnLst/>
              <a:rect l="l" t="t" r="r" b="b"/>
              <a:pathLst>
                <a:path w="11209" h="7407" extrusionOk="0">
                  <a:moveTo>
                    <a:pt x="7786" y="0"/>
                  </a:moveTo>
                  <a:cubicBezTo>
                    <a:pt x="4793" y="0"/>
                    <a:pt x="0" y="4293"/>
                    <a:pt x="1954" y="6577"/>
                  </a:cubicBezTo>
                  <a:cubicBezTo>
                    <a:pt x="2451" y="7158"/>
                    <a:pt x="3144" y="7407"/>
                    <a:pt x="3915" y="7407"/>
                  </a:cubicBezTo>
                  <a:cubicBezTo>
                    <a:pt x="6952" y="7407"/>
                    <a:pt x="11208" y="3546"/>
                    <a:pt x="9552" y="891"/>
                  </a:cubicBezTo>
                  <a:cubicBezTo>
                    <a:pt x="9162" y="265"/>
                    <a:pt x="8529" y="0"/>
                    <a:pt x="7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46"/>
            <p:cNvSpPr/>
            <p:nvPr/>
          </p:nvSpPr>
          <p:spPr>
            <a:xfrm>
              <a:off x="6278275" y="2929525"/>
              <a:ext cx="280550" cy="185075"/>
            </a:xfrm>
            <a:custGeom>
              <a:avLst/>
              <a:gdLst/>
              <a:ahLst/>
              <a:cxnLst/>
              <a:rect l="l" t="t" r="r" b="b"/>
              <a:pathLst>
                <a:path w="11222" h="7403" extrusionOk="0">
                  <a:moveTo>
                    <a:pt x="7804" y="0"/>
                  </a:moveTo>
                  <a:cubicBezTo>
                    <a:pt x="4808" y="0"/>
                    <a:pt x="1" y="4286"/>
                    <a:pt x="1969" y="6571"/>
                  </a:cubicBezTo>
                  <a:cubicBezTo>
                    <a:pt x="2464" y="7153"/>
                    <a:pt x="3156" y="7402"/>
                    <a:pt x="3928" y="7402"/>
                  </a:cubicBezTo>
                  <a:cubicBezTo>
                    <a:pt x="6960" y="7402"/>
                    <a:pt x="11222" y="3552"/>
                    <a:pt x="9567" y="885"/>
                  </a:cubicBezTo>
                  <a:cubicBezTo>
                    <a:pt x="9177" y="263"/>
                    <a:pt x="8546" y="0"/>
                    <a:pt x="7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46"/>
            <p:cNvSpPr/>
            <p:nvPr/>
          </p:nvSpPr>
          <p:spPr>
            <a:xfrm>
              <a:off x="5344975" y="2953500"/>
              <a:ext cx="175200" cy="145450"/>
            </a:xfrm>
            <a:custGeom>
              <a:avLst/>
              <a:gdLst/>
              <a:ahLst/>
              <a:cxnLst/>
              <a:rect l="l" t="t" r="r" b="b"/>
              <a:pathLst>
                <a:path w="7008" h="5818" extrusionOk="0">
                  <a:moveTo>
                    <a:pt x="4570" y="1"/>
                  </a:moveTo>
                  <a:cubicBezTo>
                    <a:pt x="3835" y="1"/>
                    <a:pt x="3011" y="189"/>
                    <a:pt x="2218" y="701"/>
                  </a:cubicBezTo>
                  <a:cubicBezTo>
                    <a:pt x="1" y="2147"/>
                    <a:pt x="431" y="5817"/>
                    <a:pt x="912" y="5817"/>
                  </a:cubicBezTo>
                  <a:cubicBezTo>
                    <a:pt x="924" y="5817"/>
                    <a:pt x="937" y="5815"/>
                    <a:pt x="949" y="5810"/>
                  </a:cubicBezTo>
                  <a:cubicBezTo>
                    <a:pt x="1856" y="5414"/>
                    <a:pt x="2531" y="3618"/>
                    <a:pt x="3899" y="2695"/>
                  </a:cubicBezTo>
                  <a:cubicBezTo>
                    <a:pt x="5267" y="1755"/>
                    <a:pt x="6882" y="1805"/>
                    <a:pt x="6965" y="1113"/>
                  </a:cubicBezTo>
                  <a:cubicBezTo>
                    <a:pt x="7008" y="662"/>
                    <a:pt x="5945" y="1"/>
                    <a:pt x="4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46"/>
            <p:cNvSpPr/>
            <p:nvPr/>
          </p:nvSpPr>
          <p:spPr>
            <a:xfrm>
              <a:off x="5886500" y="2627825"/>
              <a:ext cx="175075" cy="145225"/>
            </a:xfrm>
            <a:custGeom>
              <a:avLst/>
              <a:gdLst/>
              <a:ahLst/>
              <a:cxnLst/>
              <a:rect l="l" t="t" r="r" b="b"/>
              <a:pathLst>
                <a:path w="7003" h="5809" extrusionOk="0">
                  <a:moveTo>
                    <a:pt x="4572" y="0"/>
                  </a:moveTo>
                  <a:cubicBezTo>
                    <a:pt x="3837" y="0"/>
                    <a:pt x="3011" y="191"/>
                    <a:pt x="2213" y="708"/>
                  </a:cubicBezTo>
                  <a:cubicBezTo>
                    <a:pt x="0" y="2135"/>
                    <a:pt x="424" y="5809"/>
                    <a:pt x="904" y="5809"/>
                  </a:cubicBezTo>
                  <a:cubicBezTo>
                    <a:pt x="918" y="5809"/>
                    <a:pt x="931" y="5806"/>
                    <a:pt x="944" y="5800"/>
                  </a:cubicBezTo>
                  <a:cubicBezTo>
                    <a:pt x="1851" y="5405"/>
                    <a:pt x="2527" y="3625"/>
                    <a:pt x="3895" y="2685"/>
                  </a:cubicBezTo>
                  <a:cubicBezTo>
                    <a:pt x="5279" y="1762"/>
                    <a:pt x="6894" y="1812"/>
                    <a:pt x="6960" y="1120"/>
                  </a:cubicBezTo>
                  <a:cubicBezTo>
                    <a:pt x="7003" y="668"/>
                    <a:pt x="5947" y="0"/>
                    <a:pt x="4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46"/>
          <p:cNvGrpSpPr/>
          <p:nvPr/>
        </p:nvGrpSpPr>
        <p:grpSpPr>
          <a:xfrm>
            <a:off x="663280" y="1146263"/>
            <a:ext cx="874861" cy="757967"/>
            <a:chOff x="636425" y="1093375"/>
            <a:chExt cx="1007750" cy="873100"/>
          </a:xfrm>
        </p:grpSpPr>
        <p:sp>
          <p:nvSpPr>
            <p:cNvPr id="2368" name="Google Shape;2368;p46"/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extrusionOk="0">
                  <a:moveTo>
                    <a:pt x="1" y="1"/>
                  </a:moveTo>
                  <a:lnTo>
                    <a:pt x="937" y="10363"/>
                  </a:ln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46"/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fill="none" extrusionOk="0">
                  <a:moveTo>
                    <a:pt x="937" y="10363"/>
                  </a:move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46"/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extrusionOk="0">
                  <a:moveTo>
                    <a:pt x="40310" y="1"/>
                  </a:moveTo>
                  <a:lnTo>
                    <a:pt x="0" y="14563"/>
                  </a:lnTo>
                  <a:lnTo>
                    <a:pt x="7920" y="19996"/>
                  </a:lnTo>
                  <a:lnTo>
                    <a:pt x="403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46"/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lnTo>
                    <a:pt x="26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46"/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fill="none" extrusionOk="0">
                  <a:moveTo>
                    <a:pt x="40310" y="1"/>
                  </a:moveTo>
                  <a:lnTo>
                    <a:pt x="7920" y="19996"/>
                  </a:lnTo>
                  <a:lnTo>
                    <a:pt x="0" y="14563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46"/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fill="none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46"/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extrusionOk="0">
                  <a:moveTo>
                    <a:pt x="32390" y="1"/>
                  </a:moveTo>
                  <a:lnTo>
                    <a:pt x="0" y="19996"/>
                  </a:ln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46"/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fill="none" extrusionOk="0">
                  <a:moveTo>
                    <a:pt x="0" y="19996"/>
                  </a:move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2968;p67">
            <a:extLst>
              <a:ext uri="{FF2B5EF4-FFF2-40B4-BE49-F238E27FC236}">
                <a16:creationId xmlns:a16="http://schemas.microsoft.com/office/drawing/2014/main" xmlns="" id="{0182EE71-8E78-4A62-9E0C-B89EBFC19E1A}"/>
              </a:ext>
            </a:extLst>
          </p:cNvPr>
          <p:cNvGrpSpPr/>
          <p:nvPr/>
        </p:nvGrpSpPr>
        <p:grpSpPr>
          <a:xfrm rot="-1297423" flipH="1">
            <a:off x="9684498" y="-1460469"/>
            <a:ext cx="3338120" cy="3700771"/>
            <a:chOff x="-423200" y="430025"/>
            <a:chExt cx="3060575" cy="3393075"/>
          </a:xfrm>
        </p:grpSpPr>
        <p:sp>
          <p:nvSpPr>
            <p:cNvPr id="147" name="Google Shape;2969;p67">
              <a:extLst>
                <a:ext uri="{FF2B5EF4-FFF2-40B4-BE49-F238E27FC236}">
                  <a16:creationId xmlns:a16="http://schemas.microsoft.com/office/drawing/2014/main" xmlns="" id="{F32AD7D9-67E0-430D-98A9-4B4777B406CF}"/>
                </a:ext>
              </a:extLst>
            </p:cNvPr>
            <p:cNvSpPr/>
            <p:nvPr/>
          </p:nvSpPr>
          <p:spPr>
            <a:xfrm>
              <a:off x="-423200" y="559000"/>
              <a:ext cx="2315225" cy="1905675"/>
            </a:xfrm>
            <a:custGeom>
              <a:avLst/>
              <a:gdLst/>
              <a:ahLst/>
              <a:cxnLst/>
              <a:rect l="l" t="t" r="r" b="b"/>
              <a:pathLst>
                <a:path w="92609" h="76227" extrusionOk="0">
                  <a:moveTo>
                    <a:pt x="42557" y="1"/>
                  </a:moveTo>
                  <a:cubicBezTo>
                    <a:pt x="36940" y="1"/>
                    <a:pt x="30914" y="2334"/>
                    <a:pt x="25184" y="7747"/>
                  </a:cubicBezTo>
                  <a:cubicBezTo>
                    <a:pt x="13878" y="18426"/>
                    <a:pt x="1" y="29271"/>
                    <a:pt x="16614" y="50169"/>
                  </a:cubicBezTo>
                  <a:cubicBezTo>
                    <a:pt x="29252" y="66075"/>
                    <a:pt x="40968" y="76227"/>
                    <a:pt x="53129" y="76227"/>
                  </a:cubicBezTo>
                  <a:cubicBezTo>
                    <a:pt x="58697" y="76227"/>
                    <a:pt x="64358" y="74098"/>
                    <a:pt x="70243" y="69419"/>
                  </a:cubicBezTo>
                  <a:cubicBezTo>
                    <a:pt x="92608" y="51669"/>
                    <a:pt x="69123" y="23420"/>
                    <a:pt x="61657" y="11438"/>
                  </a:cubicBezTo>
                  <a:cubicBezTo>
                    <a:pt x="57322" y="4472"/>
                    <a:pt x="50332" y="1"/>
                    <a:pt x="425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970;p67">
              <a:extLst>
                <a:ext uri="{FF2B5EF4-FFF2-40B4-BE49-F238E27FC236}">
                  <a16:creationId xmlns:a16="http://schemas.microsoft.com/office/drawing/2014/main" xmlns="" id="{DAF07867-24D9-4CC4-86DD-FD405D60CC2C}"/>
                </a:ext>
              </a:extLst>
            </p:cNvPr>
            <p:cNvSpPr/>
            <p:nvPr/>
          </p:nvSpPr>
          <p:spPr>
            <a:xfrm>
              <a:off x="-423200" y="430025"/>
              <a:ext cx="2315225" cy="2236925"/>
            </a:xfrm>
            <a:custGeom>
              <a:avLst/>
              <a:gdLst/>
              <a:ahLst/>
              <a:cxnLst/>
              <a:rect l="l" t="t" r="r" b="b"/>
              <a:pathLst>
                <a:path w="92609" h="89477" fill="none" extrusionOk="0">
                  <a:moveTo>
                    <a:pt x="70243" y="74578"/>
                  </a:moveTo>
                  <a:cubicBezTo>
                    <a:pt x="51504" y="89477"/>
                    <a:pt x="35040" y="78517"/>
                    <a:pt x="16614" y="55328"/>
                  </a:cubicBezTo>
                  <a:cubicBezTo>
                    <a:pt x="1" y="34430"/>
                    <a:pt x="13878" y="23585"/>
                    <a:pt x="25184" y="12906"/>
                  </a:cubicBezTo>
                  <a:cubicBezTo>
                    <a:pt x="38847" y="1"/>
                    <a:pt x="54191" y="4599"/>
                    <a:pt x="61657" y="16597"/>
                  </a:cubicBezTo>
                  <a:cubicBezTo>
                    <a:pt x="69123" y="28579"/>
                    <a:pt x="92608" y="56828"/>
                    <a:pt x="70243" y="74578"/>
                  </a:cubicBezTo>
                  <a:close/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971;p67">
              <a:extLst>
                <a:ext uri="{FF2B5EF4-FFF2-40B4-BE49-F238E27FC236}">
                  <a16:creationId xmlns:a16="http://schemas.microsoft.com/office/drawing/2014/main" xmlns="" id="{5F8850EA-4A14-477C-8C56-C4C146756559}"/>
                </a:ext>
              </a:extLst>
            </p:cNvPr>
            <p:cNvSpPr/>
            <p:nvPr/>
          </p:nvSpPr>
          <p:spPr>
            <a:xfrm>
              <a:off x="-331300" y="638125"/>
              <a:ext cx="2123200" cy="1747450"/>
            </a:xfrm>
            <a:custGeom>
              <a:avLst/>
              <a:gdLst/>
              <a:ahLst/>
              <a:cxnLst/>
              <a:rect l="l" t="t" r="r" b="b"/>
              <a:pathLst>
                <a:path w="84928" h="69898" extrusionOk="0">
                  <a:moveTo>
                    <a:pt x="39029" y="1"/>
                  </a:moveTo>
                  <a:cubicBezTo>
                    <a:pt x="33878" y="1"/>
                    <a:pt x="28351" y="2140"/>
                    <a:pt x="23090" y="7103"/>
                  </a:cubicBezTo>
                  <a:cubicBezTo>
                    <a:pt x="12724" y="16893"/>
                    <a:pt x="0" y="26831"/>
                    <a:pt x="15245" y="45998"/>
                  </a:cubicBezTo>
                  <a:cubicBezTo>
                    <a:pt x="26836" y="60586"/>
                    <a:pt x="37581" y="69898"/>
                    <a:pt x="48737" y="69898"/>
                  </a:cubicBezTo>
                  <a:cubicBezTo>
                    <a:pt x="53841" y="69898"/>
                    <a:pt x="59030" y="67949"/>
                    <a:pt x="64425" y="63666"/>
                  </a:cubicBezTo>
                  <a:cubicBezTo>
                    <a:pt x="84927" y="47366"/>
                    <a:pt x="63387" y="21475"/>
                    <a:pt x="56547" y="10482"/>
                  </a:cubicBezTo>
                  <a:cubicBezTo>
                    <a:pt x="52566" y="4100"/>
                    <a:pt x="46158" y="1"/>
                    <a:pt x="390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972;p67">
              <a:extLst>
                <a:ext uri="{FF2B5EF4-FFF2-40B4-BE49-F238E27FC236}">
                  <a16:creationId xmlns:a16="http://schemas.microsoft.com/office/drawing/2014/main" xmlns="" id="{F0BA9F91-637F-4968-AE46-480BB24A89CD}"/>
                </a:ext>
              </a:extLst>
            </p:cNvPr>
            <p:cNvSpPr/>
            <p:nvPr/>
          </p:nvSpPr>
          <p:spPr>
            <a:xfrm>
              <a:off x="-331300" y="519850"/>
              <a:ext cx="2123200" cy="2051100"/>
            </a:xfrm>
            <a:custGeom>
              <a:avLst/>
              <a:gdLst/>
              <a:ahLst/>
              <a:cxnLst/>
              <a:rect l="l" t="t" r="r" b="b"/>
              <a:pathLst>
                <a:path w="84928" h="82044" fill="none" extrusionOk="0">
                  <a:moveTo>
                    <a:pt x="64425" y="68397"/>
                  </a:moveTo>
                  <a:cubicBezTo>
                    <a:pt x="47235" y="82043"/>
                    <a:pt x="32138" y="71990"/>
                    <a:pt x="15245" y="50729"/>
                  </a:cubicBezTo>
                  <a:cubicBezTo>
                    <a:pt x="0" y="31562"/>
                    <a:pt x="12724" y="21624"/>
                    <a:pt x="23090" y="11834"/>
                  </a:cubicBezTo>
                  <a:cubicBezTo>
                    <a:pt x="35632" y="1"/>
                    <a:pt x="49691" y="4220"/>
                    <a:pt x="56547" y="15213"/>
                  </a:cubicBezTo>
                  <a:cubicBezTo>
                    <a:pt x="63387" y="26206"/>
                    <a:pt x="84927" y="52097"/>
                    <a:pt x="64425" y="68397"/>
                  </a:cubicBezTo>
                  <a:close/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973;p67">
              <a:extLst>
                <a:ext uri="{FF2B5EF4-FFF2-40B4-BE49-F238E27FC236}">
                  <a16:creationId xmlns:a16="http://schemas.microsoft.com/office/drawing/2014/main" xmlns="" id="{093A1B65-7FBC-4AF4-95A0-E7433EC1B13F}"/>
                </a:ext>
              </a:extLst>
            </p:cNvPr>
            <p:cNvSpPr/>
            <p:nvPr/>
          </p:nvSpPr>
          <p:spPr>
            <a:xfrm>
              <a:off x="-113350" y="1519425"/>
              <a:ext cx="431825" cy="680700"/>
            </a:xfrm>
            <a:custGeom>
              <a:avLst/>
              <a:gdLst/>
              <a:ahLst/>
              <a:cxnLst/>
              <a:rect l="l" t="t" r="r" b="b"/>
              <a:pathLst>
                <a:path w="17273" h="27228" extrusionOk="0">
                  <a:moveTo>
                    <a:pt x="6247" y="1"/>
                  </a:moveTo>
                  <a:cubicBezTo>
                    <a:pt x="4055" y="2588"/>
                    <a:pt x="2605" y="5588"/>
                    <a:pt x="1665" y="8208"/>
                  </a:cubicBezTo>
                  <a:cubicBezTo>
                    <a:pt x="347" y="11818"/>
                    <a:pt x="1" y="14702"/>
                    <a:pt x="1" y="14702"/>
                  </a:cubicBezTo>
                  <a:cubicBezTo>
                    <a:pt x="8983" y="24953"/>
                    <a:pt x="14850" y="27227"/>
                    <a:pt x="14850" y="27227"/>
                  </a:cubicBezTo>
                  <a:cubicBezTo>
                    <a:pt x="14207" y="20009"/>
                    <a:pt x="17273" y="13614"/>
                    <a:pt x="17273" y="13614"/>
                  </a:cubicBezTo>
                  <a:cubicBezTo>
                    <a:pt x="17026" y="13350"/>
                    <a:pt x="16795" y="13087"/>
                    <a:pt x="16548" y="12823"/>
                  </a:cubicBezTo>
                  <a:cubicBezTo>
                    <a:pt x="11883" y="7615"/>
                    <a:pt x="6247" y="1"/>
                    <a:pt x="6247" y="1"/>
                  </a:cubicBez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974;p67">
              <a:extLst>
                <a:ext uri="{FF2B5EF4-FFF2-40B4-BE49-F238E27FC236}">
                  <a16:creationId xmlns:a16="http://schemas.microsoft.com/office/drawing/2014/main" xmlns="" id="{5D767A7A-3C11-4EBA-8C6A-AF8E6048AD58}"/>
                </a:ext>
              </a:extLst>
            </p:cNvPr>
            <p:cNvSpPr/>
            <p:nvPr/>
          </p:nvSpPr>
          <p:spPr>
            <a:xfrm>
              <a:off x="-113350" y="1724625"/>
              <a:ext cx="431825" cy="475500"/>
            </a:xfrm>
            <a:custGeom>
              <a:avLst/>
              <a:gdLst/>
              <a:ahLst/>
              <a:cxnLst/>
              <a:rect l="l" t="t" r="r" b="b"/>
              <a:pathLst>
                <a:path w="17273" h="19020" extrusionOk="0">
                  <a:moveTo>
                    <a:pt x="1665" y="0"/>
                  </a:moveTo>
                  <a:cubicBezTo>
                    <a:pt x="347" y="3610"/>
                    <a:pt x="1" y="6494"/>
                    <a:pt x="1" y="6494"/>
                  </a:cubicBezTo>
                  <a:cubicBezTo>
                    <a:pt x="8983" y="16745"/>
                    <a:pt x="14850" y="19019"/>
                    <a:pt x="14850" y="19019"/>
                  </a:cubicBezTo>
                  <a:cubicBezTo>
                    <a:pt x="14207" y="11801"/>
                    <a:pt x="17273" y="5406"/>
                    <a:pt x="17273" y="5406"/>
                  </a:cubicBezTo>
                  <a:cubicBezTo>
                    <a:pt x="17026" y="5142"/>
                    <a:pt x="16795" y="4879"/>
                    <a:pt x="16548" y="4615"/>
                  </a:cubicBezTo>
                  <a:cubicBezTo>
                    <a:pt x="14850" y="6098"/>
                    <a:pt x="13416" y="7911"/>
                    <a:pt x="12263" y="9873"/>
                  </a:cubicBezTo>
                  <a:cubicBezTo>
                    <a:pt x="11999" y="10318"/>
                    <a:pt x="11719" y="10795"/>
                    <a:pt x="11224" y="10960"/>
                  </a:cubicBezTo>
                  <a:cubicBezTo>
                    <a:pt x="11116" y="10994"/>
                    <a:pt x="11009" y="11009"/>
                    <a:pt x="10902" y="11009"/>
                  </a:cubicBezTo>
                  <a:cubicBezTo>
                    <a:pt x="10280" y="11009"/>
                    <a:pt x="9699" y="10481"/>
                    <a:pt x="9263" y="9988"/>
                  </a:cubicBezTo>
                  <a:cubicBezTo>
                    <a:pt x="6461" y="6873"/>
                    <a:pt x="3923" y="3527"/>
                    <a:pt x="1665" y="0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975;p67">
              <a:extLst>
                <a:ext uri="{FF2B5EF4-FFF2-40B4-BE49-F238E27FC236}">
                  <a16:creationId xmlns:a16="http://schemas.microsoft.com/office/drawing/2014/main" xmlns="" id="{7697027C-6B34-4867-AAA7-A44046BA1FEC}"/>
                </a:ext>
              </a:extLst>
            </p:cNvPr>
            <p:cNvSpPr/>
            <p:nvPr/>
          </p:nvSpPr>
          <p:spPr>
            <a:xfrm>
              <a:off x="-113350" y="1519425"/>
              <a:ext cx="431825" cy="680700"/>
            </a:xfrm>
            <a:custGeom>
              <a:avLst/>
              <a:gdLst/>
              <a:ahLst/>
              <a:cxnLst/>
              <a:rect l="l" t="t" r="r" b="b"/>
              <a:pathLst>
                <a:path w="17273" h="27228" fill="none" extrusionOk="0">
                  <a:moveTo>
                    <a:pt x="14850" y="27227"/>
                  </a:moveTo>
                  <a:cubicBezTo>
                    <a:pt x="14850" y="27227"/>
                    <a:pt x="8983" y="24953"/>
                    <a:pt x="1" y="14702"/>
                  </a:cubicBezTo>
                  <a:cubicBezTo>
                    <a:pt x="1" y="14702"/>
                    <a:pt x="1039" y="6148"/>
                    <a:pt x="6247" y="1"/>
                  </a:cubicBezTo>
                  <a:cubicBezTo>
                    <a:pt x="6247" y="1"/>
                    <a:pt x="12493" y="8423"/>
                    <a:pt x="17273" y="13614"/>
                  </a:cubicBezTo>
                  <a:cubicBezTo>
                    <a:pt x="17273" y="13614"/>
                    <a:pt x="14207" y="20009"/>
                    <a:pt x="14850" y="27227"/>
                  </a:cubicBezTo>
                  <a:close/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976;p67">
              <a:extLst>
                <a:ext uri="{FF2B5EF4-FFF2-40B4-BE49-F238E27FC236}">
                  <a16:creationId xmlns:a16="http://schemas.microsoft.com/office/drawing/2014/main" xmlns="" id="{12991040-386D-4AA2-892B-D355F7D77357}"/>
                </a:ext>
              </a:extLst>
            </p:cNvPr>
            <p:cNvSpPr/>
            <p:nvPr/>
          </p:nvSpPr>
          <p:spPr>
            <a:xfrm>
              <a:off x="243475" y="1876650"/>
              <a:ext cx="749500" cy="412850"/>
            </a:xfrm>
            <a:custGeom>
              <a:avLst/>
              <a:gdLst/>
              <a:ahLst/>
              <a:cxnLst/>
              <a:rect l="l" t="t" r="r" b="b"/>
              <a:pathLst>
                <a:path w="29980" h="16514" extrusionOk="0">
                  <a:moveTo>
                    <a:pt x="2571" y="1"/>
                  </a:moveTo>
                  <a:cubicBezTo>
                    <a:pt x="0" y="5670"/>
                    <a:pt x="17" y="11389"/>
                    <a:pt x="132" y="13466"/>
                  </a:cubicBezTo>
                  <a:cubicBezTo>
                    <a:pt x="165" y="13944"/>
                    <a:pt x="495" y="14372"/>
                    <a:pt x="973" y="14521"/>
                  </a:cubicBezTo>
                  <a:cubicBezTo>
                    <a:pt x="1714" y="14751"/>
                    <a:pt x="2456" y="14966"/>
                    <a:pt x="3198" y="15163"/>
                  </a:cubicBezTo>
                  <a:cubicBezTo>
                    <a:pt x="6888" y="16130"/>
                    <a:pt x="10534" y="16513"/>
                    <a:pt x="13895" y="16513"/>
                  </a:cubicBezTo>
                  <a:cubicBezTo>
                    <a:pt x="22171" y="16513"/>
                    <a:pt x="28725" y="14191"/>
                    <a:pt x="29979" y="12526"/>
                  </a:cubicBezTo>
                  <a:cubicBezTo>
                    <a:pt x="29979" y="12526"/>
                    <a:pt x="26222" y="12164"/>
                    <a:pt x="18558" y="9494"/>
                  </a:cubicBezTo>
                  <a:cubicBezTo>
                    <a:pt x="13564" y="7763"/>
                    <a:pt x="8851" y="4846"/>
                    <a:pt x="5505" y="2308"/>
                  </a:cubicBezTo>
                  <a:cubicBezTo>
                    <a:pt x="3692" y="957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977;p67">
              <a:extLst>
                <a:ext uri="{FF2B5EF4-FFF2-40B4-BE49-F238E27FC236}">
                  <a16:creationId xmlns:a16="http://schemas.microsoft.com/office/drawing/2014/main" xmlns="" id="{1219078D-3D36-474D-AE75-FD656E57AAE9}"/>
                </a:ext>
              </a:extLst>
            </p:cNvPr>
            <p:cNvSpPr/>
            <p:nvPr/>
          </p:nvSpPr>
          <p:spPr>
            <a:xfrm>
              <a:off x="243475" y="1876650"/>
              <a:ext cx="749500" cy="462750"/>
            </a:xfrm>
            <a:custGeom>
              <a:avLst/>
              <a:gdLst/>
              <a:ahLst/>
              <a:cxnLst/>
              <a:rect l="l" t="t" r="r" b="b"/>
              <a:pathLst>
                <a:path w="29980" h="18510" fill="none" extrusionOk="0">
                  <a:moveTo>
                    <a:pt x="2571" y="1"/>
                  </a:moveTo>
                  <a:cubicBezTo>
                    <a:pt x="2571" y="1"/>
                    <a:pt x="3692" y="957"/>
                    <a:pt x="5505" y="2308"/>
                  </a:cubicBezTo>
                  <a:cubicBezTo>
                    <a:pt x="8851" y="4846"/>
                    <a:pt x="13564" y="7763"/>
                    <a:pt x="18558" y="9494"/>
                  </a:cubicBezTo>
                  <a:cubicBezTo>
                    <a:pt x="26222" y="12164"/>
                    <a:pt x="29979" y="12526"/>
                    <a:pt x="29979" y="12526"/>
                  </a:cubicBezTo>
                  <a:cubicBezTo>
                    <a:pt x="28216" y="14867"/>
                    <a:pt x="15970" y="18509"/>
                    <a:pt x="3198" y="15163"/>
                  </a:cubicBezTo>
                  <a:cubicBezTo>
                    <a:pt x="2456" y="14966"/>
                    <a:pt x="1714" y="14751"/>
                    <a:pt x="973" y="14521"/>
                  </a:cubicBezTo>
                  <a:cubicBezTo>
                    <a:pt x="495" y="14372"/>
                    <a:pt x="165" y="13944"/>
                    <a:pt x="132" y="13466"/>
                  </a:cubicBezTo>
                  <a:cubicBezTo>
                    <a:pt x="17" y="11389"/>
                    <a:pt x="0" y="5670"/>
                    <a:pt x="2571" y="1"/>
                  </a:cubicBezTo>
                  <a:close/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978;p67">
              <a:extLst>
                <a:ext uri="{FF2B5EF4-FFF2-40B4-BE49-F238E27FC236}">
                  <a16:creationId xmlns:a16="http://schemas.microsoft.com/office/drawing/2014/main" xmlns="" id="{79D475AB-4D44-4DDB-82A4-BABD9E2B8308}"/>
                </a:ext>
              </a:extLst>
            </p:cNvPr>
            <p:cNvSpPr/>
            <p:nvPr/>
          </p:nvSpPr>
          <p:spPr>
            <a:xfrm>
              <a:off x="243475" y="1876650"/>
              <a:ext cx="137625" cy="379100"/>
            </a:xfrm>
            <a:custGeom>
              <a:avLst/>
              <a:gdLst/>
              <a:ahLst/>
              <a:cxnLst/>
              <a:rect l="l" t="t" r="r" b="b"/>
              <a:pathLst>
                <a:path w="5505" h="15164" extrusionOk="0">
                  <a:moveTo>
                    <a:pt x="2571" y="1"/>
                  </a:moveTo>
                  <a:cubicBezTo>
                    <a:pt x="0" y="5670"/>
                    <a:pt x="17" y="11389"/>
                    <a:pt x="132" y="13466"/>
                  </a:cubicBezTo>
                  <a:cubicBezTo>
                    <a:pt x="165" y="13944"/>
                    <a:pt x="495" y="14372"/>
                    <a:pt x="973" y="14521"/>
                  </a:cubicBezTo>
                  <a:cubicBezTo>
                    <a:pt x="1714" y="14751"/>
                    <a:pt x="2456" y="14966"/>
                    <a:pt x="3198" y="15163"/>
                  </a:cubicBezTo>
                  <a:cubicBezTo>
                    <a:pt x="3346" y="12329"/>
                    <a:pt x="3857" y="7582"/>
                    <a:pt x="5505" y="2308"/>
                  </a:cubicBezTo>
                  <a:cubicBezTo>
                    <a:pt x="3692" y="957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979;p67">
              <a:extLst>
                <a:ext uri="{FF2B5EF4-FFF2-40B4-BE49-F238E27FC236}">
                  <a16:creationId xmlns:a16="http://schemas.microsoft.com/office/drawing/2014/main" xmlns="" id="{1E2CAD2C-25C1-425C-AACB-42DDA29BB0BF}"/>
                </a:ext>
              </a:extLst>
            </p:cNvPr>
            <p:cNvSpPr/>
            <p:nvPr/>
          </p:nvSpPr>
          <p:spPr>
            <a:xfrm>
              <a:off x="243475" y="1876650"/>
              <a:ext cx="137625" cy="379100"/>
            </a:xfrm>
            <a:custGeom>
              <a:avLst/>
              <a:gdLst/>
              <a:ahLst/>
              <a:cxnLst/>
              <a:rect l="l" t="t" r="r" b="b"/>
              <a:pathLst>
                <a:path w="5505" h="15164" fill="none" extrusionOk="0">
                  <a:moveTo>
                    <a:pt x="2571" y="1"/>
                  </a:moveTo>
                  <a:cubicBezTo>
                    <a:pt x="2571" y="1"/>
                    <a:pt x="3692" y="957"/>
                    <a:pt x="5505" y="2308"/>
                  </a:cubicBezTo>
                  <a:cubicBezTo>
                    <a:pt x="3857" y="7582"/>
                    <a:pt x="3346" y="12329"/>
                    <a:pt x="3198" y="15163"/>
                  </a:cubicBezTo>
                  <a:cubicBezTo>
                    <a:pt x="2456" y="14966"/>
                    <a:pt x="1714" y="14751"/>
                    <a:pt x="973" y="14521"/>
                  </a:cubicBezTo>
                  <a:cubicBezTo>
                    <a:pt x="495" y="14372"/>
                    <a:pt x="165" y="13944"/>
                    <a:pt x="132" y="13466"/>
                  </a:cubicBezTo>
                  <a:cubicBezTo>
                    <a:pt x="17" y="11389"/>
                    <a:pt x="0" y="5670"/>
                    <a:pt x="2571" y="1"/>
                  </a:cubicBezTo>
                  <a:close/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980;p67">
              <a:extLst>
                <a:ext uri="{FF2B5EF4-FFF2-40B4-BE49-F238E27FC236}">
                  <a16:creationId xmlns:a16="http://schemas.microsoft.com/office/drawing/2014/main" xmlns="" id="{EC2BDDE2-0A67-4691-91DC-52B667108DEA}"/>
                </a:ext>
              </a:extLst>
            </p:cNvPr>
            <p:cNvSpPr/>
            <p:nvPr/>
          </p:nvSpPr>
          <p:spPr>
            <a:xfrm>
              <a:off x="890350" y="770775"/>
              <a:ext cx="540200" cy="495275"/>
            </a:xfrm>
            <a:custGeom>
              <a:avLst/>
              <a:gdLst/>
              <a:ahLst/>
              <a:cxnLst/>
              <a:rect l="l" t="t" r="r" b="b"/>
              <a:pathLst>
                <a:path w="21608" h="19811" extrusionOk="0">
                  <a:moveTo>
                    <a:pt x="12576" y="1"/>
                  </a:moveTo>
                  <a:cubicBezTo>
                    <a:pt x="12576" y="1"/>
                    <a:pt x="9444" y="100"/>
                    <a:pt x="6066" y="644"/>
                  </a:cubicBezTo>
                  <a:cubicBezTo>
                    <a:pt x="3907" y="973"/>
                    <a:pt x="1632" y="1484"/>
                    <a:pt x="1" y="2275"/>
                  </a:cubicBezTo>
                  <a:cubicBezTo>
                    <a:pt x="1" y="2275"/>
                    <a:pt x="6247" y="9823"/>
                    <a:pt x="9263" y="19267"/>
                  </a:cubicBezTo>
                  <a:cubicBezTo>
                    <a:pt x="9263" y="19267"/>
                    <a:pt x="12194" y="19028"/>
                    <a:pt x="15261" y="19028"/>
                  </a:cubicBezTo>
                  <a:cubicBezTo>
                    <a:pt x="17827" y="19028"/>
                    <a:pt x="20489" y="19195"/>
                    <a:pt x="21607" y="19811"/>
                  </a:cubicBezTo>
                  <a:cubicBezTo>
                    <a:pt x="21607" y="19811"/>
                    <a:pt x="20998" y="17570"/>
                    <a:pt x="19893" y="14488"/>
                  </a:cubicBezTo>
                  <a:cubicBezTo>
                    <a:pt x="18311" y="10021"/>
                    <a:pt x="15724" y="3808"/>
                    <a:pt x="12576" y="1"/>
                  </a:cubicBez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981;p67">
              <a:extLst>
                <a:ext uri="{FF2B5EF4-FFF2-40B4-BE49-F238E27FC236}">
                  <a16:creationId xmlns:a16="http://schemas.microsoft.com/office/drawing/2014/main" xmlns="" id="{AA39CE07-B5CC-4BE4-B817-B0CDFB11C82E}"/>
                </a:ext>
              </a:extLst>
            </p:cNvPr>
            <p:cNvSpPr/>
            <p:nvPr/>
          </p:nvSpPr>
          <p:spPr>
            <a:xfrm>
              <a:off x="890350" y="786850"/>
              <a:ext cx="540200" cy="479200"/>
            </a:xfrm>
            <a:custGeom>
              <a:avLst/>
              <a:gdLst/>
              <a:ahLst/>
              <a:cxnLst/>
              <a:rect l="l" t="t" r="r" b="b"/>
              <a:pathLst>
                <a:path w="21608" h="19168" extrusionOk="0">
                  <a:moveTo>
                    <a:pt x="6066" y="1"/>
                  </a:moveTo>
                  <a:cubicBezTo>
                    <a:pt x="3907" y="330"/>
                    <a:pt x="1632" y="841"/>
                    <a:pt x="1" y="1632"/>
                  </a:cubicBezTo>
                  <a:cubicBezTo>
                    <a:pt x="1" y="1632"/>
                    <a:pt x="6247" y="9180"/>
                    <a:pt x="9263" y="18624"/>
                  </a:cubicBezTo>
                  <a:cubicBezTo>
                    <a:pt x="9263" y="18624"/>
                    <a:pt x="12194" y="18385"/>
                    <a:pt x="15261" y="18385"/>
                  </a:cubicBezTo>
                  <a:cubicBezTo>
                    <a:pt x="17827" y="18385"/>
                    <a:pt x="20489" y="18552"/>
                    <a:pt x="21607" y="19168"/>
                  </a:cubicBezTo>
                  <a:cubicBezTo>
                    <a:pt x="21607" y="19168"/>
                    <a:pt x="20998" y="16927"/>
                    <a:pt x="19893" y="13845"/>
                  </a:cubicBezTo>
                  <a:cubicBezTo>
                    <a:pt x="18641" y="13630"/>
                    <a:pt x="17372" y="13482"/>
                    <a:pt x="16185" y="13054"/>
                  </a:cubicBezTo>
                  <a:cubicBezTo>
                    <a:pt x="11949" y="11587"/>
                    <a:pt x="9494" y="7252"/>
                    <a:pt x="7582" y="3198"/>
                  </a:cubicBezTo>
                  <a:cubicBezTo>
                    <a:pt x="7120" y="2225"/>
                    <a:pt x="6626" y="1121"/>
                    <a:pt x="6066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982;p67">
              <a:extLst>
                <a:ext uri="{FF2B5EF4-FFF2-40B4-BE49-F238E27FC236}">
                  <a16:creationId xmlns:a16="http://schemas.microsoft.com/office/drawing/2014/main" xmlns="" id="{6DDCE2CC-C5B2-4B16-B3B0-E3E7DBFCDF4A}"/>
                </a:ext>
              </a:extLst>
            </p:cNvPr>
            <p:cNvSpPr/>
            <p:nvPr/>
          </p:nvSpPr>
          <p:spPr>
            <a:xfrm>
              <a:off x="890350" y="770775"/>
              <a:ext cx="540200" cy="495275"/>
            </a:xfrm>
            <a:custGeom>
              <a:avLst/>
              <a:gdLst/>
              <a:ahLst/>
              <a:cxnLst/>
              <a:rect l="l" t="t" r="r" b="b"/>
              <a:pathLst>
                <a:path w="21608" h="19811" fill="none" extrusionOk="0">
                  <a:moveTo>
                    <a:pt x="21607" y="19811"/>
                  </a:moveTo>
                  <a:cubicBezTo>
                    <a:pt x="21607" y="19811"/>
                    <a:pt x="17916" y="6428"/>
                    <a:pt x="12576" y="1"/>
                  </a:cubicBezTo>
                  <a:cubicBezTo>
                    <a:pt x="12576" y="1"/>
                    <a:pt x="4170" y="281"/>
                    <a:pt x="1" y="2275"/>
                  </a:cubicBezTo>
                  <a:cubicBezTo>
                    <a:pt x="1" y="2275"/>
                    <a:pt x="6247" y="9823"/>
                    <a:pt x="9263" y="19267"/>
                  </a:cubicBezTo>
                  <a:cubicBezTo>
                    <a:pt x="9263" y="19267"/>
                    <a:pt x="19152" y="18460"/>
                    <a:pt x="21607" y="19811"/>
                  </a:cubicBezTo>
                  <a:close/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983;p67">
              <a:extLst>
                <a:ext uri="{FF2B5EF4-FFF2-40B4-BE49-F238E27FC236}">
                  <a16:creationId xmlns:a16="http://schemas.microsoft.com/office/drawing/2014/main" xmlns="" id="{FE886211-8640-4A3F-8833-9B641204A3F5}"/>
                </a:ext>
              </a:extLst>
            </p:cNvPr>
            <p:cNvSpPr/>
            <p:nvPr/>
          </p:nvSpPr>
          <p:spPr>
            <a:xfrm>
              <a:off x="1100900" y="1198150"/>
              <a:ext cx="366725" cy="743225"/>
            </a:xfrm>
            <a:custGeom>
              <a:avLst/>
              <a:gdLst/>
              <a:ahLst/>
              <a:cxnLst/>
              <a:rect l="l" t="t" r="r" b="b"/>
              <a:pathLst>
                <a:path w="14669" h="29729" extrusionOk="0">
                  <a:moveTo>
                    <a:pt x="5298" y="0"/>
                  </a:moveTo>
                  <a:cubicBezTo>
                    <a:pt x="3647" y="0"/>
                    <a:pt x="1858" y="143"/>
                    <a:pt x="17" y="524"/>
                  </a:cubicBezTo>
                  <a:cubicBezTo>
                    <a:pt x="17" y="524"/>
                    <a:pt x="1" y="1892"/>
                    <a:pt x="890" y="3886"/>
                  </a:cubicBezTo>
                  <a:cubicBezTo>
                    <a:pt x="2572" y="7611"/>
                    <a:pt x="4928" y="13841"/>
                    <a:pt x="5505" y="18933"/>
                  </a:cubicBezTo>
                  <a:cubicBezTo>
                    <a:pt x="6395" y="26778"/>
                    <a:pt x="6560" y="29728"/>
                    <a:pt x="6560" y="29728"/>
                  </a:cubicBezTo>
                  <a:cubicBezTo>
                    <a:pt x="9164" y="28558"/>
                    <a:pt x="14669" y="17170"/>
                    <a:pt x="14240" y="4348"/>
                  </a:cubicBezTo>
                  <a:cubicBezTo>
                    <a:pt x="14224" y="3639"/>
                    <a:pt x="14174" y="2914"/>
                    <a:pt x="14108" y="2205"/>
                  </a:cubicBezTo>
                  <a:cubicBezTo>
                    <a:pt x="14075" y="1661"/>
                    <a:pt x="13696" y="1200"/>
                    <a:pt x="13169" y="1051"/>
                  </a:cubicBezTo>
                  <a:cubicBezTo>
                    <a:pt x="11783" y="668"/>
                    <a:pt x="8865" y="0"/>
                    <a:pt x="5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984;p67">
              <a:extLst>
                <a:ext uri="{FF2B5EF4-FFF2-40B4-BE49-F238E27FC236}">
                  <a16:creationId xmlns:a16="http://schemas.microsoft.com/office/drawing/2014/main" xmlns="" id="{37DEF365-67EF-4342-9FB7-FAD5781C6257}"/>
                </a:ext>
              </a:extLst>
            </p:cNvPr>
            <p:cNvSpPr/>
            <p:nvPr/>
          </p:nvSpPr>
          <p:spPr>
            <a:xfrm>
              <a:off x="1100900" y="1181150"/>
              <a:ext cx="366725" cy="760225"/>
            </a:xfrm>
            <a:custGeom>
              <a:avLst/>
              <a:gdLst/>
              <a:ahLst/>
              <a:cxnLst/>
              <a:rect l="l" t="t" r="r" b="b"/>
              <a:pathLst>
                <a:path w="14669" h="30409" fill="none" extrusionOk="0">
                  <a:moveTo>
                    <a:pt x="17" y="1204"/>
                  </a:moveTo>
                  <a:cubicBezTo>
                    <a:pt x="17" y="1204"/>
                    <a:pt x="1" y="2572"/>
                    <a:pt x="890" y="4566"/>
                  </a:cubicBezTo>
                  <a:cubicBezTo>
                    <a:pt x="2572" y="8291"/>
                    <a:pt x="4928" y="14521"/>
                    <a:pt x="5505" y="19613"/>
                  </a:cubicBezTo>
                  <a:cubicBezTo>
                    <a:pt x="6395" y="27458"/>
                    <a:pt x="6560" y="30408"/>
                    <a:pt x="6560" y="30408"/>
                  </a:cubicBezTo>
                  <a:cubicBezTo>
                    <a:pt x="9164" y="29238"/>
                    <a:pt x="14669" y="17850"/>
                    <a:pt x="14240" y="5028"/>
                  </a:cubicBezTo>
                  <a:cubicBezTo>
                    <a:pt x="14224" y="4319"/>
                    <a:pt x="14174" y="3594"/>
                    <a:pt x="14108" y="2885"/>
                  </a:cubicBezTo>
                  <a:cubicBezTo>
                    <a:pt x="14075" y="2341"/>
                    <a:pt x="13696" y="1880"/>
                    <a:pt x="13169" y="1731"/>
                  </a:cubicBezTo>
                  <a:cubicBezTo>
                    <a:pt x="11142" y="1171"/>
                    <a:pt x="5835" y="1"/>
                    <a:pt x="17" y="1204"/>
                  </a:cubicBezTo>
                  <a:close/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985;p67">
              <a:extLst>
                <a:ext uri="{FF2B5EF4-FFF2-40B4-BE49-F238E27FC236}">
                  <a16:creationId xmlns:a16="http://schemas.microsoft.com/office/drawing/2014/main" xmlns="" id="{F32B9C7E-4234-4C5C-B4EE-06C905A17BDD}"/>
                </a:ext>
              </a:extLst>
            </p:cNvPr>
            <p:cNvSpPr/>
            <p:nvPr/>
          </p:nvSpPr>
          <p:spPr>
            <a:xfrm>
              <a:off x="1101300" y="1198150"/>
              <a:ext cx="355625" cy="108700"/>
            </a:xfrm>
            <a:custGeom>
              <a:avLst/>
              <a:gdLst/>
              <a:ahLst/>
              <a:cxnLst/>
              <a:rect l="l" t="t" r="r" b="b"/>
              <a:pathLst>
                <a:path w="14225" h="4348" extrusionOk="0">
                  <a:moveTo>
                    <a:pt x="5282" y="0"/>
                  </a:moveTo>
                  <a:cubicBezTo>
                    <a:pt x="3631" y="0"/>
                    <a:pt x="1842" y="143"/>
                    <a:pt x="1" y="524"/>
                  </a:cubicBezTo>
                  <a:cubicBezTo>
                    <a:pt x="1" y="524"/>
                    <a:pt x="677" y="1793"/>
                    <a:pt x="1567" y="3787"/>
                  </a:cubicBezTo>
                  <a:cubicBezTo>
                    <a:pt x="2957" y="3676"/>
                    <a:pt x="4298" y="3629"/>
                    <a:pt x="5569" y="3629"/>
                  </a:cubicBezTo>
                  <a:cubicBezTo>
                    <a:pt x="9180" y="3629"/>
                    <a:pt x="12225" y="4006"/>
                    <a:pt x="14224" y="4348"/>
                  </a:cubicBezTo>
                  <a:cubicBezTo>
                    <a:pt x="14208" y="3639"/>
                    <a:pt x="14158" y="2914"/>
                    <a:pt x="14092" y="2205"/>
                  </a:cubicBezTo>
                  <a:cubicBezTo>
                    <a:pt x="14059" y="1661"/>
                    <a:pt x="13680" y="1200"/>
                    <a:pt x="13153" y="1051"/>
                  </a:cubicBezTo>
                  <a:cubicBezTo>
                    <a:pt x="11767" y="668"/>
                    <a:pt x="8849" y="0"/>
                    <a:pt x="5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986;p67">
              <a:extLst>
                <a:ext uri="{FF2B5EF4-FFF2-40B4-BE49-F238E27FC236}">
                  <a16:creationId xmlns:a16="http://schemas.microsoft.com/office/drawing/2014/main" xmlns="" id="{290CC748-19E9-4FFE-BACC-4EF8E0B7C4F3}"/>
                </a:ext>
              </a:extLst>
            </p:cNvPr>
            <p:cNvSpPr/>
            <p:nvPr/>
          </p:nvSpPr>
          <p:spPr>
            <a:xfrm>
              <a:off x="1101300" y="1181150"/>
              <a:ext cx="355625" cy="125700"/>
            </a:xfrm>
            <a:custGeom>
              <a:avLst/>
              <a:gdLst/>
              <a:ahLst/>
              <a:cxnLst/>
              <a:rect l="l" t="t" r="r" b="b"/>
              <a:pathLst>
                <a:path w="14225" h="5028" fill="none" extrusionOk="0">
                  <a:moveTo>
                    <a:pt x="1" y="1204"/>
                  </a:moveTo>
                  <a:cubicBezTo>
                    <a:pt x="1" y="1204"/>
                    <a:pt x="677" y="2473"/>
                    <a:pt x="1567" y="4467"/>
                  </a:cubicBezTo>
                  <a:cubicBezTo>
                    <a:pt x="6907" y="4039"/>
                    <a:pt x="11521" y="4566"/>
                    <a:pt x="14224" y="5028"/>
                  </a:cubicBezTo>
                  <a:cubicBezTo>
                    <a:pt x="14208" y="4319"/>
                    <a:pt x="14158" y="3594"/>
                    <a:pt x="14092" y="2885"/>
                  </a:cubicBezTo>
                  <a:cubicBezTo>
                    <a:pt x="14059" y="2341"/>
                    <a:pt x="13680" y="1880"/>
                    <a:pt x="13153" y="1731"/>
                  </a:cubicBezTo>
                  <a:cubicBezTo>
                    <a:pt x="11126" y="1171"/>
                    <a:pt x="5819" y="1"/>
                    <a:pt x="1" y="1204"/>
                  </a:cubicBezTo>
                  <a:close/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987;p67">
              <a:extLst>
                <a:ext uri="{FF2B5EF4-FFF2-40B4-BE49-F238E27FC236}">
                  <a16:creationId xmlns:a16="http://schemas.microsoft.com/office/drawing/2014/main" xmlns="" id="{22EB9792-1D41-4E62-8592-BCC312A78216}"/>
                </a:ext>
              </a:extLst>
            </p:cNvPr>
            <p:cNvSpPr/>
            <p:nvPr/>
          </p:nvSpPr>
          <p:spPr>
            <a:xfrm>
              <a:off x="-2925" y="795925"/>
              <a:ext cx="1285150" cy="1395775"/>
            </a:xfrm>
            <a:custGeom>
              <a:avLst/>
              <a:gdLst/>
              <a:ahLst/>
              <a:cxnLst/>
              <a:rect l="l" t="t" r="r" b="b"/>
              <a:pathLst>
                <a:path w="51406" h="55831" extrusionOk="0">
                  <a:moveTo>
                    <a:pt x="36556" y="0"/>
                  </a:moveTo>
                  <a:cubicBezTo>
                    <a:pt x="22085" y="2917"/>
                    <a:pt x="13120" y="9971"/>
                    <a:pt x="7681" y="16547"/>
                  </a:cubicBezTo>
                  <a:cubicBezTo>
                    <a:pt x="1698" y="23799"/>
                    <a:pt x="1" y="30474"/>
                    <a:pt x="1" y="30474"/>
                  </a:cubicBezTo>
                  <a:cubicBezTo>
                    <a:pt x="1" y="30474"/>
                    <a:pt x="8950" y="43098"/>
                    <a:pt x="20816" y="50366"/>
                  </a:cubicBezTo>
                  <a:cubicBezTo>
                    <a:pt x="26851" y="54074"/>
                    <a:pt x="33016" y="55830"/>
                    <a:pt x="38015" y="55830"/>
                  </a:cubicBezTo>
                  <a:cubicBezTo>
                    <a:pt x="41549" y="55830"/>
                    <a:pt x="44500" y="54953"/>
                    <a:pt x="46411" y="53267"/>
                  </a:cubicBezTo>
                  <a:cubicBezTo>
                    <a:pt x="49444" y="50580"/>
                    <a:pt x="50993" y="47779"/>
                    <a:pt x="51257" y="43362"/>
                  </a:cubicBezTo>
                  <a:cubicBezTo>
                    <a:pt x="51405" y="41087"/>
                    <a:pt x="51207" y="38368"/>
                    <a:pt x="50697" y="35022"/>
                  </a:cubicBezTo>
                  <a:cubicBezTo>
                    <a:pt x="48620" y="21162"/>
                    <a:pt x="36556" y="0"/>
                    <a:pt x="36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988;p67">
              <a:extLst>
                <a:ext uri="{FF2B5EF4-FFF2-40B4-BE49-F238E27FC236}">
                  <a16:creationId xmlns:a16="http://schemas.microsoft.com/office/drawing/2014/main" xmlns="" id="{976DD929-5918-4D01-9E15-C5650A1A4DCA}"/>
                </a:ext>
              </a:extLst>
            </p:cNvPr>
            <p:cNvSpPr/>
            <p:nvPr/>
          </p:nvSpPr>
          <p:spPr>
            <a:xfrm>
              <a:off x="-2925" y="1209600"/>
              <a:ext cx="1281425" cy="982100"/>
            </a:xfrm>
            <a:custGeom>
              <a:avLst/>
              <a:gdLst/>
              <a:ahLst/>
              <a:cxnLst/>
              <a:rect l="l" t="t" r="r" b="b"/>
              <a:pathLst>
                <a:path w="51257" h="39284" extrusionOk="0">
                  <a:moveTo>
                    <a:pt x="7681" y="0"/>
                  </a:moveTo>
                  <a:cubicBezTo>
                    <a:pt x="1698" y="7252"/>
                    <a:pt x="1" y="13927"/>
                    <a:pt x="1" y="13927"/>
                  </a:cubicBezTo>
                  <a:cubicBezTo>
                    <a:pt x="1" y="13927"/>
                    <a:pt x="8950" y="26551"/>
                    <a:pt x="20816" y="33819"/>
                  </a:cubicBezTo>
                  <a:cubicBezTo>
                    <a:pt x="26851" y="37527"/>
                    <a:pt x="33016" y="39283"/>
                    <a:pt x="38015" y="39283"/>
                  </a:cubicBezTo>
                  <a:cubicBezTo>
                    <a:pt x="41549" y="39283"/>
                    <a:pt x="44500" y="38406"/>
                    <a:pt x="46411" y="36720"/>
                  </a:cubicBezTo>
                  <a:cubicBezTo>
                    <a:pt x="49444" y="34033"/>
                    <a:pt x="50993" y="31232"/>
                    <a:pt x="51257" y="26815"/>
                  </a:cubicBezTo>
                  <a:cubicBezTo>
                    <a:pt x="50041" y="26425"/>
                    <a:pt x="48781" y="26205"/>
                    <a:pt x="47495" y="26205"/>
                  </a:cubicBezTo>
                  <a:cubicBezTo>
                    <a:pt x="46063" y="26205"/>
                    <a:pt x="44600" y="26478"/>
                    <a:pt x="43132" y="27095"/>
                  </a:cubicBezTo>
                  <a:cubicBezTo>
                    <a:pt x="41236" y="27886"/>
                    <a:pt x="39423" y="29056"/>
                    <a:pt x="37973" y="30523"/>
                  </a:cubicBezTo>
                  <a:cubicBezTo>
                    <a:pt x="36770" y="31726"/>
                    <a:pt x="36243" y="32995"/>
                    <a:pt x="34413" y="33308"/>
                  </a:cubicBezTo>
                  <a:cubicBezTo>
                    <a:pt x="34170" y="33349"/>
                    <a:pt x="33929" y="33368"/>
                    <a:pt x="33691" y="33368"/>
                  </a:cubicBezTo>
                  <a:cubicBezTo>
                    <a:pt x="31518" y="33368"/>
                    <a:pt x="29538" y="31767"/>
                    <a:pt x="27920" y="30193"/>
                  </a:cubicBezTo>
                  <a:cubicBezTo>
                    <a:pt x="21080" y="23519"/>
                    <a:pt x="15361" y="15707"/>
                    <a:pt x="11026" y="7186"/>
                  </a:cubicBezTo>
                  <a:cubicBezTo>
                    <a:pt x="9823" y="4829"/>
                    <a:pt x="8736" y="2423"/>
                    <a:pt x="7681" y="0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989;p67">
              <a:extLst>
                <a:ext uri="{FF2B5EF4-FFF2-40B4-BE49-F238E27FC236}">
                  <a16:creationId xmlns:a16="http://schemas.microsoft.com/office/drawing/2014/main" xmlns="" id="{668BF03D-B62E-4C9D-BAE4-2AC6C0CA9D1F}"/>
                </a:ext>
              </a:extLst>
            </p:cNvPr>
            <p:cNvSpPr/>
            <p:nvPr/>
          </p:nvSpPr>
          <p:spPr>
            <a:xfrm>
              <a:off x="-2925" y="795925"/>
              <a:ext cx="1304500" cy="1433450"/>
            </a:xfrm>
            <a:custGeom>
              <a:avLst/>
              <a:gdLst/>
              <a:ahLst/>
              <a:cxnLst/>
              <a:rect l="l" t="t" r="r" b="b"/>
              <a:pathLst>
                <a:path w="52180" h="57338" fill="none" extrusionOk="0">
                  <a:moveTo>
                    <a:pt x="36539" y="0"/>
                  </a:moveTo>
                  <a:cubicBezTo>
                    <a:pt x="36539" y="0"/>
                    <a:pt x="48620" y="21162"/>
                    <a:pt x="50697" y="35022"/>
                  </a:cubicBezTo>
                  <a:cubicBezTo>
                    <a:pt x="52180" y="44862"/>
                    <a:pt x="51026" y="49196"/>
                    <a:pt x="46411" y="53267"/>
                  </a:cubicBezTo>
                  <a:cubicBezTo>
                    <a:pt x="41797" y="57338"/>
                    <a:pt x="31117" y="56695"/>
                    <a:pt x="20816" y="50366"/>
                  </a:cubicBezTo>
                  <a:cubicBezTo>
                    <a:pt x="8950" y="43098"/>
                    <a:pt x="1" y="30474"/>
                    <a:pt x="1" y="30474"/>
                  </a:cubicBezTo>
                  <a:cubicBezTo>
                    <a:pt x="1" y="30474"/>
                    <a:pt x="6164" y="6148"/>
                    <a:pt x="36539" y="0"/>
                  </a:cubicBezTo>
                  <a:close/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990;p67">
              <a:extLst>
                <a:ext uri="{FF2B5EF4-FFF2-40B4-BE49-F238E27FC236}">
                  <a16:creationId xmlns:a16="http://schemas.microsoft.com/office/drawing/2014/main" xmlns="" id="{418FA6D8-C26D-459A-8A5B-0709ADFDE909}"/>
                </a:ext>
              </a:extLst>
            </p:cNvPr>
            <p:cNvSpPr/>
            <p:nvPr/>
          </p:nvSpPr>
          <p:spPr>
            <a:xfrm>
              <a:off x="1027150" y="1018400"/>
              <a:ext cx="372075" cy="1064700"/>
            </a:xfrm>
            <a:custGeom>
              <a:avLst/>
              <a:gdLst/>
              <a:ahLst/>
              <a:cxnLst/>
              <a:rect l="l" t="t" r="r" b="b"/>
              <a:pathLst>
                <a:path w="14883" h="42588" extrusionOk="0">
                  <a:moveTo>
                    <a:pt x="0" y="1"/>
                  </a:moveTo>
                  <a:lnTo>
                    <a:pt x="0" y="1"/>
                  </a:lnTo>
                  <a:cubicBezTo>
                    <a:pt x="8373" y="18229"/>
                    <a:pt x="10334" y="42588"/>
                    <a:pt x="10334" y="42588"/>
                  </a:cubicBezTo>
                  <a:cubicBezTo>
                    <a:pt x="10334" y="42588"/>
                    <a:pt x="14158" y="40215"/>
                    <a:pt x="14520" y="37644"/>
                  </a:cubicBezTo>
                  <a:cubicBezTo>
                    <a:pt x="14883" y="35089"/>
                    <a:pt x="14421" y="23289"/>
                    <a:pt x="10087" y="13070"/>
                  </a:cubicBezTo>
                  <a:cubicBezTo>
                    <a:pt x="5736" y="285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991;p67">
              <a:extLst>
                <a:ext uri="{FF2B5EF4-FFF2-40B4-BE49-F238E27FC236}">
                  <a16:creationId xmlns:a16="http://schemas.microsoft.com/office/drawing/2014/main" xmlns="" id="{336D86C1-DAC1-4CCF-990D-AF69B56CD980}"/>
                </a:ext>
              </a:extLst>
            </p:cNvPr>
            <p:cNvSpPr/>
            <p:nvPr/>
          </p:nvSpPr>
          <p:spPr>
            <a:xfrm>
              <a:off x="164350" y="1758000"/>
              <a:ext cx="874350" cy="537575"/>
            </a:xfrm>
            <a:custGeom>
              <a:avLst/>
              <a:gdLst/>
              <a:ahLst/>
              <a:cxnLst/>
              <a:rect l="l" t="t" r="r" b="b"/>
              <a:pathLst>
                <a:path w="34974" h="2150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3709" y="9658"/>
                    <a:pt x="11768" y="15410"/>
                  </a:cubicBezTo>
                  <a:cubicBezTo>
                    <a:pt x="19256" y="20754"/>
                    <a:pt x="28836" y="21503"/>
                    <a:pt x="30883" y="21503"/>
                  </a:cubicBezTo>
                  <a:cubicBezTo>
                    <a:pt x="31039" y="21503"/>
                    <a:pt x="31152" y="21499"/>
                    <a:pt x="31216" y="21492"/>
                  </a:cubicBezTo>
                  <a:cubicBezTo>
                    <a:pt x="32123" y="21393"/>
                    <a:pt x="34875" y="19745"/>
                    <a:pt x="34924" y="18871"/>
                  </a:cubicBezTo>
                  <a:cubicBezTo>
                    <a:pt x="34974" y="17981"/>
                    <a:pt x="14636" y="1667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992;p67">
              <a:extLst>
                <a:ext uri="{FF2B5EF4-FFF2-40B4-BE49-F238E27FC236}">
                  <a16:creationId xmlns:a16="http://schemas.microsoft.com/office/drawing/2014/main" xmlns="" id="{5A939C8A-7D23-4CFB-AA43-250A3B98B1FE}"/>
                </a:ext>
              </a:extLst>
            </p:cNvPr>
            <p:cNvSpPr/>
            <p:nvPr/>
          </p:nvSpPr>
          <p:spPr>
            <a:xfrm>
              <a:off x="1027150" y="1018400"/>
              <a:ext cx="372075" cy="1064700"/>
            </a:xfrm>
            <a:custGeom>
              <a:avLst/>
              <a:gdLst/>
              <a:ahLst/>
              <a:cxnLst/>
              <a:rect l="l" t="t" r="r" b="b"/>
              <a:pathLst>
                <a:path w="14883" h="42588" fill="none" extrusionOk="0">
                  <a:moveTo>
                    <a:pt x="10334" y="42588"/>
                  </a:moveTo>
                  <a:cubicBezTo>
                    <a:pt x="10334" y="42588"/>
                    <a:pt x="8373" y="18229"/>
                    <a:pt x="0" y="1"/>
                  </a:cubicBezTo>
                  <a:cubicBezTo>
                    <a:pt x="0" y="1"/>
                    <a:pt x="5736" y="2852"/>
                    <a:pt x="10087" y="13070"/>
                  </a:cubicBezTo>
                  <a:cubicBezTo>
                    <a:pt x="14421" y="23289"/>
                    <a:pt x="14883" y="35089"/>
                    <a:pt x="14520" y="37644"/>
                  </a:cubicBezTo>
                  <a:cubicBezTo>
                    <a:pt x="14158" y="40215"/>
                    <a:pt x="10334" y="42588"/>
                    <a:pt x="10334" y="42588"/>
                  </a:cubicBezTo>
                  <a:close/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993;p67">
              <a:extLst>
                <a:ext uri="{FF2B5EF4-FFF2-40B4-BE49-F238E27FC236}">
                  <a16:creationId xmlns:a16="http://schemas.microsoft.com/office/drawing/2014/main" xmlns="" id="{61FBC614-742B-4E7F-957D-16CA90FEF417}"/>
                </a:ext>
              </a:extLst>
            </p:cNvPr>
            <p:cNvSpPr/>
            <p:nvPr/>
          </p:nvSpPr>
          <p:spPr>
            <a:xfrm>
              <a:off x="164350" y="1758000"/>
              <a:ext cx="874350" cy="539775"/>
            </a:xfrm>
            <a:custGeom>
              <a:avLst/>
              <a:gdLst/>
              <a:ahLst/>
              <a:cxnLst/>
              <a:rect l="l" t="t" r="r" b="b"/>
              <a:pathLst>
                <a:path w="34974" h="21591" fill="none" extrusionOk="0">
                  <a:moveTo>
                    <a:pt x="1" y="0"/>
                  </a:moveTo>
                  <a:cubicBezTo>
                    <a:pt x="1" y="0"/>
                    <a:pt x="3709" y="9658"/>
                    <a:pt x="11768" y="15410"/>
                  </a:cubicBezTo>
                  <a:cubicBezTo>
                    <a:pt x="19828" y="21162"/>
                    <a:pt x="30310" y="21591"/>
                    <a:pt x="31216" y="21492"/>
                  </a:cubicBezTo>
                  <a:cubicBezTo>
                    <a:pt x="32123" y="21393"/>
                    <a:pt x="34875" y="19745"/>
                    <a:pt x="34924" y="18871"/>
                  </a:cubicBezTo>
                  <a:cubicBezTo>
                    <a:pt x="34974" y="17981"/>
                    <a:pt x="14636" y="16679"/>
                    <a:pt x="1" y="0"/>
                  </a:cubicBezTo>
                  <a:close/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994;p67">
              <a:extLst>
                <a:ext uri="{FF2B5EF4-FFF2-40B4-BE49-F238E27FC236}">
                  <a16:creationId xmlns:a16="http://schemas.microsoft.com/office/drawing/2014/main" xmlns="" id="{281E407A-6D1D-4B64-B95F-AAA1FA10FFFF}"/>
                </a:ext>
              </a:extLst>
            </p:cNvPr>
            <p:cNvSpPr/>
            <p:nvPr/>
          </p:nvSpPr>
          <p:spPr>
            <a:xfrm>
              <a:off x="990075" y="1959650"/>
              <a:ext cx="308625" cy="250175"/>
            </a:xfrm>
            <a:custGeom>
              <a:avLst/>
              <a:gdLst/>
              <a:ahLst/>
              <a:cxnLst/>
              <a:rect l="l" t="t" r="r" b="b"/>
              <a:pathLst>
                <a:path w="12345" h="10007" extrusionOk="0">
                  <a:moveTo>
                    <a:pt x="9083" y="0"/>
                  </a:moveTo>
                  <a:cubicBezTo>
                    <a:pt x="7068" y="0"/>
                    <a:pt x="3934" y="1879"/>
                    <a:pt x="2159" y="3916"/>
                  </a:cubicBezTo>
                  <a:cubicBezTo>
                    <a:pt x="264" y="6092"/>
                    <a:pt x="0" y="8432"/>
                    <a:pt x="1533" y="9701"/>
                  </a:cubicBezTo>
                  <a:cubicBezTo>
                    <a:pt x="1783" y="9908"/>
                    <a:pt x="2148" y="10006"/>
                    <a:pt x="2595" y="10006"/>
                  </a:cubicBezTo>
                  <a:cubicBezTo>
                    <a:pt x="4893" y="10006"/>
                    <a:pt x="9360" y="7400"/>
                    <a:pt x="11471" y="3455"/>
                  </a:cubicBezTo>
                  <a:cubicBezTo>
                    <a:pt x="12344" y="1856"/>
                    <a:pt x="11454" y="290"/>
                    <a:pt x="9477" y="27"/>
                  </a:cubicBezTo>
                  <a:cubicBezTo>
                    <a:pt x="9351" y="9"/>
                    <a:pt x="9220" y="0"/>
                    <a:pt x="90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995;p67">
              <a:extLst>
                <a:ext uri="{FF2B5EF4-FFF2-40B4-BE49-F238E27FC236}">
                  <a16:creationId xmlns:a16="http://schemas.microsoft.com/office/drawing/2014/main" xmlns="" id="{F48D6CEA-6E7C-43F7-8264-60A208A334E4}"/>
                </a:ext>
              </a:extLst>
            </p:cNvPr>
            <p:cNvSpPr/>
            <p:nvPr/>
          </p:nvSpPr>
          <p:spPr>
            <a:xfrm>
              <a:off x="990075" y="1953300"/>
              <a:ext cx="308625" cy="280600"/>
            </a:xfrm>
            <a:custGeom>
              <a:avLst/>
              <a:gdLst/>
              <a:ahLst/>
              <a:cxnLst/>
              <a:rect l="l" t="t" r="r" b="b"/>
              <a:pathLst>
                <a:path w="12345" h="11224" fill="none" extrusionOk="0">
                  <a:moveTo>
                    <a:pt x="11471" y="3709"/>
                  </a:moveTo>
                  <a:cubicBezTo>
                    <a:pt x="12344" y="2110"/>
                    <a:pt x="11454" y="544"/>
                    <a:pt x="9477" y="281"/>
                  </a:cubicBezTo>
                  <a:cubicBezTo>
                    <a:pt x="7499" y="0"/>
                    <a:pt x="4054" y="1995"/>
                    <a:pt x="2159" y="4170"/>
                  </a:cubicBezTo>
                  <a:cubicBezTo>
                    <a:pt x="264" y="6346"/>
                    <a:pt x="0" y="8686"/>
                    <a:pt x="1533" y="9955"/>
                  </a:cubicBezTo>
                  <a:cubicBezTo>
                    <a:pt x="3066" y="11224"/>
                    <a:pt x="8949" y="8422"/>
                    <a:pt x="11471" y="3709"/>
                  </a:cubicBezTo>
                  <a:close/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996;p67">
              <a:extLst>
                <a:ext uri="{FF2B5EF4-FFF2-40B4-BE49-F238E27FC236}">
                  <a16:creationId xmlns:a16="http://schemas.microsoft.com/office/drawing/2014/main" xmlns="" id="{E2B95773-99BC-4637-AAC2-8F0122474D8E}"/>
                </a:ext>
              </a:extLst>
            </p:cNvPr>
            <p:cNvSpPr/>
            <p:nvPr/>
          </p:nvSpPr>
          <p:spPr>
            <a:xfrm>
              <a:off x="1086075" y="2217000"/>
              <a:ext cx="1551300" cy="1545175"/>
            </a:xfrm>
            <a:custGeom>
              <a:avLst/>
              <a:gdLst/>
              <a:ahLst/>
              <a:cxnLst/>
              <a:rect l="l" t="t" r="r" b="b"/>
              <a:pathLst>
                <a:path w="62052" h="61807" extrusionOk="0">
                  <a:moveTo>
                    <a:pt x="48354" y="1"/>
                  </a:moveTo>
                  <a:cubicBezTo>
                    <a:pt x="47052" y="1"/>
                    <a:pt x="45496" y="1147"/>
                    <a:pt x="44466" y="2044"/>
                  </a:cubicBezTo>
                  <a:cubicBezTo>
                    <a:pt x="43791" y="2637"/>
                    <a:pt x="43346" y="3132"/>
                    <a:pt x="43346" y="3132"/>
                  </a:cubicBezTo>
                  <a:cubicBezTo>
                    <a:pt x="40264" y="4302"/>
                    <a:pt x="40659" y="4945"/>
                    <a:pt x="41302" y="15031"/>
                  </a:cubicBezTo>
                  <a:cubicBezTo>
                    <a:pt x="41928" y="25134"/>
                    <a:pt x="36918" y="31594"/>
                    <a:pt x="36918" y="31594"/>
                  </a:cubicBezTo>
                  <a:cubicBezTo>
                    <a:pt x="34495" y="25760"/>
                    <a:pt x="25332" y="24541"/>
                    <a:pt x="25332" y="24540"/>
                  </a:cubicBezTo>
                  <a:lnTo>
                    <a:pt x="25332" y="24540"/>
                  </a:lnTo>
                  <a:cubicBezTo>
                    <a:pt x="29106" y="28661"/>
                    <a:pt x="29320" y="33968"/>
                    <a:pt x="29320" y="33968"/>
                  </a:cubicBezTo>
                  <a:cubicBezTo>
                    <a:pt x="28553" y="33354"/>
                    <a:pt x="27154" y="33190"/>
                    <a:pt x="25380" y="33190"/>
                  </a:cubicBezTo>
                  <a:cubicBezTo>
                    <a:pt x="23358" y="33190"/>
                    <a:pt x="20849" y="33402"/>
                    <a:pt x="18227" y="33402"/>
                  </a:cubicBezTo>
                  <a:cubicBezTo>
                    <a:pt x="16970" y="33402"/>
                    <a:pt x="15688" y="33354"/>
                    <a:pt x="14421" y="33210"/>
                  </a:cubicBezTo>
                  <a:cubicBezTo>
                    <a:pt x="9355" y="32647"/>
                    <a:pt x="4126" y="27496"/>
                    <a:pt x="2650" y="27496"/>
                  </a:cubicBezTo>
                  <a:cubicBezTo>
                    <a:pt x="2311" y="27496"/>
                    <a:pt x="2170" y="27768"/>
                    <a:pt x="2275" y="28430"/>
                  </a:cubicBezTo>
                  <a:cubicBezTo>
                    <a:pt x="2835" y="31957"/>
                    <a:pt x="2275" y="36407"/>
                    <a:pt x="2275" y="37544"/>
                  </a:cubicBezTo>
                  <a:cubicBezTo>
                    <a:pt x="2258" y="38698"/>
                    <a:pt x="0" y="43823"/>
                    <a:pt x="1599" y="44845"/>
                  </a:cubicBezTo>
                  <a:cubicBezTo>
                    <a:pt x="1777" y="44961"/>
                    <a:pt x="1952" y="45012"/>
                    <a:pt x="2123" y="45012"/>
                  </a:cubicBezTo>
                  <a:cubicBezTo>
                    <a:pt x="3438" y="45012"/>
                    <a:pt x="4491" y="41969"/>
                    <a:pt x="4549" y="41780"/>
                  </a:cubicBezTo>
                  <a:lnTo>
                    <a:pt x="4549" y="41780"/>
                  </a:lnTo>
                  <a:cubicBezTo>
                    <a:pt x="4516" y="42093"/>
                    <a:pt x="3692" y="48867"/>
                    <a:pt x="5637" y="49410"/>
                  </a:cubicBezTo>
                  <a:cubicBezTo>
                    <a:pt x="5731" y="49438"/>
                    <a:pt x="5822" y="49451"/>
                    <a:pt x="5910" y="49451"/>
                  </a:cubicBezTo>
                  <a:cubicBezTo>
                    <a:pt x="7684" y="49451"/>
                    <a:pt x="8208" y="44169"/>
                    <a:pt x="8208" y="44169"/>
                  </a:cubicBezTo>
                  <a:cubicBezTo>
                    <a:pt x="9246" y="51586"/>
                    <a:pt x="16844" y="56827"/>
                    <a:pt x="16844" y="56827"/>
                  </a:cubicBezTo>
                  <a:cubicBezTo>
                    <a:pt x="15443" y="54553"/>
                    <a:pt x="14421" y="49411"/>
                    <a:pt x="14421" y="49410"/>
                  </a:cubicBezTo>
                  <a:lnTo>
                    <a:pt x="14421" y="49410"/>
                  </a:lnTo>
                  <a:cubicBezTo>
                    <a:pt x="21755" y="59398"/>
                    <a:pt x="30622" y="61475"/>
                    <a:pt x="35632" y="61771"/>
                  </a:cubicBezTo>
                  <a:cubicBezTo>
                    <a:pt x="36097" y="61796"/>
                    <a:pt x="36528" y="61806"/>
                    <a:pt x="36922" y="61806"/>
                  </a:cubicBezTo>
                  <a:cubicBezTo>
                    <a:pt x="38594" y="61806"/>
                    <a:pt x="39588" y="61623"/>
                    <a:pt x="39588" y="61623"/>
                  </a:cubicBezTo>
                  <a:cubicBezTo>
                    <a:pt x="35023" y="58310"/>
                    <a:pt x="33424" y="52493"/>
                    <a:pt x="33424" y="52492"/>
                  </a:cubicBezTo>
                  <a:lnTo>
                    <a:pt x="33424" y="52492"/>
                  </a:lnTo>
                  <a:cubicBezTo>
                    <a:pt x="39552" y="57027"/>
                    <a:pt x="46536" y="57421"/>
                    <a:pt x="48777" y="57421"/>
                  </a:cubicBezTo>
                  <a:cubicBezTo>
                    <a:pt x="49248" y="57421"/>
                    <a:pt x="49510" y="57404"/>
                    <a:pt x="49510" y="57404"/>
                  </a:cubicBezTo>
                  <a:cubicBezTo>
                    <a:pt x="44681" y="55723"/>
                    <a:pt x="41401" y="48949"/>
                    <a:pt x="41302" y="48735"/>
                  </a:cubicBezTo>
                  <a:lnTo>
                    <a:pt x="41302" y="48735"/>
                  </a:lnTo>
                  <a:cubicBezTo>
                    <a:pt x="45966" y="53616"/>
                    <a:pt x="51255" y="54522"/>
                    <a:pt x="54539" y="54522"/>
                  </a:cubicBezTo>
                  <a:cubicBezTo>
                    <a:pt x="56477" y="54522"/>
                    <a:pt x="57717" y="54206"/>
                    <a:pt x="57717" y="54206"/>
                  </a:cubicBezTo>
                  <a:cubicBezTo>
                    <a:pt x="57717" y="54206"/>
                    <a:pt x="56580" y="53185"/>
                    <a:pt x="56020" y="48850"/>
                  </a:cubicBezTo>
                  <a:cubicBezTo>
                    <a:pt x="55443" y="44516"/>
                    <a:pt x="56580" y="38583"/>
                    <a:pt x="56580" y="38582"/>
                  </a:cubicBezTo>
                  <a:lnTo>
                    <a:pt x="56580" y="38582"/>
                  </a:lnTo>
                  <a:cubicBezTo>
                    <a:pt x="56349" y="41318"/>
                    <a:pt x="57272" y="44730"/>
                    <a:pt x="57272" y="44730"/>
                  </a:cubicBezTo>
                  <a:cubicBezTo>
                    <a:pt x="57272" y="44730"/>
                    <a:pt x="57041" y="42340"/>
                    <a:pt x="57602" y="39324"/>
                  </a:cubicBezTo>
                  <a:cubicBezTo>
                    <a:pt x="58179" y="36291"/>
                    <a:pt x="58179" y="33968"/>
                    <a:pt x="58179" y="33968"/>
                  </a:cubicBezTo>
                  <a:cubicBezTo>
                    <a:pt x="60239" y="30952"/>
                    <a:pt x="62052" y="24425"/>
                    <a:pt x="59316" y="17206"/>
                  </a:cubicBezTo>
                  <a:cubicBezTo>
                    <a:pt x="57740" y="13045"/>
                    <a:pt x="55361" y="12166"/>
                    <a:pt x="53631" y="12166"/>
                  </a:cubicBezTo>
                  <a:cubicBezTo>
                    <a:pt x="52483" y="12166"/>
                    <a:pt x="51622" y="12552"/>
                    <a:pt x="51471" y="12625"/>
                  </a:cubicBezTo>
                  <a:cubicBezTo>
                    <a:pt x="53523" y="11284"/>
                    <a:pt x="56275" y="11096"/>
                    <a:pt x="57657" y="11096"/>
                  </a:cubicBezTo>
                  <a:cubicBezTo>
                    <a:pt x="58195" y="11096"/>
                    <a:pt x="58525" y="11125"/>
                    <a:pt x="58525" y="11125"/>
                  </a:cubicBezTo>
                  <a:cubicBezTo>
                    <a:pt x="57607" y="10011"/>
                    <a:pt x="56184" y="9658"/>
                    <a:pt x="54748" y="9658"/>
                  </a:cubicBezTo>
                  <a:cubicBezTo>
                    <a:pt x="52340" y="9658"/>
                    <a:pt x="49895" y="10651"/>
                    <a:pt x="49740" y="10713"/>
                  </a:cubicBezTo>
                  <a:cubicBezTo>
                    <a:pt x="50004" y="10565"/>
                    <a:pt x="56547" y="6593"/>
                    <a:pt x="54981" y="4219"/>
                  </a:cubicBezTo>
                  <a:cubicBezTo>
                    <a:pt x="54600" y="3644"/>
                    <a:pt x="54021" y="3425"/>
                    <a:pt x="53360" y="3425"/>
                  </a:cubicBezTo>
                  <a:cubicBezTo>
                    <a:pt x="51335" y="3425"/>
                    <a:pt x="48546" y="5480"/>
                    <a:pt x="48372" y="5604"/>
                  </a:cubicBezTo>
                  <a:cubicBezTo>
                    <a:pt x="48554" y="5439"/>
                    <a:pt x="51619" y="2472"/>
                    <a:pt x="49625" y="511"/>
                  </a:cubicBezTo>
                  <a:cubicBezTo>
                    <a:pt x="49259" y="149"/>
                    <a:pt x="48823" y="1"/>
                    <a:pt x="48354" y="1"/>
                  </a:cubicBezTo>
                  <a:close/>
                </a:path>
              </a:pathLst>
            </a:custGeom>
            <a:solidFill>
              <a:srgbClr val="9B4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997;p67">
              <a:extLst>
                <a:ext uri="{FF2B5EF4-FFF2-40B4-BE49-F238E27FC236}">
                  <a16:creationId xmlns:a16="http://schemas.microsoft.com/office/drawing/2014/main" xmlns="" id="{FED4FF3A-6AA0-4A85-882C-64BD810C8852}"/>
                </a:ext>
              </a:extLst>
            </p:cNvPr>
            <p:cNvSpPr/>
            <p:nvPr/>
          </p:nvSpPr>
          <p:spPr>
            <a:xfrm>
              <a:off x="1086075" y="2268075"/>
              <a:ext cx="1150000" cy="1493225"/>
            </a:xfrm>
            <a:custGeom>
              <a:avLst/>
              <a:gdLst/>
              <a:ahLst/>
              <a:cxnLst/>
              <a:rect l="l" t="t" r="r" b="b"/>
              <a:pathLst>
                <a:path w="46000" h="59729" extrusionOk="0">
                  <a:moveTo>
                    <a:pt x="44466" y="1"/>
                  </a:moveTo>
                  <a:cubicBezTo>
                    <a:pt x="43791" y="594"/>
                    <a:pt x="43346" y="1089"/>
                    <a:pt x="43346" y="1089"/>
                  </a:cubicBezTo>
                  <a:cubicBezTo>
                    <a:pt x="40264" y="2259"/>
                    <a:pt x="40659" y="2902"/>
                    <a:pt x="41302" y="12988"/>
                  </a:cubicBezTo>
                  <a:cubicBezTo>
                    <a:pt x="41928" y="23091"/>
                    <a:pt x="36918" y="29551"/>
                    <a:pt x="36918" y="29551"/>
                  </a:cubicBezTo>
                  <a:cubicBezTo>
                    <a:pt x="34495" y="23717"/>
                    <a:pt x="25332" y="22498"/>
                    <a:pt x="25332" y="22497"/>
                  </a:cubicBezTo>
                  <a:lnTo>
                    <a:pt x="25332" y="22497"/>
                  </a:lnTo>
                  <a:cubicBezTo>
                    <a:pt x="29106" y="26618"/>
                    <a:pt x="29320" y="31925"/>
                    <a:pt x="29320" y="31925"/>
                  </a:cubicBezTo>
                  <a:cubicBezTo>
                    <a:pt x="28553" y="31311"/>
                    <a:pt x="27154" y="31147"/>
                    <a:pt x="25380" y="31147"/>
                  </a:cubicBezTo>
                  <a:cubicBezTo>
                    <a:pt x="23358" y="31147"/>
                    <a:pt x="20849" y="31359"/>
                    <a:pt x="18227" y="31359"/>
                  </a:cubicBezTo>
                  <a:cubicBezTo>
                    <a:pt x="16970" y="31359"/>
                    <a:pt x="15688" y="31311"/>
                    <a:pt x="14421" y="31167"/>
                  </a:cubicBezTo>
                  <a:cubicBezTo>
                    <a:pt x="9355" y="30604"/>
                    <a:pt x="4126" y="25453"/>
                    <a:pt x="2650" y="25453"/>
                  </a:cubicBezTo>
                  <a:cubicBezTo>
                    <a:pt x="2311" y="25453"/>
                    <a:pt x="2170" y="25725"/>
                    <a:pt x="2275" y="26387"/>
                  </a:cubicBezTo>
                  <a:cubicBezTo>
                    <a:pt x="2835" y="29914"/>
                    <a:pt x="2275" y="34364"/>
                    <a:pt x="2275" y="35501"/>
                  </a:cubicBezTo>
                  <a:cubicBezTo>
                    <a:pt x="2258" y="36655"/>
                    <a:pt x="0" y="41780"/>
                    <a:pt x="1599" y="42802"/>
                  </a:cubicBezTo>
                  <a:cubicBezTo>
                    <a:pt x="1777" y="42918"/>
                    <a:pt x="1952" y="42969"/>
                    <a:pt x="2123" y="42969"/>
                  </a:cubicBezTo>
                  <a:cubicBezTo>
                    <a:pt x="3438" y="42969"/>
                    <a:pt x="4491" y="39926"/>
                    <a:pt x="4549" y="39737"/>
                  </a:cubicBezTo>
                  <a:lnTo>
                    <a:pt x="4549" y="39737"/>
                  </a:lnTo>
                  <a:cubicBezTo>
                    <a:pt x="4516" y="40050"/>
                    <a:pt x="3692" y="46824"/>
                    <a:pt x="5637" y="47367"/>
                  </a:cubicBezTo>
                  <a:cubicBezTo>
                    <a:pt x="5731" y="47395"/>
                    <a:pt x="5822" y="47408"/>
                    <a:pt x="5910" y="47408"/>
                  </a:cubicBezTo>
                  <a:cubicBezTo>
                    <a:pt x="7684" y="47408"/>
                    <a:pt x="8208" y="42126"/>
                    <a:pt x="8208" y="42126"/>
                  </a:cubicBezTo>
                  <a:cubicBezTo>
                    <a:pt x="9230" y="49543"/>
                    <a:pt x="16844" y="54784"/>
                    <a:pt x="16844" y="54784"/>
                  </a:cubicBezTo>
                  <a:cubicBezTo>
                    <a:pt x="15443" y="52510"/>
                    <a:pt x="14421" y="47368"/>
                    <a:pt x="14421" y="47367"/>
                  </a:cubicBezTo>
                  <a:lnTo>
                    <a:pt x="14421" y="47367"/>
                  </a:lnTo>
                  <a:cubicBezTo>
                    <a:pt x="21755" y="57355"/>
                    <a:pt x="30622" y="59432"/>
                    <a:pt x="35632" y="59728"/>
                  </a:cubicBezTo>
                  <a:cubicBezTo>
                    <a:pt x="34611" y="59481"/>
                    <a:pt x="33605" y="59184"/>
                    <a:pt x="32666" y="58756"/>
                  </a:cubicBezTo>
                  <a:cubicBezTo>
                    <a:pt x="28513" y="56877"/>
                    <a:pt x="25826" y="52196"/>
                    <a:pt x="26271" y="47664"/>
                  </a:cubicBezTo>
                  <a:cubicBezTo>
                    <a:pt x="26733" y="43132"/>
                    <a:pt x="30293" y="39077"/>
                    <a:pt x="34726" y="38056"/>
                  </a:cubicBezTo>
                  <a:cubicBezTo>
                    <a:pt x="39885" y="35880"/>
                    <a:pt x="42736" y="30326"/>
                    <a:pt x="44219" y="24937"/>
                  </a:cubicBezTo>
                  <a:cubicBezTo>
                    <a:pt x="45455" y="20388"/>
                    <a:pt x="45999" y="15658"/>
                    <a:pt x="45851" y="10944"/>
                  </a:cubicBezTo>
                  <a:cubicBezTo>
                    <a:pt x="45735" y="7665"/>
                    <a:pt x="45323" y="3808"/>
                    <a:pt x="44466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998;p67">
              <a:extLst>
                <a:ext uri="{FF2B5EF4-FFF2-40B4-BE49-F238E27FC236}">
                  <a16:creationId xmlns:a16="http://schemas.microsoft.com/office/drawing/2014/main" xmlns="" id="{0AEFBFAD-BA98-45A8-B9EC-61DC6BC2FE24}"/>
                </a:ext>
              </a:extLst>
            </p:cNvPr>
            <p:cNvSpPr/>
            <p:nvPr/>
          </p:nvSpPr>
          <p:spPr>
            <a:xfrm>
              <a:off x="1086075" y="2179075"/>
              <a:ext cx="1551300" cy="1644025"/>
            </a:xfrm>
            <a:custGeom>
              <a:avLst/>
              <a:gdLst/>
              <a:ahLst/>
              <a:cxnLst/>
              <a:rect l="l" t="t" r="r" b="b"/>
              <a:pathLst>
                <a:path w="62052" h="65761" fill="none" extrusionOk="0">
                  <a:moveTo>
                    <a:pt x="43346" y="4649"/>
                  </a:moveTo>
                  <a:cubicBezTo>
                    <a:pt x="43346" y="4649"/>
                    <a:pt x="47565" y="1"/>
                    <a:pt x="49625" y="2028"/>
                  </a:cubicBezTo>
                  <a:cubicBezTo>
                    <a:pt x="51685" y="4039"/>
                    <a:pt x="48372" y="7121"/>
                    <a:pt x="48372" y="7121"/>
                  </a:cubicBezTo>
                  <a:cubicBezTo>
                    <a:pt x="48372" y="7121"/>
                    <a:pt x="53383" y="3330"/>
                    <a:pt x="54981" y="5736"/>
                  </a:cubicBezTo>
                  <a:cubicBezTo>
                    <a:pt x="56580" y="8159"/>
                    <a:pt x="49740" y="12230"/>
                    <a:pt x="49740" y="12230"/>
                  </a:cubicBezTo>
                  <a:cubicBezTo>
                    <a:pt x="49740" y="12230"/>
                    <a:pt x="56020" y="9609"/>
                    <a:pt x="58525" y="12642"/>
                  </a:cubicBezTo>
                  <a:cubicBezTo>
                    <a:pt x="58525" y="12642"/>
                    <a:pt x="54306" y="12279"/>
                    <a:pt x="51454" y="14142"/>
                  </a:cubicBezTo>
                  <a:cubicBezTo>
                    <a:pt x="51454" y="14142"/>
                    <a:pt x="56580" y="11505"/>
                    <a:pt x="59316" y="18723"/>
                  </a:cubicBezTo>
                  <a:cubicBezTo>
                    <a:pt x="62052" y="25942"/>
                    <a:pt x="60239" y="32469"/>
                    <a:pt x="58179" y="35485"/>
                  </a:cubicBezTo>
                  <a:cubicBezTo>
                    <a:pt x="58179" y="35485"/>
                    <a:pt x="58179" y="37808"/>
                    <a:pt x="57602" y="40841"/>
                  </a:cubicBezTo>
                  <a:cubicBezTo>
                    <a:pt x="57041" y="43857"/>
                    <a:pt x="57272" y="46263"/>
                    <a:pt x="57272" y="46263"/>
                  </a:cubicBezTo>
                  <a:cubicBezTo>
                    <a:pt x="57272" y="46263"/>
                    <a:pt x="56349" y="42835"/>
                    <a:pt x="56580" y="40099"/>
                  </a:cubicBezTo>
                  <a:cubicBezTo>
                    <a:pt x="56580" y="40099"/>
                    <a:pt x="55443" y="46033"/>
                    <a:pt x="56020" y="50367"/>
                  </a:cubicBezTo>
                  <a:cubicBezTo>
                    <a:pt x="56580" y="54702"/>
                    <a:pt x="57717" y="55723"/>
                    <a:pt x="57717" y="55723"/>
                  </a:cubicBezTo>
                  <a:cubicBezTo>
                    <a:pt x="57717" y="55723"/>
                    <a:pt x="48718" y="58014"/>
                    <a:pt x="41302" y="50252"/>
                  </a:cubicBezTo>
                  <a:cubicBezTo>
                    <a:pt x="41302" y="50252"/>
                    <a:pt x="44598" y="57207"/>
                    <a:pt x="49510" y="58921"/>
                  </a:cubicBezTo>
                  <a:cubicBezTo>
                    <a:pt x="49510" y="58921"/>
                    <a:pt x="40840" y="59498"/>
                    <a:pt x="33424" y="54009"/>
                  </a:cubicBezTo>
                  <a:cubicBezTo>
                    <a:pt x="33424" y="54009"/>
                    <a:pt x="35023" y="59827"/>
                    <a:pt x="39588" y="63140"/>
                  </a:cubicBezTo>
                  <a:cubicBezTo>
                    <a:pt x="39588" y="63140"/>
                    <a:pt x="25315" y="65760"/>
                    <a:pt x="14421" y="50927"/>
                  </a:cubicBezTo>
                  <a:cubicBezTo>
                    <a:pt x="14421" y="50927"/>
                    <a:pt x="15443" y="56069"/>
                    <a:pt x="16844" y="58344"/>
                  </a:cubicBezTo>
                  <a:cubicBezTo>
                    <a:pt x="16844" y="58344"/>
                    <a:pt x="9230" y="53103"/>
                    <a:pt x="8208" y="45686"/>
                  </a:cubicBezTo>
                  <a:cubicBezTo>
                    <a:pt x="8208" y="45686"/>
                    <a:pt x="7631" y="51504"/>
                    <a:pt x="5637" y="50927"/>
                  </a:cubicBezTo>
                  <a:cubicBezTo>
                    <a:pt x="3643" y="50367"/>
                    <a:pt x="4565" y="43297"/>
                    <a:pt x="4565" y="43297"/>
                  </a:cubicBezTo>
                  <a:cubicBezTo>
                    <a:pt x="4565" y="43297"/>
                    <a:pt x="3198" y="47400"/>
                    <a:pt x="1599" y="46362"/>
                  </a:cubicBezTo>
                  <a:cubicBezTo>
                    <a:pt x="0" y="45340"/>
                    <a:pt x="2258" y="40215"/>
                    <a:pt x="2275" y="39061"/>
                  </a:cubicBezTo>
                  <a:cubicBezTo>
                    <a:pt x="2275" y="37924"/>
                    <a:pt x="2835" y="33474"/>
                    <a:pt x="2275" y="29947"/>
                  </a:cubicBezTo>
                  <a:cubicBezTo>
                    <a:pt x="1714" y="26404"/>
                    <a:pt x="8191" y="34034"/>
                    <a:pt x="14421" y="34727"/>
                  </a:cubicBezTo>
                  <a:cubicBezTo>
                    <a:pt x="20651" y="35435"/>
                    <a:pt x="27260" y="33837"/>
                    <a:pt x="29320" y="35485"/>
                  </a:cubicBezTo>
                  <a:cubicBezTo>
                    <a:pt x="29320" y="35485"/>
                    <a:pt x="29106" y="30178"/>
                    <a:pt x="25332" y="26057"/>
                  </a:cubicBezTo>
                  <a:cubicBezTo>
                    <a:pt x="25332" y="26057"/>
                    <a:pt x="34495" y="27277"/>
                    <a:pt x="36918" y="33111"/>
                  </a:cubicBezTo>
                  <a:cubicBezTo>
                    <a:pt x="36918" y="33111"/>
                    <a:pt x="41928" y="26651"/>
                    <a:pt x="41302" y="16564"/>
                  </a:cubicBezTo>
                  <a:cubicBezTo>
                    <a:pt x="40659" y="6462"/>
                    <a:pt x="40264" y="5819"/>
                    <a:pt x="43346" y="4649"/>
                  </a:cubicBezTo>
                  <a:close/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999;p67">
              <a:extLst>
                <a:ext uri="{FF2B5EF4-FFF2-40B4-BE49-F238E27FC236}">
                  <a16:creationId xmlns:a16="http://schemas.microsoft.com/office/drawing/2014/main" xmlns="" id="{6DB05079-0B41-48C5-BD0B-6AF26B6922C9}"/>
                </a:ext>
              </a:extLst>
            </p:cNvPr>
            <p:cNvSpPr/>
            <p:nvPr/>
          </p:nvSpPr>
          <p:spPr>
            <a:xfrm>
              <a:off x="869750" y="1979700"/>
              <a:ext cx="1518425" cy="1257600"/>
            </a:xfrm>
            <a:custGeom>
              <a:avLst/>
              <a:gdLst/>
              <a:ahLst/>
              <a:cxnLst/>
              <a:rect l="l" t="t" r="r" b="b"/>
              <a:pathLst>
                <a:path w="60737" h="50304" extrusionOk="0">
                  <a:moveTo>
                    <a:pt x="33260" y="1"/>
                  </a:moveTo>
                  <a:cubicBezTo>
                    <a:pt x="24695" y="1"/>
                    <a:pt x="18080" y="6542"/>
                    <a:pt x="18080" y="6542"/>
                  </a:cubicBezTo>
                  <a:cubicBezTo>
                    <a:pt x="17569" y="6114"/>
                    <a:pt x="16712" y="4845"/>
                    <a:pt x="15971" y="3724"/>
                  </a:cubicBezTo>
                  <a:cubicBezTo>
                    <a:pt x="15361" y="2801"/>
                    <a:pt x="14834" y="1960"/>
                    <a:pt x="14652" y="1812"/>
                  </a:cubicBezTo>
                  <a:cubicBezTo>
                    <a:pt x="14560" y="1734"/>
                    <a:pt x="14360" y="1687"/>
                    <a:pt x="14082" y="1687"/>
                  </a:cubicBezTo>
                  <a:cubicBezTo>
                    <a:pt x="13123" y="1687"/>
                    <a:pt x="11229" y="2245"/>
                    <a:pt x="9543" y="4021"/>
                  </a:cubicBezTo>
                  <a:cubicBezTo>
                    <a:pt x="7351" y="6311"/>
                    <a:pt x="7565" y="8091"/>
                    <a:pt x="7565" y="8091"/>
                  </a:cubicBezTo>
                  <a:cubicBezTo>
                    <a:pt x="9510" y="9970"/>
                    <a:pt x="10928" y="12096"/>
                    <a:pt x="10928" y="12096"/>
                  </a:cubicBezTo>
                  <a:cubicBezTo>
                    <a:pt x="1" y="26534"/>
                    <a:pt x="8917" y="37757"/>
                    <a:pt x="8917" y="37757"/>
                  </a:cubicBezTo>
                  <a:cubicBezTo>
                    <a:pt x="8917" y="37757"/>
                    <a:pt x="8603" y="37685"/>
                    <a:pt x="8140" y="37685"/>
                  </a:cubicBezTo>
                  <a:cubicBezTo>
                    <a:pt x="7009" y="37685"/>
                    <a:pt x="4991" y="38116"/>
                    <a:pt x="4500" y="41086"/>
                  </a:cubicBezTo>
                  <a:cubicBezTo>
                    <a:pt x="3895" y="44849"/>
                    <a:pt x="7174" y="50303"/>
                    <a:pt x="10730" y="50303"/>
                  </a:cubicBezTo>
                  <a:cubicBezTo>
                    <a:pt x="11146" y="50303"/>
                    <a:pt x="11565" y="50229"/>
                    <a:pt x="11982" y="50069"/>
                  </a:cubicBezTo>
                  <a:cubicBezTo>
                    <a:pt x="15971" y="48536"/>
                    <a:pt x="14290" y="44630"/>
                    <a:pt x="14290" y="44630"/>
                  </a:cubicBezTo>
                  <a:cubicBezTo>
                    <a:pt x="13202" y="42240"/>
                    <a:pt x="12329" y="38730"/>
                    <a:pt x="12328" y="38730"/>
                  </a:cubicBezTo>
                  <a:lnTo>
                    <a:pt x="12328" y="38730"/>
                  </a:lnTo>
                  <a:cubicBezTo>
                    <a:pt x="15206" y="42276"/>
                    <a:pt x="20070" y="45506"/>
                    <a:pt x="26090" y="45506"/>
                  </a:cubicBezTo>
                  <a:cubicBezTo>
                    <a:pt x="27344" y="45506"/>
                    <a:pt x="28649" y="45365"/>
                    <a:pt x="29996" y="45058"/>
                  </a:cubicBezTo>
                  <a:cubicBezTo>
                    <a:pt x="31494" y="44716"/>
                    <a:pt x="32812" y="44578"/>
                    <a:pt x="33964" y="44578"/>
                  </a:cubicBezTo>
                  <a:cubicBezTo>
                    <a:pt x="38805" y="44578"/>
                    <a:pt x="40709" y="47020"/>
                    <a:pt x="40709" y="47020"/>
                  </a:cubicBezTo>
                  <a:cubicBezTo>
                    <a:pt x="40742" y="46855"/>
                    <a:pt x="40758" y="46690"/>
                    <a:pt x="40791" y="46542"/>
                  </a:cubicBezTo>
                  <a:cubicBezTo>
                    <a:pt x="41698" y="40905"/>
                    <a:pt x="36853" y="36488"/>
                    <a:pt x="36852" y="36488"/>
                  </a:cubicBezTo>
                  <a:lnTo>
                    <a:pt x="36852" y="36488"/>
                  </a:lnTo>
                  <a:cubicBezTo>
                    <a:pt x="42967" y="37939"/>
                    <a:pt x="45126" y="43872"/>
                    <a:pt x="45126" y="43872"/>
                  </a:cubicBezTo>
                  <a:cubicBezTo>
                    <a:pt x="57602" y="31560"/>
                    <a:pt x="51916" y="13992"/>
                    <a:pt x="51834" y="13728"/>
                  </a:cubicBezTo>
                  <a:lnTo>
                    <a:pt x="51834" y="13728"/>
                  </a:lnTo>
                  <a:cubicBezTo>
                    <a:pt x="52951" y="14453"/>
                    <a:pt x="54003" y="14766"/>
                    <a:pt x="54936" y="14766"/>
                  </a:cubicBezTo>
                  <a:cubicBezTo>
                    <a:pt x="58906" y="14766"/>
                    <a:pt x="60737" y="9090"/>
                    <a:pt x="56333" y="5207"/>
                  </a:cubicBezTo>
                  <a:cubicBezTo>
                    <a:pt x="54239" y="3363"/>
                    <a:pt x="52570" y="2710"/>
                    <a:pt x="51258" y="2710"/>
                  </a:cubicBezTo>
                  <a:cubicBezTo>
                    <a:pt x="48078" y="2710"/>
                    <a:pt x="46988" y="6542"/>
                    <a:pt x="46988" y="6542"/>
                  </a:cubicBezTo>
                  <a:cubicBezTo>
                    <a:pt x="42313" y="1636"/>
                    <a:pt x="37543" y="1"/>
                    <a:pt x="33260" y="1"/>
                  </a:cubicBez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000;p67">
              <a:extLst>
                <a:ext uri="{FF2B5EF4-FFF2-40B4-BE49-F238E27FC236}">
                  <a16:creationId xmlns:a16="http://schemas.microsoft.com/office/drawing/2014/main" xmlns="" id="{E7831F31-1DC4-47E8-88C0-A84015F19DF5}"/>
                </a:ext>
              </a:extLst>
            </p:cNvPr>
            <p:cNvSpPr/>
            <p:nvPr/>
          </p:nvSpPr>
          <p:spPr>
            <a:xfrm>
              <a:off x="869750" y="2021875"/>
              <a:ext cx="1019800" cy="1215425"/>
            </a:xfrm>
            <a:custGeom>
              <a:avLst/>
              <a:gdLst/>
              <a:ahLst/>
              <a:cxnLst/>
              <a:rect l="l" t="t" r="r" b="b"/>
              <a:pathLst>
                <a:path w="40792" h="48617" extrusionOk="0">
                  <a:moveTo>
                    <a:pt x="14089" y="0"/>
                  </a:moveTo>
                  <a:cubicBezTo>
                    <a:pt x="13133" y="0"/>
                    <a:pt x="11229" y="558"/>
                    <a:pt x="9543" y="2334"/>
                  </a:cubicBezTo>
                  <a:cubicBezTo>
                    <a:pt x="7351" y="4624"/>
                    <a:pt x="7565" y="6404"/>
                    <a:pt x="7565" y="6404"/>
                  </a:cubicBezTo>
                  <a:cubicBezTo>
                    <a:pt x="9510" y="8283"/>
                    <a:pt x="10928" y="10409"/>
                    <a:pt x="10928" y="10409"/>
                  </a:cubicBezTo>
                  <a:cubicBezTo>
                    <a:pt x="1" y="24847"/>
                    <a:pt x="8917" y="36070"/>
                    <a:pt x="8917" y="36070"/>
                  </a:cubicBezTo>
                  <a:cubicBezTo>
                    <a:pt x="8917" y="36070"/>
                    <a:pt x="8603" y="35998"/>
                    <a:pt x="8140" y="35998"/>
                  </a:cubicBezTo>
                  <a:cubicBezTo>
                    <a:pt x="7009" y="35998"/>
                    <a:pt x="4991" y="36429"/>
                    <a:pt x="4500" y="39399"/>
                  </a:cubicBezTo>
                  <a:cubicBezTo>
                    <a:pt x="3895" y="43162"/>
                    <a:pt x="7174" y="48616"/>
                    <a:pt x="10730" y="48616"/>
                  </a:cubicBezTo>
                  <a:cubicBezTo>
                    <a:pt x="11146" y="48616"/>
                    <a:pt x="11565" y="48542"/>
                    <a:pt x="11982" y="48382"/>
                  </a:cubicBezTo>
                  <a:cubicBezTo>
                    <a:pt x="15971" y="46849"/>
                    <a:pt x="14290" y="42943"/>
                    <a:pt x="14290" y="42943"/>
                  </a:cubicBezTo>
                  <a:cubicBezTo>
                    <a:pt x="13202" y="40553"/>
                    <a:pt x="12329" y="37043"/>
                    <a:pt x="12328" y="37043"/>
                  </a:cubicBezTo>
                  <a:lnTo>
                    <a:pt x="12328" y="37043"/>
                  </a:lnTo>
                  <a:cubicBezTo>
                    <a:pt x="15206" y="40589"/>
                    <a:pt x="20070" y="43819"/>
                    <a:pt x="26090" y="43819"/>
                  </a:cubicBezTo>
                  <a:cubicBezTo>
                    <a:pt x="27344" y="43819"/>
                    <a:pt x="28649" y="43678"/>
                    <a:pt x="29996" y="43371"/>
                  </a:cubicBezTo>
                  <a:cubicBezTo>
                    <a:pt x="31494" y="43029"/>
                    <a:pt x="32812" y="42891"/>
                    <a:pt x="33964" y="42891"/>
                  </a:cubicBezTo>
                  <a:cubicBezTo>
                    <a:pt x="38805" y="42891"/>
                    <a:pt x="40709" y="45333"/>
                    <a:pt x="40709" y="45333"/>
                  </a:cubicBezTo>
                  <a:cubicBezTo>
                    <a:pt x="40742" y="45168"/>
                    <a:pt x="40758" y="45003"/>
                    <a:pt x="40791" y="44855"/>
                  </a:cubicBezTo>
                  <a:cubicBezTo>
                    <a:pt x="40478" y="44509"/>
                    <a:pt x="40149" y="44179"/>
                    <a:pt x="39786" y="43882"/>
                  </a:cubicBezTo>
                  <a:cubicBezTo>
                    <a:pt x="35781" y="40635"/>
                    <a:pt x="29930" y="41591"/>
                    <a:pt x="24904" y="40405"/>
                  </a:cubicBezTo>
                  <a:cubicBezTo>
                    <a:pt x="20371" y="39333"/>
                    <a:pt x="16333" y="36301"/>
                    <a:pt x="14026" y="32247"/>
                  </a:cubicBezTo>
                  <a:cubicBezTo>
                    <a:pt x="11702" y="28192"/>
                    <a:pt x="11158" y="23182"/>
                    <a:pt x="12559" y="18716"/>
                  </a:cubicBezTo>
                  <a:cubicBezTo>
                    <a:pt x="13614" y="15321"/>
                    <a:pt x="15740" y="11794"/>
                    <a:pt x="14438" y="8481"/>
                  </a:cubicBezTo>
                  <a:cubicBezTo>
                    <a:pt x="14125" y="7640"/>
                    <a:pt x="13581" y="6882"/>
                    <a:pt x="13449" y="5992"/>
                  </a:cubicBezTo>
                  <a:cubicBezTo>
                    <a:pt x="13235" y="4591"/>
                    <a:pt x="14141" y="3207"/>
                    <a:pt x="15312" y="2416"/>
                  </a:cubicBezTo>
                  <a:cubicBezTo>
                    <a:pt x="15526" y="2268"/>
                    <a:pt x="15757" y="2152"/>
                    <a:pt x="15971" y="2037"/>
                  </a:cubicBezTo>
                  <a:cubicBezTo>
                    <a:pt x="15361" y="1114"/>
                    <a:pt x="14834" y="273"/>
                    <a:pt x="14652" y="125"/>
                  </a:cubicBezTo>
                  <a:cubicBezTo>
                    <a:pt x="14563" y="47"/>
                    <a:pt x="14366" y="0"/>
                    <a:pt x="14089" y="0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001;p67">
              <a:extLst>
                <a:ext uri="{FF2B5EF4-FFF2-40B4-BE49-F238E27FC236}">
                  <a16:creationId xmlns:a16="http://schemas.microsoft.com/office/drawing/2014/main" xmlns="" id="{ECAEA8E4-2128-4C2C-B457-B2BD0B553B7A}"/>
                </a:ext>
              </a:extLst>
            </p:cNvPr>
            <p:cNvSpPr/>
            <p:nvPr/>
          </p:nvSpPr>
          <p:spPr>
            <a:xfrm>
              <a:off x="869750" y="1775300"/>
              <a:ext cx="1544300" cy="1494450"/>
            </a:xfrm>
            <a:custGeom>
              <a:avLst/>
              <a:gdLst/>
              <a:ahLst/>
              <a:cxnLst/>
              <a:rect l="l" t="t" r="r" b="b"/>
              <a:pathLst>
                <a:path w="61772" h="59778" fill="none" extrusionOk="0">
                  <a:moveTo>
                    <a:pt x="14290" y="52806"/>
                  </a:moveTo>
                  <a:cubicBezTo>
                    <a:pt x="14290" y="52806"/>
                    <a:pt x="15971" y="56728"/>
                    <a:pt x="11982" y="58245"/>
                  </a:cubicBezTo>
                  <a:cubicBezTo>
                    <a:pt x="7994" y="59777"/>
                    <a:pt x="3824" y="53465"/>
                    <a:pt x="4500" y="49262"/>
                  </a:cubicBezTo>
                  <a:cubicBezTo>
                    <a:pt x="5192" y="45076"/>
                    <a:pt x="8917" y="45933"/>
                    <a:pt x="8917" y="45933"/>
                  </a:cubicBezTo>
                  <a:cubicBezTo>
                    <a:pt x="8917" y="45933"/>
                    <a:pt x="1" y="34710"/>
                    <a:pt x="10928" y="20272"/>
                  </a:cubicBezTo>
                  <a:cubicBezTo>
                    <a:pt x="10928" y="20272"/>
                    <a:pt x="9510" y="18163"/>
                    <a:pt x="7565" y="16267"/>
                  </a:cubicBezTo>
                  <a:cubicBezTo>
                    <a:pt x="7565" y="16267"/>
                    <a:pt x="7351" y="14487"/>
                    <a:pt x="9543" y="12197"/>
                  </a:cubicBezTo>
                  <a:cubicBezTo>
                    <a:pt x="11735" y="9906"/>
                    <a:pt x="14257" y="9642"/>
                    <a:pt x="14652" y="9988"/>
                  </a:cubicBezTo>
                  <a:cubicBezTo>
                    <a:pt x="15048" y="10334"/>
                    <a:pt x="17141" y="13944"/>
                    <a:pt x="18080" y="14718"/>
                  </a:cubicBezTo>
                  <a:cubicBezTo>
                    <a:pt x="18080" y="14718"/>
                    <a:pt x="32963" y="1"/>
                    <a:pt x="46988" y="14718"/>
                  </a:cubicBezTo>
                  <a:cubicBezTo>
                    <a:pt x="46988" y="14718"/>
                    <a:pt x="49164" y="7071"/>
                    <a:pt x="56333" y="13383"/>
                  </a:cubicBezTo>
                  <a:cubicBezTo>
                    <a:pt x="61772" y="18179"/>
                    <a:pt x="57701" y="25711"/>
                    <a:pt x="51834" y="21887"/>
                  </a:cubicBezTo>
                  <a:cubicBezTo>
                    <a:pt x="51834" y="21887"/>
                    <a:pt x="57701" y="39637"/>
                    <a:pt x="45126" y="52048"/>
                  </a:cubicBezTo>
                  <a:cubicBezTo>
                    <a:pt x="45126" y="52048"/>
                    <a:pt x="42967" y="46115"/>
                    <a:pt x="36852" y="44664"/>
                  </a:cubicBezTo>
                  <a:cubicBezTo>
                    <a:pt x="36852" y="44664"/>
                    <a:pt x="41978" y="49328"/>
                    <a:pt x="40709" y="55196"/>
                  </a:cubicBezTo>
                  <a:cubicBezTo>
                    <a:pt x="40709" y="55196"/>
                    <a:pt x="37792" y="51454"/>
                    <a:pt x="29996" y="53234"/>
                  </a:cubicBezTo>
                  <a:cubicBezTo>
                    <a:pt x="22184" y="55014"/>
                    <a:pt x="15806" y="51191"/>
                    <a:pt x="12328" y="46906"/>
                  </a:cubicBezTo>
                  <a:cubicBezTo>
                    <a:pt x="12328" y="46906"/>
                    <a:pt x="13202" y="50416"/>
                    <a:pt x="14290" y="52806"/>
                  </a:cubicBezTo>
                  <a:close/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002;p67">
              <a:extLst>
                <a:ext uri="{FF2B5EF4-FFF2-40B4-BE49-F238E27FC236}">
                  <a16:creationId xmlns:a16="http://schemas.microsoft.com/office/drawing/2014/main" xmlns="" id="{C4FCA875-CA78-4653-A14B-50AC53280B6D}"/>
                </a:ext>
              </a:extLst>
            </p:cNvPr>
            <p:cNvSpPr/>
            <p:nvPr/>
          </p:nvSpPr>
          <p:spPr>
            <a:xfrm>
              <a:off x="2103775" y="2109875"/>
              <a:ext cx="234050" cy="216750"/>
            </a:xfrm>
            <a:custGeom>
              <a:avLst/>
              <a:gdLst/>
              <a:ahLst/>
              <a:cxnLst/>
              <a:rect l="l" t="t" r="r" b="b"/>
              <a:pathLst>
                <a:path w="9362" h="8670" fill="none" extrusionOk="0">
                  <a:moveTo>
                    <a:pt x="6544" y="1335"/>
                  </a:moveTo>
                  <a:cubicBezTo>
                    <a:pt x="6544" y="1335"/>
                    <a:pt x="9362" y="4499"/>
                    <a:pt x="7565" y="6593"/>
                  </a:cubicBezTo>
                  <a:cubicBezTo>
                    <a:pt x="5785" y="8669"/>
                    <a:pt x="2473" y="6345"/>
                    <a:pt x="1072" y="4796"/>
                  </a:cubicBezTo>
                  <a:cubicBezTo>
                    <a:pt x="1072" y="4796"/>
                    <a:pt x="3577" y="5521"/>
                    <a:pt x="3330" y="3494"/>
                  </a:cubicBezTo>
                  <a:cubicBezTo>
                    <a:pt x="3066" y="1450"/>
                    <a:pt x="264" y="0"/>
                    <a:pt x="1" y="2555"/>
                  </a:cubicBezTo>
                </a:path>
              </a:pathLst>
            </a:custGeom>
            <a:noFill/>
            <a:ln w="1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003;p67">
              <a:extLst>
                <a:ext uri="{FF2B5EF4-FFF2-40B4-BE49-F238E27FC236}">
                  <a16:creationId xmlns:a16="http://schemas.microsoft.com/office/drawing/2014/main" xmlns="" id="{005933B0-C321-472C-AC7D-441EE905E547}"/>
                </a:ext>
              </a:extLst>
            </p:cNvPr>
            <p:cNvSpPr/>
            <p:nvPr/>
          </p:nvSpPr>
          <p:spPr>
            <a:xfrm>
              <a:off x="1037450" y="2978825"/>
              <a:ext cx="166075" cy="225000"/>
            </a:xfrm>
            <a:custGeom>
              <a:avLst/>
              <a:gdLst/>
              <a:ahLst/>
              <a:cxnLst/>
              <a:rect l="l" t="t" r="r" b="b"/>
              <a:pathLst>
                <a:path w="6643" h="9000" fill="none" extrusionOk="0">
                  <a:moveTo>
                    <a:pt x="0" y="5604"/>
                  </a:moveTo>
                  <a:cubicBezTo>
                    <a:pt x="0" y="5604"/>
                    <a:pt x="1286" y="8670"/>
                    <a:pt x="3412" y="8835"/>
                  </a:cubicBezTo>
                  <a:cubicBezTo>
                    <a:pt x="5522" y="8999"/>
                    <a:pt x="6642" y="7055"/>
                    <a:pt x="4220" y="3050"/>
                  </a:cubicBezTo>
                  <a:cubicBezTo>
                    <a:pt x="4220" y="3050"/>
                    <a:pt x="3577" y="4451"/>
                    <a:pt x="2126" y="3495"/>
                  </a:cubicBezTo>
                  <a:cubicBezTo>
                    <a:pt x="693" y="2539"/>
                    <a:pt x="1335" y="1"/>
                    <a:pt x="2802" y="248"/>
                  </a:cubicBezTo>
                </a:path>
              </a:pathLst>
            </a:custGeom>
            <a:noFill/>
            <a:ln w="148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004;p67">
              <a:extLst>
                <a:ext uri="{FF2B5EF4-FFF2-40B4-BE49-F238E27FC236}">
                  <a16:creationId xmlns:a16="http://schemas.microsoft.com/office/drawing/2014/main" xmlns="" id="{85BA3F9F-6058-47C8-A117-BAE6ADDAEF7D}"/>
                </a:ext>
              </a:extLst>
            </p:cNvPr>
            <p:cNvSpPr/>
            <p:nvPr/>
          </p:nvSpPr>
          <p:spPr>
            <a:xfrm>
              <a:off x="1705350" y="2322525"/>
              <a:ext cx="398925" cy="324675"/>
            </a:xfrm>
            <a:custGeom>
              <a:avLst/>
              <a:gdLst/>
              <a:ahLst/>
              <a:cxnLst/>
              <a:rect l="l" t="t" r="r" b="b"/>
              <a:pathLst>
                <a:path w="15957" h="12987" extrusionOk="0">
                  <a:moveTo>
                    <a:pt x="8451" y="1"/>
                  </a:moveTo>
                  <a:cubicBezTo>
                    <a:pt x="7305" y="1"/>
                    <a:pt x="6117" y="396"/>
                    <a:pt x="4994" y="1317"/>
                  </a:cubicBezTo>
                  <a:cubicBezTo>
                    <a:pt x="0" y="5437"/>
                    <a:pt x="3247" y="12211"/>
                    <a:pt x="7895" y="12920"/>
                  </a:cubicBezTo>
                  <a:cubicBezTo>
                    <a:pt x="8170" y="12964"/>
                    <a:pt x="8449" y="12987"/>
                    <a:pt x="8732" y="12987"/>
                  </a:cubicBezTo>
                  <a:cubicBezTo>
                    <a:pt x="9926" y="12987"/>
                    <a:pt x="11182" y="12577"/>
                    <a:pt x="12394" y="11618"/>
                  </a:cubicBezTo>
                  <a:cubicBezTo>
                    <a:pt x="13432" y="10793"/>
                    <a:pt x="14108" y="9854"/>
                    <a:pt x="14471" y="8849"/>
                  </a:cubicBezTo>
                  <a:cubicBezTo>
                    <a:pt x="15957" y="4813"/>
                    <a:pt x="12454" y="1"/>
                    <a:pt x="84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005;p67">
              <a:extLst>
                <a:ext uri="{FF2B5EF4-FFF2-40B4-BE49-F238E27FC236}">
                  <a16:creationId xmlns:a16="http://schemas.microsoft.com/office/drawing/2014/main" xmlns="" id="{FF55F9D3-3C8B-4625-97A0-008D52782B33}"/>
                </a:ext>
              </a:extLst>
            </p:cNvPr>
            <p:cNvSpPr/>
            <p:nvPr/>
          </p:nvSpPr>
          <p:spPr>
            <a:xfrm>
              <a:off x="1764675" y="2322050"/>
              <a:ext cx="318525" cy="331525"/>
            </a:xfrm>
            <a:custGeom>
              <a:avLst/>
              <a:gdLst/>
              <a:ahLst/>
              <a:cxnLst/>
              <a:rect l="l" t="t" r="r" b="b"/>
              <a:pathLst>
                <a:path w="12741" h="13261" extrusionOk="0">
                  <a:moveTo>
                    <a:pt x="6000" y="1"/>
                  </a:moveTo>
                  <a:cubicBezTo>
                    <a:pt x="5588" y="34"/>
                    <a:pt x="5176" y="67"/>
                    <a:pt x="4780" y="199"/>
                  </a:cubicBezTo>
                  <a:cubicBezTo>
                    <a:pt x="3989" y="413"/>
                    <a:pt x="3264" y="825"/>
                    <a:pt x="2621" y="1336"/>
                  </a:cubicBezTo>
                  <a:cubicBezTo>
                    <a:pt x="3264" y="825"/>
                    <a:pt x="4006" y="429"/>
                    <a:pt x="4797" y="215"/>
                  </a:cubicBezTo>
                  <a:cubicBezTo>
                    <a:pt x="5192" y="100"/>
                    <a:pt x="5604" y="67"/>
                    <a:pt x="6000" y="50"/>
                  </a:cubicBezTo>
                  <a:cubicBezTo>
                    <a:pt x="6412" y="67"/>
                    <a:pt x="6824" y="83"/>
                    <a:pt x="7219" y="199"/>
                  </a:cubicBezTo>
                  <a:cubicBezTo>
                    <a:pt x="8010" y="380"/>
                    <a:pt x="8752" y="775"/>
                    <a:pt x="9395" y="1270"/>
                  </a:cubicBezTo>
                  <a:cubicBezTo>
                    <a:pt x="10054" y="1748"/>
                    <a:pt x="10598" y="2358"/>
                    <a:pt x="11043" y="3033"/>
                  </a:cubicBezTo>
                  <a:cubicBezTo>
                    <a:pt x="11488" y="3709"/>
                    <a:pt x="11818" y="4451"/>
                    <a:pt x="12015" y="5225"/>
                  </a:cubicBezTo>
                  <a:cubicBezTo>
                    <a:pt x="12114" y="5604"/>
                    <a:pt x="12164" y="6000"/>
                    <a:pt x="12197" y="6396"/>
                  </a:cubicBezTo>
                  <a:cubicBezTo>
                    <a:pt x="12213" y="6791"/>
                    <a:pt x="12213" y="7187"/>
                    <a:pt x="12147" y="7582"/>
                  </a:cubicBezTo>
                  <a:cubicBezTo>
                    <a:pt x="12048" y="8357"/>
                    <a:pt x="11768" y="9115"/>
                    <a:pt x="11356" y="9774"/>
                  </a:cubicBezTo>
                  <a:cubicBezTo>
                    <a:pt x="10928" y="10450"/>
                    <a:pt x="10384" y="11027"/>
                    <a:pt x="9741" y="11488"/>
                  </a:cubicBezTo>
                  <a:cubicBezTo>
                    <a:pt x="9115" y="11983"/>
                    <a:pt x="8422" y="12362"/>
                    <a:pt x="7664" y="12559"/>
                  </a:cubicBezTo>
                  <a:cubicBezTo>
                    <a:pt x="7212" y="12687"/>
                    <a:pt x="6748" y="12756"/>
                    <a:pt x="6283" y="12756"/>
                  </a:cubicBezTo>
                  <a:cubicBezTo>
                    <a:pt x="5968" y="12756"/>
                    <a:pt x="5653" y="12725"/>
                    <a:pt x="5341" y="12658"/>
                  </a:cubicBezTo>
                  <a:cubicBezTo>
                    <a:pt x="3791" y="12378"/>
                    <a:pt x="2374" y="11406"/>
                    <a:pt x="1451" y="10087"/>
                  </a:cubicBezTo>
                  <a:cubicBezTo>
                    <a:pt x="512" y="8785"/>
                    <a:pt x="1" y="7121"/>
                    <a:pt x="215" y="5489"/>
                  </a:cubicBezTo>
                  <a:cubicBezTo>
                    <a:pt x="314" y="4682"/>
                    <a:pt x="594" y="3890"/>
                    <a:pt x="1022" y="3198"/>
                  </a:cubicBezTo>
                  <a:cubicBezTo>
                    <a:pt x="1434" y="2490"/>
                    <a:pt x="1994" y="1864"/>
                    <a:pt x="2620" y="1336"/>
                  </a:cubicBezTo>
                  <a:lnTo>
                    <a:pt x="2620" y="1336"/>
                  </a:lnTo>
                  <a:cubicBezTo>
                    <a:pt x="1994" y="1864"/>
                    <a:pt x="1434" y="2473"/>
                    <a:pt x="989" y="3182"/>
                  </a:cubicBezTo>
                  <a:cubicBezTo>
                    <a:pt x="561" y="3874"/>
                    <a:pt x="264" y="4665"/>
                    <a:pt x="132" y="5489"/>
                  </a:cubicBezTo>
                  <a:cubicBezTo>
                    <a:pt x="1" y="6297"/>
                    <a:pt x="50" y="7137"/>
                    <a:pt x="231" y="7961"/>
                  </a:cubicBezTo>
                  <a:cubicBezTo>
                    <a:pt x="429" y="8769"/>
                    <a:pt x="759" y="9543"/>
                    <a:pt x="1220" y="10252"/>
                  </a:cubicBezTo>
                  <a:cubicBezTo>
                    <a:pt x="2127" y="11653"/>
                    <a:pt x="3561" y="12774"/>
                    <a:pt x="5242" y="13136"/>
                  </a:cubicBezTo>
                  <a:cubicBezTo>
                    <a:pt x="5627" y="13219"/>
                    <a:pt x="6023" y="13261"/>
                    <a:pt x="6417" y="13261"/>
                  </a:cubicBezTo>
                  <a:cubicBezTo>
                    <a:pt x="6884" y="13261"/>
                    <a:pt x="7350" y="13203"/>
                    <a:pt x="7796" y="13087"/>
                  </a:cubicBezTo>
                  <a:cubicBezTo>
                    <a:pt x="8637" y="12873"/>
                    <a:pt x="9411" y="12461"/>
                    <a:pt x="10087" y="11950"/>
                  </a:cubicBezTo>
                  <a:cubicBezTo>
                    <a:pt x="10763" y="11422"/>
                    <a:pt x="11356" y="10796"/>
                    <a:pt x="11818" y="10071"/>
                  </a:cubicBezTo>
                  <a:cubicBezTo>
                    <a:pt x="12263" y="9329"/>
                    <a:pt x="12543" y="8489"/>
                    <a:pt x="12642" y="7648"/>
                  </a:cubicBezTo>
                  <a:cubicBezTo>
                    <a:pt x="12741" y="6791"/>
                    <a:pt x="12625" y="5934"/>
                    <a:pt x="12394" y="5126"/>
                  </a:cubicBezTo>
                  <a:cubicBezTo>
                    <a:pt x="12147" y="4319"/>
                    <a:pt x="11768" y="3544"/>
                    <a:pt x="11274" y="2869"/>
                  </a:cubicBezTo>
                  <a:cubicBezTo>
                    <a:pt x="10779" y="2193"/>
                    <a:pt x="10186" y="1600"/>
                    <a:pt x="9494" y="1122"/>
                  </a:cubicBezTo>
                  <a:cubicBezTo>
                    <a:pt x="8818" y="644"/>
                    <a:pt x="8043" y="281"/>
                    <a:pt x="7236" y="116"/>
                  </a:cubicBezTo>
                  <a:cubicBezTo>
                    <a:pt x="6840" y="17"/>
                    <a:pt x="6412" y="1"/>
                    <a:pt x="60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006;p67">
              <a:extLst>
                <a:ext uri="{FF2B5EF4-FFF2-40B4-BE49-F238E27FC236}">
                  <a16:creationId xmlns:a16="http://schemas.microsoft.com/office/drawing/2014/main" xmlns="" id="{A526E197-767F-4EEB-A687-95F906B3158C}"/>
                </a:ext>
              </a:extLst>
            </p:cNvPr>
            <p:cNvSpPr/>
            <p:nvPr/>
          </p:nvSpPr>
          <p:spPr>
            <a:xfrm>
              <a:off x="1806300" y="2418200"/>
              <a:ext cx="260825" cy="229000"/>
            </a:xfrm>
            <a:custGeom>
              <a:avLst/>
              <a:gdLst/>
              <a:ahLst/>
              <a:cxnLst/>
              <a:rect l="l" t="t" r="r" b="b"/>
              <a:pathLst>
                <a:path w="10433" h="9160" extrusionOk="0">
                  <a:moveTo>
                    <a:pt x="5841" y="0"/>
                  </a:moveTo>
                  <a:cubicBezTo>
                    <a:pt x="5091" y="0"/>
                    <a:pt x="4305" y="228"/>
                    <a:pt x="3527" y="753"/>
                  </a:cubicBezTo>
                  <a:cubicBezTo>
                    <a:pt x="0" y="3159"/>
                    <a:pt x="1154" y="7576"/>
                    <a:pt x="3857" y="9093"/>
                  </a:cubicBezTo>
                  <a:cubicBezTo>
                    <a:pt x="4132" y="9137"/>
                    <a:pt x="4411" y="9160"/>
                    <a:pt x="4694" y="9160"/>
                  </a:cubicBezTo>
                  <a:cubicBezTo>
                    <a:pt x="5888" y="9160"/>
                    <a:pt x="7144" y="8750"/>
                    <a:pt x="8356" y="7791"/>
                  </a:cubicBezTo>
                  <a:cubicBezTo>
                    <a:pt x="9394" y="6966"/>
                    <a:pt x="10070" y="6027"/>
                    <a:pt x="10433" y="5022"/>
                  </a:cubicBezTo>
                  <a:cubicBezTo>
                    <a:pt x="10395" y="2491"/>
                    <a:pt x="8318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007;p67">
              <a:extLst>
                <a:ext uri="{FF2B5EF4-FFF2-40B4-BE49-F238E27FC236}">
                  <a16:creationId xmlns:a16="http://schemas.microsoft.com/office/drawing/2014/main" xmlns="" id="{865285F0-5B63-4E31-815F-822BBEB79241}"/>
                </a:ext>
              </a:extLst>
            </p:cNvPr>
            <p:cNvSpPr/>
            <p:nvPr/>
          </p:nvSpPr>
          <p:spPr>
            <a:xfrm>
              <a:off x="1255825" y="2682025"/>
              <a:ext cx="399275" cy="324925"/>
            </a:xfrm>
            <a:custGeom>
              <a:avLst/>
              <a:gdLst/>
              <a:ahLst/>
              <a:cxnLst/>
              <a:rect l="l" t="t" r="r" b="b"/>
              <a:pathLst>
                <a:path w="15971" h="12997" extrusionOk="0">
                  <a:moveTo>
                    <a:pt x="8747" y="0"/>
                  </a:moveTo>
                  <a:cubicBezTo>
                    <a:pt x="7733" y="0"/>
                    <a:pt x="6670" y="311"/>
                    <a:pt x="5620" y="1028"/>
                  </a:cubicBezTo>
                  <a:cubicBezTo>
                    <a:pt x="0" y="4852"/>
                    <a:pt x="3181" y="12417"/>
                    <a:pt x="8159" y="12960"/>
                  </a:cubicBezTo>
                  <a:cubicBezTo>
                    <a:pt x="8360" y="12985"/>
                    <a:pt x="8564" y="12997"/>
                    <a:pt x="8770" y="12997"/>
                  </a:cubicBezTo>
                  <a:cubicBezTo>
                    <a:pt x="9830" y="12997"/>
                    <a:pt x="10950" y="12670"/>
                    <a:pt x="12081" y="11939"/>
                  </a:cubicBezTo>
                  <a:cubicBezTo>
                    <a:pt x="13400" y="11065"/>
                    <a:pt x="14207" y="9977"/>
                    <a:pt x="14603" y="8791"/>
                  </a:cubicBezTo>
                  <a:cubicBezTo>
                    <a:pt x="15970" y="4846"/>
                    <a:pt x="12743" y="0"/>
                    <a:pt x="8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008;p67">
              <a:extLst>
                <a:ext uri="{FF2B5EF4-FFF2-40B4-BE49-F238E27FC236}">
                  <a16:creationId xmlns:a16="http://schemas.microsoft.com/office/drawing/2014/main" xmlns="" id="{C3CF9833-E179-4599-B403-BC02337BD6CF}"/>
                </a:ext>
              </a:extLst>
            </p:cNvPr>
            <p:cNvSpPr/>
            <p:nvPr/>
          </p:nvSpPr>
          <p:spPr>
            <a:xfrm>
              <a:off x="1314750" y="2681550"/>
              <a:ext cx="321000" cy="332125"/>
            </a:xfrm>
            <a:custGeom>
              <a:avLst/>
              <a:gdLst/>
              <a:ahLst/>
              <a:cxnLst/>
              <a:rect l="l" t="t" r="r" b="b"/>
              <a:pathLst>
                <a:path w="12840" h="13285" extrusionOk="0">
                  <a:moveTo>
                    <a:pt x="6437" y="1"/>
                  </a:moveTo>
                  <a:cubicBezTo>
                    <a:pt x="6129" y="1"/>
                    <a:pt x="5822" y="30"/>
                    <a:pt x="5521" y="91"/>
                  </a:cubicBezTo>
                  <a:cubicBezTo>
                    <a:pt x="4714" y="240"/>
                    <a:pt x="3939" y="569"/>
                    <a:pt x="3263" y="1047"/>
                  </a:cubicBezTo>
                  <a:cubicBezTo>
                    <a:pt x="3939" y="586"/>
                    <a:pt x="4714" y="256"/>
                    <a:pt x="5521" y="108"/>
                  </a:cubicBezTo>
                  <a:cubicBezTo>
                    <a:pt x="5780" y="60"/>
                    <a:pt x="6043" y="38"/>
                    <a:pt x="6305" y="38"/>
                  </a:cubicBezTo>
                  <a:cubicBezTo>
                    <a:pt x="6861" y="38"/>
                    <a:pt x="7418" y="138"/>
                    <a:pt x="7944" y="305"/>
                  </a:cubicBezTo>
                  <a:cubicBezTo>
                    <a:pt x="9493" y="849"/>
                    <a:pt x="10729" y="2069"/>
                    <a:pt x="11488" y="3486"/>
                  </a:cubicBezTo>
                  <a:cubicBezTo>
                    <a:pt x="11883" y="4195"/>
                    <a:pt x="12147" y="4953"/>
                    <a:pt x="12262" y="5744"/>
                  </a:cubicBezTo>
                  <a:cubicBezTo>
                    <a:pt x="12345" y="6140"/>
                    <a:pt x="12361" y="6535"/>
                    <a:pt x="12345" y="6931"/>
                  </a:cubicBezTo>
                  <a:cubicBezTo>
                    <a:pt x="12328" y="7326"/>
                    <a:pt x="12295" y="7722"/>
                    <a:pt x="12196" y="8118"/>
                  </a:cubicBezTo>
                  <a:cubicBezTo>
                    <a:pt x="11850" y="9667"/>
                    <a:pt x="10795" y="10969"/>
                    <a:pt x="9444" y="11793"/>
                  </a:cubicBezTo>
                  <a:cubicBezTo>
                    <a:pt x="8510" y="12400"/>
                    <a:pt x="7404" y="12758"/>
                    <a:pt x="6299" y="12758"/>
                  </a:cubicBezTo>
                  <a:cubicBezTo>
                    <a:pt x="5843" y="12758"/>
                    <a:pt x="5387" y="12697"/>
                    <a:pt x="4945" y="12567"/>
                  </a:cubicBezTo>
                  <a:cubicBezTo>
                    <a:pt x="3428" y="12139"/>
                    <a:pt x="2110" y="11035"/>
                    <a:pt x="1302" y="9650"/>
                  </a:cubicBezTo>
                  <a:cubicBezTo>
                    <a:pt x="495" y="8266"/>
                    <a:pt x="149" y="6568"/>
                    <a:pt x="495" y="4953"/>
                  </a:cubicBezTo>
                  <a:cubicBezTo>
                    <a:pt x="659" y="4162"/>
                    <a:pt x="1006" y="3404"/>
                    <a:pt x="1500" y="2745"/>
                  </a:cubicBezTo>
                  <a:cubicBezTo>
                    <a:pt x="1978" y="2069"/>
                    <a:pt x="2588" y="1509"/>
                    <a:pt x="3263" y="1047"/>
                  </a:cubicBezTo>
                  <a:lnTo>
                    <a:pt x="3263" y="1047"/>
                  </a:lnTo>
                  <a:cubicBezTo>
                    <a:pt x="1896" y="1954"/>
                    <a:pt x="808" y="3322"/>
                    <a:pt x="412" y="4937"/>
                  </a:cubicBezTo>
                  <a:cubicBezTo>
                    <a:pt x="0" y="6552"/>
                    <a:pt x="264" y="8315"/>
                    <a:pt x="1055" y="9782"/>
                  </a:cubicBezTo>
                  <a:cubicBezTo>
                    <a:pt x="1253" y="10161"/>
                    <a:pt x="1500" y="10507"/>
                    <a:pt x="1747" y="10837"/>
                  </a:cubicBezTo>
                  <a:cubicBezTo>
                    <a:pt x="2011" y="11167"/>
                    <a:pt x="2291" y="11480"/>
                    <a:pt x="2604" y="11760"/>
                  </a:cubicBezTo>
                  <a:cubicBezTo>
                    <a:pt x="3231" y="12337"/>
                    <a:pt x="3989" y="12765"/>
                    <a:pt x="4813" y="13029"/>
                  </a:cubicBezTo>
                  <a:cubicBezTo>
                    <a:pt x="5358" y="13193"/>
                    <a:pt x="5926" y="13284"/>
                    <a:pt x="6496" y="13284"/>
                  </a:cubicBezTo>
                  <a:cubicBezTo>
                    <a:pt x="6787" y="13284"/>
                    <a:pt x="7078" y="13260"/>
                    <a:pt x="7367" y="13210"/>
                  </a:cubicBezTo>
                  <a:cubicBezTo>
                    <a:pt x="8224" y="13062"/>
                    <a:pt x="9032" y="12716"/>
                    <a:pt x="9741" y="12271"/>
                  </a:cubicBezTo>
                  <a:cubicBezTo>
                    <a:pt x="10466" y="11809"/>
                    <a:pt x="11125" y="11249"/>
                    <a:pt x="11636" y="10557"/>
                  </a:cubicBezTo>
                  <a:cubicBezTo>
                    <a:pt x="12147" y="9865"/>
                    <a:pt x="12493" y="9057"/>
                    <a:pt x="12674" y="8216"/>
                  </a:cubicBezTo>
                  <a:cubicBezTo>
                    <a:pt x="12839" y="7376"/>
                    <a:pt x="12823" y="6502"/>
                    <a:pt x="12641" y="5678"/>
                  </a:cubicBezTo>
                  <a:cubicBezTo>
                    <a:pt x="12493" y="4854"/>
                    <a:pt x="12163" y="4063"/>
                    <a:pt x="11735" y="3338"/>
                  </a:cubicBezTo>
                  <a:cubicBezTo>
                    <a:pt x="10894" y="1904"/>
                    <a:pt x="9559" y="734"/>
                    <a:pt x="7977" y="240"/>
                  </a:cubicBezTo>
                  <a:cubicBezTo>
                    <a:pt x="7480" y="84"/>
                    <a:pt x="6957" y="1"/>
                    <a:pt x="6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009;p67">
              <a:extLst>
                <a:ext uri="{FF2B5EF4-FFF2-40B4-BE49-F238E27FC236}">
                  <a16:creationId xmlns:a16="http://schemas.microsoft.com/office/drawing/2014/main" xmlns="" id="{DFEDE109-58D0-4694-9FA5-0353B24A8E5C}"/>
                </a:ext>
              </a:extLst>
            </p:cNvPr>
            <p:cNvSpPr/>
            <p:nvPr/>
          </p:nvSpPr>
          <p:spPr>
            <a:xfrm>
              <a:off x="1358825" y="2776825"/>
              <a:ext cx="262075" cy="230375"/>
            </a:xfrm>
            <a:custGeom>
              <a:avLst/>
              <a:gdLst/>
              <a:ahLst/>
              <a:cxnLst/>
              <a:rect l="l" t="t" r="r" b="b"/>
              <a:pathLst>
                <a:path w="10483" h="9215" extrusionOk="0">
                  <a:moveTo>
                    <a:pt x="5908" y="1"/>
                  </a:moveTo>
                  <a:cubicBezTo>
                    <a:pt x="5158" y="1"/>
                    <a:pt x="4371" y="232"/>
                    <a:pt x="3594" y="763"/>
                  </a:cubicBezTo>
                  <a:cubicBezTo>
                    <a:pt x="1" y="3202"/>
                    <a:pt x="1270" y="7718"/>
                    <a:pt x="4039" y="9185"/>
                  </a:cubicBezTo>
                  <a:cubicBezTo>
                    <a:pt x="4224" y="9205"/>
                    <a:pt x="4412" y="9215"/>
                    <a:pt x="4601" y="9215"/>
                  </a:cubicBezTo>
                  <a:cubicBezTo>
                    <a:pt x="5675" y="9215"/>
                    <a:pt x="6812" y="8889"/>
                    <a:pt x="7961" y="8147"/>
                  </a:cubicBezTo>
                  <a:cubicBezTo>
                    <a:pt x="9280" y="7273"/>
                    <a:pt x="10087" y="6185"/>
                    <a:pt x="10483" y="4999"/>
                  </a:cubicBezTo>
                  <a:cubicBezTo>
                    <a:pt x="10432" y="2485"/>
                    <a:pt x="8368" y="1"/>
                    <a:pt x="59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010;p67">
              <a:extLst>
                <a:ext uri="{FF2B5EF4-FFF2-40B4-BE49-F238E27FC236}">
                  <a16:creationId xmlns:a16="http://schemas.microsoft.com/office/drawing/2014/main" xmlns="" id="{06EED2F5-8D89-4DFF-8768-B090E1013A6E}"/>
                </a:ext>
              </a:extLst>
            </p:cNvPr>
            <p:cNvSpPr/>
            <p:nvPr/>
          </p:nvSpPr>
          <p:spPr>
            <a:xfrm>
              <a:off x="1411975" y="2303875"/>
              <a:ext cx="253850" cy="277775"/>
            </a:xfrm>
            <a:custGeom>
              <a:avLst/>
              <a:gdLst/>
              <a:ahLst/>
              <a:cxnLst/>
              <a:rect l="l" t="t" r="r" b="b"/>
              <a:pathLst>
                <a:path w="10154" h="11111" extrusionOk="0">
                  <a:moveTo>
                    <a:pt x="3979" y="1"/>
                  </a:moveTo>
                  <a:cubicBezTo>
                    <a:pt x="2536" y="1"/>
                    <a:pt x="1085" y="825"/>
                    <a:pt x="413" y="2475"/>
                  </a:cubicBezTo>
                  <a:cubicBezTo>
                    <a:pt x="67" y="3365"/>
                    <a:pt x="1" y="4486"/>
                    <a:pt x="149" y="5623"/>
                  </a:cubicBezTo>
                  <a:cubicBezTo>
                    <a:pt x="297" y="6859"/>
                    <a:pt x="709" y="8144"/>
                    <a:pt x="1220" y="9249"/>
                  </a:cubicBezTo>
                  <a:cubicBezTo>
                    <a:pt x="1550" y="9974"/>
                    <a:pt x="1929" y="10617"/>
                    <a:pt x="2325" y="11111"/>
                  </a:cubicBezTo>
                  <a:cubicBezTo>
                    <a:pt x="4187" y="7930"/>
                    <a:pt x="7022" y="5672"/>
                    <a:pt x="9032" y="4370"/>
                  </a:cubicBezTo>
                  <a:cubicBezTo>
                    <a:pt x="9444" y="4107"/>
                    <a:pt x="9824" y="3876"/>
                    <a:pt x="10153" y="3678"/>
                  </a:cubicBezTo>
                  <a:cubicBezTo>
                    <a:pt x="9444" y="3282"/>
                    <a:pt x="7879" y="2343"/>
                    <a:pt x="6560" y="1041"/>
                  </a:cubicBezTo>
                  <a:cubicBezTo>
                    <a:pt x="5901" y="382"/>
                    <a:pt x="5011" y="36"/>
                    <a:pt x="4105" y="3"/>
                  </a:cubicBezTo>
                  <a:cubicBezTo>
                    <a:pt x="4063" y="1"/>
                    <a:pt x="4021" y="1"/>
                    <a:pt x="3979" y="1"/>
                  </a:cubicBezTo>
                  <a:close/>
                </a:path>
              </a:pathLst>
            </a:custGeom>
            <a:solidFill>
              <a:srgbClr val="890D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011;p67">
              <a:extLst>
                <a:ext uri="{FF2B5EF4-FFF2-40B4-BE49-F238E27FC236}">
                  <a16:creationId xmlns:a16="http://schemas.microsoft.com/office/drawing/2014/main" xmlns="" id="{E28D7620-8C0C-4F7D-93B7-C601DB2809AF}"/>
                </a:ext>
              </a:extLst>
            </p:cNvPr>
            <p:cNvSpPr/>
            <p:nvPr/>
          </p:nvSpPr>
          <p:spPr>
            <a:xfrm>
              <a:off x="1411975" y="2303875"/>
              <a:ext cx="102625" cy="140575"/>
            </a:xfrm>
            <a:custGeom>
              <a:avLst/>
              <a:gdLst/>
              <a:ahLst/>
              <a:cxnLst/>
              <a:rect l="l" t="t" r="r" b="b"/>
              <a:pathLst>
                <a:path w="4105" h="5623" extrusionOk="0">
                  <a:moveTo>
                    <a:pt x="3979" y="1"/>
                  </a:moveTo>
                  <a:cubicBezTo>
                    <a:pt x="2536" y="1"/>
                    <a:pt x="1085" y="825"/>
                    <a:pt x="413" y="2475"/>
                  </a:cubicBezTo>
                  <a:cubicBezTo>
                    <a:pt x="67" y="3365"/>
                    <a:pt x="1" y="4486"/>
                    <a:pt x="149" y="5623"/>
                  </a:cubicBezTo>
                  <a:cubicBezTo>
                    <a:pt x="1006" y="5326"/>
                    <a:pt x="2176" y="4634"/>
                    <a:pt x="2176" y="3019"/>
                  </a:cubicBezTo>
                  <a:cubicBezTo>
                    <a:pt x="2176" y="3019"/>
                    <a:pt x="3824" y="2162"/>
                    <a:pt x="4105" y="3"/>
                  </a:cubicBezTo>
                  <a:cubicBezTo>
                    <a:pt x="4063" y="1"/>
                    <a:pt x="4021" y="1"/>
                    <a:pt x="3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012;p67">
              <a:extLst>
                <a:ext uri="{FF2B5EF4-FFF2-40B4-BE49-F238E27FC236}">
                  <a16:creationId xmlns:a16="http://schemas.microsoft.com/office/drawing/2014/main" xmlns="" id="{530E0F80-B0E0-416C-B410-C1C8E956D4F5}"/>
                </a:ext>
              </a:extLst>
            </p:cNvPr>
            <p:cNvSpPr/>
            <p:nvPr/>
          </p:nvSpPr>
          <p:spPr>
            <a:xfrm>
              <a:off x="1442475" y="2389625"/>
              <a:ext cx="195325" cy="192025"/>
            </a:xfrm>
            <a:custGeom>
              <a:avLst/>
              <a:gdLst/>
              <a:ahLst/>
              <a:cxnLst/>
              <a:rect l="l" t="t" r="r" b="b"/>
              <a:pathLst>
                <a:path w="7813" h="7681" extrusionOk="0">
                  <a:moveTo>
                    <a:pt x="5721" y="0"/>
                  </a:moveTo>
                  <a:cubicBezTo>
                    <a:pt x="4817" y="0"/>
                    <a:pt x="869" y="2869"/>
                    <a:pt x="0" y="5819"/>
                  </a:cubicBezTo>
                  <a:cubicBezTo>
                    <a:pt x="330" y="6544"/>
                    <a:pt x="709" y="7187"/>
                    <a:pt x="1105" y="7681"/>
                  </a:cubicBezTo>
                  <a:cubicBezTo>
                    <a:pt x="2967" y="4500"/>
                    <a:pt x="5802" y="2242"/>
                    <a:pt x="7812" y="940"/>
                  </a:cubicBezTo>
                  <a:cubicBezTo>
                    <a:pt x="7367" y="627"/>
                    <a:pt x="6444" y="34"/>
                    <a:pt x="5736" y="1"/>
                  </a:cubicBezTo>
                  <a:cubicBezTo>
                    <a:pt x="5731" y="1"/>
                    <a:pt x="5726" y="0"/>
                    <a:pt x="57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013;p67">
              <a:extLst>
                <a:ext uri="{FF2B5EF4-FFF2-40B4-BE49-F238E27FC236}">
                  <a16:creationId xmlns:a16="http://schemas.microsoft.com/office/drawing/2014/main" xmlns="" id="{8E8914DC-1420-4BC6-8281-35B8944BFA08}"/>
                </a:ext>
              </a:extLst>
            </p:cNvPr>
            <p:cNvSpPr/>
            <p:nvPr/>
          </p:nvSpPr>
          <p:spPr>
            <a:xfrm>
              <a:off x="1411975" y="2302700"/>
              <a:ext cx="253850" cy="278950"/>
            </a:xfrm>
            <a:custGeom>
              <a:avLst/>
              <a:gdLst/>
              <a:ahLst/>
              <a:cxnLst/>
              <a:rect l="l" t="t" r="r" b="b"/>
              <a:pathLst>
                <a:path w="10154" h="11158" fill="none" extrusionOk="0">
                  <a:moveTo>
                    <a:pt x="413" y="2522"/>
                  </a:moveTo>
                  <a:cubicBezTo>
                    <a:pt x="1105" y="824"/>
                    <a:pt x="2621" y="0"/>
                    <a:pt x="4105" y="50"/>
                  </a:cubicBezTo>
                  <a:cubicBezTo>
                    <a:pt x="5011" y="83"/>
                    <a:pt x="5901" y="429"/>
                    <a:pt x="6560" y="1088"/>
                  </a:cubicBezTo>
                  <a:cubicBezTo>
                    <a:pt x="7879" y="2390"/>
                    <a:pt x="9444" y="3329"/>
                    <a:pt x="10153" y="3725"/>
                  </a:cubicBezTo>
                  <a:cubicBezTo>
                    <a:pt x="9824" y="3923"/>
                    <a:pt x="9444" y="4154"/>
                    <a:pt x="9032" y="4417"/>
                  </a:cubicBezTo>
                  <a:cubicBezTo>
                    <a:pt x="7022" y="5719"/>
                    <a:pt x="4187" y="7977"/>
                    <a:pt x="2325" y="11158"/>
                  </a:cubicBezTo>
                  <a:cubicBezTo>
                    <a:pt x="1929" y="10664"/>
                    <a:pt x="1550" y="10021"/>
                    <a:pt x="1220" y="9296"/>
                  </a:cubicBezTo>
                  <a:cubicBezTo>
                    <a:pt x="709" y="8191"/>
                    <a:pt x="297" y="6906"/>
                    <a:pt x="149" y="5670"/>
                  </a:cubicBezTo>
                  <a:cubicBezTo>
                    <a:pt x="1" y="4533"/>
                    <a:pt x="67" y="3412"/>
                    <a:pt x="413" y="2522"/>
                  </a:cubicBezTo>
                  <a:close/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014;p67">
              <a:extLst>
                <a:ext uri="{FF2B5EF4-FFF2-40B4-BE49-F238E27FC236}">
                  <a16:creationId xmlns:a16="http://schemas.microsoft.com/office/drawing/2014/main" xmlns="" id="{444C29FF-8CC5-4C91-B255-9B06271BC5C0}"/>
                </a:ext>
              </a:extLst>
            </p:cNvPr>
            <p:cNvSpPr/>
            <p:nvPr/>
          </p:nvSpPr>
          <p:spPr>
            <a:xfrm>
              <a:off x="1691750" y="2357075"/>
              <a:ext cx="12375" cy="44125"/>
            </a:xfrm>
            <a:custGeom>
              <a:avLst/>
              <a:gdLst/>
              <a:ahLst/>
              <a:cxnLst/>
              <a:rect l="l" t="t" r="r" b="b"/>
              <a:pathLst>
                <a:path w="495" h="1765" fill="none" extrusionOk="0">
                  <a:moveTo>
                    <a:pt x="0" y="1"/>
                  </a:moveTo>
                  <a:cubicBezTo>
                    <a:pt x="0" y="1"/>
                    <a:pt x="495" y="924"/>
                    <a:pt x="0" y="1764"/>
                  </a:cubicBezTo>
                </a:path>
              </a:pathLst>
            </a:custGeom>
            <a:noFill/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015;p67">
              <a:extLst>
                <a:ext uri="{FF2B5EF4-FFF2-40B4-BE49-F238E27FC236}">
                  <a16:creationId xmlns:a16="http://schemas.microsoft.com/office/drawing/2014/main" xmlns="" id="{70A347CC-8F4A-4BBD-A458-DBF7990E134B}"/>
                </a:ext>
              </a:extLst>
            </p:cNvPr>
            <p:cNvSpPr/>
            <p:nvPr/>
          </p:nvSpPr>
          <p:spPr>
            <a:xfrm>
              <a:off x="1422275" y="2593175"/>
              <a:ext cx="65125" cy="29275"/>
            </a:xfrm>
            <a:custGeom>
              <a:avLst/>
              <a:gdLst/>
              <a:ahLst/>
              <a:cxnLst/>
              <a:rect l="l" t="t" r="r" b="b"/>
              <a:pathLst>
                <a:path w="2605" h="1171" fill="none" extrusionOk="0">
                  <a:moveTo>
                    <a:pt x="2605" y="627"/>
                  </a:moveTo>
                  <a:cubicBezTo>
                    <a:pt x="2605" y="627"/>
                    <a:pt x="1056" y="1171"/>
                    <a:pt x="1" y="0"/>
                  </a:cubicBezTo>
                </a:path>
              </a:pathLst>
            </a:custGeom>
            <a:noFill/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016;p67">
              <a:extLst>
                <a:ext uri="{FF2B5EF4-FFF2-40B4-BE49-F238E27FC236}">
                  <a16:creationId xmlns:a16="http://schemas.microsoft.com/office/drawing/2014/main" xmlns="" id="{80B03170-2B10-4306-9749-3350FD97E920}"/>
                </a:ext>
              </a:extLst>
            </p:cNvPr>
            <p:cNvSpPr/>
            <p:nvPr/>
          </p:nvSpPr>
          <p:spPr>
            <a:xfrm>
              <a:off x="1454825" y="2379325"/>
              <a:ext cx="242300" cy="231600"/>
            </a:xfrm>
            <a:custGeom>
              <a:avLst/>
              <a:gdLst/>
              <a:ahLst/>
              <a:cxnLst/>
              <a:rect l="l" t="t" r="r" b="b"/>
              <a:pathLst>
                <a:path w="9692" h="9264" fill="none" extrusionOk="0">
                  <a:moveTo>
                    <a:pt x="1" y="9263"/>
                  </a:moveTo>
                  <a:cubicBezTo>
                    <a:pt x="199" y="8868"/>
                    <a:pt x="396" y="8472"/>
                    <a:pt x="611" y="8093"/>
                  </a:cubicBezTo>
                  <a:cubicBezTo>
                    <a:pt x="2852" y="4253"/>
                    <a:pt x="6527" y="1764"/>
                    <a:pt x="8439" y="660"/>
                  </a:cubicBezTo>
                  <a:cubicBezTo>
                    <a:pt x="9214" y="215"/>
                    <a:pt x="9692" y="1"/>
                    <a:pt x="9692" y="1"/>
                  </a:cubicBezTo>
                </a:path>
              </a:pathLst>
            </a:custGeom>
            <a:noFill/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017;p67">
              <a:extLst>
                <a:ext uri="{FF2B5EF4-FFF2-40B4-BE49-F238E27FC236}">
                  <a16:creationId xmlns:a16="http://schemas.microsoft.com/office/drawing/2014/main" xmlns="" id="{54774D16-1FBD-431B-AD51-36362469B010}"/>
                </a:ext>
              </a:extLst>
            </p:cNvPr>
            <p:cNvSpPr/>
            <p:nvPr/>
          </p:nvSpPr>
          <p:spPr>
            <a:xfrm>
              <a:off x="1377775" y="2274675"/>
              <a:ext cx="68850" cy="82425"/>
            </a:xfrm>
            <a:custGeom>
              <a:avLst/>
              <a:gdLst/>
              <a:ahLst/>
              <a:cxnLst/>
              <a:rect l="l" t="t" r="r" b="b"/>
              <a:pathLst>
                <a:path w="2754" h="3297" extrusionOk="0">
                  <a:moveTo>
                    <a:pt x="2753" y="1"/>
                  </a:moveTo>
                  <a:cubicBezTo>
                    <a:pt x="2358" y="1"/>
                    <a:pt x="1962" y="116"/>
                    <a:pt x="1616" y="297"/>
                  </a:cubicBezTo>
                  <a:cubicBezTo>
                    <a:pt x="1253" y="479"/>
                    <a:pt x="940" y="742"/>
                    <a:pt x="677" y="1055"/>
                  </a:cubicBezTo>
                  <a:cubicBezTo>
                    <a:pt x="413" y="1368"/>
                    <a:pt x="215" y="1731"/>
                    <a:pt x="116" y="2127"/>
                  </a:cubicBezTo>
                  <a:cubicBezTo>
                    <a:pt x="1" y="2506"/>
                    <a:pt x="1" y="2918"/>
                    <a:pt x="67" y="3297"/>
                  </a:cubicBezTo>
                  <a:cubicBezTo>
                    <a:pt x="232" y="2934"/>
                    <a:pt x="347" y="2605"/>
                    <a:pt x="528" y="2291"/>
                  </a:cubicBezTo>
                  <a:cubicBezTo>
                    <a:pt x="693" y="1962"/>
                    <a:pt x="891" y="1682"/>
                    <a:pt x="1105" y="1418"/>
                  </a:cubicBezTo>
                  <a:cubicBezTo>
                    <a:pt x="1336" y="1154"/>
                    <a:pt x="1583" y="907"/>
                    <a:pt x="1863" y="660"/>
                  </a:cubicBezTo>
                  <a:cubicBezTo>
                    <a:pt x="2127" y="429"/>
                    <a:pt x="2424" y="215"/>
                    <a:pt x="2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018;p67">
              <a:extLst>
                <a:ext uri="{FF2B5EF4-FFF2-40B4-BE49-F238E27FC236}">
                  <a16:creationId xmlns:a16="http://schemas.microsoft.com/office/drawing/2014/main" xmlns="" id="{729C5A58-02BF-477F-B413-3DA75199D75F}"/>
                </a:ext>
              </a:extLst>
            </p:cNvPr>
            <p:cNvSpPr/>
            <p:nvPr/>
          </p:nvSpPr>
          <p:spPr>
            <a:xfrm>
              <a:off x="1577625" y="2534675"/>
              <a:ext cx="85725" cy="76875"/>
            </a:xfrm>
            <a:custGeom>
              <a:avLst/>
              <a:gdLst/>
              <a:ahLst/>
              <a:cxnLst/>
              <a:rect l="l" t="t" r="r" b="b"/>
              <a:pathLst>
                <a:path w="3429" h="3075" extrusionOk="0">
                  <a:moveTo>
                    <a:pt x="2650" y="1"/>
                  </a:moveTo>
                  <a:cubicBezTo>
                    <a:pt x="2439" y="1"/>
                    <a:pt x="2243" y="51"/>
                    <a:pt x="2060" y="115"/>
                  </a:cubicBezTo>
                  <a:cubicBezTo>
                    <a:pt x="2357" y="132"/>
                    <a:pt x="2670" y="165"/>
                    <a:pt x="2884" y="297"/>
                  </a:cubicBezTo>
                  <a:cubicBezTo>
                    <a:pt x="2934" y="330"/>
                    <a:pt x="2967" y="363"/>
                    <a:pt x="2983" y="412"/>
                  </a:cubicBezTo>
                  <a:cubicBezTo>
                    <a:pt x="3000" y="445"/>
                    <a:pt x="3000" y="478"/>
                    <a:pt x="3016" y="544"/>
                  </a:cubicBezTo>
                  <a:cubicBezTo>
                    <a:pt x="3016" y="676"/>
                    <a:pt x="3000" y="808"/>
                    <a:pt x="2983" y="940"/>
                  </a:cubicBezTo>
                  <a:cubicBezTo>
                    <a:pt x="2934" y="1203"/>
                    <a:pt x="2868" y="1483"/>
                    <a:pt x="2736" y="1714"/>
                  </a:cubicBezTo>
                  <a:cubicBezTo>
                    <a:pt x="2637" y="1961"/>
                    <a:pt x="2489" y="2176"/>
                    <a:pt x="2308" y="2274"/>
                  </a:cubicBezTo>
                  <a:cubicBezTo>
                    <a:pt x="2110" y="2390"/>
                    <a:pt x="1830" y="2472"/>
                    <a:pt x="1566" y="2522"/>
                  </a:cubicBezTo>
                  <a:cubicBezTo>
                    <a:pt x="1356" y="2559"/>
                    <a:pt x="1146" y="2577"/>
                    <a:pt x="949" y="2577"/>
                  </a:cubicBezTo>
                  <a:cubicBezTo>
                    <a:pt x="884" y="2577"/>
                    <a:pt x="820" y="2575"/>
                    <a:pt x="758" y="2571"/>
                  </a:cubicBezTo>
                  <a:cubicBezTo>
                    <a:pt x="626" y="2571"/>
                    <a:pt x="511" y="2522"/>
                    <a:pt x="429" y="2489"/>
                  </a:cubicBezTo>
                  <a:cubicBezTo>
                    <a:pt x="412" y="2472"/>
                    <a:pt x="379" y="2423"/>
                    <a:pt x="346" y="2373"/>
                  </a:cubicBezTo>
                  <a:cubicBezTo>
                    <a:pt x="313" y="2324"/>
                    <a:pt x="297" y="2258"/>
                    <a:pt x="280" y="2192"/>
                  </a:cubicBezTo>
                  <a:cubicBezTo>
                    <a:pt x="214" y="1928"/>
                    <a:pt x="231" y="1632"/>
                    <a:pt x="247" y="1335"/>
                  </a:cubicBezTo>
                  <a:lnTo>
                    <a:pt x="247" y="1335"/>
                  </a:lnTo>
                  <a:cubicBezTo>
                    <a:pt x="116" y="1599"/>
                    <a:pt x="17" y="1895"/>
                    <a:pt x="0" y="2225"/>
                  </a:cubicBezTo>
                  <a:cubicBezTo>
                    <a:pt x="17" y="2307"/>
                    <a:pt x="17" y="2390"/>
                    <a:pt x="50" y="2489"/>
                  </a:cubicBezTo>
                  <a:cubicBezTo>
                    <a:pt x="66" y="2571"/>
                    <a:pt x="99" y="2654"/>
                    <a:pt x="181" y="2752"/>
                  </a:cubicBezTo>
                  <a:cubicBezTo>
                    <a:pt x="330" y="2901"/>
                    <a:pt x="511" y="2967"/>
                    <a:pt x="676" y="3000"/>
                  </a:cubicBezTo>
                  <a:cubicBezTo>
                    <a:pt x="862" y="3056"/>
                    <a:pt x="1044" y="3075"/>
                    <a:pt x="1226" y="3075"/>
                  </a:cubicBezTo>
                  <a:cubicBezTo>
                    <a:pt x="1365" y="3075"/>
                    <a:pt x="1505" y="3063"/>
                    <a:pt x="1648" y="3049"/>
                  </a:cubicBezTo>
                  <a:cubicBezTo>
                    <a:pt x="1961" y="3000"/>
                    <a:pt x="2275" y="2934"/>
                    <a:pt x="2588" y="2752"/>
                  </a:cubicBezTo>
                  <a:cubicBezTo>
                    <a:pt x="2769" y="2654"/>
                    <a:pt x="2884" y="2522"/>
                    <a:pt x="3000" y="2373"/>
                  </a:cubicBezTo>
                  <a:cubicBezTo>
                    <a:pt x="3099" y="2225"/>
                    <a:pt x="3181" y="2077"/>
                    <a:pt x="3230" y="1928"/>
                  </a:cubicBezTo>
                  <a:cubicBezTo>
                    <a:pt x="3346" y="1615"/>
                    <a:pt x="3412" y="1302"/>
                    <a:pt x="3428" y="972"/>
                  </a:cubicBezTo>
                  <a:cubicBezTo>
                    <a:pt x="3428" y="824"/>
                    <a:pt x="3412" y="659"/>
                    <a:pt x="3379" y="478"/>
                  </a:cubicBezTo>
                  <a:cubicBezTo>
                    <a:pt x="3362" y="412"/>
                    <a:pt x="3313" y="280"/>
                    <a:pt x="3230" y="214"/>
                  </a:cubicBezTo>
                  <a:cubicBezTo>
                    <a:pt x="3165" y="132"/>
                    <a:pt x="3082" y="83"/>
                    <a:pt x="3000" y="50"/>
                  </a:cubicBezTo>
                  <a:cubicBezTo>
                    <a:pt x="2879" y="15"/>
                    <a:pt x="2762" y="1"/>
                    <a:pt x="2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019;p67">
              <a:extLst>
                <a:ext uri="{FF2B5EF4-FFF2-40B4-BE49-F238E27FC236}">
                  <a16:creationId xmlns:a16="http://schemas.microsoft.com/office/drawing/2014/main" xmlns="" id="{9FA32DE9-BD3F-4726-B6A8-5D3D28991026}"/>
                </a:ext>
              </a:extLst>
            </p:cNvPr>
            <p:cNvSpPr/>
            <p:nvPr/>
          </p:nvSpPr>
          <p:spPr>
            <a:xfrm>
              <a:off x="1106200" y="2605800"/>
              <a:ext cx="235475" cy="172375"/>
            </a:xfrm>
            <a:custGeom>
              <a:avLst/>
              <a:gdLst/>
              <a:ahLst/>
              <a:cxnLst/>
              <a:rect l="l" t="t" r="r" b="b"/>
              <a:pathLst>
                <a:path w="9419" h="6895" extrusionOk="0">
                  <a:moveTo>
                    <a:pt x="6273" y="0"/>
                  </a:moveTo>
                  <a:cubicBezTo>
                    <a:pt x="3605" y="0"/>
                    <a:pt x="0" y="4580"/>
                    <a:pt x="2079" y="6483"/>
                  </a:cubicBezTo>
                  <a:cubicBezTo>
                    <a:pt x="2389" y="6768"/>
                    <a:pt x="2773" y="6894"/>
                    <a:pt x="3198" y="6894"/>
                  </a:cubicBezTo>
                  <a:cubicBezTo>
                    <a:pt x="5644" y="6894"/>
                    <a:pt x="9418" y="2714"/>
                    <a:pt x="7831" y="748"/>
                  </a:cubicBezTo>
                  <a:cubicBezTo>
                    <a:pt x="7405" y="223"/>
                    <a:pt x="6862" y="0"/>
                    <a:pt x="6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020;p67">
              <a:extLst>
                <a:ext uri="{FF2B5EF4-FFF2-40B4-BE49-F238E27FC236}">
                  <a16:creationId xmlns:a16="http://schemas.microsoft.com/office/drawing/2014/main" xmlns="" id="{869B05B9-7042-4197-8F8D-403D47739ACF}"/>
                </a:ext>
              </a:extLst>
            </p:cNvPr>
            <p:cNvSpPr/>
            <p:nvPr/>
          </p:nvSpPr>
          <p:spPr>
            <a:xfrm>
              <a:off x="1670600" y="2143500"/>
              <a:ext cx="235125" cy="172375"/>
            </a:xfrm>
            <a:custGeom>
              <a:avLst/>
              <a:gdLst/>
              <a:ahLst/>
              <a:cxnLst/>
              <a:rect l="l" t="t" r="r" b="b"/>
              <a:pathLst>
                <a:path w="9405" h="6895" extrusionOk="0">
                  <a:moveTo>
                    <a:pt x="6267" y="0"/>
                  </a:moveTo>
                  <a:cubicBezTo>
                    <a:pt x="3608" y="0"/>
                    <a:pt x="1" y="4580"/>
                    <a:pt x="2066" y="6484"/>
                  </a:cubicBezTo>
                  <a:cubicBezTo>
                    <a:pt x="2376" y="6769"/>
                    <a:pt x="2760" y="6895"/>
                    <a:pt x="3184" y="6895"/>
                  </a:cubicBezTo>
                  <a:cubicBezTo>
                    <a:pt x="5630" y="6895"/>
                    <a:pt x="9405" y="2714"/>
                    <a:pt x="7818" y="748"/>
                  </a:cubicBezTo>
                  <a:cubicBezTo>
                    <a:pt x="7395" y="224"/>
                    <a:pt x="6854" y="0"/>
                    <a:pt x="6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021;p67">
              <a:extLst>
                <a:ext uri="{FF2B5EF4-FFF2-40B4-BE49-F238E27FC236}">
                  <a16:creationId xmlns:a16="http://schemas.microsoft.com/office/drawing/2014/main" xmlns="" id="{A03F612A-BB3B-4F18-B846-6552CD18C4E7}"/>
                </a:ext>
              </a:extLst>
            </p:cNvPr>
            <p:cNvSpPr/>
            <p:nvPr/>
          </p:nvSpPr>
          <p:spPr>
            <a:xfrm>
              <a:off x="2004825" y="2593175"/>
              <a:ext cx="136875" cy="118300"/>
            </a:xfrm>
            <a:custGeom>
              <a:avLst/>
              <a:gdLst/>
              <a:ahLst/>
              <a:cxnLst/>
              <a:rect l="l" t="t" r="r" b="b"/>
              <a:pathLst>
                <a:path w="5475" h="4732" extrusionOk="0">
                  <a:moveTo>
                    <a:pt x="4552" y="0"/>
                  </a:moveTo>
                  <a:cubicBezTo>
                    <a:pt x="4173" y="0"/>
                    <a:pt x="4074" y="1863"/>
                    <a:pt x="2838" y="2951"/>
                  </a:cubicBezTo>
                  <a:cubicBezTo>
                    <a:pt x="1602" y="4038"/>
                    <a:pt x="514" y="3709"/>
                    <a:pt x="201" y="3956"/>
                  </a:cubicBezTo>
                  <a:cubicBezTo>
                    <a:pt x="0" y="4114"/>
                    <a:pt x="989" y="4732"/>
                    <a:pt x="2120" y="4732"/>
                  </a:cubicBezTo>
                  <a:cubicBezTo>
                    <a:pt x="2755" y="4732"/>
                    <a:pt x="3436" y="4537"/>
                    <a:pt x="3975" y="3956"/>
                  </a:cubicBezTo>
                  <a:cubicBezTo>
                    <a:pt x="5475" y="2341"/>
                    <a:pt x="5079" y="0"/>
                    <a:pt x="4552" y="0"/>
                  </a:cubicBezTo>
                  <a:close/>
                </a:path>
              </a:pathLst>
            </a:custGeom>
            <a:solidFill>
              <a:srgbClr val="9B4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022;p67">
              <a:extLst>
                <a:ext uri="{FF2B5EF4-FFF2-40B4-BE49-F238E27FC236}">
                  <a16:creationId xmlns:a16="http://schemas.microsoft.com/office/drawing/2014/main" xmlns="" id="{8C3D4AA8-D39F-4DA5-8F50-306AB1B753BF}"/>
                </a:ext>
              </a:extLst>
            </p:cNvPr>
            <p:cNvSpPr/>
            <p:nvPr/>
          </p:nvSpPr>
          <p:spPr>
            <a:xfrm>
              <a:off x="1563950" y="2947925"/>
              <a:ext cx="136900" cy="118325"/>
            </a:xfrm>
            <a:custGeom>
              <a:avLst/>
              <a:gdLst/>
              <a:ahLst/>
              <a:cxnLst/>
              <a:rect l="l" t="t" r="r" b="b"/>
              <a:pathLst>
                <a:path w="5476" h="4733" extrusionOk="0">
                  <a:moveTo>
                    <a:pt x="4552" y="1"/>
                  </a:moveTo>
                  <a:cubicBezTo>
                    <a:pt x="4173" y="1"/>
                    <a:pt x="4074" y="1879"/>
                    <a:pt x="2838" y="2967"/>
                  </a:cubicBezTo>
                  <a:cubicBezTo>
                    <a:pt x="1602" y="4055"/>
                    <a:pt x="514" y="3709"/>
                    <a:pt x="201" y="3956"/>
                  </a:cubicBezTo>
                  <a:cubicBezTo>
                    <a:pt x="1" y="4114"/>
                    <a:pt x="989" y="4732"/>
                    <a:pt x="2120" y="4732"/>
                  </a:cubicBezTo>
                  <a:cubicBezTo>
                    <a:pt x="2755" y="4732"/>
                    <a:pt x="3436" y="4537"/>
                    <a:pt x="3975" y="3956"/>
                  </a:cubicBezTo>
                  <a:cubicBezTo>
                    <a:pt x="5475" y="2341"/>
                    <a:pt x="5080" y="1"/>
                    <a:pt x="4552" y="1"/>
                  </a:cubicBezTo>
                  <a:close/>
                </a:path>
              </a:pathLst>
            </a:custGeom>
            <a:solidFill>
              <a:srgbClr val="9B4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023;p67">
              <a:extLst>
                <a:ext uri="{FF2B5EF4-FFF2-40B4-BE49-F238E27FC236}">
                  <a16:creationId xmlns:a16="http://schemas.microsoft.com/office/drawing/2014/main" xmlns="" id="{252FD74D-32F9-49B0-8DE3-F383096E689F}"/>
                </a:ext>
              </a:extLst>
            </p:cNvPr>
            <p:cNvSpPr/>
            <p:nvPr/>
          </p:nvSpPr>
          <p:spPr>
            <a:xfrm>
              <a:off x="2002000" y="2593175"/>
              <a:ext cx="139700" cy="139275"/>
            </a:xfrm>
            <a:custGeom>
              <a:avLst/>
              <a:gdLst/>
              <a:ahLst/>
              <a:cxnLst/>
              <a:rect l="l" t="t" r="r" b="b"/>
              <a:pathLst>
                <a:path w="5588" h="5571" fill="none" extrusionOk="0">
                  <a:moveTo>
                    <a:pt x="4665" y="0"/>
                  </a:moveTo>
                  <a:cubicBezTo>
                    <a:pt x="4286" y="0"/>
                    <a:pt x="4187" y="1863"/>
                    <a:pt x="2951" y="2951"/>
                  </a:cubicBezTo>
                  <a:cubicBezTo>
                    <a:pt x="1715" y="4038"/>
                    <a:pt x="627" y="3709"/>
                    <a:pt x="314" y="3956"/>
                  </a:cubicBezTo>
                  <a:cubicBezTo>
                    <a:pt x="1" y="4203"/>
                    <a:pt x="2588" y="5571"/>
                    <a:pt x="4088" y="3956"/>
                  </a:cubicBezTo>
                  <a:cubicBezTo>
                    <a:pt x="5588" y="2341"/>
                    <a:pt x="5192" y="0"/>
                    <a:pt x="4665" y="0"/>
                  </a:cubicBezTo>
                  <a:close/>
                </a:path>
              </a:pathLst>
            </a:custGeom>
            <a:noFill/>
            <a:ln w="6600" cap="rnd" cmpd="sng">
              <a:solidFill>
                <a:srgbClr val="4806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024;p67">
              <a:extLst>
                <a:ext uri="{FF2B5EF4-FFF2-40B4-BE49-F238E27FC236}">
                  <a16:creationId xmlns:a16="http://schemas.microsoft.com/office/drawing/2014/main" xmlns="" id="{2602EE23-BBC1-4A65-9B1B-437F95932651}"/>
                </a:ext>
              </a:extLst>
            </p:cNvPr>
            <p:cNvSpPr/>
            <p:nvPr/>
          </p:nvSpPr>
          <p:spPr>
            <a:xfrm>
              <a:off x="1561125" y="2947925"/>
              <a:ext cx="139725" cy="139300"/>
            </a:xfrm>
            <a:custGeom>
              <a:avLst/>
              <a:gdLst/>
              <a:ahLst/>
              <a:cxnLst/>
              <a:rect l="l" t="t" r="r" b="b"/>
              <a:pathLst>
                <a:path w="5589" h="5572" fill="none" extrusionOk="0">
                  <a:moveTo>
                    <a:pt x="4665" y="1"/>
                  </a:moveTo>
                  <a:cubicBezTo>
                    <a:pt x="4286" y="1"/>
                    <a:pt x="4187" y="1879"/>
                    <a:pt x="2951" y="2967"/>
                  </a:cubicBezTo>
                  <a:cubicBezTo>
                    <a:pt x="1715" y="4055"/>
                    <a:pt x="627" y="3709"/>
                    <a:pt x="314" y="3956"/>
                  </a:cubicBezTo>
                  <a:cubicBezTo>
                    <a:pt x="1" y="4203"/>
                    <a:pt x="2588" y="5571"/>
                    <a:pt x="4088" y="3956"/>
                  </a:cubicBezTo>
                  <a:cubicBezTo>
                    <a:pt x="5588" y="2341"/>
                    <a:pt x="5193" y="1"/>
                    <a:pt x="4665" y="1"/>
                  </a:cubicBezTo>
                  <a:close/>
                </a:path>
              </a:pathLst>
            </a:custGeom>
            <a:noFill/>
            <a:ln w="6600" cap="rnd" cmpd="sng">
              <a:solidFill>
                <a:srgbClr val="4806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025;p67">
              <a:extLst>
                <a:ext uri="{FF2B5EF4-FFF2-40B4-BE49-F238E27FC236}">
                  <a16:creationId xmlns:a16="http://schemas.microsoft.com/office/drawing/2014/main" xmlns="" id="{760E09BE-915B-482E-9854-CDB4072BCA21}"/>
                </a:ext>
              </a:extLst>
            </p:cNvPr>
            <p:cNvSpPr/>
            <p:nvPr/>
          </p:nvSpPr>
          <p:spPr>
            <a:xfrm>
              <a:off x="1689700" y="2253675"/>
              <a:ext cx="463950" cy="463950"/>
            </a:xfrm>
            <a:custGeom>
              <a:avLst/>
              <a:gdLst/>
              <a:ahLst/>
              <a:cxnLst/>
              <a:rect l="l" t="t" r="r" b="b"/>
              <a:pathLst>
                <a:path w="18558" h="18558" fill="none" extrusionOk="0">
                  <a:moveTo>
                    <a:pt x="0" y="9279"/>
                  </a:moveTo>
                  <a:cubicBezTo>
                    <a:pt x="0" y="4153"/>
                    <a:pt x="4153" y="0"/>
                    <a:pt x="9279" y="0"/>
                  </a:cubicBezTo>
                  <a:cubicBezTo>
                    <a:pt x="14405" y="0"/>
                    <a:pt x="18558" y="4153"/>
                    <a:pt x="18558" y="9279"/>
                  </a:cubicBezTo>
                  <a:cubicBezTo>
                    <a:pt x="18558" y="14404"/>
                    <a:pt x="14405" y="18558"/>
                    <a:pt x="9279" y="18558"/>
                  </a:cubicBezTo>
                  <a:cubicBezTo>
                    <a:pt x="4153" y="18558"/>
                    <a:pt x="0" y="14404"/>
                    <a:pt x="0" y="9279"/>
                  </a:cubicBezTo>
                  <a:close/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026;p67">
              <a:extLst>
                <a:ext uri="{FF2B5EF4-FFF2-40B4-BE49-F238E27FC236}">
                  <a16:creationId xmlns:a16="http://schemas.microsoft.com/office/drawing/2014/main" xmlns="" id="{1D993C2D-FEA3-4C4B-9213-0EFD8E6E0ED9}"/>
                </a:ext>
              </a:extLst>
            </p:cNvPr>
            <p:cNvSpPr/>
            <p:nvPr/>
          </p:nvSpPr>
          <p:spPr>
            <a:xfrm>
              <a:off x="1255400" y="2631500"/>
              <a:ext cx="463975" cy="463950"/>
            </a:xfrm>
            <a:custGeom>
              <a:avLst/>
              <a:gdLst/>
              <a:ahLst/>
              <a:cxnLst/>
              <a:rect l="l" t="t" r="r" b="b"/>
              <a:pathLst>
                <a:path w="18559" h="18558" fill="none" extrusionOk="0">
                  <a:moveTo>
                    <a:pt x="1" y="9279"/>
                  </a:moveTo>
                  <a:cubicBezTo>
                    <a:pt x="1" y="4153"/>
                    <a:pt x="4154" y="0"/>
                    <a:pt x="9280" y="0"/>
                  </a:cubicBezTo>
                  <a:cubicBezTo>
                    <a:pt x="14405" y="0"/>
                    <a:pt x="18559" y="4153"/>
                    <a:pt x="18559" y="9279"/>
                  </a:cubicBezTo>
                  <a:cubicBezTo>
                    <a:pt x="18559" y="14405"/>
                    <a:pt x="14405" y="18558"/>
                    <a:pt x="9280" y="18558"/>
                  </a:cubicBezTo>
                  <a:cubicBezTo>
                    <a:pt x="4154" y="18558"/>
                    <a:pt x="1" y="14405"/>
                    <a:pt x="1" y="9279"/>
                  </a:cubicBezTo>
                  <a:close/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027;p67">
              <a:extLst>
                <a:ext uri="{FF2B5EF4-FFF2-40B4-BE49-F238E27FC236}">
                  <a16:creationId xmlns:a16="http://schemas.microsoft.com/office/drawing/2014/main" xmlns="" id="{131930D1-F4CC-4F57-B35D-5638AA57E526}"/>
                </a:ext>
              </a:extLst>
            </p:cNvPr>
            <p:cNvSpPr/>
            <p:nvPr/>
          </p:nvSpPr>
          <p:spPr>
            <a:xfrm>
              <a:off x="1661250" y="2631500"/>
              <a:ext cx="79975" cy="76250"/>
            </a:xfrm>
            <a:custGeom>
              <a:avLst/>
              <a:gdLst/>
              <a:ahLst/>
              <a:cxnLst/>
              <a:rect l="l" t="t" r="r" b="b"/>
              <a:pathLst>
                <a:path w="3199" h="3050" fill="none" extrusionOk="0">
                  <a:moveTo>
                    <a:pt x="3198" y="0"/>
                  </a:moveTo>
                  <a:cubicBezTo>
                    <a:pt x="3198" y="0"/>
                    <a:pt x="2275" y="2406"/>
                    <a:pt x="1" y="3049"/>
                  </a:cubicBezTo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028;p67">
              <a:extLst>
                <a:ext uri="{FF2B5EF4-FFF2-40B4-BE49-F238E27FC236}">
                  <a16:creationId xmlns:a16="http://schemas.microsoft.com/office/drawing/2014/main" xmlns="" id="{17663119-8AE9-4D12-9137-022B2C0DB833}"/>
                </a:ext>
              </a:extLst>
            </p:cNvPr>
            <p:cNvSpPr/>
            <p:nvPr/>
          </p:nvSpPr>
          <p:spPr>
            <a:xfrm>
              <a:off x="1210100" y="3022925"/>
              <a:ext cx="101375" cy="69225"/>
            </a:xfrm>
            <a:custGeom>
              <a:avLst/>
              <a:gdLst/>
              <a:ahLst/>
              <a:cxnLst/>
              <a:rect l="l" t="t" r="r" b="b"/>
              <a:pathLst>
                <a:path w="4055" h="2769" fill="none" extrusionOk="0">
                  <a:moveTo>
                    <a:pt x="4054" y="0"/>
                  </a:moveTo>
                  <a:lnTo>
                    <a:pt x="0" y="2769"/>
                  </a:lnTo>
                </a:path>
              </a:pathLst>
            </a:custGeom>
            <a:noFill/>
            <a:ln w="14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xmlns="" id="{B01F90FA-F26F-498B-8CEE-A0453CFACEAA}"/>
              </a:ext>
            </a:extLst>
          </p:cNvPr>
          <p:cNvSpPr txBox="1"/>
          <p:nvPr/>
        </p:nvSpPr>
        <p:spPr>
          <a:xfrm>
            <a:off x="-986723" y="2746793"/>
            <a:ext cx="141654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#9Slide03 IcielPanton Black" panose="00000A00000000000000" pitchFamily="2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KÍNH CHÚC QUÝ THẦY CÔ GIÁO SỨC KHỎE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92D6C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CHÚC CÁC EM CHĂM NGOAN, HỌC GIỎI!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xmlns="" id="{CE42BB46-F305-4A0C-8093-E35C660DA4CE}"/>
              </a:ext>
            </a:extLst>
          </p:cNvPr>
          <p:cNvSpPr txBox="1"/>
          <p:nvPr/>
        </p:nvSpPr>
        <p:spPr>
          <a:xfrm>
            <a:off x="918041" y="1606792"/>
            <a:ext cx="10355919" cy="586080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#9Slide03 IcielPanton Black" panose="00000A00000000000000" pitchFamily="2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BD45"/>
                </a:solidFill>
                <a:effectLst/>
                <a:uLnTx/>
                <a:uFillTx/>
                <a:latin typeface="#9Slide03 IcielPanton Black" panose="00000A00000000000000" pitchFamily="2" charset="0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733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210">
            <a:extLst>
              <a:ext uri="{FF2B5EF4-FFF2-40B4-BE49-F238E27FC236}">
                <a16:creationId xmlns:a16="http://schemas.microsoft.com/office/drawing/2014/main" xmlns="" id="{766EEEF4-96BB-4921-9EA3-B59F3C48032D}"/>
              </a:ext>
            </a:extLst>
          </p:cNvPr>
          <p:cNvGrpSpPr/>
          <p:nvPr/>
        </p:nvGrpSpPr>
        <p:grpSpPr>
          <a:xfrm>
            <a:off x="-575" y="3475"/>
            <a:ext cx="12072036" cy="6419810"/>
            <a:chOff x="-575" y="3475"/>
            <a:chExt cx="9145300" cy="5151000"/>
          </a:xfrm>
        </p:grpSpPr>
        <p:grpSp>
          <p:nvGrpSpPr>
            <p:cNvPr id="212" name="Google Shape;300;p6">
              <a:extLst>
                <a:ext uri="{FF2B5EF4-FFF2-40B4-BE49-F238E27FC236}">
                  <a16:creationId xmlns:a16="http://schemas.microsoft.com/office/drawing/2014/main" xmlns="" id="{3C5FC4F3-DF14-4344-9063-34BD6C7611E7}"/>
                </a:ext>
              </a:extLst>
            </p:cNvPr>
            <p:cNvGrpSpPr/>
            <p:nvPr/>
          </p:nvGrpSpPr>
          <p:grpSpPr>
            <a:xfrm>
              <a:off x="-575" y="3475"/>
              <a:ext cx="9145300" cy="5151000"/>
              <a:chOff x="-575" y="3475"/>
              <a:chExt cx="9145300" cy="5151000"/>
            </a:xfrm>
          </p:grpSpPr>
          <p:grpSp>
            <p:nvGrpSpPr>
              <p:cNvPr id="237" name="Google Shape;301;p6">
                <a:extLst>
                  <a:ext uri="{FF2B5EF4-FFF2-40B4-BE49-F238E27FC236}">
                    <a16:creationId xmlns:a16="http://schemas.microsoft.com/office/drawing/2014/main" xmlns="" id="{BA0926EF-5320-410D-B6B5-C82A59FC6156}"/>
                  </a:ext>
                </a:extLst>
              </p:cNvPr>
              <p:cNvGrpSpPr/>
              <p:nvPr/>
            </p:nvGrpSpPr>
            <p:grpSpPr>
              <a:xfrm>
                <a:off x="-575" y="86494"/>
                <a:ext cx="9145300" cy="4970512"/>
                <a:chOff x="-575" y="61464"/>
                <a:chExt cx="9145300" cy="4970512"/>
              </a:xfrm>
            </p:grpSpPr>
            <p:cxnSp>
              <p:nvCxnSpPr>
                <p:cNvPr id="239" name="Google Shape;302;p6">
                  <a:extLst>
                    <a:ext uri="{FF2B5EF4-FFF2-40B4-BE49-F238E27FC236}">
                      <a16:creationId xmlns:a16="http://schemas.microsoft.com/office/drawing/2014/main" xmlns="" id="{9259D1DC-8D83-4927-A6CB-00B4AC4F5C31}"/>
                    </a:ext>
                  </a:extLst>
                </p:cNvPr>
                <p:cNvCxnSpPr/>
                <p:nvPr/>
              </p:nvCxnSpPr>
              <p:spPr>
                <a:xfrm>
                  <a:off x="725" y="229819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0" name="Google Shape;303;p6">
                  <a:extLst>
                    <a:ext uri="{FF2B5EF4-FFF2-40B4-BE49-F238E27FC236}">
                      <a16:creationId xmlns:a16="http://schemas.microsoft.com/office/drawing/2014/main" xmlns="" id="{CBE73868-8B50-4D21-BDEE-6DAF8BBA37DB}"/>
                    </a:ext>
                  </a:extLst>
                </p:cNvPr>
                <p:cNvCxnSpPr/>
                <p:nvPr/>
              </p:nvCxnSpPr>
              <p:spPr>
                <a:xfrm>
                  <a:off x="725" y="254672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1" name="Google Shape;304;p6">
                  <a:extLst>
                    <a:ext uri="{FF2B5EF4-FFF2-40B4-BE49-F238E27FC236}">
                      <a16:creationId xmlns:a16="http://schemas.microsoft.com/office/drawing/2014/main" xmlns="" id="{F06E565C-CBCD-4EB9-A49E-AE747077C343}"/>
                    </a:ext>
                  </a:extLst>
                </p:cNvPr>
                <p:cNvCxnSpPr/>
                <p:nvPr/>
              </p:nvCxnSpPr>
              <p:spPr>
                <a:xfrm>
                  <a:off x="-575" y="279524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2" name="Google Shape;305;p6">
                  <a:extLst>
                    <a:ext uri="{FF2B5EF4-FFF2-40B4-BE49-F238E27FC236}">
                      <a16:creationId xmlns:a16="http://schemas.microsoft.com/office/drawing/2014/main" xmlns="" id="{403BF4C6-FCF7-48F9-A102-F5BDCC56613E}"/>
                    </a:ext>
                  </a:extLst>
                </p:cNvPr>
                <p:cNvCxnSpPr/>
                <p:nvPr/>
              </p:nvCxnSpPr>
              <p:spPr>
                <a:xfrm>
                  <a:off x="725" y="304377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3" name="Google Shape;306;p6">
                  <a:extLst>
                    <a:ext uri="{FF2B5EF4-FFF2-40B4-BE49-F238E27FC236}">
                      <a16:creationId xmlns:a16="http://schemas.microsoft.com/office/drawing/2014/main" xmlns="" id="{6852CBB0-B0AB-4A1F-9B42-22A66EC45D60}"/>
                    </a:ext>
                  </a:extLst>
                </p:cNvPr>
                <p:cNvCxnSpPr/>
                <p:nvPr/>
              </p:nvCxnSpPr>
              <p:spPr>
                <a:xfrm>
                  <a:off x="725" y="329229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4" name="Google Shape;307;p6">
                  <a:extLst>
                    <a:ext uri="{FF2B5EF4-FFF2-40B4-BE49-F238E27FC236}">
                      <a16:creationId xmlns:a16="http://schemas.microsoft.com/office/drawing/2014/main" xmlns="" id="{E6B239DD-17EF-4D27-B6F0-C0A5F97FC5D1}"/>
                    </a:ext>
                  </a:extLst>
                </p:cNvPr>
                <p:cNvCxnSpPr/>
                <p:nvPr/>
              </p:nvCxnSpPr>
              <p:spPr>
                <a:xfrm>
                  <a:off x="725" y="354082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5" name="Google Shape;308;p6">
                  <a:extLst>
                    <a:ext uri="{FF2B5EF4-FFF2-40B4-BE49-F238E27FC236}">
                      <a16:creationId xmlns:a16="http://schemas.microsoft.com/office/drawing/2014/main" xmlns="" id="{1C4F9DC4-44FB-475A-9527-AD8DD32D7A40}"/>
                    </a:ext>
                  </a:extLst>
                </p:cNvPr>
                <p:cNvCxnSpPr/>
                <p:nvPr/>
              </p:nvCxnSpPr>
              <p:spPr>
                <a:xfrm>
                  <a:off x="725" y="403787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6" name="Google Shape;309;p6">
                  <a:extLst>
                    <a:ext uri="{FF2B5EF4-FFF2-40B4-BE49-F238E27FC236}">
                      <a16:creationId xmlns:a16="http://schemas.microsoft.com/office/drawing/2014/main" xmlns="" id="{C6735DFC-F1E3-4CF0-A464-34CC0F7C8043}"/>
                    </a:ext>
                  </a:extLst>
                </p:cNvPr>
                <p:cNvCxnSpPr/>
                <p:nvPr/>
              </p:nvCxnSpPr>
              <p:spPr>
                <a:xfrm>
                  <a:off x="725" y="378934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7" name="Google Shape;310;p6">
                  <a:extLst>
                    <a:ext uri="{FF2B5EF4-FFF2-40B4-BE49-F238E27FC236}">
                      <a16:creationId xmlns:a16="http://schemas.microsoft.com/office/drawing/2014/main" xmlns="" id="{88406CAB-71A3-4E58-A84E-BD7E8C7864D4}"/>
                    </a:ext>
                  </a:extLst>
                </p:cNvPr>
                <p:cNvCxnSpPr/>
                <p:nvPr/>
              </p:nvCxnSpPr>
              <p:spPr>
                <a:xfrm>
                  <a:off x="725" y="428639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8" name="Google Shape;311;p6">
                  <a:extLst>
                    <a:ext uri="{FF2B5EF4-FFF2-40B4-BE49-F238E27FC236}">
                      <a16:creationId xmlns:a16="http://schemas.microsoft.com/office/drawing/2014/main" xmlns="" id="{3E6079B1-08CA-4873-849C-EF3538BE45DB}"/>
                    </a:ext>
                  </a:extLst>
                </p:cNvPr>
                <p:cNvCxnSpPr/>
                <p:nvPr/>
              </p:nvCxnSpPr>
              <p:spPr>
                <a:xfrm>
                  <a:off x="725" y="45349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9" name="Google Shape;312;p6">
                  <a:extLst>
                    <a:ext uri="{FF2B5EF4-FFF2-40B4-BE49-F238E27FC236}">
                      <a16:creationId xmlns:a16="http://schemas.microsoft.com/office/drawing/2014/main" xmlns="" id="{BF1C93B4-8ABB-4ADD-A3E3-1730E097D5D7}"/>
                    </a:ext>
                  </a:extLst>
                </p:cNvPr>
                <p:cNvCxnSpPr/>
                <p:nvPr/>
              </p:nvCxnSpPr>
              <p:spPr>
                <a:xfrm>
                  <a:off x="-575" y="478345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0" name="Google Shape;313;p6">
                  <a:extLst>
                    <a:ext uri="{FF2B5EF4-FFF2-40B4-BE49-F238E27FC236}">
                      <a16:creationId xmlns:a16="http://schemas.microsoft.com/office/drawing/2014/main" xmlns="" id="{54EBEB87-555E-4507-A4C3-25ABFC1E9C60}"/>
                    </a:ext>
                  </a:extLst>
                </p:cNvPr>
                <p:cNvCxnSpPr/>
                <p:nvPr/>
              </p:nvCxnSpPr>
              <p:spPr>
                <a:xfrm>
                  <a:off x="725" y="503197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1" name="Google Shape;314;p6">
                  <a:extLst>
                    <a:ext uri="{FF2B5EF4-FFF2-40B4-BE49-F238E27FC236}">
                      <a16:creationId xmlns:a16="http://schemas.microsoft.com/office/drawing/2014/main" xmlns="" id="{D21BBA92-ABD5-4513-8F40-C676DB5C3DB5}"/>
                    </a:ext>
                  </a:extLst>
                </p:cNvPr>
                <p:cNvCxnSpPr/>
                <p:nvPr/>
              </p:nvCxnSpPr>
              <p:spPr>
                <a:xfrm>
                  <a:off x="725" y="130409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2" name="Google Shape;315;p6">
                  <a:extLst>
                    <a:ext uri="{FF2B5EF4-FFF2-40B4-BE49-F238E27FC236}">
                      <a16:creationId xmlns:a16="http://schemas.microsoft.com/office/drawing/2014/main" xmlns="" id="{785AA53E-3140-4466-A3D7-8DF5360043AF}"/>
                    </a:ext>
                  </a:extLst>
                </p:cNvPr>
                <p:cNvCxnSpPr/>
                <p:nvPr/>
              </p:nvCxnSpPr>
              <p:spPr>
                <a:xfrm>
                  <a:off x="725" y="155261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3" name="Google Shape;316;p6">
                  <a:extLst>
                    <a:ext uri="{FF2B5EF4-FFF2-40B4-BE49-F238E27FC236}">
                      <a16:creationId xmlns:a16="http://schemas.microsoft.com/office/drawing/2014/main" xmlns="" id="{1226166C-CBCA-417F-919B-5859BFD3EBE7}"/>
                    </a:ext>
                  </a:extLst>
                </p:cNvPr>
                <p:cNvCxnSpPr/>
                <p:nvPr/>
              </p:nvCxnSpPr>
              <p:spPr>
                <a:xfrm>
                  <a:off x="725" y="204966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4" name="Google Shape;317;p6">
                  <a:extLst>
                    <a:ext uri="{FF2B5EF4-FFF2-40B4-BE49-F238E27FC236}">
                      <a16:creationId xmlns:a16="http://schemas.microsoft.com/office/drawing/2014/main" xmlns="" id="{D3153F6A-53E6-4155-8642-0672CE31E447}"/>
                    </a:ext>
                  </a:extLst>
                </p:cNvPr>
                <p:cNvCxnSpPr/>
                <p:nvPr/>
              </p:nvCxnSpPr>
              <p:spPr>
                <a:xfrm>
                  <a:off x="725" y="180114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5" name="Google Shape;318;p6">
                  <a:extLst>
                    <a:ext uri="{FF2B5EF4-FFF2-40B4-BE49-F238E27FC236}">
                      <a16:creationId xmlns:a16="http://schemas.microsoft.com/office/drawing/2014/main" xmlns="" id="{3C35436B-BFC0-4EDA-A5AF-B3211B4D6D05}"/>
                    </a:ext>
                  </a:extLst>
                </p:cNvPr>
                <p:cNvCxnSpPr/>
                <p:nvPr/>
              </p:nvCxnSpPr>
              <p:spPr>
                <a:xfrm>
                  <a:off x="725" y="105556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6" name="Google Shape;319;p6">
                  <a:extLst>
                    <a:ext uri="{FF2B5EF4-FFF2-40B4-BE49-F238E27FC236}">
                      <a16:creationId xmlns:a16="http://schemas.microsoft.com/office/drawing/2014/main" xmlns="" id="{FAC16723-77D3-40F2-B550-BDBFE1965D90}"/>
                    </a:ext>
                  </a:extLst>
                </p:cNvPr>
                <p:cNvCxnSpPr/>
                <p:nvPr/>
              </p:nvCxnSpPr>
              <p:spPr>
                <a:xfrm>
                  <a:off x="725" y="6146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7" name="Google Shape;320;p6">
                  <a:extLst>
                    <a:ext uri="{FF2B5EF4-FFF2-40B4-BE49-F238E27FC236}">
                      <a16:creationId xmlns:a16="http://schemas.microsoft.com/office/drawing/2014/main" xmlns="" id="{B6D10F5E-701A-422C-93C6-47BC2861B46D}"/>
                    </a:ext>
                  </a:extLst>
                </p:cNvPr>
                <p:cNvCxnSpPr/>
                <p:nvPr/>
              </p:nvCxnSpPr>
              <p:spPr>
                <a:xfrm>
                  <a:off x="725" y="30999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8" name="Google Shape;321;p6">
                  <a:extLst>
                    <a:ext uri="{FF2B5EF4-FFF2-40B4-BE49-F238E27FC236}">
                      <a16:creationId xmlns:a16="http://schemas.microsoft.com/office/drawing/2014/main" xmlns="" id="{FAAD514B-B4D2-4FA7-B1A4-B4CB371E0C3E}"/>
                    </a:ext>
                  </a:extLst>
                </p:cNvPr>
                <p:cNvCxnSpPr/>
                <p:nvPr/>
              </p:nvCxnSpPr>
              <p:spPr>
                <a:xfrm>
                  <a:off x="725" y="80704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9" name="Google Shape;322;p6">
                  <a:extLst>
                    <a:ext uri="{FF2B5EF4-FFF2-40B4-BE49-F238E27FC236}">
                      <a16:creationId xmlns:a16="http://schemas.microsoft.com/office/drawing/2014/main" xmlns="" id="{3413BD6B-ACB5-4380-9D68-5A41EB82903E}"/>
                    </a:ext>
                  </a:extLst>
                </p:cNvPr>
                <p:cNvCxnSpPr/>
                <p:nvPr/>
              </p:nvCxnSpPr>
              <p:spPr>
                <a:xfrm>
                  <a:off x="725" y="55851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38" name="Google Shape;323;p6">
                <a:extLst>
                  <a:ext uri="{FF2B5EF4-FFF2-40B4-BE49-F238E27FC236}">
                    <a16:creationId xmlns:a16="http://schemas.microsoft.com/office/drawing/2014/main" xmlns="" id="{CD2343C1-B426-4B4D-ABF0-04DAB131B603}"/>
                  </a:ext>
                </a:extLst>
              </p:cNvPr>
              <p:cNvCxnSpPr/>
              <p:nvPr/>
            </p:nvCxnSpPr>
            <p:spPr>
              <a:xfrm>
                <a:off x="575925" y="3475"/>
                <a:ext cx="0" cy="5151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3" name="Google Shape;324;p6">
              <a:extLst>
                <a:ext uri="{FF2B5EF4-FFF2-40B4-BE49-F238E27FC236}">
                  <a16:creationId xmlns:a16="http://schemas.microsoft.com/office/drawing/2014/main" xmlns="" id="{ED16FB64-9005-4A3D-B0B2-03E4C61921C6}"/>
                </a:ext>
              </a:extLst>
            </p:cNvPr>
            <p:cNvGrpSpPr/>
            <p:nvPr/>
          </p:nvGrpSpPr>
          <p:grpSpPr>
            <a:xfrm>
              <a:off x="-575" y="3475"/>
              <a:ext cx="9145300" cy="5151000"/>
              <a:chOff x="-575" y="3475"/>
              <a:chExt cx="9145300" cy="5151000"/>
            </a:xfrm>
          </p:grpSpPr>
          <p:grpSp>
            <p:nvGrpSpPr>
              <p:cNvPr id="214" name="Google Shape;325;p6">
                <a:extLst>
                  <a:ext uri="{FF2B5EF4-FFF2-40B4-BE49-F238E27FC236}">
                    <a16:creationId xmlns:a16="http://schemas.microsoft.com/office/drawing/2014/main" xmlns="" id="{257C4FFF-FD4A-47F0-A62F-4AD3626A6423}"/>
                  </a:ext>
                </a:extLst>
              </p:cNvPr>
              <p:cNvGrpSpPr/>
              <p:nvPr/>
            </p:nvGrpSpPr>
            <p:grpSpPr>
              <a:xfrm>
                <a:off x="-575" y="86494"/>
                <a:ext cx="9145300" cy="4970512"/>
                <a:chOff x="-575" y="61464"/>
                <a:chExt cx="9145300" cy="4970512"/>
              </a:xfrm>
            </p:grpSpPr>
            <p:cxnSp>
              <p:nvCxnSpPr>
                <p:cNvPr id="216" name="Google Shape;326;p6">
                  <a:extLst>
                    <a:ext uri="{FF2B5EF4-FFF2-40B4-BE49-F238E27FC236}">
                      <a16:creationId xmlns:a16="http://schemas.microsoft.com/office/drawing/2014/main" xmlns="" id="{D209BA4B-FAA3-43B0-A1B2-DB0AA84DE998}"/>
                    </a:ext>
                  </a:extLst>
                </p:cNvPr>
                <p:cNvCxnSpPr/>
                <p:nvPr/>
              </p:nvCxnSpPr>
              <p:spPr>
                <a:xfrm>
                  <a:off x="725" y="229819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7" name="Google Shape;327;p6">
                  <a:extLst>
                    <a:ext uri="{FF2B5EF4-FFF2-40B4-BE49-F238E27FC236}">
                      <a16:creationId xmlns:a16="http://schemas.microsoft.com/office/drawing/2014/main" xmlns="" id="{C553B145-61AF-429E-A8F2-919555D4E0E1}"/>
                    </a:ext>
                  </a:extLst>
                </p:cNvPr>
                <p:cNvCxnSpPr/>
                <p:nvPr/>
              </p:nvCxnSpPr>
              <p:spPr>
                <a:xfrm>
                  <a:off x="725" y="254672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8" name="Google Shape;328;p6">
                  <a:extLst>
                    <a:ext uri="{FF2B5EF4-FFF2-40B4-BE49-F238E27FC236}">
                      <a16:creationId xmlns:a16="http://schemas.microsoft.com/office/drawing/2014/main" xmlns="" id="{5B97A543-0CB7-4B19-B7F9-CDEBFDA50BB9}"/>
                    </a:ext>
                  </a:extLst>
                </p:cNvPr>
                <p:cNvCxnSpPr/>
                <p:nvPr/>
              </p:nvCxnSpPr>
              <p:spPr>
                <a:xfrm>
                  <a:off x="-575" y="279524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9" name="Google Shape;329;p6">
                  <a:extLst>
                    <a:ext uri="{FF2B5EF4-FFF2-40B4-BE49-F238E27FC236}">
                      <a16:creationId xmlns:a16="http://schemas.microsoft.com/office/drawing/2014/main" xmlns="" id="{BAD9C707-A5BC-42F6-98F1-38B45836F131}"/>
                    </a:ext>
                  </a:extLst>
                </p:cNvPr>
                <p:cNvCxnSpPr/>
                <p:nvPr/>
              </p:nvCxnSpPr>
              <p:spPr>
                <a:xfrm>
                  <a:off x="725" y="304377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0" name="Google Shape;330;p6">
                  <a:extLst>
                    <a:ext uri="{FF2B5EF4-FFF2-40B4-BE49-F238E27FC236}">
                      <a16:creationId xmlns:a16="http://schemas.microsoft.com/office/drawing/2014/main" xmlns="" id="{A8F3EF1B-B6DB-47EF-B17C-56A9C92280C4}"/>
                    </a:ext>
                  </a:extLst>
                </p:cNvPr>
                <p:cNvCxnSpPr/>
                <p:nvPr/>
              </p:nvCxnSpPr>
              <p:spPr>
                <a:xfrm>
                  <a:off x="725" y="329229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1" name="Google Shape;331;p6">
                  <a:extLst>
                    <a:ext uri="{FF2B5EF4-FFF2-40B4-BE49-F238E27FC236}">
                      <a16:creationId xmlns:a16="http://schemas.microsoft.com/office/drawing/2014/main" xmlns="" id="{9F78F418-AA16-4A7C-A044-F564811A5C07}"/>
                    </a:ext>
                  </a:extLst>
                </p:cNvPr>
                <p:cNvCxnSpPr/>
                <p:nvPr/>
              </p:nvCxnSpPr>
              <p:spPr>
                <a:xfrm>
                  <a:off x="725" y="354082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2" name="Google Shape;332;p6">
                  <a:extLst>
                    <a:ext uri="{FF2B5EF4-FFF2-40B4-BE49-F238E27FC236}">
                      <a16:creationId xmlns:a16="http://schemas.microsoft.com/office/drawing/2014/main" xmlns="" id="{FDF63D00-4511-4C7D-8FC8-2C9A5A356C6C}"/>
                    </a:ext>
                  </a:extLst>
                </p:cNvPr>
                <p:cNvCxnSpPr/>
                <p:nvPr/>
              </p:nvCxnSpPr>
              <p:spPr>
                <a:xfrm>
                  <a:off x="725" y="403787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3" name="Google Shape;333;p6">
                  <a:extLst>
                    <a:ext uri="{FF2B5EF4-FFF2-40B4-BE49-F238E27FC236}">
                      <a16:creationId xmlns:a16="http://schemas.microsoft.com/office/drawing/2014/main" xmlns="" id="{FB44F3B6-1737-485F-AE92-C7BDE1037B79}"/>
                    </a:ext>
                  </a:extLst>
                </p:cNvPr>
                <p:cNvCxnSpPr/>
                <p:nvPr/>
              </p:nvCxnSpPr>
              <p:spPr>
                <a:xfrm>
                  <a:off x="725" y="378934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4" name="Google Shape;334;p6">
                  <a:extLst>
                    <a:ext uri="{FF2B5EF4-FFF2-40B4-BE49-F238E27FC236}">
                      <a16:creationId xmlns:a16="http://schemas.microsoft.com/office/drawing/2014/main" xmlns="" id="{6E5E7C3C-9CF5-4AB6-8D7E-1EF2D4C534F6}"/>
                    </a:ext>
                  </a:extLst>
                </p:cNvPr>
                <p:cNvCxnSpPr/>
                <p:nvPr/>
              </p:nvCxnSpPr>
              <p:spPr>
                <a:xfrm>
                  <a:off x="725" y="428639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5" name="Google Shape;335;p6">
                  <a:extLst>
                    <a:ext uri="{FF2B5EF4-FFF2-40B4-BE49-F238E27FC236}">
                      <a16:creationId xmlns:a16="http://schemas.microsoft.com/office/drawing/2014/main" xmlns="" id="{B6BC1240-2313-4B44-89E0-77922315D228}"/>
                    </a:ext>
                  </a:extLst>
                </p:cNvPr>
                <p:cNvCxnSpPr/>
                <p:nvPr/>
              </p:nvCxnSpPr>
              <p:spPr>
                <a:xfrm>
                  <a:off x="725" y="45349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6" name="Google Shape;336;p6">
                  <a:extLst>
                    <a:ext uri="{FF2B5EF4-FFF2-40B4-BE49-F238E27FC236}">
                      <a16:creationId xmlns:a16="http://schemas.microsoft.com/office/drawing/2014/main" xmlns="" id="{82AC7FDF-439C-4B08-A8D5-7EA9DA0CBD37}"/>
                    </a:ext>
                  </a:extLst>
                </p:cNvPr>
                <p:cNvCxnSpPr/>
                <p:nvPr/>
              </p:nvCxnSpPr>
              <p:spPr>
                <a:xfrm>
                  <a:off x="-575" y="478345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7" name="Google Shape;337;p6">
                  <a:extLst>
                    <a:ext uri="{FF2B5EF4-FFF2-40B4-BE49-F238E27FC236}">
                      <a16:creationId xmlns:a16="http://schemas.microsoft.com/office/drawing/2014/main" xmlns="" id="{2B2C01D2-AAC0-4638-99E5-8323F5E3B320}"/>
                    </a:ext>
                  </a:extLst>
                </p:cNvPr>
                <p:cNvCxnSpPr/>
                <p:nvPr/>
              </p:nvCxnSpPr>
              <p:spPr>
                <a:xfrm>
                  <a:off x="725" y="503197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" name="Google Shape;338;p6">
                  <a:extLst>
                    <a:ext uri="{FF2B5EF4-FFF2-40B4-BE49-F238E27FC236}">
                      <a16:creationId xmlns:a16="http://schemas.microsoft.com/office/drawing/2014/main" xmlns="" id="{FB567BF3-77B7-4DE9-A850-DB1D2334BA80}"/>
                    </a:ext>
                  </a:extLst>
                </p:cNvPr>
                <p:cNvCxnSpPr/>
                <p:nvPr/>
              </p:nvCxnSpPr>
              <p:spPr>
                <a:xfrm>
                  <a:off x="725" y="130409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9" name="Google Shape;339;p6">
                  <a:extLst>
                    <a:ext uri="{FF2B5EF4-FFF2-40B4-BE49-F238E27FC236}">
                      <a16:creationId xmlns:a16="http://schemas.microsoft.com/office/drawing/2014/main" xmlns="" id="{768148AC-9B0E-48E3-8267-22104C09C010}"/>
                    </a:ext>
                  </a:extLst>
                </p:cNvPr>
                <p:cNvCxnSpPr/>
                <p:nvPr/>
              </p:nvCxnSpPr>
              <p:spPr>
                <a:xfrm>
                  <a:off x="725" y="155261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0" name="Google Shape;340;p6">
                  <a:extLst>
                    <a:ext uri="{FF2B5EF4-FFF2-40B4-BE49-F238E27FC236}">
                      <a16:creationId xmlns:a16="http://schemas.microsoft.com/office/drawing/2014/main" xmlns="" id="{1FAC9C32-2DF0-436D-BF2D-8E1C5E2348F0}"/>
                    </a:ext>
                  </a:extLst>
                </p:cNvPr>
                <p:cNvCxnSpPr/>
                <p:nvPr/>
              </p:nvCxnSpPr>
              <p:spPr>
                <a:xfrm>
                  <a:off x="725" y="204966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1" name="Google Shape;341;p6">
                  <a:extLst>
                    <a:ext uri="{FF2B5EF4-FFF2-40B4-BE49-F238E27FC236}">
                      <a16:creationId xmlns:a16="http://schemas.microsoft.com/office/drawing/2014/main" xmlns="" id="{ABADA4DA-8F81-4E7E-A089-088C1BC741B3}"/>
                    </a:ext>
                  </a:extLst>
                </p:cNvPr>
                <p:cNvCxnSpPr/>
                <p:nvPr/>
              </p:nvCxnSpPr>
              <p:spPr>
                <a:xfrm>
                  <a:off x="725" y="180114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2" name="Google Shape;342;p6">
                  <a:extLst>
                    <a:ext uri="{FF2B5EF4-FFF2-40B4-BE49-F238E27FC236}">
                      <a16:creationId xmlns:a16="http://schemas.microsoft.com/office/drawing/2014/main" xmlns="" id="{A01EA263-2A81-4BB4-BE4E-D12F61493B1F}"/>
                    </a:ext>
                  </a:extLst>
                </p:cNvPr>
                <p:cNvCxnSpPr/>
                <p:nvPr/>
              </p:nvCxnSpPr>
              <p:spPr>
                <a:xfrm>
                  <a:off x="725" y="105556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3" name="Google Shape;343;p6">
                  <a:extLst>
                    <a:ext uri="{FF2B5EF4-FFF2-40B4-BE49-F238E27FC236}">
                      <a16:creationId xmlns:a16="http://schemas.microsoft.com/office/drawing/2014/main" xmlns="" id="{22D9B3BD-B276-4BA5-BA5B-D368184C25E8}"/>
                    </a:ext>
                  </a:extLst>
                </p:cNvPr>
                <p:cNvCxnSpPr/>
                <p:nvPr/>
              </p:nvCxnSpPr>
              <p:spPr>
                <a:xfrm>
                  <a:off x="725" y="6146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4" name="Google Shape;344;p6">
                  <a:extLst>
                    <a:ext uri="{FF2B5EF4-FFF2-40B4-BE49-F238E27FC236}">
                      <a16:creationId xmlns:a16="http://schemas.microsoft.com/office/drawing/2014/main" xmlns="" id="{3A6E5C49-ED60-42C9-B5DA-12F9EBF0D17C}"/>
                    </a:ext>
                  </a:extLst>
                </p:cNvPr>
                <p:cNvCxnSpPr/>
                <p:nvPr/>
              </p:nvCxnSpPr>
              <p:spPr>
                <a:xfrm>
                  <a:off x="725" y="30999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5" name="Google Shape;345;p6">
                  <a:extLst>
                    <a:ext uri="{FF2B5EF4-FFF2-40B4-BE49-F238E27FC236}">
                      <a16:creationId xmlns:a16="http://schemas.microsoft.com/office/drawing/2014/main" xmlns="" id="{85A15BCB-D768-4974-820B-C585CFAD2992}"/>
                    </a:ext>
                  </a:extLst>
                </p:cNvPr>
                <p:cNvCxnSpPr/>
                <p:nvPr/>
              </p:nvCxnSpPr>
              <p:spPr>
                <a:xfrm>
                  <a:off x="725" y="80704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6" name="Google Shape;346;p6">
                  <a:extLst>
                    <a:ext uri="{FF2B5EF4-FFF2-40B4-BE49-F238E27FC236}">
                      <a16:creationId xmlns:a16="http://schemas.microsoft.com/office/drawing/2014/main" xmlns="" id="{5D6809B7-D30E-460E-A160-CE45637C2F89}"/>
                    </a:ext>
                  </a:extLst>
                </p:cNvPr>
                <p:cNvCxnSpPr/>
                <p:nvPr/>
              </p:nvCxnSpPr>
              <p:spPr>
                <a:xfrm>
                  <a:off x="725" y="55851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15" name="Google Shape;347;p6">
                <a:extLst>
                  <a:ext uri="{FF2B5EF4-FFF2-40B4-BE49-F238E27FC236}">
                    <a16:creationId xmlns:a16="http://schemas.microsoft.com/office/drawing/2014/main" xmlns="" id="{FAFC9CE9-4EED-4003-9395-129B238CE3CD}"/>
                  </a:ext>
                </a:extLst>
              </p:cNvPr>
              <p:cNvCxnSpPr/>
              <p:nvPr/>
            </p:nvCxnSpPr>
            <p:spPr>
              <a:xfrm>
                <a:off x="575925" y="3475"/>
                <a:ext cx="0" cy="5151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7" name="Google Shape;511;p8">
            <a:extLst>
              <a:ext uri="{FF2B5EF4-FFF2-40B4-BE49-F238E27FC236}">
                <a16:creationId xmlns:a16="http://schemas.microsoft.com/office/drawing/2014/main" xmlns="" id="{1084622F-39C6-468C-A019-16D50637E455}"/>
              </a:ext>
            </a:extLst>
          </p:cNvPr>
          <p:cNvGrpSpPr/>
          <p:nvPr/>
        </p:nvGrpSpPr>
        <p:grpSpPr>
          <a:xfrm>
            <a:off x="-2667500" y="-1380966"/>
            <a:ext cx="16745184" cy="9131233"/>
            <a:chOff x="-2000625" y="-1035725"/>
            <a:chExt cx="12558888" cy="6848425"/>
          </a:xfrm>
        </p:grpSpPr>
        <p:sp>
          <p:nvSpPr>
            <p:cNvPr id="98" name="Google Shape;512;p8">
              <a:extLst>
                <a:ext uri="{FF2B5EF4-FFF2-40B4-BE49-F238E27FC236}">
                  <a16:creationId xmlns:a16="http://schemas.microsoft.com/office/drawing/2014/main" xmlns="" id="{5ABBCC58-78AD-4CB4-9B6E-C051128C9477}"/>
                </a:ext>
              </a:extLst>
            </p:cNvPr>
            <p:cNvSpPr/>
            <p:nvPr/>
          </p:nvSpPr>
          <p:spPr>
            <a:xfrm rot="10800000" flipH="1">
              <a:off x="7120138" y="2137252"/>
              <a:ext cx="3438125" cy="3675448"/>
            </a:xfrm>
            <a:custGeom>
              <a:avLst/>
              <a:gdLst/>
              <a:ahLst/>
              <a:cxnLst/>
              <a:rect l="l" t="t" r="r" b="b"/>
              <a:pathLst>
                <a:path w="161604" h="172759" extrusionOk="0">
                  <a:moveTo>
                    <a:pt x="68753" y="1"/>
                  </a:moveTo>
                  <a:cubicBezTo>
                    <a:pt x="63667" y="1"/>
                    <a:pt x="58581" y="114"/>
                    <a:pt x="53503" y="305"/>
                  </a:cubicBezTo>
                  <a:cubicBezTo>
                    <a:pt x="45195" y="625"/>
                    <a:pt x="36886" y="1150"/>
                    <a:pt x="28578" y="1743"/>
                  </a:cubicBezTo>
                  <a:cubicBezTo>
                    <a:pt x="27561" y="1813"/>
                    <a:pt x="26540" y="1835"/>
                    <a:pt x="25520" y="1835"/>
                  </a:cubicBezTo>
                  <a:cubicBezTo>
                    <a:pt x="23951" y="1835"/>
                    <a:pt x="22382" y="1784"/>
                    <a:pt x="20825" y="1784"/>
                  </a:cubicBezTo>
                  <a:cubicBezTo>
                    <a:pt x="17127" y="1784"/>
                    <a:pt x="13497" y="2068"/>
                    <a:pt x="10090" y="3980"/>
                  </a:cubicBezTo>
                  <a:cubicBezTo>
                    <a:pt x="4292" y="7244"/>
                    <a:pt x="1" y="13704"/>
                    <a:pt x="457" y="20506"/>
                  </a:cubicBezTo>
                  <a:cubicBezTo>
                    <a:pt x="1005" y="28723"/>
                    <a:pt x="7214" y="35548"/>
                    <a:pt x="14130" y="39999"/>
                  </a:cubicBezTo>
                  <a:cubicBezTo>
                    <a:pt x="21046" y="44449"/>
                    <a:pt x="28943" y="47234"/>
                    <a:pt x="35859" y="51662"/>
                  </a:cubicBezTo>
                  <a:cubicBezTo>
                    <a:pt x="50102" y="60770"/>
                    <a:pt x="59529" y="76930"/>
                    <a:pt x="60465" y="93798"/>
                  </a:cubicBezTo>
                  <a:cubicBezTo>
                    <a:pt x="61378" y="110551"/>
                    <a:pt x="54462" y="127670"/>
                    <a:pt x="59004" y="143808"/>
                  </a:cubicBezTo>
                  <a:cubicBezTo>
                    <a:pt x="63592" y="160128"/>
                    <a:pt x="80003" y="171677"/>
                    <a:pt x="96940" y="172682"/>
                  </a:cubicBezTo>
                  <a:cubicBezTo>
                    <a:pt x="97824" y="172733"/>
                    <a:pt x="98708" y="172758"/>
                    <a:pt x="99591" y="172758"/>
                  </a:cubicBezTo>
                  <a:cubicBezTo>
                    <a:pt x="115583" y="172758"/>
                    <a:pt x="131114" y="164452"/>
                    <a:pt x="141540" y="152230"/>
                  </a:cubicBezTo>
                  <a:cubicBezTo>
                    <a:pt x="152542" y="139334"/>
                    <a:pt x="158271" y="122535"/>
                    <a:pt x="159938" y="105667"/>
                  </a:cubicBezTo>
                  <a:cubicBezTo>
                    <a:pt x="161604" y="88799"/>
                    <a:pt x="159435" y="71771"/>
                    <a:pt x="156171" y="55132"/>
                  </a:cubicBezTo>
                  <a:cubicBezTo>
                    <a:pt x="153250" y="40364"/>
                    <a:pt x="148890" y="24797"/>
                    <a:pt x="137523" y="14936"/>
                  </a:cubicBezTo>
                  <a:cubicBezTo>
                    <a:pt x="128462" y="7085"/>
                    <a:pt x="116250" y="4049"/>
                    <a:pt x="104404" y="2337"/>
                  </a:cubicBezTo>
                  <a:cubicBezTo>
                    <a:pt x="92595" y="625"/>
                    <a:pt x="80675" y="1"/>
                    <a:pt x="68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513;p8">
              <a:extLst>
                <a:ext uri="{FF2B5EF4-FFF2-40B4-BE49-F238E27FC236}">
                  <a16:creationId xmlns:a16="http://schemas.microsoft.com/office/drawing/2014/main" xmlns="" id="{DA37698D-D2B9-475E-AB21-A7020B33A5D1}"/>
                </a:ext>
              </a:extLst>
            </p:cNvPr>
            <p:cNvSpPr/>
            <p:nvPr/>
          </p:nvSpPr>
          <p:spPr>
            <a:xfrm rot="10800000" flipH="1">
              <a:off x="-2000625" y="-1035725"/>
              <a:ext cx="5059250" cy="2738425"/>
            </a:xfrm>
            <a:custGeom>
              <a:avLst/>
              <a:gdLst/>
              <a:ahLst/>
              <a:cxnLst/>
              <a:rect l="l" t="t" r="r" b="b"/>
              <a:pathLst>
                <a:path w="202370" h="109537" extrusionOk="0">
                  <a:moveTo>
                    <a:pt x="46381" y="1"/>
                  </a:moveTo>
                  <a:cubicBezTo>
                    <a:pt x="45110" y="1"/>
                    <a:pt x="43839" y="48"/>
                    <a:pt x="42570" y="143"/>
                  </a:cubicBezTo>
                  <a:cubicBezTo>
                    <a:pt x="35106" y="714"/>
                    <a:pt x="27779" y="2928"/>
                    <a:pt x="21137" y="6512"/>
                  </a:cubicBezTo>
                  <a:cubicBezTo>
                    <a:pt x="12418" y="11214"/>
                    <a:pt x="1" y="19499"/>
                    <a:pt x="229" y="30775"/>
                  </a:cubicBezTo>
                  <a:cubicBezTo>
                    <a:pt x="548" y="45360"/>
                    <a:pt x="4908" y="59946"/>
                    <a:pt x="12577" y="72180"/>
                  </a:cubicBezTo>
                  <a:cubicBezTo>
                    <a:pt x="21685" y="86788"/>
                    <a:pt x="35562" y="98109"/>
                    <a:pt x="51358" y="103907"/>
                  </a:cubicBezTo>
                  <a:cubicBezTo>
                    <a:pt x="63441" y="108340"/>
                    <a:pt x="76281" y="109537"/>
                    <a:pt x="89162" y="109537"/>
                  </a:cubicBezTo>
                  <a:cubicBezTo>
                    <a:pt x="94190" y="109537"/>
                    <a:pt x="99223" y="109355"/>
                    <a:pt x="104221" y="109111"/>
                  </a:cubicBezTo>
                  <a:cubicBezTo>
                    <a:pt x="126179" y="108038"/>
                    <a:pt x="148228" y="105870"/>
                    <a:pt x="169342" y="99502"/>
                  </a:cubicBezTo>
                  <a:cubicBezTo>
                    <a:pt x="176532" y="97333"/>
                    <a:pt x="183722" y="94617"/>
                    <a:pt x="189725" y="89938"/>
                  </a:cubicBezTo>
                  <a:cubicBezTo>
                    <a:pt x="195728" y="85282"/>
                    <a:pt x="200475" y="78411"/>
                    <a:pt x="201274" y="70673"/>
                  </a:cubicBezTo>
                  <a:cubicBezTo>
                    <a:pt x="202370" y="60105"/>
                    <a:pt x="195819" y="49857"/>
                    <a:pt x="187031" y="44402"/>
                  </a:cubicBezTo>
                  <a:cubicBezTo>
                    <a:pt x="178593" y="39150"/>
                    <a:pt x="168462" y="37685"/>
                    <a:pt x="158594" y="37685"/>
                  </a:cubicBezTo>
                  <a:cubicBezTo>
                    <a:pt x="158212" y="37685"/>
                    <a:pt x="157830" y="37687"/>
                    <a:pt x="157450" y="37691"/>
                  </a:cubicBezTo>
                  <a:cubicBezTo>
                    <a:pt x="148249" y="37794"/>
                    <a:pt x="139048" y="38992"/>
                    <a:pt x="129830" y="38992"/>
                  </a:cubicBezTo>
                  <a:cubicBezTo>
                    <a:pt x="128826" y="38992"/>
                    <a:pt x="127822" y="38978"/>
                    <a:pt x="126818" y="38946"/>
                  </a:cubicBezTo>
                  <a:cubicBezTo>
                    <a:pt x="116615" y="38604"/>
                    <a:pt x="106047" y="36321"/>
                    <a:pt x="97990" y="29793"/>
                  </a:cubicBezTo>
                  <a:cubicBezTo>
                    <a:pt x="93151" y="25890"/>
                    <a:pt x="89476" y="20686"/>
                    <a:pt x="85093" y="16258"/>
                  </a:cubicBezTo>
                  <a:cubicBezTo>
                    <a:pt x="74867" y="5926"/>
                    <a:pt x="60638" y="1"/>
                    <a:pt x="46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514;p8">
            <a:extLst>
              <a:ext uri="{FF2B5EF4-FFF2-40B4-BE49-F238E27FC236}">
                <a16:creationId xmlns:a16="http://schemas.microsoft.com/office/drawing/2014/main" xmlns="" id="{42D01614-6AD3-490E-A1CC-4D97DA42C28E}"/>
              </a:ext>
            </a:extLst>
          </p:cNvPr>
          <p:cNvGrpSpPr/>
          <p:nvPr/>
        </p:nvGrpSpPr>
        <p:grpSpPr>
          <a:xfrm>
            <a:off x="10112337" y="6138671"/>
            <a:ext cx="691267" cy="600784"/>
            <a:chOff x="4405428" y="4619078"/>
            <a:chExt cx="518450" cy="450588"/>
          </a:xfrm>
        </p:grpSpPr>
        <p:sp>
          <p:nvSpPr>
            <p:cNvPr id="101" name="Google Shape;515;p8">
              <a:extLst>
                <a:ext uri="{FF2B5EF4-FFF2-40B4-BE49-F238E27FC236}">
                  <a16:creationId xmlns:a16="http://schemas.microsoft.com/office/drawing/2014/main" xmlns="" id="{C66DAA08-D0D9-4BAA-9953-56FA1A1BD9FD}"/>
                </a:ext>
              </a:extLst>
            </p:cNvPr>
            <p:cNvSpPr/>
            <p:nvPr/>
          </p:nvSpPr>
          <p:spPr>
            <a:xfrm>
              <a:off x="4649925" y="4806358"/>
              <a:ext cx="273952" cy="263308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516;p8">
              <a:extLst>
                <a:ext uri="{FF2B5EF4-FFF2-40B4-BE49-F238E27FC236}">
                  <a16:creationId xmlns:a16="http://schemas.microsoft.com/office/drawing/2014/main" xmlns="" id="{14AA95B0-3ADA-4869-AD62-907E7FE06E61}"/>
                </a:ext>
              </a:extLst>
            </p:cNvPr>
            <p:cNvSpPr/>
            <p:nvPr/>
          </p:nvSpPr>
          <p:spPr>
            <a:xfrm rot="-1858438">
              <a:off x="4430053" y="4645488"/>
              <a:ext cx="139895" cy="134446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517;p8">
            <a:extLst>
              <a:ext uri="{FF2B5EF4-FFF2-40B4-BE49-F238E27FC236}">
                <a16:creationId xmlns:a16="http://schemas.microsoft.com/office/drawing/2014/main" xmlns="" id="{52A5086A-6C8C-43FD-AD6A-C8A590C9DC5F}"/>
              </a:ext>
            </a:extLst>
          </p:cNvPr>
          <p:cNvGrpSpPr/>
          <p:nvPr/>
        </p:nvGrpSpPr>
        <p:grpSpPr>
          <a:xfrm>
            <a:off x="3261344" y="225911"/>
            <a:ext cx="9044843" cy="6646722"/>
            <a:chOff x="2446008" y="169433"/>
            <a:chExt cx="6783632" cy="4985042"/>
          </a:xfrm>
        </p:grpSpPr>
        <p:grpSp>
          <p:nvGrpSpPr>
            <p:cNvPr id="104" name="Google Shape;518;p8">
              <a:extLst>
                <a:ext uri="{FF2B5EF4-FFF2-40B4-BE49-F238E27FC236}">
                  <a16:creationId xmlns:a16="http://schemas.microsoft.com/office/drawing/2014/main" xmlns="" id="{9E9F17D3-79CE-490C-9B1D-05D8CCBEE065}"/>
                </a:ext>
              </a:extLst>
            </p:cNvPr>
            <p:cNvGrpSpPr/>
            <p:nvPr/>
          </p:nvGrpSpPr>
          <p:grpSpPr>
            <a:xfrm rot="560981">
              <a:off x="2496290" y="4417336"/>
              <a:ext cx="752425" cy="680539"/>
              <a:chOff x="694050" y="2481075"/>
              <a:chExt cx="865100" cy="782450"/>
            </a:xfrm>
          </p:grpSpPr>
          <p:sp>
            <p:nvSpPr>
              <p:cNvPr id="131" name="Google Shape;519;p8">
                <a:extLst>
                  <a:ext uri="{FF2B5EF4-FFF2-40B4-BE49-F238E27FC236}">
                    <a16:creationId xmlns:a16="http://schemas.microsoft.com/office/drawing/2014/main" xmlns="" id="{1C108AB6-E9FD-42EF-9603-D55C9606F8BE}"/>
                  </a:ext>
                </a:extLst>
              </p:cNvPr>
              <p:cNvSpPr/>
              <p:nvPr/>
            </p:nvSpPr>
            <p:spPr>
              <a:xfrm>
                <a:off x="694050" y="2499425"/>
                <a:ext cx="725300" cy="764100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30564" extrusionOk="0">
                    <a:moveTo>
                      <a:pt x="29011" y="0"/>
                    </a:moveTo>
                    <a:cubicBezTo>
                      <a:pt x="28966" y="0"/>
                      <a:pt x="28920" y="23"/>
                      <a:pt x="28874" y="23"/>
                    </a:cubicBezTo>
                    <a:cubicBezTo>
                      <a:pt x="28692" y="46"/>
                      <a:pt x="28532" y="91"/>
                      <a:pt x="28349" y="114"/>
                    </a:cubicBezTo>
                    <a:cubicBezTo>
                      <a:pt x="28190" y="137"/>
                      <a:pt x="28007" y="183"/>
                      <a:pt x="27824" y="206"/>
                    </a:cubicBezTo>
                    <a:cubicBezTo>
                      <a:pt x="27665" y="251"/>
                      <a:pt x="27482" y="274"/>
                      <a:pt x="27322" y="297"/>
                    </a:cubicBezTo>
                    <a:cubicBezTo>
                      <a:pt x="27163" y="320"/>
                      <a:pt x="27026" y="343"/>
                      <a:pt x="26889" y="388"/>
                    </a:cubicBezTo>
                    <a:cubicBezTo>
                      <a:pt x="26683" y="411"/>
                      <a:pt x="26501" y="457"/>
                      <a:pt x="26295" y="479"/>
                    </a:cubicBezTo>
                    <a:cubicBezTo>
                      <a:pt x="25884" y="571"/>
                      <a:pt x="25451" y="662"/>
                      <a:pt x="25063" y="731"/>
                    </a:cubicBezTo>
                    <a:cubicBezTo>
                      <a:pt x="24926" y="776"/>
                      <a:pt x="24789" y="799"/>
                      <a:pt x="24652" y="822"/>
                    </a:cubicBezTo>
                    <a:cubicBezTo>
                      <a:pt x="24606" y="822"/>
                      <a:pt x="24583" y="845"/>
                      <a:pt x="24538" y="845"/>
                    </a:cubicBezTo>
                    <a:cubicBezTo>
                      <a:pt x="24355" y="890"/>
                      <a:pt x="24195" y="913"/>
                      <a:pt x="24035" y="959"/>
                    </a:cubicBezTo>
                    <a:cubicBezTo>
                      <a:pt x="23762" y="1004"/>
                      <a:pt x="23510" y="1073"/>
                      <a:pt x="23282" y="1119"/>
                    </a:cubicBezTo>
                    <a:cubicBezTo>
                      <a:pt x="23191" y="1141"/>
                      <a:pt x="23100" y="1164"/>
                      <a:pt x="23008" y="1187"/>
                    </a:cubicBezTo>
                    <a:cubicBezTo>
                      <a:pt x="22461" y="1324"/>
                      <a:pt x="22095" y="1438"/>
                      <a:pt x="21958" y="1529"/>
                    </a:cubicBezTo>
                    <a:cubicBezTo>
                      <a:pt x="21296" y="1895"/>
                      <a:pt x="13285" y="8651"/>
                      <a:pt x="8081" y="13102"/>
                    </a:cubicBezTo>
                    <a:cubicBezTo>
                      <a:pt x="7145" y="13901"/>
                      <a:pt x="6300" y="14631"/>
                      <a:pt x="5593" y="15247"/>
                    </a:cubicBezTo>
                    <a:cubicBezTo>
                      <a:pt x="5342" y="15453"/>
                      <a:pt x="5113" y="15658"/>
                      <a:pt x="4885" y="15864"/>
                    </a:cubicBezTo>
                    <a:cubicBezTo>
                      <a:pt x="4839" y="15909"/>
                      <a:pt x="4771" y="15955"/>
                      <a:pt x="4725" y="16001"/>
                    </a:cubicBezTo>
                    <a:cubicBezTo>
                      <a:pt x="4634" y="16069"/>
                      <a:pt x="4565" y="16138"/>
                      <a:pt x="4474" y="16206"/>
                    </a:cubicBezTo>
                    <a:cubicBezTo>
                      <a:pt x="4451" y="16252"/>
                      <a:pt x="4429" y="16275"/>
                      <a:pt x="4383" y="16297"/>
                    </a:cubicBezTo>
                    <a:cubicBezTo>
                      <a:pt x="4314" y="16366"/>
                      <a:pt x="4246" y="16412"/>
                      <a:pt x="4200" y="16480"/>
                    </a:cubicBezTo>
                    <a:lnTo>
                      <a:pt x="4177" y="16480"/>
                    </a:lnTo>
                    <a:cubicBezTo>
                      <a:pt x="4086" y="16571"/>
                      <a:pt x="4018" y="16640"/>
                      <a:pt x="3949" y="16708"/>
                    </a:cubicBezTo>
                    <a:cubicBezTo>
                      <a:pt x="3812" y="16822"/>
                      <a:pt x="3721" y="16914"/>
                      <a:pt x="3675" y="16959"/>
                    </a:cubicBezTo>
                    <a:cubicBezTo>
                      <a:pt x="3447" y="17233"/>
                      <a:pt x="3219" y="17735"/>
                      <a:pt x="3105" y="18397"/>
                    </a:cubicBezTo>
                    <a:cubicBezTo>
                      <a:pt x="2968" y="18534"/>
                      <a:pt x="411" y="21205"/>
                      <a:pt x="206" y="21958"/>
                    </a:cubicBezTo>
                    <a:cubicBezTo>
                      <a:pt x="0" y="22711"/>
                      <a:pt x="548" y="26089"/>
                      <a:pt x="2785" y="28189"/>
                    </a:cubicBezTo>
                    <a:cubicBezTo>
                      <a:pt x="4999" y="30289"/>
                      <a:pt x="6711" y="30563"/>
                      <a:pt x="7213" y="30563"/>
                    </a:cubicBezTo>
                    <a:cubicBezTo>
                      <a:pt x="7578" y="30563"/>
                      <a:pt x="9587" y="29057"/>
                      <a:pt x="10728" y="28167"/>
                    </a:cubicBezTo>
                    <a:cubicBezTo>
                      <a:pt x="10837" y="28173"/>
                      <a:pt x="10943" y="28177"/>
                      <a:pt x="11046" y="28177"/>
                    </a:cubicBezTo>
                    <a:cubicBezTo>
                      <a:pt x="11631" y="28177"/>
                      <a:pt x="12110" y="28071"/>
                      <a:pt x="12440" y="27915"/>
                    </a:cubicBezTo>
                    <a:cubicBezTo>
                      <a:pt x="12600" y="27847"/>
                      <a:pt x="13011" y="27550"/>
                      <a:pt x="13604" y="27094"/>
                    </a:cubicBezTo>
                    <a:cubicBezTo>
                      <a:pt x="13673" y="27025"/>
                      <a:pt x="13741" y="26980"/>
                      <a:pt x="13833" y="26911"/>
                    </a:cubicBezTo>
                    <a:cubicBezTo>
                      <a:pt x="14038" y="26729"/>
                      <a:pt x="14289" y="26546"/>
                      <a:pt x="14563" y="26318"/>
                    </a:cubicBezTo>
                    <a:cubicBezTo>
                      <a:pt x="14517" y="25245"/>
                      <a:pt x="14540" y="24149"/>
                      <a:pt x="14654" y="23076"/>
                    </a:cubicBezTo>
                    <a:cubicBezTo>
                      <a:pt x="14860" y="20862"/>
                      <a:pt x="15362" y="18648"/>
                      <a:pt x="16115" y="16503"/>
                    </a:cubicBezTo>
                    <a:cubicBezTo>
                      <a:pt x="16800" y="14631"/>
                      <a:pt x="17644" y="12805"/>
                      <a:pt x="18694" y="11139"/>
                    </a:cubicBezTo>
                    <a:cubicBezTo>
                      <a:pt x="20201" y="8651"/>
                      <a:pt x="22004" y="6346"/>
                      <a:pt x="24035" y="4291"/>
                    </a:cubicBezTo>
                    <a:cubicBezTo>
                      <a:pt x="25565" y="2716"/>
                      <a:pt x="27231" y="1278"/>
                      <a:pt x="29011" y="0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520;p8">
                <a:extLst>
                  <a:ext uri="{FF2B5EF4-FFF2-40B4-BE49-F238E27FC236}">
                    <a16:creationId xmlns:a16="http://schemas.microsoft.com/office/drawing/2014/main" xmlns="" id="{8CEA8252-F4D6-47A4-A4C9-A6B64D2BB575}"/>
                  </a:ext>
                </a:extLst>
              </p:cNvPr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extrusionOk="0">
                    <a:moveTo>
                      <a:pt x="3105" y="0"/>
                    </a:moveTo>
                    <a:cubicBezTo>
                      <a:pt x="2968" y="137"/>
                      <a:pt x="411" y="2808"/>
                      <a:pt x="206" y="3561"/>
                    </a:cubicBezTo>
                    <a:cubicBezTo>
                      <a:pt x="0" y="4314"/>
                      <a:pt x="548" y="7692"/>
                      <a:pt x="2785" y="9792"/>
                    </a:cubicBezTo>
                    <a:cubicBezTo>
                      <a:pt x="4999" y="11892"/>
                      <a:pt x="6711" y="12166"/>
                      <a:pt x="7213" y="12166"/>
                    </a:cubicBezTo>
                    <a:cubicBezTo>
                      <a:pt x="7578" y="12166"/>
                      <a:pt x="9587" y="10660"/>
                      <a:pt x="10728" y="9770"/>
                    </a:cubicBezTo>
                    <a:cubicBezTo>
                      <a:pt x="11185" y="9427"/>
                      <a:pt x="11504" y="9176"/>
                      <a:pt x="11504" y="9176"/>
                    </a:cubicBezTo>
                    <a:cubicBezTo>
                      <a:pt x="11504" y="9176"/>
                      <a:pt x="4611" y="7989"/>
                      <a:pt x="3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521;p8">
                <a:extLst>
                  <a:ext uri="{FF2B5EF4-FFF2-40B4-BE49-F238E27FC236}">
                    <a16:creationId xmlns:a16="http://schemas.microsoft.com/office/drawing/2014/main" xmlns="" id="{24A2FE8C-66A9-48FA-B66E-6853914A54FE}"/>
                  </a:ext>
                </a:extLst>
              </p:cNvPr>
              <p:cNvSpPr/>
              <p:nvPr/>
            </p:nvSpPr>
            <p:spPr>
              <a:xfrm>
                <a:off x="694050" y="2959350"/>
                <a:ext cx="287625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2167" fill="none" extrusionOk="0">
                    <a:moveTo>
                      <a:pt x="11504" y="9176"/>
                    </a:moveTo>
                    <a:cubicBezTo>
                      <a:pt x="11504" y="9176"/>
                      <a:pt x="11185" y="9427"/>
                      <a:pt x="10728" y="9770"/>
                    </a:cubicBezTo>
                    <a:cubicBezTo>
                      <a:pt x="9587" y="10660"/>
                      <a:pt x="7578" y="12166"/>
                      <a:pt x="7213" y="12166"/>
                    </a:cubicBezTo>
                    <a:cubicBezTo>
                      <a:pt x="6711" y="12166"/>
                      <a:pt x="4999" y="11892"/>
                      <a:pt x="2785" y="9792"/>
                    </a:cubicBezTo>
                    <a:cubicBezTo>
                      <a:pt x="548" y="7692"/>
                      <a:pt x="0" y="4314"/>
                      <a:pt x="206" y="3561"/>
                    </a:cubicBezTo>
                    <a:cubicBezTo>
                      <a:pt x="411" y="2808"/>
                      <a:pt x="2968" y="137"/>
                      <a:pt x="3105" y="0"/>
                    </a:cubicBezTo>
                    <a:cubicBezTo>
                      <a:pt x="3105" y="0"/>
                      <a:pt x="3105" y="0"/>
                      <a:pt x="3105" y="0"/>
                    </a:cubicBezTo>
                    <a:cubicBezTo>
                      <a:pt x="4611" y="7989"/>
                      <a:pt x="11504" y="9176"/>
                      <a:pt x="11504" y="9176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522;p8">
                <a:extLst>
                  <a:ext uri="{FF2B5EF4-FFF2-40B4-BE49-F238E27FC236}">
                    <a16:creationId xmlns:a16="http://schemas.microsoft.com/office/drawing/2014/main" xmlns="" id="{6765A268-CE4F-4F30-BBB7-9C9ABCCCFE97}"/>
                  </a:ext>
                </a:extLst>
              </p:cNvPr>
              <p:cNvSpPr/>
              <p:nvPr/>
            </p:nvSpPr>
            <p:spPr>
              <a:xfrm>
                <a:off x="765950" y="2481150"/>
                <a:ext cx="791500" cy="7227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08" extrusionOk="0">
                    <a:moveTo>
                      <a:pt x="31271" y="1"/>
                    </a:moveTo>
                    <a:cubicBezTo>
                      <a:pt x="31248" y="1"/>
                      <a:pt x="31203" y="1"/>
                      <a:pt x="31157" y="24"/>
                    </a:cubicBezTo>
                    <a:cubicBezTo>
                      <a:pt x="31020" y="24"/>
                      <a:pt x="30860" y="24"/>
                      <a:pt x="30678" y="46"/>
                    </a:cubicBezTo>
                    <a:cubicBezTo>
                      <a:pt x="30586" y="69"/>
                      <a:pt x="30518" y="69"/>
                      <a:pt x="30404" y="92"/>
                    </a:cubicBezTo>
                    <a:lnTo>
                      <a:pt x="30381" y="92"/>
                    </a:lnTo>
                    <a:cubicBezTo>
                      <a:pt x="30335" y="92"/>
                      <a:pt x="30267" y="92"/>
                      <a:pt x="30198" y="115"/>
                    </a:cubicBezTo>
                    <a:cubicBezTo>
                      <a:pt x="30130" y="115"/>
                      <a:pt x="30061" y="138"/>
                      <a:pt x="29993" y="138"/>
                    </a:cubicBezTo>
                    <a:cubicBezTo>
                      <a:pt x="29924" y="138"/>
                      <a:pt x="29856" y="161"/>
                      <a:pt x="29765" y="161"/>
                    </a:cubicBezTo>
                    <a:cubicBezTo>
                      <a:pt x="29628" y="183"/>
                      <a:pt x="29468" y="206"/>
                      <a:pt x="29308" y="229"/>
                    </a:cubicBezTo>
                    <a:cubicBezTo>
                      <a:pt x="29171" y="252"/>
                      <a:pt x="29034" y="275"/>
                      <a:pt x="28897" y="275"/>
                    </a:cubicBezTo>
                    <a:cubicBezTo>
                      <a:pt x="28783" y="297"/>
                      <a:pt x="28669" y="320"/>
                      <a:pt x="28555" y="343"/>
                    </a:cubicBezTo>
                    <a:cubicBezTo>
                      <a:pt x="28464" y="343"/>
                      <a:pt x="28395" y="366"/>
                      <a:pt x="28304" y="366"/>
                    </a:cubicBezTo>
                    <a:cubicBezTo>
                      <a:pt x="28121" y="412"/>
                      <a:pt x="27939" y="434"/>
                      <a:pt x="27733" y="457"/>
                    </a:cubicBezTo>
                    <a:cubicBezTo>
                      <a:pt x="27710" y="457"/>
                      <a:pt x="27665" y="480"/>
                      <a:pt x="27619" y="480"/>
                    </a:cubicBezTo>
                    <a:cubicBezTo>
                      <a:pt x="27459" y="503"/>
                      <a:pt x="27277" y="549"/>
                      <a:pt x="27094" y="571"/>
                    </a:cubicBezTo>
                    <a:cubicBezTo>
                      <a:pt x="26774" y="617"/>
                      <a:pt x="26455" y="686"/>
                      <a:pt x="26135" y="731"/>
                    </a:cubicBezTo>
                    <a:cubicBezTo>
                      <a:pt x="26090" y="731"/>
                      <a:pt x="26044" y="754"/>
                      <a:pt x="25998" y="754"/>
                    </a:cubicBezTo>
                    <a:cubicBezTo>
                      <a:pt x="25816" y="777"/>
                      <a:pt x="25656" y="822"/>
                      <a:pt x="25473" y="845"/>
                    </a:cubicBezTo>
                    <a:cubicBezTo>
                      <a:pt x="25314" y="868"/>
                      <a:pt x="25131" y="914"/>
                      <a:pt x="24948" y="937"/>
                    </a:cubicBezTo>
                    <a:cubicBezTo>
                      <a:pt x="24789" y="982"/>
                      <a:pt x="24606" y="1005"/>
                      <a:pt x="24446" y="1028"/>
                    </a:cubicBezTo>
                    <a:cubicBezTo>
                      <a:pt x="24287" y="1051"/>
                      <a:pt x="24150" y="1074"/>
                      <a:pt x="24013" y="1119"/>
                    </a:cubicBezTo>
                    <a:cubicBezTo>
                      <a:pt x="23807" y="1142"/>
                      <a:pt x="23625" y="1188"/>
                      <a:pt x="23419" y="1210"/>
                    </a:cubicBezTo>
                    <a:cubicBezTo>
                      <a:pt x="23008" y="1302"/>
                      <a:pt x="22575" y="1393"/>
                      <a:pt x="22187" y="1462"/>
                    </a:cubicBezTo>
                    <a:cubicBezTo>
                      <a:pt x="22050" y="1507"/>
                      <a:pt x="21913" y="1530"/>
                      <a:pt x="21776" y="1553"/>
                    </a:cubicBezTo>
                    <a:cubicBezTo>
                      <a:pt x="21730" y="1553"/>
                      <a:pt x="21707" y="1576"/>
                      <a:pt x="21662" y="1576"/>
                    </a:cubicBezTo>
                    <a:cubicBezTo>
                      <a:pt x="21479" y="1621"/>
                      <a:pt x="21319" y="1644"/>
                      <a:pt x="21159" y="1690"/>
                    </a:cubicBezTo>
                    <a:cubicBezTo>
                      <a:pt x="20886" y="1735"/>
                      <a:pt x="20634" y="1804"/>
                      <a:pt x="20406" y="1850"/>
                    </a:cubicBezTo>
                    <a:cubicBezTo>
                      <a:pt x="20315" y="1872"/>
                      <a:pt x="20224" y="1895"/>
                      <a:pt x="20132" y="1918"/>
                    </a:cubicBezTo>
                    <a:cubicBezTo>
                      <a:pt x="19585" y="2055"/>
                      <a:pt x="19219" y="2169"/>
                      <a:pt x="19082" y="2260"/>
                    </a:cubicBezTo>
                    <a:cubicBezTo>
                      <a:pt x="18420" y="2626"/>
                      <a:pt x="10409" y="9382"/>
                      <a:pt x="5205" y="13833"/>
                    </a:cubicBezTo>
                    <a:cubicBezTo>
                      <a:pt x="4269" y="14632"/>
                      <a:pt x="3424" y="15362"/>
                      <a:pt x="2717" y="15978"/>
                    </a:cubicBezTo>
                    <a:cubicBezTo>
                      <a:pt x="2466" y="16184"/>
                      <a:pt x="2237" y="16389"/>
                      <a:pt x="2009" y="16595"/>
                    </a:cubicBezTo>
                    <a:cubicBezTo>
                      <a:pt x="1963" y="16640"/>
                      <a:pt x="1895" y="16686"/>
                      <a:pt x="1849" y="16732"/>
                    </a:cubicBezTo>
                    <a:cubicBezTo>
                      <a:pt x="1758" y="16800"/>
                      <a:pt x="1689" y="16869"/>
                      <a:pt x="1598" y="16937"/>
                    </a:cubicBezTo>
                    <a:cubicBezTo>
                      <a:pt x="1575" y="16983"/>
                      <a:pt x="1553" y="17006"/>
                      <a:pt x="1507" y="17028"/>
                    </a:cubicBezTo>
                    <a:cubicBezTo>
                      <a:pt x="1438" y="17097"/>
                      <a:pt x="1370" y="17143"/>
                      <a:pt x="1324" y="17211"/>
                    </a:cubicBezTo>
                    <a:lnTo>
                      <a:pt x="1301" y="17211"/>
                    </a:lnTo>
                    <a:cubicBezTo>
                      <a:pt x="1210" y="17302"/>
                      <a:pt x="1142" y="17371"/>
                      <a:pt x="1073" y="17439"/>
                    </a:cubicBezTo>
                    <a:cubicBezTo>
                      <a:pt x="936" y="17553"/>
                      <a:pt x="845" y="17645"/>
                      <a:pt x="799" y="17690"/>
                    </a:cubicBezTo>
                    <a:cubicBezTo>
                      <a:pt x="571" y="17964"/>
                      <a:pt x="343" y="18466"/>
                      <a:pt x="229" y="19128"/>
                    </a:cubicBezTo>
                    <a:cubicBezTo>
                      <a:pt x="0" y="20543"/>
                      <a:pt x="274" y="22689"/>
                      <a:pt x="2192" y="25314"/>
                    </a:cubicBezTo>
                    <a:cubicBezTo>
                      <a:pt x="4155" y="27985"/>
                      <a:pt x="6300" y="28829"/>
                      <a:pt x="7852" y="28898"/>
                    </a:cubicBezTo>
                    <a:cubicBezTo>
                      <a:pt x="7961" y="28904"/>
                      <a:pt x="8067" y="28908"/>
                      <a:pt x="8170" y="28908"/>
                    </a:cubicBezTo>
                    <a:cubicBezTo>
                      <a:pt x="8755" y="28908"/>
                      <a:pt x="9234" y="28802"/>
                      <a:pt x="9564" y="28646"/>
                    </a:cubicBezTo>
                    <a:cubicBezTo>
                      <a:pt x="9724" y="28578"/>
                      <a:pt x="10135" y="28281"/>
                      <a:pt x="10728" y="27825"/>
                    </a:cubicBezTo>
                    <a:cubicBezTo>
                      <a:pt x="10797" y="27756"/>
                      <a:pt x="10865" y="27711"/>
                      <a:pt x="10957" y="27642"/>
                    </a:cubicBezTo>
                    <a:cubicBezTo>
                      <a:pt x="11162" y="27460"/>
                      <a:pt x="11413" y="27277"/>
                      <a:pt x="11687" y="27049"/>
                    </a:cubicBezTo>
                    <a:cubicBezTo>
                      <a:pt x="12440" y="26432"/>
                      <a:pt x="13353" y="25679"/>
                      <a:pt x="14358" y="24835"/>
                    </a:cubicBezTo>
                    <a:cubicBezTo>
                      <a:pt x="20041" y="20087"/>
                      <a:pt x="28669" y="12532"/>
                      <a:pt x="29011" y="11916"/>
                    </a:cubicBezTo>
                    <a:cubicBezTo>
                      <a:pt x="29011" y="11893"/>
                      <a:pt x="29034" y="11870"/>
                      <a:pt x="29034" y="11847"/>
                    </a:cubicBezTo>
                    <a:cubicBezTo>
                      <a:pt x="29057" y="11824"/>
                      <a:pt x="29057" y="11801"/>
                      <a:pt x="29080" y="11756"/>
                    </a:cubicBezTo>
                    <a:cubicBezTo>
                      <a:pt x="29148" y="11550"/>
                      <a:pt x="29262" y="11231"/>
                      <a:pt x="29377" y="10774"/>
                    </a:cubicBezTo>
                    <a:cubicBezTo>
                      <a:pt x="29399" y="10706"/>
                      <a:pt x="29422" y="10637"/>
                      <a:pt x="29445" y="10569"/>
                    </a:cubicBezTo>
                    <a:cubicBezTo>
                      <a:pt x="29445" y="10546"/>
                      <a:pt x="29445" y="10523"/>
                      <a:pt x="29468" y="10500"/>
                    </a:cubicBezTo>
                    <a:cubicBezTo>
                      <a:pt x="29514" y="10341"/>
                      <a:pt x="29559" y="10158"/>
                      <a:pt x="29605" y="9975"/>
                    </a:cubicBezTo>
                    <a:cubicBezTo>
                      <a:pt x="29719" y="9542"/>
                      <a:pt x="29856" y="9040"/>
                      <a:pt x="29993" y="8515"/>
                    </a:cubicBezTo>
                    <a:cubicBezTo>
                      <a:pt x="30016" y="8400"/>
                      <a:pt x="30039" y="8286"/>
                      <a:pt x="30061" y="8149"/>
                    </a:cubicBezTo>
                    <a:cubicBezTo>
                      <a:pt x="30084" y="8127"/>
                      <a:pt x="30084" y="8081"/>
                      <a:pt x="30084" y="8058"/>
                    </a:cubicBezTo>
                    <a:cubicBezTo>
                      <a:pt x="30153" y="7830"/>
                      <a:pt x="30198" y="7602"/>
                      <a:pt x="30267" y="7350"/>
                    </a:cubicBezTo>
                    <a:cubicBezTo>
                      <a:pt x="30358" y="6962"/>
                      <a:pt x="30449" y="6552"/>
                      <a:pt x="30541" y="6141"/>
                    </a:cubicBezTo>
                    <a:cubicBezTo>
                      <a:pt x="30563" y="6072"/>
                      <a:pt x="30586" y="5981"/>
                      <a:pt x="30609" y="5890"/>
                    </a:cubicBezTo>
                    <a:cubicBezTo>
                      <a:pt x="30609" y="5798"/>
                      <a:pt x="30632" y="5707"/>
                      <a:pt x="30655" y="5616"/>
                    </a:cubicBezTo>
                    <a:cubicBezTo>
                      <a:pt x="30678" y="5502"/>
                      <a:pt x="30723" y="5388"/>
                      <a:pt x="30746" y="5273"/>
                    </a:cubicBezTo>
                    <a:cubicBezTo>
                      <a:pt x="30769" y="5159"/>
                      <a:pt x="30792" y="5045"/>
                      <a:pt x="30815" y="4931"/>
                    </a:cubicBezTo>
                    <a:cubicBezTo>
                      <a:pt x="30837" y="4817"/>
                      <a:pt x="30860" y="4703"/>
                      <a:pt x="30883" y="4589"/>
                    </a:cubicBezTo>
                    <a:cubicBezTo>
                      <a:pt x="30929" y="4360"/>
                      <a:pt x="30974" y="4155"/>
                      <a:pt x="31020" y="3927"/>
                    </a:cubicBezTo>
                    <a:cubicBezTo>
                      <a:pt x="31043" y="3835"/>
                      <a:pt x="31066" y="3721"/>
                      <a:pt x="31088" y="3607"/>
                    </a:cubicBezTo>
                    <a:cubicBezTo>
                      <a:pt x="31111" y="3493"/>
                      <a:pt x="31134" y="3402"/>
                      <a:pt x="31157" y="3288"/>
                    </a:cubicBezTo>
                    <a:cubicBezTo>
                      <a:pt x="31271" y="2763"/>
                      <a:pt x="31362" y="2283"/>
                      <a:pt x="31431" y="1850"/>
                    </a:cubicBezTo>
                    <a:cubicBezTo>
                      <a:pt x="31454" y="1713"/>
                      <a:pt x="31477" y="1576"/>
                      <a:pt x="31499" y="1439"/>
                    </a:cubicBezTo>
                    <a:cubicBezTo>
                      <a:pt x="31636" y="617"/>
                      <a:pt x="31659" y="92"/>
                      <a:pt x="31591" y="24"/>
                    </a:cubicBezTo>
                    <a:cubicBezTo>
                      <a:pt x="31545" y="1"/>
                      <a:pt x="31431" y="1"/>
                      <a:pt x="31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523;p8">
                <a:extLst>
                  <a:ext uri="{FF2B5EF4-FFF2-40B4-BE49-F238E27FC236}">
                    <a16:creationId xmlns:a16="http://schemas.microsoft.com/office/drawing/2014/main" xmlns="" id="{697F564A-4E8C-4254-B694-24C056E8EE27}"/>
                  </a:ext>
                </a:extLst>
              </p:cNvPr>
              <p:cNvSpPr/>
              <p:nvPr/>
            </p:nvSpPr>
            <p:spPr>
              <a:xfrm>
                <a:off x="765950" y="2481150"/>
                <a:ext cx="791500" cy="723600"/>
              </a:xfrm>
              <a:custGeom>
                <a:avLst/>
                <a:gdLst/>
                <a:ahLst/>
                <a:cxnLst/>
                <a:rect l="l" t="t" r="r" b="b"/>
                <a:pathLst>
                  <a:path w="31660" h="28944" fill="none" extrusionOk="0">
                    <a:moveTo>
                      <a:pt x="31499" y="1439"/>
                    </a:moveTo>
                    <a:cubicBezTo>
                      <a:pt x="31477" y="1576"/>
                      <a:pt x="31454" y="1713"/>
                      <a:pt x="31431" y="1850"/>
                    </a:cubicBezTo>
                    <a:cubicBezTo>
                      <a:pt x="31362" y="2283"/>
                      <a:pt x="31271" y="2763"/>
                      <a:pt x="31157" y="3288"/>
                    </a:cubicBezTo>
                    <a:cubicBezTo>
                      <a:pt x="31134" y="3402"/>
                      <a:pt x="31111" y="3493"/>
                      <a:pt x="31088" y="3607"/>
                    </a:cubicBezTo>
                    <a:cubicBezTo>
                      <a:pt x="31066" y="3721"/>
                      <a:pt x="31043" y="3835"/>
                      <a:pt x="31020" y="3927"/>
                    </a:cubicBezTo>
                    <a:cubicBezTo>
                      <a:pt x="30974" y="4155"/>
                      <a:pt x="30929" y="4360"/>
                      <a:pt x="30883" y="4589"/>
                    </a:cubicBezTo>
                    <a:cubicBezTo>
                      <a:pt x="30860" y="4703"/>
                      <a:pt x="30837" y="4817"/>
                      <a:pt x="30815" y="4931"/>
                    </a:cubicBezTo>
                    <a:cubicBezTo>
                      <a:pt x="30792" y="5045"/>
                      <a:pt x="30769" y="5159"/>
                      <a:pt x="30746" y="5273"/>
                    </a:cubicBezTo>
                    <a:cubicBezTo>
                      <a:pt x="30723" y="5388"/>
                      <a:pt x="30678" y="5502"/>
                      <a:pt x="30655" y="5616"/>
                    </a:cubicBezTo>
                    <a:cubicBezTo>
                      <a:pt x="30632" y="5707"/>
                      <a:pt x="30609" y="5798"/>
                      <a:pt x="30609" y="5890"/>
                    </a:cubicBezTo>
                    <a:cubicBezTo>
                      <a:pt x="30586" y="5981"/>
                      <a:pt x="30563" y="6072"/>
                      <a:pt x="30541" y="6141"/>
                    </a:cubicBezTo>
                    <a:cubicBezTo>
                      <a:pt x="30449" y="6552"/>
                      <a:pt x="30358" y="6962"/>
                      <a:pt x="30267" y="7350"/>
                    </a:cubicBezTo>
                    <a:cubicBezTo>
                      <a:pt x="30198" y="7602"/>
                      <a:pt x="30153" y="7830"/>
                      <a:pt x="30084" y="8058"/>
                    </a:cubicBezTo>
                    <a:cubicBezTo>
                      <a:pt x="30084" y="8081"/>
                      <a:pt x="30084" y="8127"/>
                      <a:pt x="30061" y="8149"/>
                    </a:cubicBezTo>
                    <a:cubicBezTo>
                      <a:pt x="30039" y="8286"/>
                      <a:pt x="30016" y="8400"/>
                      <a:pt x="29993" y="8515"/>
                    </a:cubicBezTo>
                    <a:cubicBezTo>
                      <a:pt x="29856" y="9040"/>
                      <a:pt x="29719" y="9542"/>
                      <a:pt x="29605" y="9975"/>
                    </a:cubicBezTo>
                    <a:cubicBezTo>
                      <a:pt x="29559" y="10158"/>
                      <a:pt x="29514" y="10341"/>
                      <a:pt x="29468" y="10500"/>
                    </a:cubicBezTo>
                    <a:cubicBezTo>
                      <a:pt x="29445" y="10523"/>
                      <a:pt x="29445" y="10546"/>
                      <a:pt x="29445" y="10569"/>
                    </a:cubicBezTo>
                    <a:cubicBezTo>
                      <a:pt x="29422" y="10637"/>
                      <a:pt x="29399" y="10706"/>
                      <a:pt x="29377" y="10774"/>
                    </a:cubicBezTo>
                    <a:cubicBezTo>
                      <a:pt x="29262" y="11231"/>
                      <a:pt x="29148" y="11550"/>
                      <a:pt x="29080" y="11756"/>
                    </a:cubicBezTo>
                    <a:cubicBezTo>
                      <a:pt x="29057" y="11801"/>
                      <a:pt x="29057" y="11824"/>
                      <a:pt x="29034" y="11847"/>
                    </a:cubicBezTo>
                    <a:cubicBezTo>
                      <a:pt x="29034" y="11870"/>
                      <a:pt x="29011" y="11893"/>
                      <a:pt x="29011" y="11916"/>
                    </a:cubicBezTo>
                    <a:cubicBezTo>
                      <a:pt x="28669" y="12532"/>
                      <a:pt x="20041" y="20087"/>
                      <a:pt x="14358" y="24835"/>
                    </a:cubicBezTo>
                    <a:cubicBezTo>
                      <a:pt x="13353" y="25679"/>
                      <a:pt x="12440" y="26432"/>
                      <a:pt x="11687" y="27049"/>
                    </a:cubicBezTo>
                    <a:cubicBezTo>
                      <a:pt x="11687" y="27049"/>
                      <a:pt x="11687" y="27049"/>
                      <a:pt x="11687" y="27049"/>
                    </a:cubicBezTo>
                    <a:cubicBezTo>
                      <a:pt x="11413" y="27277"/>
                      <a:pt x="11162" y="27460"/>
                      <a:pt x="10957" y="27642"/>
                    </a:cubicBezTo>
                    <a:cubicBezTo>
                      <a:pt x="10865" y="27711"/>
                      <a:pt x="10797" y="27756"/>
                      <a:pt x="10728" y="27825"/>
                    </a:cubicBezTo>
                    <a:lnTo>
                      <a:pt x="10728" y="27825"/>
                    </a:lnTo>
                    <a:cubicBezTo>
                      <a:pt x="10135" y="28281"/>
                      <a:pt x="9724" y="28578"/>
                      <a:pt x="9564" y="28646"/>
                    </a:cubicBezTo>
                    <a:cubicBezTo>
                      <a:pt x="9176" y="28829"/>
                      <a:pt x="8583" y="28943"/>
                      <a:pt x="7852" y="28898"/>
                    </a:cubicBezTo>
                    <a:cubicBezTo>
                      <a:pt x="6300" y="28829"/>
                      <a:pt x="4155" y="27985"/>
                      <a:pt x="2192" y="25314"/>
                    </a:cubicBezTo>
                    <a:cubicBezTo>
                      <a:pt x="274" y="22689"/>
                      <a:pt x="0" y="20543"/>
                      <a:pt x="229" y="19128"/>
                    </a:cubicBezTo>
                    <a:cubicBezTo>
                      <a:pt x="229" y="19128"/>
                      <a:pt x="229" y="19128"/>
                      <a:pt x="229" y="19128"/>
                    </a:cubicBezTo>
                    <a:cubicBezTo>
                      <a:pt x="343" y="18466"/>
                      <a:pt x="571" y="17964"/>
                      <a:pt x="799" y="17690"/>
                    </a:cubicBezTo>
                    <a:cubicBezTo>
                      <a:pt x="845" y="17645"/>
                      <a:pt x="936" y="17553"/>
                      <a:pt x="1073" y="17439"/>
                    </a:cubicBezTo>
                    <a:cubicBezTo>
                      <a:pt x="1142" y="17371"/>
                      <a:pt x="1210" y="17302"/>
                      <a:pt x="1301" y="17211"/>
                    </a:cubicBezTo>
                    <a:cubicBezTo>
                      <a:pt x="1301" y="17211"/>
                      <a:pt x="1301" y="17211"/>
                      <a:pt x="1324" y="17211"/>
                    </a:cubicBezTo>
                    <a:cubicBezTo>
                      <a:pt x="1370" y="17143"/>
                      <a:pt x="1438" y="17097"/>
                      <a:pt x="1507" y="17028"/>
                    </a:cubicBezTo>
                    <a:cubicBezTo>
                      <a:pt x="1553" y="17006"/>
                      <a:pt x="1575" y="16983"/>
                      <a:pt x="1598" y="16937"/>
                    </a:cubicBezTo>
                    <a:cubicBezTo>
                      <a:pt x="1689" y="16869"/>
                      <a:pt x="1758" y="16800"/>
                      <a:pt x="1849" y="16732"/>
                    </a:cubicBezTo>
                    <a:cubicBezTo>
                      <a:pt x="1895" y="16686"/>
                      <a:pt x="1963" y="16640"/>
                      <a:pt x="2009" y="16595"/>
                    </a:cubicBezTo>
                    <a:cubicBezTo>
                      <a:pt x="2237" y="16389"/>
                      <a:pt x="2466" y="16184"/>
                      <a:pt x="2717" y="15978"/>
                    </a:cubicBezTo>
                    <a:cubicBezTo>
                      <a:pt x="3424" y="15362"/>
                      <a:pt x="4269" y="14632"/>
                      <a:pt x="5205" y="13833"/>
                    </a:cubicBezTo>
                    <a:cubicBezTo>
                      <a:pt x="10409" y="9382"/>
                      <a:pt x="18420" y="2626"/>
                      <a:pt x="19082" y="2260"/>
                    </a:cubicBezTo>
                    <a:cubicBezTo>
                      <a:pt x="19219" y="2169"/>
                      <a:pt x="19585" y="2055"/>
                      <a:pt x="20132" y="1918"/>
                    </a:cubicBezTo>
                    <a:cubicBezTo>
                      <a:pt x="20224" y="1895"/>
                      <a:pt x="20315" y="1872"/>
                      <a:pt x="20406" y="1850"/>
                    </a:cubicBezTo>
                    <a:cubicBezTo>
                      <a:pt x="20634" y="1804"/>
                      <a:pt x="20886" y="1735"/>
                      <a:pt x="21159" y="1690"/>
                    </a:cubicBezTo>
                    <a:cubicBezTo>
                      <a:pt x="21319" y="1644"/>
                      <a:pt x="21479" y="1621"/>
                      <a:pt x="21662" y="1576"/>
                    </a:cubicBezTo>
                    <a:cubicBezTo>
                      <a:pt x="21707" y="1576"/>
                      <a:pt x="21730" y="1553"/>
                      <a:pt x="21776" y="1553"/>
                    </a:cubicBezTo>
                    <a:cubicBezTo>
                      <a:pt x="21913" y="1530"/>
                      <a:pt x="22050" y="1507"/>
                      <a:pt x="22187" y="1462"/>
                    </a:cubicBezTo>
                    <a:cubicBezTo>
                      <a:pt x="22575" y="1393"/>
                      <a:pt x="23008" y="1302"/>
                      <a:pt x="23419" y="1210"/>
                    </a:cubicBezTo>
                    <a:cubicBezTo>
                      <a:pt x="23625" y="1188"/>
                      <a:pt x="23807" y="1142"/>
                      <a:pt x="24013" y="1119"/>
                    </a:cubicBezTo>
                    <a:cubicBezTo>
                      <a:pt x="24150" y="1074"/>
                      <a:pt x="24287" y="1051"/>
                      <a:pt x="24446" y="1028"/>
                    </a:cubicBezTo>
                    <a:cubicBezTo>
                      <a:pt x="24606" y="1005"/>
                      <a:pt x="24789" y="982"/>
                      <a:pt x="24948" y="937"/>
                    </a:cubicBezTo>
                    <a:cubicBezTo>
                      <a:pt x="25131" y="914"/>
                      <a:pt x="25314" y="868"/>
                      <a:pt x="25473" y="845"/>
                    </a:cubicBezTo>
                    <a:cubicBezTo>
                      <a:pt x="25656" y="822"/>
                      <a:pt x="25816" y="777"/>
                      <a:pt x="25998" y="754"/>
                    </a:cubicBezTo>
                    <a:cubicBezTo>
                      <a:pt x="26044" y="754"/>
                      <a:pt x="26090" y="731"/>
                      <a:pt x="26135" y="731"/>
                    </a:cubicBezTo>
                    <a:cubicBezTo>
                      <a:pt x="26455" y="686"/>
                      <a:pt x="26774" y="617"/>
                      <a:pt x="27094" y="571"/>
                    </a:cubicBezTo>
                    <a:cubicBezTo>
                      <a:pt x="27277" y="549"/>
                      <a:pt x="27459" y="503"/>
                      <a:pt x="27619" y="480"/>
                    </a:cubicBezTo>
                    <a:cubicBezTo>
                      <a:pt x="27665" y="480"/>
                      <a:pt x="27710" y="457"/>
                      <a:pt x="27733" y="457"/>
                    </a:cubicBezTo>
                    <a:cubicBezTo>
                      <a:pt x="27939" y="434"/>
                      <a:pt x="28121" y="412"/>
                      <a:pt x="28304" y="366"/>
                    </a:cubicBezTo>
                    <a:lnTo>
                      <a:pt x="28304" y="366"/>
                    </a:lnTo>
                    <a:cubicBezTo>
                      <a:pt x="28395" y="366"/>
                      <a:pt x="28464" y="343"/>
                      <a:pt x="28555" y="343"/>
                    </a:cubicBezTo>
                    <a:cubicBezTo>
                      <a:pt x="28669" y="320"/>
                      <a:pt x="28783" y="297"/>
                      <a:pt x="28897" y="275"/>
                    </a:cubicBezTo>
                    <a:cubicBezTo>
                      <a:pt x="29034" y="275"/>
                      <a:pt x="29171" y="252"/>
                      <a:pt x="29308" y="229"/>
                    </a:cubicBezTo>
                    <a:cubicBezTo>
                      <a:pt x="29468" y="206"/>
                      <a:pt x="29628" y="183"/>
                      <a:pt x="29765" y="161"/>
                    </a:cubicBezTo>
                    <a:cubicBezTo>
                      <a:pt x="29856" y="161"/>
                      <a:pt x="29924" y="138"/>
                      <a:pt x="29993" y="138"/>
                    </a:cubicBezTo>
                    <a:cubicBezTo>
                      <a:pt x="30061" y="138"/>
                      <a:pt x="30130" y="115"/>
                      <a:pt x="30198" y="115"/>
                    </a:cubicBezTo>
                    <a:cubicBezTo>
                      <a:pt x="30267" y="92"/>
                      <a:pt x="30335" y="92"/>
                      <a:pt x="30381" y="92"/>
                    </a:cubicBezTo>
                    <a:cubicBezTo>
                      <a:pt x="30404" y="92"/>
                      <a:pt x="30404" y="92"/>
                      <a:pt x="30404" y="92"/>
                    </a:cubicBezTo>
                    <a:cubicBezTo>
                      <a:pt x="30518" y="69"/>
                      <a:pt x="30586" y="69"/>
                      <a:pt x="30678" y="46"/>
                    </a:cubicBezTo>
                    <a:cubicBezTo>
                      <a:pt x="30860" y="24"/>
                      <a:pt x="31020" y="24"/>
                      <a:pt x="31157" y="24"/>
                    </a:cubicBezTo>
                    <a:cubicBezTo>
                      <a:pt x="31203" y="1"/>
                      <a:pt x="31248" y="1"/>
                      <a:pt x="31271" y="1"/>
                    </a:cubicBezTo>
                    <a:cubicBezTo>
                      <a:pt x="31431" y="1"/>
                      <a:pt x="31545" y="1"/>
                      <a:pt x="31591" y="24"/>
                    </a:cubicBezTo>
                    <a:cubicBezTo>
                      <a:pt x="31659" y="92"/>
                      <a:pt x="31636" y="617"/>
                      <a:pt x="31499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524;p8">
                <a:extLst>
                  <a:ext uri="{FF2B5EF4-FFF2-40B4-BE49-F238E27FC236}">
                    <a16:creationId xmlns:a16="http://schemas.microsoft.com/office/drawing/2014/main" xmlns="" id="{3205F48D-F25D-4D46-AE1D-574290CED496}"/>
                  </a:ext>
                </a:extLst>
              </p:cNvPr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extrusionOk="0">
                    <a:moveTo>
                      <a:pt x="12189" y="1"/>
                    </a:moveTo>
                    <a:cubicBezTo>
                      <a:pt x="12166" y="1"/>
                      <a:pt x="12121" y="1"/>
                      <a:pt x="12075" y="24"/>
                    </a:cubicBezTo>
                    <a:cubicBezTo>
                      <a:pt x="11938" y="24"/>
                      <a:pt x="11778" y="24"/>
                      <a:pt x="11596" y="46"/>
                    </a:cubicBezTo>
                    <a:cubicBezTo>
                      <a:pt x="11504" y="69"/>
                      <a:pt x="11436" y="69"/>
                      <a:pt x="11322" y="92"/>
                    </a:cubicBezTo>
                    <a:lnTo>
                      <a:pt x="11299" y="92"/>
                    </a:lnTo>
                    <a:cubicBezTo>
                      <a:pt x="11253" y="92"/>
                      <a:pt x="11185" y="92"/>
                      <a:pt x="11116" y="115"/>
                    </a:cubicBezTo>
                    <a:cubicBezTo>
                      <a:pt x="11048" y="115"/>
                      <a:pt x="10979" y="138"/>
                      <a:pt x="10911" y="138"/>
                    </a:cubicBezTo>
                    <a:cubicBezTo>
                      <a:pt x="10842" y="138"/>
                      <a:pt x="10774" y="161"/>
                      <a:pt x="10683" y="161"/>
                    </a:cubicBezTo>
                    <a:cubicBezTo>
                      <a:pt x="10546" y="183"/>
                      <a:pt x="10386" y="206"/>
                      <a:pt x="10226" y="229"/>
                    </a:cubicBezTo>
                    <a:cubicBezTo>
                      <a:pt x="10089" y="252"/>
                      <a:pt x="9952" y="275"/>
                      <a:pt x="9815" y="275"/>
                    </a:cubicBezTo>
                    <a:cubicBezTo>
                      <a:pt x="9701" y="297"/>
                      <a:pt x="9587" y="320"/>
                      <a:pt x="9473" y="343"/>
                    </a:cubicBezTo>
                    <a:cubicBezTo>
                      <a:pt x="9404" y="343"/>
                      <a:pt x="9313" y="366"/>
                      <a:pt x="9222" y="366"/>
                    </a:cubicBezTo>
                    <a:cubicBezTo>
                      <a:pt x="9039" y="412"/>
                      <a:pt x="8857" y="434"/>
                      <a:pt x="8651" y="457"/>
                    </a:cubicBezTo>
                    <a:cubicBezTo>
                      <a:pt x="8628" y="457"/>
                      <a:pt x="8583" y="480"/>
                      <a:pt x="8537" y="480"/>
                    </a:cubicBezTo>
                    <a:cubicBezTo>
                      <a:pt x="8377" y="503"/>
                      <a:pt x="8195" y="549"/>
                      <a:pt x="8012" y="571"/>
                    </a:cubicBezTo>
                    <a:cubicBezTo>
                      <a:pt x="7692" y="617"/>
                      <a:pt x="7373" y="686"/>
                      <a:pt x="7053" y="731"/>
                    </a:cubicBezTo>
                    <a:cubicBezTo>
                      <a:pt x="7008" y="731"/>
                      <a:pt x="6962" y="754"/>
                      <a:pt x="6916" y="754"/>
                    </a:cubicBezTo>
                    <a:cubicBezTo>
                      <a:pt x="6734" y="777"/>
                      <a:pt x="6574" y="822"/>
                      <a:pt x="6391" y="845"/>
                    </a:cubicBezTo>
                    <a:cubicBezTo>
                      <a:pt x="6232" y="868"/>
                      <a:pt x="6049" y="914"/>
                      <a:pt x="5866" y="937"/>
                    </a:cubicBezTo>
                    <a:cubicBezTo>
                      <a:pt x="5707" y="982"/>
                      <a:pt x="5524" y="1005"/>
                      <a:pt x="5364" y="1028"/>
                    </a:cubicBezTo>
                    <a:cubicBezTo>
                      <a:pt x="5205" y="1051"/>
                      <a:pt x="5068" y="1074"/>
                      <a:pt x="4931" y="1119"/>
                    </a:cubicBezTo>
                    <a:cubicBezTo>
                      <a:pt x="4725" y="1142"/>
                      <a:pt x="4543" y="1188"/>
                      <a:pt x="4337" y="1210"/>
                    </a:cubicBezTo>
                    <a:cubicBezTo>
                      <a:pt x="3926" y="1302"/>
                      <a:pt x="3493" y="1393"/>
                      <a:pt x="3105" y="1462"/>
                    </a:cubicBezTo>
                    <a:cubicBezTo>
                      <a:pt x="2968" y="1507"/>
                      <a:pt x="2831" y="1530"/>
                      <a:pt x="2694" y="1553"/>
                    </a:cubicBezTo>
                    <a:cubicBezTo>
                      <a:pt x="2648" y="1553"/>
                      <a:pt x="2625" y="1576"/>
                      <a:pt x="2580" y="1576"/>
                    </a:cubicBezTo>
                    <a:cubicBezTo>
                      <a:pt x="2397" y="1621"/>
                      <a:pt x="2237" y="1644"/>
                      <a:pt x="2077" y="1690"/>
                    </a:cubicBezTo>
                    <a:cubicBezTo>
                      <a:pt x="1804" y="1735"/>
                      <a:pt x="1552" y="1804"/>
                      <a:pt x="1324" y="1850"/>
                    </a:cubicBezTo>
                    <a:cubicBezTo>
                      <a:pt x="1233" y="1872"/>
                      <a:pt x="1142" y="1895"/>
                      <a:pt x="1050" y="1918"/>
                    </a:cubicBezTo>
                    <a:cubicBezTo>
                      <a:pt x="503" y="2055"/>
                      <a:pt x="137" y="2169"/>
                      <a:pt x="0" y="2260"/>
                    </a:cubicBezTo>
                    <a:cubicBezTo>
                      <a:pt x="0" y="2260"/>
                      <a:pt x="617" y="4406"/>
                      <a:pt x="754" y="4771"/>
                    </a:cubicBezTo>
                    <a:cubicBezTo>
                      <a:pt x="822" y="4931"/>
                      <a:pt x="1438" y="4977"/>
                      <a:pt x="2077" y="5022"/>
                    </a:cubicBezTo>
                    <a:cubicBezTo>
                      <a:pt x="2762" y="5068"/>
                      <a:pt x="3493" y="5091"/>
                      <a:pt x="3607" y="5251"/>
                    </a:cubicBezTo>
                    <a:cubicBezTo>
                      <a:pt x="3812" y="5524"/>
                      <a:pt x="3881" y="8035"/>
                      <a:pt x="4155" y="8309"/>
                    </a:cubicBezTo>
                    <a:cubicBezTo>
                      <a:pt x="4219" y="8373"/>
                      <a:pt x="4405" y="8396"/>
                      <a:pt x="4656" y="8396"/>
                    </a:cubicBezTo>
                    <a:cubicBezTo>
                      <a:pt x="5275" y="8396"/>
                      <a:pt x="6282" y="8256"/>
                      <a:pt x="6782" y="8256"/>
                    </a:cubicBezTo>
                    <a:cubicBezTo>
                      <a:pt x="6943" y="8256"/>
                      <a:pt x="7051" y="8271"/>
                      <a:pt x="7076" y="8309"/>
                    </a:cubicBezTo>
                    <a:cubicBezTo>
                      <a:pt x="7213" y="8515"/>
                      <a:pt x="7419" y="11139"/>
                      <a:pt x="7419" y="11139"/>
                    </a:cubicBezTo>
                    <a:lnTo>
                      <a:pt x="9929" y="11916"/>
                    </a:lnTo>
                    <a:cubicBezTo>
                      <a:pt x="9929" y="11893"/>
                      <a:pt x="9952" y="11870"/>
                      <a:pt x="9952" y="11847"/>
                    </a:cubicBezTo>
                    <a:cubicBezTo>
                      <a:pt x="9975" y="11824"/>
                      <a:pt x="9975" y="11801"/>
                      <a:pt x="9998" y="11756"/>
                    </a:cubicBezTo>
                    <a:cubicBezTo>
                      <a:pt x="10066" y="11550"/>
                      <a:pt x="10180" y="11231"/>
                      <a:pt x="10295" y="10774"/>
                    </a:cubicBezTo>
                    <a:cubicBezTo>
                      <a:pt x="10317" y="10706"/>
                      <a:pt x="10340" y="10637"/>
                      <a:pt x="10363" y="10569"/>
                    </a:cubicBezTo>
                    <a:cubicBezTo>
                      <a:pt x="10363" y="10546"/>
                      <a:pt x="10363" y="10523"/>
                      <a:pt x="10386" y="10500"/>
                    </a:cubicBezTo>
                    <a:cubicBezTo>
                      <a:pt x="10432" y="10341"/>
                      <a:pt x="10477" y="10158"/>
                      <a:pt x="10523" y="9975"/>
                    </a:cubicBezTo>
                    <a:cubicBezTo>
                      <a:pt x="10637" y="9542"/>
                      <a:pt x="10774" y="9040"/>
                      <a:pt x="10911" y="8515"/>
                    </a:cubicBezTo>
                    <a:cubicBezTo>
                      <a:pt x="10934" y="8400"/>
                      <a:pt x="10957" y="8286"/>
                      <a:pt x="10979" y="8149"/>
                    </a:cubicBezTo>
                    <a:cubicBezTo>
                      <a:pt x="11002" y="8127"/>
                      <a:pt x="11002" y="8081"/>
                      <a:pt x="11002" y="8058"/>
                    </a:cubicBezTo>
                    <a:cubicBezTo>
                      <a:pt x="11071" y="7830"/>
                      <a:pt x="11116" y="7602"/>
                      <a:pt x="11185" y="7350"/>
                    </a:cubicBezTo>
                    <a:cubicBezTo>
                      <a:pt x="11276" y="6962"/>
                      <a:pt x="11367" y="6552"/>
                      <a:pt x="11459" y="6141"/>
                    </a:cubicBezTo>
                    <a:cubicBezTo>
                      <a:pt x="11481" y="6072"/>
                      <a:pt x="11504" y="5981"/>
                      <a:pt x="11527" y="5890"/>
                    </a:cubicBezTo>
                    <a:cubicBezTo>
                      <a:pt x="11527" y="5798"/>
                      <a:pt x="11550" y="5707"/>
                      <a:pt x="11573" y="5616"/>
                    </a:cubicBezTo>
                    <a:cubicBezTo>
                      <a:pt x="11596" y="5502"/>
                      <a:pt x="11641" y="5388"/>
                      <a:pt x="11664" y="5273"/>
                    </a:cubicBezTo>
                    <a:cubicBezTo>
                      <a:pt x="11687" y="5159"/>
                      <a:pt x="11710" y="5045"/>
                      <a:pt x="11733" y="4931"/>
                    </a:cubicBezTo>
                    <a:cubicBezTo>
                      <a:pt x="11755" y="4817"/>
                      <a:pt x="11778" y="4703"/>
                      <a:pt x="11801" y="4589"/>
                    </a:cubicBezTo>
                    <a:cubicBezTo>
                      <a:pt x="11847" y="4360"/>
                      <a:pt x="11892" y="4155"/>
                      <a:pt x="11938" y="3927"/>
                    </a:cubicBezTo>
                    <a:cubicBezTo>
                      <a:pt x="11961" y="3835"/>
                      <a:pt x="11984" y="3721"/>
                      <a:pt x="12006" y="3607"/>
                    </a:cubicBezTo>
                    <a:cubicBezTo>
                      <a:pt x="12029" y="3493"/>
                      <a:pt x="12052" y="3402"/>
                      <a:pt x="12075" y="3288"/>
                    </a:cubicBezTo>
                    <a:cubicBezTo>
                      <a:pt x="12189" y="2763"/>
                      <a:pt x="12280" y="2283"/>
                      <a:pt x="12349" y="1850"/>
                    </a:cubicBezTo>
                    <a:cubicBezTo>
                      <a:pt x="12372" y="1713"/>
                      <a:pt x="12395" y="1576"/>
                      <a:pt x="12417" y="1439"/>
                    </a:cubicBezTo>
                    <a:cubicBezTo>
                      <a:pt x="12554" y="617"/>
                      <a:pt x="12577" y="92"/>
                      <a:pt x="12509" y="24"/>
                    </a:cubicBezTo>
                    <a:cubicBezTo>
                      <a:pt x="12463" y="1"/>
                      <a:pt x="12349" y="1"/>
                      <a:pt x="121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525;p8">
                <a:extLst>
                  <a:ext uri="{FF2B5EF4-FFF2-40B4-BE49-F238E27FC236}">
                    <a16:creationId xmlns:a16="http://schemas.microsoft.com/office/drawing/2014/main" xmlns="" id="{656B2C61-68EF-4481-9B61-638E7824858A}"/>
                  </a:ext>
                </a:extLst>
              </p:cNvPr>
              <p:cNvSpPr/>
              <p:nvPr/>
            </p:nvSpPr>
            <p:spPr>
              <a:xfrm>
                <a:off x="1243000" y="2481150"/>
                <a:ext cx="31445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11916" fill="none" extrusionOk="0">
                    <a:moveTo>
                      <a:pt x="12417" y="1439"/>
                    </a:moveTo>
                    <a:cubicBezTo>
                      <a:pt x="12395" y="1576"/>
                      <a:pt x="12372" y="1713"/>
                      <a:pt x="12349" y="1850"/>
                    </a:cubicBezTo>
                    <a:cubicBezTo>
                      <a:pt x="12280" y="2283"/>
                      <a:pt x="12189" y="2763"/>
                      <a:pt x="12075" y="3288"/>
                    </a:cubicBezTo>
                    <a:cubicBezTo>
                      <a:pt x="12052" y="3402"/>
                      <a:pt x="12029" y="3493"/>
                      <a:pt x="12006" y="3607"/>
                    </a:cubicBezTo>
                    <a:cubicBezTo>
                      <a:pt x="11984" y="3721"/>
                      <a:pt x="11961" y="3835"/>
                      <a:pt x="11938" y="3927"/>
                    </a:cubicBezTo>
                    <a:cubicBezTo>
                      <a:pt x="11892" y="4155"/>
                      <a:pt x="11847" y="4360"/>
                      <a:pt x="11801" y="4589"/>
                    </a:cubicBezTo>
                    <a:cubicBezTo>
                      <a:pt x="11778" y="4703"/>
                      <a:pt x="11755" y="4817"/>
                      <a:pt x="11733" y="4931"/>
                    </a:cubicBezTo>
                    <a:cubicBezTo>
                      <a:pt x="11710" y="5045"/>
                      <a:pt x="11687" y="5159"/>
                      <a:pt x="11664" y="5273"/>
                    </a:cubicBezTo>
                    <a:cubicBezTo>
                      <a:pt x="11641" y="5388"/>
                      <a:pt x="11596" y="5502"/>
                      <a:pt x="11573" y="5616"/>
                    </a:cubicBezTo>
                    <a:cubicBezTo>
                      <a:pt x="11550" y="5707"/>
                      <a:pt x="11527" y="5798"/>
                      <a:pt x="11527" y="5890"/>
                    </a:cubicBezTo>
                    <a:cubicBezTo>
                      <a:pt x="11504" y="5981"/>
                      <a:pt x="11481" y="6072"/>
                      <a:pt x="11459" y="6141"/>
                    </a:cubicBezTo>
                    <a:cubicBezTo>
                      <a:pt x="11367" y="6552"/>
                      <a:pt x="11276" y="6962"/>
                      <a:pt x="11185" y="7350"/>
                    </a:cubicBezTo>
                    <a:cubicBezTo>
                      <a:pt x="11116" y="7602"/>
                      <a:pt x="11071" y="7830"/>
                      <a:pt x="11002" y="8058"/>
                    </a:cubicBezTo>
                    <a:cubicBezTo>
                      <a:pt x="11002" y="8081"/>
                      <a:pt x="11002" y="8127"/>
                      <a:pt x="10979" y="8149"/>
                    </a:cubicBezTo>
                    <a:cubicBezTo>
                      <a:pt x="10957" y="8286"/>
                      <a:pt x="10934" y="8400"/>
                      <a:pt x="10911" y="8515"/>
                    </a:cubicBezTo>
                    <a:cubicBezTo>
                      <a:pt x="10774" y="9040"/>
                      <a:pt x="10637" y="9542"/>
                      <a:pt x="10523" y="9975"/>
                    </a:cubicBezTo>
                    <a:cubicBezTo>
                      <a:pt x="10477" y="10158"/>
                      <a:pt x="10432" y="10341"/>
                      <a:pt x="10386" y="10500"/>
                    </a:cubicBezTo>
                    <a:cubicBezTo>
                      <a:pt x="10363" y="10523"/>
                      <a:pt x="10363" y="10546"/>
                      <a:pt x="10363" y="10569"/>
                    </a:cubicBezTo>
                    <a:cubicBezTo>
                      <a:pt x="10340" y="10637"/>
                      <a:pt x="10317" y="10706"/>
                      <a:pt x="10295" y="10774"/>
                    </a:cubicBezTo>
                    <a:cubicBezTo>
                      <a:pt x="10180" y="11231"/>
                      <a:pt x="10066" y="11550"/>
                      <a:pt x="9998" y="11756"/>
                    </a:cubicBezTo>
                    <a:cubicBezTo>
                      <a:pt x="9975" y="11801"/>
                      <a:pt x="9975" y="11824"/>
                      <a:pt x="9952" y="11847"/>
                    </a:cubicBezTo>
                    <a:cubicBezTo>
                      <a:pt x="9952" y="11870"/>
                      <a:pt x="9929" y="11893"/>
                      <a:pt x="9929" y="11916"/>
                    </a:cubicBezTo>
                    <a:lnTo>
                      <a:pt x="7419" y="11139"/>
                    </a:lnTo>
                    <a:cubicBezTo>
                      <a:pt x="7419" y="11139"/>
                      <a:pt x="7213" y="8515"/>
                      <a:pt x="7076" y="8309"/>
                    </a:cubicBezTo>
                    <a:cubicBezTo>
                      <a:pt x="6939" y="8104"/>
                      <a:pt x="4428" y="8583"/>
                      <a:pt x="4155" y="8309"/>
                    </a:cubicBezTo>
                    <a:cubicBezTo>
                      <a:pt x="3881" y="8035"/>
                      <a:pt x="3812" y="5524"/>
                      <a:pt x="3607" y="5251"/>
                    </a:cubicBezTo>
                    <a:cubicBezTo>
                      <a:pt x="3493" y="5091"/>
                      <a:pt x="2762" y="5068"/>
                      <a:pt x="2077" y="5022"/>
                    </a:cubicBezTo>
                    <a:cubicBezTo>
                      <a:pt x="1438" y="4977"/>
                      <a:pt x="822" y="4931"/>
                      <a:pt x="754" y="4771"/>
                    </a:cubicBezTo>
                    <a:cubicBezTo>
                      <a:pt x="617" y="4406"/>
                      <a:pt x="0" y="2260"/>
                      <a:pt x="0" y="2260"/>
                    </a:cubicBezTo>
                    <a:cubicBezTo>
                      <a:pt x="137" y="2169"/>
                      <a:pt x="503" y="2055"/>
                      <a:pt x="1050" y="1918"/>
                    </a:cubicBezTo>
                    <a:cubicBezTo>
                      <a:pt x="1142" y="1895"/>
                      <a:pt x="1233" y="1872"/>
                      <a:pt x="1324" y="1850"/>
                    </a:cubicBezTo>
                    <a:cubicBezTo>
                      <a:pt x="1552" y="1804"/>
                      <a:pt x="1804" y="1735"/>
                      <a:pt x="2077" y="1690"/>
                    </a:cubicBezTo>
                    <a:cubicBezTo>
                      <a:pt x="2237" y="1644"/>
                      <a:pt x="2397" y="1621"/>
                      <a:pt x="2580" y="1576"/>
                    </a:cubicBezTo>
                    <a:cubicBezTo>
                      <a:pt x="2625" y="1576"/>
                      <a:pt x="2648" y="1553"/>
                      <a:pt x="2694" y="1553"/>
                    </a:cubicBezTo>
                    <a:cubicBezTo>
                      <a:pt x="2831" y="1530"/>
                      <a:pt x="2968" y="1507"/>
                      <a:pt x="3105" y="1462"/>
                    </a:cubicBezTo>
                    <a:cubicBezTo>
                      <a:pt x="3493" y="1393"/>
                      <a:pt x="3926" y="1302"/>
                      <a:pt x="4337" y="1210"/>
                    </a:cubicBezTo>
                    <a:cubicBezTo>
                      <a:pt x="4543" y="1188"/>
                      <a:pt x="4725" y="1142"/>
                      <a:pt x="4931" y="1119"/>
                    </a:cubicBezTo>
                    <a:cubicBezTo>
                      <a:pt x="5068" y="1074"/>
                      <a:pt x="5205" y="1051"/>
                      <a:pt x="5364" y="1028"/>
                    </a:cubicBezTo>
                    <a:cubicBezTo>
                      <a:pt x="5524" y="1005"/>
                      <a:pt x="5707" y="982"/>
                      <a:pt x="5866" y="937"/>
                    </a:cubicBezTo>
                    <a:cubicBezTo>
                      <a:pt x="6049" y="914"/>
                      <a:pt x="6232" y="868"/>
                      <a:pt x="6391" y="845"/>
                    </a:cubicBezTo>
                    <a:cubicBezTo>
                      <a:pt x="6574" y="822"/>
                      <a:pt x="6734" y="777"/>
                      <a:pt x="6916" y="754"/>
                    </a:cubicBezTo>
                    <a:cubicBezTo>
                      <a:pt x="6962" y="754"/>
                      <a:pt x="7008" y="731"/>
                      <a:pt x="7053" y="731"/>
                    </a:cubicBezTo>
                    <a:cubicBezTo>
                      <a:pt x="7373" y="686"/>
                      <a:pt x="7692" y="617"/>
                      <a:pt x="8012" y="571"/>
                    </a:cubicBezTo>
                    <a:cubicBezTo>
                      <a:pt x="8195" y="549"/>
                      <a:pt x="8377" y="503"/>
                      <a:pt x="8537" y="480"/>
                    </a:cubicBezTo>
                    <a:cubicBezTo>
                      <a:pt x="8583" y="480"/>
                      <a:pt x="8628" y="457"/>
                      <a:pt x="8651" y="457"/>
                    </a:cubicBezTo>
                    <a:cubicBezTo>
                      <a:pt x="8857" y="434"/>
                      <a:pt x="9039" y="412"/>
                      <a:pt x="9222" y="366"/>
                    </a:cubicBezTo>
                    <a:lnTo>
                      <a:pt x="9222" y="366"/>
                    </a:lnTo>
                    <a:cubicBezTo>
                      <a:pt x="9313" y="366"/>
                      <a:pt x="9404" y="343"/>
                      <a:pt x="9473" y="343"/>
                    </a:cubicBezTo>
                    <a:cubicBezTo>
                      <a:pt x="9587" y="320"/>
                      <a:pt x="9701" y="297"/>
                      <a:pt x="9815" y="275"/>
                    </a:cubicBezTo>
                    <a:cubicBezTo>
                      <a:pt x="9952" y="275"/>
                      <a:pt x="10089" y="252"/>
                      <a:pt x="10226" y="229"/>
                    </a:cubicBezTo>
                    <a:cubicBezTo>
                      <a:pt x="10386" y="206"/>
                      <a:pt x="10546" y="183"/>
                      <a:pt x="10683" y="161"/>
                    </a:cubicBezTo>
                    <a:cubicBezTo>
                      <a:pt x="10774" y="161"/>
                      <a:pt x="10842" y="138"/>
                      <a:pt x="10911" y="138"/>
                    </a:cubicBezTo>
                    <a:cubicBezTo>
                      <a:pt x="10979" y="138"/>
                      <a:pt x="11048" y="115"/>
                      <a:pt x="11116" y="115"/>
                    </a:cubicBezTo>
                    <a:cubicBezTo>
                      <a:pt x="11185" y="92"/>
                      <a:pt x="11253" y="92"/>
                      <a:pt x="11299" y="92"/>
                    </a:cubicBezTo>
                    <a:cubicBezTo>
                      <a:pt x="11322" y="92"/>
                      <a:pt x="11322" y="92"/>
                      <a:pt x="11322" y="92"/>
                    </a:cubicBezTo>
                    <a:cubicBezTo>
                      <a:pt x="11436" y="69"/>
                      <a:pt x="11504" y="69"/>
                      <a:pt x="11596" y="46"/>
                    </a:cubicBezTo>
                    <a:cubicBezTo>
                      <a:pt x="11778" y="24"/>
                      <a:pt x="11938" y="24"/>
                      <a:pt x="12075" y="24"/>
                    </a:cubicBezTo>
                    <a:cubicBezTo>
                      <a:pt x="12121" y="1"/>
                      <a:pt x="12166" y="1"/>
                      <a:pt x="12189" y="1"/>
                    </a:cubicBezTo>
                    <a:cubicBezTo>
                      <a:pt x="12349" y="1"/>
                      <a:pt x="12463" y="1"/>
                      <a:pt x="12509" y="24"/>
                    </a:cubicBezTo>
                    <a:cubicBezTo>
                      <a:pt x="12577" y="92"/>
                      <a:pt x="12554" y="617"/>
                      <a:pt x="12417" y="1439"/>
                    </a:cubicBezTo>
                    <a:close/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526;p8">
                <a:extLst>
                  <a:ext uri="{FF2B5EF4-FFF2-40B4-BE49-F238E27FC236}">
                    <a16:creationId xmlns:a16="http://schemas.microsoft.com/office/drawing/2014/main" xmlns="" id="{97DF681B-16B8-4AFF-B511-3C720A548584}"/>
                  </a:ext>
                </a:extLst>
              </p:cNvPr>
              <p:cNvSpPr/>
              <p:nvPr/>
            </p:nvSpPr>
            <p:spPr>
              <a:xfrm>
                <a:off x="1473525" y="2481075"/>
                <a:ext cx="85625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291" extrusionOk="0">
                    <a:moveTo>
                      <a:pt x="3070" y="1"/>
                    </a:moveTo>
                    <a:cubicBezTo>
                      <a:pt x="2595" y="1"/>
                      <a:pt x="1440" y="148"/>
                      <a:pt x="1" y="369"/>
                    </a:cubicBezTo>
                    <a:cubicBezTo>
                      <a:pt x="1" y="369"/>
                      <a:pt x="206" y="3085"/>
                      <a:pt x="2854" y="3291"/>
                    </a:cubicBezTo>
                    <a:cubicBezTo>
                      <a:pt x="3219" y="1510"/>
                      <a:pt x="3425" y="141"/>
                      <a:pt x="3288" y="27"/>
                    </a:cubicBezTo>
                    <a:cubicBezTo>
                      <a:pt x="3257" y="9"/>
                      <a:pt x="3183" y="1"/>
                      <a:pt x="3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527;p8">
                <a:extLst>
                  <a:ext uri="{FF2B5EF4-FFF2-40B4-BE49-F238E27FC236}">
                    <a16:creationId xmlns:a16="http://schemas.microsoft.com/office/drawing/2014/main" xmlns="" id="{BA110E97-5101-4302-A69E-E9CC6FF5C054}"/>
                  </a:ext>
                </a:extLst>
              </p:cNvPr>
              <p:cNvSpPr/>
              <p:nvPr/>
            </p:nvSpPr>
            <p:spPr>
              <a:xfrm>
                <a:off x="765950" y="2826950"/>
                <a:ext cx="358950" cy="3769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076" extrusionOk="0">
                    <a:moveTo>
                      <a:pt x="5205" y="1"/>
                    </a:moveTo>
                    <a:cubicBezTo>
                      <a:pt x="4269" y="800"/>
                      <a:pt x="3424" y="1530"/>
                      <a:pt x="2717" y="2146"/>
                    </a:cubicBezTo>
                    <a:cubicBezTo>
                      <a:pt x="2466" y="2352"/>
                      <a:pt x="2237" y="2557"/>
                      <a:pt x="2009" y="2763"/>
                    </a:cubicBezTo>
                    <a:cubicBezTo>
                      <a:pt x="1963" y="2808"/>
                      <a:pt x="1895" y="2854"/>
                      <a:pt x="1849" y="2900"/>
                    </a:cubicBezTo>
                    <a:cubicBezTo>
                      <a:pt x="1758" y="2968"/>
                      <a:pt x="1689" y="3037"/>
                      <a:pt x="1621" y="3105"/>
                    </a:cubicBezTo>
                    <a:cubicBezTo>
                      <a:pt x="1575" y="3151"/>
                      <a:pt x="1553" y="3174"/>
                      <a:pt x="1507" y="3196"/>
                    </a:cubicBezTo>
                    <a:cubicBezTo>
                      <a:pt x="1438" y="3265"/>
                      <a:pt x="1370" y="3311"/>
                      <a:pt x="1324" y="3379"/>
                    </a:cubicBezTo>
                    <a:lnTo>
                      <a:pt x="1301" y="3379"/>
                    </a:lnTo>
                    <a:cubicBezTo>
                      <a:pt x="1210" y="3470"/>
                      <a:pt x="1142" y="3539"/>
                      <a:pt x="1073" y="3607"/>
                    </a:cubicBezTo>
                    <a:cubicBezTo>
                      <a:pt x="936" y="3721"/>
                      <a:pt x="845" y="3813"/>
                      <a:pt x="799" y="3858"/>
                    </a:cubicBezTo>
                    <a:cubicBezTo>
                      <a:pt x="571" y="4132"/>
                      <a:pt x="343" y="4634"/>
                      <a:pt x="229" y="5296"/>
                    </a:cubicBezTo>
                    <a:cubicBezTo>
                      <a:pt x="0" y="6711"/>
                      <a:pt x="274" y="8857"/>
                      <a:pt x="2192" y="11482"/>
                    </a:cubicBezTo>
                    <a:cubicBezTo>
                      <a:pt x="4155" y="14153"/>
                      <a:pt x="6300" y="14997"/>
                      <a:pt x="7852" y="15066"/>
                    </a:cubicBezTo>
                    <a:cubicBezTo>
                      <a:pt x="7961" y="15072"/>
                      <a:pt x="8067" y="15076"/>
                      <a:pt x="8170" y="15076"/>
                    </a:cubicBezTo>
                    <a:cubicBezTo>
                      <a:pt x="8755" y="15076"/>
                      <a:pt x="9234" y="14970"/>
                      <a:pt x="9564" y="14814"/>
                    </a:cubicBezTo>
                    <a:cubicBezTo>
                      <a:pt x="9724" y="14746"/>
                      <a:pt x="10135" y="14449"/>
                      <a:pt x="10728" y="13993"/>
                    </a:cubicBezTo>
                    <a:cubicBezTo>
                      <a:pt x="10797" y="13924"/>
                      <a:pt x="10865" y="13879"/>
                      <a:pt x="10957" y="13810"/>
                    </a:cubicBezTo>
                    <a:cubicBezTo>
                      <a:pt x="11162" y="13628"/>
                      <a:pt x="11413" y="13445"/>
                      <a:pt x="11687" y="13217"/>
                    </a:cubicBezTo>
                    <a:cubicBezTo>
                      <a:pt x="12440" y="12600"/>
                      <a:pt x="13353" y="11847"/>
                      <a:pt x="14358" y="11003"/>
                    </a:cubicBezTo>
                    <a:cubicBezTo>
                      <a:pt x="13581" y="10797"/>
                      <a:pt x="12874" y="10523"/>
                      <a:pt x="12212" y="10204"/>
                    </a:cubicBezTo>
                    <a:cubicBezTo>
                      <a:pt x="12075" y="10135"/>
                      <a:pt x="11915" y="10067"/>
                      <a:pt x="11778" y="9975"/>
                    </a:cubicBezTo>
                    <a:cubicBezTo>
                      <a:pt x="10500" y="9291"/>
                      <a:pt x="9473" y="8446"/>
                      <a:pt x="8628" y="7533"/>
                    </a:cubicBezTo>
                    <a:cubicBezTo>
                      <a:pt x="5570" y="4201"/>
                      <a:pt x="5205" y="1"/>
                      <a:pt x="5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528;p8">
                <a:extLst>
                  <a:ext uri="{FF2B5EF4-FFF2-40B4-BE49-F238E27FC236}">
                    <a16:creationId xmlns:a16="http://schemas.microsoft.com/office/drawing/2014/main" xmlns="" id="{F084BA55-4C5D-4193-BE6F-81A62C5ADBB6}"/>
                  </a:ext>
                </a:extLst>
              </p:cNvPr>
              <p:cNvSpPr/>
              <p:nvPr/>
            </p:nvSpPr>
            <p:spPr>
              <a:xfrm>
                <a:off x="806475" y="2880600"/>
                <a:ext cx="25165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0066" h="11847" extrusionOk="0">
                    <a:moveTo>
                      <a:pt x="1096" y="0"/>
                    </a:moveTo>
                    <a:cubicBezTo>
                      <a:pt x="845" y="206"/>
                      <a:pt x="616" y="411"/>
                      <a:pt x="388" y="617"/>
                    </a:cubicBezTo>
                    <a:cubicBezTo>
                      <a:pt x="342" y="662"/>
                      <a:pt x="274" y="708"/>
                      <a:pt x="228" y="754"/>
                    </a:cubicBezTo>
                    <a:cubicBezTo>
                      <a:pt x="137" y="822"/>
                      <a:pt x="68" y="891"/>
                      <a:pt x="0" y="959"/>
                    </a:cubicBezTo>
                    <a:cubicBezTo>
                      <a:pt x="0" y="959"/>
                      <a:pt x="342" y="10660"/>
                      <a:pt x="9107" y="11847"/>
                    </a:cubicBezTo>
                    <a:cubicBezTo>
                      <a:pt x="9176" y="11778"/>
                      <a:pt x="9244" y="11733"/>
                      <a:pt x="9336" y="11664"/>
                    </a:cubicBezTo>
                    <a:cubicBezTo>
                      <a:pt x="9541" y="11482"/>
                      <a:pt x="9792" y="11299"/>
                      <a:pt x="10066" y="11071"/>
                    </a:cubicBezTo>
                    <a:cubicBezTo>
                      <a:pt x="9701" y="11048"/>
                      <a:pt x="1940" y="10272"/>
                      <a:pt x="10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529;p8">
                <a:extLst>
                  <a:ext uri="{FF2B5EF4-FFF2-40B4-BE49-F238E27FC236}">
                    <a16:creationId xmlns:a16="http://schemas.microsoft.com/office/drawing/2014/main" xmlns="" id="{9B23F636-7B98-4CC7-AB7A-1028A7523348}"/>
                  </a:ext>
                </a:extLst>
              </p:cNvPr>
              <p:cNvSpPr/>
              <p:nvPr/>
            </p:nvSpPr>
            <p:spPr>
              <a:xfrm>
                <a:off x="765950" y="2826950"/>
                <a:ext cx="358950" cy="377800"/>
              </a:xfrm>
              <a:custGeom>
                <a:avLst/>
                <a:gdLst/>
                <a:ahLst/>
                <a:cxnLst/>
                <a:rect l="l" t="t" r="r" b="b"/>
                <a:pathLst>
                  <a:path w="14358" h="15112" fill="none" extrusionOk="0">
                    <a:moveTo>
                      <a:pt x="14358" y="11003"/>
                    </a:moveTo>
                    <a:cubicBezTo>
                      <a:pt x="13353" y="11847"/>
                      <a:pt x="12440" y="12600"/>
                      <a:pt x="11687" y="13217"/>
                    </a:cubicBezTo>
                    <a:cubicBezTo>
                      <a:pt x="11687" y="13217"/>
                      <a:pt x="11687" y="13217"/>
                      <a:pt x="11687" y="13217"/>
                    </a:cubicBezTo>
                    <a:cubicBezTo>
                      <a:pt x="11413" y="13445"/>
                      <a:pt x="11162" y="13628"/>
                      <a:pt x="10957" y="13810"/>
                    </a:cubicBezTo>
                    <a:cubicBezTo>
                      <a:pt x="10865" y="13879"/>
                      <a:pt x="10797" y="13924"/>
                      <a:pt x="10728" y="13993"/>
                    </a:cubicBezTo>
                    <a:lnTo>
                      <a:pt x="10728" y="13993"/>
                    </a:lnTo>
                    <a:cubicBezTo>
                      <a:pt x="10135" y="14449"/>
                      <a:pt x="9724" y="14746"/>
                      <a:pt x="9564" y="14814"/>
                    </a:cubicBezTo>
                    <a:cubicBezTo>
                      <a:pt x="9176" y="14997"/>
                      <a:pt x="8583" y="15111"/>
                      <a:pt x="7852" y="15066"/>
                    </a:cubicBezTo>
                    <a:cubicBezTo>
                      <a:pt x="6300" y="14997"/>
                      <a:pt x="4155" y="14153"/>
                      <a:pt x="2192" y="11482"/>
                    </a:cubicBezTo>
                    <a:cubicBezTo>
                      <a:pt x="274" y="8857"/>
                      <a:pt x="0" y="6711"/>
                      <a:pt x="229" y="5296"/>
                    </a:cubicBezTo>
                    <a:cubicBezTo>
                      <a:pt x="229" y="5296"/>
                      <a:pt x="229" y="5296"/>
                      <a:pt x="229" y="5296"/>
                    </a:cubicBezTo>
                    <a:cubicBezTo>
                      <a:pt x="343" y="4634"/>
                      <a:pt x="571" y="4132"/>
                      <a:pt x="799" y="3858"/>
                    </a:cubicBezTo>
                    <a:cubicBezTo>
                      <a:pt x="845" y="3813"/>
                      <a:pt x="936" y="3721"/>
                      <a:pt x="1073" y="3607"/>
                    </a:cubicBezTo>
                    <a:cubicBezTo>
                      <a:pt x="1142" y="3539"/>
                      <a:pt x="1210" y="3470"/>
                      <a:pt x="1301" y="3379"/>
                    </a:cubicBezTo>
                    <a:cubicBezTo>
                      <a:pt x="1301" y="3379"/>
                      <a:pt x="1301" y="3379"/>
                      <a:pt x="1324" y="3379"/>
                    </a:cubicBezTo>
                    <a:cubicBezTo>
                      <a:pt x="1370" y="3311"/>
                      <a:pt x="1438" y="3265"/>
                      <a:pt x="1507" y="3196"/>
                    </a:cubicBezTo>
                    <a:cubicBezTo>
                      <a:pt x="1553" y="3174"/>
                      <a:pt x="1575" y="3151"/>
                      <a:pt x="1621" y="3105"/>
                    </a:cubicBezTo>
                    <a:cubicBezTo>
                      <a:pt x="1689" y="3037"/>
                      <a:pt x="1758" y="2968"/>
                      <a:pt x="1849" y="2900"/>
                    </a:cubicBezTo>
                    <a:cubicBezTo>
                      <a:pt x="1895" y="2854"/>
                      <a:pt x="1963" y="2808"/>
                      <a:pt x="2009" y="2763"/>
                    </a:cubicBezTo>
                    <a:cubicBezTo>
                      <a:pt x="2237" y="2557"/>
                      <a:pt x="2466" y="2352"/>
                      <a:pt x="2717" y="2146"/>
                    </a:cubicBezTo>
                    <a:cubicBezTo>
                      <a:pt x="3424" y="1530"/>
                      <a:pt x="4269" y="800"/>
                      <a:pt x="5205" y="1"/>
                    </a:cubicBezTo>
                    <a:cubicBezTo>
                      <a:pt x="5205" y="1"/>
                      <a:pt x="5570" y="4201"/>
                      <a:pt x="8628" y="7533"/>
                    </a:cubicBezTo>
                    <a:cubicBezTo>
                      <a:pt x="9473" y="8446"/>
                      <a:pt x="10500" y="9291"/>
                      <a:pt x="11778" y="9975"/>
                    </a:cubicBezTo>
                    <a:lnTo>
                      <a:pt x="11778" y="9975"/>
                    </a:lnTo>
                    <a:cubicBezTo>
                      <a:pt x="11915" y="10067"/>
                      <a:pt x="12075" y="10135"/>
                      <a:pt x="12212" y="10204"/>
                    </a:cubicBezTo>
                    <a:cubicBezTo>
                      <a:pt x="12874" y="10523"/>
                      <a:pt x="13581" y="10797"/>
                      <a:pt x="14358" y="11003"/>
                    </a:cubicBezTo>
                    <a:close/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530;p8">
                <a:extLst>
                  <a:ext uri="{FF2B5EF4-FFF2-40B4-BE49-F238E27FC236}">
                    <a16:creationId xmlns:a16="http://schemas.microsoft.com/office/drawing/2014/main" xmlns="" id="{BFC7CDDC-0EE1-44F4-8D7C-4C724B3D17F3}"/>
                  </a:ext>
                </a:extLst>
              </p:cNvPr>
              <p:cNvSpPr/>
              <p:nvPr/>
            </p:nvSpPr>
            <p:spPr>
              <a:xfrm>
                <a:off x="915450" y="2600425"/>
                <a:ext cx="346400" cy="304175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12167" fill="none" extrusionOk="0">
                    <a:moveTo>
                      <a:pt x="13856" y="0"/>
                    </a:moveTo>
                    <a:lnTo>
                      <a:pt x="1" y="12166"/>
                    </a:lnTo>
                  </a:path>
                </a:pathLst>
              </a:custGeom>
              <a:noFill/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531;p8">
                <a:extLst>
                  <a:ext uri="{FF2B5EF4-FFF2-40B4-BE49-F238E27FC236}">
                    <a16:creationId xmlns:a16="http://schemas.microsoft.com/office/drawing/2014/main" xmlns="" id="{7E20B3EA-893A-4314-B01F-C56550E08C76}"/>
                  </a:ext>
                </a:extLst>
              </p:cNvPr>
              <p:cNvSpPr/>
              <p:nvPr/>
            </p:nvSpPr>
            <p:spPr>
              <a:xfrm>
                <a:off x="981650" y="2688875"/>
                <a:ext cx="365225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13057" fill="none" extrusionOk="0">
                    <a:moveTo>
                      <a:pt x="14609" y="0"/>
                    </a:moveTo>
                    <a:lnTo>
                      <a:pt x="0" y="13056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532;p8">
                <a:extLst>
                  <a:ext uri="{FF2B5EF4-FFF2-40B4-BE49-F238E27FC236}">
                    <a16:creationId xmlns:a16="http://schemas.microsoft.com/office/drawing/2014/main" xmlns="" id="{F5C372B6-AF9F-4979-99DB-9C7E43E401E8}"/>
                  </a:ext>
                </a:extLst>
              </p:cNvPr>
              <p:cNvSpPr/>
              <p:nvPr/>
            </p:nvSpPr>
            <p:spPr>
              <a:xfrm>
                <a:off x="1071225" y="2759625"/>
                <a:ext cx="357250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4290" h="12897" fill="none" extrusionOk="0">
                    <a:moveTo>
                      <a:pt x="14290" y="0"/>
                    </a:moveTo>
                    <a:lnTo>
                      <a:pt x="1" y="12897"/>
                    </a:lnTo>
                  </a:path>
                </a:pathLst>
              </a:custGeom>
              <a:solidFill>
                <a:schemeClr val="dk1"/>
              </a:solidFill>
              <a:ln w="13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" name="Google Shape;533;p8">
              <a:extLst>
                <a:ext uri="{FF2B5EF4-FFF2-40B4-BE49-F238E27FC236}">
                  <a16:creationId xmlns:a16="http://schemas.microsoft.com/office/drawing/2014/main" xmlns="" id="{44B68BFA-42E4-492B-8C44-23C98A135F6B}"/>
                </a:ext>
              </a:extLst>
            </p:cNvPr>
            <p:cNvGrpSpPr/>
            <p:nvPr/>
          </p:nvGrpSpPr>
          <p:grpSpPr>
            <a:xfrm rot="2827410">
              <a:off x="8144137" y="3917211"/>
              <a:ext cx="859949" cy="990595"/>
              <a:chOff x="2717500" y="635175"/>
              <a:chExt cx="859975" cy="990625"/>
            </a:xfrm>
          </p:grpSpPr>
          <p:sp>
            <p:nvSpPr>
              <p:cNvPr id="119" name="Google Shape;534;p8">
                <a:extLst>
                  <a:ext uri="{FF2B5EF4-FFF2-40B4-BE49-F238E27FC236}">
                    <a16:creationId xmlns:a16="http://schemas.microsoft.com/office/drawing/2014/main" xmlns="" id="{A75392E0-0102-4C6F-A6E5-7075DF0A1234}"/>
                  </a:ext>
                </a:extLst>
              </p:cNvPr>
              <p:cNvSpPr/>
              <p:nvPr/>
            </p:nvSpPr>
            <p:spPr>
              <a:xfrm>
                <a:off x="3058175" y="1240025"/>
                <a:ext cx="49647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3044" extrusionOk="0">
                    <a:moveTo>
                      <a:pt x="19859" y="1"/>
                    </a:moveTo>
                    <a:cubicBezTo>
                      <a:pt x="19858" y="1"/>
                      <a:pt x="1" y="7122"/>
                      <a:pt x="366" y="10135"/>
                    </a:cubicBezTo>
                    <a:cubicBezTo>
                      <a:pt x="638" y="12384"/>
                      <a:pt x="1483" y="13043"/>
                      <a:pt x="2653" y="13043"/>
                    </a:cubicBezTo>
                    <a:cubicBezTo>
                      <a:pt x="3051" y="13043"/>
                      <a:pt x="3486" y="12967"/>
                      <a:pt x="3949" y="12851"/>
                    </a:cubicBezTo>
                    <a:cubicBezTo>
                      <a:pt x="5775" y="12395"/>
                      <a:pt x="19585" y="5273"/>
                      <a:pt x="19585" y="5273"/>
                    </a:cubicBezTo>
                    <a:cubicBezTo>
                      <a:pt x="18854" y="1987"/>
                      <a:pt x="19859" y="1"/>
                      <a:pt x="198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535;p8">
                <a:extLst>
                  <a:ext uri="{FF2B5EF4-FFF2-40B4-BE49-F238E27FC236}">
                    <a16:creationId xmlns:a16="http://schemas.microsoft.com/office/drawing/2014/main" xmlns="" id="{5FB7509F-8E24-49C3-9DCD-2EE65B3D9E2D}"/>
                  </a:ext>
                </a:extLst>
              </p:cNvPr>
              <p:cNvSpPr/>
              <p:nvPr/>
            </p:nvSpPr>
            <p:spPr>
              <a:xfrm>
                <a:off x="3058175" y="1240025"/>
                <a:ext cx="496475" cy="332700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3308" fill="none" extrusionOk="0">
                    <a:moveTo>
                      <a:pt x="19859" y="1"/>
                    </a:moveTo>
                    <a:cubicBezTo>
                      <a:pt x="19859" y="1"/>
                      <a:pt x="18854" y="1987"/>
                      <a:pt x="19585" y="5273"/>
                    </a:cubicBezTo>
                    <a:cubicBezTo>
                      <a:pt x="19585" y="5273"/>
                      <a:pt x="5775" y="12395"/>
                      <a:pt x="3949" y="12851"/>
                    </a:cubicBezTo>
                    <a:cubicBezTo>
                      <a:pt x="2123" y="13308"/>
                      <a:pt x="731" y="13148"/>
                      <a:pt x="366" y="10135"/>
                    </a:cubicBezTo>
                    <a:cubicBezTo>
                      <a:pt x="1" y="7122"/>
                      <a:pt x="19859" y="1"/>
                      <a:pt x="19859" y="1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rgbClr val="48060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536;p8">
                <a:extLst>
                  <a:ext uri="{FF2B5EF4-FFF2-40B4-BE49-F238E27FC236}">
                    <a16:creationId xmlns:a16="http://schemas.microsoft.com/office/drawing/2014/main" xmlns="" id="{9A8B6A31-DAA8-415B-997B-1520CD2B6370}"/>
                  </a:ext>
                </a:extLst>
              </p:cNvPr>
              <p:cNvSpPr/>
              <p:nvPr/>
            </p:nvSpPr>
            <p:spPr>
              <a:xfrm>
                <a:off x="2717500" y="637450"/>
                <a:ext cx="859975" cy="950225"/>
              </a:xfrm>
              <a:custGeom>
                <a:avLst/>
                <a:gdLst/>
                <a:ahLst/>
                <a:cxnLst/>
                <a:rect l="l" t="t" r="r" b="b"/>
                <a:pathLst>
                  <a:path w="34399" h="38009" extrusionOk="0">
                    <a:moveTo>
                      <a:pt x="19523" y="0"/>
                    </a:moveTo>
                    <a:cubicBezTo>
                      <a:pt x="19521" y="0"/>
                      <a:pt x="19519" y="0"/>
                      <a:pt x="19517" y="0"/>
                    </a:cubicBezTo>
                    <a:cubicBezTo>
                      <a:pt x="18604" y="69"/>
                      <a:pt x="7077" y="4725"/>
                      <a:pt x="2945" y="6506"/>
                    </a:cubicBezTo>
                    <a:cubicBezTo>
                      <a:pt x="2147" y="6825"/>
                      <a:pt x="1622" y="7076"/>
                      <a:pt x="1485" y="7145"/>
                    </a:cubicBezTo>
                    <a:cubicBezTo>
                      <a:pt x="503" y="7715"/>
                      <a:pt x="1" y="13285"/>
                      <a:pt x="92" y="14198"/>
                    </a:cubicBezTo>
                    <a:cubicBezTo>
                      <a:pt x="161" y="15111"/>
                      <a:pt x="8150" y="31727"/>
                      <a:pt x="11208" y="35631"/>
                    </a:cubicBezTo>
                    <a:cubicBezTo>
                      <a:pt x="12701" y="37521"/>
                      <a:pt x="14194" y="38009"/>
                      <a:pt x="15336" y="38009"/>
                    </a:cubicBezTo>
                    <a:cubicBezTo>
                      <a:pt x="16552" y="38009"/>
                      <a:pt x="17371" y="37457"/>
                      <a:pt x="17371" y="37457"/>
                    </a:cubicBezTo>
                    <a:lnTo>
                      <a:pt x="17371" y="37457"/>
                    </a:lnTo>
                    <a:cubicBezTo>
                      <a:pt x="17194" y="37506"/>
                      <a:pt x="16937" y="37546"/>
                      <a:pt x="16643" y="37546"/>
                    </a:cubicBezTo>
                    <a:cubicBezTo>
                      <a:pt x="15839" y="37546"/>
                      <a:pt x="14750" y="37243"/>
                      <a:pt x="14198" y="35973"/>
                    </a:cubicBezTo>
                    <a:cubicBezTo>
                      <a:pt x="13628" y="34603"/>
                      <a:pt x="14107" y="33188"/>
                      <a:pt x="14929" y="32367"/>
                    </a:cubicBezTo>
                    <a:cubicBezTo>
                      <a:pt x="15157" y="32138"/>
                      <a:pt x="15431" y="31956"/>
                      <a:pt x="15705" y="31819"/>
                    </a:cubicBezTo>
                    <a:cubicBezTo>
                      <a:pt x="16344" y="31522"/>
                      <a:pt x="21343" y="29331"/>
                      <a:pt x="25999" y="27231"/>
                    </a:cubicBezTo>
                    <a:cubicBezTo>
                      <a:pt x="30336" y="25291"/>
                      <a:pt x="34399" y="23419"/>
                      <a:pt x="34399" y="23259"/>
                    </a:cubicBezTo>
                    <a:cubicBezTo>
                      <a:pt x="34399" y="22918"/>
                      <a:pt x="20667" y="0"/>
                      <a:pt x="195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537;p8">
                <a:extLst>
                  <a:ext uri="{FF2B5EF4-FFF2-40B4-BE49-F238E27FC236}">
                    <a16:creationId xmlns:a16="http://schemas.microsoft.com/office/drawing/2014/main" xmlns="" id="{EDA0412F-AE8F-4772-B970-C970FF85A813}"/>
                  </a:ext>
                </a:extLst>
              </p:cNvPr>
              <p:cNvSpPr/>
              <p:nvPr/>
            </p:nvSpPr>
            <p:spPr>
              <a:xfrm>
                <a:off x="2717500" y="800075"/>
                <a:ext cx="649975" cy="787600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31504" extrusionOk="0">
                    <a:moveTo>
                      <a:pt x="2945" y="1"/>
                    </a:moveTo>
                    <a:cubicBezTo>
                      <a:pt x="2147" y="320"/>
                      <a:pt x="1622" y="571"/>
                      <a:pt x="1485" y="640"/>
                    </a:cubicBezTo>
                    <a:cubicBezTo>
                      <a:pt x="503" y="1210"/>
                      <a:pt x="1" y="6780"/>
                      <a:pt x="92" y="7693"/>
                    </a:cubicBezTo>
                    <a:cubicBezTo>
                      <a:pt x="161" y="8606"/>
                      <a:pt x="8150" y="25222"/>
                      <a:pt x="11208" y="29126"/>
                    </a:cubicBezTo>
                    <a:cubicBezTo>
                      <a:pt x="12701" y="31016"/>
                      <a:pt x="14194" y="31504"/>
                      <a:pt x="15336" y="31504"/>
                    </a:cubicBezTo>
                    <a:cubicBezTo>
                      <a:pt x="16552" y="31504"/>
                      <a:pt x="17371" y="30952"/>
                      <a:pt x="17371" y="30952"/>
                    </a:cubicBezTo>
                    <a:lnTo>
                      <a:pt x="17371" y="30952"/>
                    </a:lnTo>
                    <a:cubicBezTo>
                      <a:pt x="17194" y="31001"/>
                      <a:pt x="16937" y="31041"/>
                      <a:pt x="16643" y="31041"/>
                    </a:cubicBezTo>
                    <a:cubicBezTo>
                      <a:pt x="15839" y="31041"/>
                      <a:pt x="14750" y="30738"/>
                      <a:pt x="14198" y="29468"/>
                    </a:cubicBezTo>
                    <a:cubicBezTo>
                      <a:pt x="13628" y="28098"/>
                      <a:pt x="14107" y="26683"/>
                      <a:pt x="14929" y="25862"/>
                    </a:cubicBezTo>
                    <a:cubicBezTo>
                      <a:pt x="15157" y="25633"/>
                      <a:pt x="15431" y="25451"/>
                      <a:pt x="15705" y="25314"/>
                    </a:cubicBezTo>
                    <a:cubicBezTo>
                      <a:pt x="16344" y="25017"/>
                      <a:pt x="21343" y="22826"/>
                      <a:pt x="25999" y="20726"/>
                    </a:cubicBezTo>
                    <a:cubicBezTo>
                      <a:pt x="21594" y="18991"/>
                      <a:pt x="17485" y="16549"/>
                      <a:pt x="13879" y="13536"/>
                    </a:cubicBezTo>
                    <a:cubicBezTo>
                      <a:pt x="9382" y="9793"/>
                      <a:pt x="5662" y="5159"/>
                      <a:pt x="2945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538;p8">
                <a:extLst>
                  <a:ext uri="{FF2B5EF4-FFF2-40B4-BE49-F238E27FC236}">
                    <a16:creationId xmlns:a16="http://schemas.microsoft.com/office/drawing/2014/main" xmlns="" id="{C1D169AA-7325-403F-8A21-F99CF770280B}"/>
                  </a:ext>
                </a:extLst>
              </p:cNvPr>
              <p:cNvSpPr/>
              <p:nvPr/>
            </p:nvSpPr>
            <p:spPr>
              <a:xfrm>
                <a:off x="2717500" y="635175"/>
                <a:ext cx="859975" cy="990625"/>
              </a:xfrm>
              <a:custGeom>
                <a:avLst/>
                <a:gdLst/>
                <a:ahLst/>
                <a:cxnLst/>
                <a:rect l="l" t="t" r="r" b="b"/>
                <a:pathLst>
                  <a:path w="34399" h="39625" fill="none" extrusionOk="0">
                    <a:moveTo>
                      <a:pt x="14929" y="32458"/>
                    </a:moveTo>
                    <a:cubicBezTo>
                      <a:pt x="14107" y="33279"/>
                      <a:pt x="13628" y="34694"/>
                      <a:pt x="14198" y="36064"/>
                    </a:cubicBezTo>
                    <a:cubicBezTo>
                      <a:pt x="14952" y="37799"/>
                      <a:pt x="16709" y="37730"/>
                      <a:pt x="17371" y="37548"/>
                    </a:cubicBezTo>
                    <a:cubicBezTo>
                      <a:pt x="17371" y="37548"/>
                      <a:pt x="14290" y="39625"/>
                      <a:pt x="11208" y="35722"/>
                    </a:cubicBezTo>
                    <a:cubicBezTo>
                      <a:pt x="8150" y="31818"/>
                      <a:pt x="161" y="15202"/>
                      <a:pt x="92" y="14289"/>
                    </a:cubicBezTo>
                    <a:cubicBezTo>
                      <a:pt x="1" y="13376"/>
                      <a:pt x="503" y="7806"/>
                      <a:pt x="1485" y="7236"/>
                    </a:cubicBezTo>
                    <a:cubicBezTo>
                      <a:pt x="2329" y="6756"/>
                      <a:pt x="18444" y="160"/>
                      <a:pt x="19517" y="91"/>
                    </a:cubicBezTo>
                    <a:cubicBezTo>
                      <a:pt x="20612" y="0"/>
                      <a:pt x="34399" y="23008"/>
                      <a:pt x="34399" y="23350"/>
                    </a:cubicBezTo>
                    <a:cubicBezTo>
                      <a:pt x="34399" y="23693"/>
                      <a:pt x="16937" y="31316"/>
                      <a:pt x="15705" y="31910"/>
                    </a:cubicBezTo>
                    <a:cubicBezTo>
                      <a:pt x="15431" y="32047"/>
                      <a:pt x="15157" y="32229"/>
                      <a:pt x="14929" y="32458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539;p8">
                <a:extLst>
                  <a:ext uri="{FF2B5EF4-FFF2-40B4-BE49-F238E27FC236}">
                    <a16:creationId xmlns:a16="http://schemas.microsoft.com/office/drawing/2014/main" xmlns="" id="{D1F4C169-20BE-4DD7-B307-C165E43225B0}"/>
                  </a:ext>
                </a:extLst>
              </p:cNvPr>
              <p:cNvSpPr/>
              <p:nvPr/>
            </p:nvSpPr>
            <p:spPr>
              <a:xfrm>
                <a:off x="2717500" y="816050"/>
                <a:ext cx="434300" cy="77162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0865" extrusionOk="0">
                    <a:moveTo>
                      <a:pt x="1485" y="1"/>
                    </a:moveTo>
                    <a:cubicBezTo>
                      <a:pt x="503" y="571"/>
                      <a:pt x="1" y="6141"/>
                      <a:pt x="92" y="7054"/>
                    </a:cubicBezTo>
                    <a:cubicBezTo>
                      <a:pt x="161" y="7967"/>
                      <a:pt x="8150" y="24583"/>
                      <a:pt x="11208" y="28487"/>
                    </a:cubicBezTo>
                    <a:cubicBezTo>
                      <a:pt x="12701" y="30377"/>
                      <a:pt x="14194" y="30865"/>
                      <a:pt x="15336" y="30865"/>
                    </a:cubicBezTo>
                    <a:cubicBezTo>
                      <a:pt x="16552" y="30865"/>
                      <a:pt x="17371" y="30313"/>
                      <a:pt x="17371" y="30313"/>
                    </a:cubicBezTo>
                    <a:lnTo>
                      <a:pt x="17371" y="30313"/>
                    </a:lnTo>
                    <a:cubicBezTo>
                      <a:pt x="17194" y="30362"/>
                      <a:pt x="16937" y="30402"/>
                      <a:pt x="16643" y="30402"/>
                    </a:cubicBezTo>
                    <a:cubicBezTo>
                      <a:pt x="15839" y="30402"/>
                      <a:pt x="14750" y="30099"/>
                      <a:pt x="14198" y="28829"/>
                    </a:cubicBezTo>
                    <a:cubicBezTo>
                      <a:pt x="13628" y="27459"/>
                      <a:pt x="14107" y="26044"/>
                      <a:pt x="14929" y="25223"/>
                    </a:cubicBezTo>
                    <a:cubicBezTo>
                      <a:pt x="10158" y="18558"/>
                      <a:pt x="1485" y="1"/>
                      <a:pt x="1485" y="1"/>
                    </a:cubicBezTo>
                    <a:close/>
                  </a:path>
                </a:pathLst>
              </a:custGeom>
              <a:solidFill>
                <a:srgbClr val="6363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540;p8">
                <a:extLst>
                  <a:ext uri="{FF2B5EF4-FFF2-40B4-BE49-F238E27FC236}">
                    <a16:creationId xmlns:a16="http://schemas.microsoft.com/office/drawing/2014/main" xmlns="" id="{E36CC001-07A2-469A-82B7-D6ACD90AC5FC}"/>
                  </a:ext>
                </a:extLst>
              </p:cNvPr>
              <p:cNvSpPr/>
              <p:nvPr/>
            </p:nvSpPr>
            <p:spPr>
              <a:xfrm>
                <a:off x="2717500" y="816050"/>
                <a:ext cx="434300" cy="771625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0865" extrusionOk="0">
                    <a:moveTo>
                      <a:pt x="1485" y="1"/>
                    </a:moveTo>
                    <a:cubicBezTo>
                      <a:pt x="503" y="571"/>
                      <a:pt x="1" y="6141"/>
                      <a:pt x="92" y="7054"/>
                    </a:cubicBezTo>
                    <a:cubicBezTo>
                      <a:pt x="161" y="7967"/>
                      <a:pt x="8150" y="24583"/>
                      <a:pt x="11208" y="28487"/>
                    </a:cubicBezTo>
                    <a:cubicBezTo>
                      <a:pt x="12701" y="30377"/>
                      <a:pt x="14194" y="30865"/>
                      <a:pt x="15336" y="30865"/>
                    </a:cubicBezTo>
                    <a:cubicBezTo>
                      <a:pt x="16552" y="30865"/>
                      <a:pt x="17371" y="30313"/>
                      <a:pt x="17371" y="30313"/>
                    </a:cubicBezTo>
                    <a:lnTo>
                      <a:pt x="17371" y="30313"/>
                    </a:lnTo>
                    <a:cubicBezTo>
                      <a:pt x="17194" y="30362"/>
                      <a:pt x="16937" y="30402"/>
                      <a:pt x="16643" y="30402"/>
                    </a:cubicBezTo>
                    <a:cubicBezTo>
                      <a:pt x="15839" y="30402"/>
                      <a:pt x="14750" y="30099"/>
                      <a:pt x="14198" y="28829"/>
                    </a:cubicBezTo>
                    <a:cubicBezTo>
                      <a:pt x="13628" y="27459"/>
                      <a:pt x="14107" y="26044"/>
                      <a:pt x="14929" y="25223"/>
                    </a:cubicBezTo>
                    <a:cubicBezTo>
                      <a:pt x="10158" y="18558"/>
                      <a:pt x="1485" y="1"/>
                      <a:pt x="1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541;p8">
                <a:extLst>
                  <a:ext uri="{FF2B5EF4-FFF2-40B4-BE49-F238E27FC236}">
                    <a16:creationId xmlns:a16="http://schemas.microsoft.com/office/drawing/2014/main" xmlns="" id="{9F68CB8D-A44B-4612-B8F4-9D2ECA2FD50E}"/>
                  </a:ext>
                </a:extLst>
              </p:cNvPr>
              <p:cNvSpPr/>
              <p:nvPr/>
            </p:nvSpPr>
            <p:spPr>
              <a:xfrm>
                <a:off x="2717500" y="816050"/>
                <a:ext cx="434300" cy="80975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32390" fill="none" extrusionOk="0">
                    <a:moveTo>
                      <a:pt x="17371" y="30313"/>
                    </a:moveTo>
                    <a:cubicBezTo>
                      <a:pt x="17371" y="30313"/>
                      <a:pt x="14290" y="32390"/>
                      <a:pt x="11208" y="28487"/>
                    </a:cubicBezTo>
                    <a:cubicBezTo>
                      <a:pt x="8150" y="24583"/>
                      <a:pt x="161" y="7967"/>
                      <a:pt x="92" y="7054"/>
                    </a:cubicBezTo>
                    <a:cubicBezTo>
                      <a:pt x="1" y="6141"/>
                      <a:pt x="503" y="571"/>
                      <a:pt x="1485" y="1"/>
                    </a:cubicBezTo>
                    <a:cubicBezTo>
                      <a:pt x="1485" y="1"/>
                      <a:pt x="10158" y="18558"/>
                      <a:pt x="14929" y="25223"/>
                    </a:cubicBezTo>
                    <a:cubicBezTo>
                      <a:pt x="14107" y="26044"/>
                      <a:pt x="13628" y="27459"/>
                      <a:pt x="14198" y="28829"/>
                    </a:cubicBezTo>
                    <a:cubicBezTo>
                      <a:pt x="14952" y="30564"/>
                      <a:pt x="16709" y="30495"/>
                      <a:pt x="17371" y="30313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542;p8">
                <a:extLst>
                  <a:ext uri="{FF2B5EF4-FFF2-40B4-BE49-F238E27FC236}">
                    <a16:creationId xmlns:a16="http://schemas.microsoft.com/office/drawing/2014/main" xmlns="" id="{8B299632-4DA3-40C7-8CDC-4F85D74ADE0D}"/>
                  </a:ext>
                </a:extLst>
              </p:cNvPr>
              <p:cNvSpPr/>
              <p:nvPr/>
            </p:nvSpPr>
            <p:spPr>
              <a:xfrm>
                <a:off x="2923500" y="767300"/>
                <a:ext cx="368675" cy="282875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11315" extrusionOk="0">
                    <a:moveTo>
                      <a:pt x="10764" y="0"/>
                    </a:moveTo>
                    <a:cubicBezTo>
                      <a:pt x="10607" y="0"/>
                      <a:pt x="10448" y="26"/>
                      <a:pt x="10295" y="79"/>
                    </a:cubicBezTo>
                    <a:cubicBezTo>
                      <a:pt x="6392" y="1403"/>
                      <a:pt x="2717" y="3252"/>
                      <a:pt x="960" y="4188"/>
                    </a:cubicBezTo>
                    <a:cubicBezTo>
                      <a:pt x="298" y="4553"/>
                      <a:pt x="1" y="5329"/>
                      <a:pt x="275" y="6014"/>
                    </a:cubicBezTo>
                    <a:cubicBezTo>
                      <a:pt x="1119" y="8113"/>
                      <a:pt x="2055" y="9711"/>
                      <a:pt x="2649" y="10647"/>
                    </a:cubicBezTo>
                    <a:cubicBezTo>
                      <a:pt x="2918" y="11068"/>
                      <a:pt x="3386" y="11315"/>
                      <a:pt x="3879" y="11315"/>
                    </a:cubicBezTo>
                    <a:cubicBezTo>
                      <a:pt x="4054" y="11315"/>
                      <a:pt x="4232" y="11284"/>
                      <a:pt x="4406" y="11218"/>
                    </a:cubicBezTo>
                    <a:cubicBezTo>
                      <a:pt x="9496" y="9232"/>
                      <a:pt x="12464" y="7543"/>
                      <a:pt x="13902" y="6630"/>
                    </a:cubicBezTo>
                    <a:cubicBezTo>
                      <a:pt x="14518" y="6219"/>
                      <a:pt x="14746" y="5420"/>
                      <a:pt x="14404" y="4735"/>
                    </a:cubicBezTo>
                    <a:cubicBezTo>
                      <a:pt x="13491" y="2886"/>
                      <a:pt x="12555" y="1448"/>
                      <a:pt x="11939" y="604"/>
                    </a:cubicBezTo>
                    <a:cubicBezTo>
                      <a:pt x="11667" y="214"/>
                      <a:pt x="11220" y="0"/>
                      <a:pt x="107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543;p8">
                <a:extLst>
                  <a:ext uri="{FF2B5EF4-FFF2-40B4-BE49-F238E27FC236}">
                    <a16:creationId xmlns:a16="http://schemas.microsoft.com/office/drawing/2014/main" xmlns="" id="{82947631-33D2-4F2B-81E7-44DD5AF6D72A}"/>
                  </a:ext>
                </a:extLst>
              </p:cNvPr>
              <p:cNvSpPr/>
              <p:nvPr/>
            </p:nvSpPr>
            <p:spPr>
              <a:xfrm>
                <a:off x="2923500" y="764125"/>
                <a:ext cx="368675" cy="289900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11596" fill="none" extrusionOk="0">
                    <a:moveTo>
                      <a:pt x="960" y="4315"/>
                    </a:moveTo>
                    <a:cubicBezTo>
                      <a:pt x="2717" y="3379"/>
                      <a:pt x="6392" y="1530"/>
                      <a:pt x="10295" y="206"/>
                    </a:cubicBezTo>
                    <a:cubicBezTo>
                      <a:pt x="10889" y="1"/>
                      <a:pt x="11573" y="206"/>
                      <a:pt x="11939" y="731"/>
                    </a:cubicBezTo>
                    <a:cubicBezTo>
                      <a:pt x="12555" y="1575"/>
                      <a:pt x="13491" y="3013"/>
                      <a:pt x="14404" y="4862"/>
                    </a:cubicBezTo>
                    <a:cubicBezTo>
                      <a:pt x="14746" y="5547"/>
                      <a:pt x="14518" y="6346"/>
                      <a:pt x="13902" y="6757"/>
                    </a:cubicBezTo>
                    <a:cubicBezTo>
                      <a:pt x="12464" y="7670"/>
                      <a:pt x="9496" y="9359"/>
                      <a:pt x="4406" y="11345"/>
                    </a:cubicBezTo>
                    <a:cubicBezTo>
                      <a:pt x="3744" y="11596"/>
                      <a:pt x="3014" y="11345"/>
                      <a:pt x="2649" y="10774"/>
                    </a:cubicBezTo>
                    <a:cubicBezTo>
                      <a:pt x="2055" y="9838"/>
                      <a:pt x="1119" y="8240"/>
                      <a:pt x="275" y="6141"/>
                    </a:cubicBezTo>
                    <a:cubicBezTo>
                      <a:pt x="1" y="5456"/>
                      <a:pt x="298" y="4680"/>
                      <a:pt x="960" y="4315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544;p8">
                <a:extLst>
                  <a:ext uri="{FF2B5EF4-FFF2-40B4-BE49-F238E27FC236}">
                    <a16:creationId xmlns:a16="http://schemas.microsoft.com/office/drawing/2014/main" xmlns="" id="{3EF814E4-7348-4718-B7B3-F735A39DD71A}"/>
                  </a:ext>
                </a:extLst>
              </p:cNvPr>
              <p:cNvSpPr/>
              <p:nvPr/>
            </p:nvSpPr>
            <p:spPr>
              <a:xfrm>
                <a:off x="3033075" y="1218925"/>
                <a:ext cx="544400" cy="364500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14580" extrusionOk="0">
                    <a:moveTo>
                      <a:pt x="21776" y="0"/>
                    </a:moveTo>
                    <a:cubicBezTo>
                      <a:pt x="21775" y="1"/>
                      <a:pt x="7533" y="6072"/>
                      <a:pt x="5136" y="6985"/>
                    </a:cubicBezTo>
                    <a:cubicBezTo>
                      <a:pt x="2717" y="7875"/>
                      <a:pt x="0" y="8971"/>
                      <a:pt x="868" y="12075"/>
                    </a:cubicBezTo>
                    <a:cubicBezTo>
                      <a:pt x="1418" y="14031"/>
                      <a:pt x="2180" y="14580"/>
                      <a:pt x="3078" y="14580"/>
                    </a:cubicBezTo>
                    <a:cubicBezTo>
                      <a:pt x="3594" y="14580"/>
                      <a:pt x="4156" y="14398"/>
                      <a:pt x="4748" y="14198"/>
                    </a:cubicBezTo>
                    <a:cubicBezTo>
                      <a:pt x="6346" y="13673"/>
                      <a:pt x="20726" y="6574"/>
                      <a:pt x="20908" y="6437"/>
                    </a:cubicBezTo>
                    <a:cubicBezTo>
                      <a:pt x="21091" y="6300"/>
                      <a:pt x="21365" y="5570"/>
                      <a:pt x="21274" y="5433"/>
                    </a:cubicBezTo>
                    <a:cubicBezTo>
                      <a:pt x="21273" y="5432"/>
                      <a:pt x="21271" y="5431"/>
                      <a:pt x="21268" y="5431"/>
                    </a:cubicBezTo>
                    <a:cubicBezTo>
                      <a:pt x="20916" y="5431"/>
                      <a:pt x="5633" y="13195"/>
                      <a:pt x="4999" y="13422"/>
                    </a:cubicBezTo>
                    <a:cubicBezTo>
                      <a:pt x="4758" y="13508"/>
                      <a:pt x="4413" y="13581"/>
                      <a:pt x="4044" y="13581"/>
                    </a:cubicBezTo>
                    <a:cubicBezTo>
                      <a:pt x="3437" y="13581"/>
                      <a:pt x="2766" y="13382"/>
                      <a:pt x="2397" y="12714"/>
                    </a:cubicBezTo>
                    <a:cubicBezTo>
                      <a:pt x="1826" y="11618"/>
                      <a:pt x="2055" y="10021"/>
                      <a:pt x="2990" y="9564"/>
                    </a:cubicBezTo>
                    <a:cubicBezTo>
                      <a:pt x="3926" y="9108"/>
                      <a:pt x="21228" y="1347"/>
                      <a:pt x="21410" y="1027"/>
                    </a:cubicBezTo>
                    <a:cubicBezTo>
                      <a:pt x="21593" y="708"/>
                      <a:pt x="21776" y="0"/>
                      <a:pt x="217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545;p8">
                <a:extLst>
                  <a:ext uri="{FF2B5EF4-FFF2-40B4-BE49-F238E27FC236}">
                    <a16:creationId xmlns:a16="http://schemas.microsoft.com/office/drawing/2014/main" xmlns="" id="{D4FA3776-15B8-4209-8FB4-599689277E30}"/>
                  </a:ext>
                </a:extLst>
              </p:cNvPr>
              <p:cNvSpPr/>
              <p:nvPr/>
            </p:nvSpPr>
            <p:spPr>
              <a:xfrm>
                <a:off x="3033075" y="1218925"/>
                <a:ext cx="544400" cy="378925"/>
              </a:xfrm>
              <a:custGeom>
                <a:avLst/>
                <a:gdLst/>
                <a:ahLst/>
                <a:cxnLst/>
                <a:rect l="l" t="t" r="r" b="b"/>
                <a:pathLst>
                  <a:path w="21776" h="15157" fill="none" extrusionOk="0">
                    <a:moveTo>
                      <a:pt x="21776" y="0"/>
                    </a:moveTo>
                    <a:cubicBezTo>
                      <a:pt x="21776" y="0"/>
                      <a:pt x="21593" y="708"/>
                      <a:pt x="21410" y="1027"/>
                    </a:cubicBezTo>
                    <a:cubicBezTo>
                      <a:pt x="21228" y="1347"/>
                      <a:pt x="3926" y="9108"/>
                      <a:pt x="2990" y="9564"/>
                    </a:cubicBezTo>
                    <a:cubicBezTo>
                      <a:pt x="2055" y="10021"/>
                      <a:pt x="1826" y="11618"/>
                      <a:pt x="2397" y="12714"/>
                    </a:cubicBezTo>
                    <a:cubicBezTo>
                      <a:pt x="2990" y="13787"/>
                      <a:pt x="4360" y="13650"/>
                      <a:pt x="4999" y="13422"/>
                    </a:cubicBezTo>
                    <a:cubicBezTo>
                      <a:pt x="5638" y="13193"/>
                      <a:pt x="21182" y="5296"/>
                      <a:pt x="21274" y="5433"/>
                    </a:cubicBezTo>
                    <a:cubicBezTo>
                      <a:pt x="21365" y="5570"/>
                      <a:pt x="21091" y="6300"/>
                      <a:pt x="20908" y="6437"/>
                    </a:cubicBezTo>
                    <a:cubicBezTo>
                      <a:pt x="20726" y="6574"/>
                      <a:pt x="6346" y="13673"/>
                      <a:pt x="4748" y="14198"/>
                    </a:cubicBezTo>
                    <a:cubicBezTo>
                      <a:pt x="3127" y="14745"/>
                      <a:pt x="1735" y="15156"/>
                      <a:pt x="868" y="12075"/>
                    </a:cubicBezTo>
                    <a:cubicBezTo>
                      <a:pt x="0" y="8971"/>
                      <a:pt x="2717" y="7875"/>
                      <a:pt x="5136" y="6985"/>
                    </a:cubicBezTo>
                    <a:cubicBezTo>
                      <a:pt x="7533" y="6072"/>
                      <a:pt x="21776" y="0"/>
                      <a:pt x="21776" y="0"/>
                    </a:cubicBez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" name="Google Shape;546;p8">
              <a:extLst>
                <a:ext uri="{FF2B5EF4-FFF2-40B4-BE49-F238E27FC236}">
                  <a16:creationId xmlns:a16="http://schemas.microsoft.com/office/drawing/2014/main" xmlns="" id="{0403EED7-E3F3-4E9F-B9D5-62CCB1903AB3}"/>
                </a:ext>
              </a:extLst>
            </p:cNvPr>
            <p:cNvGrpSpPr/>
            <p:nvPr/>
          </p:nvGrpSpPr>
          <p:grpSpPr>
            <a:xfrm rot="-4464100">
              <a:off x="8035207" y="200684"/>
              <a:ext cx="791149" cy="956779"/>
              <a:chOff x="7835500" y="333075"/>
              <a:chExt cx="791125" cy="956750"/>
            </a:xfrm>
          </p:grpSpPr>
          <p:sp>
            <p:nvSpPr>
              <p:cNvPr id="107" name="Google Shape;547;p8">
                <a:extLst>
                  <a:ext uri="{FF2B5EF4-FFF2-40B4-BE49-F238E27FC236}">
                    <a16:creationId xmlns:a16="http://schemas.microsoft.com/office/drawing/2014/main" xmlns="" id="{A822CC59-9DDE-421C-8B41-1E14923AB8AD}"/>
                  </a:ext>
                </a:extLst>
              </p:cNvPr>
              <p:cNvSpPr/>
              <p:nvPr/>
            </p:nvSpPr>
            <p:spPr>
              <a:xfrm>
                <a:off x="7835500" y="1181025"/>
                <a:ext cx="94375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4352" extrusionOk="0">
                    <a:moveTo>
                      <a:pt x="2193" y="0"/>
                    </a:moveTo>
                    <a:lnTo>
                      <a:pt x="1830" y="610"/>
                    </a:lnTo>
                    <a:lnTo>
                      <a:pt x="495" y="2917"/>
                    </a:lnTo>
                    <a:lnTo>
                      <a:pt x="133" y="3527"/>
                    </a:lnTo>
                    <a:cubicBezTo>
                      <a:pt x="1" y="3741"/>
                      <a:pt x="34" y="4005"/>
                      <a:pt x="215" y="4186"/>
                    </a:cubicBezTo>
                    <a:cubicBezTo>
                      <a:pt x="314" y="4285"/>
                      <a:pt x="462" y="4351"/>
                      <a:pt x="594" y="4351"/>
                    </a:cubicBezTo>
                    <a:cubicBezTo>
                      <a:pt x="742" y="4351"/>
                      <a:pt x="907" y="4285"/>
                      <a:pt x="1006" y="4153"/>
                    </a:cubicBezTo>
                    <a:lnTo>
                      <a:pt x="3198" y="1615"/>
                    </a:lnTo>
                    <a:lnTo>
                      <a:pt x="3775" y="940"/>
                    </a:lnTo>
                    <a:lnTo>
                      <a:pt x="2951" y="445"/>
                    </a:lnTo>
                    <a:lnTo>
                      <a:pt x="21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548;p8">
                <a:extLst>
                  <a:ext uri="{FF2B5EF4-FFF2-40B4-BE49-F238E27FC236}">
                    <a16:creationId xmlns:a16="http://schemas.microsoft.com/office/drawing/2014/main" xmlns="" id="{A9ADA721-A20B-4667-AAD7-85185D4A6B98}"/>
                  </a:ext>
                </a:extLst>
              </p:cNvPr>
              <p:cNvSpPr/>
              <p:nvPr/>
            </p:nvSpPr>
            <p:spPr>
              <a:xfrm>
                <a:off x="7867225" y="1019100"/>
                <a:ext cx="207700" cy="205250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210" extrusionOk="0">
                    <a:moveTo>
                      <a:pt x="2077" y="0"/>
                    </a:moveTo>
                    <a:cubicBezTo>
                      <a:pt x="2077" y="0"/>
                      <a:pt x="1929" y="264"/>
                      <a:pt x="1698" y="758"/>
                    </a:cubicBezTo>
                    <a:cubicBezTo>
                      <a:pt x="1286" y="1632"/>
                      <a:pt x="627" y="3197"/>
                      <a:pt x="182" y="4961"/>
                    </a:cubicBezTo>
                    <a:cubicBezTo>
                      <a:pt x="1" y="5703"/>
                      <a:pt x="149" y="6477"/>
                      <a:pt x="561" y="7087"/>
                    </a:cubicBezTo>
                    <a:cubicBezTo>
                      <a:pt x="693" y="7252"/>
                      <a:pt x="825" y="7417"/>
                      <a:pt x="990" y="7565"/>
                    </a:cubicBezTo>
                    <a:cubicBezTo>
                      <a:pt x="1006" y="7581"/>
                      <a:pt x="1023" y="7598"/>
                      <a:pt x="1039" y="7614"/>
                    </a:cubicBezTo>
                    <a:cubicBezTo>
                      <a:pt x="1056" y="7614"/>
                      <a:pt x="1072" y="7631"/>
                      <a:pt x="1089" y="7631"/>
                    </a:cubicBezTo>
                    <a:cubicBezTo>
                      <a:pt x="1336" y="7845"/>
                      <a:pt x="1616" y="7993"/>
                      <a:pt x="1929" y="8092"/>
                    </a:cubicBezTo>
                    <a:cubicBezTo>
                      <a:pt x="2176" y="8170"/>
                      <a:pt x="2435" y="8209"/>
                      <a:pt x="2697" y="8209"/>
                    </a:cubicBezTo>
                    <a:cubicBezTo>
                      <a:pt x="3152" y="8209"/>
                      <a:pt x="3614" y="8092"/>
                      <a:pt x="4022" y="7862"/>
                    </a:cubicBezTo>
                    <a:cubicBezTo>
                      <a:pt x="5044" y="7285"/>
                      <a:pt x="6461" y="6395"/>
                      <a:pt x="7714" y="5373"/>
                    </a:cubicBezTo>
                    <a:cubicBezTo>
                      <a:pt x="7928" y="5208"/>
                      <a:pt x="8126" y="5043"/>
                      <a:pt x="8307" y="4878"/>
                    </a:cubicBezTo>
                    <a:cubicBezTo>
                      <a:pt x="8307" y="4878"/>
                      <a:pt x="7236" y="4368"/>
                      <a:pt x="5819" y="3379"/>
                    </a:cubicBezTo>
                    <a:cubicBezTo>
                      <a:pt x="4648" y="2571"/>
                      <a:pt x="3264" y="1417"/>
                      <a:pt x="20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549;p8">
                <a:extLst>
                  <a:ext uri="{FF2B5EF4-FFF2-40B4-BE49-F238E27FC236}">
                    <a16:creationId xmlns:a16="http://schemas.microsoft.com/office/drawing/2014/main" xmlns="" id="{4F0BB082-322A-468A-BCD6-97D72196E282}"/>
                  </a:ext>
                </a:extLst>
              </p:cNvPr>
              <p:cNvSpPr/>
              <p:nvPr/>
            </p:nvSpPr>
            <p:spPr>
              <a:xfrm>
                <a:off x="7867225" y="1019100"/>
                <a:ext cx="207700" cy="207675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307" fill="none" extrusionOk="0">
                    <a:moveTo>
                      <a:pt x="8307" y="4878"/>
                    </a:moveTo>
                    <a:cubicBezTo>
                      <a:pt x="8126" y="5043"/>
                      <a:pt x="7928" y="5208"/>
                      <a:pt x="7714" y="5373"/>
                    </a:cubicBezTo>
                    <a:cubicBezTo>
                      <a:pt x="6461" y="6395"/>
                      <a:pt x="5044" y="7285"/>
                      <a:pt x="4022" y="7862"/>
                    </a:cubicBezTo>
                    <a:cubicBezTo>
                      <a:pt x="3379" y="8224"/>
                      <a:pt x="2605" y="8307"/>
                      <a:pt x="1929" y="8092"/>
                    </a:cubicBezTo>
                    <a:cubicBezTo>
                      <a:pt x="1616" y="7993"/>
                      <a:pt x="1336" y="7845"/>
                      <a:pt x="1089" y="7631"/>
                    </a:cubicBezTo>
                    <a:cubicBezTo>
                      <a:pt x="1072" y="7631"/>
                      <a:pt x="1056" y="7614"/>
                      <a:pt x="1039" y="7614"/>
                    </a:cubicBezTo>
                    <a:cubicBezTo>
                      <a:pt x="1023" y="7598"/>
                      <a:pt x="1006" y="7581"/>
                      <a:pt x="990" y="7565"/>
                    </a:cubicBezTo>
                    <a:cubicBezTo>
                      <a:pt x="825" y="7417"/>
                      <a:pt x="693" y="7252"/>
                      <a:pt x="561" y="7087"/>
                    </a:cubicBezTo>
                    <a:cubicBezTo>
                      <a:pt x="149" y="6477"/>
                      <a:pt x="1" y="5703"/>
                      <a:pt x="182" y="4961"/>
                    </a:cubicBezTo>
                    <a:cubicBezTo>
                      <a:pt x="627" y="3197"/>
                      <a:pt x="1286" y="1632"/>
                      <a:pt x="1698" y="758"/>
                    </a:cubicBezTo>
                    <a:cubicBezTo>
                      <a:pt x="1929" y="264"/>
                      <a:pt x="2077" y="0"/>
                      <a:pt x="2077" y="0"/>
                    </a:cubicBezTo>
                    <a:cubicBezTo>
                      <a:pt x="3264" y="1417"/>
                      <a:pt x="4648" y="2571"/>
                      <a:pt x="5819" y="3379"/>
                    </a:cubicBezTo>
                    <a:cubicBezTo>
                      <a:pt x="7236" y="4368"/>
                      <a:pt x="8307" y="4878"/>
                      <a:pt x="8307" y="4878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550;p8">
                <a:extLst>
                  <a:ext uri="{FF2B5EF4-FFF2-40B4-BE49-F238E27FC236}">
                    <a16:creationId xmlns:a16="http://schemas.microsoft.com/office/drawing/2014/main" xmlns="" id="{A2151189-66D2-4B48-8C1B-6AAAA51A2432}"/>
                  </a:ext>
                </a:extLst>
              </p:cNvPr>
              <p:cNvSpPr/>
              <p:nvPr/>
            </p:nvSpPr>
            <p:spPr>
              <a:xfrm>
                <a:off x="8374025" y="538250"/>
                <a:ext cx="252600" cy="39822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29" extrusionOk="0">
                    <a:moveTo>
                      <a:pt x="7120" y="1"/>
                    </a:moveTo>
                    <a:lnTo>
                      <a:pt x="6296" y="1863"/>
                    </a:lnTo>
                    <a:cubicBezTo>
                      <a:pt x="6296" y="1863"/>
                      <a:pt x="6675" y="2061"/>
                      <a:pt x="7022" y="2341"/>
                    </a:cubicBezTo>
                    <a:cubicBezTo>
                      <a:pt x="7384" y="2638"/>
                      <a:pt x="7714" y="3000"/>
                      <a:pt x="7598" y="3330"/>
                    </a:cubicBezTo>
                    <a:cubicBezTo>
                      <a:pt x="7384" y="3973"/>
                      <a:pt x="1" y="15015"/>
                      <a:pt x="182" y="15394"/>
                    </a:cubicBezTo>
                    <a:cubicBezTo>
                      <a:pt x="345" y="15735"/>
                      <a:pt x="1200" y="15929"/>
                      <a:pt x="1599" y="15929"/>
                    </a:cubicBezTo>
                    <a:cubicBezTo>
                      <a:pt x="1644" y="15929"/>
                      <a:pt x="1683" y="15926"/>
                      <a:pt x="1715" y="15921"/>
                    </a:cubicBezTo>
                    <a:cubicBezTo>
                      <a:pt x="2011" y="15872"/>
                      <a:pt x="10104" y="3396"/>
                      <a:pt x="10021" y="2654"/>
                    </a:cubicBezTo>
                    <a:cubicBezTo>
                      <a:pt x="9955" y="2094"/>
                      <a:pt x="8307" y="841"/>
                      <a:pt x="7516" y="281"/>
                    </a:cubicBezTo>
                    <a:cubicBezTo>
                      <a:pt x="7285" y="116"/>
                      <a:pt x="7120" y="1"/>
                      <a:pt x="71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551;p8">
                <a:extLst>
                  <a:ext uri="{FF2B5EF4-FFF2-40B4-BE49-F238E27FC236}">
                    <a16:creationId xmlns:a16="http://schemas.microsoft.com/office/drawing/2014/main" xmlns="" id="{D8764203-11DC-4675-AE98-C27DBCA8D444}"/>
                  </a:ext>
                </a:extLst>
              </p:cNvPr>
              <p:cNvSpPr/>
              <p:nvPr/>
            </p:nvSpPr>
            <p:spPr>
              <a:xfrm>
                <a:off x="8374025" y="538250"/>
                <a:ext cx="252600" cy="399275"/>
              </a:xfrm>
              <a:custGeom>
                <a:avLst/>
                <a:gdLst/>
                <a:ahLst/>
                <a:cxnLst/>
                <a:rect l="l" t="t" r="r" b="b"/>
                <a:pathLst>
                  <a:path w="10104" h="15971" fill="none" extrusionOk="0">
                    <a:moveTo>
                      <a:pt x="10021" y="2654"/>
                    </a:moveTo>
                    <a:cubicBezTo>
                      <a:pt x="10104" y="3396"/>
                      <a:pt x="2011" y="15872"/>
                      <a:pt x="1715" y="15921"/>
                    </a:cubicBezTo>
                    <a:cubicBezTo>
                      <a:pt x="1401" y="15971"/>
                      <a:pt x="363" y="15773"/>
                      <a:pt x="182" y="15394"/>
                    </a:cubicBezTo>
                    <a:cubicBezTo>
                      <a:pt x="1" y="15015"/>
                      <a:pt x="7384" y="3973"/>
                      <a:pt x="7598" y="3330"/>
                    </a:cubicBezTo>
                    <a:cubicBezTo>
                      <a:pt x="7714" y="3000"/>
                      <a:pt x="7384" y="2638"/>
                      <a:pt x="7022" y="2341"/>
                    </a:cubicBezTo>
                    <a:cubicBezTo>
                      <a:pt x="6675" y="2061"/>
                      <a:pt x="6296" y="1863"/>
                      <a:pt x="6296" y="1863"/>
                    </a:cubicBezTo>
                    <a:lnTo>
                      <a:pt x="7120" y="1"/>
                    </a:lnTo>
                    <a:cubicBezTo>
                      <a:pt x="7120" y="1"/>
                      <a:pt x="7285" y="116"/>
                      <a:pt x="7516" y="281"/>
                    </a:cubicBezTo>
                    <a:cubicBezTo>
                      <a:pt x="8307" y="841"/>
                      <a:pt x="9955" y="2094"/>
                      <a:pt x="10021" y="2654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552;p8">
                <a:extLst>
                  <a:ext uri="{FF2B5EF4-FFF2-40B4-BE49-F238E27FC236}">
                    <a16:creationId xmlns:a16="http://schemas.microsoft.com/office/drawing/2014/main" xmlns="" id="{C7857A0C-413F-4C3A-8F28-0FAB4CE20D21}"/>
                  </a:ext>
                </a:extLst>
              </p:cNvPr>
              <p:cNvSpPr/>
              <p:nvPr/>
            </p:nvSpPr>
            <p:spPr>
              <a:xfrm>
                <a:off x="7897725" y="597175"/>
                <a:ext cx="513000" cy="561675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467" extrusionOk="0">
                    <a:moveTo>
                      <a:pt x="11290" y="0"/>
                    </a:moveTo>
                    <a:cubicBezTo>
                      <a:pt x="11290" y="0"/>
                      <a:pt x="11043" y="281"/>
                      <a:pt x="10631" y="792"/>
                    </a:cubicBezTo>
                    <a:cubicBezTo>
                      <a:pt x="8917" y="2852"/>
                      <a:pt x="4236" y="8801"/>
                      <a:pt x="248" y="16037"/>
                    </a:cubicBezTo>
                    <a:cubicBezTo>
                      <a:pt x="0" y="16482"/>
                      <a:pt x="33" y="17058"/>
                      <a:pt x="346" y="17470"/>
                    </a:cubicBezTo>
                    <a:cubicBezTo>
                      <a:pt x="396" y="17520"/>
                      <a:pt x="445" y="17569"/>
                      <a:pt x="478" y="17635"/>
                    </a:cubicBezTo>
                    <a:cubicBezTo>
                      <a:pt x="1121" y="18426"/>
                      <a:pt x="2242" y="19629"/>
                      <a:pt x="3956" y="20800"/>
                    </a:cubicBezTo>
                    <a:cubicBezTo>
                      <a:pt x="4698" y="21310"/>
                      <a:pt x="5538" y="21805"/>
                      <a:pt x="6494" y="22250"/>
                    </a:cubicBezTo>
                    <a:cubicBezTo>
                      <a:pt x="6560" y="22283"/>
                      <a:pt x="6626" y="22316"/>
                      <a:pt x="6692" y="22349"/>
                    </a:cubicBezTo>
                    <a:cubicBezTo>
                      <a:pt x="6866" y="22428"/>
                      <a:pt x="7052" y="22466"/>
                      <a:pt x="7238" y="22466"/>
                    </a:cubicBezTo>
                    <a:cubicBezTo>
                      <a:pt x="7594" y="22466"/>
                      <a:pt x="7948" y="22323"/>
                      <a:pt x="8208" y="22052"/>
                    </a:cubicBezTo>
                    <a:cubicBezTo>
                      <a:pt x="10136" y="19992"/>
                      <a:pt x="16069" y="13515"/>
                      <a:pt x="19959" y="7763"/>
                    </a:cubicBezTo>
                    <a:cubicBezTo>
                      <a:pt x="20157" y="7483"/>
                      <a:pt x="20338" y="7203"/>
                      <a:pt x="20519" y="6939"/>
                    </a:cubicBezTo>
                    <a:lnTo>
                      <a:pt x="17124" y="4384"/>
                    </a:lnTo>
                    <a:lnTo>
                      <a:pt x="1129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553;p8">
                <a:extLst>
                  <a:ext uri="{FF2B5EF4-FFF2-40B4-BE49-F238E27FC236}">
                    <a16:creationId xmlns:a16="http://schemas.microsoft.com/office/drawing/2014/main" xmlns="" id="{5CEC8884-CE3E-45DA-B620-FA585372D1C6}"/>
                  </a:ext>
                </a:extLst>
              </p:cNvPr>
              <p:cNvSpPr/>
              <p:nvPr/>
            </p:nvSpPr>
            <p:spPr>
              <a:xfrm>
                <a:off x="7897725" y="597175"/>
                <a:ext cx="513000" cy="564500"/>
              </a:xfrm>
              <a:custGeom>
                <a:avLst/>
                <a:gdLst/>
                <a:ahLst/>
                <a:cxnLst/>
                <a:rect l="l" t="t" r="r" b="b"/>
                <a:pathLst>
                  <a:path w="20520" h="22580" fill="none" extrusionOk="0">
                    <a:moveTo>
                      <a:pt x="20519" y="6939"/>
                    </a:moveTo>
                    <a:cubicBezTo>
                      <a:pt x="20338" y="7203"/>
                      <a:pt x="20157" y="7483"/>
                      <a:pt x="19959" y="7763"/>
                    </a:cubicBezTo>
                    <a:cubicBezTo>
                      <a:pt x="16069" y="13515"/>
                      <a:pt x="10136" y="19992"/>
                      <a:pt x="8208" y="22052"/>
                    </a:cubicBezTo>
                    <a:cubicBezTo>
                      <a:pt x="7812" y="22464"/>
                      <a:pt x="7203" y="22580"/>
                      <a:pt x="6692" y="22349"/>
                    </a:cubicBezTo>
                    <a:cubicBezTo>
                      <a:pt x="6626" y="22316"/>
                      <a:pt x="6560" y="22283"/>
                      <a:pt x="6494" y="22250"/>
                    </a:cubicBezTo>
                    <a:cubicBezTo>
                      <a:pt x="5538" y="21805"/>
                      <a:pt x="4698" y="21310"/>
                      <a:pt x="3956" y="20800"/>
                    </a:cubicBezTo>
                    <a:cubicBezTo>
                      <a:pt x="2242" y="19629"/>
                      <a:pt x="1121" y="18426"/>
                      <a:pt x="478" y="17635"/>
                    </a:cubicBezTo>
                    <a:cubicBezTo>
                      <a:pt x="445" y="17569"/>
                      <a:pt x="396" y="17520"/>
                      <a:pt x="346" y="17470"/>
                    </a:cubicBezTo>
                    <a:cubicBezTo>
                      <a:pt x="33" y="17058"/>
                      <a:pt x="0" y="16482"/>
                      <a:pt x="248" y="16037"/>
                    </a:cubicBezTo>
                    <a:cubicBezTo>
                      <a:pt x="4236" y="8801"/>
                      <a:pt x="8917" y="2852"/>
                      <a:pt x="10631" y="792"/>
                    </a:cubicBezTo>
                    <a:cubicBezTo>
                      <a:pt x="11043" y="281"/>
                      <a:pt x="11290" y="0"/>
                      <a:pt x="11290" y="0"/>
                    </a:cubicBezTo>
                    <a:lnTo>
                      <a:pt x="17124" y="4384"/>
                    </a:ln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554;p8">
                <a:extLst>
                  <a:ext uri="{FF2B5EF4-FFF2-40B4-BE49-F238E27FC236}">
                    <a16:creationId xmlns:a16="http://schemas.microsoft.com/office/drawing/2014/main" xmlns="" id="{4F2A3C09-A98E-48D1-9E3B-09C06A887044}"/>
                  </a:ext>
                </a:extLst>
              </p:cNvPr>
              <p:cNvSpPr/>
              <p:nvPr/>
            </p:nvSpPr>
            <p:spPr>
              <a:xfrm>
                <a:off x="8408225" y="339700"/>
                <a:ext cx="181725" cy="185400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416" extrusionOk="0">
                    <a:moveTo>
                      <a:pt x="3643" y="1"/>
                    </a:moveTo>
                    <a:cubicBezTo>
                      <a:pt x="2878" y="1"/>
                      <a:pt x="2114" y="268"/>
                      <a:pt x="1500" y="806"/>
                    </a:cubicBezTo>
                    <a:cubicBezTo>
                      <a:pt x="1270" y="1004"/>
                      <a:pt x="1039" y="1202"/>
                      <a:pt x="841" y="1400"/>
                    </a:cubicBezTo>
                    <a:cubicBezTo>
                      <a:pt x="792" y="1449"/>
                      <a:pt x="742" y="1499"/>
                      <a:pt x="693" y="1532"/>
                    </a:cubicBezTo>
                    <a:cubicBezTo>
                      <a:pt x="281" y="1927"/>
                      <a:pt x="1" y="2207"/>
                      <a:pt x="1" y="2207"/>
                    </a:cubicBezTo>
                    <a:cubicBezTo>
                      <a:pt x="248" y="2339"/>
                      <a:pt x="495" y="2504"/>
                      <a:pt x="742" y="2685"/>
                    </a:cubicBezTo>
                    <a:cubicBezTo>
                      <a:pt x="2885" y="4251"/>
                      <a:pt x="5126" y="7415"/>
                      <a:pt x="5126" y="7415"/>
                    </a:cubicBezTo>
                    <a:cubicBezTo>
                      <a:pt x="5472" y="6871"/>
                      <a:pt x="5785" y="6311"/>
                      <a:pt x="6066" y="5800"/>
                    </a:cubicBezTo>
                    <a:cubicBezTo>
                      <a:pt x="6263" y="5438"/>
                      <a:pt x="6445" y="5091"/>
                      <a:pt x="6609" y="4778"/>
                    </a:cubicBezTo>
                    <a:cubicBezTo>
                      <a:pt x="7269" y="3427"/>
                      <a:pt x="6956" y="1779"/>
                      <a:pt x="5802" y="823"/>
                    </a:cubicBezTo>
                    <a:cubicBezTo>
                      <a:pt x="5785" y="790"/>
                      <a:pt x="5752" y="773"/>
                      <a:pt x="5719" y="740"/>
                    </a:cubicBezTo>
                    <a:cubicBezTo>
                      <a:pt x="5114" y="248"/>
                      <a:pt x="4378" y="1"/>
                      <a:pt x="36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555;p8">
                <a:extLst>
                  <a:ext uri="{FF2B5EF4-FFF2-40B4-BE49-F238E27FC236}">
                    <a16:creationId xmlns:a16="http://schemas.microsoft.com/office/drawing/2014/main" xmlns="" id="{2EB29CC0-CA0A-4B42-A8B0-F4CA1D548B88}"/>
                  </a:ext>
                </a:extLst>
              </p:cNvPr>
              <p:cNvSpPr/>
              <p:nvPr/>
            </p:nvSpPr>
            <p:spPr>
              <a:xfrm>
                <a:off x="8408225" y="333075"/>
                <a:ext cx="181725" cy="192025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7681" fill="none" extrusionOk="0">
                    <a:moveTo>
                      <a:pt x="6609" y="5043"/>
                    </a:moveTo>
                    <a:cubicBezTo>
                      <a:pt x="6445" y="5356"/>
                      <a:pt x="6263" y="5703"/>
                      <a:pt x="6066" y="6065"/>
                    </a:cubicBezTo>
                    <a:cubicBezTo>
                      <a:pt x="5785" y="6576"/>
                      <a:pt x="5472" y="7136"/>
                      <a:pt x="5126" y="7680"/>
                    </a:cubicBezTo>
                    <a:cubicBezTo>
                      <a:pt x="5126" y="7680"/>
                      <a:pt x="2885" y="4516"/>
                      <a:pt x="742" y="2950"/>
                    </a:cubicBezTo>
                    <a:cubicBezTo>
                      <a:pt x="495" y="2769"/>
                      <a:pt x="248" y="2604"/>
                      <a:pt x="1" y="2472"/>
                    </a:cubicBezTo>
                    <a:cubicBezTo>
                      <a:pt x="1" y="2472"/>
                      <a:pt x="281" y="2192"/>
                      <a:pt x="693" y="1797"/>
                    </a:cubicBezTo>
                    <a:cubicBezTo>
                      <a:pt x="742" y="1764"/>
                      <a:pt x="792" y="1714"/>
                      <a:pt x="841" y="1665"/>
                    </a:cubicBezTo>
                    <a:cubicBezTo>
                      <a:pt x="1039" y="1467"/>
                      <a:pt x="1270" y="1269"/>
                      <a:pt x="1500" y="1071"/>
                    </a:cubicBezTo>
                    <a:cubicBezTo>
                      <a:pt x="2703" y="17"/>
                      <a:pt x="4483" y="0"/>
                      <a:pt x="5719" y="1005"/>
                    </a:cubicBezTo>
                    <a:cubicBezTo>
                      <a:pt x="5752" y="1038"/>
                      <a:pt x="5785" y="1055"/>
                      <a:pt x="5802" y="1088"/>
                    </a:cubicBezTo>
                    <a:cubicBezTo>
                      <a:pt x="6956" y="2044"/>
                      <a:pt x="7269" y="3692"/>
                      <a:pt x="6609" y="5043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556;p8">
                <a:extLst>
                  <a:ext uri="{FF2B5EF4-FFF2-40B4-BE49-F238E27FC236}">
                    <a16:creationId xmlns:a16="http://schemas.microsoft.com/office/drawing/2014/main" xmlns="" id="{9CC8480A-8AAD-473A-8A38-443EFEE9D7FB}"/>
                  </a:ext>
                </a:extLst>
              </p:cNvPr>
              <p:cNvSpPr/>
              <p:nvPr/>
            </p:nvSpPr>
            <p:spPr>
              <a:xfrm>
                <a:off x="8157700" y="374175"/>
                <a:ext cx="407125" cy="421625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6865" extrusionOk="0">
                    <a:moveTo>
                      <a:pt x="10494" y="1"/>
                    </a:moveTo>
                    <a:cubicBezTo>
                      <a:pt x="6157" y="1"/>
                      <a:pt x="2439" y="5612"/>
                      <a:pt x="34" y="9333"/>
                    </a:cubicBezTo>
                    <a:cubicBezTo>
                      <a:pt x="1" y="9398"/>
                      <a:pt x="67" y="9530"/>
                      <a:pt x="232" y="9712"/>
                    </a:cubicBezTo>
                    <a:cubicBezTo>
                      <a:pt x="973" y="10585"/>
                      <a:pt x="3709" y="12761"/>
                      <a:pt x="6115" y="14475"/>
                    </a:cubicBezTo>
                    <a:cubicBezTo>
                      <a:pt x="7533" y="15480"/>
                      <a:pt x="8835" y="16337"/>
                      <a:pt x="9560" y="16683"/>
                    </a:cubicBezTo>
                    <a:cubicBezTo>
                      <a:pt x="9807" y="16815"/>
                      <a:pt x="9989" y="16864"/>
                      <a:pt x="10087" y="16864"/>
                    </a:cubicBezTo>
                    <a:cubicBezTo>
                      <a:pt x="10714" y="16848"/>
                      <a:pt x="14274" y="13024"/>
                      <a:pt x="15675" y="8904"/>
                    </a:cubicBezTo>
                    <a:cubicBezTo>
                      <a:pt x="15905" y="8228"/>
                      <a:pt x="16087" y="7536"/>
                      <a:pt x="16169" y="6844"/>
                    </a:cubicBezTo>
                    <a:cubicBezTo>
                      <a:pt x="16284" y="6020"/>
                      <a:pt x="16268" y="5196"/>
                      <a:pt x="16087" y="4421"/>
                    </a:cubicBezTo>
                    <a:cubicBezTo>
                      <a:pt x="15806" y="3185"/>
                      <a:pt x="15114" y="2048"/>
                      <a:pt x="13812" y="1141"/>
                    </a:cubicBezTo>
                    <a:cubicBezTo>
                      <a:pt x="12807" y="433"/>
                      <a:pt x="11818" y="87"/>
                      <a:pt x="10862" y="21"/>
                    </a:cubicBezTo>
                    <a:cubicBezTo>
                      <a:pt x="10796" y="4"/>
                      <a:pt x="10747" y="4"/>
                      <a:pt x="10681" y="4"/>
                    </a:cubicBezTo>
                    <a:cubicBezTo>
                      <a:pt x="10618" y="2"/>
                      <a:pt x="10556" y="1"/>
                      <a:pt x="104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557;p8">
                <a:extLst>
                  <a:ext uri="{FF2B5EF4-FFF2-40B4-BE49-F238E27FC236}">
                    <a16:creationId xmlns:a16="http://schemas.microsoft.com/office/drawing/2014/main" xmlns="" id="{5221F21D-8C9D-4124-878A-F18F300BCDA1}"/>
                  </a:ext>
                </a:extLst>
              </p:cNvPr>
              <p:cNvSpPr/>
              <p:nvPr/>
            </p:nvSpPr>
            <p:spPr>
              <a:xfrm>
                <a:off x="8157700" y="370150"/>
                <a:ext cx="407125" cy="425650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7026" fill="none" extrusionOk="0">
                    <a:moveTo>
                      <a:pt x="16169" y="7005"/>
                    </a:moveTo>
                    <a:cubicBezTo>
                      <a:pt x="16087" y="7697"/>
                      <a:pt x="15905" y="8389"/>
                      <a:pt x="15675" y="9065"/>
                    </a:cubicBezTo>
                    <a:cubicBezTo>
                      <a:pt x="14274" y="13185"/>
                      <a:pt x="10714" y="17009"/>
                      <a:pt x="10087" y="17025"/>
                    </a:cubicBezTo>
                    <a:cubicBezTo>
                      <a:pt x="9989" y="17025"/>
                      <a:pt x="9807" y="16976"/>
                      <a:pt x="9560" y="16844"/>
                    </a:cubicBezTo>
                    <a:cubicBezTo>
                      <a:pt x="8835" y="16498"/>
                      <a:pt x="7533" y="15641"/>
                      <a:pt x="6115" y="14636"/>
                    </a:cubicBezTo>
                    <a:cubicBezTo>
                      <a:pt x="3709" y="12922"/>
                      <a:pt x="973" y="10746"/>
                      <a:pt x="232" y="9873"/>
                    </a:cubicBezTo>
                    <a:cubicBezTo>
                      <a:pt x="67" y="9691"/>
                      <a:pt x="1" y="9559"/>
                      <a:pt x="34" y="9494"/>
                    </a:cubicBezTo>
                    <a:cubicBezTo>
                      <a:pt x="2473" y="5719"/>
                      <a:pt x="6264" y="0"/>
                      <a:pt x="10681" y="165"/>
                    </a:cubicBezTo>
                    <a:cubicBezTo>
                      <a:pt x="10747" y="165"/>
                      <a:pt x="10796" y="165"/>
                      <a:pt x="10862" y="182"/>
                    </a:cubicBezTo>
                    <a:cubicBezTo>
                      <a:pt x="11818" y="248"/>
                      <a:pt x="12807" y="594"/>
                      <a:pt x="13812" y="1302"/>
                    </a:cubicBezTo>
                    <a:cubicBezTo>
                      <a:pt x="15114" y="2209"/>
                      <a:pt x="15806" y="3346"/>
                      <a:pt x="16087" y="4582"/>
                    </a:cubicBezTo>
                    <a:cubicBezTo>
                      <a:pt x="16268" y="5357"/>
                      <a:pt x="16284" y="6181"/>
                      <a:pt x="16169" y="7005"/>
                    </a:cubicBezTo>
                    <a:close/>
                  </a:path>
                </a:pathLst>
              </a:custGeom>
              <a:noFill/>
              <a:ln w="111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558;p8">
                <a:extLst>
                  <a:ext uri="{FF2B5EF4-FFF2-40B4-BE49-F238E27FC236}">
                    <a16:creationId xmlns:a16="http://schemas.microsoft.com/office/drawing/2014/main" xmlns="" id="{BCAEB92B-6B92-4455-BEB6-8ECAFF47E16D}"/>
                  </a:ext>
                </a:extLst>
              </p:cNvPr>
              <p:cNvSpPr/>
              <p:nvPr/>
            </p:nvSpPr>
            <p:spPr>
              <a:xfrm>
                <a:off x="7835500" y="339700"/>
                <a:ext cx="791125" cy="950125"/>
              </a:xfrm>
              <a:custGeom>
                <a:avLst/>
                <a:gdLst/>
                <a:ahLst/>
                <a:cxnLst/>
                <a:rect l="l" t="t" r="r" b="b"/>
                <a:pathLst>
                  <a:path w="31645" h="38005" extrusionOk="0">
                    <a:moveTo>
                      <a:pt x="26552" y="1"/>
                    </a:moveTo>
                    <a:cubicBezTo>
                      <a:pt x="25787" y="1"/>
                      <a:pt x="25023" y="268"/>
                      <a:pt x="24409" y="806"/>
                    </a:cubicBezTo>
                    <a:cubicBezTo>
                      <a:pt x="24179" y="1004"/>
                      <a:pt x="23948" y="1202"/>
                      <a:pt x="23750" y="1400"/>
                    </a:cubicBezTo>
                    <a:cubicBezTo>
                      <a:pt x="23684" y="1383"/>
                      <a:pt x="23635" y="1383"/>
                      <a:pt x="23569" y="1383"/>
                    </a:cubicBezTo>
                    <a:cubicBezTo>
                      <a:pt x="23585" y="1433"/>
                      <a:pt x="23585" y="1482"/>
                      <a:pt x="23602" y="1532"/>
                    </a:cubicBezTo>
                    <a:cubicBezTo>
                      <a:pt x="23651" y="1911"/>
                      <a:pt x="23668" y="2306"/>
                      <a:pt x="23651" y="2685"/>
                    </a:cubicBezTo>
                    <a:cubicBezTo>
                      <a:pt x="23618" y="3921"/>
                      <a:pt x="23305" y="5157"/>
                      <a:pt x="22942" y="6344"/>
                    </a:cubicBezTo>
                    <a:cubicBezTo>
                      <a:pt x="22085" y="9212"/>
                      <a:pt x="20981" y="12014"/>
                      <a:pt x="19613" y="14683"/>
                    </a:cubicBezTo>
                    <a:cubicBezTo>
                      <a:pt x="19416" y="15079"/>
                      <a:pt x="19218" y="15458"/>
                      <a:pt x="19003" y="15854"/>
                    </a:cubicBezTo>
                    <a:cubicBezTo>
                      <a:pt x="16218" y="21029"/>
                      <a:pt x="12526" y="25726"/>
                      <a:pt x="8142" y="29648"/>
                    </a:cubicBezTo>
                    <a:cubicBezTo>
                      <a:pt x="7796" y="29961"/>
                      <a:pt x="7450" y="30258"/>
                      <a:pt x="7088" y="30555"/>
                    </a:cubicBezTo>
                    <a:cubicBezTo>
                      <a:pt x="6873" y="30736"/>
                      <a:pt x="6659" y="30917"/>
                      <a:pt x="6445" y="31099"/>
                    </a:cubicBezTo>
                    <a:cubicBezTo>
                      <a:pt x="5275" y="32104"/>
                      <a:pt x="4072" y="33076"/>
                      <a:pt x="2951" y="34098"/>
                    </a:cubicBezTo>
                    <a:cubicBezTo>
                      <a:pt x="2720" y="34312"/>
                      <a:pt x="2489" y="34527"/>
                      <a:pt x="2259" y="34741"/>
                    </a:cubicBezTo>
                    <a:cubicBezTo>
                      <a:pt x="1649" y="35318"/>
                      <a:pt x="1056" y="35928"/>
                      <a:pt x="495" y="36570"/>
                    </a:cubicBezTo>
                    <a:lnTo>
                      <a:pt x="133" y="37180"/>
                    </a:lnTo>
                    <a:cubicBezTo>
                      <a:pt x="1" y="37394"/>
                      <a:pt x="34" y="37658"/>
                      <a:pt x="215" y="37839"/>
                    </a:cubicBezTo>
                    <a:cubicBezTo>
                      <a:pt x="314" y="37938"/>
                      <a:pt x="462" y="38004"/>
                      <a:pt x="594" y="38004"/>
                    </a:cubicBezTo>
                    <a:cubicBezTo>
                      <a:pt x="742" y="38004"/>
                      <a:pt x="907" y="37938"/>
                      <a:pt x="1006" y="37806"/>
                    </a:cubicBezTo>
                    <a:lnTo>
                      <a:pt x="3198" y="35268"/>
                    </a:lnTo>
                    <a:cubicBezTo>
                      <a:pt x="3445" y="35346"/>
                      <a:pt x="3704" y="35385"/>
                      <a:pt x="3966" y="35385"/>
                    </a:cubicBezTo>
                    <a:cubicBezTo>
                      <a:pt x="4421" y="35385"/>
                      <a:pt x="4883" y="35268"/>
                      <a:pt x="5291" y="35038"/>
                    </a:cubicBezTo>
                    <a:cubicBezTo>
                      <a:pt x="6313" y="34461"/>
                      <a:pt x="7730" y="33571"/>
                      <a:pt x="8983" y="32549"/>
                    </a:cubicBezTo>
                    <a:cubicBezTo>
                      <a:pt x="9049" y="32582"/>
                      <a:pt x="9115" y="32615"/>
                      <a:pt x="9181" y="32648"/>
                    </a:cubicBezTo>
                    <a:cubicBezTo>
                      <a:pt x="9355" y="32727"/>
                      <a:pt x="9541" y="32765"/>
                      <a:pt x="9727" y="32765"/>
                    </a:cubicBezTo>
                    <a:cubicBezTo>
                      <a:pt x="10083" y="32765"/>
                      <a:pt x="10437" y="32622"/>
                      <a:pt x="10697" y="32351"/>
                    </a:cubicBezTo>
                    <a:cubicBezTo>
                      <a:pt x="12625" y="30291"/>
                      <a:pt x="18558" y="23814"/>
                      <a:pt x="22448" y="18062"/>
                    </a:cubicBezTo>
                    <a:cubicBezTo>
                      <a:pt x="22695" y="18194"/>
                      <a:pt x="22877" y="18243"/>
                      <a:pt x="22975" y="18243"/>
                    </a:cubicBezTo>
                    <a:cubicBezTo>
                      <a:pt x="23602" y="18227"/>
                      <a:pt x="27162" y="14403"/>
                      <a:pt x="28563" y="10283"/>
                    </a:cubicBezTo>
                    <a:cubicBezTo>
                      <a:pt x="28925" y="10580"/>
                      <a:pt x="29255" y="10942"/>
                      <a:pt x="29139" y="11272"/>
                    </a:cubicBezTo>
                    <a:cubicBezTo>
                      <a:pt x="28925" y="11915"/>
                      <a:pt x="21542" y="22957"/>
                      <a:pt x="21723" y="23336"/>
                    </a:cubicBezTo>
                    <a:cubicBezTo>
                      <a:pt x="21886" y="23677"/>
                      <a:pt x="22741" y="23871"/>
                      <a:pt x="23140" y="23871"/>
                    </a:cubicBezTo>
                    <a:cubicBezTo>
                      <a:pt x="23185" y="23871"/>
                      <a:pt x="23224" y="23868"/>
                      <a:pt x="23256" y="23863"/>
                    </a:cubicBezTo>
                    <a:cubicBezTo>
                      <a:pt x="23552" y="23814"/>
                      <a:pt x="31645" y="11338"/>
                      <a:pt x="31562" y="10596"/>
                    </a:cubicBezTo>
                    <a:cubicBezTo>
                      <a:pt x="31496" y="10036"/>
                      <a:pt x="29848" y="8783"/>
                      <a:pt x="29057" y="8223"/>
                    </a:cubicBezTo>
                    <a:cubicBezTo>
                      <a:pt x="29172" y="7399"/>
                      <a:pt x="29156" y="6575"/>
                      <a:pt x="28975" y="5800"/>
                    </a:cubicBezTo>
                    <a:cubicBezTo>
                      <a:pt x="29172" y="5438"/>
                      <a:pt x="29354" y="5091"/>
                      <a:pt x="29518" y="4778"/>
                    </a:cubicBezTo>
                    <a:cubicBezTo>
                      <a:pt x="30178" y="3427"/>
                      <a:pt x="29865" y="1779"/>
                      <a:pt x="28711" y="823"/>
                    </a:cubicBezTo>
                    <a:cubicBezTo>
                      <a:pt x="28694" y="790"/>
                      <a:pt x="28661" y="773"/>
                      <a:pt x="28628" y="740"/>
                    </a:cubicBezTo>
                    <a:cubicBezTo>
                      <a:pt x="28023" y="248"/>
                      <a:pt x="27287" y="1"/>
                      <a:pt x="26552" y="1"/>
                    </a:cubicBezTo>
                    <a:close/>
                  </a:path>
                </a:pathLst>
              </a:custGeom>
              <a:solidFill>
                <a:srgbClr val="505F9E">
                  <a:alpha val="225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67" name="Google Shape;2367;p46"/>
          <p:cNvGrpSpPr/>
          <p:nvPr/>
        </p:nvGrpSpPr>
        <p:grpSpPr>
          <a:xfrm>
            <a:off x="2257376" y="584243"/>
            <a:ext cx="874861" cy="757967"/>
            <a:chOff x="636425" y="1093375"/>
            <a:chExt cx="1007750" cy="873100"/>
          </a:xfrm>
        </p:grpSpPr>
        <p:sp>
          <p:nvSpPr>
            <p:cNvPr id="2368" name="Google Shape;2368;p46"/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extrusionOk="0">
                  <a:moveTo>
                    <a:pt x="1" y="1"/>
                  </a:moveTo>
                  <a:lnTo>
                    <a:pt x="937" y="10363"/>
                  </a:ln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46"/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fill="none" extrusionOk="0">
                  <a:moveTo>
                    <a:pt x="937" y="10363"/>
                  </a:move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46"/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extrusionOk="0">
                  <a:moveTo>
                    <a:pt x="40310" y="1"/>
                  </a:moveTo>
                  <a:lnTo>
                    <a:pt x="0" y="14563"/>
                  </a:lnTo>
                  <a:lnTo>
                    <a:pt x="7920" y="19996"/>
                  </a:lnTo>
                  <a:lnTo>
                    <a:pt x="403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46"/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lnTo>
                    <a:pt x="26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46"/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fill="none" extrusionOk="0">
                  <a:moveTo>
                    <a:pt x="40310" y="1"/>
                  </a:moveTo>
                  <a:lnTo>
                    <a:pt x="7920" y="19996"/>
                  </a:lnTo>
                  <a:lnTo>
                    <a:pt x="0" y="14563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46"/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fill="none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46"/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extrusionOk="0">
                  <a:moveTo>
                    <a:pt x="32390" y="1"/>
                  </a:moveTo>
                  <a:lnTo>
                    <a:pt x="0" y="19996"/>
                  </a:ln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46"/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fill="none" extrusionOk="0">
                  <a:moveTo>
                    <a:pt x="0" y="19996"/>
                  </a:move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DA644C-0CA5-4C48-AFAC-D6E1A1AF8BE6}"/>
              </a:ext>
            </a:extLst>
          </p:cNvPr>
          <p:cNvSpPr txBox="1"/>
          <p:nvPr/>
        </p:nvSpPr>
        <p:spPr>
          <a:xfrm flipH="1">
            <a:off x="2886389" y="2254189"/>
            <a:ext cx="641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chemeClr val="accent5"/>
                </a:solidFill>
              </a:rPr>
              <a:t>KHỞI ĐỘNG</a:t>
            </a:r>
          </a:p>
        </p:txBody>
      </p:sp>
      <p:grpSp>
        <p:nvGrpSpPr>
          <p:cNvPr id="260" name="Google Shape;3068;p68">
            <a:extLst>
              <a:ext uri="{FF2B5EF4-FFF2-40B4-BE49-F238E27FC236}">
                <a16:creationId xmlns:a16="http://schemas.microsoft.com/office/drawing/2014/main" xmlns="" id="{364F007F-97AE-453F-B3E3-8C4D4EA11876}"/>
              </a:ext>
            </a:extLst>
          </p:cNvPr>
          <p:cNvGrpSpPr/>
          <p:nvPr/>
        </p:nvGrpSpPr>
        <p:grpSpPr>
          <a:xfrm>
            <a:off x="5932650" y="3514119"/>
            <a:ext cx="3992645" cy="3254989"/>
            <a:chOff x="4755039" y="2281911"/>
            <a:chExt cx="2498153" cy="2036610"/>
          </a:xfrm>
        </p:grpSpPr>
        <p:sp>
          <p:nvSpPr>
            <p:cNvPr id="261" name="Google Shape;3069;p68">
              <a:extLst>
                <a:ext uri="{FF2B5EF4-FFF2-40B4-BE49-F238E27FC236}">
                  <a16:creationId xmlns:a16="http://schemas.microsoft.com/office/drawing/2014/main" xmlns="" id="{F7FCC670-BB9A-41E6-ADF5-3CD8C12E414E}"/>
                </a:ext>
              </a:extLst>
            </p:cNvPr>
            <p:cNvSpPr/>
            <p:nvPr/>
          </p:nvSpPr>
          <p:spPr>
            <a:xfrm>
              <a:off x="4911260" y="3001448"/>
              <a:ext cx="575495" cy="499272"/>
            </a:xfrm>
            <a:custGeom>
              <a:avLst/>
              <a:gdLst/>
              <a:ahLst/>
              <a:cxnLst/>
              <a:rect l="l" t="t" r="r" b="b"/>
              <a:pathLst>
                <a:path w="35946" h="31185" extrusionOk="0">
                  <a:moveTo>
                    <a:pt x="23391" y="0"/>
                  </a:moveTo>
                  <a:cubicBezTo>
                    <a:pt x="16480" y="0"/>
                    <a:pt x="8490" y="4923"/>
                    <a:pt x="4549" y="10090"/>
                  </a:cubicBezTo>
                  <a:cubicBezTo>
                    <a:pt x="758" y="15068"/>
                    <a:pt x="0" y="22797"/>
                    <a:pt x="4285" y="27396"/>
                  </a:cubicBezTo>
                  <a:cubicBezTo>
                    <a:pt x="6788" y="30081"/>
                    <a:pt x="10432" y="31184"/>
                    <a:pt x="14168" y="31184"/>
                  </a:cubicBezTo>
                  <a:cubicBezTo>
                    <a:pt x="16164" y="31184"/>
                    <a:pt x="18186" y="30869"/>
                    <a:pt x="20074" y="30313"/>
                  </a:cubicBezTo>
                  <a:cubicBezTo>
                    <a:pt x="24920" y="28862"/>
                    <a:pt x="29452" y="25978"/>
                    <a:pt x="32254" y="21759"/>
                  </a:cubicBezTo>
                  <a:cubicBezTo>
                    <a:pt x="35055" y="17523"/>
                    <a:pt x="35945" y="11936"/>
                    <a:pt x="33984" y="7256"/>
                  </a:cubicBezTo>
                  <a:cubicBezTo>
                    <a:pt x="31786" y="2011"/>
                    <a:pt x="27809" y="0"/>
                    <a:pt x="23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070;p68">
              <a:extLst>
                <a:ext uri="{FF2B5EF4-FFF2-40B4-BE49-F238E27FC236}">
                  <a16:creationId xmlns:a16="http://schemas.microsoft.com/office/drawing/2014/main" xmlns="" id="{23143FD0-9AF0-44EA-9E17-CCE34D18C0C9}"/>
                </a:ext>
              </a:extLst>
            </p:cNvPr>
            <p:cNvSpPr/>
            <p:nvPr/>
          </p:nvSpPr>
          <p:spPr>
            <a:xfrm>
              <a:off x="6779007" y="4078400"/>
              <a:ext cx="224300" cy="228783"/>
            </a:xfrm>
            <a:custGeom>
              <a:avLst/>
              <a:gdLst/>
              <a:ahLst/>
              <a:cxnLst/>
              <a:rect l="l" t="t" r="r" b="b"/>
              <a:pathLst>
                <a:path w="14010" h="14290" extrusionOk="0">
                  <a:moveTo>
                    <a:pt x="9477" y="0"/>
                  </a:moveTo>
                  <a:lnTo>
                    <a:pt x="5670" y="3247"/>
                  </a:lnTo>
                  <a:lnTo>
                    <a:pt x="825" y="1945"/>
                  </a:lnTo>
                  <a:lnTo>
                    <a:pt x="2736" y="6576"/>
                  </a:lnTo>
                  <a:lnTo>
                    <a:pt x="1" y="10762"/>
                  </a:lnTo>
                  <a:lnTo>
                    <a:pt x="1" y="10762"/>
                  </a:lnTo>
                  <a:lnTo>
                    <a:pt x="4994" y="10383"/>
                  </a:lnTo>
                  <a:lnTo>
                    <a:pt x="8142" y="14289"/>
                  </a:lnTo>
                  <a:lnTo>
                    <a:pt x="9329" y="9411"/>
                  </a:lnTo>
                  <a:lnTo>
                    <a:pt x="14010" y="7631"/>
                  </a:lnTo>
                  <a:lnTo>
                    <a:pt x="9741" y="4994"/>
                  </a:lnTo>
                  <a:lnTo>
                    <a:pt x="94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071;p68">
              <a:extLst>
                <a:ext uri="{FF2B5EF4-FFF2-40B4-BE49-F238E27FC236}">
                  <a16:creationId xmlns:a16="http://schemas.microsoft.com/office/drawing/2014/main" xmlns="" id="{38A7E144-97CA-4A72-8B15-EAD019397646}"/>
                </a:ext>
              </a:extLst>
            </p:cNvPr>
            <p:cNvSpPr/>
            <p:nvPr/>
          </p:nvSpPr>
          <p:spPr>
            <a:xfrm>
              <a:off x="7026795" y="3247442"/>
              <a:ext cx="75743" cy="79169"/>
            </a:xfrm>
            <a:custGeom>
              <a:avLst/>
              <a:gdLst/>
              <a:ahLst/>
              <a:cxnLst/>
              <a:rect l="l" t="t" r="r" b="b"/>
              <a:pathLst>
                <a:path w="4731" h="4945" extrusionOk="0">
                  <a:moveTo>
                    <a:pt x="1747" y="0"/>
                  </a:moveTo>
                  <a:lnTo>
                    <a:pt x="1533" y="1714"/>
                  </a:lnTo>
                  <a:lnTo>
                    <a:pt x="0" y="2506"/>
                  </a:lnTo>
                  <a:lnTo>
                    <a:pt x="1566" y="3247"/>
                  </a:lnTo>
                  <a:lnTo>
                    <a:pt x="1846" y="4945"/>
                  </a:lnTo>
                  <a:lnTo>
                    <a:pt x="3033" y="3692"/>
                  </a:lnTo>
                  <a:lnTo>
                    <a:pt x="4731" y="3939"/>
                  </a:lnTo>
                  <a:lnTo>
                    <a:pt x="3906" y="2423"/>
                  </a:lnTo>
                  <a:lnTo>
                    <a:pt x="4681" y="890"/>
                  </a:lnTo>
                  <a:lnTo>
                    <a:pt x="2984" y="120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072;p68">
              <a:extLst>
                <a:ext uri="{FF2B5EF4-FFF2-40B4-BE49-F238E27FC236}">
                  <a16:creationId xmlns:a16="http://schemas.microsoft.com/office/drawing/2014/main" xmlns="" id="{B0628615-6980-42FD-8B92-D3F82E59C6E5}"/>
                </a:ext>
              </a:extLst>
            </p:cNvPr>
            <p:cNvSpPr/>
            <p:nvPr/>
          </p:nvSpPr>
          <p:spPr>
            <a:xfrm>
              <a:off x="4924709" y="3750654"/>
              <a:ext cx="216647" cy="227470"/>
            </a:xfrm>
            <a:custGeom>
              <a:avLst/>
              <a:gdLst/>
              <a:ahLst/>
              <a:cxnLst/>
              <a:rect l="l" t="t" r="r" b="b"/>
              <a:pathLst>
                <a:path w="13532" h="14208" extrusionOk="0">
                  <a:moveTo>
                    <a:pt x="5176" y="1"/>
                  </a:moveTo>
                  <a:lnTo>
                    <a:pt x="4451" y="4912"/>
                  </a:lnTo>
                  <a:lnTo>
                    <a:pt x="1" y="7088"/>
                  </a:lnTo>
                  <a:lnTo>
                    <a:pt x="4451" y="9296"/>
                  </a:lnTo>
                  <a:lnTo>
                    <a:pt x="5143" y="14207"/>
                  </a:lnTo>
                  <a:lnTo>
                    <a:pt x="8620" y="10664"/>
                  </a:lnTo>
                  <a:lnTo>
                    <a:pt x="13499" y="11521"/>
                  </a:lnTo>
                  <a:lnTo>
                    <a:pt x="11208" y="7121"/>
                  </a:lnTo>
                  <a:lnTo>
                    <a:pt x="13532" y="2737"/>
                  </a:lnTo>
                  <a:lnTo>
                    <a:pt x="13532" y="2737"/>
                  </a:lnTo>
                  <a:lnTo>
                    <a:pt x="8637" y="3561"/>
                  </a:lnTo>
                  <a:lnTo>
                    <a:pt x="5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073;p68">
              <a:extLst>
                <a:ext uri="{FF2B5EF4-FFF2-40B4-BE49-F238E27FC236}">
                  <a16:creationId xmlns:a16="http://schemas.microsoft.com/office/drawing/2014/main" xmlns="" id="{9426476C-A199-4137-BB13-1E436FC2D621}"/>
                </a:ext>
              </a:extLst>
            </p:cNvPr>
            <p:cNvSpPr/>
            <p:nvPr/>
          </p:nvSpPr>
          <p:spPr>
            <a:xfrm>
              <a:off x="5314468" y="3578343"/>
              <a:ext cx="69932" cy="70476"/>
            </a:xfrm>
            <a:custGeom>
              <a:avLst/>
              <a:gdLst/>
              <a:ahLst/>
              <a:cxnLst/>
              <a:rect l="l" t="t" r="r" b="b"/>
              <a:pathLst>
                <a:path w="4368" h="4402" extrusionOk="0">
                  <a:moveTo>
                    <a:pt x="3033" y="1"/>
                  </a:moveTo>
                  <a:lnTo>
                    <a:pt x="1813" y="973"/>
                  </a:lnTo>
                  <a:lnTo>
                    <a:pt x="330" y="528"/>
                  </a:lnTo>
                  <a:lnTo>
                    <a:pt x="890" y="1978"/>
                  </a:lnTo>
                  <a:lnTo>
                    <a:pt x="0" y="3247"/>
                  </a:lnTo>
                  <a:lnTo>
                    <a:pt x="1550" y="3181"/>
                  </a:lnTo>
                  <a:lnTo>
                    <a:pt x="2489" y="4401"/>
                  </a:lnTo>
                  <a:lnTo>
                    <a:pt x="2901" y="2918"/>
                  </a:lnTo>
                  <a:lnTo>
                    <a:pt x="4368" y="2390"/>
                  </a:lnTo>
                  <a:lnTo>
                    <a:pt x="3066" y="1550"/>
                  </a:lnTo>
                  <a:lnTo>
                    <a:pt x="30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074;p68">
              <a:extLst>
                <a:ext uri="{FF2B5EF4-FFF2-40B4-BE49-F238E27FC236}">
                  <a16:creationId xmlns:a16="http://schemas.microsoft.com/office/drawing/2014/main" xmlns="" id="{9283AF75-FCFB-4D08-ACB2-E7EB4E19E99F}"/>
                </a:ext>
              </a:extLst>
            </p:cNvPr>
            <p:cNvSpPr/>
            <p:nvPr/>
          </p:nvSpPr>
          <p:spPr>
            <a:xfrm>
              <a:off x="6907784" y="2313309"/>
              <a:ext cx="288676" cy="290790"/>
            </a:xfrm>
            <a:custGeom>
              <a:avLst/>
              <a:gdLst/>
              <a:ahLst/>
              <a:cxnLst/>
              <a:rect l="l" t="t" r="r" b="b"/>
              <a:pathLst>
                <a:path w="18031" h="18163" extrusionOk="0">
                  <a:moveTo>
                    <a:pt x="12658" y="0"/>
                  </a:moveTo>
                  <a:lnTo>
                    <a:pt x="7615" y="3939"/>
                  </a:lnTo>
                  <a:lnTo>
                    <a:pt x="1500" y="2028"/>
                  </a:lnTo>
                  <a:lnTo>
                    <a:pt x="3709" y="8027"/>
                  </a:lnTo>
                  <a:lnTo>
                    <a:pt x="0" y="13251"/>
                  </a:lnTo>
                  <a:lnTo>
                    <a:pt x="6395" y="13021"/>
                  </a:lnTo>
                  <a:lnTo>
                    <a:pt x="10202" y="18163"/>
                  </a:lnTo>
                  <a:lnTo>
                    <a:pt x="11966" y="11999"/>
                  </a:lnTo>
                  <a:lnTo>
                    <a:pt x="18031" y="9972"/>
                  </a:lnTo>
                  <a:lnTo>
                    <a:pt x="12724" y="6395"/>
                  </a:lnTo>
                  <a:lnTo>
                    <a:pt x="126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075;p68">
              <a:extLst>
                <a:ext uri="{FF2B5EF4-FFF2-40B4-BE49-F238E27FC236}">
                  <a16:creationId xmlns:a16="http://schemas.microsoft.com/office/drawing/2014/main" xmlns="" id="{8602A241-00D7-48D7-A9D6-F37AE28A3C4F}"/>
                </a:ext>
              </a:extLst>
            </p:cNvPr>
            <p:cNvSpPr/>
            <p:nvPr/>
          </p:nvSpPr>
          <p:spPr>
            <a:xfrm>
              <a:off x="6695092" y="2281911"/>
              <a:ext cx="88679" cy="88663"/>
            </a:xfrm>
            <a:custGeom>
              <a:avLst/>
              <a:gdLst/>
              <a:ahLst/>
              <a:cxnLst/>
              <a:rect l="l" t="t" r="r" b="b"/>
              <a:pathLst>
                <a:path w="5539" h="5538" extrusionOk="0">
                  <a:moveTo>
                    <a:pt x="3099" y="0"/>
                  </a:moveTo>
                  <a:lnTo>
                    <a:pt x="1962" y="1582"/>
                  </a:lnTo>
                  <a:lnTo>
                    <a:pt x="1" y="1549"/>
                  </a:lnTo>
                  <a:lnTo>
                    <a:pt x="1171" y="3132"/>
                  </a:lnTo>
                  <a:lnTo>
                    <a:pt x="512" y="4978"/>
                  </a:lnTo>
                  <a:lnTo>
                    <a:pt x="2374" y="4368"/>
                  </a:lnTo>
                  <a:lnTo>
                    <a:pt x="3940" y="5538"/>
                  </a:lnTo>
                  <a:lnTo>
                    <a:pt x="3923" y="3593"/>
                  </a:lnTo>
                  <a:lnTo>
                    <a:pt x="5538" y="2472"/>
                  </a:lnTo>
                  <a:lnTo>
                    <a:pt x="3676" y="1879"/>
                  </a:lnTo>
                  <a:lnTo>
                    <a:pt x="3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076;p68">
              <a:extLst>
                <a:ext uri="{FF2B5EF4-FFF2-40B4-BE49-F238E27FC236}">
                  <a16:creationId xmlns:a16="http://schemas.microsoft.com/office/drawing/2014/main" xmlns="" id="{59ECB391-8246-435F-ACED-9410FF906D34}"/>
                </a:ext>
              </a:extLst>
            </p:cNvPr>
            <p:cNvSpPr/>
            <p:nvPr/>
          </p:nvSpPr>
          <p:spPr>
            <a:xfrm>
              <a:off x="4870880" y="2766118"/>
              <a:ext cx="226942" cy="230112"/>
            </a:xfrm>
            <a:custGeom>
              <a:avLst/>
              <a:gdLst/>
              <a:ahLst/>
              <a:cxnLst/>
              <a:rect l="l" t="t" r="r" b="b"/>
              <a:pathLst>
                <a:path w="14175" h="14373" extrusionOk="0">
                  <a:moveTo>
                    <a:pt x="4434" y="1"/>
                  </a:moveTo>
                  <a:lnTo>
                    <a:pt x="4269" y="5044"/>
                  </a:lnTo>
                  <a:lnTo>
                    <a:pt x="0" y="7764"/>
                  </a:lnTo>
                  <a:lnTo>
                    <a:pt x="4747" y="9494"/>
                  </a:lnTo>
                  <a:lnTo>
                    <a:pt x="6016" y="14372"/>
                  </a:lnTo>
                  <a:lnTo>
                    <a:pt x="9131" y="10401"/>
                  </a:lnTo>
                  <a:lnTo>
                    <a:pt x="14174" y="10697"/>
                  </a:lnTo>
                  <a:lnTo>
                    <a:pt x="11340" y="6511"/>
                  </a:lnTo>
                  <a:lnTo>
                    <a:pt x="13185" y="1814"/>
                  </a:lnTo>
                  <a:lnTo>
                    <a:pt x="8340" y="3215"/>
                  </a:lnTo>
                  <a:lnTo>
                    <a:pt x="44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077;p68">
              <a:extLst>
                <a:ext uri="{FF2B5EF4-FFF2-40B4-BE49-F238E27FC236}">
                  <a16:creationId xmlns:a16="http://schemas.microsoft.com/office/drawing/2014/main" xmlns="" id="{F8A74A9F-D888-401E-8C5F-627E6CEC9F68}"/>
                </a:ext>
              </a:extLst>
            </p:cNvPr>
            <p:cNvSpPr/>
            <p:nvPr/>
          </p:nvSpPr>
          <p:spPr>
            <a:xfrm>
              <a:off x="5535854" y="2349718"/>
              <a:ext cx="49359" cy="48574"/>
            </a:xfrm>
            <a:custGeom>
              <a:avLst/>
              <a:gdLst/>
              <a:ahLst/>
              <a:cxnLst/>
              <a:rect l="l" t="t" r="r" b="b"/>
              <a:pathLst>
                <a:path w="3083" h="3034" extrusionOk="0">
                  <a:moveTo>
                    <a:pt x="1451" y="1"/>
                  </a:moveTo>
                  <a:lnTo>
                    <a:pt x="1056" y="1006"/>
                  </a:lnTo>
                  <a:lnTo>
                    <a:pt x="1" y="1253"/>
                  </a:lnTo>
                  <a:lnTo>
                    <a:pt x="825" y="1946"/>
                  </a:lnTo>
                  <a:lnTo>
                    <a:pt x="743" y="3033"/>
                  </a:lnTo>
                  <a:lnTo>
                    <a:pt x="1649" y="2440"/>
                  </a:lnTo>
                  <a:lnTo>
                    <a:pt x="2654" y="2869"/>
                  </a:lnTo>
                  <a:lnTo>
                    <a:pt x="2654" y="2869"/>
                  </a:lnTo>
                  <a:lnTo>
                    <a:pt x="2374" y="1814"/>
                  </a:lnTo>
                  <a:lnTo>
                    <a:pt x="3083" y="1006"/>
                  </a:lnTo>
                  <a:lnTo>
                    <a:pt x="2012" y="94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078;p68">
              <a:extLst>
                <a:ext uri="{FF2B5EF4-FFF2-40B4-BE49-F238E27FC236}">
                  <a16:creationId xmlns:a16="http://schemas.microsoft.com/office/drawing/2014/main" xmlns="" id="{7EFD93E0-F297-4241-9816-86B714DC13DC}"/>
                </a:ext>
              </a:extLst>
            </p:cNvPr>
            <p:cNvSpPr/>
            <p:nvPr/>
          </p:nvSpPr>
          <p:spPr>
            <a:xfrm>
              <a:off x="5458024" y="4130645"/>
              <a:ext cx="81283" cy="78913"/>
            </a:xfrm>
            <a:custGeom>
              <a:avLst/>
              <a:gdLst/>
              <a:ahLst/>
              <a:cxnLst/>
              <a:rect l="l" t="t" r="r" b="b"/>
              <a:pathLst>
                <a:path w="5077" h="4929" extrusionOk="0">
                  <a:moveTo>
                    <a:pt x="3956" y="0"/>
                  </a:moveTo>
                  <a:lnTo>
                    <a:pt x="2423" y="923"/>
                  </a:lnTo>
                  <a:lnTo>
                    <a:pt x="808" y="165"/>
                  </a:lnTo>
                  <a:lnTo>
                    <a:pt x="808" y="165"/>
                  </a:lnTo>
                  <a:lnTo>
                    <a:pt x="1203" y="1912"/>
                  </a:lnTo>
                  <a:lnTo>
                    <a:pt x="0" y="3214"/>
                  </a:lnTo>
                  <a:lnTo>
                    <a:pt x="1764" y="3379"/>
                  </a:lnTo>
                  <a:lnTo>
                    <a:pt x="2637" y="4928"/>
                  </a:lnTo>
                  <a:lnTo>
                    <a:pt x="3346" y="3297"/>
                  </a:lnTo>
                  <a:lnTo>
                    <a:pt x="5076" y="2951"/>
                  </a:lnTo>
                  <a:lnTo>
                    <a:pt x="3741" y="1780"/>
                  </a:lnTo>
                  <a:lnTo>
                    <a:pt x="39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079;p68">
              <a:extLst>
                <a:ext uri="{FF2B5EF4-FFF2-40B4-BE49-F238E27FC236}">
                  <a16:creationId xmlns:a16="http://schemas.microsoft.com/office/drawing/2014/main" xmlns="" id="{083560CA-C0AB-4E0F-8926-FB5FC0CC292D}"/>
                </a:ext>
              </a:extLst>
            </p:cNvPr>
            <p:cNvSpPr/>
            <p:nvPr/>
          </p:nvSpPr>
          <p:spPr>
            <a:xfrm>
              <a:off x="5249015" y="2310411"/>
              <a:ext cx="74959" cy="78641"/>
            </a:xfrm>
            <a:custGeom>
              <a:avLst/>
              <a:gdLst/>
              <a:ahLst/>
              <a:cxnLst/>
              <a:rect l="l" t="t" r="r" b="b"/>
              <a:pathLst>
                <a:path w="4682" h="4912" extrusionOk="0">
                  <a:moveTo>
                    <a:pt x="1781" y="0"/>
                  </a:moveTo>
                  <a:lnTo>
                    <a:pt x="1534" y="1698"/>
                  </a:lnTo>
                  <a:lnTo>
                    <a:pt x="1" y="2472"/>
                  </a:lnTo>
                  <a:lnTo>
                    <a:pt x="1550" y="3214"/>
                  </a:lnTo>
                  <a:lnTo>
                    <a:pt x="1797" y="4912"/>
                  </a:lnTo>
                  <a:lnTo>
                    <a:pt x="2984" y="3675"/>
                  </a:lnTo>
                  <a:lnTo>
                    <a:pt x="4682" y="3972"/>
                  </a:lnTo>
                  <a:lnTo>
                    <a:pt x="3874" y="2456"/>
                  </a:lnTo>
                  <a:lnTo>
                    <a:pt x="4665" y="940"/>
                  </a:lnTo>
                  <a:lnTo>
                    <a:pt x="4665" y="940"/>
                  </a:lnTo>
                  <a:lnTo>
                    <a:pt x="2984" y="1236"/>
                  </a:lnTo>
                  <a:lnTo>
                    <a:pt x="1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080;p68">
              <a:extLst>
                <a:ext uri="{FF2B5EF4-FFF2-40B4-BE49-F238E27FC236}">
                  <a16:creationId xmlns:a16="http://schemas.microsoft.com/office/drawing/2014/main" xmlns="" id="{AC40FE20-6B1A-4CC2-9F3F-4A58F329918D}"/>
                </a:ext>
              </a:extLst>
            </p:cNvPr>
            <p:cNvSpPr/>
            <p:nvPr/>
          </p:nvSpPr>
          <p:spPr>
            <a:xfrm>
              <a:off x="5233724" y="2571119"/>
              <a:ext cx="384464" cy="382447"/>
            </a:xfrm>
            <a:custGeom>
              <a:avLst/>
              <a:gdLst/>
              <a:ahLst/>
              <a:cxnLst/>
              <a:rect l="l" t="t" r="r" b="b"/>
              <a:pathLst>
                <a:path w="24014" h="23888" extrusionOk="0">
                  <a:moveTo>
                    <a:pt x="12987" y="0"/>
                  </a:moveTo>
                  <a:cubicBezTo>
                    <a:pt x="9411" y="2357"/>
                    <a:pt x="0" y="6395"/>
                    <a:pt x="0" y="6395"/>
                  </a:cubicBezTo>
                  <a:cubicBezTo>
                    <a:pt x="907" y="22844"/>
                    <a:pt x="12080" y="23887"/>
                    <a:pt x="14899" y="23887"/>
                  </a:cubicBezTo>
                  <a:cubicBezTo>
                    <a:pt x="15309" y="23887"/>
                    <a:pt x="15542" y="23865"/>
                    <a:pt x="15542" y="23865"/>
                  </a:cubicBezTo>
                  <a:cubicBezTo>
                    <a:pt x="19135" y="21096"/>
                    <a:pt x="24013" y="14949"/>
                    <a:pt x="24013" y="14949"/>
                  </a:cubicBezTo>
                  <a:cubicBezTo>
                    <a:pt x="12476" y="12955"/>
                    <a:pt x="12987" y="1"/>
                    <a:pt x="12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081;p68">
              <a:extLst>
                <a:ext uri="{FF2B5EF4-FFF2-40B4-BE49-F238E27FC236}">
                  <a16:creationId xmlns:a16="http://schemas.microsoft.com/office/drawing/2014/main" xmlns="" id="{F201C90E-1D3E-4D4A-84B2-EDB58A92B5D0}"/>
                </a:ext>
              </a:extLst>
            </p:cNvPr>
            <p:cNvSpPr/>
            <p:nvPr/>
          </p:nvSpPr>
          <p:spPr>
            <a:xfrm>
              <a:off x="4755039" y="3388356"/>
              <a:ext cx="49615" cy="48302"/>
            </a:xfrm>
            <a:custGeom>
              <a:avLst/>
              <a:gdLst/>
              <a:ahLst/>
              <a:cxnLst/>
              <a:rect l="l" t="t" r="r" b="b"/>
              <a:pathLst>
                <a:path w="3099" h="3017" extrusionOk="0">
                  <a:moveTo>
                    <a:pt x="1451" y="0"/>
                  </a:moveTo>
                  <a:lnTo>
                    <a:pt x="1055" y="1006"/>
                  </a:lnTo>
                  <a:lnTo>
                    <a:pt x="0" y="1253"/>
                  </a:lnTo>
                  <a:lnTo>
                    <a:pt x="841" y="1929"/>
                  </a:lnTo>
                  <a:lnTo>
                    <a:pt x="742" y="3016"/>
                  </a:lnTo>
                  <a:lnTo>
                    <a:pt x="742" y="3016"/>
                  </a:lnTo>
                  <a:lnTo>
                    <a:pt x="1648" y="2439"/>
                  </a:lnTo>
                  <a:lnTo>
                    <a:pt x="2654" y="2851"/>
                  </a:lnTo>
                  <a:lnTo>
                    <a:pt x="2654" y="2851"/>
                  </a:lnTo>
                  <a:lnTo>
                    <a:pt x="2374" y="1813"/>
                  </a:lnTo>
                  <a:lnTo>
                    <a:pt x="3099" y="989"/>
                  </a:lnTo>
                  <a:lnTo>
                    <a:pt x="2011" y="923"/>
                  </a:lnTo>
                  <a:lnTo>
                    <a:pt x="14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082;p68">
              <a:extLst>
                <a:ext uri="{FF2B5EF4-FFF2-40B4-BE49-F238E27FC236}">
                  <a16:creationId xmlns:a16="http://schemas.microsoft.com/office/drawing/2014/main" xmlns="" id="{64F109D3-D72A-485B-B441-1DAA244CDB4E}"/>
                </a:ext>
              </a:extLst>
            </p:cNvPr>
            <p:cNvSpPr/>
            <p:nvPr/>
          </p:nvSpPr>
          <p:spPr>
            <a:xfrm>
              <a:off x="5238992" y="2614653"/>
              <a:ext cx="204784" cy="109524"/>
            </a:xfrm>
            <a:custGeom>
              <a:avLst/>
              <a:gdLst/>
              <a:ahLst/>
              <a:cxnLst/>
              <a:rect l="l" t="t" r="r" b="b"/>
              <a:pathLst>
                <a:path w="12791" h="6841" fill="none" extrusionOk="0">
                  <a:moveTo>
                    <a:pt x="1" y="6840"/>
                  </a:moveTo>
                  <a:cubicBezTo>
                    <a:pt x="1" y="6840"/>
                    <a:pt x="8818" y="2292"/>
                    <a:pt x="12790" y="1"/>
                  </a:cubicBezTo>
                </a:path>
              </a:pathLst>
            </a:custGeom>
            <a:noFill/>
            <a:ln w="57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083;p68">
              <a:extLst>
                <a:ext uri="{FF2B5EF4-FFF2-40B4-BE49-F238E27FC236}">
                  <a16:creationId xmlns:a16="http://schemas.microsoft.com/office/drawing/2014/main" xmlns="" id="{AFD699EF-668D-45F6-B3EB-E46EA47D6C94}"/>
                </a:ext>
              </a:extLst>
            </p:cNvPr>
            <p:cNvSpPr/>
            <p:nvPr/>
          </p:nvSpPr>
          <p:spPr>
            <a:xfrm>
              <a:off x="5249815" y="2654249"/>
              <a:ext cx="202927" cy="119531"/>
            </a:xfrm>
            <a:custGeom>
              <a:avLst/>
              <a:gdLst/>
              <a:ahLst/>
              <a:cxnLst/>
              <a:rect l="l" t="t" r="r" b="b"/>
              <a:pathLst>
                <a:path w="12675" h="7466" fill="none" extrusionOk="0">
                  <a:moveTo>
                    <a:pt x="0" y="7466"/>
                  </a:moveTo>
                  <a:cubicBezTo>
                    <a:pt x="0" y="7466"/>
                    <a:pt x="10812" y="1286"/>
                    <a:pt x="12674" y="0"/>
                  </a:cubicBezTo>
                </a:path>
              </a:pathLst>
            </a:custGeom>
            <a:noFill/>
            <a:ln w="57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084;p68">
              <a:extLst>
                <a:ext uri="{FF2B5EF4-FFF2-40B4-BE49-F238E27FC236}">
                  <a16:creationId xmlns:a16="http://schemas.microsoft.com/office/drawing/2014/main" xmlns="" id="{2C309F0E-1723-4F62-B339-382FBBDFA4D9}"/>
                </a:ext>
              </a:extLst>
            </p:cNvPr>
            <p:cNvSpPr/>
            <p:nvPr/>
          </p:nvSpPr>
          <p:spPr>
            <a:xfrm>
              <a:off x="5273560" y="2693300"/>
              <a:ext cx="192904" cy="140120"/>
            </a:xfrm>
            <a:custGeom>
              <a:avLst/>
              <a:gdLst/>
              <a:ahLst/>
              <a:cxnLst/>
              <a:rect l="l" t="t" r="r" b="b"/>
              <a:pathLst>
                <a:path w="12049" h="8752" fill="none" extrusionOk="0">
                  <a:moveTo>
                    <a:pt x="1" y="8752"/>
                  </a:moveTo>
                  <a:cubicBezTo>
                    <a:pt x="1" y="8752"/>
                    <a:pt x="10186" y="1665"/>
                    <a:pt x="12048" y="0"/>
                  </a:cubicBezTo>
                </a:path>
              </a:pathLst>
            </a:custGeom>
            <a:noFill/>
            <a:ln w="57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085;p68">
              <a:extLst>
                <a:ext uri="{FF2B5EF4-FFF2-40B4-BE49-F238E27FC236}">
                  <a16:creationId xmlns:a16="http://schemas.microsoft.com/office/drawing/2014/main" xmlns="" id="{50FD4853-E33D-4DF5-BA4D-98ECAD1320DE}"/>
                </a:ext>
              </a:extLst>
            </p:cNvPr>
            <p:cNvSpPr/>
            <p:nvPr/>
          </p:nvSpPr>
          <p:spPr>
            <a:xfrm>
              <a:off x="5307071" y="2737890"/>
              <a:ext cx="186052" cy="145147"/>
            </a:xfrm>
            <a:custGeom>
              <a:avLst/>
              <a:gdLst/>
              <a:ahLst/>
              <a:cxnLst/>
              <a:rect l="l" t="t" r="r" b="b"/>
              <a:pathLst>
                <a:path w="11621" h="9066" fill="none" extrusionOk="0">
                  <a:moveTo>
                    <a:pt x="1" y="8999"/>
                  </a:moveTo>
                  <a:cubicBezTo>
                    <a:pt x="67" y="9065"/>
                    <a:pt x="10153" y="1286"/>
                    <a:pt x="11620" y="0"/>
                  </a:cubicBezTo>
                </a:path>
              </a:pathLst>
            </a:custGeom>
            <a:noFill/>
            <a:ln w="57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086;p68">
              <a:extLst>
                <a:ext uri="{FF2B5EF4-FFF2-40B4-BE49-F238E27FC236}">
                  <a16:creationId xmlns:a16="http://schemas.microsoft.com/office/drawing/2014/main" xmlns="" id="{D816CDA2-794E-41E1-B10E-057A3CE7C260}"/>
                </a:ext>
              </a:extLst>
            </p:cNvPr>
            <p:cNvSpPr/>
            <p:nvPr/>
          </p:nvSpPr>
          <p:spPr>
            <a:xfrm>
              <a:off x="5351150" y="2762435"/>
              <a:ext cx="164663" cy="156482"/>
            </a:xfrm>
            <a:custGeom>
              <a:avLst/>
              <a:gdLst/>
              <a:ahLst/>
              <a:cxnLst/>
              <a:rect l="l" t="t" r="r" b="b"/>
              <a:pathLst>
                <a:path w="10285" h="9774" fill="none" extrusionOk="0">
                  <a:moveTo>
                    <a:pt x="0" y="9773"/>
                  </a:moveTo>
                  <a:cubicBezTo>
                    <a:pt x="0" y="9773"/>
                    <a:pt x="8752" y="1269"/>
                    <a:pt x="10284" y="0"/>
                  </a:cubicBezTo>
                </a:path>
              </a:pathLst>
            </a:custGeom>
            <a:noFill/>
            <a:ln w="57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087;p68">
              <a:extLst>
                <a:ext uri="{FF2B5EF4-FFF2-40B4-BE49-F238E27FC236}">
                  <a16:creationId xmlns:a16="http://schemas.microsoft.com/office/drawing/2014/main" xmlns="" id="{7E8641AA-E77B-460B-89F2-FFDE108C8224}"/>
                </a:ext>
              </a:extLst>
            </p:cNvPr>
            <p:cNvSpPr/>
            <p:nvPr/>
          </p:nvSpPr>
          <p:spPr>
            <a:xfrm>
              <a:off x="5400224" y="2787236"/>
              <a:ext cx="150158" cy="154641"/>
            </a:xfrm>
            <a:custGeom>
              <a:avLst/>
              <a:gdLst/>
              <a:ahLst/>
              <a:cxnLst/>
              <a:rect l="l" t="t" r="r" b="b"/>
              <a:pathLst>
                <a:path w="9379" h="9659" fill="none" extrusionOk="0">
                  <a:moveTo>
                    <a:pt x="1" y="9658"/>
                  </a:moveTo>
                  <a:cubicBezTo>
                    <a:pt x="1" y="9658"/>
                    <a:pt x="8324" y="1039"/>
                    <a:pt x="9378" y="0"/>
                  </a:cubicBezTo>
                </a:path>
              </a:pathLst>
            </a:custGeom>
            <a:noFill/>
            <a:ln w="57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088;p68">
              <a:extLst>
                <a:ext uri="{FF2B5EF4-FFF2-40B4-BE49-F238E27FC236}">
                  <a16:creationId xmlns:a16="http://schemas.microsoft.com/office/drawing/2014/main" xmlns="" id="{A895EC54-F91D-45CE-8BD1-47D0C41C06D6}"/>
                </a:ext>
              </a:extLst>
            </p:cNvPr>
            <p:cNvSpPr/>
            <p:nvPr/>
          </p:nvSpPr>
          <p:spPr>
            <a:xfrm>
              <a:off x="5441661" y="2803600"/>
              <a:ext cx="138278" cy="149629"/>
            </a:xfrm>
            <a:custGeom>
              <a:avLst/>
              <a:gdLst/>
              <a:ahLst/>
              <a:cxnLst/>
              <a:rect l="l" t="t" r="r" b="b"/>
              <a:pathLst>
                <a:path w="8637" h="9346" fill="none" extrusionOk="0">
                  <a:moveTo>
                    <a:pt x="0" y="9345"/>
                  </a:moveTo>
                  <a:cubicBezTo>
                    <a:pt x="0" y="9345"/>
                    <a:pt x="6840" y="2291"/>
                    <a:pt x="8636" y="0"/>
                  </a:cubicBezTo>
                </a:path>
              </a:pathLst>
            </a:custGeom>
            <a:noFill/>
            <a:ln w="57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089;p68">
              <a:extLst>
                <a:ext uri="{FF2B5EF4-FFF2-40B4-BE49-F238E27FC236}">
                  <a16:creationId xmlns:a16="http://schemas.microsoft.com/office/drawing/2014/main" xmlns="" id="{F830EC19-345D-4FFC-9AC1-45E7A2873D85}"/>
                </a:ext>
              </a:extLst>
            </p:cNvPr>
            <p:cNvSpPr/>
            <p:nvPr/>
          </p:nvSpPr>
          <p:spPr>
            <a:xfrm>
              <a:off x="5259582" y="2654249"/>
              <a:ext cx="260451" cy="265974"/>
            </a:xfrm>
            <a:custGeom>
              <a:avLst/>
              <a:gdLst/>
              <a:ahLst/>
              <a:cxnLst/>
              <a:rect l="l" t="t" r="r" b="b"/>
              <a:pathLst>
                <a:path w="16268" h="16613" fill="none" extrusionOk="0">
                  <a:moveTo>
                    <a:pt x="1137" y="0"/>
                  </a:moveTo>
                  <a:cubicBezTo>
                    <a:pt x="1137" y="0"/>
                    <a:pt x="0" y="16613"/>
                    <a:pt x="16267" y="16596"/>
                  </a:cubicBezTo>
                </a:path>
              </a:pathLst>
            </a:custGeom>
            <a:noFill/>
            <a:ln w="7825" cap="flat" cmpd="sng">
              <a:solidFill>
                <a:srgbClr val="FF54B2"/>
              </a:solidFill>
              <a:prstDash val="solid"/>
              <a:miter lim="164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090;p68">
              <a:extLst>
                <a:ext uri="{FF2B5EF4-FFF2-40B4-BE49-F238E27FC236}">
                  <a16:creationId xmlns:a16="http://schemas.microsoft.com/office/drawing/2014/main" xmlns="" id="{F531C9DF-CEA6-47DD-A492-C16E65749ED9}"/>
                </a:ext>
              </a:extLst>
            </p:cNvPr>
            <p:cNvSpPr/>
            <p:nvPr/>
          </p:nvSpPr>
          <p:spPr>
            <a:xfrm>
              <a:off x="5233724" y="2571119"/>
              <a:ext cx="384464" cy="403980"/>
            </a:xfrm>
            <a:custGeom>
              <a:avLst/>
              <a:gdLst/>
              <a:ahLst/>
              <a:cxnLst/>
              <a:rect l="l" t="t" r="r" b="b"/>
              <a:pathLst>
                <a:path w="24014" h="25233" fill="none" extrusionOk="0">
                  <a:moveTo>
                    <a:pt x="12987" y="0"/>
                  </a:moveTo>
                  <a:cubicBezTo>
                    <a:pt x="12987" y="0"/>
                    <a:pt x="12476" y="12955"/>
                    <a:pt x="24013" y="14949"/>
                  </a:cubicBezTo>
                  <a:cubicBezTo>
                    <a:pt x="24013" y="14949"/>
                    <a:pt x="19135" y="21096"/>
                    <a:pt x="15542" y="23865"/>
                  </a:cubicBezTo>
                  <a:cubicBezTo>
                    <a:pt x="15542" y="23865"/>
                    <a:pt x="1038" y="25233"/>
                    <a:pt x="0" y="6395"/>
                  </a:cubicBezTo>
                  <a:cubicBezTo>
                    <a:pt x="0" y="6395"/>
                    <a:pt x="9411" y="2357"/>
                    <a:pt x="12987" y="0"/>
                  </a:cubicBezTo>
                  <a:close/>
                </a:path>
              </a:pathLst>
            </a:custGeom>
            <a:noFill/>
            <a:ln w="11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091;p68">
              <a:extLst>
                <a:ext uri="{FF2B5EF4-FFF2-40B4-BE49-F238E27FC236}">
                  <a16:creationId xmlns:a16="http://schemas.microsoft.com/office/drawing/2014/main" xmlns="" id="{26B4479F-5007-4711-BB29-515D7DFA98EA}"/>
                </a:ext>
              </a:extLst>
            </p:cNvPr>
            <p:cNvSpPr/>
            <p:nvPr/>
          </p:nvSpPr>
          <p:spPr>
            <a:xfrm>
              <a:off x="5249575" y="2683020"/>
              <a:ext cx="14073" cy="15978"/>
            </a:xfrm>
            <a:custGeom>
              <a:avLst/>
              <a:gdLst/>
              <a:ahLst/>
              <a:cxnLst/>
              <a:rect l="l" t="t" r="r" b="b"/>
              <a:pathLst>
                <a:path w="879" h="998" extrusionOk="0">
                  <a:moveTo>
                    <a:pt x="503" y="1"/>
                  </a:moveTo>
                  <a:cubicBezTo>
                    <a:pt x="475" y="1"/>
                    <a:pt x="444" y="6"/>
                    <a:pt x="411" y="16"/>
                  </a:cubicBezTo>
                  <a:cubicBezTo>
                    <a:pt x="22" y="125"/>
                    <a:pt x="0" y="998"/>
                    <a:pt x="346" y="998"/>
                  </a:cubicBezTo>
                  <a:cubicBezTo>
                    <a:pt x="366" y="998"/>
                    <a:pt x="388" y="995"/>
                    <a:pt x="411" y="988"/>
                  </a:cubicBezTo>
                  <a:cubicBezTo>
                    <a:pt x="794" y="866"/>
                    <a:pt x="878" y="1"/>
                    <a:pt x="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092;p68">
              <a:extLst>
                <a:ext uri="{FF2B5EF4-FFF2-40B4-BE49-F238E27FC236}">
                  <a16:creationId xmlns:a16="http://schemas.microsoft.com/office/drawing/2014/main" xmlns="" id="{B7B70A74-48E2-4D8B-86D9-1F0688F406DC}"/>
                </a:ext>
              </a:extLst>
            </p:cNvPr>
            <p:cNvSpPr/>
            <p:nvPr/>
          </p:nvSpPr>
          <p:spPr>
            <a:xfrm>
              <a:off x="5256956" y="2731534"/>
              <a:ext cx="13625" cy="16234"/>
            </a:xfrm>
            <a:custGeom>
              <a:avLst/>
              <a:gdLst/>
              <a:ahLst/>
              <a:cxnLst/>
              <a:rect l="l" t="t" r="r" b="b"/>
              <a:pathLst>
                <a:path w="851" h="1014" extrusionOk="0">
                  <a:moveTo>
                    <a:pt x="484" y="0"/>
                  </a:moveTo>
                  <a:cubicBezTo>
                    <a:pt x="447" y="0"/>
                    <a:pt x="406" y="11"/>
                    <a:pt x="362" y="35"/>
                  </a:cubicBezTo>
                  <a:cubicBezTo>
                    <a:pt x="0" y="201"/>
                    <a:pt x="93" y="1014"/>
                    <a:pt x="414" y="1014"/>
                  </a:cubicBezTo>
                  <a:cubicBezTo>
                    <a:pt x="444" y="1014"/>
                    <a:pt x="476" y="1006"/>
                    <a:pt x="510" y="991"/>
                  </a:cubicBezTo>
                  <a:cubicBezTo>
                    <a:pt x="850" y="813"/>
                    <a:pt x="80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093;p68">
              <a:extLst>
                <a:ext uri="{FF2B5EF4-FFF2-40B4-BE49-F238E27FC236}">
                  <a16:creationId xmlns:a16="http://schemas.microsoft.com/office/drawing/2014/main" xmlns="" id="{BAB4037F-8FE5-420C-8B98-3D35047468BB}"/>
                </a:ext>
              </a:extLst>
            </p:cNvPr>
            <p:cNvSpPr/>
            <p:nvPr/>
          </p:nvSpPr>
          <p:spPr>
            <a:xfrm>
              <a:off x="5272904" y="2783954"/>
              <a:ext cx="14713" cy="16202"/>
            </a:xfrm>
            <a:custGeom>
              <a:avLst/>
              <a:gdLst/>
              <a:ahLst/>
              <a:cxnLst/>
              <a:rect l="l" t="t" r="r" b="b"/>
              <a:pathLst>
                <a:path w="919" h="1012" extrusionOk="0">
                  <a:moveTo>
                    <a:pt x="438" y="1"/>
                  </a:moveTo>
                  <a:cubicBezTo>
                    <a:pt x="391" y="1"/>
                    <a:pt x="341" y="18"/>
                    <a:pt x="289" y="57"/>
                  </a:cubicBezTo>
                  <a:cubicBezTo>
                    <a:pt x="0" y="288"/>
                    <a:pt x="204" y="1011"/>
                    <a:pt x="492" y="1011"/>
                  </a:cubicBezTo>
                  <a:cubicBezTo>
                    <a:pt x="533" y="1011"/>
                    <a:pt x="575" y="996"/>
                    <a:pt x="619" y="964"/>
                  </a:cubicBezTo>
                  <a:cubicBezTo>
                    <a:pt x="919" y="749"/>
                    <a:pt x="748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094;p68">
              <a:extLst>
                <a:ext uri="{FF2B5EF4-FFF2-40B4-BE49-F238E27FC236}">
                  <a16:creationId xmlns:a16="http://schemas.microsoft.com/office/drawing/2014/main" xmlns="" id="{A867DF4A-D779-40A4-A4B1-9A3D6D484E14}"/>
                </a:ext>
              </a:extLst>
            </p:cNvPr>
            <p:cNvSpPr/>
            <p:nvPr/>
          </p:nvSpPr>
          <p:spPr>
            <a:xfrm>
              <a:off x="5299354" y="2835990"/>
              <a:ext cx="15690" cy="15818"/>
            </a:xfrm>
            <a:custGeom>
              <a:avLst/>
              <a:gdLst/>
              <a:ahLst/>
              <a:cxnLst/>
              <a:rect l="l" t="t" r="r" b="b"/>
              <a:pathLst>
                <a:path w="980" h="988" extrusionOk="0">
                  <a:moveTo>
                    <a:pt x="402" y="0"/>
                  </a:moveTo>
                  <a:cubicBezTo>
                    <a:pt x="345" y="0"/>
                    <a:pt x="288" y="26"/>
                    <a:pt x="236" y="87"/>
                  </a:cubicBezTo>
                  <a:cubicBezTo>
                    <a:pt x="1" y="363"/>
                    <a:pt x="322" y="987"/>
                    <a:pt x="597" y="987"/>
                  </a:cubicBezTo>
                  <a:cubicBezTo>
                    <a:pt x="650" y="987"/>
                    <a:pt x="701" y="964"/>
                    <a:pt x="747" y="911"/>
                  </a:cubicBezTo>
                  <a:cubicBezTo>
                    <a:pt x="980" y="650"/>
                    <a:pt x="687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095;p68">
              <a:extLst>
                <a:ext uri="{FF2B5EF4-FFF2-40B4-BE49-F238E27FC236}">
                  <a16:creationId xmlns:a16="http://schemas.microsoft.com/office/drawing/2014/main" xmlns="" id="{9634B974-D86E-4BE3-987B-16086F535EDA}"/>
                </a:ext>
              </a:extLst>
            </p:cNvPr>
            <p:cNvSpPr/>
            <p:nvPr/>
          </p:nvSpPr>
          <p:spPr>
            <a:xfrm>
              <a:off x="5338805" y="2878996"/>
              <a:ext cx="15962" cy="14505"/>
            </a:xfrm>
            <a:custGeom>
              <a:avLst/>
              <a:gdLst/>
              <a:ahLst/>
              <a:cxnLst/>
              <a:rect l="l" t="t" r="r" b="b"/>
              <a:pathLst>
                <a:path w="997" h="906" extrusionOk="0">
                  <a:moveTo>
                    <a:pt x="334" y="0"/>
                  </a:moveTo>
                  <a:cubicBezTo>
                    <a:pt x="249" y="0"/>
                    <a:pt x="175" y="45"/>
                    <a:pt x="128" y="153"/>
                  </a:cubicBezTo>
                  <a:cubicBezTo>
                    <a:pt x="1" y="460"/>
                    <a:pt x="418" y="906"/>
                    <a:pt x="689" y="906"/>
                  </a:cubicBezTo>
                  <a:cubicBezTo>
                    <a:pt x="767" y="906"/>
                    <a:pt x="833" y="868"/>
                    <a:pt x="870" y="779"/>
                  </a:cubicBezTo>
                  <a:cubicBezTo>
                    <a:pt x="996" y="477"/>
                    <a:pt x="611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096;p68">
              <a:extLst>
                <a:ext uri="{FF2B5EF4-FFF2-40B4-BE49-F238E27FC236}">
                  <a16:creationId xmlns:a16="http://schemas.microsoft.com/office/drawing/2014/main" xmlns="" id="{8ADF516B-E5F3-4331-A8D1-1A26C48FF0A7}"/>
                </a:ext>
              </a:extLst>
            </p:cNvPr>
            <p:cNvSpPr/>
            <p:nvPr/>
          </p:nvSpPr>
          <p:spPr>
            <a:xfrm>
              <a:off x="5383653" y="2908072"/>
              <a:ext cx="15482" cy="12904"/>
            </a:xfrm>
            <a:custGeom>
              <a:avLst/>
              <a:gdLst/>
              <a:ahLst/>
              <a:cxnLst/>
              <a:rect l="l" t="t" r="r" b="b"/>
              <a:pathLst>
                <a:path w="967" h="806" extrusionOk="0">
                  <a:moveTo>
                    <a:pt x="272" y="0"/>
                  </a:moveTo>
                  <a:cubicBezTo>
                    <a:pt x="157" y="0"/>
                    <a:pt x="66" y="58"/>
                    <a:pt x="47" y="200"/>
                  </a:cubicBezTo>
                  <a:cubicBezTo>
                    <a:pt x="0" y="503"/>
                    <a:pt x="423" y="806"/>
                    <a:pt x="698" y="806"/>
                  </a:cubicBezTo>
                  <a:cubicBezTo>
                    <a:pt x="812" y="806"/>
                    <a:pt x="901" y="754"/>
                    <a:pt x="920" y="628"/>
                  </a:cubicBezTo>
                  <a:cubicBezTo>
                    <a:pt x="967" y="326"/>
                    <a:pt x="548" y="0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097;p68">
              <a:extLst>
                <a:ext uri="{FF2B5EF4-FFF2-40B4-BE49-F238E27FC236}">
                  <a16:creationId xmlns:a16="http://schemas.microsoft.com/office/drawing/2014/main" xmlns="" id="{87F3CE1E-F179-42F1-B084-3BCA9329D534}"/>
                </a:ext>
              </a:extLst>
            </p:cNvPr>
            <p:cNvSpPr/>
            <p:nvPr/>
          </p:nvSpPr>
          <p:spPr>
            <a:xfrm>
              <a:off x="5428179" y="2922578"/>
              <a:ext cx="16843" cy="10551"/>
            </a:xfrm>
            <a:custGeom>
              <a:avLst/>
              <a:gdLst/>
              <a:ahLst/>
              <a:cxnLst/>
              <a:rect l="l" t="t" r="r" b="b"/>
              <a:pathLst>
                <a:path w="1052" h="659" extrusionOk="0">
                  <a:moveTo>
                    <a:pt x="364" y="1"/>
                  </a:moveTo>
                  <a:cubicBezTo>
                    <a:pt x="161" y="1"/>
                    <a:pt x="1" y="90"/>
                    <a:pt x="51" y="299"/>
                  </a:cubicBezTo>
                  <a:cubicBezTo>
                    <a:pt x="97" y="527"/>
                    <a:pt x="415" y="659"/>
                    <a:pt x="673" y="659"/>
                  </a:cubicBezTo>
                  <a:cubicBezTo>
                    <a:pt x="882" y="659"/>
                    <a:pt x="1051" y="573"/>
                    <a:pt x="1007" y="381"/>
                  </a:cubicBezTo>
                  <a:cubicBezTo>
                    <a:pt x="961" y="149"/>
                    <a:pt x="627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098;p68">
              <a:extLst>
                <a:ext uri="{FF2B5EF4-FFF2-40B4-BE49-F238E27FC236}">
                  <a16:creationId xmlns:a16="http://schemas.microsoft.com/office/drawing/2014/main" xmlns="" id="{1B5AB6EC-5DE4-4464-A36D-8D53F921DC20}"/>
                </a:ext>
              </a:extLst>
            </p:cNvPr>
            <p:cNvSpPr/>
            <p:nvPr/>
          </p:nvSpPr>
          <p:spPr>
            <a:xfrm>
              <a:off x="5468159" y="2931528"/>
              <a:ext cx="18828" cy="10054"/>
            </a:xfrm>
            <a:custGeom>
              <a:avLst/>
              <a:gdLst/>
              <a:ahLst/>
              <a:cxnLst/>
              <a:rect l="l" t="t" r="r" b="b"/>
              <a:pathLst>
                <a:path w="1176" h="628" extrusionOk="0">
                  <a:moveTo>
                    <a:pt x="524" y="1"/>
                  </a:moveTo>
                  <a:cubicBezTo>
                    <a:pt x="248" y="1"/>
                    <a:pt x="0" y="130"/>
                    <a:pt x="109" y="383"/>
                  </a:cubicBezTo>
                  <a:cubicBezTo>
                    <a:pt x="179" y="552"/>
                    <a:pt x="398" y="628"/>
                    <a:pt x="612" y="628"/>
                  </a:cubicBezTo>
                  <a:cubicBezTo>
                    <a:pt x="898" y="628"/>
                    <a:pt x="1175" y="493"/>
                    <a:pt x="1081" y="267"/>
                  </a:cubicBezTo>
                  <a:cubicBezTo>
                    <a:pt x="999" y="88"/>
                    <a:pt x="752" y="1"/>
                    <a:pt x="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099;p68">
              <a:extLst>
                <a:ext uri="{FF2B5EF4-FFF2-40B4-BE49-F238E27FC236}">
                  <a16:creationId xmlns:a16="http://schemas.microsoft.com/office/drawing/2014/main" xmlns="" id="{91C2B7FD-93AE-4746-AF71-F7C2B3B758C4}"/>
                </a:ext>
              </a:extLst>
            </p:cNvPr>
            <p:cNvSpPr/>
            <p:nvPr/>
          </p:nvSpPr>
          <p:spPr>
            <a:xfrm>
              <a:off x="6804865" y="3713444"/>
              <a:ext cx="448328" cy="396904"/>
            </a:xfrm>
            <a:custGeom>
              <a:avLst/>
              <a:gdLst/>
              <a:ahLst/>
              <a:cxnLst/>
              <a:rect l="l" t="t" r="r" b="b"/>
              <a:pathLst>
                <a:path w="28003" h="24791" extrusionOk="0">
                  <a:moveTo>
                    <a:pt x="14290" y="1"/>
                  </a:moveTo>
                  <a:cubicBezTo>
                    <a:pt x="1" y="13351"/>
                    <a:pt x="10730" y="23964"/>
                    <a:pt x="10730" y="23964"/>
                  </a:cubicBezTo>
                  <a:cubicBezTo>
                    <a:pt x="13981" y="24684"/>
                    <a:pt x="18975" y="24791"/>
                    <a:pt x="21642" y="24791"/>
                  </a:cubicBezTo>
                  <a:cubicBezTo>
                    <a:pt x="22761" y="24791"/>
                    <a:pt x="23470" y="24772"/>
                    <a:pt x="23470" y="24772"/>
                  </a:cubicBezTo>
                  <a:cubicBezTo>
                    <a:pt x="17372" y="14274"/>
                    <a:pt x="28002" y="6049"/>
                    <a:pt x="28002" y="6049"/>
                  </a:cubicBezTo>
                  <a:cubicBezTo>
                    <a:pt x="23750" y="4780"/>
                    <a:pt x="14290" y="1"/>
                    <a:pt x="142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100;p68">
              <a:extLst>
                <a:ext uri="{FF2B5EF4-FFF2-40B4-BE49-F238E27FC236}">
                  <a16:creationId xmlns:a16="http://schemas.microsoft.com/office/drawing/2014/main" xmlns="" id="{76F13D74-48D8-4D56-AC28-F8795CECD2D5}"/>
                </a:ext>
              </a:extLst>
            </p:cNvPr>
            <p:cNvSpPr/>
            <p:nvPr/>
          </p:nvSpPr>
          <p:spPr>
            <a:xfrm>
              <a:off x="6854740" y="3735347"/>
              <a:ext cx="223516" cy="369687"/>
            </a:xfrm>
            <a:custGeom>
              <a:avLst/>
              <a:gdLst/>
              <a:ahLst/>
              <a:cxnLst/>
              <a:rect l="l" t="t" r="r" b="b"/>
              <a:pathLst>
                <a:path w="13961" h="23091" fill="none" extrusionOk="0">
                  <a:moveTo>
                    <a:pt x="13960" y="1"/>
                  </a:moveTo>
                  <a:cubicBezTo>
                    <a:pt x="13960" y="1"/>
                    <a:pt x="1" y="10170"/>
                    <a:pt x="10829" y="23091"/>
                  </a:cubicBezTo>
                </a:path>
              </a:pathLst>
            </a:custGeom>
            <a:noFill/>
            <a:ln w="7825" cap="flat" cmpd="sng">
              <a:solidFill>
                <a:schemeClr val="lt2"/>
              </a:solidFill>
              <a:prstDash val="solid"/>
              <a:miter lim="164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101;p68">
              <a:extLst>
                <a:ext uri="{FF2B5EF4-FFF2-40B4-BE49-F238E27FC236}">
                  <a16:creationId xmlns:a16="http://schemas.microsoft.com/office/drawing/2014/main" xmlns="" id="{1DE90C4C-5B41-42B8-ADEC-F0BB385A62F9}"/>
                </a:ext>
              </a:extLst>
            </p:cNvPr>
            <p:cNvSpPr/>
            <p:nvPr/>
          </p:nvSpPr>
          <p:spPr>
            <a:xfrm>
              <a:off x="6804865" y="3713444"/>
              <a:ext cx="448328" cy="400042"/>
            </a:xfrm>
            <a:custGeom>
              <a:avLst/>
              <a:gdLst/>
              <a:ahLst/>
              <a:cxnLst/>
              <a:rect l="l" t="t" r="r" b="b"/>
              <a:pathLst>
                <a:path w="28003" h="24987" fill="none" extrusionOk="0">
                  <a:moveTo>
                    <a:pt x="28002" y="6049"/>
                  </a:moveTo>
                  <a:cubicBezTo>
                    <a:pt x="28002" y="6049"/>
                    <a:pt x="17372" y="14274"/>
                    <a:pt x="23470" y="24772"/>
                  </a:cubicBezTo>
                  <a:cubicBezTo>
                    <a:pt x="23470" y="24772"/>
                    <a:pt x="15345" y="24986"/>
                    <a:pt x="10730" y="23964"/>
                  </a:cubicBezTo>
                  <a:cubicBezTo>
                    <a:pt x="10730" y="23964"/>
                    <a:pt x="1" y="13351"/>
                    <a:pt x="14290" y="1"/>
                  </a:cubicBezTo>
                  <a:cubicBezTo>
                    <a:pt x="14290" y="1"/>
                    <a:pt x="23750" y="4780"/>
                    <a:pt x="28002" y="6049"/>
                  </a:cubicBezTo>
                  <a:close/>
                </a:path>
              </a:pathLst>
            </a:custGeom>
            <a:noFill/>
            <a:ln w="119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102;p68">
              <a:extLst>
                <a:ext uri="{FF2B5EF4-FFF2-40B4-BE49-F238E27FC236}">
                  <a16:creationId xmlns:a16="http://schemas.microsoft.com/office/drawing/2014/main" xmlns="" id="{FFC3A2E8-F420-48EB-AA53-BF4FF7A69941}"/>
                </a:ext>
              </a:extLst>
            </p:cNvPr>
            <p:cNvSpPr/>
            <p:nvPr/>
          </p:nvSpPr>
          <p:spPr>
            <a:xfrm>
              <a:off x="6996710" y="3751182"/>
              <a:ext cx="223243" cy="89992"/>
            </a:xfrm>
            <a:custGeom>
              <a:avLst/>
              <a:gdLst/>
              <a:ahLst/>
              <a:cxnLst/>
              <a:rect l="l" t="t" r="r" b="b"/>
              <a:pathLst>
                <a:path w="13944" h="5621" fill="none" extrusionOk="0">
                  <a:moveTo>
                    <a:pt x="1" y="1"/>
                  </a:moveTo>
                  <a:cubicBezTo>
                    <a:pt x="1" y="1"/>
                    <a:pt x="9494" y="3973"/>
                    <a:pt x="13944" y="5621"/>
                  </a:cubicBezTo>
                </a:path>
              </a:pathLst>
            </a:custGeom>
            <a:noFill/>
            <a:ln w="66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103;p68">
              <a:extLst>
                <a:ext uri="{FF2B5EF4-FFF2-40B4-BE49-F238E27FC236}">
                  <a16:creationId xmlns:a16="http://schemas.microsoft.com/office/drawing/2014/main" xmlns="" id="{60975819-B697-4F06-AD03-321CD7C8930A}"/>
                </a:ext>
              </a:extLst>
            </p:cNvPr>
            <p:cNvSpPr/>
            <p:nvPr/>
          </p:nvSpPr>
          <p:spPr>
            <a:xfrm>
              <a:off x="6964512" y="3792619"/>
              <a:ext cx="230112" cy="81811"/>
            </a:xfrm>
            <a:custGeom>
              <a:avLst/>
              <a:gdLst/>
              <a:ahLst/>
              <a:cxnLst/>
              <a:rect l="l" t="t" r="r" b="b"/>
              <a:pathLst>
                <a:path w="14373" h="5110" fill="none" extrusionOk="0">
                  <a:moveTo>
                    <a:pt x="1" y="0"/>
                  </a:moveTo>
                  <a:cubicBezTo>
                    <a:pt x="1" y="0"/>
                    <a:pt x="12115" y="4500"/>
                    <a:pt x="14372" y="5109"/>
                  </a:cubicBezTo>
                </a:path>
              </a:pathLst>
            </a:custGeom>
            <a:noFill/>
            <a:ln w="66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104;p68">
              <a:extLst>
                <a:ext uri="{FF2B5EF4-FFF2-40B4-BE49-F238E27FC236}">
                  <a16:creationId xmlns:a16="http://schemas.microsoft.com/office/drawing/2014/main" xmlns="" id="{5DA285DF-0392-4EDC-BCF4-15F263BB3224}"/>
                </a:ext>
              </a:extLst>
            </p:cNvPr>
            <p:cNvSpPr/>
            <p:nvPr/>
          </p:nvSpPr>
          <p:spPr>
            <a:xfrm>
              <a:off x="6932858" y="3851460"/>
              <a:ext cx="240118" cy="60182"/>
            </a:xfrm>
            <a:custGeom>
              <a:avLst/>
              <a:gdLst/>
              <a:ahLst/>
              <a:cxnLst/>
              <a:rect l="l" t="t" r="r" b="b"/>
              <a:pathLst>
                <a:path w="14998" h="3759" fill="none" extrusionOk="0">
                  <a:moveTo>
                    <a:pt x="0" y="1"/>
                  </a:moveTo>
                  <a:cubicBezTo>
                    <a:pt x="0" y="1"/>
                    <a:pt x="12427" y="3363"/>
                    <a:pt x="14998" y="3758"/>
                  </a:cubicBezTo>
                </a:path>
              </a:pathLst>
            </a:custGeom>
            <a:noFill/>
            <a:ln w="66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105;p68">
              <a:extLst>
                <a:ext uri="{FF2B5EF4-FFF2-40B4-BE49-F238E27FC236}">
                  <a16:creationId xmlns:a16="http://schemas.microsoft.com/office/drawing/2014/main" xmlns="" id="{E7732C9A-268B-4BAB-9AC6-3EC0C035F57C}"/>
                </a:ext>
              </a:extLst>
            </p:cNvPr>
            <p:cNvSpPr/>
            <p:nvPr/>
          </p:nvSpPr>
          <p:spPr>
            <a:xfrm>
              <a:off x="6916751" y="3910300"/>
              <a:ext cx="238293" cy="52000"/>
            </a:xfrm>
            <a:custGeom>
              <a:avLst/>
              <a:gdLst/>
              <a:ahLst/>
              <a:cxnLst/>
              <a:rect l="l" t="t" r="r" b="b"/>
              <a:pathLst>
                <a:path w="14884" h="3248" fill="none" extrusionOk="0">
                  <a:moveTo>
                    <a:pt x="1" y="1"/>
                  </a:moveTo>
                  <a:cubicBezTo>
                    <a:pt x="1" y="100"/>
                    <a:pt x="12889" y="2934"/>
                    <a:pt x="14883" y="3248"/>
                  </a:cubicBezTo>
                </a:path>
              </a:pathLst>
            </a:custGeom>
            <a:noFill/>
            <a:ln w="66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106;p68">
              <a:extLst>
                <a:ext uri="{FF2B5EF4-FFF2-40B4-BE49-F238E27FC236}">
                  <a16:creationId xmlns:a16="http://schemas.microsoft.com/office/drawing/2014/main" xmlns="" id="{04AF15E0-25B0-4EE7-9E07-167AEAE2DA82}"/>
                </a:ext>
              </a:extLst>
            </p:cNvPr>
            <p:cNvSpPr/>
            <p:nvPr/>
          </p:nvSpPr>
          <p:spPr>
            <a:xfrm>
              <a:off x="6916751" y="3969941"/>
              <a:ext cx="233810" cy="26673"/>
            </a:xfrm>
            <a:custGeom>
              <a:avLst/>
              <a:gdLst/>
              <a:ahLst/>
              <a:cxnLst/>
              <a:rect l="l" t="t" r="r" b="b"/>
              <a:pathLst>
                <a:path w="14604" h="1666" fill="none" extrusionOk="0">
                  <a:moveTo>
                    <a:pt x="1" y="0"/>
                  </a:moveTo>
                  <a:cubicBezTo>
                    <a:pt x="1" y="0"/>
                    <a:pt x="12576" y="1302"/>
                    <a:pt x="14603" y="1665"/>
                  </a:cubicBezTo>
                </a:path>
              </a:pathLst>
            </a:custGeom>
            <a:noFill/>
            <a:ln w="66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107;p68">
              <a:extLst>
                <a:ext uri="{FF2B5EF4-FFF2-40B4-BE49-F238E27FC236}">
                  <a16:creationId xmlns:a16="http://schemas.microsoft.com/office/drawing/2014/main" xmlns="" id="{1F05C5A0-6139-494E-82FE-2771EFD3A7B5}"/>
                </a:ext>
              </a:extLst>
            </p:cNvPr>
            <p:cNvSpPr/>
            <p:nvPr/>
          </p:nvSpPr>
          <p:spPr>
            <a:xfrm>
              <a:off x="6931001" y="4024299"/>
              <a:ext cx="222987" cy="16378"/>
            </a:xfrm>
            <a:custGeom>
              <a:avLst/>
              <a:gdLst/>
              <a:ahLst/>
              <a:cxnLst/>
              <a:rect l="l" t="t" r="r" b="b"/>
              <a:pathLst>
                <a:path w="13928" h="1023" fill="none" extrusionOk="0">
                  <a:moveTo>
                    <a:pt x="1" y="1"/>
                  </a:moveTo>
                  <a:cubicBezTo>
                    <a:pt x="1" y="1"/>
                    <a:pt x="12395" y="874"/>
                    <a:pt x="13927" y="1022"/>
                  </a:cubicBezTo>
                </a:path>
              </a:pathLst>
            </a:custGeom>
            <a:noFill/>
            <a:ln w="66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108;p68">
              <a:extLst>
                <a:ext uri="{FF2B5EF4-FFF2-40B4-BE49-F238E27FC236}">
                  <a16:creationId xmlns:a16="http://schemas.microsoft.com/office/drawing/2014/main" xmlns="" id="{BE57819C-9903-4DA6-9675-F2FD2904265E}"/>
                </a:ext>
              </a:extLst>
            </p:cNvPr>
            <p:cNvSpPr/>
            <p:nvPr/>
          </p:nvSpPr>
          <p:spPr>
            <a:xfrm>
              <a:off x="6949477" y="4064679"/>
              <a:ext cx="211108" cy="11879"/>
            </a:xfrm>
            <a:custGeom>
              <a:avLst/>
              <a:gdLst/>
              <a:ahLst/>
              <a:cxnLst/>
              <a:rect l="l" t="t" r="r" b="b"/>
              <a:pathLst>
                <a:path w="13186" h="742" fill="none" extrusionOk="0">
                  <a:moveTo>
                    <a:pt x="0" y="0"/>
                  </a:moveTo>
                  <a:cubicBezTo>
                    <a:pt x="0" y="0"/>
                    <a:pt x="10169" y="742"/>
                    <a:pt x="13185" y="643"/>
                  </a:cubicBezTo>
                </a:path>
              </a:pathLst>
            </a:custGeom>
            <a:noFill/>
            <a:ln w="660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109;p68">
              <a:extLst>
                <a:ext uri="{FF2B5EF4-FFF2-40B4-BE49-F238E27FC236}">
                  <a16:creationId xmlns:a16="http://schemas.microsoft.com/office/drawing/2014/main" xmlns="" id="{FFCE1AA4-3866-4E5E-AD09-E01C991563F0}"/>
                </a:ext>
              </a:extLst>
            </p:cNvPr>
            <p:cNvSpPr/>
            <p:nvPr/>
          </p:nvSpPr>
          <p:spPr>
            <a:xfrm>
              <a:off x="7022568" y="3733762"/>
              <a:ext cx="25088" cy="17963"/>
            </a:xfrm>
            <a:custGeom>
              <a:avLst/>
              <a:gdLst/>
              <a:ahLst/>
              <a:cxnLst/>
              <a:rect l="l" t="t" r="r" b="b"/>
              <a:pathLst>
                <a:path w="1567" h="1122" fill="none" extrusionOk="0">
                  <a:moveTo>
                    <a:pt x="1138" y="248"/>
                  </a:moveTo>
                  <a:cubicBezTo>
                    <a:pt x="1566" y="512"/>
                    <a:pt x="742" y="1122"/>
                    <a:pt x="380" y="891"/>
                  </a:cubicBezTo>
                  <a:cubicBezTo>
                    <a:pt x="1" y="644"/>
                    <a:pt x="775" y="1"/>
                    <a:pt x="1138" y="248"/>
                  </a:cubicBezTo>
                  <a:close/>
                </a:path>
              </a:pathLst>
            </a:custGeom>
            <a:noFill/>
            <a:ln w="13175" cap="rnd" cmpd="sng">
              <a:solidFill>
                <a:srgbClr val="4806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110;p68">
              <a:extLst>
                <a:ext uri="{FF2B5EF4-FFF2-40B4-BE49-F238E27FC236}">
                  <a16:creationId xmlns:a16="http://schemas.microsoft.com/office/drawing/2014/main" xmlns="" id="{9EF446DF-B57B-4B4E-BF5E-9F7614B627E7}"/>
                </a:ext>
              </a:extLst>
            </p:cNvPr>
            <p:cNvSpPr/>
            <p:nvPr/>
          </p:nvSpPr>
          <p:spPr>
            <a:xfrm>
              <a:off x="6989057" y="3772301"/>
              <a:ext cx="24815" cy="17947"/>
            </a:xfrm>
            <a:custGeom>
              <a:avLst/>
              <a:gdLst/>
              <a:ahLst/>
              <a:cxnLst/>
              <a:rect l="l" t="t" r="r" b="b"/>
              <a:pathLst>
                <a:path w="1550" h="1121" fill="none" extrusionOk="0">
                  <a:moveTo>
                    <a:pt x="1072" y="181"/>
                  </a:moveTo>
                  <a:cubicBezTo>
                    <a:pt x="1550" y="379"/>
                    <a:pt x="825" y="1121"/>
                    <a:pt x="413" y="940"/>
                  </a:cubicBezTo>
                  <a:cubicBezTo>
                    <a:pt x="1" y="758"/>
                    <a:pt x="676" y="0"/>
                    <a:pt x="1072" y="181"/>
                  </a:cubicBezTo>
                  <a:close/>
                </a:path>
              </a:pathLst>
            </a:custGeom>
            <a:noFill/>
            <a:ln w="13175" cap="rnd" cmpd="sng">
              <a:solidFill>
                <a:srgbClr val="4806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111;p68">
              <a:extLst>
                <a:ext uri="{FF2B5EF4-FFF2-40B4-BE49-F238E27FC236}">
                  <a16:creationId xmlns:a16="http://schemas.microsoft.com/office/drawing/2014/main" xmlns="" id="{5E3F03F8-1D8A-4CCE-BE13-F16F3F1E9C08}"/>
                </a:ext>
              </a:extLst>
            </p:cNvPr>
            <p:cNvSpPr/>
            <p:nvPr/>
          </p:nvSpPr>
          <p:spPr>
            <a:xfrm>
              <a:off x="6959244" y="3820590"/>
              <a:ext cx="22974" cy="17163"/>
            </a:xfrm>
            <a:custGeom>
              <a:avLst/>
              <a:gdLst/>
              <a:ahLst/>
              <a:cxnLst/>
              <a:rect l="l" t="t" r="r" b="b"/>
              <a:pathLst>
                <a:path w="1435" h="1072" fill="none" extrusionOk="0">
                  <a:moveTo>
                    <a:pt x="940" y="116"/>
                  </a:moveTo>
                  <a:cubicBezTo>
                    <a:pt x="1434" y="231"/>
                    <a:pt x="857" y="1071"/>
                    <a:pt x="429" y="973"/>
                  </a:cubicBezTo>
                  <a:cubicBezTo>
                    <a:pt x="0" y="874"/>
                    <a:pt x="511" y="0"/>
                    <a:pt x="940" y="116"/>
                  </a:cubicBezTo>
                  <a:close/>
                </a:path>
              </a:pathLst>
            </a:custGeom>
            <a:noFill/>
            <a:ln w="13175" cap="rnd" cmpd="sng">
              <a:solidFill>
                <a:srgbClr val="4806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112;p68">
              <a:extLst>
                <a:ext uri="{FF2B5EF4-FFF2-40B4-BE49-F238E27FC236}">
                  <a16:creationId xmlns:a16="http://schemas.microsoft.com/office/drawing/2014/main" xmlns="" id="{51550662-74FB-4E65-875B-901229B8EC26}"/>
                </a:ext>
              </a:extLst>
            </p:cNvPr>
            <p:cNvSpPr/>
            <p:nvPr/>
          </p:nvSpPr>
          <p:spPr>
            <a:xfrm>
              <a:off x="6937069" y="3877318"/>
              <a:ext cx="20605" cy="15594"/>
            </a:xfrm>
            <a:custGeom>
              <a:avLst/>
              <a:gdLst/>
              <a:ahLst/>
              <a:cxnLst/>
              <a:rect l="l" t="t" r="r" b="b"/>
              <a:pathLst>
                <a:path w="1287" h="974" fill="none" extrusionOk="0">
                  <a:moveTo>
                    <a:pt x="775" y="17"/>
                  </a:moveTo>
                  <a:cubicBezTo>
                    <a:pt x="1286" y="17"/>
                    <a:pt x="907" y="973"/>
                    <a:pt x="462" y="973"/>
                  </a:cubicBezTo>
                  <a:cubicBezTo>
                    <a:pt x="1" y="957"/>
                    <a:pt x="330" y="1"/>
                    <a:pt x="775" y="17"/>
                  </a:cubicBezTo>
                  <a:close/>
                </a:path>
              </a:pathLst>
            </a:custGeom>
            <a:noFill/>
            <a:ln w="13175" cap="rnd" cmpd="sng">
              <a:solidFill>
                <a:srgbClr val="4806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113;p68">
              <a:extLst>
                <a:ext uri="{FF2B5EF4-FFF2-40B4-BE49-F238E27FC236}">
                  <a16:creationId xmlns:a16="http://schemas.microsoft.com/office/drawing/2014/main" xmlns="" id="{0513FE1A-7E45-4569-BBB1-8D549194B8EB}"/>
                </a:ext>
              </a:extLst>
            </p:cNvPr>
            <p:cNvSpPr/>
            <p:nvPr/>
          </p:nvSpPr>
          <p:spPr>
            <a:xfrm>
              <a:off x="6932586" y="3934589"/>
              <a:ext cx="14793" cy="20589"/>
            </a:xfrm>
            <a:custGeom>
              <a:avLst/>
              <a:gdLst/>
              <a:ahLst/>
              <a:cxnLst/>
              <a:rect l="l" t="t" r="r" b="b"/>
              <a:pathLst>
                <a:path w="924" h="1286" fill="none" extrusionOk="0">
                  <a:moveTo>
                    <a:pt x="446" y="148"/>
                  </a:moveTo>
                  <a:cubicBezTo>
                    <a:pt x="924" y="0"/>
                    <a:pt x="858" y="1022"/>
                    <a:pt x="429" y="1154"/>
                  </a:cubicBezTo>
                  <a:cubicBezTo>
                    <a:pt x="1" y="1286"/>
                    <a:pt x="17" y="280"/>
                    <a:pt x="446" y="148"/>
                  </a:cubicBezTo>
                  <a:close/>
                </a:path>
              </a:pathLst>
            </a:custGeom>
            <a:noFill/>
            <a:ln w="13175" cap="rnd" cmpd="sng">
              <a:solidFill>
                <a:srgbClr val="4806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114;p68">
              <a:extLst>
                <a:ext uri="{FF2B5EF4-FFF2-40B4-BE49-F238E27FC236}">
                  <a16:creationId xmlns:a16="http://schemas.microsoft.com/office/drawing/2014/main" xmlns="" id="{AC905127-FAEB-4398-A1AD-25625612C0CB}"/>
                </a:ext>
              </a:extLst>
            </p:cNvPr>
            <p:cNvSpPr/>
            <p:nvPr/>
          </p:nvSpPr>
          <p:spPr>
            <a:xfrm>
              <a:off x="6938654" y="3987089"/>
              <a:ext cx="16122" cy="23503"/>
            </a:xfrm>
            <a:custGeom>
              <a:avLst/>
              <a:gdLst/>
              <a:ahLst/>
              <a:cxnLst/>
              <a:rect l="l" t="t" r="r" b="b"/>
              <a:pathLst>
                <a:path w="1007" h="1468" fill="none" extrusionOk="0">
                  <a:moveTo>
                    <a:pt x="380" y="264"/>
                  </a:moveTo>
                  <a:cubicBezTo>
                    <a:pt x="825" y="1"/>
                    <a:pt x="1006" y="1006"/>
                    <a:pt x="627" y="1237"/>
                  </a:cubicBezTo>
                  <a:cubicBezTo>
                    <a:pt x="248" y="1468"/>
                    <a:pt x="1" y="495"/>
                    <a:pt x="380" y="264"/>
                  </a:cubicBezTo>
                  <a:close/>
                </a:path>
              </a:pathLst>
            </a:custGeom>
            <a:noFill/>
            <a:ln w="13175" cap="rnd" cmpd="sng">
              <a:solidFill>
                <a:srgbClr val="4806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115;p68">
              <a:extLst>
                <a:ext uri="{FF2B5EF4-FFF2-40B4-BE49-F238E27FC236}">
                  <a16:creationId xmlns:a16="http://schemas.microsoft.com/office/drawing/2014/main" xmlns="" id="{4866DD6A-1DEC-492D-82E4-72F5C7324127}"/>
                </a:ext>
              </a:extLst>
            </p:cNvPr>
            <p:cNvSpPr/>
            <p:nvPr/>
          </p:nvSpPr>
          <p:spPr>
            <a:xfrm>
              <a:off x="6957387" y="4030896"/>
              <a:ext cx="17963" cy="25344"/>
            </a:xfrm>
            <a:custGeom>
              <a:avLst/>
              <a:gdLst/>
              <a:ahLst/>
              <a:cxnLst/>
              <a:rect l="l" t="t" r="r" b="b"/>
              <a:pathLst>
                <a:path w="1122" h="1583" fill="none" extrusionOk="0">
                  <a:moveTo>
                    <a:pt x="281" y="413"/>
                  </a:moveTo>
                  <a:cubicBezTo>
                    <a:pt x="594" y="1"/>
                    <a:pt x="1122" y="874"/>
                    <a:pt x="841" y="1237"/>
                  </a:cubicBezTo>
                  <a:cubicBezTo>
                    <a:pt x="578" y="1583"/>
                    <a:pt x="1" y="759"/>
                    <a:pt x="281" y="413"/>
                  </a:cubicBezTo>
                  <a:close/>
                </a:path>
              </a:pathLst>
            </a:custGeom>
            <a:noFill/>
            <a:ln w="13175" cap="rnd" cmpd="sng">
              <a:solidFill>
                <a:srgbClr val="4806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116;p68">
              <a:extLst>
                <a:ext uri="{FF2B5EF4-FFF2-40B4-BE49-F238E27FC236}">
                  <a16:creationId xmlns:a16="http://schemas.microsoft.com/office/drawing/2014/main" xmlns="" id="{631A4C69-4BB1-4D1B-8873-6D037DA4E6D6}"/>
                </a:ext>
              </a:extLst>
            </p:cNvPr>
            <p:cNvSpPr/>
            <p:nvPr/>
          </p:nvSpPr>
          <p:spPr>
            <a:xfrm>
              <a:off x="6977705" y="4069418"/>
              <a:ext cx="17963" cy="24832"/>
            </a:xfrm>
            <a:custGeom>
              <a:avLst/>
              <a:gdLst/>
              <a:ahLst/>
              <a:cxnLst/>
              <a:rect l="l" t="t" r="r" b="b"/>
              <a:pathLst>
                <a:path w="1122" h="1551" fill="none" extrusionOk="0">
                  <a:moveTo>
                    <a:pt x="199" y="462"/>
                  </a:moveTo>
                  <a:cubicBezTo>
                    <a:pt x="429" y="1"/>
                    <a:pt x="1122" y="759"/>
                    <a:pt x="924" y="1155"/>
                  </a:cubicBezTo>
                  <a:cubicBezTo>
                    <a:pt x="726" y="1550"/>
                    <a:pt x="1" y="858"/>
                    <a:pt x="199" y="462"/>
                  </a:cubicBezTo>
                  <a:close/>
                </a:path>
              </a:pathLst>
            </a:custGeom>
            <a:noFill/>
            <a:ln w="13175" cap="rnd" cmpd="sng">
              <a:solidFill>
                <a:srgbClr val="4806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117;p68">
              <a:extLst>
                <a:ext uri="{FF2B5EF4-FFF2-40B4-BE49-F238E27FC236}">
                  <a16:creationId xmlns:a16="http://schemas.microsoft.com/office/drawing/2014/main" xmlns="" id="{29E9D201-F8CE-4A7C-87B8-A8B5FDB233CA}"/>
                </a:ext>
              </a:extLst>
            </p:cNvPr>
            <p:cNvSpPr/>
            <p:nvPr/>
          </p:nvSpPr>
          <p:spPr>
            <a:xfrm>
              <a:off x="6810677" y="2702794"/>
              <a:ext cx="394759" cy="382095"/>
            </a:xfrm>
            <a:custGeom>
              <a:avLst/>
              <a:gdLst/>
              <a:ahLst/>
              <a:cxnLst/>
              <a:rect l="l" t="t" r="r" b="b"/>
              <a:pathLst>
                <a:path w="24657" h="23866" extrusionOk="0">
                  <a:moveTo>
                    <a:pt x="7598" y="1"/>
                  </a:moveTo>
                  <a:lnTo>
                    <a:pt x="7598" y="1"/>
                  </a:lnTo>
                  <a:cubicBezTo>
                    <a:pt x="7598" y="1"/>
                    <a:pt x="10861" y="12543"/>
                    <a:pt x="0" y="16943"/>
                  </a:cubicBezTo>
                  <a:cubicBezTo>
                    <a:pt x="0" y="16943"/>
                    <a:pt x="6082" y="21920"/>
                    <a:pt x="10202" y="23865"/>
                  </a:cubicBezTo>
                  <a:cubicBezTo>
                    <a:pt x="10202" y="23865"/>
                    <a:pt x="24656" y="22102"/>
                    <a:pt x="21640" y="3478"/>
                  </a:cubicBezTo>
                  <a:cubicBezTo>
                    <a:pt x="21640" y="3478"/>
                    <a:pt x="11603" y="1533"/>
                    <a:pt x="7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18;p68">
              <a:extLst>
                <a:ext uri="{FF2B5EF4-FFF2-40B4-BE49-F238E27FC236}">
                  <a16:creationId xmlns:a16="http://schemas.microsoft.com/office/drawing/2014/main" xmlns="" id="{F4F86A19-9DD5-4154-A80A-4004D7EAE8C0}"/>
                </a:ext>
              </a:extLst>
            </p:cNvPr>
            <p:cNvSpPr/>
            <p:nvPr/>
          </p:nvSpPr>
          <p:spPr>
            <a:xfrm>
              <a:off x="6939711" y="2745800"/>
              <a:ext cx="223243" cy="63352"/>
            </a:xfrm>
            <a:custGeom>
              <a:avLst/>
              <a:gdLst/>
              <a:ahLst/>
              <a:cxnLst/>
              <a:rect l="l" t="t" r="r" b="b"/>
              <a:pathLst>
                <a:path w="13944" h="3957" fill="none" extrusionOk="0">
                  <a:moveTo>
                    <a:pt x="13944" y="3956"/>
                  </a:moveTo>
                  <a:cubicBezTo>
                    <a:pt x="13944" y="3956"/>
                    <a:pt x="4352" y="1385"/>
                    <a:pt x="1" y="1"/>
                  </a:cubicBezTo>
                </a:path>
              </a:pathLst>
            </a:custGeom>
            <a:noFill/>
            <a:ln w="57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9;p68">
              <a:extLst>
                <a:ext uri="{FF2B5EF4-FFF2-40B4-BE49-F238E27FC236}">
                  <a16:creationId xmlns:a16="http://schemas.microsoft.com/office/drawing/2014/main" xmlns="" id="{151E53E9-37B5-47B6-B083-2C55E5143D05}"/>
                </a:ext>
              </a:extLst>
            </p:cNvPr>
            <p:cNvSpPr/>
            <p:nvPr/>
          </p:nvSpPr>
          <p:spPr>
            <a:xfrm>
              <a:off x="6939182" y="2786180"/>
              <a:ext cx="223772" cy="73374"/>
            </a:xfrm>
            <a:custGeom>
              <a:avLst/>
              <a:gdLst/>
              <a:ahLst/>
              <a:cxnLst/>
              <a:rect l="l" t="t" r="r" b="b"/>
              <a:pathLst>
                <a:path w="13977" h="4583" fill="none" extrusionOk="0">
                  <a:moveTo>
                    <a:pt x="13977" y="4582"/>
                  </a:moveTo>
                  <a:cubicBezTo>
                    <a:pt x="13977" y="4582"/>
                    <a:pt x="2094" y="858"/>
                    <a:pt x="1" y="1"/>
                  </a:cubicBezTo>
                </a:path>
              </a:pathLst>
            </a:custGeom>
            <a:noFill/>
            <a:ln w="57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0;p68">
              <a:extLst>
                <a:ext uri="{FF2B5EF4-FFF2-40B4-BE49-F238E27FC236}">
                  <a16:creationId xmlns:a16="http://schemas.microsoft.com/office/drawing/2014/main" xmlns="" id="{0A29459C-1898-4830-B094-DEA75D63CF69}"/>
                </a:ext>
              </a:extLst>
            </p:cNvPr>
            <p:cNvSpPr/>
            <p:nvPr/>
          </p:nvSpPr>
          <p:spPr>
            <a:xfrm>
              <a:off x="6933915" y="2827344"/>
              <a:ext cx="218745" cy="95804"/>
            </a:xfrm>
            <a:custGeom>
              <a:avLst/>
              <a:gdLst/>
              <a:ahLst/>
              <a:cxnLst/>
              <a:rect l="l" t="t" r="r" b="b"/>
              <a:pathLst>
                <a:path w="13663" h="5984" fill="none" extrusionOk="0">
                  <a:moveTo>
                    <a:pt x="13663" y="5983"/>
                  </a:moveTo>
                  <a:cubicBezTo>
                    <a:pt x="13663" y="5983"/>
                    <a:pt x="2192" y="1220"/>
                    <a:pt x="0" y="1"/>
                  </a:cubicBezTo>
                </a:path>
              </a:pathLst>
            </a:custGeom>
            <a:noFill/>
            <a:ln w="57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21;p68">
              <a:extLst>
                <a:ext uri="{FF2B5EF4-FFF2-40B4-BE49-F238E27FC236}">
                  <a16:creationId xmlns:a16="http://schemas.microsoft.com/office/drawing/2014/main" xmlns="" id="{07B28A0C-48DB-4A9F-A7A2-BD2CC7742F48}"/>
                </a:ext>
              </a:extLst>
            </p:cNvPr>
            <p:cNvSpPr/>
            <p:nvPr/>
          </p:nvSpPr>
          <p:spPr>
            <a:xfrm>
              <a:off x="6917551" y="2876690"/>
              <a:ext cx="212421" cy="102128"/>
            </a:xfrm>
            <a:custGeom>
              <a:avLst/>
              <a:gdLst/>
              <a:ahLst/>
              <a:cxnLst/>
              <a:rect l="l" t="t" r="r" b="b"/>
              <a:pathLst>
                <a:path w="13268" h="6379" fill="none" extrusionOk="0">
                  <a:moveTo>
                    <a:pt x="13268" y="6296"/>
                  </a:moveTo>
                  <a:cubicBezTo>
                    <a:pt x="13218" y="6379"/>
                    <a:pt x="1714" y="940"/>
                    <a:pt x="0" y="1"/>
                  </a:cubicBezTo>
                </a:path>
              </a:pathLst>
            </a:custGeom>
            <a:noFill/>
            <a:ln w="57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22;p68">
              <a:extLst>
                <a:ext uri="{FF2B5EF4-FFF2-40B4-BE49-F238E27FC236}">
                  <a16:creationId xmlns:a16="http://schemas.microsoft.com/office/drawing/2014/main" xmlns="" id="{205262D8-8575-4D77-A673-B92965A5B8B0}"/>
                </a:ext>
              </a:extLst>
            </p:cNvPr>
            <p:cNvSpPr/>
            <p:nvPr/>
          </p:nvSpPr>
          <p:spPr>
            <a:xfrm>
              <a:off x="6900659" y="2905446"/>
              <a:ext cx="194217" cy="117706"/>
            </a:xfrm>
            <a:custGeom>
              <a:avLst/>
              <a:gdLst/>
              <a:ahLst/>
              <a:cxnLst/>
              <a:rect l="l" t="t" r="r" b="b"/>
              <a:pathLst>
                <a:path w="12131" h="7352" fill="none" extrusionOk="0">
                  <a:moveTo>
                    <a:pt x="12131" y="7352"/>
                  </a:moveTo>
                  <a:cubicBezTo>
                    <a:pt x="12131" y="7352"/>
                    <a:pt x="1764" y="924"/>
                    <a:pt x="0" y="1"/>
                  </a:cubicBezTo>
                </a:path>
              </a:pathLst>
            </a:custGeom>
            <a:noFill/>
            <a:ln w="57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23;p68">
              <a:extLst>
                <a:ext uri="{FF2B5EF4-FFF2-40B4-BE49-F238E27FC236}">
                  <a16:creationId xmlns:a16="http://schemas.microsoft.com/office/drawing/2014/main" xmlns="" id="{02394CF9-16F4-447E-BA16-E7D0FF4C1374}"/>
                </a:ext>
              </a:extLst>
            </p:cNvPr>
            <p:cNvSpPr/>
            <p:nvPr/>
          </p:nvSpPr>
          <p:spPr>
            <a:xfrm>
              <a:off x="6872160" y="2936860"/>
              <a:ext cx="179712" cy="119274"/>
            </a:xfrm>
            <a:custGeom>
              <a:avLst/>
              <a:gdLst/>
              <a:ahLst/>
              <a:cxnLst/>
              <a:rect l="l" t="t" r="r" b="b"/>
              <a:pathLst>
                <a:path w="11225" h="7450" fill="none" extrusionOk="0">
                  <a:moveTo>
                    <a:pt x="11224" y="7450"/>
                  </a:moveTo>
                  <a:cubicBezTo>
                    <a:pt x="11224" y="7450"/>
                    <a:pt x="1253" y="808"/>
                    <a:pt x="0" y="0"/>
                  </a:cubicBezTo>
                </a:path>
              </a:pathLst>
            </a:custGeom>
            <a:noFill/>
            <a:ln w="57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24;p68">
              <a:extLst>
                <a:ext uri="{FF2B5EF4-FFF2-40B4-BE49-F238E27FC236}">
                  <a16:creationId xmlns:a16="http://schemas.microsoft.com/office/drawing/2014/main" xmlns="" id="{86F35B8A-8396-443E-AD31-20BA110FC7B3}"/>
                </a:ext>
              </a:extLst>
            </p:cNvPr>
            <p:cNvSpPr/>
            <p:nvPr/>
          </p:nvSpPr>
          <p:spPr>
            <a:xfrm>
              <a:off x="6846830" y="2959291"/>
              <a:ext cx="167032" cy="116905"/>
            </a:xfrm>
            <a:custGeom>
              <a:avLst/>
              <a:gdLst/>
              <a:ahLst/>
              <a:cxnLst/>
              <a:rect l="l" t="t" r="r" b="b"/>
              <a:pathLst>
                <a:path w="10433" h="7302" fill="none" extrusionOk="0">
                  <a:moveTo>
                    <a:pt x="10433" y="7301"/>
                  </a:moveTo>
                  <a:cubicBezTo>
                    <a:pt x="10433" y="7301"/>
                    <a:pt x="2242" y="1846"/>
                    <a:pt x="0" y="0"/>
                  </a:cubicBezTo>
                </a:path>
              </a:pathLst>
            </a:custGeom>
            <a:noFill/>
            <a:ln w="57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25;p68">
              <a:extLst>
                <a:ext uri="{FF2B5EF4-FFF2-40B4-BE49-F238E27FC236}">
                  <a16:creationId xmlns:a16="http://schemas.microsoft.com/office/drawing/2014/main" xmlns="" id="{DD2CCB39-84B8-4344-8005-E74FEB0AA3C9}"/>
                </a:ext>
              </a:extLst>
            </p:cNvPr>
            <p:cNvSpPr/>
            <p:nvPr/>
          </p:nvSpPr>
          <p:spPr>
            <a:xfrm>
              <a:off x="6929944" y="2748970"/>
              <a:ext cx="254655" cy="311378"/>
            </a:xfrm>
            <a:custGeom>
              <a:avLst/>
              <a:gdLst/>
              <a:ahLst/>
              <a:cxnLst/>
              <a:rect l="l" t="t" r="r" b="b"/>
              <a:pathLst>
                <a:path w="15906" h="19449" fill="none" extrusionOk="0">
                  <a:moveTo>
                    <a:pt x="11257" y="1"/>
                  </a:moveTo>
                  <a:cubicBezTo>
                    <a:pt x="11257" y="1"/>
                    <a:pt x="15905" y="15987"/>
                    <a:pt x="1" y="19448"/>
                  </a:cubicBezTo>
                </a:path>
              </a:pathLst>
            </a:custGeom>
            <a:noFill/>
            <a:ln w="7825" cap="flat" cmpd="sng">
              <a:solidFill>
                <a:srgbClr val="FF54B2"/>
              </a:solidFill>
              <a:prstDash val="solid"/>
              <a:miter lim="164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26;p68">
              <a:extLst>
                <a:ext uri="{FF2B5EF4-FFF2-40B4-BE49-F238E27FC236}">
                  <a16:creationId xmlns:a16="http://schemas.microsoft.com/office/drawing/2014/main" xmlns="" id="{4FE68AAF-B532-4DC1-B834-01C0CA86BE98}"/>
                </a:ext>
              </a:extLst>
            </p:cNvPr>
            <p:cNvSpPr/>
            <p:nvPr/>
          </p:nvSpPr>
          <p:spPr>
            <a:xfrm>
              <a:off x="6810677" y="2702794"/>
              <a:ext cx="394759" cy="382095"/>
            </a:xfrm>
            <a:custGeom>
              <a:avLst/>
              <a:gdLst/>
              <a:ahLst/>
              <a:cxnLst/>
              <a:rect l="l" t="t" r="r" b="b"/>
              <a:pathLst>
                <a:path w="24657" h="23866" fill="none" extrusionOk="0">
                  <a:moveTo>
                    <a:pt x="7598" y="1"/>
                  </a:moveTo>
                  <a:cubicBezTo>
                    <a:pt x="7598" y="1"/>
                    <a:pt x="10861" y="12543"/>
                    <a:pt x="0" y="16943"/>
                  </a:cubicBezTo>
                  <a:cubicBezTo>
                    <a:pt x="0" y="16943"/>
                    <a:pt x="6082" y="21920"/>
                    <a:pt x="10202" y="23865"/>
                  </a:cubicBezTo>
                  <a:cubicBezTo>
                    <a:pt x="10202" y="23865"/>
                    <a:pt x="24656" y="22102"/>
                    <a:pt x="21640" y="3478"/>
                  </a:cubicBezTo>
                  <a:cubicBezTo>
                    <a:pt x="21640" y="3478"/>
                    <a:pt x="11603" y="1533"/>
                    <a:pt x="7598" y="1"/>
                  </a:cubicBezTo>
                  <a:close/>
                </a:path>
              </a:pathLst>
            </a:custGeom>
            <a:noFill/>
            <a:ln w="11525" cap="rnd" cmpd="sng">
              <a:solidFill>
                <a:srgbClr val="4806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27;p68">
              <a:extLst>
                <a:ext uri="{FF2B5EF4-FFF2-40B4-BE49-F238E27FC236}">
                  <a16:creationId xmlns:a16="http://schemas.microsoft.com/office/drawing/2014/main" xmlns="" id="{1A72AF5C-D2F6-4393-A2F6-C4D257901114}"/>
                </a:ext>
              </a:extLst>
            </p:cNvPr>
            <p:cNvSpPr/>
            <p:nvPr/>
          </p:nvSpPr>
          <p:spPr>
            <a:xfrm>
              <a:off x="7129587" y="2772442"/>
              <a:ext cx="17707" cy="15354"/>
            </a:xfrm>
            <a:custGeom>
              <a:avLst/>
              <a:gdLst/>
              <a:ahLst/>
              <a:cxnLst/>
              <a:rect l="l" t="t" r="r" b="b"/>
              <a:pathLst>
                <a:path w="1106" h="959" extrusionOk="0">
                  <a:moveTo>
                    <a:pt x="462" y="1"/>
                  </a:moveTo>
                  <a:cubicBezTo>
                    <a:pt x="1" y="1"/>
                    <a:pt x="263" y="925"/>
                    <a:pt x="684" y="957"/>
                  </a:cubicBezTo>
                  <a:cubicBezTo>
                    <a:pt x="691" y="958"/>
                    <a:pt x="698" y="958"/>
                    <a:pt x="705" y="958"/>
                  </a:cubicBezTo>
                  <a:cubicBezTo>
                    <a:pt x="1105" y="958"/>
                    <a:pt x="907" y="50"/>
                    <a:pt x="486" y="2"/>
                  </a:cubicBezTo>
                  <a:cubicBezTo>
                    <a:pt x="478" y="1"/>
                    <a:pt x="469" y="1"/>
                    <a:pt x="462" y="1"/>
                  </a:cubicBezTo>
                  <a:close/>
                </a:path>
              </a:pathLst>
            </a:custGeom>
            <a:solidFill>
              <a:srgbClr val="48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128;p68">
              <a:extLst>
                <a:ext uri="{FF2B5EF4-FFF2-40B4-BE49-F238E27FC236}">
                  <a16:creationId xmlns:a16="http://schemas.microsoft.com/office/drawing/2014/main" xmlns="" id="{31583B57-852B-4A77-85F9-4B67CCE5B981}"/>
                </a:ext>
              </a:extLst>
            </p:cNvPr>
            <p:cNvSpPr/>
            <p:nvPr/>
          </p:nvSpPr>
          <p:spPr>
            <a:xfrm>
              <a:off x="7134150" y="2821388"/>
              <a:ext cx="14985" cy="15850"/>
            </a:xfrm>
            <a:custGeom>
              <a:avLst/>
              <a:gdLst/>
              <a:ahLst/>
              <a:cxnLst/>
              <a:rect l="l" t="t" r="r" b="b"/>
              <a:pathLst>
                <a:path w="936" h="990" extrusionOk="0">
                  <a:moveTo>
                    <a:pt x="391" y="1"/>
                  </a:moveTo>
                  <a:cubicBezTo>
                    <a:pt x="0" y="1"/>
                    <a:pt x="125" y="889"/>
                    <a:pt x="514" y="982"/>
                  </a:cubicBezTo>
                  <a:cubicBezTo>
                    <a:pt x="535" y="987"/>
                    <a:pt x="555" y="990"/>
                    <a:pt x="574" y="990"/>
                  </a:cubicBezTo>
                  <a:cubicBezTo>
                    <a:pt x="935" y="990"/>
                    <a:pt x="857" y="120"/>
                    <a:pt x="465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48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129;p68">
              <a:extLst>
                <a:ext uri="{FF2B5EF4-FFF2-40B4-BE49-F238E27FC236}">
                  <a16:creationId xmlns:a16="http://schemas.microsoft.com/office/drawing/2014/main" xmlns="" id="{02222BE8-807D-494E-8D18-3263935DCED7}"/>
                </a:ext>
              </a:extLst>
            </p:cNvPr>
            <p:cNvSpPr/>
            <p:nvPr/>
          </p:nvSpPr>
          <p:spPr>
            <a:xfrm>
              <a:off x="7130515" y="2876018"/>
              <a:ext cx="13448" cy="16346"/>
            </a:xfrm>
            <a:custGeom>
              <a:avLst/>
              <a:gdLst/>
              <a:ahLst/>
              <a:cxnLst/>
              <a:rect l="l" t="t" r="r" b="b"/>
              <a:pathLst>
                <a:path w="840" h="1021" extrusionOk="0">
                  <a:moveTo>
                    <a:pt x="366" y="0"/>
                  </a:moveTo>
                  <a:cubicBezTo>
                    <a:pt x="24" y="0"/>
                    <a:pt x="1" y="833"/>
                    <a:pt x="346" y="998"/>
                  </a:cubicBezTo>
                  <a:cubicBezTo>
                    <a:pt x="379" y="1014"/>
                    <a:pt x="411" y="1021"/>
                    <a:pt x="440" y="1021"/>
                  </a:cubicBezTo>
                  <a:cubicBezTo>
                    <a:pt x="760" y="1021"/>
                    <a:pt x="840" y="192"/>
                    <a:pt x="477" y="26"/>
                  </a:cubicBezTo>
                  <a:cubicBezTo>
                    <a:pt x="437" y="8"/>
                    <a:pt x="400" y="0"/>
                    <a:pt x="366" y="0"/>
                  </a:cubicBezTo>
                  <a:close/>
                </a:path>
              </a:pathLst>
            </a:custGeom>
            <a:solidFill>
              <a:srgbClr val="48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130;p68">
              <a:extLst>
                <a:ext uri="{FF2B5EF4-FFF2-40B4-BE49-F238E27FC236}">
                  <a16:creationId xmlns:a16="http://schemas.microsoft.com/office/drawing/2014/main" xmlns="" id="{5E9E128B-91C3-4CEE-846D-30B44525260F}"/>
                </a:ext>
              </a:extLst>
            </p:cNvPr>
            <p:cNvSpPr/>
            <p:nvPr/>
          </p:nvSpPr>
          <p:spPr>
            <a:xfrm>
              <a:off x="7114600" y="2932521"/>
              <a:ext cx="14697" cy="16186"/>
            </a:xfrm>
            <a:custGeom>
              <a:avLst/>
              <a:gdLst/>
              <a:ahLst/>
              <a:cxnLst/>
              <a:rect l="l" t="t" r="r" b="b"/>
              <a:pathLst>
                <a:path w="918" h="1011" extrusionOk="0">
                  <a:moveTo>
                    <a:pt x="466" y="0"/>
                  </a:moveTo>
                  <a:cubicBezTo>
                    <a:pt x="160" y="0"/>
                    <a:pt x="1" y="749"/>
                    <a:pt x="301" y="963"/>
                  </a:cubicBezTo>
                  <a:cubicBezTo>
                    <a:pt x="344" y="996"/>
                    <a:pt x="386" y="1010"/>
                    <a:pt x="426" y="1010"/>
                  </a:cubicBezTo>
                  <a:cubicBezTo>
                    <a:pt x="714" y="1010"/>
                    <a:pt x="918" y="274"/>
                    <a:pt x="614" y="57"/>
                  </a:cubicBezTo>
                  <a:cubicBezTo>
                    <a:pt x="562" y="18"/>
                    <a:pt x="512" y="0"/>
                    <a:pt x="466" y="0"/>
                  </a:cubicBezTo>
                  <a:close/>
                </a:path>
              </a:pathLst>
            </a:custGeom>
            <a:solidFill>
              <a:srgbClr val="48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131;p68">
              <a:extLst>
                <a:ext uri="{FF2B5EF4-FFF2-40B4-BE49-F238E27FC236}">
                  <a16:creationId xmlns:a16="http://schemas.microsoft.com/office/drawing/2014/main" xmlns="" id="{955F904A-5DE3-49F0-9E4F-C0A40B61CBAF}"/>
                </a:ext>
              </a:extLst>
            </p:cNvPr>
            <p:cNvSpPr/>
            <p:nvPr/>
          </p:nvSpPr>
          <p:spPr>
            <a:xfrm>
              <a:off x="7084259" y="2982667"/>
              <a:ext cx="16010" cy="15498"/>
            </a:xfrm>
            <a:custGeom>
              <a:avLst/>
              <a:gdLst/>
              <a:ahLst/>
              <a:cxnLst/>
              <a:rect l="l" t="t" r="r" b="b"/>
              <a:pathLst>
                <a:path w="1000" h="968" extrusionOk="0">
                  <a:moveTo>
                    <a:pt x="611" y="1"/>
                  </a:moveTo>
                  <a:cubicBezTo>
                    <a:pt x="324" y="1"/>
                    <a:pt x="1" y="599"/>
                    <a:pt x="202" y="880"/>
                  </a:cubicBezTo>
                  <a:cubicBezTo>
                    <a:pt x="246" y="941"/>
                    <a:pt x="300" y="967"/>
                    <a:pt x="358" y="967"/>
                  </a:cubicBezTo>
                  <a:cubicBezTo>
                    <a:pt x="632" y="967"/>
                    <a:pt x="999" y="391"/>
                    <a:pt x="795" y="106"/>
                  </a:cubicBezTo>
                  <a:cubicBezTo>
                    <a:pt x="740" y="32"/>
                    <a:pt x="676" y="1"/>
                    <a:pt x="611" y="1"/>
                  </a:cubicBezTo>
                  <a:close/>
                </a:path>
              </a:pathLst>
            </a:custGeom>
            <a:solidFill>
              <a:srgbClr val="48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132;p68">
              <a:extLst>
                <a:ext uri="{FF2B5EF4-FFF2-40B4-BE49-F238E27FC236}">
                  <a16:creationId xmlns:a16="http://schemas.microsoft.com/office/drawing/2014/main" xmlns="" id="{3E49CEA2-B23D-4628-8309-9619607AB3F6}"/>
                </a:ext>
              </a:extLst>
            </p:cNvPr>
            <p:cNvSpPr/>
            <p:nvPr/>
          </p:nvSpPr>
          <p:spPr>
            <a:xfrm>
              <a:off x="7046633" y="3020357"/>
              <a:ext cx="16026" cy="14233"/>
            </a:xfrm>
            <a:custGeom>
              <a:avLst/>
              <a:gdLst/>
              <a:ahLst/>
              <a:cxnLst/>
              <a:rect l="l" t="t" r="r" b="b"/>
              <a:pathLst>
                <a:path w="1001" h="889" extrusionOk="0">
                  <a:moveTo>
                    <a:pt x="678" y="0"/>
                  </a:moveTo>
                  <a:cubicBezTo>
                    <a:pt x="399" y="0"/>
                    <a:pt x="0" y="452"/>
                    <a:pt x="113" y="751"/>
                  </a:cubicBezTo>
                  <a:cubicBezTo>
                    <a:pt x="152" y="848"/>
                    <a:pt x="223" y="889"/>
                    <a:pt x="308" y="889"/>
                  </a:cubicBezTo>
                  <a:cubicBezTo>
                    <a:pt x="584" y="889"/>
                    <a:pt x="1001" y="461"/>
                    <a:pt x="887" y="158"/>
                  </a:cubicBezTo>
                  <a:cubicBezTo>
                    <a:pt x="844" y="46"/>
                    <a:pt x="767" y="0"/>
                    <a:pt x="678" y="0"/>
                  </a:cubicBezTo>
                  <a:close/>
                </a:path>
              </a:pathLst>
            </a:custGeom>
            <a:solidFill>
              <a:srgbClr val="48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133;p68">
              <a:extLst>
                <a:ext uri="{FF2B5EF4-FFF2-40B4-BE49-F238E27FC236}">
                  <a16:creationId xmlns:a16="http://schemas.microsoft.com/office/drawing/2014/main" xmlns="" id="{E26C7A76-395F-49B5-9205-84448EFBB841}"/>
                </a:ext>
              </a:extLst>
            </p:cNvPr>
            <p:cNvSpPr/>
            <p:nvPr/>
          </p:nvSpPr>
          <p:spPr>
            <a:xfrm>
              <a:off x="7005949" y="3044134"/>
              <a:ext cx="14793" cy="11927"/>
            </a:xfrm>
            <a:custGeom>
              <a:avLst/>
              <a:gdLst/>
              <a:ahLst/>
              <a:cxnLst/>
              <a:rect l="l" t="t" r="r" b="b"/>
              <a:pathLst>
                <a:path w="924" h="745" extrusionOk="0">
                  <a:moveTo>
                    <a:pt x="673" y="1"/>
                  </a:moveTo>
                  <a:cubicBezTo>
                    <a:pt x="399" y="1"/>
                    <a:pt x="0" y="254"/>
                    <a:pt x="0" y="535"/>
                  </a:cubicBezTo>
                  <a:cubicBezTo>
                    <a:pt x="0" y="683"/>
                    <a:pt x="110" y="744"/>
                    <a:pt x="253" y="744"/>
                  </a:cubicBezTo>
                  <a:cubicBezTo>
                    <a:pt x="526" y="744"/>
                    <a:pt x="923" y="520"/>
                    <a:pt x="923" y="239"/>
                  </a:cubicBezTo>
                  <a:cubicBezTo>
                    <a:pt x="923" y="69"/>
                    <a:pt x="815" y="1"/>
                    <a:pt x="673" y="1"/>
                  </a:cubicBezTo>
                  <a:close/>
                </a:path>
              </a:pathLst>
            </a:custGeom>
            <a:solidFill>
              <a:srgbClr val="48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134;p68">
              <a:extLst>
                <a:ext uri="{FF2B5EF4-FFF2-40B4-BE49-F238E27FC236}">
                  <a16:creationId xmlns:a16="http://schemas.microsoft.com/office/drawing/2014/main" xmlns="" id="{48F30472-BF55-426B-9FFF-7C916856F199}"/>
                </a:ext>
              </a:extLst>
            </p:cNvPr>
            <p:cNvSpPr/>
            <p:nvPr/>
          </p:nvSpPr>
          <p:spPr>
            <a:xfrm>
              <a:off x="6966849" y="3062034"/>
              <a:ext cx="16570" cy="10711"/>
            </a:xfrm>
            <a:custGeom>
              <a:avLst/>
              <a:gdLst/>
              <a:ahLst/>
              <a:cxnLst/>
              <a:rect l="l" t="t" r="r" b="b"/>
              <a:pathLst>
                <a:path w="1035" h="669" extrusionOk="0">
                  <a:moveTo>
                    <a:pt x="688" y="1"/>
                  </a:moveTo>
                  <a:cubicBezTo>
                    <a:pt x="425" y="1"/>
                    <a:pt x="84" y="160"/>
                    <a:pt x="36" y="406"/>
                  </a:cubicBezTo>
                  <a:cubicBezTo>
                    <a:pt x="0" y="586"/>
                    <a:pt x="163" y="669"/>
                    <a:pt x="364" y="669"/>
                  </a:cubicBezTo>
                  <a:cubicBezTo>
                    <a:pt x="623" y="669"/>
                    <a:pt x="946" y="532"/>
                    <a:pt x="992" y="291"/>
                  </a:cubicBezTo>
                  <a:cubicBezTo>
                    <a:pt x="1034" y="88"/>
                    <a:pt x="883" y="1"/>
                    <a:pt x="688" y="1"/>
                  </a:cubicBezTo>
                  <a:close/>
                </a:path>
              </a:pathLst>
            </a:custGeom>
            <a:solidFill>
              <a:srgbClr val="48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135;p68">
              <a:extLst>
                <a:ext uri="{FF2B5EF4-FFF2-40B4-BE49-F238E27FC236}">
                  <a16:creationId xmlns:a16="http://schemas.microsoft.com/office/drawing/2014/main" xmlns="" id="{85BD3A5A-C6F6-487F-A341-4E8FDCEEF050}"/>
                </a:ext>
              </a:extLst>
            </p:cNvPr>
            <p:cNvSpPr/>
            <p:nvPr/>
          </p:nvSpPr>
          <p:spPr>
            <a:xfrm>
              <a:off x="5203896" y="3749597"/>
              <a:ext cx="549383" cy="216279"/>
            </a:xfrm>
            <a:custGeom>
              <a:avLst/>
              <a:gdLst/>
              <a:ahLst/>
              <a:cxnLst/>
              <a:rect l="l" t="t" r="r" b="b"/>
              <a:pathLst>
                <a:path w="34315" h="13509" extrusionOk="0">
                  <a:moveTo>
                    <a:pt x="11455" y="1"/>
                  </a:moveTo>
                  <a:cubicBezTo>
                    <a:pt x="7664" y="3742"/>
                    <a:pt x="1" y="9939"/>
                    <a:pt x="1" y="9939"/>
                  </a:cubicBezTo>
                  <a:cubicBezTo>
                    <a:pt x="1" y="9939"/>
                    <a:pt x="8818" y="12493"/>
                    <a:pt x="16498" y="13285"/>
                  </a:cubicBezTo>
                  <a:cubicBezTo>
                    <a:pt x="17906" y="13425"/>
                    <a:pt x="19277" y="13509"/>
                    <a:pt x="20550" y="13509"/>
                  </a:cubicBezTo>
                  <a:cubicBezTo>
                    <a:pt x="22124" y="13509"/>
                    <a:pt x="23549" y="13380"/>
                    <a:pt x="24706" y="13070"/>
                  </a:cubicBezTo>
                  <a:cubicBezTo>
                    <a:pt x="27442" y="12329"/>
                    <a:pt x="29485" y="10499"/>
                    <a:pt x="30969" y="8538"/>
                  </a:cubicBezTo>
                  <a:lnTo>
                    <a:pt x="30969" y="8522"/>
                  </a:lnTo>
                  <a:cubicBezTo>
                    <a:pt x="33391" y="5308"/>
                    <a:pt x="34314" y="1666"/>
                    <a:pt x="34314" y="1665"/>
                  </a:cubicBezTo>
                  <a:lnTo>
                    <a:pt x="34314" y="1665"/>
                  </a:lnTo>
                  <a:cubicBezTo>
                    <a:pt x="32492" y="1845"/>
                    <a:pt x="30649" y="1920"/>
                    <a:pt x="28842" y="1920"/>
                  </a:cubicBezTo>
                  <a:cubicBezTo>
                    <a:pt x="19694" y="1920"/>
                    <a:pt x="11455" y="1"/>
                    <a:pt x="114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136;p68">
              <a:extLst>
                <a:ext uri="{FF2B5EF4-FFF2-40B4-BE49-F238E27FC236}">
                  <a16:creationId xmlns:a16="http://schemas.microsoft.com/office/drawing/2014/main" xmlns="" id="{A08278ED-D614-4508-8EE0-783F599448FE}"/>
                </a:ext>
              </a:extLst>
            </p:cNvPr>
            <p:cNvSpPr/>
            <p:nvPr/>
          </p:nvSpPr>
          <p:spPr>
            <a:xfrm>
              <a:off x="5261696" y="3760421"/>
              <a:ext cx="181025" cy="165720"/>
            </a:xfrm>
            <a:custGeom>
              <a:avLst/>
              <a:gdLst/>
              <a:ahLst/>
              <a:cxnLst/>
              <a:rect l="l" t="t" r="r" b="b"/>
              <a:pathLst>
                <a:path w="11307" h="10351" fill="none" extrusionOk="0">
                  <a:moveTo>
                    <a:pt x="11306" y="1"/>
                  </a:moveTo>
                  <a:cubicBezTo>
                    <a:pt x="11306" y="1"/>
                    <a:pt x="3791" y="7351"/>
                    <a:pt x="0" y="10351"/>
                  </a:cubicBezTo>
                </a:path>
              </a:pathLst>
            </a:custGeom>
            <a:solidFill>
              <a:schemeClr val="accent3"/>
            </a:solidFill>
            <a:ln w="6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137;p68">
              <a:extLst>
                <a:ext uri="{FF2B5EF4-FFF2-40B4-BE49-F238E27FC236}">
                  <a16:creationId xmlns:a16="http://schemas.microsoft.com/office/drawing/2014/main" xmlns="" id="{2F630E17-6249-44CD-B43E-B0B5B0AC36D3}"/>
                </a:ext>
              </a:extLst>
            </p:cNvPr>
            <p:cNvSpPr/>
            <p:nvPr/>
          </p:nvSpPr>
          <p:spPr>
            <a:xfrm>
              <a:off x="5329503" y="3768859"/>
              <a:ext cx="170731" cy="170747"/>
            </a:xfrm>
            <a:custGeom>
              <a:avLst/>
              <a:gdLst/>
              <a:ahLst/>
              <a:cxnLst/>
              <a:rect l="l" t="t" r="r" b="b"/>
              <a:pathLst>
                <a:path w="10664" h="10665" fill="none" extrusionOk="0">
                  <a:moveTo>
                    <a:pt x="10664" y="1"/>
                  </a:moveTo>
                  <a:cubicBezTo>
                    <a:pt x="10664" y="1"/>
                    <a:pt x="2885" y="8406"/>
                    <a:pt x="1" y="10664"/>
                  </a:cubicBezTo>
                </a:path>
              </a:pathLst>
            </a:custGeom>
            <a:solidFill>
              <a:schemeClr val="accent3"/>
            </a:solidFill>
            <a:ln w="6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138;p68">
              <a:extLst>
                <a:ext uri="{FF2B5EF4-FFF2-40B4-BE49-F238E27FC236}">
                  <a16:creationId xmlns:a16="http://schemas.microsoft.com/office/drawing/2014/main" xmlns="" id="{CCA37293-D0BB-4808-8755-4669555B8AEA}"/>
                </a:ext>
              </a:extLst>
            </p:cNvPr>
            <p:cNvSpPr/>
            <p:nvPr/>
          </p:nvSpPr>
          <p:spPr>
            <a:xfrm>
              <a:off x="5392315" y="3774414"/>
              <a:ext cx="155425" cy="177327"/>
            </a:xfrm>
            <a:custGeom>
              <a:avLst/>
              <a:gdLst/>
              <a:ahLst/>
              <a:cxnLst/>
              <a:rect l="l" t="t" r="r" b="b"/>
              <a:pathLst>
                <a:path w="9708" h="11076" fill="none" extrusionOk="0">
                  <a:moveTo>
                    <a:pt x="9708" y="0"/>
                  </a:moveTo>
                  <a:cubicBezTo>
                    <a:pt x="9708" y="0"/>
                    <a:pt x="2835" y="8405"/>
                    <a:pt x="0" y="11075"/>
                  </a:cubicBezTo>
                </a:path>
              </a:pathLst>
            </a:custGeom>
            <a:solidFill>
              <a:schemeClr val="accent3"/>
            </a:solidFill>
            <a:ln w="6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139;p68">
              <a:extLst>
                <a:ext uri="{FF2B5EF4-FFF2-40B4-BE49-F238E27FC236}">
                  <a16:creationId xmlns:a16="http://schemas.microsoft.com/office/drawing/2014/main" xmlns="" id="{EC589830-2BFD-4B3D-888A-7D3C57958CEB}"/>
                </a:ext>
              </a:extLst>
            </p:cNvPr>
            <p:cNvSpPr/>
            <p:nvPr/>
          </p:nvSpPr>
          <p:spPr>
            <a:xfrm>
              <a:off x="5460122" y="3778369"/>
              <a:ext cx="140664" cy="183138"/>
            </a:xfrm>
            <a:custGeom>
              <a:avLst/>
              <a:gdLst/>
              <a:ahLst/>
              <a:cxnLst/>
              <a:rect l="l" t="t" r="r" b="b"/>
              <a:pathLst>
                <a:path w="8786" h="11439" fill="none" extrusionOk="0">
                  <a:moveTo>
                    <a:pt x="8785" y="0"/>
                  </a:moveTo>
                  <a:cubicBezTo>
                    <a:pt x="8785" y="0"/>
                    <a:pt x="3017" y="8208"/>
                    <a:pt x="1" y="11438"/>
                  </a:cubicBezTo>
                </a:path>
              </a:pathLst>
            </a:custGeom>
            <a:solidFill>
              <a:schemeClr val="accent3"/>
            </a:solidFill>
            <a:ln w="6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140;p68">
              <a:extLst>
                <a:ext uri="{FF2B5EF4-FFF2-40B4-BE49-F238E27FC236}">
                  <a16:creationId xmlns:a16="http://schemas.microsoft.com/office/drawing/2014/main" xmlns="" id="{77855885-1821-49BE-8580-B7377A345058}"/>
                </a:ext>
              </a:extLst>
            </p:cNvPr>
            <p:cNvSpPr/>
            <p:nvPr/>
          </p:nvSpPr>
          <p:spPr>
            <a:xfrm>
              <a:off x="5530587" y="3780210"/>
              <a:ext cx="114792" cy="185780"/>
            </a:xfrm>
            <a:custGeom>
              <a:avLst/>
              <a:gdLst/>
              <a:ahLst/>
              <a:cxnLst/>
              <a:rect l="l" t="t" r="r" b="b"/>
              <a:pathLst>
                <a:path w="7170" h="11604" fill="none" extrusionOk="0">
                  <a:moveTo>
                    <a:pt x="7170" y="1"/>
                  </a:moveTo>
                  <a:cubicBezTo>
                    <a:pt x="7170" y="1"/>
                    <a:pt x="1912" y="9016"/>
                    <a:pt x="0" y="11603"/>
                  </a:cubicBezTo>
                </a:path>
              </a:pathLst>
            </a:custGeom>
            <a:solidFill>
              <a:schemeClr val="accent3"/>
            </a:solidFill>
            <a:ln w="6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141;p68">
              <a:extLst>
                <a:ext uri="{FF2B5EF4-FFF2-40B4-BE49-F238E27FC236}">
                  <a16:creationId xmlns:a16="http://schemas.microsoft.com/office/drawing/2014/main" xmlns="" id="{B1D06EED-FBFA-4D85-8C55-5A020F8FCA5B}"/>
                </a:ext>
              </a:extLst>
            </p:cNvPr>
            <p:cNvSpPr/>
            <p:nvPr/>
          </p:nvSpPr>
          <p:spPr>
            <a:xfrm>
              <a:off x="5599451" y="3780210"/>
              <a:ext cx="100287" cy="178656"/>
            </a:xfrm>
            <a:custGeom>
              <a:avLst/>
              <a:gdLst/>
              <a:ahLst/>
              <a:cxnLst/>
              <a:rect l="l" t="t" r="r" b="b"/>
              <a:pathLst>
                <a:path w="6264" h="11159" fill="none" extrusionOk="0">
                  <a:moveTo>
                    <a:pt x="6264" y="1"/>
                  </a:moveTo>
                  <a:cubicBezTo>
                    <a:pt x="6264" y="1"/>
                    <a:pt x="2968" y="7318"/>
                    <a:pt x="1" y="11158"/>
                  </a:cubicBezTo>
                </a:path>
              </a:pathLst>
            </a:custGeom>
            <a:solidFill>
              <a:schemeClr val="accent3"/>
            </a:solidFill>
            <a:ln w="61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142;p68">
              <a:extLst>
                <a:ext uri="{FF2B5EF4-FFF2-40B4-BE49-F238E27FC236}">
                  <a16:creationId xmlns:a16="http://schemas.microsoft.com/office/drawing/2014/main" xmlns="" id="{8F3F0E79-2A88-4F44-805E-C911BA8DD9CF}"/>
                </a:ext>
              </a:extLst>
            </p:cNvPr>
            <p:cNvSpPr/>
            <p:nvPr/>
          </p:nvSpPr>
          <p:spPr>
            <a:xfrm>
              <a:off x="5358803" y="3776512"/>
              <a:ext cx="378124" cy="67050"/>
            </a:xfrm>
            <a:custGeom>
              <a:avLst/>
              <a:gdLst/>
              <a:ahLst/>
              <a:cxnLst/>
              <a:rect l="l" t="t" r="r" b="b"/>
              <a:pathLst>
                <a:path w="23618" h="4188" fill="none" extrusionOk="0">
                  <a:moveTo>
                    <a:pt x="0" y="1"/>
                  </a:moveTo>
                  <a:cubicBezTo>
                    <a:pt x="0" y="1"/>
                    <a:pt x="12394" y="4187"/>
                    <a:pt x="23618" y="2753"/>
                  </a:cubicBezTo>
                </a:path>
              </a:pathLst>
            </a:custGeom>
            <a:noFill/>
            <a:ln w="7825" cap="flat" cmpd="sng">
              <a:solidFill>
                <a:schemeClr val="lt2"/>
              </a:solidFill>
              <a:prstDash val="solid"/>
              <a:miter lim="164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143;p68">
              <a:extLst>
                <a:ext uri="{FF2B5EF4-FFF2-40B4-BE49-F238E27FC236}">
                  <a16:creationId xmlns:a16="http://schemas.microsoft.com/office/drawing/2014/main" xmlns="" id="{8D2FF751-E983-4A0E-A96A-89836925E9B8}"/>
                </a:ext>
              </a:extLst>
            </p:cNvPr>
            <p:cNvSpPr/>
            <p:nvPr/>
          </p:nvSpPr>
          <p:spPr>
            <a:xfrm>
              <a:off x="5203896" y="3749597"/>
              <a:ext cx="549383" cy="218232"/>
            </a:xfrm>
            <a:custGeom>
              <a:avLst/>
              <a:gdLst/>
              <a:ahLst/>
              <a:cxnLst/>
              <a:rect l="l" t="t" r="r" b="b"/>
              <a:pathLst>
                <a:path w="34315" h="13631" fill="none" extrusionOk="0">
                  <a:moveTo>
                    <a:pt x="34314" y="1665"/>
                  </a:moveTo>
                  <a:cubicBezTo>
                    <a:pt x="34314" y="1665"/>
                    <a:pt x="33391" y="5308"/>
                    <a:pt x="30969" y="8522"/>
                  </a:cubicBezTo>
                  <a:lnTo>
                    <a:pt x="30969" y="8538"/>
                  </a:lnTo>
                  <a:cubicBezTo>
                    <a:pt x="29485" y="10499"/>
                    <a:pt x="27442" y="12329"/>
                    <a:pt x="24706" y="13070"/>
                  </a:cubicBezTo>
                  <a:cubicBezTo>
                    <a:pt x="22613" y="13631"/>
                    <a:pt x="19646" y="13598"/>
                    <a:pt x="16498" y="13285"/>
                  </a:cubicBezTo>
                  <a:cubicBezTo>
                    <a:pt x="8818" y="12493"/>
                    <a:pt x="1" y="9939"/>
                    <a:pt x="1" y="9939"/>
                  </a:cubicBezTo>
                  <a:cubicBezTo>
                    <a:pt x="1" y="9939"/>
                    <a:pt x="7664" y="3742"/>
                    <a:pt x="11455" y="1"/>
                  </a:cubicBezTo>
                  <a:cubicBezTo>
                    <a:pt x="11455" y="1"/>
                    <a:pt x="23272" y="2753"/>
                    <a:pt x="34314" y="1665"/>
                  </a:cubicBezTo>
                  <a:close/>
                </a:path>
              </a:pathLst>
            </a:custGeom>
            <a:solidFill>
              <a:schemeClr val="dk1"/>
            </a:solidFill>
            <a:ln w="119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144;p68">
              <a:extLst>
                <a:ext uri="{FF2B5EF4-FFF2-40B4-BE49-F238E27FC236}">
                  <a16:creationId xmlns:a16="http://schemas.microsoft.com/office/drawing/2014/main" xmlns="" id="{95C0F8F0-00CC-4E27-9DCF-C76935E30B5B}"/>
                </a:ext>
              </a:extLst>
            </p:cNvPr>
            <p:cNvSpPr/>
            <p:nvPr/>
          </p:nvSpPr>
          <p:spPr>
            <a:xfrm>
              <a:off x="5468047" y="3886300"/>
              <a:ext cx="231681" cy="79586"/>
            </a:xfrm>
            <a:custGeom>
              <a:avLst/>
              <a:gdLst/>
              <a:ahLst/>
              <a:cxnLst/>
              <a:rect l="l" t="t" r="r" b="b"/>
              <a:pathLst>
                <a:path w="14471" h="4971" extrusionOk="0">
                  <a:moveTo>
                    <a:pt x="7318" y="0"/>
                  </a:moveTo>
                  <a:cubicBezTo>
                    <a:pt x="6806" y="1664"/>
                    <a:pt x="3034" y="4755"/>
                    <a:pt x="251" y="4755"/>
                  </a:cubicBezTo>
                  <a:cubicBezTo>
                    <a:pt x="166" y="4755"/>
                    <a:pt x="83" y="4752"/>
                    <a:pt x="0" y="4747"/>
                  </a:cubicBezTo>
                  <a:lnTo>
                    <a:pt x="0" y="4747"/>
                  </a:lnTo>
                  <a:cubicBezTo>
                    <a:pt x="1408" y="4887"/>
                    <a:pt x="2779" y="4971"/>
                    <a:pt x="4052" y="4971"/>
                  </a:cubicBezTo>
                  <a:cubicBezTo>
                    <a:pt x="5626" y="4971"/>
                    <a:pt x="7051" y="4842"/>
                    <a:pt x="8208" y="4532"/>
                  </a:cubicBezTo>
                  <a:cubicBezTo>
                    <a:pt x="10944" y="3791"/>
                    <a:pt x="12987" y="1961"/>
                    <a:pt x="14471" y="0"/>
                  </a:cubicBezTo>
                  <a:lnTo>
                    <a:pt x="14471" y="0"/>
                  </a:lnTo>
                  <a:cubicBezTo>
                    <a:pt x="13669" y="846"/>
                    <a:pt x="12607" y="1128"/>
                    <a:pt x="11547" y="1128"/>
                  </a:cubicBezTo>
                  <a:cubicBezTo>
                    <a:pt x="9428" y="1128"/>
                    <a:pt x="7318" y="0"/>
                    <a:pt x="7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145;p68">
              <a:extLst>
                <a:ext uri="{FF2B5EF4-FFF2-40B4-BE49-F238E27FC236}">
                  <a16:creationId xmlns:a16="http://schemas.microsoft.com/office/drawing/2014/main" xmlns="" id="{5DA2FD23-1D69-45E9-B0D0-C137798A1EFB}"/>
                </a:ext>
              </a:extLst>
            </p:cNvPr>
            <p:cNvSpPr/>
            <p:nvPr/>
          </p:nvSpPr>
          <p:spPr>
            <a:xfrm>
              <a:off x="5468047" y="3886300"/>
              <a:ext cx="231681" cy="81539"/>
            </a:xfrm>
            <a:custGeom>
              <a:avLst/>
              <a:gdLst/>
              <a:ahLst/>
              <a:cxnLst/>
              <a:rect l="l" t="t" r="r" b="b"/>
              <a:pathLst>
                <a:path w="14471" h="5093" fill="none" extrusionOk="0">
                  <a:moveTo>
                    <a:pt x="14471" y="0"/>
                  </a:moveTo>
                  <a:cubicBezTo>
                    <a:pt x="12987" y="1961"/>
                    <a:pt x="10944" y="3791"/>
                    <a:pt x="8208" y="4532"/>
                  </a:cubicBezTo>
                  <a:cubicBezTo>
                    <a:pt x="6115" y="5093"/>
                    <a:pt x="3148" y="5060"/>
                    <a:pt x="0" y="4747"/>
                  </a:cubicBezTo>
                  <a:lnTo>
                    <a:pt x="0" y="4747"/>
                  </a:lnTo>
                  <a:cubicBezTo>
                    <a:pt x="2802" y="4944"/>
                    <a:pt x="6791" y="1714"/>
                    <a:pt x="7318" y="0"/>
                  </a:cubicBezTo>
                  <a:cubicBezTo>
                    <a:pt x="7318" y="0"/>
                    <a:pt x="12065" y="2538"/>
                    <a:pt x="14471" y="0"/>
                  </a:cubicBezTo>
                  <a:close/>
                </a:path>
              </a:pathLst>
            </a:custGeom>
            <a:solidFill>
              <a:schemeClr val="dk1"/>
            </a:solidFill>
            <a:ln w="119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146;p68">
              <a:extLst>
                <a:ext uri="{FF2B5EF4-FFF2-40B4-BE49-F238E27FC236}">
                  <a16:creationId xmlns:a16="http://schemas.microsoft.com/office/drawing/2014/main" xmlns="" id="{2A4257A6-8096-4F6D-A47D-07A3FF908FA5}"/>
                </a:ext>
              </a:extLst>
            </p:cNvPr>
            <p:cNvSpPr/>
            <p:nvPr/>
          </p:nvSpPr>
          <p:spPr>
            <a:xfrm>
              <a:off x="5385222" y="3763607"/>
              <a:ext cx="26673" cy="12424"/>
            </a:xfrm>
            <a:custGeom>
              <a:avLst/>
              <a:gdLst/>
              <a:ahLst/>
              <a:cxnLst/>
              <a:rect l="l" t="t" r="r" b="b"/>
              <a:pathLst>
                <a:path w="1666" h="776" extrusionOk="0">
                  <a:moveTo>
                    <a:pt x="847" y="0"/>
                  </a:moveTo>
                  <a:cubicBezTo>
                    <a:pt x="566" y="0"/>
                    <a:pt x="280" y="96"/>
                    <a:pt x="147" y="329"/>
                  </a:cubicBezTo>
                  <a:cubicBezTo>
                    <a:pt x="1" y="601"/>
                    <a:pt x="450" y="775"/>
                    <a:pt x="881" y="775"/>
                  </a:cubicBezTo>
                  <a:cubicBezTo>
                    <a:pt x="1181" y="775"/>
                    <a:pt x="1473" y="690"/>
                    <a:pt x="1547" y="494"/>
                  </a:cubicBezTo>
                  <a:cubicBezTo>
                    <a:pt x="1665" y="209"/>
                    <a:pt x="1262" y="0"/>
                    <a:pt x="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147;p68">
              <a:extLst>
                <a:ext uri="{FF2B5EF4-FFF2-40B4-BE49-F238E27FC236}">
                  <a16:creationId xmlns:a16="http://schemas.microsoft.com/office/drawing/2014/main" xmlns="" id="{CD8479C5-7375-4C90-AA8E-FEA1DD540CF1}"/>
                </a:ext>
              </a:extLst>
            </p:cNvPr>
            <p:cNvSpPr/>
            <p:nvPr/>
          </p:nvSpPr>
          <p:spPr>
            <a:xfrm>
              <a:off x="5440652" y="3776592"/>
              <a:ext cx="26641" cy="12392"/>
            </a:xfrm>
            <a:custGeom>
              <a:avLst/>
              <a:gdLst/>
              <a:ahLst/>
              <a:cxnLst/>
              <a:rect l="l" t="t" r="r" b="b"/>
              <a:pathLst>
                <a:path w="1664" h="774" extrusionOk="0">
                  <a:moveTo>
                    <a:pt x="864" y="0"/>
                  </a:moveTo>
                  <a:cubicBezTo>
                    <a:pt x="580" y="0"/>
                    <a:pt x="287" y="99"/>
                    <a:pt x="146" y="342"/>
                  </a:cubicBezTo>
                  <a:cubicBezTo>
                    <a:pt x="1" y="603"/>
                    <a:pt x="445" y="773"/>
                    <a:pt x="873" y="773"/>
                  </a:cubicBezTo>
                  <a:cubicBezTo>
                    <a:pt x="1176" y="773"/>
                    <a:pt x="1471" y="688"/>
                    <a:pt x="1547" y="490"/>
                  </a:cubicBezTo>
                  <a:cubicBezTo>
                    <a:pt x="1663" y="208"/>
                    <a:pt x="1273" y="0"/>
                    <a:pt x="8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148;p68">
              <a:extLst>
                <a:ext uri="{FF2B5EF4-FFF2-40B4-BE49-F238E27FC236}">
                  <a16:creationId xmlns:a16="http://schemas.microsoft.com/office/drawing/2014/main" xmlns="" id="{E45B0F9C-86E6-4D46-8BAE-58C54ED6F0A9}"/>
                </a:ext>
              </a:extLst>
            </p:cNvPr>
            <p:cNvSpPr/>
            <p:nvPr/>
          </p:nvSpPr>
          <p:spPr>
            <a:xfrm>
              <a:off x="5494321" y="3785766"/>
              <a:ext cx="26657" cy="12424"/>
            </a:xfrm>
            <a:custGeom>
              <a:avLst/>
              <a:gdLst/>
              <a:ahLst/>
              <a:cxnLst/>
              <a:rect l="l" t="t" r="r" b="b"/>
              <a:pathLst>
                <a:path w="1665" h="776" extrusionOk="0">
                  <a:moveTo>
                    <a:pt x="852" y="0"/>
                  </a:moveTo>
                  <a:cubicBezTo>
                    <a:pt x="573" y="0"/>
                    <a:pt x="289" y="96"/>
                    <a:pt x="156" y="329"/>
                  </a:cubicBezTo>
                  <a:cubicBezTo>
                    <a:pt x="0" y="601"/>
                    <a:pt x="445" y="776"/>
                    <a:pt x="878" y="776"/>
                  </a:cubicBezTo>
                  <a:cubicBezTo>
                    <a:pt x="1180" y="776"/>
                    <a:pt x="1475" y="691"/>
                    <a:pt x="1557" y="494"/>
                  </a:cubicBezTo>
                  <a:cubicBezTo>
                    <a:pt x="1665" y="209"/>
                    <a:pt x="1263" y="0"/>
                    <a:pt x="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149;p68">
              <a:extLst>
                <a:ext uri="{FF2B5EF4-FFF2-40B4-BE49-F238E27FC236}">
                  <a16:creationId xmlns:a16="http://schemas.microsoft.com/office/drawing/2014/main" xmlns="" id="{DA963A23-71ED-4D28-8391-89A80DABC440}"/>
                </a:ext>
              </a:extLst>
            </p:cNvPr>
            <p:cNvSpPr/>
            <p:nvPr/>
          </p:nvSpPr>
          <p:spPr>
            <a:xfrm>
              <a:off x="5545941" y="3791898"/>
              <a:ext cx="26481" cy="12376"/>
            </a:xfrm>
            <a:custGeom>
              <a:avLst/>
              <a:gdLst/>
              <a:ahLst/>
              <a:cxnLst/>
              <a:rect l="l" t="t" r="r" b="b"/>
              <a:pathLst>
                <a:path w="1654" h="773" extrusionOk="0">
                  <a:moveTo>
                    <a:pt x="852" y="0"/>
                  </a:moveTo>
                  <a:cubicBezTo>
                    <a:pt x="569" y="0"/>
                    <a:pt x="280" y="99"/>
                    <a:pt x="146" y="342"/>
                  </a:cubicBezTo>
                  <a:cubicBezTo>
                    <a:pt x="1" y="603"/>
                    <a:pt x="439" y="773"/>
                    <a:pt x="866" y="773"/>
                  </a:cubicBezTo>
                  <a:cubicBezTo>
                    <a:pt x="1168" y="773"/>
                    <a:pt x="1465" y="688"/>
                    <a:pt x="1546" y="490"/>
                  </a:cubicBezTo>
                  <a:cubicBezTo>
                    <a:pt x="1654" y="208"/>
                    <a:pt x="1260" y="0"/>
                    <a:pt x="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150;p68">
              <a:extLst>
                <a:ext uri="{FF2B5EF4-FFF2-40B4-BE49-F238E27FC236}">
                  <a16:creationId xmlns:a16="http://schemas.microsoft.com/office/drawing/2014/main" xmlns="" id="{2983C308-03CE-4ED1-A952-BED957A33AC9}"/>
                </a:ext>
              </a:extLst>
            </p:cNvPr>
            <p:cNvSpPr/>
            <p:nvPr/>
          </p:nvSpPr>
          <p:spPr>
            <a:xfrm>
              <a:off x="5595032" y="3794796"/>
              <a:ext cx="26481" cy="12392"/>
            </a:xfrm>
            <a:custGeom>
              <a:avLst/>
              <a:gdLst/>
              <a:ahLst/>
              <a:cxnLst/>
              <a:rect l="l" t="t" r="r" b="b"/>
              <a:pathLst>
                <a:path w="1654" h="774" extrusionOk="0">
                  <a:moveTo>
                    <a:pt x="851" y="0"/>
                  </a:moveTo>
                  <a:cubicBezTo>
                    <a:pt x="569" y="0"/>
                    <a:pt x="280" y="100"/>
                    <a:pt x="145" y="342"/>
                  </a:cubicBezTo>
                  <a:cubicBezTo>
                    <a:pt x="0" y="603"/>
                    <a:pt x="438" y="773"/>
                    <a:pt x="866" y="773"/>
                  </a:cubicBezTo>
                  <a:cubicBezTo>
                    <a:pt x="1168" y="773"/>
                    <a:pt x="1464" y="688"/>
                    <a:pt x="1546" y="491"/>
                  </a:cubicBezTo>
                  <a:cubicBezTo>
                    <a:pt x="1653" y="208"/>
                    <a:pt x="1259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151;p68">
              <a:extLst>
                <a:ext uri="{FF2B5EF4-FFF2-40B4-BE49-F238E27FC236}">
                  <a16:creationId xmlns:a16="http://schemas.microsoft.com/office/drawing/2014/main" xmlns="" id="{97B36DE0-3238-400F-A582-92602F85271C}"/>
                </a:ext>
              </a:extLst>
            </p:cNvPr>
            <p:cNvSpPr/>
            <p:nvPr/>
          </p:nvSpPr>
          <p:spPr>
            <a:xfrm>
              <a:off x="5647612" y="3798175"/>
              <a:ext cx="26577" cy="12344"/>
            </a:xfrm>
            <a:custGeom>
              <a:avLst/>
              <a:gdLst/>
              <a:ahLst/>
              <a:cxnLst/>
              <a:rect l="l" t="t" r="r" b="b"/>
              <a:pathLst>
                <a:path w="1660" h="771" extrusionOk="0">
                  <a:moveTo>
                    <a:pt x="852" y="0"/>
                  </a:moveTo>
                  <a:cubicBezTo>
                    <a:pt x="574" y="0"/>
                    <a:pt x="290" y="96"/>
                    <a:pt x="157" y="329"/>
                  </a:cubicBezTo>
                  <a:cubicBezTo>
                    <a:pt x="1" y="593"/>
                    <a:pt x="455" y="770"/>
                    <a:pt x="887" y="770"/>
                  </a:cubicBezTo>
                  <a:cubicBezTo>
                    <a:pt x="1183" y="770"/>
                    <a:pt x="1468" y="688"/>
                    <a:pt x="1542" y="494"/>
                  </a:cubicBezTo>
                  <a:cubicBezTo>
                    <a:pt x="1660" y="209"/>
                    <a:pt x="1262" y="0"/>
                    <a:pt x="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152;p68">
              <a:extLst>
                <a:ext uri="{FF2B5EF4-FFF2-40B4-BE49-F238E27FC236}">
                  <a16:creationId xmlns:a16="http://schemas.microsoft.com/office/drawing/2014/main" xmlns="" id="{45B46C6B-6C06-4AE2-8A67-3BAD3191EAA6}"/>
                </a:ext>
              </a:extLst>
            </p:cNvPr>
            <p:cNvSpPr/>
            <p:nvPr/>
          </p:nvSpPr>
          <p:spPr>
            <a:xfrm>
              <a:off x="5703059" y="3794796"/>
              <a:ext cx="26529" cy="12392"/>
            </a:xfrm>
            <a:custGeom>
              <a:avLst/>
              <a:gdLst/>
              <a:ahLst/>
              <a:cxnLst/>
              <a:rect l="l" t="t" r="r" b="b"/>
              <a:pathLst>
                <a:path w="1657" h="774" extrusionOk="0">
                  <a:moveTo>
                    <a:pt x="860" y="0"/>
                  </a:moveTo>
                  <a:cubicBezTo>
                    <a:pt x="579" y="0"/>
                    <a:pt x="290" y="100"/>
                    <a:pt x="155" y="342"/>
                  </a:cubicBezTo>
                  <a:cubicBezTo>
                    <a:pt x="1" y="603"/>
                    <a:pt x="441" y="773"/>
                    <a:pt x="868" y="773"/>
                  </a:cubicBezTo>
                  <a:cubicBezTo>
                    <a:pt x="1169" y="773"/>
                    <a:pt x="1465" y="688"/>
                    <a:pt x="1540" y="491"/>
                  </a:cubicBezTo>
                  <a:cubicBezTo>
                    <a:pt x="1657" y="208"/>
                    <a:pt x="1267" y="0"/>
                    <a:pt x="860" y="0"/>
                  </a:cubicBezTo>
                  <a:close/>
                </a:path>
              </a:pathLst>
            </a:custGeom>
            <a:solidFill>
              <a:srgbClr val="48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153;p68">
              <a:extLst>
                <a:ext uri="{FF2B5EF4-FFF2-40B4-BE49-F238E27FC236}">
                  <a16:creationId xmlns:a16="http://schemas.microsoft.com/office/drawing/2014/main" xmlns="" id="{4E747B70-1C07-49C1-A926-439BA0C11E78}"/>
                </a:ext>
              </a:extLst>
            </p:cNvPr>
            <p:cNvSpPr/>
            <p:nvPr/>
          </p:nvSpPr>
          <p:spPr>
            <a:xfrm>
              <a:off x="5539553" y="2300884"/>
              <a:ext cx="1506941" cy="1801797"/>
            </a:xfrm>
            <a:custGeom>
              <a:avLst/>
              <a:gdLst/>
              <a:ahLst/>
              <a:cxnLst/>
              <a:rect l="l" t="t" r="r" b="b"/>
              <a:pathLst>
                <a:path w="94125" h="112542" extrusionOk="0">
                  <a:moveTo>
                    <a:pt x="39725" y="0"/>
                  </a:moveTo>
                  <a:cubicBezTo>
                    <a:pt x="34696" y="0"/>
                    <a:pt x="30093" y="768"/>
                    <a:pt x="26140" y="2441"/>
                  </a:cubicBezTo>
                  <a:cubicBezTo>
                    <a:pt x="19597" y="5210"/>
                    <a:pt x="14850" y="10484"/>
                    <a:pt x="12872" y="18939"/>
                  </a:cubicBezTo>
                  <a:cubicBezTo>
                    <a:pt x="9494" y="33458"/>
                    <a:pt x="14636" y="48835"/>
                    <a:pt x="13812" y="57241"/>
                  </a:cubicBezTo>
                  <a:cubicBezTo>
                    <a:pt x="12988" y="65646"/>
                    <a:pt x="8538" y="69156"/>
                    <a:pt x="5555" y="75254"/>
                  </a:cubicBezTo>
                  <a:cubicBezTo>
                    <a:pt x="2572" y="81352"/>
                    <a:pt x="4747" y="86775"/>
                    <a:pt x="4747" y="86775"/>
                  </a:cubicBezTo>
                  <a:cubicBezTo>
                    <a:pt x="3280" y="78765"/>
                    <a:pt x="9708" y="74694"/>
                    <a:pt x="9889" y="74579"/>
                  </a:cubicBezTo>
                  <a:lnTo>
                    <a:pt x="9889" y="74579"/>
                  </a:lnTo>
                  <a:cubicBezTo>
                    <a:pt x="9708" y="74793"/>
                    <a:pt x="1" y="86099"/>
                    <a:pt x="13153" y="101805"/>
                  </a:cubicBezTo>
                  <a:cubicBezTo>
                    <a:pt x="13219" y="101888"/>
                    <a:pt x="13285" y="101970"/>
                    <a:pt x="13367" y="102053"/>
                  </a:cubicBezTo>
                  <a:cubicBezTo>
                    <a:pt x="19647" y="109290"/>
                    <a:pt x="32254" y="112541"/>
                    <a:pt x="45174" y="112541"/>
                  </a:cubicBezTo>
                  <a:cubicBezTo>
                    <a:pt x="60059" y="112541"/>
                    <a:pt x="75359" y="108226"/>
                    <a:pt x="81879" y="100718"/>
                  </a:cubicBezTo>
                  <a:cubicBezTo>
                    <a:pt x="94124" y="86643"/>
                    <a:pt x="84401" y="70657"/>
                    <a:pt x="84401" y="70656"/>
                  </a:cubicBezTo>
                  <a:lnTo>
                    <a:pt x="84401" y="70656"/>
                  </a:lnTo>
                  <a:cubicBezTo>
                    <a:pt x="88735" y="74167"/>
                    <a:pt x="89955" y="82308"/>
                    <a:pt x="89955" y="82308"/>
                  </a:cubicBezTo>
                  <a:cubicBezTo>
                    <a:pt x="89955" y="77282"/>
                    <a:pt x="89279" y="68349"/>
                    <a:pt x="83181" y="61987"/>
                  </a:cubicBezTo>
                  <a:cubicBezTo>
                    <a:pt x="77083" y="55609"/>
                    <a:pt x="73424" y="49247"/>
                    <a:pt x="73836" y="38419"/>
                  </a:cubicBezTo>
                  <a:cubicBezTo>
                    <a:pt x="74232" y="27591"/>
                    <a:pt x="78220" y="19680"/>
                    <a:pt x="75995" y="15247"/>
                  </a:cubicBezTo>
                  <a:cubicBezTo>
                    <a:pt x="72205" y="7666"/>
                    <a:pt x="57437" y="892"/>
                    <a:pt x="42670" y="84"/>
                  </a:cubicBezTo>
                  <a:cubicBezTo>
                    <a:pt x="41674" y="28"/>
                    <a:pt x="40692" y="0"/>
                    <a:pt x="39725" y="0"/>
                  </a:cubicBezTo>
                  <a:close/>
                </a:path>
              </a:pathLst>
            </a:custGeom>
            <a:solidFill>
              <a:srgbClr val="9B4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154;p68">
              <a:extLst>
                <a:ext uri="{FF2B5EF4-FFF2-40B4-BE49-F238E27FC236}">
                  <a16:creationId xmlns:a16="http://schemas.microsoft.com/office/drawing/2014/main" xmlns="" id="{6708BF43-C744-4FD3-B2FB-2E7E5949490D}"/>
                </a:ext>
              </a:extLst>
            </p:cNvPr>
            <p:cNvSpPr/>
            <p:nvPr/>
          </p:nvSpPr>
          <p:spPr>
            <a:xfrm>
              <a:off x="5750932" y="2300884"/>
              <a:ext cx="1295577" cy="1801797"/>
            </a:xfrm>
            <a:custGeom>
              <a:avLst/>
              <a:gdLst/>
              <a:ahLst/>
              <a:cxnLst/>
              <a:rect l="l" t="t" r="r" b="b"/>
              <a:pathLst>
                <a:path w="80923" h="112542" extrusionOk="0">
                  <a:moveTo>
                    <a:pt x="26523" y="0"/>
                  </a:moveTo>
                  <a:cubicBezTo>
                    <a:pt x="21494" y="0"/>
                    <a:pt x="16891" y="768"/>
                    <a:pt x="12938" y="2441"/>
                  </a:cubicBezTo>
                  <a:cubicBezTo>
                    <a:pt x="13251" y="2408"/>
                    <a:pt x="13548" y="2392"/>
                    <a:pt x="13844" y="2359"/>
                  </a:cubicBezTo>
                  <a:cubicBezTo>
                    <a:pt x="14867" y="2286"/>
                    <a:pt x="15892" y="2249"/>
                    <a:pt x="16918" y="2249"/>
                  </a:cubicBezTo>
                  <a:cubicBezTo>
                    <a:pt x="23530" y="2249"/>
                    <a:pt x="30150" y="3765"/>
                    <a:pt x="36028" y="6776"/>
                  </a:cubicBezTo>
                  <a:cubicBezTo>
                    <a:pt x="41285" y="9478"/>
                    <a:pt x="46065" y="13450"/>
                    <a:pt x="48735" y="18724"/>
                  </a:cubicBezTo>
                  <a:cubicBezTo>
                    <a:pt x="51405" y="23998"/>
                    <a:pt x="51668" y="30673"/>
                    <a:pt x="48504" y="35667"/>
                  </a:cubicBezTo>
                  <a:cubicBezTo>
                    <a:pt x="45554" y="40347"/>
                    <a:pt x="40066" y="42951"/>
                    <a:pt x="34594" y="43710"/>
                  </a:cubicBezTo>
                  <a:cubicBezTo>
                    <a:pt x="33114" y="43915"/>
                    <a:pt x="31627" y="44002"/>
                    <a:pt x="30138" y="44002"/>
                  </a:cubicBezTo>
                  <a:cubicBezTo>
                    <a:pt x="26124" y="44002"/>
                    <a:pt x="22092" y="43370"/>
                    <a:pt x="18113" y="42721"/>
                  </a:cubicBezTo>
                  <a:cubicBezTo>
                    <a:pt x="16345" y="42430"/>
                    <a:pt x="14435" y="42191"/>
                    <a:pt x="12577" y="42191"/>
                  </a:cubicBezTo>
                  <a:cubicBezTo>
                    <a:pt x="9271" y="42191"/>
                    <a:pt x="6130" y="42948"/>
                    <a:pt x="4252" y="45523"/>
                  </a:cubicBezTo>
                  <a:cubicBezTo>
                    <a:pt x="1994" y="48604"/>
                    <a:pt x="2835" y="53153"/>
                    <a:pt x="5258" y="56103"/>
                  </a:cubicBezTo>
                  <a:cubicBezTo>
                    <a:pt x="7680" y="59037"/>
                    <a:pt x="11339" y="60669"/>
                    <a:pt x="14965" y="61872"/>
                  </a:cubicBezTo>
                  <a:cubicBezTo>
                    <a:pt x="16613" y="62416"/>
                    <a:pt x="18706" y="63520"/>
                    <a:pt x="18311" y="65234"/>
                  </a:cubicBezTo>
                  <a:cubicBezTo>
                    <a:pt x="17981" y="66734"/>
                    <a:pt x="16053" y="67080"/>
                    <a:pt x="14800" y="67953"/>
                  </a:cubicBezTo>
                  <a:cubicBezTo>
                    <a:pt x="12905" y="69288"/>
                    <a:pt x="12559" y="71975"/>
                    <a:pt x="12822" y="74265"/>
                  </a:cubicBezTo>
                  <a:cubicBezTo>
                    <a:pt x="13086" y="76573"/>
                    <a:pt x="13778" y="78897"/>
                    <a:pt x="13267" y="81155"/>
                  </a:cubicBezTo>
                  <a:cubicBezTo>
                    <a:pt x="12196" y="86049"/>
                    <a:pt x="6428" y="88093"/>
                    <a:pt x="3214" y="91917"/>
                  </a:cubicBezTo>
                  <a:cubicBezTo>
                    <a:pt x="874" y="94702"/>
                    <a:pt x="0" y="98377"/>
                    <a:pt x="165" y="102053"/>
                  </a:cubicBezTo>
                  <a:cubicBezTo>
                    <a:pt x="6445" y="109290"/>
                    <a:pt x="19052" y="112541"/>
                    <a:pt x="31972" y="112541"/>
                  </a:cubicBezTo>
                  <a:cubicBezTo>
                    <a:pt x="46857" y="112541"/>
                    <a:pt x="62157" y="108226"/>
                    <a:pt x="68677" y="100718"/>
                  </a:cubicBezTo>
                  <a:cubicBezTo>
                    <a:pt x="80922" y="86643"/>
                    <a:pt x="71199" y="70657"/>
                    <a:pt x="71199" y="70656"/>
                  </a:cubicBezTo>
                  <a:lnTo>
                    <a:pt x="71199" y="70656"/>
                  </a:lnTo>
                  <a:cubicBezTo>
                    <a:pt x="75533" y="74167"/>
                    <a:pt x="76753" y="82308"/>
                    <a:pt x="76753" y="82308"/>
                  </a:cubicBezTo>
                  <a:cubicBezTo>
                    <a:pt x="76753" y="77282"/>
                    <a:pt x="76077" y="68349"/>
                    <a:pt x="69979" y="61987"/>
                  </a:cubicBezTo>
                  <a:cubicBezTo>
                    <a:pt x="63881" y="55609"/>
                    <a:pt x="60222" y="49247"/>
                    <a:pt x="60634" y="38419"/>
                  </a:cubicBezTo>
                  <a:cubicBezTo>
                    <a:pt x="61030" y="27591"/>
                    <a:pt x="65018" y="19680"/>
                    <a:pt x="62793" y="15247"/>
                  </a:cubicBezTo>
                  <a:cubicBezTo>
                    <a:pt x="59003" y="7666"/>
                    <a:pt x="44235" y="892"/>
                    <a:pt x="29468" y="84"/>
                  </a:cubicBezTo>
                  <a:cubicBezTo>
                    <a:pt x="28472" y="28"/>
                    <a:pt x="27490" y="0"/>
                    <a:pt x="26523" y="0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155;p68">
              <a:extLst>
                <a:ext uri="{FF2B5EF4-FFF2-40B4-BE49-F238E27FC236}">
                  <a16:creationId xmlns:a16="http://schemas.microsoft.com/office/drawing/2014/main" xmlns="" id="{B919DD61-4F49-4FA4-BB98-F99BD320E77E}"/>
                </a:ext>
              </a:extLst>
            </p:cNvPr>
            <p:cNvSpPr/>
            <p:nvPr/>
          </p:nvSpPr>
          <p:spPr>
            <a:xfrm>
              <a:off x="5537439" y="2289036"/>
              <a:ext cx="1509055" cy="1895600"/>
            </a:xfrm>
            <a:custGeom>
              <a:avLst/>
              <a:gdLst/>
              <a:ahLst/>
              <a:cxnLst/>
              <a:rect l="l" t="t" r="r" b="b"/>
              <a:pathLst>
                <a:path w="94257" h="118401" fill="none" extrusionOk="0">
                  <a:moveTo>
                    <a:pt x="76127" y="15987"/>
                  </a:moveTo>
                  <a:cubicBezTo>
                    <a:pt x="78352" y="20420"/>
                    <a:pt x="74364" y="28331"/>
                    <a:pt x="73968" y="39159"/>
                  </a:cubicBezTo>
                  <a:cubicBezTo>
                    <a:pt x="73556" y="49987"/>
                    <a:pt x="77215" y="56349"/>
                    <a:pt x="83313" y="62727"/>
                  </a:cubicBezTo>
                  <a:cubicBezTo>
                    <a:pt x="89411" y="69089"/>
                    <a:pt x="90087" y="78022"/>
                    <a:pt x="90087" y="83048"/>
                  </a:cubicBezTo>
                  <a:cubicBezTo>
                    <a:pt x="90087" y="83048"/>
                    <a:pt x="88867" y="74907"/>
                    <a:pt x="84533" y="71396"/>
                  </a:cubicBezTo>
                  <a:cubicBezTo>
                    <a:pt x="84533" y="71396"/>
                    <a:pt x="94256" y="87383"/>
                    <a:pt x="82011" y="101458"/>
                  </a:cubicBezTo>
                  <a:cubicBezTo>
                    <a:pt x="69766" y="115549"/>
                    <a:pt x="26552" y="118400"/>
                    <a:pt x="13285" y="102545"/>
                  </a:cubicBezTo>
                  <a:cubicBezTo>
                    <a:pt x="1" y="86691"/>
                    <a:pt x="10021" y="75319"/>
                    <a:pt x="10021" y="75319"/>
                  </a:cubicBezTo>
                  <a:cubicBezTo>
                    <a:pt x="10021" y="75319"/>
                    <a:pt x="3396" y="79389"/>
                    <a:pt x="4879" y="87515"/>
                  </a:cubicBezTo>
                  <a:cubicBezTo>
                    <a:pt x="4879" y="87515"/>
                    <a:pt x="2704" y="82092"/>
                    <a:pt x="5687" y="75994"/>
                  </a:cubicBezTo>
                  <a:cubicBezTo>
                    <a:pt x="8670" y="69896"/>
                    <a:pt x="13120" y="66386"/>
                    <a:pt x="13944" y="57981"/>
                  </a:cubicBezTo>
                  <a:cubicBezTo>
                    <a:pt x="14768" y="49575"/>
                    <a:pt x="9626" y="34198"/>
                    <a:pt x="13004" y="19679"/>
                  </a:cubicBezTo>
                  <a:cubicBezTo>
                    <a:pt x="16400" y="5159"/>
                    <a:pt x="28019" y="0"/>
                    <a:pt x="42802" y="824"/>
                  </a:cubicBezTo>
                  <a:cubicBezTo>
                    <a:pt x="57569" y="1632"/>
                    <a:pt x="72337" y="8406"/>
                    <a:pt x="76127" y="15987"/>
                  </a:cubicBezTo>
                  <a:close/>
                </a:path>
              </a:pathLst>
            </a:custGeom>
            <a:noFill/>
            <a:ln w="10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156;p68">
              <a:extLst>
                <a:ext uri="{FF2B5EF4-FFF2-40B4-BE49-F238E27FC236}">
                  <a16:creationId xmlns:a16="http://schemas.microsoft.com/office/drawing/2014/main" xmlns="" id="{C399F9E6-FC8A-4291-905A-E7293D06A174}"/>
                </a:ext>
              </a:extLst>
            </p:cNvPr>
            <p:cNvSpPr/>
            <p:nvPr/>
          </p:nvSpPr>
          <p:spPr>
            <a:xfrm>
              <a:off x="6632553" y="3388292"/>
              <a:ext cx="235651" cy="478459"/>
            </a:xfrm>
            <a:custGeom>
              <a:avLst/>
              <a:gdLst/>
              <a:ahLst/>
              <a:cxnLst/>
              <a:rect l="l" t="t" r="r" b="b"/>
              <a:pathLst>
                <a:path w="14719" h="29885" extrusionOk="0">
                  <a:moveTo>
                    <a:pt x="161" y="1"/>
                  </a:moveTo>
                  <a:cubicBezTo>
                    <a:pt x="57" y="1"/>
                    <a:pt x="1" y="4"/>
                    <a:pt x="1" y="4"/>
                  </a:cubicBezTo>
                  <a:cubicBezTo>
                    <a:pt x="7516" y="13173"/>
                    <a:pt x="4599" y="29884"/>
                    <a:pt x="4599" y="29884"/>
                  </a:cubicBezTo>
                  <a:cubicBezTo>
                    <a:pt x="14718" y="29209"/>
                    <a:pt x="10235" y="9547"/>
                    <a:pt x="7565" y="4635"/>
                  </a:cubicBezTo>
                  <a:cubicBezTo>
                    <a:pt x="5182" y="237"/>
                    <a:pt x="102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157;p68">
              <a:extLst>
                <a:ext uri="{FF2B5EF4-FFF2-40B4-BE49-F238E27FC236}">
                  <a16:creationId xmlns:a16="http://schemas.microsoft.com/office/drawing/2014/main" xmlns="" id="{02CC8670-2F3F-48E1-B7C7-16CE92C0B6AE}"/>
                </a:ext>
              </a:extLst>
            </p:cNvPr>
            <p:cNvSpPr/>
            <p:nvPr/>
          </p:nvSpPr>
          <p:spPr>
            <a:xfrm>
              <a:off x="6697206" y="3404975"/>
              <a:ext cx="141176" cy="417445"/>
            </a:xfrm>
            <a:custGeom>
              <a:avLst/>
              <a:gdLst/>
              <a:ahLst/>
              <a:cxnLst/>
              <a:rect l="l" t="t" r="r" b="b"/>
              <a:pathLst>
                <a:path w="8818" h="26074" extrusionOk="0">
                  <a:moveTo>
                    <a:pt x="0" y="1"/>
                  </a:moveTo>
                  <a:lnTo>
                    <a:pt x="0" y="1"/>
                  </a:lnTo>
                  <a:cubicBezTo>
                    <a:pt x="3017" y="5687"/>
                    <a:pt x="5736" y="14191"/>
                    <a:pt x="5258" y="26074"/>
                  </a:cubicBezTo>
                  <a:cubicBezTo>
                    <a:pt x="8818" y="20338"/>
                    <a:pt x="5621" y="7450"/>
                    <a:pt x="3527" y="3593"/>
                  </a:cubicBezTo>
                  <a:cubicBezTo>
                    <a:pt x="2539" y="1764"/>
                    <a:pt x="1253" y="660"/>
                    <a:pt x="0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158;p68">
              <a:extLst>
                <a:ext uri="{FF2B5EF4-FFF2-40B4-BE49-F238E27FC236}">
                  <a16:creationId xmlns:a16="http://schemas.microsoft.com/office/drawing/2014/main" xmlns="" id="{F8A92877-CD3A-46BA-B4A8-DE1627C9E6F2}"/>
                </a:ext>
              </a:extLst>
            </p:cNvPr>
            <p:cNvSpPr/>
            <p:nvPr/>
          </p:nvSpPr>
          <p:spPr>
            <a:xfrm>
              <a:off x="6632553" y="3386498"/>
              <a:ext cx="205825" cy="480252"/>
            </a:xfrm>
            <a:custGeom>
              <a:avLst/>
              <a:gdLst/>
              <a:ahLst/>
              <a:cxnLst/>
              <a:rect l="l" t="t" r="r" b="b"/>
              <a:pathLst>
                <a:path w="12856" h="29997" fill="none" extrusionOk="0">
                  <a:moveTo>
                    <a:pt x="9296" y="27228"/>
                  </a:moveTo>
                  <a:cubicBezTo>
                    <a:pt x="8307" y="28810"/>
                    <a:pt x="6807" y="29848"/>
                    <a:pt x="4599" y="29996"/>
                  </a:cubicBezTo>
                  <a:cubicBezTo>
                    <a:pt x="4599" y="29996"/>
                    <a:pt x="7516" y="13285"/>
                    <a:pt x="1" y="116"/>
                  </a:cubicBezTo>
                  <a:cubicBezTo>
                    <a:pt x="1" y="116"/>
                    <a:pt x="1945" y="1"/>
                    <a:pt x="4038" y="1155"/>
                  </a:cubicBezTo>
                  <a:cubicBezTo>
                    <a:pt x="5291" y="1814"/>
                    <a:pt x="6577" y="2918"/>
                    <a:pt x="7565" y="4747"/>
                  </a:cubicBezTo>
                  <a:cubicBezTo>
                    <a:pt x="9659" y="8604"/>
                    <a:pt x="12856" y="21492"/>
                    <a:pt x="9296" y="27228"/>
                  </a:cubicBezTo>
                  <a:close/>
                </a:path>
              </a:pathLst>
            </a:custGeom>
            <a:noFill/>
            <a:ln w="10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159;p68">
              <a:extLst>
                <a:ext uri="{FF2B5EF4-FFF2-40B4-BE49-F238E27FC236}">
                  <a16:creationId xmlns:a16="http://schemas.microsoft.com/office/drawing/2014/main" xmlns="" id="{76F28071-BD87-41D5-842F-3E248C912150}"/>
                </a:ext>
              </a:extLst>
            </p:cNvPr>
            <p:cNvSpPr/>
            <p:nvPr/>
          </p:nvSpPr>
          <p:spPr>
            <a:xfrm>
              <a:off x="5948573" y="3271987"/>
              <a:ext cx="797410" cy="801349"/>
            </a:xfrm>
            <a:custGeom>
              <a:avLst/>
              <a:gdLst/>
              <a:ahLst/>
              <a:cxnLst/>
              <a:rect l="l" t="t" r="r" b="b"/>
              <a:pathLst>
                <a:path w="49807" h="50053" extrusionOk="0">
                  <a:moveTo>
                    <a:pt x="27668" y="0"/>
                  </a:moveTo>
                  <a:cubicBezTo>
                    <a:pt x="24662" y="0"/>
                    <a:pt x="21751" y="371"/>
                    <a:pt x="19415" y="890"/>
                  </a:cubicBezTo>
                  <a:cubicBezTo>
                    <a:pt x="19399" y="890"/>
                    <a:pt x="19382" y="907"/>
                    <a:pt x="19382" y="907"/>
                  </a:cubicBezTo>
                  <a:lnTo>
                    <a:pt x="19349" y="907"/>
                  </a:lnTo>
                  <a:cubicBezTo>
                    <a:pt x="0" y="3099"/>
                    <a:pt x="3049" y="38994"/>
                    <a:pt x="4599" y="44103"/>
                  </a:cubicBezTo>
                  <a:cubicBezTo>
                    <a:pt x="5723" y="47800"/>
                    <a:pt x="12572" y="50052"/>
                    <a:pt x="20120" y="50052"/>
                  </a:cubicBezTo>
                  <a:cubicBezTo>
                    <a:pt x="23744" y="50052"/>
                    <a:pt x="27529" y="49533"/>
                    <a:pt x="30919" y="48405"/>
                  </a:cubicBezTo>
                  <a:cubicBezTo>
                    <a:pt x="31034" y="48372"/>
                    <a:pt x="31150" y="48323"/>
                    <a:pt x="31282" y="48290"/>
                  </a:cubicBezTo>
                  <a:cubicBezTo>
                    <a:pt x="38912" y="45702"/>
                    <a:pt x="44384" y="42109"/>
                    <a:pt x="47301" y="38170"/>
                  </a:cubicBezTo>
                  <a:cubicBezTo>
                    <a:pt x="48966" y="35962"/>
                    <a:pt x="49806" y="33638"/>
                    <a:pt x="49790" y="31331"/>
                  </a:cubicBezTo>
                  <a:cubicBezTo>
                    <a:pt x="49741" y="24887"/>
                    <a:pt x="47516" y="11916"/>
                    <a:pt x="42720" y="5521"/>
                  </a:cubicBezTo>
                  <a:cubicBezTo>
                    <a:pt x="41121" y="3395"/>
                    <a:pt x="38764" y="2011"/>
                    <a:pt x="36078" y="1154"/>
                  </a:cubicBezTo>
                  <a:cubicBezTo>
                    <a:pt x="35023" y="824"/>
                    <a:pt x="33935" y="577"/>
                    <a:pt x="32814" y="396"/>
                  </a:cubicBezTo>
                  <a:cubicBezTo>
                    <a:pt x="32122" y="280"/>
                    <a:pt x="31397" y="181"/>
                    <a:pt x="30688" y="132"/>
                  </a:cubicBezTo>
                  <a:cubicBezTo>
                    <a:pt x="29683" y="41"/>
                    <a:pt x="28670" y="0"/>
                    <a:pt x="27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160;p68">
              <a:extLst>
                <a:ext uri="{FF2B5EF4-FFF2-40B4-BE49-F238E27FC236}">
                  <a16:creationId xmlns:a16="http://schemas.microsoft.com/office/drawing/2014/main" xmlns="" id="{D070608F-D872-4956-BBCD-B139671346B9}"/>
                </a:ext>
              </a:extLst>
            </p:cNvPr>
            <p:cNvSpPr/>
            <p:nvPr/>
          </p:nvSpPr>
          <p:spPr>
            <a:xfrm>
              <a:off x="6526207" y="3290448"/>
              <a:ext cx="219817" cy="592658"/>
            </a:xfrm>
            <a:custGeom>
              <a:avLst/>
              <a:gdLst/>
              <a:ahLst/>
              <a:cxnLst/>
              <a:rect l="l" t="t" r="r" b="b"/>
              <a:pathLst>
                <a:path w="13730" h="37018" extrusionOk="0">
                  <a:moveTo>
                    <a:pt x="1" y="1"/>
                  </a:moveTo>
                  <a:lnTo>
                    <a:pt x="1" y="1"/>
                  </a:lnTo>
                  <a:cubicBezTo>
                    <a:pt x="3000" y="2506"/>
                    <a:pt x="6362" y="6939"/>
                    <a:pt x="8472" y="14718"/>
                  </a:cubicBezTo>
                  <a:cubicBezTo>
                    <a:pt x="10285" y="21476"/>
                    <a:pt x="11818" y="29535"/>
                    <a:pt x="11224" y="37017"/>
                  </a:cubicBezTo>
                  <a:cubicBezTo>
                    <a:pt x="12889" y="34809"/>
                    <a:pt x="13729" y="32485"/>
                    <a:pt x="13713" y="30178"/>
                  </a:cubicBezTo>
                  <a:cubicBezTo>
                    <a:pt x="13664" y="23734"/>
                    <a:pt x="11439" y="10763"/>
                    <a:pt x="6643" y="4368"/>
                  </a:cubicBezTo>
                  <a:cubicBezTo>
                    <a:pt x="5044" y="2242"/>
                    <a:pt x="2687" y="85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161;p68">
              <a:extLst>
                <a:ext uri="{FF2B5EF4-FFF2-40B4-BE49-F238E27FC236}">
                  <a16:creationId xmlns:a16="http://schemas.microsoft.com/office/drawing/2014/main" xmlns="" id="{DEE4B150-FF3E-4645-B618-3FB982AC1F42}"/>
                </a:ext>
              </a:extLst>
            </p:cNvPr>
            <p:cNvSpPr/>
            <p:nvPr/>
          </p:nvSpPr>
          <p:spPr>
            <a:xfrm>
              <a:off x="5948573" y="3268289"/>
              <a:ext cx="797938" cy="834345"/>
            </a:xfrm>
            <a:custGeom>
              <a:avLst/>
              <a:gdLst/>
              <a:ahLst/>
              <a:cxnLst/>
              <a:rect l="l" t="t" r="r" b="b"/>
              <a:pathLst>
                <a:path w="49840" h="52114" fill="none" extrusionOk="0">
                  <a:moveTo>
                    <a:pt x="49790" y="31562"/>
                  </a:moveTo>
                  <a:cubicBezTo>
                    <a:pt x="49839" y="37956"/>
                    <a:pt x="43214" y="44483"/>
                    <a:pt x="31282" y="48521"/>
                  </a:cubicBezTo>
                  <a:cubicBezTo>
                    <a:pt x="31150" y="48554"/>
                    <a:pt x="31034" y="48603"/>
                    <a:pt x="30919" y="48636"/>
                  </a:cubicBezTo>
                  <a:cubicBezTo>
                    <a:pt x="20470" y="52113"/>
                    <a:pt x="6263" y="49806"/>
                    <a:pt x="4599" y="44334"/>
                  </a:cubicBezTo>
                  <a:cubicBezTo>
                    <a:pt x="3049" y="39225"/>
                    <a:pt x="0" y="3330"/>
                    <a:pt x="19349" y="1138"/>
                  </a:cubicBezTo>
                  <a:lnTo>
                    <a:pt x="19382" y="1138"/>
                  </a:lnTo>
                  <a:cubicBezTo>
                    <a:pt x="19382" y="1138"/>
                    <a:pt x="19399" y="1121"/>
                    <a:pt x="19415" y="1121"/>
                  </a:cubicBezTo>
                  <a:cubicBezTo>
                    <a:pt x="22530" y="429"/>
                    <a:pt x="26667" y="0"/>
                    <a:pt x="30688" y="363"/>
                  </a:cubicBezTo>
                  <a:cubicBezTo>
                    <a:pt x="31397" y="412"/>
                    <a:pt x="32122" y="511"/>
                    <a:pt x="32814" y="627"/>
                  </a:cubicBezTo>
                  <a:cubicBezTo>
                    <a:pt x="36819" y="1269"/>
                    <a:pt x="40495" y="2802"/>
                    <a:pt x="42720" y="5752"/>
                  </a:cubicBezTo>
                  <a:cubicBezTo>
                    <a:pt x="47516" y="12147"/>
                    <a:pt x="49741" y="25118"/>
                    <a:pt x="49790" y="31562"/>
                  </a:cubicBezTo>
                  <a:close/>
                </a:path>
              </a:pathLst>
            </a:custGeom>
            <a:noFill/>
            <a:ln w="10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162;p68">
              <a:extLst>
                <a:ext uri="{FF2B5EF4-FFF2-40B4-BE49-F238E27FC236}">
                  <a16:creationId xmlns:a16="http://schemas.microsoft.com/office/drawing/2014/main" xmlns="" id="{C6B41632-FAD0-440D-B4AF-80E1C3F2D066}"/>
                </a:ext>
              </a:extLst>
            </p:cNvPr>
            <p:cNvSpPr/>
            <p:nvPr/>
          </p:nvSpPr>
          <p:spPr>
            <a:xfrm>
              <a:off x="5948573" y="3284636"/>
              <a:ext cx="673653" cy="788701"/>
            </a:xfrm>
            <a:custGeom>
              <a:avLst/>
              <a:gdLst/>
              <a:ahLst/>
              <a:cxnLst/>
              <a:rect l="l" t="t" r="r" b="b"/>
              <a:pathLst>
                <a:path w="42077" h="49263" extrusionOk="0">
                  <a:moveTo>
                    <a:pt x="21271" y="0"/>
                  </a:moveTo>
                  <a:cubicBezTo>
                    <a:pt x="20629" y="0"/>
                    <a:pt x="20011" y="35"/>
                    <a:pt x="19415" y="100"/>
                  </a:cubicBezTo>
                  <a:cubicBezTo>
                    <a:pt x="19399" y="100"/>
                    <a:pt x="19366" y="117"/>
                    <a:pt x="19349" y="117"/>
                  </a:cubicBezTo>
                  <a:cubicBezTo>
                    <a:pt x="0" y="2309"/>
                    <a:pt x="3049" y="38204"/>
                    <a:pt x="4599" y="43313"/>
                  </a:cubicBezTo>
                  <a:cubicBezTo>
                    <a:pt x="5723" y="47010"/>
                    <a:pt x="12572" y="49262"/>
                    <a:pt x="20120" y="49262"/>
                  </a:cubicBezTo>
                  <a:cubicBezTo>
                    <a:pt x="23744" y="49262"/>
                    <a:pt x="27529" y="48743"/>
                    <a:pt x="30919" y="47615"/>
                  </a:cubicBezTo>
                  <a:cubicBezTo>
                    <a:pt x="31034" y="47582"/>
                    <a:pt x="31150" y="47533"/>
                    <a:pt x="31282" y="47500"/>
                  </a:cubicBezTo>
                  <a:cubicBezTo>
                    <a:pt x="41368" y="44022"/>
                    <a:pt x="42077" y="38517"/>
                    <a:pt x="40412" y="27986"/>
                  </a:cubicBezTo>
                  <a:cubicBezTo>
                    <a:pt x="38748" y="17339"/>
                    <a:pt x="36836" y="2144"/>
                    <a:pt x="24360" y="248"/>
                  </a:cubicBezTo>
                  <a:cubicBezTo>
                    <a:pt x="23276" y="79"/>
                    <a:pt x="22247" y="0"/>
                    <a:pt x="212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163;p68">
              <a:extLst>
                <a:ext uri="{FF2B5EF4-FFF2-40B4-BE49-F238E27FC236}">
                  <a16:creationId xmlns:a16="http://schemas.microsoft.com/office/drawing/2014/main" xmlns="" id="{D4048037-82B9-447C-AE56-29D06502F965}"/>
                </a:ext>
              </a:extLst>
            </p:cNvPr>
            <p:cNvSpPr/>
            <p:nvPr/>
          </p:nvSpPr>
          <p:spPr>
            <a:xfrm>
              <a:off x="5948573" y="3283595"/>
              <a:ext cx="673653" cy="819040"/>
            </a:xfrm>
            <a:custGeom>
              <a:avLst/>
              <a:gdLst/>
              <a:ahLst/>
              <a:cxnLst/>
              <a:rect l="l" t="t" r="r" b="b"/>
              <a:pathLst>
                <a:path w="42077" h="51158" fill="none" extrusionOk="0">
                  <a:moveTo>
                    <a:pt x="31282" y="47565"/>
                  </a:moveTo>
                  <a:cubicBezTo>
                    <a:pt x="31150" y="47598"/>
                    <a:pt x="31034" y="47647"/>
                    <a:pt x="30919" y="47680"/>
                  </a:cubicBezTo>
                  <a:cubicBezTo>
                    <a:pt x="20470" y="51157"/>
                    <a:pt x="6263" y="48850"/>
                    <a:pt x="4599" y="43378"/>
                  </a:cubicBezTo>
                  <a:cubicBezTo>
                    <a:pt x="3049" y="38269"/>
                    <a:pt x="0" y="2374"/>
                    <a:pt x="19349" y="182"/>
                  </a:cubicBezTo>
                  <a:cubicBezTo>
                    <a:pt x="19366" y="182"/>
                    <a:pt x="19399" y="165"/>
                    <a:pt x="19415" y="165"/>
                  </a:cubicBezTo>
                  <a:cubicBezTo>
                    <a:pt x="20915" y="0"/>
                    <a:pt x="22563" y="33"/>
                    <a:pt x="24360" y="313"/>
                  </a:cubicBezTo>
                  <a:cubicBezTo>
                    <a:pt x="36836" y="2209"/>
                    <a:pt x="38748" y="17404"/>
                    <a:pt x="40412" y="28051"/>
                  </a:cubicBezTo>
                  <a:cubicBezTo>
                    <a:pt x="42077" y="38582"/>
                    <a:pt x="41368" y="44087"/>
                    <a:pt x="31282" y="47565"/>
                  </a:cubicBezTo>
                  <a:close/>
                </a:path>
              </a:pathLst>
            </a:custGeom>
            <a:noFill/>
            <a:ln w="10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164;p68">
              <a:extLst>
                <a:ext uri="{FF2B5EF4-FFF2-40B4-BE49-F238E27FC236}">
                  <a16:creationId xmlns:a16="http://schemas.microsoft.com/office/drawing/2014/main" xmlns="" id="{213E39B8-BAAD-4250-B94E-4E6EDB86AB0B}"/>
                </a:ext>
              </a:extLst>
            </p:cNvPr>
            <p:cNvSpPr/>
            <p:nvPr/>
          </p:nvSpPr>
          <p:spPr>
            <a:xfrm>
              <a:off x="6439923" y="3274085"/>
              <a:ext cx="216647" cy="302141"/>
            </a:xfrm>
            <a:custGeom>
              <a:avLst/>
              <a:gdLst/>
              <a:ahLst/>
              <a:cxnLst/>
              <a:rect l="l" t="t" r="r" b="b"/>
              <a:pathLst>
                <a:path w="13532" h="18872" extrusionOk="0">
                  <a:moveTo>
                    <a:pt x="0" y="1"/>
                  </a:moveTo>
                  <a:cubicBezTo>
                    <a:pt x="1236" y="413"/>
                    <a:pt x="2753" y="1072"/>
                    <a:pt x="4302" y="2144"/>
                  </a:cubicBezTo>
                  <a:cubicBezTo>
                    <a:pt x="7681" y="4467"/>
                    <a:pt x="11933" y="9214"/>
                    <a:pt x="12971" y="18625"/>
                  </a:cubicBezTo>
                  <a:cubicBezTo>
                    <a:pt x="12987" y="18773"/>
                    <a:pt x="13119" y="18872"/>
                    <a:pt x="13251" y="18872"/>
                  </a:cubicBezTo>
                  <a:lnTo>
                    <a:pt x="13284" y="18872"/>
                  </a:lnTo>
                  <a:cubicBezTo>
                    <a:pt x="13432" y="18855"/>
                    <a:pt x="13531" y="18723"/>
                    <a:pt x="13515" y="18575"/>
                  </a:cubicBezTo>
                  <a:cubicBezTo>
                    <a:pt x="12460" y="8950"/>
                    <a:pt x="8093" y="4072"/>
                    <a:pt x="4615" y="1682"/>
                  </a:cubicBezTo>
                  <a:cubicBezTo>
                    <a:pt x="3758" y="1105"/>
                    <a:pt x="2918" y="644"/>
                    <a:pt x="2126" y="265"/>
                  </a:cubicBezTo>
                  <a:cubicBezTo>
                    <a:pt x="1434" y="149"/>
                    <a:pt x="709" y="5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165;p68">
              <a:extLst>
                <a:ext uri="{FF2B5EF4-FFF2-40B4-BE49-F238E27FC236}">
                  <a16:creationId xmlns:a16="http://schemas.microsoft.com/office/drawing/2014/main" xmlns="" id="{1864555C-466F-4408-8B4B-485FA45F22E9}"/>
                </a:ext>
              </a:extLst>
            </p:cNvPr>
            <p:cNvSpPr/>
            <p:nvPr/>
          </p:nvSpPr>
          <p:spPr>
            <a:xfrm>
              <a:off x="6647331" y="3567263"/>
              <a:ext cx="27201" cy="48831"/>
            </a:xfrm>
            <a:custGeom>
              <a:avLst/>
              <a:gdLst/>
              <a:ahLst/>
              <a:cxnLst/>
              <a:rect l="l" t="t" r="r" b="b"/>
              <a:pathLst>
                <a:path w="1699" h="3050" extrusionOk="0">
                  <a:moveTo>
                    <a:pt x="561" y="0"/>
                  </a:moveTo>
                  <a:lnTo>
                    <a:pt x="1" y="132"/>
                  </a:lnTo>
                  <a:cubicBezTo>
                    <a:pt x="1" y="132"/>
                    <a:pt x="17" y="2983"/>
                    <a:pt x="165" y="3033"/>
                  </a:cubicBezTo>
                  <a:cubicBezTo>
                    <a:pt x="191" y="3044"/>
                    <a:pt x="251" y="3050"/>
                    <a:pt x="331" y="3050"/>
                  </a:cubicBezTo>
                  <a:cubicBezTo>
                    <a:pt x="714" y="3050"/>
                    <a:pt x="1578" y="2927"/>
                    <a:pt x="1632" y="2736"/>
                  </a:cubicBezTo>
                  <a:cubicBezTo>
                    <a:pt x="1698" y="2506"/>
                    <a:pt x="561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166;p68">
              <a:extLst>
                <a:ext uri="{FF2B5EF4-FFF2-40B4-BE49-F238E27FC236}">
                  <a16:creationId xmlns:a16="http://schemas.microsoft.com/office/drawing/2014/main" xmlns="" id="{841FFE5E-ADC0-4845-AADB-BFB67CC96869}"/>
                </a:ext>
              </a:extLst>
            </p:cNvPr>
            <p:cNvSpPr/>
            <p:nvPr/>
          </p:nvSpPr>
          <p:spPr>
            <a:xfrm>
              <a:off x="6515127" y="3646790"/>
              <a:ext cx="289205" cy="373033"/>
            </a:xfrm>
            <a:custGeom>
              <a:avLst/>
              <a:gdLst/>
              <a:ahLst/>
              <a:cxnLst/>
              <a:rect l="l" t="t" r="r" b="b"/>
              <a:pathLst>
                <a:path w="18064" h="23300" extrusionOk="0">
                  <a:moveTo>
                    <a:pt x="13330" y="1"/>
                  </a:moveTo>
                  <a:cubicBezTo>
                    <a:pt x="12839" y="1"/>
                    <a:pt x="11962" y="110"/>
                    <a:pt x="10944" y="291"/>
                  </a:cubicBezTo>
                  <a:cubicBezTo>
                    <a:pt x="8274" y="736"/>
                    <a:pt x="4648" y="1609"/>
                    <a:pt x="4500" y="2021"/>
                  </a:cubicBezTo>
                  <a:cubicBezTo>
                    <a:pt x="4401" y="2318"/>
                    <a:pt x="4566" y="3274"/>
                    <a:pt x="4813" y="4675"/>
                  </a:cubicBezTo>
                  <a:cubicBezTo>
                    <a:pt x="5225" y="7081"/>
                    <a:pt x="5818" y="10756"/>
                    <a:pt x="5538" y="14662"/>
                  </a:cubicBezTo>
                  <a:cubicBezTo>
                    <a:pt x="5110" y="20579"/>
                    <a:pt x="462" y="22853"/>
                    <a:pt x="33" y="23051"/>
                  </a:cubicBezTo>
                  <a:cubicBezTo>
                    <a:pt x="17" y="23051"/>
                    <a:pt x="17" y="23068"/>
                    <a:pt x="0" y="23068"/>
                  </a:cubicBezTo>
                  <a:cubicBezTo>
                    <a:pt x="724" y="23225"/>
                    <a:pt x="1454" y="23299"/>
                    <a:pt x="2182" y="23299"/>
                  </a:cubicBezTo>
                  <a:cubicBezTo>
                    <a:pt x="5415" y="23299"/>
                    <a:pt x="8619" y="21840"/>
                    <a:pt x="11175" y="19755"/>
                  </a:cubicBezTo>
                  <a:cubicBezTo>
                    <a:pt x="13235" y="18074"/>
                    <a:pt x="14883" y="15981"/>
                    <a:pt x="15789" y="13921"/>
                  </a:cubicBezTo>
                  <a:cubicBezTo>
                    <a:pt x="18064" y="8696"/>
                    <a:pt x="15971" y="1346"/>
                    <a:pt x="15789" y="1000"/>
                  </a:cubicBezTo>
                  <a:cubicBezTo>
                    <a:pt x="15592" y="653"/>
                    <a:pt x="14652" y="258"/>
                    <a:pt x="13647" y="27"/>
                  </a:cubicBezTo>
                  <a:cubicBezTo>
                    <a:pt x="13575" y="9"/>
                    <a:pt x="13468" y="1"/>
                    <a:pt x="13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167;p68">
              <a:extLst>
                <a:ext uri="{FF2B5EF4-FFF2-40B4-BE49-F238E27FC236}">
                  <a16:creationId xmlns:a16="http://schemas.microsoft.com/office/drawing/2014/main" xmlns="" id="{C20C6428-E365-4985-AB81-5BF7702F8BE8}"/>
                </a:ext>
              </a:extLst>
            </p:cNvPr>
            <p:cNvSpPr/>
            <p:nvPr/>
          </p:nvSpPr>
          <p:spPr>
            <a:xfrm>
              <a:off x="6690337" y="3646790"/>
              <a:ext cx="114007" cy="316278"/>
            </a:xfrm>
            <a:custGeom>
              <a:avLst/>
              <a:gdLst/>
              <a:ahLst/>
              <a:cxnLst/>
              <a:rect l="l" t="t" r="r" b="b"/>
              <a:pathLst>
                <a:path w="7121" h="19755" extrusionOk="0">
                  <a:moveTo>
                    <a:pt x="2387" y="1"/>
                  </a:moveTo>
                  <a:cubicBezTo>
                    <a:pt x="1896" y="1"/>
                    <a:pt x="1019" y="110"/>
                    <a:pt x="1" y="291"/>
                  </a:cubicBezTo>
                  <a:cubicBezTo>
                    <a:pt x="1171" y="6718"/>
                    <a:pt x="1633" y="13608"/>
                    <a:pt x="232" y="19755"/>
                  </a:cubicBezTo>
                  <a:cubicBezTo>
                    <a:pt x="2292" y="18074"/>
                    <a:pt x="3940" y="15981"/>
                    <a:pt x="4846" y="13921"/>
                  </a:cubicBezTo>
                  <a:cubicBezTo>
                    <a:pt x="7121" y="8696"/>
                    <a:pt x="5028" y="1346"/>
                    <a:pt x="4846" y="1000"/>
                  </a:cubicBezTo>
                  <a:cubicBezTo>
                    <a:pt x="4649" y="653"/>
                    <a:pt x="3709" y="258"/>
                    <a:pt x="2704" y="27"/>
                  </a:cubicBezTo>
                  <a:cubicBezTo>
                    <a:pt x="2632" y="9"/>
                    <a:pt x="2525" y="1"/>
                    <a:pt x="2387" y="1"/>
                  </a:cubicBezTo>
                  <a:close/>
                </a:path>
              </a:pathLst>
            </a:custGeom>
            <a:solidFill>
              <a:srgbClr val="D10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168;p68">
              <a:extLst>
                <a:ext uri="{FF2B5EF4-FFF2-40B4-BE49-F238E27FC236}">
                  <a16:creationId xmlns:a16="http://schemas.microsoft.com/office/drawing/2014/main" xmlns="" id="{27C3F829-9A58-49A6-97EC-1B43D4CFFF98}"/>
                </a:ext>
              </a:extLst>
            </p:cNvPr>
            <p:cNvSpPr/>
            <p:nvPr/>
          </p:nvSpPr>
          <p:spPr>
            <a:xfrm>
              <a:off x="6515127" y="3643252"/>
              <a:ext cx="289205" cy="395559"/>
            </a:xfrm>
            <a:custGeom>
              <a:avLst/>
              <a:gdLst/>
              <a:ahLst/>
              <a:cxnLst/>
              <a:rect l="l" t="t" r="r" b="b"/>
              <a:pathLst>
                <a:path w="18064" h="24707" fill="none" extrusionOk="0">
                  <a:moveTo>
                    <a:pt x="15789" y="14142"/>
                  </a:moveTo>
                  <a:cubicBezTo>
                    <a:pt x="13515" y="19350"/>
                    <a:pt x="6543" y="24706"/>
                    <a:pt x="0" y="23289"/>
                  </a:cubicBezTo>
                  <a:cubicBezTo>
                    <a:pt x="17" y="23289"/>
                    <a:pt x="17" y="23272"/>
                    <a:pt x="33" y="23272"/>
                  </a:cubicBezTo>
                  <a:cubicBezTo>
                    <a:pt x="462" y="23074"/>
                    <a:pt x="5110" y="20800"/>
                    <a:pt x="5538" y="14883"/>
                  </a:cubicBezTo>
                  <a:cubicBezTo>
                    <a:pt x="5818" y="10977"/>
                    <a:pt x="5225" y="7302"/>
                    <a:pt x="4813" y="4896"/>
                  </a:cubicBezTo>
                  <a:cubicBezTo>
                    <a:pt x="4566" y="3495"/>
                    <a:pt x="4401" y="2539"/>
                    <a:pt x="4500" y="2242"/>
                  </a:cubicBezTo>
                  <a:cubicBezTo>
                    <a:pt x="4714" y="1633"/>
                    <a:pt x="12642" y="1"/>
                    <a:pt x="13647" y="248"/>
                  </a:cubicBezTo>
                  <a:cubicBezTo>
                    <a:pt x="14652" y="479"/>
                    <a:pt x="15592" y="874"/>
                    <a:pt x="15789" y="1221"/>
                  </a:cubicBezTo>
                  <a:cubicBezTo>
                    <a:pt x="15971" y="1567"/>
                    <a:pt x="18064" y="8917"/>
                    <a:pt x="15789" y="14142"/>
                  </a:cubicBezTo>
                  <a:close/>
                </a:path>
              </a:pathLst>
            </a:custGeom>
            <a:noFill/>
            <a:ln w="10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169;p68">
              <a:extLst>
                <a:ext uri="{FF2B5EF4-FFF2-40B4-BE49-F238E27FC236}">
                  <a16:creationId xmlns:a16="http://schemas.microsoft.com/office/drawing/2014/main" xmlns="" id="{F9819878-11C0-4042-B659-28FE6FEFED2E}"/>
                </a:ext>
              </a:extLst>
            </p:cNvPr>
            <p:cNvSpPr/>
            <p:nvPr/>
          </p:nvSpPr>
          <p:spPr>
            <a:xfrm>
              <a:off x="6515656" y="3679149"/>
              <a:ext cx="138551" cy="336706"/>
            </a:xfrm>
            <a:custGeom>
              <a:avLst/>
              <a:gdLst/>
              <a:ahLst/>
              <a:cxnLst/>
              <a:rect l="l" t="t" r="r" b="b"/>
              <a:pathLst>
                <a:path w="8654" h="21031" extrusionOk="0">
                  <a:moveTo>
                    <a:pt x="4467" y="0"/>
                  </a:moveTo>
                  <a:lnTo>
                    <a:pt x="4467" y="0"/>
                  </a:lnTo>
                  <a:cubicBezTo>
                    <a:pt x="4187" y="791"/>
                    <a:pt x="5950" y="6444"/>
                    <a:pt x="5505" y="12641"/>
                  </a:cubicBezTo>
                  <a:cubicBezTo>
                    <a:pt x="5077" y="18558"/>
                    <a:pt x="429" y="20832"/>
                    <a:pt x="0" y="21030"/>
                  </a:cubicBezTo>
                  <a:cubicBezTo>
                    <a:pt x="2835" y="19992"/>
                    <a:pt x="6560" y="16992"/>
                    <a:pt x="7598" y="12345"/>
                  </a:cubicBezTo>
                  <a:cubicBezTo>
                    <a:pt x="8653" y="7664"/>
                    <a:pt x="7252" y="1171"/>
                    <a:pt x="6988" y="989"/>
                  </a:cubicBezTo>
                  <a:cubicBezTo>
                    <a:pt x="6725" y="808"/>
                    <a:pt x="5093" y="132"/>
                    <a:pt x="4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170;p68">
              <a:extLst>
                <a:ext uri="{FF2B5EF4-FFF2-40B4-BE49-F238E27FC236}">
                  <a16:creationId xmlns:a16="http://schemas.microsoft.com/office/drawing/2014/main" xmlns="" id="{A380EA6A-FFD2-4875-BBB4-224A151FA764}"/>
                </a:ext>
              </a:extLst>
            </p:cNvPr>
            <p:cNvSpPr/>
            <p:nvPr/>
          </p:nvSpPr>
          <p:spPr>
            <a:xfrm>
              <a:off x="6515656" y="3679149"/>
              <a:ext cx="138551" cy="336706"/>
            </a:xfrm>
            <a:custGeom>
              <a:avLst/>
              <a:gdLst/>
              <a:ahLst/>
              <a:cxnLst/>
              <a:rect l="l" t="t" r="r" b="b"/>
              <a:pathLst>
                <a:path w="8654" h="21031" fill="none" extrusionOk="0">
                  <a:moveTo>
                    <a:pt x="7598" y="12345"/>
                  </a:moveTo>
                  <a:cubicBezTo>
                    <a:pt x="6560" y="16992"/>
                    <a:pt x="2835" y="19992"/>
                    <a:pt x="0" y="21030"/>
                  </a:cubicBezTo>
                  <a:cubicBezTo>
                    <a:pt x="429" y="20832"/>
                    <a:pt x="5077" y="18558"/>
                    <a:pt x="5505" y="12641"/>
                  </a:cubicBezTo>
                  <a:cubicBezTo>
                    <a:pt x="5950" y="6444"/>
                    <a:pt x="4187" y="791"/>
                    <a:pt x="4467" y="0"/>
                  </a:cubicBezTo>
                  <a:cubicBezTo>
                    <a:pt x="5093" y="132"/>
                    <a:pt x="6725" y="808"/>
                    <a:pt x="6988" y="989"/>
                  </a:cubicBezTo>
                  <a:cubicBezTo>
                    <a:pt x="7252" y="1171"/>
                    <a:pt x="8653" y="7664"/>
                    <a:pt x="7598" y="12345"/>
                  </a:cubicBezTo>
                  <a:close/>
                </a:path>
              </a:pathLst>
            </a:custGeom>
            <a:noFill/>
            <a:ln w="10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171;p68">
              <a:extLst>
                <a:ext uri="{FF2B5EF4-FFF2-40B4-BE49-F238E27FC236}">
                  <a16:creationId xmlns:a16="http://schemas.microsoft.com/office/drawing/2014/main" xmlns="" id="{553ED056-A1C6-4DFD-A2A3-B4F5020BEA88}"/>
                </a:ext>
              </a:extLst>
            </p:cNvPr>
            <p:cNvSpPr/>
            <p:nvPr/>
          </p:nvSpPr>
          <p:spPr>
            <a:xfrm>
              <a:off x="6515127" y="3662785"/>
              <a:ext cx="289205" cy="357039"/>
            </a:xfrm>
            <a:custGeom>
              <a:avLst/>
              <a:gdLst/>
              <a:ahLst/>
              <a:cxnLst/>
              <a:rect l="l" t="t" r="r" b="b"/>
              <a:pathLst>
                <a:path w="18064" h="22301" extrusionOk="0">
                  <a:moveTo>
                    <a:pt x="15789" y="1"/>
                  </a:moveTo>
                  <a:cubicBezTo>
                    <a:pt x="15213" y="17"/>
                    <a:pt x="13202" y="413"/>
                    <a:pt x="11224" y="858"/>
                  </a:cubicBezTo>
                  <a:cubicBezTo>
                    <a:pt x="9477" y="1253"/>
                    <a:pt x="7747" y="1698"/>
                    <a:pt x="7021" y="2011"/>
                  </a:cubicBezTo>
                  <a:cubicBezTo>
                    <a:pt x="7285" y="2193"/>
                    <a:pt x="8686" y="8686"/>
                    <a:pt x="7631" y="13367"/>
                  </a:cubicBezTo>
                  <a:cubicBezTo>
                    <a:pt x="6593" y="17998"/>
                    <a:pt x="2885" y="20997"/>
                    <a:pt x="66" y="22036"/>
                  </a:cubicBezTo>
                  <a:cubicBezTo>
                    <a:pt x="50" y="22052"/>
                    <a:pt x="33" y="22052"/>
                    <a:pt x="33" y="22052"/>
                  </a:cubicBezTo>
                  <a:cubicBezTo>
                    <a:pt x="17" y="22052"/>
                    <a:pt x="17" y="22069"/>
                    <a:pt x="0" y="22069"/>
                  </a:cubicBezTo>
                  <a:cubicBezTo>
                    <a:pt x="724" y="22226"/>
                    <a:pt x="1454" y="22300"/>
                    <a:pt x="2182" y="22300"/>
                  </a:cubicBezTo>
                  <a:cubicBezTo>
                    <a:pt x="5415" y="22300"/>
                    <a:pt x="8619" y="20841"/>
                    <a:pt x="11175" y="18756"/>
                  </a:cubicBezTo>
                  <a:cubicBezTo>
                    <a:pt x="13235" y="17075"/>
                    <a:pt x="14883" y="14982"/>
                    <a:pt x="15789" y="12922"/>
                  </a:cubicBezTo>
                  <a:cubicBezTo>
                    <a:pt x="18064" y="7697"/>
                    <a:pt x="15971" y="347"/>
                    <a:pt x="157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172;p68">
              <a:extLst>
                <a:ext uri="{FF2B5EF4-FFF2-40B4-BE49-F238E27FC236}">
                  <a16:creationId xmlns:a16="http://schemas.microsoft.com/office/drawing/2014/main" xmlns="" id="{56C03169-1D14-41D6-9994-6B2D5647E934}"/>
                </a:ext>
              </a:extLst>
            </p:cNvPr>
            <p:cNvSpPr/>
            <p:nvPr/>
          </p:nvSpPr>
          <p:spPr>
            <a:xfrm>
              <a:off x="6694036" y="3662785"/>
              <a:ext cx="110309" cy="300284"/>
            </a:xfrm>
            <a:custGeom>
              <a:avLst/>
              <a:gdLst/>
              <a:ahLst/>
              <a:cxnLst/>
              <a:rect l="l" t="t" r="r" b="b"/>
              <a:pathLst>
                <a:path w="6890" h="18756" extrusionOk="0">
                  <a:moveTo>
                    <a:pt x="4615" y="1"/>
                  </a:moveTo>
                  <a:cubicBezTo>
                    <a:pt x="4039" y="17"/>
                    <a:pt x="2028" y="413"/>
                    <a:pt x="50" y="858"/>
                  </a:cubicBezTo>
                  <a:cubicBezTo>
                    <a:pt x="1006" y="6824"/>
                    <a:pt x="1303" y="13103"/>
                    <a:pt x="1" y="18756"/>
                  </a:cubicBezTo>
                  <a:cubicBezTo>
                    <a:pt x="2061" y="17075"/>
                    <a:pt x="3709" y="14982"/>
                    <a:pt x="4615" y="12922"/>
                  </a:cubicBezTo>
                  <a:cubicBezTo>
                    <a:pt x="6890" y="7697"/>
                    <a:pt x="4797" y="347"/>
                    <a:pt x="4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173;p68">
              <a:extLst>
                <a:ext uri="{FF2B5EF4-FFF2-40B4-BE49-F238E27FC236}">
                  <a16:creationId xmlns:a16="http://schemas.microsoft.com/office/drawing/2014/main" xmlns="" id="{3A0A47B0-C9CB-4D1C-A09A-B5BC951F4291}"/>
                </a:ext>
              </a:extLst>
            </p:cNvPr>
            <p:cNvSpPr/>
            <p:nvPr/>
          </p:nvSpPr>
          <p:spPr>
            <a:xfrm>
              <a:off x="6515127" y="3662785"/>
              <a:ext cx="289205" cy="376027"/>
            </a:xfrm>
            <a:custGeom>
              <a:avLst/>
              <a:gdLst/>
              <a:ahLst/>
              <a:cxnLst/>
              <a:rect l="l" t="t" r="r" b="b"/>
              <a:pathLst>
                <a:path w="18064" h="23487" fill="none" extrusionOk="0">
                  <a:moveTo>
                    <a:pt x="15789" y="12922"/>
                  </a:moveTo>
                  <a:cubicBezTo>
                    <a:pt x="13515" y="18130"/>
                    <a:pt x="6543" y="23486"/>
                    <a:pt x="0" y="22069"/>
                  </a:cubicBezTo>
                  <a:cubicBezTo>
                    <a:pt x="17" y="22069"/>
                    <a:pt x="17" y="22052"/>
                    <a:pt x="33" y="22052"/>
                  </a:cubicBezTo>
                  <a:cubicBezTo>
                    <a:pt x="33" y="22052"/>
                    <a:pt x="50" y="22052"/>
                    <a:pt x="66" y="22036"/>
                  </a:cubicBezTo>
                  <a:cubicBezTo>
                    <a:pt x="2885" y="20997"/>
                    <a:pt x="6593" y="17998"/>
                    <a:pt x="7631" y="13367"/>
                  </a:cubicBezTo>
                  <a:cubicBezTo>
                    <a:pt x="8686" y="8686"/>
                    <a:pt x="7285" y="2193"/>
                    <a:pt x="7021" y="2011"/>
                  </a:cubicBezTo>
                  <a:cubicBezTo>
                    <a:pt x="8587" y="1352"/>
                    <a:pt x="14702" y="34"/>
                    <a:pt x="15789" y="1"/>
                  </a:cubicBezTo>
                  <a:cubicBezTo>
                    <a:pt x="15971" y="347"/>
                    <a:pt x="18064" y="7697"/>
                    <a:pt x="15789" y="12922"/>
                  </a:cubicBezTo>
                  <a:close/>
                </a:path>
              </a:pathLst>
            </a:custGeom>
            <a:solidFill>
              <a:schemeClr val="dk1"/>
            </a:solidFill>
            <a:ln w="10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174;p68">
              <a:extLst>
                <a:ext uri="{FF2B5EF4-FFF2-40B4-BE49-F238E27FC236}">
                  <a16:creationId xmlns:a16="http://schemas.microsoft.com/office/drawing/2014/main" xmlns="" id="{454A27C7-8343-4B81-BCFE-113DA74AADAE}"/>
                </a:ext>
              </a:extLst>
            </p:cNvPr>
            <p:cNvSpPr/>
            <p:nvPr/>
          </p:nvSpPr>
          <p:spPr>
            <a:xfrm>
              <a:off x="6645218" y="3688387"/>
              <a:ext cx="122444" cy="34582"/>
            </a:xfrm>
            <a:custGeom>
              <a:avLst/>
              <a:gdLst/>
              <a:ahLst/>
              <a:cxnLst/>
              <a:rect l="l" t="t" r="r" b="b"/>
              <a:pathLst>
                <a:path w="7648" h="2160" extrusionOk="0">
                  <a:moveTo>
                    <a:pt x="7333" y="0"/>
                  </a:moveTo>
                  <a:cubicBezTo>
                    <a:pt x="7302" y="0"/>
                    <a:pt x="7269" y="6"/>
                    <a:pt x="7236" y="17"/>
                  </a:cubicBezTo>
                  <a:cubicBezTo>
                    <a:pt x="4599" y="940"/>
                    <a:pt x="297" y="1599"/>
                    <a:pt x="248" y="1615"/>
                  </a:cubicBezTo>
                  <a:cubicBezTo>
                    <a:pt x="100" y="1632"/>
                    <a:pt x="1" y="1780"/>
                    <a:pt x="17" y="1929"/>
                  </a:cubicBezTo>
                  <a:cubicBezTo>
                    <a:pt x="50" y="2060"/>
                    <a:pt x="165" y="2159"/>
                    <a:pt x="297" y="2159"/>
                  </a:cubicBezTo>
                  <a:lnTo>
                    <a:pt x="330" y="2159"/>
                  </a:lnTo>
                  <a:cubicBezTo>
                    <a:pt x="380" y="2143"/>
                    <a:pt x="4731" y="1484"/>
                    <a:pt x="7417" y="528"/>
                  </a:cubicBezTo>
                  <a:cubicBezTo>
                    <a:pt x="7566" y="478"/>
                    <a:pt x="7648" y="330"/>
                    <a:pt x="7582" y="182"/>
                  </a:cubicBezTo>
                  <a:cubicBezTo>
                    <a:pt x="7544" y="66"/>
                    <a:pt x="7445" y="0"/>
                    <a:pt x="7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175;p68">
              <a:extLst>
                <a:ext uri="{FF2B5EF4-FFF2-40B4-BE49-F238E27FC236}">
                  <a16:creationId xmlns:a16="http://schemas.microsoft.com/office/drawing/2014/main" xmlns="" id="{FAB439C1-1203-4BED-B824-79FB77680F7C}"/>
                </a:ext>
              </a:extLst>
            </p:cNvPr>
            <p:cNvSpPr/>
            <p:nvPr/>
          </p:nvSpPr>
          <p:spPr>
            <a:xfrm>
              <a:off x="6647331" y="3713444"/>
              <a:ext cx="27201" cy="48847"/>
            </a:xfrm>
            <a:custGeom>
              <a:avLst/>
              <a:gdLst/>
              <a:ahLst/>
              <a:cxnLst/>
              <a:rect l="l" t="t" r="r" b="b"/>
              <a:pathLst>
                <a:path w="1699" h="3051" extrusionOk="0">
                  <a:moveTo>
                    <a:pt x="561" y="1"/>
                  </a:moveTo>
                  <a:lnTo>
                    <a:pt x="1" y="133"/>
                  </a:lnTo>
                  <a:cubicBezTo>
                    <a:pt x="1" y="133"/>
                    <a:pt x="17" y="2968"/>
                    <a:pt x="165" y="3033"/>
                  </a:cubicBezTo>
                  <a:cubicBezTo>
                    <a:pt x="191" y="3045"/>
                    <a:pt x="251" y="3050"/>
                    <a:pt x="331" y="3050"/>
                  </a:cubicBezTo>
                  <a:cubicBezTo>
                    <a:pt x="714" y="3050"/>
                    <a:pt x="1578" y="2927"/>
                    <a:pt x="1632" y="2737"/>
                  </a:cubicBezTo>
                  <a:cubicBezTo>
                    <a:pt x="1698" y="2506"/>
                    <a:pt x="561" y="1"/>
                    <a:pt x="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176;p68">
              <a:extLst>
                <a:ext uri="{FF2B5EF4-FFF2-40B4-BE49-F238E27FC236}">
                  <a16:creationId xmlns:a16="http://schemas.microsoft.com/office/drawing/2014/main" xmlns="" id="{FA83F569-56FC-4A73-B8C5-116FB329CEA6}"/>
                </a:ext>
              </a:extLst>
            </p:cNvPr>
            <p:cNvSpPr/>
            <p:nvPr/>
          </p:nvSpPr>
          <p:spPr>
            <a:xfrm>
              <a:off x="6558405" y="3905289"/>
              <a:ext cx="101071" cy="134852"/>
            </a:xfrm>
            <a:custGeom>
              <a:avLst/>
              <a:gdLst/>
              <a:ahLst/>
              <a:cxnLst/>
              <a:rect l="l" t="t" r="r" b="b"/>
              <a:pathLst>
                <a:path w="6313" h="8423" extrusionOk="0">
                  <a:moveTo>
                    <a:pt x="4994" y="1"/>
                  </a:moveTo>
                  <a:lnTo>
                    <a:pt x="0" y="1220"/>
                  </a:lnTo>
                  <a:lnTo>
                    <a:pt x="1335" y="8422"/>
                  </a:lnTo>
                  <a:lnTo>
                    <a:pt x="6313" y="6379"/>
                  </a:lnTo>
                  <a:lnTo>
                    <a:pt x="4994" y="1"/>
                  </a:ln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177;p68">
              <a:extLst>
                <a:ext uri="{FF2B5EF4-FFF2-40B4-BE49-F238E27FC236}">
                  <a16:creationId xmlns:a16="http://schemas.microsoft.com/office/drawing/2014/main" xmlns="" id="{EE896E84-C243-438A-9FFC-F7117231FBDE}"/>
                </a:ext>
              </a:extLst>
            </p:cNvPr>
            <p:cNvSpPr/>
            <p:nvPr/>
          </p:nvSpPr>
          <p:spPr>
            <a:xfrm>
              <a:off x="6558405" y="3905289"/>
              <a:ext cx="101071" cy="134852"/>
            </a:xfrm>
            <a:custGeom>
              <a:avLst/>
              <a:gdLst/>
              <a:ahLst/>
              <a:cxnLst/>
              <a:rect l="l" t="t" r="r" b="b"/>
              <a:pathLst>
                <a:path w="6313" h="8423" fill="none" extrusionOk="0">
                  <a:moveTo>
                    <a:pt x="0" y="1220"/>
                  </a:moveTo>
                  <a:lnTo>
                    <a:pt x="4994" y="1"/>
                  </a:lnTo>
                  <a:lnTo>
                    <a:pt x="6313" y="6379"/>
                  </a:lnTo>
                  <a:lnTo>
                    <a:pt x="1335" y="8422"/>
                  </a:lnTo>
                  <a:close/>
                </a:path>
              </a:pathLst>
            </a:custGeom>
            <a:noFill/>
            <a:ln w="10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178;p68">
              <a:extLst>
                <a:ext uri="{FF2B5EF4-FFF2-40B4-BE49-F238E27FC236}">
                  <a16:creationId xmlns:a16="http://schemas.microsoft.com/office/drawing/2014/main" xmlns="" id="{63153C8A-164C-4DBB-B8CF-3AE298C131D7}"/>
                </a:ext>
              </a:extLst>
            </p:cNvPr>
            <p:cNvSpPr/>
            <p:nvPr/>
          </p:nvSpPr>
          <p:spPr>
            <a:xfrm>
              <a:off x="6614877" y="3850899"/>
              <a:ext cx="197916" cy="243256"/>
            </a:xfrm>
            <a:custGeom>
              <a:avLst/>
              <a:gdLst/>
              <a:ahLst/>
              <a:cxnLst/>
              <a:rect l="l" t="t" r="r" b="b"/>
              <a:pathLst>
                <a:path w="12362" h="15194" extrusionOk="0">
                  <a:moveTo>
                    <a:pt x="7945" y="1"/>
                  </a:moveTo>
                  <a:cubicBezTo>
                    <a:pt x="5177" y="1"/>
                    <a:pt x="909" y="626"/>
                    <a:pt x="297" y="1189"/>
                  </a:cubicBezTo>
                  <a:cubicBezTo>
                    <a:pt x="0" y="1453"/>
                    <a:pt x="83" y="2788"/>
                    <a:pt x="297" y="4387"/>
                  </a:cubicBezTo>
                  <a:cubicBezTo>
                    <a:pt x="726" y="7320"/>
                    <a:pt x="1681" y="11193"/>
                    <a:pt x="1912" y="11325"/>
                  </a:cubicBezTo>
                  <a:cubicBezTo>
                    <a:pt x="2079" y="11411"/>
                    <a:pt x="2316" y="11448"/>
                    <a:pt x="2601" y="11448"/>
                  </a:cubicBezTo>
                  <a:cubicBezTo>
                    <a:pt x="4511" y="11448"/>
                    <a:pt x="8604" y="9776"/>
                    <a:pt x="8604" y="9776"/>
                  </a:cubicBezTo>
                  <a:cubicBezTo>
                    <a:pt x="9253" y="13621"/>
                    <a:pt x="10551" y="15194"/>
                    <a:pt x="11420" y="15194"/>
                  </a:cubicBezTo>
                  <a:cubicBezTo>
                    <a:pt x="11676" y="15194"/>
                    <a:pt x="11894" y="15057"/>
                    <a:pt x="12048" y="14803"/>
                  </a:cubicBezTo>
                  <a:cubicBezTo>
                    <a:pt x="12361" y="14292"/>
                    <a:pt x="12246" y="11160"/>
                    <a:pt x="11883" y="7946"/>
                  </a:cubicBezTo>
                  <a:cubicBezTo>
                    <a:pt x="11504" y="4387"/>
                    <a:pt x="10828" y="695"/>
                    <a:pt x="10153" y="299"/>
                  </a:cubicBezTo>
                  <a:cubicBezTo>
                    <a:pt x="9807" y="88"/>
                    <a:pt x="8981" y="1"/>
                    <a:pt x="79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179;p68">
              <a:extLst>
                <a:ext uri="{FF2B5EF4-FFF2-40B4-BE49-F238E27FC236}">
                  <a16:creationId xmlns:a16="http://schemas.microsoft.com/office/drawing/2014/main" xmlns="" id="{96C3C256-122A-4BDA-B216-ADFD94F3952E}"/>
                </a:ext>
              </a:extLst>
            </p:cNvPr>
            <p:cNvSpPr/>
            <p:nvPr/>
          </p:nvSpPr>
          <p:spPr>
            <a:xfrm>
              <a:off x="6614877" y="3850899"/>
              <a:ext cx="190263" cy="127231"/>
            </a:xfrm>
            <a:custGeom>
              <a:avLst/>
              <a:gdLst/>
              <a:ahLst/>
              <a:cxnLst/>
              <a:rect l="l" t="t" r="r" b="b"/>
              <a:pathLst>
                <a:path w="11884" h="7947" extrusionOk="0">
                  <a:moveTo>
                    <a:pt x="7945" y="1"/>
                  </a:moveTo>
                  <a:cubicBezTo>
                    <a:pt x="5177" y="1"/>
                    <a:pt x="909" y="626"/>
                    <a:pt x="297" y="1189"/>
                  </a:cubicBezTo>
                  <a:cubicBezTo>
                    <a:pt x="0" y="1453"/>
                    <a:pt x="83" y="2788"/>
                    <a:pt x="297" y="4387"/>
                  </a:cubicBezTo>
                  <a:cubicBezTo>
                    <a:pt x="3725" y="4403"/>
                    <a:pt x="6758" y="4502"/>
                    <a:pt x="10021" y="6611"/>
                  </a:cubicBezTo>
                  <a:cubicBezTo>
                    <a:pt x="10647" y="7023"/>
                    <a:pt x="11273" y="7485"/>
                    <a:pt x="11883" y="7946"/>
                  </a:cubicBezTo>
                  <a:cubicBezTo>
                    <a:pt x="11504" y="4387"/>
                    <a:pt x="10828" y="695"/>
                    <a:pt x="10153" y="299"/>
                  </a:cubicBezTo>
                  <a:cubicBezTo>
                    <a:pt x="9807" y="88"/>
                    <a:pt x="8981" y="1"/>
                    <a:pt x="7945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180;p68">
              <a:extLst>
                <a:ext uri="{FF2B5EF4-FFF2-40B4-BE49-F238E27FC236}">
                  <a16:creationId xmlns:a16="http://schemas.microsoft.com/office/drawing/2014/main" xmlns="" id="{B837ED60-C68F-44AB-AA94-F039D9E5646F}"/>
                </a:ext>
              </a:extLst>
            </p:cNvPr>
            <p:cNvSpPr/>
            <p:nvPr/>
          </p:nvSpPr>
          <p:spPr>
            <a:xfrm>
              <a:off x="6606423" y="3843278"/>
              <a:ext cx="211908" cy="262564"/>
            </a:xfrm>
            <a:custGeom>
              <a:avLst/>
              <a:gdLst/>
              <a:ahLst/>
              <a:cxnLst/>
              <a:rect l="l" t="t" r="r" b="b"/>
              <a:pathLst>
                <a:path w="13236" h="16400" fill="none" extrusionOk="0">
                  <a:moveTo>
                    <a:pt x="2440" y="11801"/>
                  </a:moveTo>
                  <a:cubicBezTo>
                    <a:pt x="2078" y="11620"/>
                    <a:pt x="1" y="2440"/>
                    <a:pt x="825" y="1665"/>
                  </a:cubicBezTo>
                  <a:cubicBezTo>
                    <a:pt x="1666" y="891"/>
                    <a:pt x="9412" y="1"/>
                    <a:pt x="10681" y="775"/>
                  </a:cubicBezTo>
                  <a:cubicBezTo>
                    <a:pt x="11966" y="1550"/>
                    <a:pt x="13235" y="14174"/>
                    <a:pt x="12576" y="15279"/>
                  </a:cubicBezTo>
                  <a:cubicBezTo>
                    <a:pt x="11900" y="16399"/>
                    <a:pt x="9972" y="15229"/>
                    <a:pt x="9132" y="10252"/>
                  </a:cubicBezTo>
                  <a:cubicBezTo>
                    <a:pt x="9132" y="10252"/>
                    <a:pt x="3726" y="12460"/>
                    <a:pt x="2440" y="11801"/>
                  </a:cubicBezTo>
                  <a:close/>
                </a:path>
              </a:pathLst>
            </a:custGeom>
            <a:noFill/>
            <a:ln w="10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181;p68">
              <a:extLst>
                <a:ext uri="{FF2B5EF4-FFF2-40B4-BE49-F238E27FC236}">
                  <a16:creationId xmlns:a16="http://schemas.microsoft.com/office/drawing/2014/main" xmlns="" id="{2A9880BD-B2E6-4B25-9740-F72C5C1A0178}"/>
                </a:ext>
              </a:extLst>
            </p:cNvPr>
            <p:cNvSpPr/>
            <p:nvPr/>
          </p:nvSpPr>
          <p:spPr>
            <a:xfrm>
              <a:off x="6677945" y="3881528"/>
              <a:ext cx="69099" cy="40601"/>
            </a:xfrm>
            <a:custGeom>
              <a:avLst/>
              <a:gdLst/>
              <a:ahLst/>
              <a:cxnLst/>
              <a:rect l="l" t="t" r="r" b="b"/>
              <a:pathLst>
                <a:path w="4316" h="2536" extrusionOk="0">
                  <a:moveTo>
                    <a:pt x="2145" y="1"/>
                  </a:moveTo>
                  <a:cubicBezTo>
                    <a:pt x="1064" y="1"/>
                    <a:pt x="1" y="487"/>
                    <a:pt x="182" y="1485"/>
                  </a:cubicBezTo>
                  <a:cubicBezTo>
                    <a:pt x="313" y="2188"/>
                    <a:pt x="1248" y="2536"/>
                    <a:pt x="2186" y="2536"/>
                  </a:cubicBezTo>
                  <a:cubicBezTo>
                    <a:pt x="3249" y="2536"/>
                    <a:pt x="4316" y="2089"/>
                    <a:pt x="4220" y="1204"/>
                  </a:cubicBezTo>
                  <a:cubicBezTo>
                    <a:pt x="4141" y="409"/>
                    <a:pt x="3135" y="1"/>
                    <a:pt x="2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182;p68">
              <a:extLst>
                <a:ext uri="{FF2B5EF4-FFF2-40B4-BE49-F238E27FC236}">
                  <a16:creationId xmlns:a16="http://schemas.microsoft.com/office/drawing/2014/main" xmlns="" id="{DBCD3D8F-5FED-4820-A213-FFCFA98B9DE8}"/>
                </a:ext>
              </a:extLst>
            </p:cNvPr>
            <p:cNvSpPr/>
            <p:nvPr/>
          </p:nvSpPr>
          <p:spPr>
            <a:xfrm>
              <a:off x="6675303" y="3874147"/>
              <a:ext cx="73102" cy="55170"/>
            </a:xfrm>
            <a:custGeom>
              <a:avLst/>
              <a:gdLst/>
              <a:ahLst/>
              <a:cxnLst/>
              <a:rect l="l" t="t" r="r" b="b"/>
              <a:pathLst>
                <a:path w="4566" h="3446" fill="none" extrusionOk="0">
                  <a:moveTo>
                    <a:pt x="347" y="1946"/>
                  </a:moveTo>
                  <a:cubicBezTo>
                    <a:pt x="1" y="34"/>
                    <a:pt x="4220" y="1"/>
                    <a:pt x="4385" y="1665"/>
                  </a:cubicBezTo>
                  <a:cubicBezTo>
                    <a:pt x="4566" y="3330"/>
                    <a:pt x="627" y="3445"/>
                    <a:pt x="347" y="1946"/>
                  </a:cubicBezTo>
                  <a:close/>
                </a:path>
              </a:pathLst>
            </a:custGeom>
            <a:noFill/>
            <a:ln w="10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183;p68">
              <a:extLst>
                <a:ext uri="{FF2B5EF4-FFF2-40B4-BE49-F238E27FC236}">
                  <a16:creationId xmlns:a16="http://schemas.microsoft.com/office/drawing/2014/main" xmlns="" id="{E2678EB1-CF8C-448D-ABC3-1D8C5D489484}"/>
                </a:ext>
              </a:extLst>
            </p:cNvPr>
            <p:cNvSpPr/>
            <p:nvPr/>
          </p:nvSpPr>
          <p:spPr>
            <a:xfrm>
              <a:off x="5798949" y="4058867"/>
              <a:ext cx="116377" cy="96332"/>
            </a:xfrm>
            <a:custGeom>
              <a:avLst/>
              <a:gdLst/>
              <a:ahLst/>
              <a:cxnLst/>
              <a:rect l="l" t="t" r="r" b="b"/>
              <a:pathLst>
                <a:path w="7269" h="6017" extrusionOk="0">
                  <a:moveTo>
                    <a:pt x="1" y="1"/>
                  </a:moveTo>
                  <a:lnTo>
                    <a:pt x="462" y="5373"/>
                  </a:lnTo>
                  <a:lnTo>
                    <a:pt x="6939" y="6016"/>
                  </a:lnTo>
                  <a:lnTo>
                    <a:pt x="7269" y="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184;p68">
              <a:extLst>
                <a:ext uri="{FF2B5EF4-FFF2-40B4-BE49-F238E27FC236}">
                  <a16:creationId xmlns:a16="http://schemas.microsoft.com/office/drawing/2014/main" xmlns="" id="{1707C14B-57A5-4D61-B9DF-44A9189CF6E2}"/>
                </a:ext>
              </a:extLst>
            </p:cNvPr>
            <p:cNvSpPr/>
            <p:nvPr/>
          </p:nvSpPr>
          <p:spPr>
            <a:xfrm>
              <a:off x="5798949" y="4058867"/>
              <a:ext cx="116377" cy="96332"/>
            </a:xfrm>
            <a:custGeom>
              <a:avLst/>
              <a:gdLst/>
              <a:ahLst/>
              <a:cxnLst/>
              <a:rect l="l" t="t" r="r" b="b"/>
              <a:pathLst>
                <a:path w="7269" h="6017" fill="none" extrusionOk="0">
                  <a:moveTo>
                    <a:pt x="7269" y="891"/>
                  </a:moveTo>
                  <a:lnTo>
                    <a:pt x="6939" y="6016"/>
                  </a:lnTo>
                  <a:lnTo>
                    <a:pt x="462" y="5373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0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185;p68">
              <a:extLst>
                <a:ext uri="{FF2B5EF4-FFF2-40B4-BE49-F238E27FC236}">
                  <a16:creationId xmlns:a16="http://schemas.microsoft.com/office/drawing/2014/main" xmlns="" id="{2FE1EF20-747D-498E-AE1E-067D4A98928C}"/>
                </a:ext>
              </a:extLst>
            </p:cNvPr>
            <p:cNvSpPr/>
            <p:nvPr/>
          </p:nvSpPr>
          <p:spPr>
            <a:xfrm>
              <a:off x="5673710" y="4122863"/>
              <a:ext cx="283569" cy="183555"/>
            </a:xfrm>
            <a:custGeom>
              <a:avLst/>
              <a:gdLst/>
              <a:ahLst/>
              <a:cxnLst/>
              <a:rect l="l" t="t" r="r" b="b"/>
              <a:pathLst>
                <a:path w="17712" h="11465" extrusionOk="0">
                  <a:moveTo>
                    <a:pt x="7681" y="0"/>
                  </a:moveTo>
                  <a:cubicBezTo>
                    <a:pt x="7330" y="0"/>
                    <a:pt x="7108" y="19"/>
                    <a:pt x="7065" y="58"/>
                  </a:cubicBezTo>
                  <a:cubicBezTo>
                    <a:pt x="6059" y="1096"/>
                    <a:pt x="6537" y="6931"/>
                    <a:pt x="6537" y="6931"/>
                  </a:cubicBezTo>
                  <a:cubicBezTo>
                    <a:pt x="5635" y="6803"/>
                    <a:pt x="4840" y="6747"/>
                    <a:pt x="4149" y="6747"/>
                  </a:cubicBezTo>
                  <a:cubicBezTo>
                    <a:pt x="1013" y="6747"/>
                    <a:pt x="1" y="7897"/>
                    <a:pt x="703" y="8694"/>
                  </a:cubicBezTo>
                  <a:cubicBezTo>
                    <a:pt x="1296" y="9353"/>
                    <a:pt x="7477" y="10804"/>
                    <a:pt x="11564" y="11298"/>
                  </a:cubicBezTo>
                  <a:cubicBezTo>
                    <a:pt x="12448" y="11403"/>
                    <a:pt x="13236" y="11465"/>
                    <a:pt x="13849" y="11465"/>
                  </a:cubicBezTo>
                  <a:cubicBezTo>
                    <a:pt x="14483" y="11465"/>
                    <a:pt x="14931" y="11399"/>
                    <a:pt x="15107" y="11249"/>
                  </a:cubicBezTo>
                  <a:cubicBezTo>
                    <a:pt x="16228" y="10260"/>
                    <a:pt x="17711" y="2596"/>
                    <a:pt x="17217" y="1574"/>
                  </a:cubicBezTo>
                  <a:cubicBezTo>
                    <a:pt x="17003" y="1096"/>
                    <a:pt x="14844" y="668"/>
                    <a:pt x="12569" y="388"/>
                  </a:cubicBezTo>
                  <a:cubicBezTo>
                    <a:pt x="10651" y="145"/>
                    <a:pt x="8662" y="0"/>
                    <a:pt x="7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186;p68">
              <a:extLst>
                <a:ext uri="{FF2B5EF4-FFF2-40B4-BE49-F238E27FC236}">
                  <a16:creationId xmlns:a16="http://schemas.microsoft.com/office/drawing/2014/main" xmlns="" id="{7DCC23A1-F880-4F8F-A9C0-5D8E8FBE47FB}"/>
                </a:ext>
              </a:extLst>
            </p:cNvPr>
            <p:cNvSpPr/>
            <p:nvPr/>
          </p:nvSpPr>
          <p:spPr>
            <a:xfrm>
              <a:off x="5858847" y="4129059"/>
              <a:ext cx="98445" cy="177359"/>
            </a:xfrm>
            <a:custGeom>
              <a:avLst/>
              <a:gdLst/>
              <a:ahLst/>
              <a:cxnLst/>
              <a:rect l="l" t="t" r="r" b="b"/>
              <a:pathLst>
                <a:path w="6149" h="11078" extrusionOk="0">
                  <a:moveTo>
                    <a:pt x="1006" y="1"/>
                  </a:moveTo>
                  <a:cubicBezTo>
                    <a:pt x="1188" y="2341"/>
                    <a:pt x="874" y="4698"/>
                    <a:pt x="545" y="7021"/>
                  </a:cubicBezTo>
                  <a:cubicBezTo>
                    <a:pt x="363" y="8323"/>
                    <a:pt x="182" y="9609"/>
                    <a:pt x="1" y="10911"/>
                  </a:cubicBezTo>
                  <a:cubicBezTo>
                    <a:pt x="885" y="11016"/>
                    <a:pt x="1673" y="11078"/>
                    <a:pt x="2286" y="11078"/>
                  </a:cubicBezTo>
                  <a:cubicBezTo>
                    <a:pt x="2920" y="11078"/>
                    <a:pt x="3368" y="11012"/>
                    <a:pt x="3544" y="10862"/>
                  </a:cubicBezTo>
                  <a:cubicBezTo>
                    <a:pt x="4665" y="9873"/>
                    <a:pt x="6148" y="2209"/>
                    <a:pt x="5654" y="1187"/>
                  </a:cubicBezTo>
                  <a:cubicBezTo>
                    <a:pt x="5440" y="709"/>
                    <a:pt x="3281" y="281"/>
                    <a:pt x="1006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187;p68">
              <a:extLst>
                <a:ext uri="{FF2B5EF4-FFF2-40B4-BE49-F238E27FC236}">
                  <a16:creationId xmlns:a16="http://schemas.microsoft.com/office/drawing/2014/main" xmlns="" id="{15933EAA-0AA0-4B6E-BC11-C3CFC993A5A7}"/>
                </a:ext>
              </a:extLst>
            </p:cNvPr>
            <p:cNvSpPr/>
            <p:nvPr/>
          </p:nvSpPr>
          <p:spPr>
            <a:xfrm>
              <a:off x="5671229" y="4119293"/>
              <a:ext cx="286051" cy="199228"/>
            </a:xfrm>
            <a:custGeom>
              <a:avLst/>
              <a:gdLst/>
              <a:ahLst/>
              <a:cxnLst/>
              <a:rect l="l" t="t" r="r" b="b"/>
              <a:pathLst>
                <a:path w="17867" h="12444" fill="none" extrusionOk="0">
                  <a:moveTo>
                    <a:pt x="7220" y="281"/>
                  </a:moveTo>
                  <a:cubicBezTo>
                    <a:pt x="7516" y="1"/>
                    <a:pt x="16894" y="775"/>
                    <a:pt x="17372" y="1797"/>
                  </a:cubicBezTo>
                  <a:cubicBezTo>
                    <a:pt x="17866" y="2819"/>
                    <a:pt x="16383" y="10483"/>
                    <a:pt x="15262" y="11472"/>
                  </a:cubicBezTo>
                  <a:cubicBezTo>
                    <a:pt x="14142" y="12444"/>
                    <a:pt x="1715" y="9873"/>
                    <a:pt x="858" y="8917"/>
                  </a:cubicBezTo>
                  <a:cubicBezTo>
                    <a:pt x="1" y="7945"/>
                    <a:pt x="1682" y="6445"/>
                    <a:pt x="6692" y="7154"/>
                  </a:cubicBezTo>
                  <a:cubicBezTo>
                    <a:pt x="6692" y="7154"/>
                    <a:pt x="6214" y="1319"/>
                    <a:pt x="7220" y="281"/>
                  </a:cubicBezTo>
                  <a:close/>
                </a:path>
              </a:pathLst>
            </a:custGeom>
            <a:noFill/>
            <a:ln w="13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188;p68">
              <a:extLst>
                <a:ext uri="{FF2B5EF4-FFF2-40B4-BE49-F238E27FC236}">
                  <a16:creationId xmlns:a16="http://schemas.microsoft.com/office/drawing/2014/main" xmlns="" id="{214C9A4D-6BCD-4141-96FB-47EA638551A5}"/>
                </a:ext>
              </a:extLst>
            </p:cNvPr>
            <p:cNvSpPr/>
            <p:nvPr/>
          </p:nvSpPr>
          <p:spPr>
            <a:xfrm>
              <a:off x="5856557" y="4195713"/>
              <a:ext cx="70188" cy="63528"/>
            </a:xfrm>
            <a:custGeom>
              <a:avLst/>
              <a:gdLst/>
              <a:ahLst/>
              <a:cxnLst/>
              <a:rect l="l" t="t" r="r" b="b"/>
              <a:pathLst>
                <a:path w="4384" h="3968" extrusionOk="0">
                  <a:moveTo>
                    <a:pt x="2444" y="1"/>
                  </a:moveTo>
                  <a:cubicBezTo>
                    <a:pt x="985" y="1"/>
                    <a:pt x="1" y="3608"/>
                    <a:pt x="1594" y="3946"/>
                  </a:cubicBezTo>
                  <a:cubicBezTo>
                    <a:pt x="1661" y="3960"/>
                    <a:pt x="1727" y="3967"/>
                    <a:pt x="1792" y="3967"/>
                  </a:cubicBezTo>
                  <a:cubicBezTo>
                    <a:pt x="3322" y="3967"/>
                    <a:pt x="4384" y="229"/>
                    <a:pt x="2550" y="7"/>
                  </a:cubicBezTo>
                  <a:cubicBezTo>
                    <a:pt x="2515" y="3"/>
                    <a:pt x="2479" y="1"/>
                    <a:pt x="24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189;p68">
              <a:extLst>
                <a:ext uri="{FF2B5EF4-FFF2-40B4-BE49-F238E27FC236}">
                  <a16:creationId xmlns:a16="http://schemas.microsoft.com/office/drawing/2014/main" xmlns="" id="{80EE8E2F-676B-4137-A126-43F49034D4AA}"/>
                </a:ext>
              </a:extLst>
            </p:cNvPr>
            <p:cNvSpPr/>
            <p:nvPr/>
          </p:nvSpPr>
          <p:spPr>
            <a:xfrm>
              <a:off x="5855949" y="4192912"/>
              <a:ext cx="72045" cy="71533"/>
            </a:xfrm>
            <a:custGeom>
              <a:avLst/>
              <a:gdLst/>
              <a:ahLst/>
              <a:cxnLst/>
              <a:rect l="l" t="t" r="r" b="b"/>
              <a:pathLst>
                <a:path w="4500" h="4468" fill="none" extrusionOk="0">
                  <a:moveTo>
                    <a:pt x="2588" y="182"/>
                  </a:moveTo>
                  <a:cubicBezTo>
                    <a:pt x="4500" y="413"/>
                    <a:pt x="3264" y="4467"/>
                    <a:pt x="1632" y="4121"/>
                  </a:cubicBezTo>
                  <a:cubicBezTo>
                    <a:pt x="1" y="3775"/>
                    <a:pt x="1072" y="1"/>
                    <a:pt x="2588" y="182"/>
                  </a:cubicBezTo>
                  <a:close/>
                </a:path>
              </a:pathLst>
            </a:custGeom>
            <a:noFill/>
            <a:ln w="13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190;p68">
              <a:extLst>
                <a:ext uri="{FF2B5EF4-FFF2-40B4-BE49-F238E27FC236}">
                  <a16:creationId xmlns:a16="http://schemas.microsoft.com/office/drawing/2014/main" xmlns="" id="{EEDF5650-5BDA-42D4-B82D-85EABFAE1EAE}"/>
                </a:ext>
              </a:extLst>
            </p:cNvPr>
            <p:cNvSpPr/>
            <p:nvPr/>
          </p:nvSpPr>
          <p:spPr>
            <a:xfrm>
              <a:off x="5746177" y="3757667"/>
              <a:ext cx="857576" cy="440995"/>
            </a:xfrm>
            <a:custGeom>
              <a:avLst/>
              <a:gdLst/>
              <a:ahLst/>
              <a:cxnLst/>
              <a:rect l="l" t="t" r="r" b="b"/>
              <a:pathLst>
                <a:path w="53565" h="27545" extrusionOk="0">
                  <a:moveTo>
                    <a:pt x="9939" y="1"/>
                  </a:moveTo>
                  <a:cubicBezTo>
                    <a:pt x="9305" y="1"/>
                    <a:pt x="8628" y="72"/>
                    <a:pt x="7911" y="238"/>
                  </a:cubicBezTo>
                  <a:cubicBezTo>
                    <a:pt x="7368" y="370"/>
                    <a:pt x="6791" y="552"/>
                    <a:pt x="6197" y="799"/>
                  </a:cubicBezTo>
                  <a:cubicBezTo>
                    <a:pt x="0" y="3403"/>
                    <a:pt x="940" y="14264"/>
                    <a:pt x="1879" y="19307"/>
                  </a:cubicBezTo>
                  <a:cubicBezTo>
                    <a:pt x="1879" y="19307"/>
                    <a:pt x="6082" y="21746"/>
                    <a:pt x="12576" y="22076"/>
                  </a:cubicBezTo>
                  <a:cubicBezTo>
                    <a:pt x="12576" y="22076"/>
                    <a:pt x="12740" y="15038"/>
                    <a:pt x="16218" y="13489"/>
                  </a:cubicBezTo>
                  <a:cubicBezTo>
                    <a:pt x="17284" y="13016"/>
                    <a:pt x="18480" y="12852"/>
                    <a:pt x="19626" y="12852"/>
                  </a:cubicBezTo>
                  <a:cubicBezTo>
                    <a:pt x="22235" y="12852"/>
                    <a:pt x="24590" y="13703"/>
                    <a:pt x="24590" y="13703"/>
                  </a:cubicBezTo>
                  <a:cubicBezTo>
                    <a:pt x="24590" y="13703"/>
                    <a:pt x="24409" y="22191"/>
                    <a:pt x="28101" y="26229"/>
                  </a:cubicBezTo>
                  <a:cubicBezTo>
                    <a:pt x="28958" y="27159"/>
                    <a:pt x="30535" y="27545"/>
                    <a:pt x="32510" y="27545"/>
                  </a:cubicBezTo>
                  <a:cubicBezTo>
                    <a:pt x="33685" y="27545"/>
                    <a:pt x="35001" y="27408"/>
                    <a:pt x="36391" y="27168"/>
                  </a:cubicBezTo>
                  <a:cubicBezTo>
                    <a:pt x="42769" y="26081"/>
                    <a:pt x="50696" y="22867"/>
                    <a:pt x="53564" y="20906"/>
                  </a:cubicBezTo>
                  <a:cubicBezTo>
                    <a:pt x="53564" y="20906"/>
                    <a:pt x="53548" y="14116"/>
                    <a:pt x="50466" y="8166"/>
                  </a:cubicBezTo>
                  <a:cubicBezTo>
                    <a:pt x="50466" y="8166"/>
                    <a:pt x="41978" y="10935"/>
                    <a:pt x="41104" y="11330"/>
                  </a:cubicBezTo>
                  <a:cubicBezTo>
                    <a:pt x="41104" y="11330"/>
                    <a:pt x="42489" y="7177"/>
                    <a:pt x="40874" y="2859"/>
                  </a:cubicBezTo>
                  <a:cubicBezTo>
                    <a:pt x="40874" y="2859"/>
                    <a:pt x="36262" y="5815"/>
                    <a:pt x="30054" y="5815"/>
                  </a:cubicBezTo>
                  <a:cubicBezTo>
                    <a:pt x="29308" y="5815"/>
                    <a:pt x="28540" y="5773"/>
                    <a:pt x="27755" y="5677"/>
                  </a:cubicBezTo>
                  <a:cubicBezTo>
                    <a:pt x="20437" y="4787"/>
                    <a:pt x="16218" y="2793"/>
                    <a:pt x="16218" y="2793"/>
                  </a:cubicBezTo>
                  <a:cubicBezTo>
                    <a:pt x="16218" y="2793"/>
                    <a:pt x="13903" y="1"/>
                    <a:pt x="9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191;p68">
              <a:extLst>
                <a:ext uri="{FF2B5EF4-FFF2-40B4-BE49-F238E27FC236}">
                  <a16:creationId xmlns:a16="http://schemas.microsoft.com/office/drawing/2014/main" xmlns="" id="{58D1BB1A-465E-461D-BFAB-5CDC3320C399}"/>
                </a:ext>
              </a:extLst>
            </p:cNvPr>
            <p:cNvSpPr/>
            <p:nvPr/>
          </p:nvSpPr>
          <p:spPr>
            <a:xfrm>
              <a:off x="5872841" y="3757667"/>
              <a:ext cx="730921" cy="434976"/>
            </a:xfrm>
            <a:custGeom>
              <a:avLst/>
              <a:gdLst/>
              <a:ahLst/>
              <a:cxnLst/>
              <a:rect l="l" t="t" r="r" b="b"/>
              <a:pathLst>
                <a:path w="45654" h="27169" extrusionOk="0">
                  <a:moveTo>
                    <a:pt x="2028" y="1"/>
                  </a:moveTo>
                  <a:cubicBezTo>
                    <a:pt x="1394" y="1"/>
                    <a:pt x="717" y="72"/>
                    <a:pt x="0" y="238"/>
                  </a:cubicBezTo>
                  <a:cubicBezTo>
                    <a:pt x="1665" y="1376"/>
                    <a:pt x="3066" y="3040"/>
                    <a:pt x="4582" y="4458"/>
                  </a:cubicBezTo>
                  <a:cubicBezTo>
                    <a:pt x="7532" y="7177"/>
                    <a:pt x="11422" y="8875"/>
                    <a:pt x="15410" y="9138"/>
                  </a:cubicBezTo>
                  <a:cubicBezTo>
                    <a:pt x="17404" y="9270"/>
                    <a:pt x="19481" y="9072"/>
                    <a:pt x="21343" y="9814"/>
                  </a:cubicBezTo>
                  <a:cubicBezTo>
                    <a:pt x="23799" y="10786"/>
                    <a:pt x="25398" y="13176"/>
                    <a:pt x="26453" y="15599"/>
                  </a:cubicBezTo>
                  <a:cubicBezTo>
                    <a:pt x="28018" y="19225"/>
                    <a:pt x="28711" y="23230"/>
                    <a:pt x="28480" y="27168"/>
                  </a:cubicBezTo>
                  <a:cubicBezTo>
                    <a:pt x="34858" y="26081"/>
                    <a:pt x="42785" y="22867"/>
                    <a:pt x="45653" y="20906"/>
                  </a:cubicBezTo>
                  <a:cubicBezTo>
                    <a:pt x="45653" y="20906"/>
                    <a:pt x="45637" y="14116"/>
                    <a:pt x="42555" y="8166"/>
                  </a:cubicBezTo>
                  <a:cubicBezTo>
                    <a:pt x="42555" y="8166"/>
                    <a:pt x="34067" y="10935"/>
                    <a:pt x="33193" y="11330"/>
                  </a:cubicBezTo>
                  <a:cubicBezTo>
                    <a:pt x="33193" y="11330"/>
                    <a:pt x="34578" y="7177"/>
                    <a:pt x="32963" y="2859"/>
                  </a:cubicBezTo>
                  <a:cubicBezTo>
                    <a:pt x="32963" y="2859"/>
                    <a:pt x="28351" y="5815"/>
                    <a:pt x="22143" y="5815"/>
                  </a:cubicBezTo>
                  <a:cubicBezTo>
                    <a:pt x="21397" y="5815"/>
                    <a:pt x="20629" y="5773"/>
                    <a:pt x="19844" y="5677"/>
                  </a:cubicBezTo>
                  <a:cubicBezTo>
                    <a:pt x="12526" y="4787"/>
                    <a:pt x="8307" y="2793"/>
                    <a:pt x="8307" y="2793"/>
                  </a:cubicBezTo>
                  <a:cubicBezTo>
                    <a:pt x="8307" y="2793"/>
                    <a:pt x="5992" y="1"/>
                    <a:pt x="2028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192;p68">
              <a:extLst>
                <a:ext uri="{FF2B5EF4-FFF2-40B4-BE49-F238E27FC236}">
                  <a16:creationId xmlns:a16="http://schemas.microsoft.com/office/drawing/2014/main" xmlns="" id="{E9DCF9F3-6196-4CAE-8C51-A7223098809E}"/>
                </a:ext>
              </a:extLst>
            </p:cNvPr>
            <p:cNvSpPr/>
            <p:nvPr/>
          </p:nvSpPr>
          <p:spPr>
            <a:xfrm>
              <a:off x="5746177" y="3728751"/>
              <a:ext cx="857576" cy="513489"/>
            </a:xfrm>
            <a:custGeom>
              <a:avLst/>
              <a:gdLst/>
              <a:ahLst/>
              <a:cxnLst/>
              <a:rect l="l" t="t" r="r" b="b"/>
              <a:pathLst>
                <a:path w="53565" h="32073" fill="none" extrusionOk="0">
                  <a:moveTo>
                    <a:pt x="16218" y="4599"/>
                  </a:moveTo>
                  <a:cubicBezTo>
                    <a:pt x="16218" y="4599"/>
                    <a:pt x="12394" y="1"/>
                    <a:pt x="6197" y="2605"/>
                  </a:cubicBezTo>
                  <a:cubicBezTo>
                    <a:pt x="0" y="5209"/>
                    <a:pt x="940" y="16070"/>
                    <a:pt x="1879" y="21113"/>
                  </a:cubicBezTo>
                  <a:cubicBezTo>
                    <a:pt x="1879" y="21113"/>
                    <a:pt x="6082" y="23552"/>
                    <a:pt x="12576" y="23882"/>
                  </a:cubicBezTo>
                  <a:cubicBezTo>
                    <a:pt x="12576" y="23882"/>
                    <a:pt x="12740" y="16844"/>
                    <a:pt x="16218" y="15295"/>
                  </a:cubicBezTo>
                  <a:cubicBezTo>
                    <a:pt x="19712" y="13746"/>
                    <a:pt x="24590" y="15509"/>
                    <a:pt x="24590" y="15509"/>
                  </a:cubicBezTo>
                  <a:cubicBezTo>
                    <a:pt x="24590" y="15509"/>
                    <a:pt x="24409" y="23997"/>
                    <a:pt x="28101" y="28035"/>
                  </a:cubicBezTo>
                  <a:cubicBezTo>
                    <a:pt x="31793" y="32073"/>
                    <a:pt x="49015" y="25810"/>
                    <a:pt x="53564" y="22712"/>
                  </a:cubicBezTo>
                  <a:cubicBezTo>
                    <a:pt x="53564" y="22712"/>
                    <a:pt x="53548" y="15922"/>
                    <a:pt x="50449" y="9972"/>
                  </a:cubicBezTo>
                  <a:cubicBezTo>
                    <a:pt x="50449" y="9972"/>
                    <a:pt x="41978" y="12741"/>
                    <a:pt x="41088" y="13136"/>
                  </a:cubicBezTo>
                  <a:cubicBezTo>
                    <a:pt x="41088" y="13136"/>
                    <a:pt x="42472" y="8983"/>
                    <a:pt x="40874" y="4665"/>
                  </a:cubicBezTo>
                  <a:cubicBezTo>
                    <a:pt x="40874" y="4665"/>
                    <a:pt x="35089" y="8373"/>
                    <a:pt x="27755" y="7483"/>
                  </a:cubicBezTo>
                  <a:cubicBezTo>
                    <a:pt x="20437" y="6593"/>
                    <a:pt x="16218" y="4599"/>
                    <a:pt x="16218" y="4599"/>
                  </a:cubicBezTo>
                  <a:close/>
                </a:path>
              </a:pathLst>
            </a:custGeom>
            <a:noFill/>
            <a:ln w="13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193;p68">
              <a:extLst>
                <a:ext uri="{FF2B5EF4-FFF2-40B4-BE49-F238E27FC236}">
                  <a16:creationId xmlns:a16="http://schemas.microsoft.com/office/drawing/2014/main" xmlns="" id="{EB45D983-8EE6-48BB-90F9-A8AFA4F80564}"/>
                </a:ext>
              </a:extLst>
            </p:cNvPr>
            <p:cNvSpPr/>
            <p:nvPr/>
          </p:nvSpPr>
          <p:spPr>
            <a:xfrm>
              <a:off x="6349140" y="3939072"/>
              <a:ext cx="54898" cy="16891"/>
            </a:xfrm>
            <a:custGeom>
              <a:avLst/>
              <a:gdLst/>
              <a:ahLst/>
              <a:cxnLst/>
              <a:rect l="l" t="t" r="r" b="b"/>
              <a:pathLst>
                <a:path w="3429" h="1055" fill="none" extrusionOk="0">
                  <a:moveTo>
                    <a:pt x="3429" y="0"/>
                  </a:moveTo>
                  <a:cubicBezTo>
                    <a:pt x="1501" y="544"/>
                    <a:pt x="1" y="1055"/>
                    <a:pt x="1" y="1055"/>
                  </a:cubicBezTo>
                </a:path>
              </a:pathLst>
            </a:custGeom>
            <a:noFill/>
            <a:ln w="13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194;p68">
              <a:extLst>
                <a:ext uri="{FF2B5EF4-FFF2-40B4-BE49-F238E27FC236}">
                  <a16:creationId xmlns:a16="http://schemas.microsoft.com/office/drawing/2014/main" xmlns="" id="{5CA22C7B-F97E-4364-B596-357E31489348}"/>
                </a:ext>
              </a:extLst>
            </p:cNvPr>
            <p:cNvSpPr/>
            <p:nvPr/>
          </p:nvSpPr>
          <p:spPr>
            <a:xfrm>
              <a:off x="6129339" y="3914255"/>
              <a:ext cx="11351" cy="62823"/>
            </a:xfrm>
            <a:custGeom>
              <a:avLst/>
              <a:gdLst/>
              <a:ahLst/>
              <a:cxnLst/>
              <a:rect l="l" t="t" r="r" b="b"/>
              <a:pathLst>
                <a:path w="709" h="3924" fill="none" extrusionOk="0">
                  <a:moveTo>
                    <a:pt x="659" y="3923"/>
                  </a:moveTo>
                  <a:cubicBezTo>
                    <a:pt x="709" y="2490"/>
                    <a:pt x="0" y="1"/>
                    <a:pt x="0" y="1"/>
                  </a:cubicBezTo>
                </a:path>
              </a:pathLst>
            </a:custGeom>
            <a:noFill/>
            <a:ln w="13600" cap="rnd" cmpd="sng">
              <a:solidFill>
                <a:srgbClr val="4806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195;p68">
              <a:extLst>
                <a:ext uri="{FF2B5EF4-FFF2-40B4-BE49-F238E27FC236}">
                  <a16:creationId xmlns:a16="http://schemas.microsoft.com/office/drawing/2014/main" xmlns="" id="{487A0D97-B255-495B-9270-D31DA60A067F}"/>
                </a:ext>
              </a:extLst>
            </p:cNvPr>
            <p:cNvSpPr/>
            <p:nvPr/>
          </p:nvSpPr>
          <p:spPr>
            <a:xfrm>
              <a:off x="5651967" y="3352731"/>
              <a:ext cx="430381" cy="268552"/>
            </a:xfrm>
            <a:custGeom>
              <a:avLst/>
              <a:gdLst/>
              <a:ahLst/>
              <a:cxnLst/>
              <a:rect l="l" t="t" r="r" b="b"/>
              <a:pathLst>
                <a:path w="26882" h="16774" extrusionOk="0">
                  <a:moveTo>
                    <a:pt x="5776" y="0"/>
                  </a:moveTo>
                  <a:cubicBezTo>
                    <a:pt x="4584" y="0"/>
                    <a:pt x="3859" y="1247"/>
                    <a:pt x="3627" y="2159"/>
                  </a:cubicBezTo>
                  <a:cubicBezTo>
                    <a:pt x="3577" y="2390"/>
                    <a:pt x="3561" y="2604"/>
                    <a:pt x="3561" y="2769"/>
                  </a:cubicBezTo>
                  <a:cubicBezTo>
                    <a:pt x="3561" y="2769"/>
                    <a:pt x="3475" y="2743"/>
                    <a:pt x="3333" y="2743"/>
                  </a:cubicBezTo>
                  <a:cubicBezTo>
                    <a:pt x="2998" y="2743"/>
                    <a:pt x="2353" y="2889"/>
                    <a:pt x="1797" y="3873"/>
                  </a:cubicBezTo>
                  <a:cubicBezTo>
                    <a:pt x="1682" y="4071"/>
                    <a:pt x="1566" y="4318"/>
                    <a:pt x="1467" y="4599"/>
                  </a:cubicBezTo>
                  <a:cubicBezTo>
                    <a:pt x="1467" y="4599"/>
                    <a:pt x="1" y="5406"/>
                    <a:pt x="83" y="7219"/>
                  </a:cubicBezTo>
                  <a:cubicBezTo>
                    <a:pt x="155" y="8818"/>
                    <a:pt x="1662" y="10051"/>
                    <a:pt x="2602" y="10051"/>
                  </a:cubicBezTo>
                  <a:cubicBezTo>
                    <a:pt x="2737" y="10051"/>
                    <a:pt x="2861" y="10025"/>
                    <a:pt x="2967" y="9971"/>
                  </a:cubicBezTo>
                  <a:cubicBezTo>
                    <a:pt x="2967" y="9971"/>
                    <a:pt x="4072" y="11718"/>
                    <a:pt x="5555" y="12312"/>
                  </a:cubicBezTo>
                  <a:cubicBezTo>
                    <a:pt x="5953" y="12471"/>
                    <a:pt x="6336" y="12529"/>
                    <a:pt x="6683" y="12529"/>
                  </a:cubicBezTo>
                  <a:cubicBezTo>
                    <a:pt x="7628" y="12529"/>
                    <a:pt x="8307" y="12097"/>
                    <a:pt x="8307" y="12097"/>
                  </a:cubicBezTo>
                  <a:cubicBezTo>
                    <a:pt x="8307" y="12097"/>
                    <a:pt x="11489" y="16773"/>
                    <a:pt x="18115" y="16773"/>
                  </a:cubicBezTo>
                  <a:cubicBezTo>
                    <a:pt x="20563" y="16773"/>
                    <a:pt x="23481" y="16135"/>
                    <a:pt x="26881" y="14388"/>
                  </a:cubicBezTo>
                  <a:lnTo>
                    <a:pt x="21162" y="7680"/>
                  </a:lnTo>
                  <a:cubicBezTo>
                    <a:pt x="21053" y="7728"/>
                    <a:pt x="18928" y="8461"/>
                    <a:pt x="16820" y="8461"/>
                  </a:cubicBezTo>
                  <a:cubicBezTo>
                    <a:pt x="16713" y="8461"/>
                    <a:pt x="16605" y="8459"/>
                    <a:pt x="16498" y="8455"/>
                  </a:cubicBezTo>
                  <a:cubicBezTo>
                    <a:pt x="14290" y="8373"/>
                    <a:pt x="12180" y="6972"/>
                    <a:pt x="12180" y="6840"/>
                  </a:cubicBezTo>
                  <a:cubicBezTo>
                    <a:pt x="12180" y="6725"/>
                    <a:pt x="13070" y="5489"/>
                    <a:pt x="11537" y="4005"/>
                  </a:cubicBezTo>
                  <a:cubicBezTo>
                    <a:pt x="11537" y="4005"/>
                    <a:pt x="11999" y="2522"/>
                    <a:pt x="12675" y="1846"/>
                  </a:cubicBezTo>
                  <a:cubicBezTo>
                    <a:pt x="13278" y="1243"/>
                    <a:pt x="12867" y="13"/>
                    <a:pt x="11802" y="13"/>
                  </a:cubicBezTo>
                  <a:cubicBezTo>
                    <a:pt x="11645" y="13"/>
                    <a:pt x="11474" y="40"/>
                    <a:pt x="11290" y="99"/>
                  </a:cubicBezTo>
                  <a:cubicBezTo>
                    <a:pt x="9840" y="561"/>
                    <a:pt x="9115" y="2143"/>
                    <a:pt x="8900" y="2604"/>
                  </a:cubicBezTo>
                  <a:cubicBezTo>
                    <a:pt x="8885" y="2640"/>
                    <a:pt x="8865" y="2657"/>
                    <a:pt x="8840" y="2657"/>
                  </a:cubicBezTo>
                  <a:cubicBezTo>
                    <a:pt x="8785" y="2657"/>
                    <a:pt x="8706" y="2576"/>
                    <a:pt x="8604" y="2440"/>
                  </a:cubicBezTo>
                  <a:cubicBezTo>
                    <a:pt x="8159" y="1830"/>
                    <a:pt x="7269" y="165"/>
                    <a:pt x="6016" y="17"/>
                  </a:cubicBezTo>
                  <a:cubicBezTo>
                    <a:pt x="5934" y="6"/>
                    <a:pt x="5854" y="0"/>
                    <a:pt x="5776" y="0"/>
                  </a:cubicBez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196;p68">
              <a:extLst>
                <a:ext uri="{FF2B5EF4-FFF2-40B4-BE49-F238E27FC236}">
                  <a16:creationId xmlns:a16="http://schemas.microsoft.com/office/drawing/2014/main" xmlns="" id="{CD6D7AFA-38C9-456D-A946-4B50CA368FF3}"/>
                </a:ext>
              </a:extLst>
            </p:cNvPr>
            <p:cNvSpPr/>
            <p:nvPr/>
          </p:nvSpPr>
          <p:spPr>
            <a:xfrm>
              <a:off x="5651967" y="3346919"/>
              <a:ext cx="430381" cy="339876"/>
            </a:xfrm>
            <a:custGeom>
              <a:avLst/>
              <a:gdLst/>
              <a:ahLst/>
              <a:cxnLst/>
              <a:rect l="l" t="t" r="r" b="b"/>
              <a:pathLst>
                <a:path w="26882" h="21229" fill="none" extrusionOk="0">
                  <a:moveTo>
                    <a:pt x="26881" y="14751"/>
                  </a:moveTo>
                  <a:cubicBezTo>
                    <a:pt x="14273" y="21228"/>
                    <a:pt x="8307" y="12460"/>
                    <a:pt x="8307" y="12460"/>
                  </a:cubicBezTo>
                  <a:cubicBezTo>
                    <a:pt x="8307" y="12460"/>
                    <a:pt x="7038" y="13268"/>
                    <a:pt x="5555" y="12675"/>
                  </a:cubicBezTo>
                  <a:cubicBezTo>
                    <a:pt x="4072" y="12081"/>
                    <a:pt x="2967" y="10334"/>
                    <a:pt x="2967" y="10334"/>
                  </a:cubicBezTo>
                  <a:cubicBezTo>
                    <a:pt x="2127" y="10763"/>
                    <a:pt x="165" y="9411"/>
                    <a:pt x="83" y="7582"/>
                  </a:cubicBezTo>
                  <a:cubicBezTo>
                    <a:pt x="1" y="5769"/>
                    <a:pt x="1467" y="4962"/>
                    <a:pt x="1467" y="4962"/>
                  </a:cubicBezTo>
                  <a:cubicBezTo>
                    <a:pt x="1566" y="4681"/>
                    <a:pt x="1682" y="4434"/>
                    <a:pt x="1797" y="4236"/>
                  </a:cubicBezTo>
                  <a:cubicBezTo>
                    <a:pt x="2588" y="2835"/>
                    <a:pt x="3561" y="3132"/>
                    <a:pt x="3561" y="3132"/>
                  </a:cubicBezTo>
                  <a:cubicBezTo>
                    <a:pt x="3561" y="2967"/>
                    <a:pt x="3577" y="2753"/>
                    <a:pt x="3627" y="2522"/>
                  </a:cubicBezTo>
                  <a:cubicBezTo>
                    <a:pt x="3874" y="1550"/>
                    <a:pt x="4681" y="199"/>
                    <a:pt x="6016" y="380"/>
                  </a:cubicBezTo>
                  <a:cubicBezTo>
                    <a:pt x="7269" y="528"/>
                    <a:pt x="8159" y="2193"/>
                    <a:pt x="8604" y="2803"/>
                  </a:cubicBezTo>
                  <a:cubicBezTo>
                    <a:pt x="8752" y="3000"/>
                    <a:pt x="8851" y="3083"/>
                    <a:pt x="8900" y="2967"/>
                  </a:cubicBezTo>
                  <a:cubicBezTo>
                    <a:pt x="9115" y="2506"/>
                    <a:pt x="9840" y="924"/>
                    <a:pt x="11290" y="462"/>
                  </a:cubicBezTo>
                  <a:cubicBezTo>
                    <a:pt x="12724" y="1"/>
                    <a:pt x="13367" y="1517"/>
                    <a:pt x="12675" y="2209"/>
                  </a:cubicBezTo>
                  <a:cubicBezTo>
                    <a:pt x="11999" y="2885"/>
                    <a:pt x="11537" y="4368"/>
                    <a:pt x="11537" y="4368"/>
                  </a:cubicBezTo>
                  <a:cubicBezTo>
                    <a:pt x="13070" y="5852"/>
                    <a:pt x="12180" y="7088"/>
                    <a:pt x="12180" y="7203"/>
                  </a:cubicBezTo>
                  <a:cubicBezTo>
                    <a:pt x="12180" y="7335"/>
                    <a:pt x="14290" y="8736"/>
                    <a:pt x="16498" y="8818"/>
                  </a:cubicBezTo>
                  <a:cubicBezTo>
                    <a:pt x="18707" y="8901"/>
                    <a:pt x="21047" y="8093"/>
                    <a:pt x="21162" y="8043"/>
                  </a:cubicBezTo>
                  <a:close/>
                </a:path>
              </a:pathLst>
            </a:custGeom>
            <a:noFill/>
            <a:ln w="13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197;p68">
              <a:extLst>
                <a:ext uri="{FF2B5EF4-FFF2-40B4-BE49-F238E27FC236}">
                  <a16:creationId xmlns:a16="http://schemas.microsoft.com/office/drawing/2014/main" xmlns="" id="{752C1747-5EBB-4974-A2ED-8F418D81AF7C}"/>
                </a:ext>
              </a:extLst>
            </p:cNvPr>
            <p:cNvSpPr/>
            <p:nvPr/>
          </p:nvSpPr>
          <p:spPr>
            <a:xfrm>
              <a:off x="5759114" y="3444555"/>
              <a:ext cx="30611" cy="59909"/>
            </a:xfrm>
            <a:custGeom>
              <a:avLst/>
              <a:gdLst/>
              <a:ahLst/>
              <a:cxnLst/>
              <a:rect l="l" t="t" r="r" b="b"/>
              <a:pathLst>
                <a:path w="1912" h="3742" extrusionOk="0">
                  <a:moveTo>
                    <a:pt x="610" y="1"/>
                  </a:moveTo>
                  <a:cubicBezTo>
                    <a:pt x="494" y="149"/>
                    <a:pt x="379" y="314"/>
                    <a:pt x="297" y="495"/>
                  </a:cubicBezTo>
                  <a:cubicBezTo>
                    <a:pt x="231" y="676"/>
                    <a:pt x="132" y="841"/>
                    <a:pt x="99" y="1039"/>
                  </a:cubicBezTo>
                  <a:cubicBezTo>
                    <a:pt x="0" y="1435"/>
                    <a:pt x="49" y="1863"/>
                    <a:pt x="181" y="2242"/>
                  </a:cubicBezTo>
                  <a:cubicBezTo>
                    <a:pt x="313" y="2638"/>
                    <a:pt x="560" y="2984"/>
                    <a:pt x="874" y="3231"/>
                  </a:cubicBezTo>
                  <a:cubicBezTo>
                    <a:pt x="1170" y="3478"/>
                    <a:pt x="1533" y="3660"/>
                    <a:pt x="1912" y="3742"/>
                  </a:cubicBezTo>
                  <a:cubicBezTo>
                    <a:pt x="1599" y="3511"/>
                    <a:pt x="1335" y="3264"/>
                    <a:pt x="1088" y="3000"/>
                  </a:cubicBezTo>
                  <a:cubicBezTo>
                    <a:pt x="857" y="2737"/>
                    <a:pt x="676" y="2440"/>
                    <a:pt x="560" y="2110"/>
                  </a:cubicBezTo>
                  <a:cubicBezTo>
                    <a:pt x="527" y="2028"/>
                    <a:pt x="511" y="1945"/>
                    <a:pt x="494" y="1863"/>
                  </a:cubicBezTo>
                  <a:cubicBezTo>
                    <a:pt x="478" y="1781"/>
                    <a:pt x="445" y="1698"/>
                    <a:pt x="445" y="1616"/>
                  </a:cubicBezTo>
                  <a:lnTo>
                    <a:pt x="412" y="1352"/>
                  </a:lnTo>
                  <a:cubicBezTo>
                    <a:pt x="429" y="1270"/>
                    <a:pt x="429" y="1187"/>
                    <a:pt x="429" y="1088"/>
                  </a:cubicBezTo>
                  <a:lnTo>
                    <a:pt x="429" y="957"/>
                  </a:lnTo>
                  <a:lnTo>
                    <a:pt x="445" y="825"/>
                  </a:lnTo>
                  <a:lnTo>
                    <a:pt x="494" y="545"/>
                  </a:lnTo>
                  <a:cubicBezTo>
                    <a:pt x="527" y="363"/>
                    <a:pt x="577" y="199"/>
                    <a:pt x="6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198;p68">
              <a:extLst>
                <a:ext uri="{FF2B5EF4-FFF2-40B4-BE49-F238E27FC236}">
                  <a16:creationId xmlns:a16="http://schemas.microsoft.com/office/drawing/2014/main" xmlns="" id="{70307FA9-A6D7-420D-9F8C-6A0CE7022AFC}"/>
                </a:ext>
              </a:extLst>
            </p:cNvPr>
            <p:cNvSpPr/>
            <p:nvPr/>
          </p:nvSpPr>
          <p:spPr>
            <a:xfrm>
              <a:off x="5824551" y="3462231"/>
              <a:ext cx="22446" cy="19020"/>
            </a:xfrm>
            <a:custGeom>
              <a:avLst/>
              <a:gdLst/>
              <a:ahLst/>
              <a:cxnLst/>
              <a:rect l="l" t="t" r="r" b="b"/>
              <a:pathLst>
                <a:path w="1402" h="1188" fill="none" extrusionOk="0">
                  <a:moveTo>
                    <a:pt x="1401" y="1"/>
                  </a:moveTo>
                  <a:cubicBezTo>
                    <a:pt x="1138" y="677"/>
                    <a:pt x="0" y="1188"/>
                    <a:pt x="0" y="1188"/>
                  </a:cubicBezTo>
                </a:path>
              </a:pathLst>
            </a:custGeom>
            <a:noFill/>
            <a:ln w="10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199;p68">
              <a:extLst>
                <a:ext uri="{FF2B5EF4-FFF2-40B4-BE49-F238E27FC236}">
                  <a16:creationId xmlns:a16="http://schemas.microsoft.com/office/drawing/2014/main" xmlns="" id="{155BB2CF-2930-4CE6-8BA5-95F38FD22FBD}"/>
                </a:ext>
              </a:extLst>
            </p:cNvPr>
            <p:cNvSpPr/>
            <p:nvPr/>
          </p:nvSpPr>
          <p:spPr>
            <a:xfrm>
              <a:off x="5784972" y="3526099"/>
              <a:ext cx="15850" cy="20333"/>
            </a:xfrm>
            <a:custGeom>
              <a:avLst/>
              <a:gdLst/>
              <a:ahLst/>
              <a:cxnLst/>
              <a:rect l="l" t="t" r="r" b="b"/>
              <a:pathLst>
                <a:path w="990" h="1270" fill="none" extrusionOk="0">
                  <a:moveTo>
                    <a:pt x="0" y="1269"/>
                  </a:moveTo>
                  <a:cubicBezTo>
                    <a:pt x="692" y="973"/>
                    <a:pt x="989" y="0"/>
                    <a:pt x="989" y="0"/>
                  </a:cubicBezTo>
                </a:path>
              </a:pathLst>
            </a:custGeom>
            <a:noFill/>
            <a:ln w="10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200;p68">
              <a:extLst>
                <a:ext uri="{FF2B5EF4-FFF2-40B4-BE49-F238E27FC236}">
                  <a16:creationId xmlns:a16="http://schemas.microsoft.com/office/drawing/2014/main" xmlns="" id="{1763365A-35BB-42C5-A7CE-51AE801110D7}"/>
                </a:ext>
              </a:extLst>
            </p:cNvPr>
            <p:cNvSpPr/>
            <p:nvPr/>
          </p:nvSpPr>
          <p:spPr>
            <a:xfrm>
              <a:off x="5283583" y="3052956"/>
              <a:ext cx="453611" cy="465203"/>
            </a:xfrm>
            <a:custGeom>
              <a:avLst/>
              <a:gdLst/>
              <a:ahLst/>
              <a:cxnLst/>
              <a:rect l="l" t="t" r="r" b="b"/>
              <a:pathLst>
                <a:path w="28333" h="29057" fill="none" extrusionOk="0">
                  <a:moveTo>
                    <a:pt x="27788" y="11406"/>
                  </a:moveTo>
                  <a:cubicBezTo>
                    <a:pt x="25893" y="14290"/>
                    <a:pt x="21031" y="21278"/>
                    <a:pt x="14158" y="28398"/>
                  </a:cubicBezTo>
                  <a:cubicBezTo>
                    <a:pt x="13730" y="28826"/>
                    <a:pt x="13169" y="29057"/>
                    <a:pt x="12593" y="29057"/>
                  </a:cubicBezTo>
                  <a:cubicBezTo>
                    <a:pt x="12230" y="29057"/>
                    <a:pt x="11867" y="28975"/>
                    <a:pt x="11538" y="28793"/>
                  </a:cubicBezTo>
                  <a:cubicBezTo>
                    <a:pt x="9296" y="27574"/>
                    <a:pt x="4896" y="24805"/>
                    <a:pt x="743" y="20075"/>
                  </a:cubicBezTo>
                  <a:cubicBezTo>
                    <a:pt x="50" y="19300"/>
                    <a:pt x="1" y="18163"/>
                    <a:pt x="611" y="17322"/>
                  </a:cubicBezTo>
                  <a:cubicBezTo>
                    <a:pt x="2984" y="14109"/>
                    <a:pt x="9148" y="6016"/>
                    <a:pt x="14916" y="594"/>
                  </a:cubicBezTo>
                  <a:cubicBezTo>
                    <a:pt x="14949" y="578"/>
                    <a:pt x="14966" y="545"/>
                    <a:pt x="14999" y="528"/>
                  </a:cubicBezTo>
                  <a:cubicBezTo>
                    <a:pt x="15361" y="215"/>
                    <a:pt x="15806" y="50"/>
                    <a:pt x="16251" y="17"/>
                  </a:cubicBezTo>
                  <a:lnTo>
                    <a:pt x="16251" y="17"/>
                  </a:lnTo>
                  <a:lnTo>
                    <a:pt x="16268" y="17"/>
                  </a:lnTo>
                  <a:cubicBezTo>
                    <a:pt x="16449" y="1"/>
                    <a:pt x="16647" y="17"/>
                    <a:pt x="16828" y="50"/>
                  </a:cubicBezTo>
                  <a:cubicBezTo>
                    <a:pt x="17059" y="100"/>
                    <a:pt x="17290" y="182"/>
                    <a:pt x="17520" y="314"/>
                  </a:cubicBezTo>
                  <a:cubicBezTo>
                    <a:pt x="19581" y="1534"/>
                    <a:pt x="23586" y="4253"/>
                    <a:pt x="27590" y="8752"/>
                  </a:cubicBezTo>
                  <a:cubicBezTo>
                    <a:pt x="28250" y="9494"/>
                    <a:pt x="28332" y="10582"/>
                    <a:pt x="27788" y="11406"/>
                  </a:cubicBezTo>
                  <a:close/>
                </a:path>
              </a:pathLst>
            </a:custGeom>
            <a:noFill/>
            <a:ln w="10300" cap="rnd" cmpd="sng">
              <a:solidFill>
                <a:srgbClr val="4806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201;p68">
              <a:extLst>
                <a:ext uri="{FF2B5EF4-FFF2-40B4-BE49-F238E27FC236}">
                  <a16:creationId xmlns:a16="http://schemas.microsoft.com/office/drawing/2014/main" xmlns="" id="{8E81F2F2-10B6-41B7-A3D0-D4BED4C1A26C}"/>
                </a:ext>
              </a:extLst>
            </p:cNvPr>
            <p:cNvSpPr/>
            <p:nvPr/>
          </p:nvSpPr>
          <p:spPr>
            <a:xfrm>
              <a:off x="5474372" y="3072490"/>
              <a:ext cx="243560" cy="428267"/>
            </a:xfrm>
            <a:custGeom>
              <a:avLst/>
              <a:gdLst/>
              <a:ahLst/>
              <a:cxnLst/>
              <a:rect l="l" t="t" r="r" b="b"/>
              <a:pathLst>
                <a:path w="15213" h="26750" extrusionOk="0">
                  <a:moveTo>
                    <a:pt x="4945" y="0"/>
                  </a:moveTo>
                  <a:cubicBezTo>
                    <a:pt x="5571" y="5093"/>
                    <a:pt x="5308" y="10318"/>
                    <a:pt x="4187" y="15328"/>
                  </a:cubicBezTo>
                  <a:cubicBezTo>
                    <a:pt x="3412" y="18789"/>
                    <a:pt x="2209" y="22167"/>
                    <a:pt x="611" y="25348"/>
                  </a:cubicBezTo>
                  <a:cubicBezTo>
                    <a:pt x="413" y="25744"/>
                    <a:pt x="215" y="26139"/>
                    <a:pt x="1" y="26535"/>
                  </a:cubicBezTo>
                  <a:cubicBezTo>
                    <a:pt x="50" y="26551"/>
                    <a:pt x="100" y="26584"/>
                    <a:pt x="149" y="26617"/>
                  </a:cubicBezTo>
                  <a:cubicBezTo>
                    <a:pt x="314" y="26700"/>
                    <a:pt x="495" y="26749"/>
                    <a:pt x="677" y="26749"/>
                  </a:cubicBezTo>
                  <a:cubicBezTo>
                    <a:pt x="973" y="26749"/>
                    <a:pt x="1237" y="26634"/>
                    <a:pt x="1451" y="26420"/>
                  </a:cubicBezTo>
                  <a:cubicBezTo>
                    <a:pt x="8324" y="19300"/>
                    <a:pt x="13186" y="12279"/>
                    <a:pt x="14949" y="9576"/>
                  </a:cubicBezTo>
                  <a:cubicBezTo>
                    <a:pt x="15213" y="9180"/>
                    <a:pt x="15180" y="8637"/>
                    <a:pt x="14850" y="8257"/>
                  </a:cubicBezTo>
                  <a:cubicBezTo>
                    <a:pt x="10944" y="3857"/>
                    <a:pt x="7022" y="1220"/>
                    <a:pt x="5028" y="33"/>
                  </a:cubicBezTo>
                  <a:cubicBezTo>
                    <a:pt x="5011" y="17"/>
                    <a:pt x="4978" y="0"/>
                    <a:pt x="4945" y="0"/>
                  </a:cubicBezTo>
                  <a:close/>
                </a:path>
              </a:pathLst>
            </a:custGeom>
            <a:solidFill>
              <a:srgbClr val="D10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202;p68">
              <a:extLst>
                <a:ext uri="{FF2B5EF4-FFF2-40B4-BE49-F238E27FC236}">
                  <a16:creationId xmlns:a16="http://schemas.microsoft.com/office/drawing/2014/main" xmlns="" id="{216FF4DF-A844-4E77-9B8E-8A5B139E59F9}"/>
                </a:ext>
              </a:extLst>
            </p:cNvPr>
            <p:cNvSpPr/>
            <p:nvPr/>
          </p:nvSpPr>
          <p:spPr>
            <a:xfrm>
              <a:off x="5283583" y="3053228"/>
              <a:ext cx="545173" cy="465683"/>
            </a:xfrm>
            <a:custGeom>
              <a:avLst/>
              <a:gdLst/>
              <a:ahLst/>
              <a:cxnLst/>
              <a:rect l="l" t="t" r="r" b="b"/>
              <a:pathLst>
                <a:path w="34052" h="29087" extrusionOk="0">
                  <a:moveTo>
                    <a:pt x="16251" y="0"/>
                  </a:moveTo>
                  <a:cubicBezTo>
                    <a:pt x="16251" y="0"/>
                    <a:pt x="16218" y="17"/>
                    <a:pt x="16185" y="33"/>
                  </a:cubicBezTo>
                  <a:cubicBezTo>
                    <a:pt x="16004" y="99"/>
                    <a:pt x="15592" y="264"/>
                    <a:pt x="14999" y="511"/>
                  </a:cubicBezTo>
                  <a:cubicBezTo>
                    <a:pt x="14966" y="528"/>
                    <a:pt x="14949" y="561"/>
                    <a:pt x="14916" y="577"/>
                  </a:cubicBezTo>
                  <a:cubicBezTo>
                    <a:pt x="9148" y="5999"/>
                    <a:pt x="2984" y="14092"/>
                    <a:pt x="611" y="17305"/>
                  </a:cubicBezTo>
                  <a:cubicBezTo>
                    <a:pt x="1" y="18146"/>
                    <a:pt x="50" y="19283"/>
                    <a:pt x="743" y="20058"/>
                  </a:cubicBezTo>
                  <a:cubicBezTo>
                    <a:pt x="4896" y="24788"/>
                    <a:pt x="9296" y="27557"/>
                    <a:pt x="11538" y="28776"/>
                  </a:cubicBezTo>
                  <a:cubicBezTo>
                    <a:pt x="11867" y="28958"/>
                    <a:pt x="12230" y="29040"/>
                    <a:pt x="12593" y="29040"/>
                  </a:cubicBezTo>
                  <a:cubicBezTo>
                    <a:pt x="12824" y="29072"/>
                    <a:pt x="13130" y="29087"/>
                    <a:pt x="13487" y="29087"/>
                  </a:cubicBezTo>
                  <a:cubicBezTo>
                    <a:pt x="14046" y="29087"/>
                    <a:pt x="14730" y="29051"/>
                    <a:pt x="15444" y="28991"/>
                  </a:cubicBezTo>
                  <a:cubicBezTo>
                    <a:pt x="15708" y="28958"/>
                    <a:pt x="15988" y="28941"/>
                    <a:pt x="16268" y="28908"/>
                  </a:cubicBezTo>
                  <a:cubicBezTo>
                    <a:pt x="17867" y="28727"/>
                    <a:pt x="19416" y="28447"/>
                    <a:pt x="19976" y="28183"/>
                  </a:cubicBezTo>
                  <a:cubicBezTo>
                    <a:pt x="21031" y="27672"/>
                    <a:pt x="33507" y="12147"/>
                    <a:pt x="33787" y="10746"/>
                  </a:cubicBezTo>
                  <a:cubicBezTo>
                    <a:pt x="34051" y="9345"/>
                    <a:pt x="25036" y="1797"/>
                    <a:pt x="23948" y="1088"/>
                  </a:cubicBezTo>
                  <a:cubicBezTo>
                    <a:pt x="23454" y="758"/>
                    <a:pt x="21789" y="511"/>
                    <a:pt x="20124" y="330"/>
                  </a:cubicBezTo>
                  <a:cubicBezTo>
                    <a:pt x="19844" y="297"/>
                    <a:pt x="19564" y="264"/>
                    <a:pt x="19300" y="231"/>
                  </a:cubicBezTo>
                  <a:cubicBezTo>
                    <a:pt x="19218" y="231"/>
                    <a:pt x="19136" y="215"/>
                    <a:pt x="19070" y="215"/>
                  </a:cubicBezTo>
                  <a:cubicBezTo>
                    <a:pt x="18163" y="132"/>
                    <a:pt x="17356" y="66"/>
                    <a:pt x="16828" y="33"/>
                  </a:cubicBezTo>
                  <a:cubicBezTo>
                    <a:pt x="16499" y="17"/>
                    <a:pt x="16284" y="0"/>
                    <a:pt x="16268" y="0"/>
                  </a:cubicBezTo>
                  <a:close/>
                </a:path>
              </a:pathLst>
            </a:custGeom>
            <a:solidFill>
              <a:srgbClr val="FF54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203;p68">
              <a:extLst>
                <a:ext uri="{FF2B5EF4-FFF2-40B4-BE49-F238E27FC236}">
                  <a16:creationId xmlns:a16="http://schemas.microsoft.com/office/drawing/2014/main" xmlns="" id="{36A418A7-6987-4D36-B491-258C30074235}"/>
                </a:ext>
              </a:extLst>
            </p:cNvPr>
            <p:cNvSpPr/>
            <p:nvPr/>
          </p:nvSpPr>
          <p:spPr>
            <a:xfrm>
              <a:off x="5283583" y="3053228"/>
              <a:ext cx="545173" cy="466259"/>
            </a:xfrm>
            <a:custGeom>
              <a:avLst/>
              <a:gdLst/>
              <a:ahLst/>
              <a:cxnLst/>
              <a:rect l="l" t="t" r="r" b="b"/>
              <a:pathLst>
                <a:path w="34052" h="29123" fill="none" extrusionOk="0">
                  <a:moveTo>
                    <a:pt x="33787" y="10746"/>
                  </a:moveTo>
                  <a:cubicBezTo>
                    <a:pt x="33507" y="12147"/>
                    <a:pt x="21031" y="27672"/>
                    <a:pt x="19976" y="28183"/>
                  </a:cubicBezTo>
                  <a:cubicBezTo>
                    <a:pt x="19416" y="28447"/>
                    <a:pt x="17867" y="28727"/>
                    <a:pt x="16268" y="28908"/>
                  </a:cubicBezTo>
                  <a:cubicBezTo>
                    <a:pt x="15988" y="28941"/>
                    <a:pt x="15708" y="28958"/>
                    <a:pt x="15444" y="28991"/>
                  </a:cubicBezTo>
                  <a:cubicBezTo>
                    <a:pt x="14274" y="29089"/>
                    <a:pt x="13186" y="29122"/>
                    <a:pt x="12593" y="29040"/>
                  </a:cubicBezTo>
                  <a:cubicBezTo>
                    <a:pt x="12230" y="29040"/>
                    <a:pt x="11867" y="28958"/>
                    <a:pt x="11538" y="28776"/>
                  </a:cubicBezTo>
                  <a:cubicBezTo>
                    <a:pt x="9296" y="27557"/>
                    <a:pt x="4896" y="24788"/>
                    <a:pt x="743" y="20058"/>
                  </a:cubicBezTo>
                  <a:cubicBezTo>
                    <a:pt x="50" y="19283"/>
                    <a:pt x="1" y="18146"/>
                    <a:pt x="611" y="17305"/>
                  </a:cubicBezTo>
                  <a:cubicBezTo>
                    <a:pt x="2984" y="14092"/>
                    <a:pt x="9148" y="5999"/>
                    <a:pt x="14916" y="577"/>
                  </a:cubicBezTo>
                  <a:cubicBezTo>
                    <a:pt x="14949" y="561"/>
                    <a:pt x="14966" y="528"/>
                    <a:pt x="14999" y="511"/>
                  </a:cubicBezTo>
                  <a:cubicBezTo>
                    <a:pt x="15592" y="264"/>
                    <a:pt x="16004" y="99"/>
                    <a:pt x="16185" y="33"/>
                  </a:cubicBezTo>
                  <a:cubicBezTo>
                    <a:pt x="16218" y="17"/>
                    <a:pt x="16251" y="0"/>
                    <a:pt x="16251" y="0"/>
                  </a:cubicBezTo>
                  <a:lnTo>
                    <a:pt x="16251" y="0"/>
                  </a:lnTo>
                  <a:lnTo>
                    <a:pt x="16268" y="0"/>
                  </a:lnTo>
                  <a:cubicBezTo>
                    <a:pt x="16284" y="0"/>
                    <a:pt x="16499" y="17"/>
                    <a:pt x="16828" y="33"/>
                  </a:cubicBezTo>
                  <a:cubicBezTo>
                    <a:pt x="17356" y="66"/>
                    <a:pt x="18163" y="132"/>
                    <a:pt x="19070" y="215"/>
                  </a:cubicBezTo>
                  <a:cubicBezTo>
                    <a:pt x="19070" y="215"/>
                    <a:pt x="19070" y="215"/>
                    <a:pt x="19070" y="215"/>
                  </a:cubicBezTo>
                  <a:cubicBezTo>
                    <a:pt x="19136" y="215"/>
                    <a:pt x="19218" y="231"/>
                    <a:pt x="19300" y="231"/>
                  </a:cubicBezTo>
                  <a:cubicBezTo>
                    <a:pt x="19564" y="264"/>
                    <a:pt x="19844" y="297"/>
                    <a:pt x="20124" y="330"/>
                  </a:cubicBezTo>
                  <a:cubicBezTo>
                    <a:pt x="20124" y="330"/>
                    <a:pt x="20124" y="330"/>
                    <a:pt x="20124" y="330"/>
                  </a:cubicBezTo>
                  <a:cubicBezTo>
                    <a:pt x="21789" y="511"/>
                    <a:pt x="23454" y="758"/>
                    <a:pt x="23948" y="1088"/>
                  </a:cubicBezTo>
                  <a:cubicBezTo>
                    <a:pt x="25036" y="1797"/>
                    <a:pt x="34051" y="9345"/>
                    <a:pt x="33787" y="10746"/>
                  </a:cubicBezTo>
                  <a:close/>
                </a:path>
              </a:pathLst>
            </a:custGeom>
            <a:noFill/>
            <a:ln w="10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204;p68">
              <a:extLst>
                <a:ext uri="{FF2B5EF4-FFF2-40B4-BE49-F238E27FC236}">
                  <a16:creationId xmlns:a16="http://schemas.microsoft.com/office/drawing/2014/main" xmlns="" id="{FC0FB08F-CC08-4D49-BED1-EDE00A57932A}"/>
                </a:ext>
              </a:extLst>
            </p:cNvPr>
            <p:cNvSpPr/>
            <p:nvPr/>
          </p:nvSpPr>
          <p:spPr>
            <a:xfrm>
              <a:off x="5302588" y="3070648"/>
              <a:ext cx="415331" cy="430109"/>
            </a:xfrm>
            <a:custGeom>
              <a:avLst/>
              <a:gdLst/>
              <a:ahLst/>
              <a:cxnLst/>
              <a:rect l="l" t="t" r="r" b="b"/>
              <a:pathLst>
                <a:path w="25942" h="26865" fill="none" extrusionOk="0">
                  <a:moveTo>
                    <a:pt x="11406" y="26864"/>
                  </a:moveTo>
                  <a:cubicBezTo>
                    <a:pt x="11224" y="26864"/>
                    <a:pt x="11043" y="26815"/>
                    <a:pt x="10878" y="26732"/>
                  </a:cubicBezTo>
                  <a:cubicBezTo>
                    <a:pt x="8686" y="25529"/>
                    <a:pt x="4418" y="22826"/>
                    <a:pt x="380" y="18245"/>
                  </a:cubicBezTo>
                  <a:cubicBezTo>
                    <a:pt x="34" y="17849"/>
                    <a:pt x="1" y="17289"/>
                    <a:pt x="297" y="16877"/>
                  </a:cubicBezTo>
                  <a:cubicBezTo>
                    <a:pt x="2671" y="13679"/>
                    <a:pt x="8785" y="5637"/>
                    <a:pt x="14471" y="297"/>
                  </a:cubicBezTo>
                  <a:cubicBezTo>
                    <a:pt x="14685" y="99"/>
                    <a:pt x="14933" y="0"/>
                    <a:pt x="15213" y="0"/>
                  </a:cubicBezTo>
                  <a:cubicBezTo>
                    <a:pt x="15411" y="0"/>
                    <a:pt x="15592" y="50"/>
                    <a:pt x="15757" y="148"/>
                  </a:cubicBezTo>
                  <a:cubicBezTo>
                    <a:pt x="17751" y="1335"/>
                    <a:pt x="21673" y="3972"/>
                    <a:pt x="25579" y="8372"/>
                  </a:cubicBezTo>
                  <a:cubicBezTo>
                    <a:pt x="25909" y="8752"/>
                    <a:pt x="25942" y="9295"/>
                    <a:pt x="25678" y="9691"/>
                  </a:cubicBezTo>
                  <a:cubicBezTo>
                    <a:pt x="23915" y="12394"/>
                    <a:pt x="19053" y="19415"/>
                    <a:pt x="12180" y="26535"/>
                  </a:cubicBezTo>
                  <a:cubicBezTo>
                    <a:pt x="11966" y="26749"/>
                    <a:pt x="11686" y="26864"/>
                    <a:pt x="11406" y="26864"/>
                  </a:cubicBezTo>
                  <a:close/>
                </a:path>
              </a:pathLst>
            </a:custGeom>
            <a:noFill/>
            <a:ln w="10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205;p68">
              <a:extLst>
                <a:ext uri="{FF2B5EF4-FFF2-40B4-BE49-F238E27FC236}">
                  <a16:creationId xmlns:a16="http://schemas.microsoft.com/office/drawing/2014/main" xmlns="" id="{2DE751CE-AEC0-41BC-BE6B-99BBD4D9C3AB}"/>
                </a:ext>
              </a:extLst>
            </p:cNvPr>
            <p:cNvSpPr/>
            <p:nvPr/>
          </p:nvSpPr>
          <p:spPr>
            <a:xfrm>
              <a:off x="5302588" y="3070648"/>
              <a:ext cx="415331" cy="430109"/>
            </a:xfrm>
            <a:custGeom>
              <a:avLst/>
              <a:gdLst/>
              <a:ahLst/>
              <a:cxnLst/>
              <a:rect l="l" t="t" r="r" b="b"/>
              <a:pathLst>
                <a:path w="25942" h="26865" extrusionOk="0">
                  <a:moveTo>
                    <a:pt x="15213" y="0"/>
                  </a:moveTo>
                  <a:cubicBezTo>
                    <a:pt x="14949" y="0"/>
                    <a:pt x="14685" y="99"/>
                    <a:pt x="14471" y="297"/>
                  </a:cubicBezTo>
                  <a:cubicBezTo>
                    <a:pt x="8785" y="5637"/>
                    <a:pt x="2671" y="13679"/>
                    <a:pt x="297" y="16877"/>
                  </a:cubicBezTo>
                  <a:cubicBezTo>
                    <a:pt x="1" y="17289"/>
                    <a:pt x="34" y="17849"/>
                    <a:pt x="380" y="18245"/>
                  </a:cubicBezTo>
                  <a:cubicBezTo>
                    <a:pt x="4335" y="22727"/>
                    <a:pt x="8505" y="25414"/>
                    <a:pt x="10730" y="26650"/>
                  </a:cubicBezTo>
                  <a:cubicBezTo>
                    <a:pt x="10779" y="26666"/>
                    <a:pt x="10829" y="26699"/>
                    <a:pt x="10878" y="26732"/>
                  </a:cubicBezTo>
                  <a:cubicBezTo>
                    <a:pt x="11043" y="26815"/>
                    <a:pt x="11224" y="26864"/>
                    <a:pt x="11406" y="26864"/>
                  </a:cubicBezTo>
                  <a:cubicBezTo>
                    <a:pt x="11702" y="26864"/>
                    <a:pt x="11966" y="26749"/>
                    <a:pt x="12180" y="26535"/>
                  </a:cubicBezTo>
                  <a:cubicBezTo>
                    <a:pt x="19053" y="19415"/>
                    <a:pt x="23915" y="12394"/>
                    <a:pt x="25678" y="9691"/>
                  </a:cubicBezTo>
                  <a:cubicBezTo>
                    <a:pt x="25942" y="9295"/>
                    <a:pt x="25909" y="8752"/>
                    <a:pt x="25579" y="8372"/>
                  </a:cubicBezTo>
                  <a:cubicBezTo>
                    <a:pt x="21673" y="3972"/>
                    <a:pt x="17751" y="1335"/>
                    <a:pt x="15757" y="148"/>
                  </a:cubicBezTo>
                  <a:cubicBezTo>
                    <a:pt x="15740" y="132"/>
                    <a:pt x="15707" y="115"/>
                    <a:pt x="15674" y="115"/>
                  </a:cubicBezTo>
                  <a:cubicBezTo>
                    <a:pt x="15526" y="33"/>
                    <a:pt x="15378" y="0"/>
                    <a:pt x="1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206;p68">
              <a:extLst>
                <a:ext uri="{FF2B5EF4-FFF2-40B4-BE49-F238E27FC236}">
                  <a16:creationId xmlns:a16="http://schemas.microsoft.com/office/drawing/2014/main" xmlns="" id="{E24A39FF-2543-4F7C-8203-B3735F43CE3F}"/>
                </a:ext>
              </a:extLst>
            </p:cNvPr>
            <p:cNvSpPr/>
            <p:nvPr/>
          </p:nvSpPr>
          <p:spPr>
            <a:xfrm>
              <a:off x="5553018" y="3053757"/>
              <a:ext cx="275756" cy="171515"/>
            </a:xfrm>
            <a:custGeom>
              <a:avLst/>
              <a:gdLst/>
              <a:ahLst/>
              <a:cxnLst/>
              <a:rect l="l" t="t" r="r" b="b"/>
              <a:pathLst>
                <a:path w="17224" h="10713" extrusionOk="0">
                  <a:moveTo>
                    <a:pt x="0" y="0"/>
                  </a:moveTo>
                  <a:lnTo>
                    <a:pt x="0" y="0"/>
                  </a:lnTo>
                  <a:cubicBezTo>
                    <a:pt x="231" y="50"/>
                    <a:pt x="462" y="132"/>
                    <a:pt x="692" y="264"/>
                  </a:cubicBezTo>
                  <a:cubicBezTo>
                    <a:pt x="2753" y="1484"/>
                    <a:pt x="6758" y="4203"/>
                    <a:pt x="10762" y="8702"/>
                  </a:cubicBezTo>
                  <a:cubicBezTo>
                    <a:pt x="11043" y="9015"/>
                    <a:pt x="11207" y="9395"/>
                    <a:pt x="11290" y="9790"/>
                  </a:cubicBezTo>
                  <a:cubicBezTo>
                    <a:pt x="11290" y="9790"/>
                    <a:pt x="12130" y="9922"/>
                    <a:pt x="13416" y="10120"/>
                  </a:cubicBezTo>
                  <a:cubicBezTo>
                    <a:pt x="13614" y="10153"/>
                    <a:pt x="13828" y="10186"/>
                    <a:pt x="14042" y="10219"/>
                  </a:cubicBezTo>
                  <a:cubicBezTo>
                    <a:pt x="14916" y="10367"/>
                    <a:pt x="15905" y="10532"/>
                    <a:pt x="16959" y="10713"/>
                  </a:cubicBezTo>
                  <a:cubicBezTo>
                    <a:pt x="17223" y="9312"/>
                    <a:pt x="8208" y="1764"/>
                    <a:pt x="7120" y="1055"/>
                  </a:cubicBezTo>
                  <a:cubicBezTo>
                    <a:pt x="6626" y="725"/>
                    <a:pt x="4961" y="478"/>
                    <a:pt x="3296" y="297"/>
                  </a:cubicBezTo>
                  <a:cubicBezTo>
                    <a:pt x="2934" y="248"/>
                    <a:pt x="2588" y="215"/>
                    <a:pt x="2242" y="182"/>
                  </a:cubicBezTo>
                  <a:cubicBezTo>
                    <a:pt x="1335" y="99"/>
                    <a:pt x="528" y="33"/>
                    <a:pt x="0" y="0"/>
                  </a:cubicBezTo>
                  <a:close/>
                </a:path>
              </a:pathLst>
            </a:custGeom>
            <a:solidFill>
              <a:srgbClr val="FF54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207;p68">
              <a:extLst>
                <a:ext uri="{FF2B5EF4-FFF2-40B4-BE49-F238E27FC236}">
                  <a16:creationId xmlns:a16="http://schemas.microsoft.com/office/drawing/2014/main" xmlns="" id="{BE3925DC-65F2-4B39-B516-A7809F77E403}"/>
                </a:ext>
              </a:extLst>
            </p:cNvPr>
            <p:cNvSpPr/>
            <p:nvPr/>
          </p:nvSpPr>
          <p:spPr>
            <a:xfrm>
              <a:off x="5553018" y="3053757"/>
              <a:ext cx="275756" cy="171515"/>
            </a:xfrm>
            <a:custGeom>
              <a:avLst/>
              <a:gdLst/>
              <a:ahLst/>
              <a:cxnLst/>
              <a:rect l="l" t="t" r="r" b="b"/>
              <a:pathLst>
                <a:path w="17224" h="10713" fill="none" extrusionOk="0">
                  <a:moveTo>
                    <a:pt x="16959" y="10713"/>
                  </a:moveTo>
                  <a:cubicBezTo>
                    <a:pt x="15905" y="10532"/>
                    <a:pt x="14916" y="10367"/>
                    <a:pt x="14042" y="10219"/>
                  </a:cubicBezTo>
                  <a:cubicBezTo>
                    <a:pt x="13828" y="10186"/>
                    <a:pt x="13614" y="10153"/>
                    <a:pt x="13416" y="10120"/>
                  </a:cubicBezTo>
                  <a:cubicBezTo>
                    <a:pt x="12130" y="9922"/>
                    <a:pt x="11290" y="9790"/>
                    <a:pt x="11290" y="9790"/>
                  </a:cubicBezTo>
                  <a:cubicBezTo>
                    <a:pt x="11207" y="9395"/>
                    <a:pt x="11043" y="9015"/>
                    <a:pt x="10762" y="8702"/>
                  </a:cubicBezTo>
                  <a:cubicBezTo>
                    <a:pt x="6758" y="4203"/>
                    <a:pt x="2753" y="1484"/>
                    <a:pt x="692" y="264"/>
                  </a:cubicBezTo>
                  <a:cubicBezTo>
                    <a:pt x="462" y="132"/>
                    <a:pt x="231" y="50"/>
                    <a:pt x="0" y="0"/>
                  </a:cubicBezTo>
                  <a:cubicBezTo>
                    <a:pt x="528" y="33"/>
                    <a:pt x="1335" y="99"/>
                    <a:pt x="2242" y="182"/>
                  </a:cubicBezTo>
                  <a:cubicBezTo>
                    <a:pt x="2588" y="215"/>
                    <a:pt x="2934" y="248"/>
                    <a:pt x="3296" y="297"/>
                  </a:cubicBezTo>
                  <a:cubicBezTo>
                    <a:pt x="4961" y="478"/>
                    <a:pt x="6626" y="725"/>
                    <a:pt x="7120" y="1055"/>
                  </a:cubicBezTo>
                  <a:cubicBezTo>
                    <a:pt x="8208" y="1764"/>
                    <a:pt x="17223" y="9312"/>
                    <a:pt x="16959" y="10713"/>
                  </a:cubicBezTo>
                  <a:close/>
                </a:path>
              </a:pathLst>
            </a:custGeom>
            <a:solidFill>
              <a:schemeClr val="dk1"/>
            </a:solidFill>
            <a:ln w="10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208;p68">
              <a:extLst>
                <a:ext uri="{FF2B5EF4-FFF2-40B4-BE49-F238E27FC236}">
                  <a16:creationId xmlns:a16="http://schemas.microsoft.com/office/drawing/2014/main" xmlns="" id="{47F1BCAE-D13F-42BB-AE4C-3C9FF6CCAAB3}"/>
                </a:ext>
              </a:extLst>
            </p:cNvPr>
            <p:cNvSpPr/>
            <p:nvPr/>
          </p:nvSpPr>
          <p:spPr>
            <a:xfrm>
              <a:off x="5530843" y="3056655"/>
              <a:ext cx="247787" cy="460720"/>
            </a:xfrm>
            <a:custGeom>
              <a:avLst/>
              <a:gdLst/>
              <a:ahLst/>
              <a:cxnLst/>
              <a:rect l="l" t="t" r="r" b="b"/>
              <a:pathLst>
                <a:path w="15477" h="28777" extrusionOk="0">
                  <a:moveTo>
                    <a:pt x="3627" y="1"/>
                  </a:moveTo>
                  <a:cubicBezTo>
                    <a:pt x="5868" y="1583"/>
                    <a:pt x="11834" y="5967"/>
                    <a:pt x="14801" y="9939"/>
                  </a:cubicBezTo>
                  <a:cubicBezTo>
                    <a:pt x="14817" y="9972"/>
                    <a:pt x="14834" y="10005"/>
                    <a:pt x="14867" y="10021"/>
                  </a:cubicBezTo>
                  <a:cubicBezTo>
                    <a:pt x="14933" y="10120"/>
                    <a:pt x="14933" y="10268"/>
                    <a:pt x="14867" y="10367"/>
                  </a:cubicBezTo>
                  <a:cubicBezTo>
                    <a:pt x="13384" y="12658"/>
                    <a:pt x="6593" y="22332"/>
                    <a:pt x="1" y="28777"/>
                  </a:cubicBezTo>
                  <a:cubicBezTo>
                    <a:pt x="265" y="28744"/>
                    <a:pt x="545" y="28727"/>
                    <a:pt x="825" y="28694"/>
                  </a:cubicBezTo>
                  <a:cubicBezTo>
                    <a:pt x="7318" y="22234"/>
                    <a:pt x="13861" y="12905"/>
                    <a:pt x="15312" y="10664"/>
                  </a:cubicBezTo>
                  <a:cubicBezTo>
                    <a:pt x="15427" y="10466"/>
                    <a:pt x="15477" y="10252"/>
                    <a:pt x="15427" y="10038"/>
                  </a:cubicBezTo>
                  <a:cubicBezTo>
                    <a:pt x="15411" y="9922"/>
                    <a:pt x="15361" y="9807"/>
                    <a:pt x="15295" y="9708"/>
                  </a:cubicBezTo>
                  <a:cubicBezTo>
                    <a:pt x="12576" y="6049"/>
                    <a:pt x="7351" y="2044"/>
                    <a:pt x="4681" y="116"/>
                  </a:cubicBezTo>
                  <a:cubicBezTo>
                    <a:pt x="4401" y="83"/>
                    <a:pt x="4121" y="50"/>
                    <a:pt x="3857" y="17"/>
                  </a:cubicBezTo>
                  <a:cubicBezTo>
                    <a:pt x="3775" y="17"/>
                    <a:pt x="3693" y="1"/>
                    <a:pt x="3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209;p68">
              <a:extLst>
                <a:ext uri="{FF2B5EF4-FFF2-40B4-BE49-F238E27FC236}">
                  <a16:creationId xmlns:a16="http://schemas.microsoft.com/office/drawing/2014/main" xmlns="" id="{701543DC-763F-4B0A-8A53-5809454524C9}"/>
                </a:ext>
              </a:extLst>
            </p:cNvPr>
            <p:cNvSpPr/>
            <p:nvPr/>
          </p:nvSpPr>
          <p:spPr>
            <a:xfrm>
              <a:off x="5725058" y="3258986"/>
              <a:ext cx="62023" cy="47582"/>
            </a:xfrm>
            <a:custGeom>
              <a:avLst/>
              <a:gdLst/>
              <a:ahLst/>
              <a:cxnLst/>
              <a:rect l="l" t="t" r="r" b="b"/>
              <a:pathLst>
                <a:path w="3874" h="2972" extrusionOk="0">
                  <a:moveTo>
                    <a:pt x="2407" y="1"/>
                  </a:moveTo>
                  <a:cubicBezTo>
                    <a:pt x="2381" y="1"/>
                    <a:pt x="2359" y="2"/>
                    <a:pt x="2341" y="5"/>
                  </a:cubicBezTo>
                  <a:cubicBezTo>
                    <a:pt x="2127" y="54"/>
                    <a:pt x="50" y="2345"/>
                    <a:pt x="34" y="2592"/>
                  </a:cubicBezTo>
                  <a:cubicBezTo>
                    <a:pt x="1" y="2856"/>
                    <a:pt x="1" y="2938"/>
                    <a:pt x="166" y="2971"/>
                  </a:cubicBezTo>
                  <a:lnTo>
                    <a:pt x="3726" y="730"/>
                  </a:lnTo>
                  <a:cubicBezTo>
                    <a:pt x="3726" y="730"/>
                    <a:pt x="3874" y="400"/>
                    <a:pt x="3759" y="285"/>
                  </a:cubicBezTo>
                  <a:cubicBezTo>
                    <a:pt x="3637" y="178"/>
                    <a:pt x="2726" y="1"/>
                    <a:pt x="2407" y="1"/>
                  </a:cubicBezTo>
                  <a:close/>
                </a:path>
              </a:pathLst>
            </a:custGeom>
            <a:solidFill>
              <a:srgbClr val="28E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210;p68">
              <a:extLst>
                <a:ext uri="{FF2B5EF4-FFF2-40B4-BE49-F238E27FC236}">
                  <a16:creationId xmlns:a16="http://schemas.microsoft.com/office/drawing/2014/main" xmlns="" id="{801D4F5A-BC1F-452C-91F5-27C33DA0B541}"/>
                </a:ext>
              </a:extLst>
            </p:cNvPr>
            <p:cNvSpPr/>
            <p:nvPr/>
          </p:nvSpPr>
          <p:spPr>
            <a:xfrm>
              <a:off x="5725058" y="3258522"/>
              <a:ext cx="62023" cy="48046"/>
            </a:xfrm>
            <a:custGeom>
              <a:avLst/>
              <a:gdLst/>
              <a:ahLst/>
              <a:cxnLst/>
              <a:rect l="l" t="t" r="r" b="b"/>
              <a:pathLst>
                <a:path w="3874" h="3001" fill="none" extrusionOk="0">
                  <a:moveTo>
                    <a:pt x="166" y="3000"/>
                  </a:moveTo>
                  <a:cubicBezTo>
                    <a:pt x="1" y="2967"/>
                    <a:pt x="1" y="2885"/>
                    <a:pt x="34" y="2621"/>
                  </a:cubicBezTo>
                  <a:cubicBezTo>
                    <a:pt x="50" y="2374"/>
                    <a:pt x="2127" y="83"/>
                    <a:pt x="2341" y="34"/>
                  </a:cubicBezTo>
                  <a:cubicBezTo>
                    <a:pt x="2572" y="1"/>
                    <a:pt x="3627" y="198"/>
                    <a:pt x="3759" y="314"/>
                  </a:cubicBezTo>
                  <a:cubicBezTo>
                    <a:pt x="3874" y="429"/>
                    <a:pt x="3726" y="759"/>
                    <a:pt x="3726" y="759"/>
                  </a:cubicBezTo>
                  <a:close/>
                </a:path>
              </a:pathLst>
            </a:custGeom>
            <a:noFill/>
            <a:ln w="7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211;p68">
              <a:extLst>
                <a:ext uri="{FF2B5EF4-FFF2-40B4-BE49-F238E27FC236}">
                  <a16:creationId xmlns:a16="http://schemas.microsoft.com/office/drawing/2014/main" xmlns="" id="{BCD28785-A904-4C48-AEB1-DF20D0586DF9}"/>
                </a:ext>
              </a:extLst>
            </p:cNvPr>
            <p:cNvSpPr/>
            <p:nvPr/>
          </p:nvSpPr>
          <p:spPr>
            <a:xfrm>
              <a:off x="5727460" y="3265327"/>
              <a:ext cx="57492" cy="46589"/>
            </a:xfrm>
            <a:custGeom>
              <a:avLst/>
              <a:gdLst/>
              <a:ahLst/>
              <a:cxnLst/>
              <a:rect l="l" t="t" r="r" b="b"/>
              <a:pathLst>
                <a:path w="3591" h="2910" extrusionOk="0">
                  <a:moveTo>
                    <a:pt x="2336" y="0"/>
                  </a:moveTo>
                  <a:cubicBezTo>
                    <a:pt x="2316" y="0"/>
                    <a:pt x="2300" y="2"/>
                    <a:pt x="2290" y="4"/>
                  </a:cubicBezTo>
                  <a:cubicBezTo>
                    <a:pt x="2290" y="4"/>
                    <a:pt x="16" y="2361"/>
                    <a:pt x="16" y="2575"/>
                  </a:cubicBezTo>
                  <a:cubicBezTo>
                    <a:pt x="1" y="2782"/>
                    <a:pt x="890" y="2910"/>
                    <a:pt x="1215" y="2910"/>
                  </a:cubicBezTo>
                  <a:cubicBezTo>
                    <a:pt x="1251" y="2910"/>
                    <a:pt x="1281" y="2908"/>
                    <a:pt x="1301" y="2905"/>
                  </a:cubicBezTo>
                  <a:cubicBezTo>
                    <a:pt x="1499" y="2872"/>
                    <a:pt x="3576" y="482"/>
                    <a:pt x="3576" y="334"/>
                  </a:cubicBezTo>
                  <a:cubicBezTo>
                    <a:pt x="3591" y="181"/>
                    <a:pt x="2590" y="0"/>
                    <a:pt x="2336" y="0"/>
                  </a:cubicBezTo>
                  <a:close/>
                </a:path>
              </a:pathLst>
            </a:custGeom>
            <a:solidFill>
              <a:srgbClr val="28E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212;p68">
              <a:extLst>
                <a:ext uri="{FF2B5EF4-FFF2-40B4-BE49-F238E27FC236}">
                  <a16:creationId xmlns:a16="http://schemas.microsoft.com/office/drawing/2014/main" xmlns="" id="{19514687-BBDE-40B7-8292-5A6D65F0D21F}"/>
                </a:ext>
              </a:extLst>
            </p:cNvPr>
            <p:cNvSpPr/>
            <p:nvPr/>
          </p:nvSpPr>
          <p:spPr>
            <a:xfrm>
              <a:off x="5727444" y="3264862"/>
              <a:ext cx="57540" cy="47502"/>
            </a:xfrm>
            <a:custGeom>
              <a:avLst/>
              <a:gdLst/>
              <a:ahLst/>
              <a:cxnLst/>
              <a:rect l="l" t="t" r="r" b="b"/>
              <a:pathLst>
                <a:path w="3594" h="2967" fill="none" extrusionOk="0">
                  <a:moveTo>
                    <a:pt x="2291" y="33"/>
                  </a:moveTo>
                  <a:cubicBezTo>
                    <a:pt x="2423" y="0"/>
                    <a:pt x="3593" y="198"/>
                    <a:pt x="3577" y="363"/>
                  </a:cubicBezTo>
                  <a:cubicBezTo>
                    <a:pt x="3577" y="511"/>
                    <a:pt x="1500" y="2901"/>
                    <a:pt x="1302" y="2934"/>
                  </a:cubicBezTo>
                  <a:cubicBezTo>
                    <a:pt x="1105" y="2967"/>
                    <a:pt x="0" y="2835"/>
                    <a:pt x="17" y="2604"/>
                  </a:cubicBezTo>
                  <a:cubicBezTo>
                    <a:pt x="17" y="2390"/>
                    <a:pt x="2291" y="33"/>
                    <a:pt x="2291" y="33"/>
                  </a:cubicBezTo>
                  <a:close/>
                </a:path>
              </a:pathLst>
            </a:custGeom>
            <a:noFill/>
            <a:ln w="7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213;p68">
              <a:extLst>
                <a:ext uri="{FF2B5EF4-FFF2-40B4-BE49-F238E27FC236}">
                  <a16:creationId xmlns:a16="http://schemas.microsoft.com/office/drawing/2014/main" xmlns="" id="{9137A4BA-463B-478B-92AE-A16AF0B24A30}"/>
                </a:ext>
              </a:extLst>
            </p:cNvPr>
            <p:cNvSpPr/>
            <p:nvPr/>
          </p:nvSpPr>
          <p:spPr>
            <a:xfrm>
              <a:off x="5603149" y="3414005"/>
              <a:ext cx="64136" cy="50880"/>
            </a:xfrm>
            <a:custGeom>
              <a:avLst/>
              <a:gdLst/>
              <a:ahLst/>
              <a:cxnLst/>
              <a:rect l="l" t="t" r="r" b="b"/>
              <a:pathLst>
                <a:path w="4006" h="3178" extrusionOk="0">
                  <a:moveTo>
                    <a:pt x="2531" y="0"/>
                  </a:moveTo>
                  <a:cubicBezTo>
                    <a:pt x="2471" y="0"/>
                    <a:pt x="2422" y="4"/>
                    <a:pt x="2390" y="13"/>
                  </a:cubicBezTo>
                  <a:cubicBezTo>
                    <a:pt x="2160" y="63"/>
                    <a:pt x="50" y="2502"/>
                    <a:pt x="17" y="2782"/>
                  </a:cubicBezTo>
                  <a:cubicBezTo>
                    <a:pt x="1" y="3046"/>
                    <a:pt x="1" y="3145"/>
                    <a:pt x="165" y="3178"/>
                  </a:cubicBezTo>
                  <a:lnTo>
                    <a:pt x="3857" y="722"/>
                  </a:lnTo>
                  <a:cubicBezTo>
                    <a:pt x="3857" y="722"/>
                    <a:pt x="4006" y="376"/>
                    <a:pt x="3874" y="261"/>
                  </a:cubicBezTo>
                  <a:cubicBezTo>
                    <a:pt x="3760" y="161"/>
                    <a:pt x="2910" y="0"/>
                    <a:pt x="2531" y="0"/>
                  </a:cubicBezTo>
                  <a:close/>
                </a:path>
              </a:pathLst>
            </a:custGeom>
            <a:solidFill>
              <a:srgbClr val="28E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214;p68">
              <a:extLst>
                <a:ext uri="{FF2B5EF4-FFF2-40B4-BE49-F238E27FC236}">
                  <a16:creationId xmlns:a16="http://schemas.microsoft.com/office/drawing/2014/main" xmlns="" id="{0479A5A6-01F8-4840-9BFB-4F5F75F97F27}"/>
                </a:ext>
              </a:extLst>
            </p:cNvPr>
            <p:cNvSpPr/>
            <p:nvPr/>
          </p:nvSpPr>
          <p:spPr>
            <a:xfrm>
              <a:off x="5603149" y="3413157"/>
              <a:ext cx="64136" cy="51728"/>
            </a:xfrm>
            <a:custGeom>
              <a:avLst/>
              <a:gdLst/>
              <a:ahLst/>
              <a:cxnLst/>
              <a:rect l="l" t="t" r="r" b="b"/>
              <a:pathLst>
                <a:path w="4006" h="3231" fill="none" extrusionOk="0">
                  <a:moveTo>
                    <a:pt x="165" y="3231"/>
                  </a:moveTo>
                  <a:cubicBezTo>
                    <a:pt x="1" y="3198"/>
                    <a:pt x="1" y="3099"/>
                    <a:pt x="17" y="2835"/>
                  </a:cubicBezTo>
                  <a:cubicBezTo>
                    <a:pt x="50" y="2555"/>
                    <a:pt x="2160" y="116"/>
                    <a:pt x="2390" y="66"/>
                  </a:cubicBezTo>
                  <a:cubicBezTo>
                    <a:pt x="2621" y="0"/>
                    <a:pt x="3742" y="198"/>
                    <a:pt x="3874" y="314"/>
                  </a:cubicBezTo>
                  <a:cubicBezTo>
                    <a:pt x="4006" y="429"/>
                    <a:pt x="3857" y="775"/>
                    <a:pt x="3857" y="775"/>
                  </a:cubicBezTo>
                  <a:close/>
                </a:path>
              </a:pathLst>
            </a:custGeom>
            <a:noFill/>
            <a:ln w="7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215;p68">
              <a:extLst>
                <a:ext uri="{FF2B5EF4-FFF2-40B4-BE49-F238E27FC236}">
                  <a16:creationId xmlns:a16="http://schemas.microsoft.com/office/drawing/2014/main" xmlns="" id="{FAEB23BA-C78A-47A1-BA8E-65BB2D74D5F1}"/>
                </a:ext>
              </a:extLst>
            </p:cNvPr>
            <p:cNvSpPr/>
            <p:nvPr/>
          </p:nvSpPr>
          <p:spPr>
            <a:xfrm>
              <a:off x="5605791" y="3420426"/>
              <a:ext cx="59125" cy="49567"/>
            </a:xfrm>
            <a:custGeom>
              <a:avLst/>
              <a:gdLst/>
              <a:ahLst/>
              <a:cxnLst/>
              <a:rect l="l" t="t" r="r" b="b"/>
              <a:pathLst>
                <a:path w="3693" h="3096" extrusionOk="0">
                  <a:moveTo>
                    <a:pt x="2401" y="0"/>
                  </a:moveTo>
                  <a:cubicBezTo>
                    <a:pt x="2365" y="0"/>
                    <a:pt x="2338" y="3"/>
                    <a:pt x="2324" y="8"/>
                  </a:cubicBezTo>
                  <a:cubicBezTo>
                    <a:pt x="2324" y="8"/>
                    <a:pt x="0" y="2530"/>
                    <a:pt x="0" y="2777"/>
                  </a:cubicBezTo>
                  <a:cubicBezTo>
                    <a:pt x="0" y="2982"/>
                    <a:pt x="909" y="3095"/>
                    <a:pt x="1263" y="3095"/>
                  </a:cubicBezTo>
                  <a:cubicBezTo>
                    <a:pt x="1308" y="3095"/>
                    <a:pt x="1344" y="3094"/>
                    <a:pt x="1368" y="3090"/>
                  </a:cubicBezTo>
                  <a:cubicBezTo>
                    <a:pt x="1583" y="3040"/>
                    <a:pt x="3692" y="486"/>
                    <a:pt x="3692" y="321"/>
                  </a:cubicBezTo>
                  <a:cubicBezTo>
                    <a:pt x="3692" y="174"/>
                    <a:pt x="2705" y="0"/>
                    <a:pt x="2401" y="0"/>
                  </a:cubicBezTo>
                  <a:close/>
                </a:path>
              </a:pathLst>
            </a:custGeom>
            <a:solidFill>
              <a:srgbClr val="28E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216;p68">
              <a:extLst>
                <a:ext uri="{FF2B5EF4-FFF2-40B4-BE49-F238E27FC236}">
                  <a16:creationId xmlns:a16="http://schemas.microsoft.com/office/drawing/2014/main" xmlns="" id="{DA52F228-39B9-4929-B6AC-1DDF47124BAF}"/>
                </a:ext>
              </a:extLst>
            </p:cNvPr>
            <p:cNvSpPr/>
            <p:nvPr/>
          </p:nvSpPr>
          <p:spPr>
            <a:xfrm>
              <a:off x="5605791" y="3419753"/>
              <a:ext cx="59125" cy="50672"/>
            </a:xfrm>
            <a:custGeom>
              <a:avLst/>
              <a:gdLst/>
              <a:ahLst/>
              <a:cxnLst/>
              <a:rect l="l" t="t" r="r" b="b"/>
              <a:pathLst>
                <a:path w="3693" h="3165" fill="none" extrusionOk="0">
                  <a:moveTo>
                    <a:pt x="2324" y="50"/>
                  </a:moveTo>
                  <a:cubicBezTo>
                    <a:pt x="2456" y="1"/>
                    <a:pt x="3692" y="198"/>
                    <a:pt x="3692" y="363"/>
                  </a:cubicBezTo>
                  <a:cubicBezTo>
                    <a:pt x="3692" y="528"/>
                    <a:pt x="1583" y="3082"/>
                    <a:pt x="1368" y="3132"/>
                  </a:cubicBezTo>
                  <a:cubicBezTo>
                    <a:pt x="1154" y="3165"/>
                    <a:pt x="0" y="3050"/>
                    <a:pt x="0" y="2819"/>
                  </a:cubicBezTo>
                  <a:cubicBezTo>
                    <a:pt x="0" y="2572"/>
                    <a:pt x="2324" y="50"/>
                    <a:pt x="2324" y="50"/>
                  </a:cubicBezTo>
                  <a:close/>
                </a:path>
              </a:pathLst>
            </a:custGeom>
            <a:noFill/>
            <a:ln w="7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217;p68">
              <a:extLst>
                <a:ext uri="{FF2B5EF4-FFF2-40B4-BE49-F238E27FC236}">
                  <a16:creationId xmlns:a16="http://schemas.microsoft.com/office/drawing/2014/main" xmlns="" id="{63DC9CDA-C53C-490E-952E-7C8E4B39D6B0}"/>
                </a:ext>
              </a:extLst>
            </p:cNvPr>
            <p:cNvSpPr/>
            <p:nvPr/>
          </p:nvSpPr>
          <p:spPr>
            <a:xfrm>
              <a:off x="5642200" y="3470877"/>
              <a:ext cx="66249" cy="52497"/>
            </a:xfrm>
            <a:custGeom>
              <a:avLst/>
              <a:gdLst/>
              <a:ahLst/>
              <a:cxnLst/>
              <a:rect l="l" t="t" r="r" b="b"/>
              <a:pathLst>
                <a:path w="4138" h="3279" extrusionOk="0">
                  <a:moveTo>
                    <a:pt x="2068" y="0"/>
                  </a:moveTo>
                  <a:cubicBezTo>
                    <a:pt x="1826" y="0"/>
                    <a:pt x="211" y="584"/>
                    <a:pt x="133" y="631"/>
                  </a:cubicBezTo>
                  <a:cubicBezTo>
                    <a:pt x="67" y="681"/>
                    <a:pt x="1" y="878"/>
                    <a:pt x="34" y="1027"/>
                  </a:cubicBezTo>
                  <a:cubicBezTo>
                    <a:pt x="67" y="1191"/>
                    <a:pt x="1402" y="3087"/>
                    <a:pt x="1896" y="3252"/>
                  </a:cubicBezTo>
                  <a:cubicBezTo>
                    <a:pt x="1964" y="3271"/>
                    <a:pt x="2037" y="3279"/>
                    <a:pt x="2116" y="3279"/>
                  </a:cubicBezTo>
                  <a:cubicBezTo>
                    <a:pt x="2172" y="3279"/>
                    <a:pt x="2230" y="3275"/>
                    <a:pt x="2292" y="3268"/>
                  </a:cubicBezTo>
                  <a:cubicBezTo>
                    <a:pt x="3066" y="3169"/>
                    <a:pt x="4138" y="2329"/>
                    <a:pt x="3923" y="1983"/>
                  </a:cubicBezTo>
                  <a:cubicBezTo>
                    <a:pt x="3676" y="1603"/>
                    <a:pt x="2160" y="54"/>
                    <a:pt x="2094" y="5"/>
                  </a:cubicBezTo>
                  <a:cubicBezTo>
                    <a:pt x="2089" y="2"/>
                    <a:pt x="2080" y="0"/>
                    <a:pt x="2068" y="0"/>
                  </a:cubicBezTo>
                  <a:close/>
                </a:path>
              </a:pathLst>
            </a:custGeom>
            <a:solidFill>
              <a:srgbClr val="28E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218;p68">
              <a:extLst>
                <a:ext uri="{FF2B5EF4-FFF2-40B4-BE49-F238E27FC236}">
                  <a16:creationId xmlns:a16="http://schemas.microsoft.com/office/drawing/2014/main" xmlns="" id="{79A563EB-C353-4986-B4F8-2F4727F7C859}"/>
                </a:ext>
              </a:extLst>
            </p:cNvPr>
            <p:cNvSpPr/>
            <p:nvPr/>
          </p:nvSpPr>
          <p:spPr>
            <a:xfrm>
              <a:off x="5642200" y="3469884"/>
              <a:ext cx="66249" cy="53585"/>
            </a:xfrm>
            <a:custGeom>
              <a:avLst/>
              <a:gdLst/>
              <a:ahLst/>
              <a:cxnLst/>
              <a:rect l="l" t="t" r="r" b="b"/>
              <a:pathLst>
                <a:path w="4138" h="3347" fill="none" extrusionOk="0">
                  <a:moveTo>
                    <a:pt x="34" y="1089"/>
                  </a:moveTo>
                  <a:cubicBezTo>
                    <a:pt x="1" y="940"/>
                    <a:pt x="67" y="743"/>
                    <a:pt x="133" y="693"/>
                  </a:cubicBezTo>
                  <a:cubicBezTo>
                    <a:pt x="215" y="644"/>
                    <a:pt x="1995" y="1"/>
                    <a:pt x="2094" y="67"/>
                  </a:cubicBezTo>
                  <a:cubicBezTo>
                    <a:pt x="2160" y="116"/>
                    <a:pt x="3676" y="1665"/>
                    <a:pt x="3923" y="2045"/>
                  </a:cubicBezTo>
                  <a:cubicBezTo>
                    <a:pt x="4138" y="2391"/>
                    <a:pt x="3066" y="3231"/>
                    <a:pt x="2292" y="3330"/>
                  </a:cubicBezTo>
                  <a:cubicBezTo>
                    <a:pt x="2143" y="3347"/>
                    <a:pt x="2012" y="3347"/>
                    <a:pt x="1896" y="3314"/>
                  </a:cubicBezTo>
                  <a:cubicBezTo>
                    <a:pt x="1402" y="3149"/>
                    <a:pt x="67" y="1253"/>
                    <a:pt x="34" y="1089"/>
                  </a:cubicBezTo>
                  <a:close/>
                </a:path>
              </a:pathLst>
            </a:custGeom>
            <a:noFill/>
            <a:ln w="7000" cap="rnd" cmpd="sng">
              <a:solidFill>
                <a:srgbClr val="4806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219;p68">
              <a:extLst>
                <a:ext uri="{FF2B5EF4-FFF2-40B4-BE49-F238E27FC236}">
                  <a16:creationId xmlns:a16="http://schemas.microsoft.com/office/drawing/2014/main" xmlns="" id="{99157E53-D0C6-4359-AB98-8DB9EF039D35}"/>
                </a:ext>
              </a:extLst>
            </p:cNvPr>
            <p:cNvSpPr/>
            <p:nvPr/>
          </p:nvSpPr>
          <p:spPr>
            <a:xfrm>
              <a:off x="5642200" y="3480980"/>
              <a:ext cx="36695" cy="42491"/>
            </a:xfrm>
            <a:custGeom>
              <a:avLst/>
              <a:gdLst/>
              <a:ahLst/>
              <a:cxnLst/>
              <a:rect l="l" t="t" r="r" b="b"/>
              <a:pathLst>
                <a:path w="2292" h="2654" fill="none" extrusionOk="0">
                  <a:moveTo>
                    <a:pt x="34" y="396"/>
                  </a:moveTo>
                  <a:cubicBezTo>
                    <a:pt x="1" y="247"/>
                    <a:pt x="67" y="50"/>
                    <a:pt x="133" y="0"/>
                  </a:cubicBezTo>
                  <a:cubicBezTo>
                    <a:pt x="265" y="214"/>
                    <a:pt x="1484" y="1912"/>
                    <a:pt x="2292" y="2637"/>
                  </a:cubicBezTo>
                  <a:cubicBezTo>
                    <a:pt x="2143" y="2654"/>
                    <a:pt x="2012" y="2654"/>
                    <a:pt x="1896" y="2621"/>
                  </a:cubicBezTo>
                  <a:cubicBezTo>
                    <a:pt x="1402" y="2456"/>
                    <a:pt x="67" y="560"/>
                    <a:pt x="34" y="396"/>
                  </a:cubicBezTo>
                  <a:close/>
                </a:path>
              </a:pathLst>
            </a:custGeom>
            <a:noFill/>
            <a:ln w="7000" cap="rnd" cmpd="sng">
              <a:solidFill>
                <a:srgbClr val="4806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220;p68">
              <a:extLst>
                <a:ext uri="{FF2B5EF4-FFF2-40B4-BE49-F238E27FC236}">
                  <a16:creationId xmlns:a16="http://schemas.microsoft.com/office/drawing/2014/main" xmlns="" id="{5D531430-EEAE-4320-AE6D-25ECD44D8432}"/>
                </a:ext>
              </a:extLst>
            </p:cNvPr>
            <p:cNvSpPr/>
            <p:nvPr/>
          </p:nvSpPr>
          <p:spPr>
            <a:xfrm>
              <a:off x="5740108" y="3272772"/>
              <a:ext cx="70204" cy="48302"/>
            </a:xfrm>
            <a:custGeom>
              <a:avLst/>
              <a:gdLst/>
              <a:ahLst/>
              <a:cxnLst/>
              <a:rect l="l" t="t" r="r" b="b"/>
              <a:pathLst>
                <a:path w="4385" h="3017" extrusionOk="0">
                  <a:moveTo>
                    <a:pt x="2126" y="1"/>
                  </a:moveTo>
                  <a:cubicBezTo>
                    <a:pt x="2126" y="1"/>
                    <a:pt x="379" y="808"/>
                    <a:pt x="281" y="924"/>
                  </a:cubicBezTo>
                  <a:cubicBezTo>
                    <a:pt x="198" y="1039"/>
                    <a:pt x="0" y="1336"/>
                    <a:pt x="0" y="1336"/>
                  </a:cubicBezTo>
                  <a:cubicBezTo>
                    <a:pt x="0" y="1336"/>
                    <a:pt x="824" y="2028"/>
                    <a:pt x="1780" y="3017"/>
                  </a:cubicBezTo>
                  <a:lnTo>
                    <a:pt x="2077" y="2588"/>
                  </a:lnTo>
                  <a:cubicBezTo>
                    <a:pt x="2077" y="2588"/>
                    <a:pt x="3791" y="2127"/>
                    <a:pt x="4384" y="2094"/>
                  </a:cubicBezTo>
                  <a:cubicBezTo>
                    <a:pt x="4384" y="2094"/>
                    <a:pt x="2621" y="429"/>
                    <a:pt x="2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221;p68">
              <a:extLst>
                <a:ext uri="{FF2B5EF4-FFF2-40B4-BE49-F238E27FC236}">
                  <a16:creationId xmlns:a16="http://schemas.microsoft.com/office/drawing/2014/main" xmlns="" id="{0CE3ED85-DD09-4862-9F94-7B3819A46183}"/>
                </a:ext>
              </a:extLst>
            </p:cNvPr>
            <p:cNvSpPr/>
            <p:nvPr/>
          </p:nvSpPr>
          <p:spPr>
            <a:xfrm>
              <a:off x="5740108" y="3272772"/>
              <a:ext cx="70204" cy="48302"/>
            </a:xfrm>
            <a:custGeom>
              <a:avLst/>
              <a:gdLst/>
              <a:ahLst/>
              <a:cxnLst/>
              <a:rect l="l" t="t" r="r" b="b"/>
              <a:pathLst>
                <a:path w="4385" h="3017" fill="none" extrusionOk="0">
                  <a:moveTo>
                    <a:pt x="0" y="1336"/>
                  </a:moveTo>
                  <a:cubicBezTo>
                    <a:pt x="0" y="1336"/>
                    <a:pt x="198" y="1039"/>
                    <a:pt x="281" y="924"/>
                  </a:cubicBezTo>
                  <a:cubicBezTo>
                    <a:pt x="379" y="808"/>
                    <a:pt x="2126" y="1"/>
                    <a:pt x="2126" y="1"/>
                  </a:cubicBezTo>
                  <a:cubicBezTo>
                    <a:pt x="2621" y="429"/>
                    <a:pt x="4384" y="2094"/>
                    <a:pt x="4384" y="2094"/>
                  </a:cubicBezTo>
                  <a:cubicBezTo>
                    <a:pt x="3791" y="2127"/>
                    <a:pt x="2077" y="2588"/>
                    <a:pt x="2077" y="2588"/>
                  </a:cubicBezTo>
                  <a:lnTo>
                    <a:pt x="1780" y="3017"/>
                  </a:lnTo>
                  <a:cubicBezTo>
                    <a:pt x="824" y="2028"/>
                    <a:pt x="0" y="1336"/>
                    <a:pt x="0" y="1336"/>
                  </a:cubicBezTo>
                  <a:close/>
                </a:path>
              </a:pathLst>
            </a:custGeom>
            <a:noFill/>
            <a:ln w="7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222;p68">
              <a:extLst>
                <a:ext uri="{FF2B5EF4-FFF2-40B4-BE49-F238E27FC236}">
                  <a16:creationId xmlns:a16="http://schemas.microsoft.com/office/drawing/2014/main" xmlns="" id="{A46B09C4-5379-49F3-8E95-48BA2CA75075}"/>
                </a:ext>
              </a:extLst>
            </p:cNvPr>
            <p:cNvSpPr/>
            <p:nvPr/>
          </p:nvSpPr>
          <p:spPr>
            <a:xfrm>
              <a:off x="5744592" y="3287550"/>
              <a:ext cx="28770" cy="26673"/>
            </a:xfrm>
            <a:custGeom>
              <a:avLst/>
              <a:gdLst/>
              <a:ahLst/>
              <a:cxnLst/>
              <a:rect l="l" t="t" r="r" b="b"/>
              <a:pathLst>
                <a:path w="1797" h="1666" fill="none" extrusionOk="0">
                  <a:moveTo>
                    <a:pt x="1" y="1"/>
                  </a:moveTo>
                  <a:cubicBezTo>
                    <a:pt x="841" y="643"/>
                    <a:pt x="1797" y="1665"/>
                    <a:pt x="1797" y="1665"/>
                  </a:cubicBezTo>
                  <a:lnTo>
                    <a:pt x="1797" y="1665"/>
                  </a:lnTo>
                </a:path>
              </a:pathLst>
            </a:custGeom>
            <a:noFill/>
            <a:ln w="7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223;p68">
              <a:extLst>
                <a:ext uri="{FF2B5EF4-FFF2-40B4-BE49-F238E27FC236}">
                  <a16:creationId xmlns:a16="http://schemas.microsoft.com/office/drawing/2014/main" xmlns="" id="{74CECB9F-26F6-4353-97D5-36ED90EC8C39}"/>
                </a:ext>
              </a:extLst>
            </p:cNvPr>
            <p:cNvSpPr/>
            <p:nvPr/>
          </p:nvSpPr>
          <p:spPr>
            <a:xfrm>
              <a:off x="5614229" y="3443770"/>
              <a:ext cx="60182" cy="45917"/>
            </a:xfrm>
            <a:custGeom>
              <a:avLst/>
              <a:gdLst/>
              <a:ahLst/>
              <a:cxnLst/>
              <a:rect l="l" t="t" r="r" b="b"/>
              <a:pathLst>
                <a:path w="3759" h="2868" extrusionOk="0">
                  <a:moveTo>
                    <a:pt x="2012" y="0"/>
                  </a:moveTo>
                  <a:cubicBezTo>
                    <a:pt x="2012" y="0"/>
                    <a:pt x="265" y="478"/>
                    <a:pt x="166" y="577"/>
                  </a:cubicBezTo>
                  <a:cubicBezTo>
                    <a:pt x="50" y="676"/>
                    <a:pt x="1" y="808"/>
                    <a:pt x="50" y="989"/>
                  </a:cubicBezTo>
                  <a:cubicBezTo>
                    <a:pt x="116" y="1154"/>
                    <a:pt x="1830" y="2868"/>
                    <a:pt x="1830" y="2868"/>
                  </a:cubicBezTo>
                  <a:cubicBezTo>
                    <a:pt x="1830" y="2868"/>
                    <a:pt x="1962" y="2654"/>
                    <a:pt x="2028" y="2555"/>
                  </a:cubicBezTo>
                  <a:cubicBezTo>
                    <a:pt x="2110" y="2439"/>
                    <a:pt x="3759" y="1896"/>
                    <a:pt x="3759" y="1896"/>
                  </a:cubicBezTo>
                  <a:cubicBezTo>
                    <a:pt x="3759" y="1896"/>
                    <a:pt x="2457" y="544"/>
                    <a:pt x="20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224;p68">
              <a:extLst>
                <a:ext uri="{FF2B5EF4-FFF2-40B4-BE49-F238E27FC236}">
                  <a16:creationId xmlns:a16="http://schemas.microsoft.com/office/drawing/2014/main" xmlns="" id="{44207E14-9206-4ED2-9E3D-CAD1052B131E}"/>
                </a:ext>
              </a:extLst>
            </p:cNvPr>
            <p:cNvSpPr/>
            <p:nvPr/>
          </p:nvSpPr>
          <p:spPr>
            <a:xfrm>
              <a:off x="5614229" y="3443770"/>
              <a:ext cx="60182" cy="45917"/>
            </a:xfrm>
            <a:custGeom>
              <a:avLst/>
              <a:gdLst/>
              <a:ahLst/>
              <a:cxnLst/>
              <a:rect l="l" t="t" r="r" b="b"/>
              <a:pathLst>
                <a:path w="3759" h="2868" fill="none" extrusionOk="0">
                  <a:moveTo>
                    <a:pt x="50" y="989"/>
                  </a:moveTo>
                  <a:cubicBezTo>
                    <a:pt x="1" y="808"/>
                    <a:pt x="50" y="676"/>
                    <a:pt x="166" y="577"/>
                  </a:cubicBezTo>
                  <a:cubicBezTo>
                    <a:pt x="265" y="478"/>
                    <a:pt x="2012" y="0"/>
                    <a:pt x="2012" y="0"/>
                  </a:cubicBezTo>
                  <a:cubicBezTo>
                    <a:pt x="2457" y="544"/>
                    <a:pt x="3759" y="1896"/>
                    <a:pt x="3759" y="1896"/>
                  </a:cubicBezTo>
                  <a:cubicBezTo>
                    <a:pt x="3759" y="1896"/>
                    <a:pt x="2110" y="2439"/>
                    <a:pt x="2028" y="2555"/>
                  </a:cubicBezTo>
                  <a:cubicBezTo>
                    <a:pt x="1962" y="2654"/>
                    <a:pt x="1830" y="2868"/>
                    <a:pt x="1830" y="2868"/>
                  </a:cubicBezTo>
                  <a:cubicBezTo>
                    <a:pt x="1830" y="2868"/>
                    <a:pt x="116" y="1154"/>
                    <a:pt x="50" y="989"/>
                  </a:cubicBezTo>
                  <a:close/>
                </a:path>
              </a:pathLst>
            </a:custGeom>
            <a:noFill/>
            <a:ln w="7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225;p68">
              <a:extLst>
                <a:ext uri="{FF2B5EF4-FFF2-40B4-BE49-F238E27FC236}">
                  <a16:creationId xmlns:a16="http://schemas.microsoft.com/office/drawing/2014/main" xmlns="" id="{4AA0708B-D03D-4084-BA41-8266EF2DB9F0}"/>
                </a:ext>
              </a:extLst>
            </p:cNvPr>
            <p:cNvSpPr/>
            <p:nvPr/>
          </p:nvSpPr>
          <p:spPr>
            <a:xfrm>
              <a:off x="5616871" y="3453008"/>
              <a:ext cx="29843" cy="31668"/>
            </a:xfrm>
            <a:custGeom>
              <a:avLst/>
              <a:gdLst/>
              <a:ahLst/>
              <a:cxnLst/>
              <a:rect l="l" t="t" r="r" b="b"/>
              <a:pathLst>
                <a:path w="1864" h="1978" fill="none" extrusionOk="0">
                  <a:moveTo>
                    <a:pt x="1863" y="1978"/>
                  </a:moveTo>
                  <a:cubicBezTo>
                    <a:pt x="1863" y="1978"/>
                    <a:pt x="512" y="544"/>
                    <a:pt x="1" y="0"/>
                  </a:cubicBezTo>
                </a:path>
              </a:pathLst>
            </a:custGeom>
            <a:noFill/>
            <a:ln w="7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226;p68">
              <a:extLst>
                <a:ext uri="{FF2B5EF4-FFF2-40B4-BE49-F238E27FC236}">
                  <a16:creationId xmlns:a16="http://schemas.microsoft.com/office/drawing/2014/main" xmlns="" id="{47946F8C-DE75-44C1-8D1B-99A3EE81A636}"/>
                </a:ext>
              </a:extLst>
            </p:cNvPr>
            <p:cNvSpPr/>
            <p:nvPr/>
          </p:nvSpPr>
          <p:spPr>
            <a:xfrm>
              <a:off x="5670764" y="3300967"/>
              <a:ext cx="188085" cy="223035"/>
            </a:xfrm>
            <a:custGeom>
              <a:avLst/>
              <a:gdLst/>
              <a:ahLst/>
              <a:cxnLst/>
              <a:rect l="l" t="t" r="r" b="b"/>
              <a:pathLst>
                <a:path w="11748" h="13931" extrusionOk="0">
                  <a:moveTo>
                    <a:pt x="8574" y="0"/>
                  </a:moveTo>
                  <a:cubicBezTo>
                    <a:pt x="7882" y="0"/>
                    <a:pt x="6303" y="634"/>
                    <a:pt x="6243" y="679"/>
                  </a:cubicBezTo>
                  <a:cubicBezTo>
                    <a:pt x="6210" y="695"/>
                    <a:pt x="6144" y="811"/>
                    <a:pt x="6078" y="910"/>
                  </a:cubicBezTo>
                  <a:lnTo>
                    <a:pt x="6062" y="942"/>
                  </a:lnTo>
                  <a:cubicBezTo>
                    <a:pt x="5996" y="1025"/>
                    <a:pt x="5963" y="1107"/>
                    <a:pt x="5963" y="1107"/>
                  </a:cubicBezTo>
                  <a:cubicBezTo>
                    <a:pt x="5963" y="1107"/>
                    <a:pt x="8122" y="3217"/>
                    <a:pt x="8155" y="3596"/>
                  </a:cubicBezTo>
                  <a:cubicBezTo>
                    <a:pt x="8204" y="3991"/>
                    <a:pt x="2123" y="11952"/>
                    <a:pt x="79" y="13616"/>
                  </a:cubicBezTo>
                  <a:cubicBezTo>
                    <a:pt x="79" y="13616"/>
                    <a:pt x="1" y="13930"/>
                    <a:pt x="288" y="13930"/>
                  </a:cubicBezTo>
                  <a:cubicBezTo>
                    <a:pt x="295" y="13930"/>
                    <a:pt x="302" y="13930"/>
                    <a:pt x="310" y="13930"/>
                  </a:cubicBezTo>
                  <a:cubicBezTo>
                    <a:pt x="1085" y="13880"/>
                    <a:pt x="2584" y="13765"/>
                    <a:pt x="3573" y="13402"/>
                  </a:cubicBezTo>
                  <a:cubicBezTo>
                    <a:pt x="5024" y="12858"/>
                    <a:pt x="11748" y="4486"/>
                    <a:pt x="11616" y="3645"/>
                  </a:cubicBezTo>
                  <a:cubicBezTo>
                    <a:pt x="11484" y="2805"/>
                    <a:pt x="8897" y="52"/>
                    <a:pt x="8748" y="20"/>
                  </a:cubicBezTo>
                  <a:cubicBezTo>
                    <a:pt x="8700" y="6"/>
                    <a:pt x="8641" y="0"/>
                    <a:pt x="85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227;p68">
              <a:extLst>
                <a:ext uri="{FF2B5EF4-FFF2-40B4-BE49-F238E27FC236}">
                  <a16:creationId xmlns:a16="http://schemas.microsoft.com/office/drawing/2014/main" xmlns="" id="{6EF2C83C-9CD0-45B9-BC51-98D898E7ACE7}"/>
                </a:ext>
              </a:extLst>
            </p:cNvPr>
            <p:cNvSpPr/>
            <p:nvPr/>
          </p:nvSpPr>
          <p:spPr>
            <a:xfrm>
              <a:off x="5670700" y="3298902"/>
              <a:ext cx="188150" cy="225341"/>
            </a:xfrm>
            <a:custGeom>
              <a:avLst/>
              <a:gdLst/>
              <a:ahLst/>
              <a:cxnLst/>
              <a:rect l="l" t="t" r="r" b="b"/>
              <a:pathLst>
                <a:path w="11752" h="14075" fill="none" extrusionOk="0">
                  <a:moveTo>
                    <a:pt x="83" y="13745"/>
                  </a:moveTo>
                  <a:cubicBezTo>
                    <a:pt x="2127" y="12081"/>
                    <a:pt x="8208" y="4120"/>
                    <a:pt x="8159" y="3725"/>
                  </a:cubicBezTo>
                  <a:cubicBezTo>
                    <a:pt x="8126" y="3346"/>
                    <a:pt x="5967" y="1236"/>
                    <a:pt x="5967" y="1236"/>
                  </a:cubicBezTo>
                  <a:cubicBezTo>
                    <a:pt x="5967" y="1236"/>
                    <a:pt x="6000" y="1154"/>
                    <a:pt x="6066" y="1071"/>
                  </a:cubicBezTo>
                  <a:lnTo>
                    <a:pt x="6082" y="1039"/>
                  </a:lnTo>
                  <a:cubicBezTo>
                    <a:pt x="6148" y="940"/>
                    <a:pt x="6214" y="824"/>
                    <a:pt x="6247" y="808"/>
                  </a:cubicBezTo>
                  <a:cubicBezTo>
                    <a:pt x="6313" y="758"/>
                    <a:pt x="8208" y="0"/>
                    <a:pt x="8752" y="149"/>
                  </a:cubicBezTo>
                  <a:cubicBezTo>
                    <a:pt x="8901" y="181"/>
                    <a:pt x="11488" y="2934"/>
                    <a:pt x="11620" y="3774"/>
                  </a:cubicBezTo>
                  <a:cubicBezTo>
                    <a:pt x="11752" y="4615"/>
                    <a:pt x="5028" y="12987"/>
                    <a:pt x="3577" y="13531"/>
                  </a:cubicBezTo>
                  <a:cubicBezTo>
                    <a:pt x="2588" y="13894"/>
                    <a:pt x="1089" y="14009"/>
                    <a:pt x="314" y="14059"/>
                  </a:cubicBezTo>
                  <a:cubicBezTo>
                    <a:pt x="1" y="14075"/>
                    <a:pt x="83" y="13745"/>
                    <a:pt x="83" y="13745"/>
                  </a:cubicBezTo>
                  <a:close/>
                </a:path>
              </a:pathLst>
            </a:custGeom>
            <a:noFill/>
            <a:ln w="7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228;p68">
              <a:extLst>
                <a:ext uri="{FF2B5EF4-FFF2-40B4-BE49-F238E27FC236}">
                  <a16:creationId xmlns:a16="http://schemas.microsoft.com/office/drawing/2014/main" xmlns="" id="{B89F4F7C-4EC8-4558-B376-C0561E903860}"/>
                </a:ext>
              </a:extLst>
            </p:cNvPr>
            <p:cNvSpPr/>
            <p:nvPr/>
          </p:nvSpPr>
          <p:spPr>
            <a:xfrm>
              <a:off x="5801319" y="3355373"/>
              <a:ext cx="55443" cy="3970"/>
            </a:xfrm>
            <a:custGeom>
              <a:avLst/>
              <a:gdLst/>
              <a:ahLst/>
              <a:cxnLst/>
              <a:rect l="l" t="t" r="r" b="b"/>
              <a:pathLst>
                <a:path w="3463" h="248" fill="none" extrusionOk="0">
                  <a:moveTo>
                    <a:pt x="3462" y="247"/>
                  </a:moveTo>
                  <a:cubicBezTo>
                    <a:pt x="3462" y="247"/>
                    <a:pt x="1979" y="0"/>
                    <a:pt x="1" y="198"/>
                  </a:cubicBezTo>
                </a:path>
              </a:pathLst>
            </a:custGeom>
            <a:noFill/>
            <a:ln w="7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229;p68">
              <a:extLst>
                <a:ext uri="{FF2B5EF4-FFF2-40B4-BE49-F238E27FC236}">
                  <a16:creationId xmlns:a16="http://schemas.microsoft.com/office/drawing/2014/main" xmlns="" id="{6E7567B9-F083-4C99-AC6C-4924F5DC0AAE}"/>
                </a:ext>
              </a:extLst>
            </p:cNvPr>
            <p:cNvSpPr/>
            <p:nvPr/>
          </p:nvSpPr>
          <p:spPr>
            <a:xfrm>
              <a:off x="5670700" y="3311823"/>
              <a:ext cx="140664" cy="212421"/>
            </a:xfrm>
            <a:custGeom>
              <a:avLst/>
              <a:gdLst/>
              <a:ahLst/>
              <a:cxnLst/>
              <a:rect l="l" t="t" r="r" b="b"/>
              <a:pathLst>
                <a:path w="8786" h="13268" fill="none" extrusionOk="0">
                  <a:moveTo>
                    <a:pt x="83" y="12938"/>
                  </a:moveTo>
                  <a:cubicBezTo>
                    <a:pt x="2127" y="11274"/>
                    <a:pt x="8208" y="3313"/>
                    <a:pt x="8159" y="2918"/>
                  </a:cubicBezTo>
                  <a:cubicBezTo>
                    <a:pt x="8126" y="2539"/>
                    <a:pt x="5967" y="429"/>
                    <a:pt x="5967" y="429"/>
                  </a:cubicBezTo>
                  <a:cubicBezTo>
                    <a:pt x="5967" y="429"/>
                    <a:pt x="6000" y="347"/>
                    <a:pt x="6066" y="264"/>
                  </a:cubicBezTo>
                  <a:lnTo>
                    <a:pt x="6082" y="232"/>
                  </a:lnTo>
                  <a:lnTo>
                    <a:pt x="6247" y="1"/>
                  </a:lnTo>
                  <a:cubicBezTo>
                    <a:pt x="6247" y="1"/>
                    <a:pt x="8258" y="1896"/>
                    <a:pt x="8785" y="2868"/>
                  </a:cubicBezTo>
                  <a:cubicBezTo>
                    <a:pt x="8785" y="2868"/>
                    <a:pt x="3709" y="10763"/>
                    <a:pt x="314" y="13252"/>
                  </a:cubicBezTo>
                  <a:cubicBezTo>
                    <a:pt x="1" y="13268"/>
                    <a:pt x="83" y="12938"/>
                    <a:pt x="83" y="12938"/>
                  </a:cubicBezTo>
                  <a:close/>
                </a:path>
              </a:pathLst>
            </a:custGeom>
            <a:noFill/>
            <a:ln w="7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230;p68">
              <a:extLst>
                <a:ext uri="{FF2B5EF4-FFF2-40B4-BE49-F238E27FC236}">
                  <a16:creationId xmlns:a16="http://schemas.microsoft.com/office/drawing/2014/main" xmlns="" id="{0D9EE4F3-4218-4A40-83E3-0182426A490A}"/>
                </a:ext>
              </a:extLst>
            </p:cNvPr>
            <p:cNvSpPr/>
            <p:nvPr/>
          </p:nvSpPr>
          <p:spPr>
            <a:xfrm>
              <a:off x="5630864" y="3449566"/>
              <a:ext cx="65977" cy="76400"/>
            </a:xfrm>
            <a:custGeom>
              <a:avLst/>
              <a:gdLst/>
              <a:ahLst/>
              <a:cxnLst/>
              <a:rect l="l" t="t" r="r" b="b"/>
              <a:pathLst>
                <a:path w="4121" h="4772" extrusionOk="0">
                  <a:moveTo>
                    <a:pt x="1582" y="1"/>
                  </a:moveTo>
                  <a:cubicBezTo>
                    <a:pt x="1582" y="1"/>
                    <a:pt x="0" y="973"/>
                    <a:pt x="940" y="3000"/>
                  </a:cubicBezTo>
                  <a:cubicBezTo>
                    <a:pt x="1480" y="4197"/>
                    <a:pt x="2303" y="4772"/>
                    <a:pt x="2942" y="4772"/>
                  </a:cubicBezTo>
                  <a:cubicBezTo>
                    <a:pt x="3394" y="4772"/>
                    <a:pt x="3754" y="4484"/>
                    <a:pt x="3857" y="3923"/>
                  </a:cubicBezTo>
                  <a:cubicBezTo>
                    <a:pt x="4120" y="2572"/>
                    <a:pt x="1582" y="1"/>
                    <a:pt x="1582" y="1"/>
                  </a:cubicBez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231;p68">
              <a:extLst>
                <a:ext uri="{FF2B5EF4-FFF2-40B4-BE49-F238E27FC236}">
                  <a16:creationId xmlns:a16="http://schemas.microsoft.com/office/drawing/2014/main" xmlns="" id="{11AF9619-D62E-4D2F-9C32-2802F36078EC}"/>
                </a:ext>
              </a:extLst>
            </p:cNvPr>
            <p:cNvSpPr/>
            <p:nvPr/>
          </p:nvSpPr>
          <p:spPr>
            <a:xfrm>
              <a:off x="5630864" y="3449566"/>
              <a:ext cx="65977" cy="84453"/>
            </a:xfrm>
            <a:custGeom>
              <a:avLst/>
              <a:gdLst/>
              <a:ahLst/>
              <a:cxnLst/>
              <a:rect l="l" t="t" r="r" b="b"/>
              <a:pathLst>
                <a:path w="4121" h="5275" fill="none" extrusionOk="0">
                  <a:moveTo>
                    <a:pt x="1582" y="1"/>
                  </a:moveTo>
                  <a:cubicBezTo>
                    <a:pt x="1582" y="1"/>
                    <a:pt x="0" y="973"/>
                    <a:pt x="940" y="3000"/>
                  </a:cubicBezTo>
                  <a:cubicBezTo>
                    <a:pt x="1863" y="5044"/>
                    <a:pt x="3610" y="5275"/>
                    <a:pt x="3857" y="3923"/>
                  </a:cubicBezTo>
                  <a:cubicBezTo>
                    <a:pt x="4120" y="2572"/>
                    <a:pt x="1582" y="1"/>
                    <a:pt x="1582" y="1"/>
                  </a:cubicBezTo>
                  <a:close/>
                </a:path>
              </a:pathLst>
            </a:custGeom>
            <a:noFill/>
            <a:ln w="10300" cap="flat" cmpd="sng">
              <a:solidFill>
                <a:schemeClr val="dk1"/>
              </a:solidFill>
              <a:prstDash val="solid"/>
              <a:miter lim="164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232;p68">
              <a:extLst>
                <a:ext uri="{FF2B5EF4-FFF2-40B4-BE49-F238E27FC236}">
                  <a16:creationId xmlns:a16="http://schemas.microsoft.com/office/drawing/2014/main" xmlns="" id="{0EEB1B4E-F026-4BAC-83EF-AF15C666135C}"/>
                </a:ext>
              </a:extLst>
            </p:cNvPr>
            <p:cNvSpPr/>
            <p:nvPr/>
          </p:nvSpPr>
          <p:spPr>
            <a:xfrm>
              <a:off x="5651967" y="3414742"/>
              <a:ext cx="73374" cy="98926"/>
            </a:xfrm>
            <a:custGeom>
              <a:avLst/>
              <a:gdLst/>
              <a:ahLst/>
              <a:cxnLst/>
              <a:rect l="l" t="t" r="r" b="b"/>
              <a:pathLst>
                <a:path w="4583" h="6179" extrusionOk="0">
                  <a:moveTo>
                    <a:pt x="1797" y="0"/>
                  </a:moveTo>
                  <a:cubicBezTo>
                    <a:pt x="1682" y="198"/>
                    <a:pt x="1566" y="445"/>
                    <a:pt x="1467" y="726"/>
                  </a:cubicBezTo>
                  <a:cubicBezTo>
                    <a:pt x="1467" y="726"/>
                    <a:pt x="1" y="1533"/>
                    <a:pt x="83" y="3346"/>
                  </a:cubicBezTo>
                  <a:cubicBezTo>
                    <a:pt x="155" y="4945"/>
                    <a:pt x="1662" y="6178"/>
                    <a:pt x="2602" y="6178"/>
                  </a:cubicBezTo>
                  <a:cubicBezTo>
                    <a:pt x="2737" y="6178"/>
                    <a:pt x="2861" y="6152"/>
                    <a:pt x="2967" y="6098"/>
                  </a:cubicBezTo>
                  <a:cubicBezTo>
                    <a:pt x="4236" y="5736"/>
                    <a:pt x="4582" y="4813"/>
                    <a:pt x="4022" y="3593"/>
                  </a:cubicBezTo>
                  <a:cubicBezTo>
                    <a:pt x="3544" y="2505"/>
                    <a:pt x="2110" y="2192"/>
                    <a:pt x="1797" y="0"/>
                  </a:cubicBez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233;p68">
              <a:extLst>
                <a:ext uri="{FF2B5EF4-FFF2-40B4-BE49-F238E27FC236}">
                  <a16:creationId xmlns:a16="http://schemas.microsoft.com/office/drawing/2014/main" xmlns="" id="{208C6816-86B5-4CC1-9843-89C5D735D7C6}"/>
                </a:ext>
              </a:extLst>
            </p:cNvPr>
            <p:cNvSpPr/>
            <p:nvPr/>
          </p:nvSpPr>
          <p:spPr>
            <a:xfrm>
              <a:off x="5651967" y="3414742"/>
              <a:ext cx="73374" cy="104497"/>
            </a:xfrm>
            <a:custGeom>
              <a:avLst/>
              <a:gdLst/>
              <a:ahLst/>
              <a:cxnLst/>
              <a:rect l="l" t="t" r="r" b="b"/>
              <a:pathLst>
                <a:path w="4583" h="6527" fill="none" extrusionOk="0">
                  <a:moveTo>
                    <a:pt x="2967" y="6098"/>
                  </a:moveTo>
                  <a:cubicBezTo>
                    <a:pt x="2127" y="6527"/>
                    <a:pt x="165" y="5175"/>
                    <a:pt x="83" y="3346"/>
                  </a:cubicBezTo>
                  <a:cubicBezTo>
                    <a:pt x="1" y="1533"/>
                    <a:pt x="1467" y="726"/>
                    <a:pt x="1467" y="726"/>
                  </a:cubicBezTo>
                  <a:cubicBezTo>
                    <a:pt x="1566" y="445"/>
                    <a:pt x="1682" y="198"/>
                    <a:pt x="1797" y="0"/>
                  </a:cubicBezTo>
                  <a:cubicBezTo>
                    <a:pt x="2110" y="2192"/>
                    <a:pt x="3544" y="2505"/>
                    <a:pt x="4022" y="3593"/>
                  </a:cubicBezTo>
                  <a:cubicBezTo>
                    <a:pt x="4582" y="4813"/>
                    <a:pt x="4236" y="5736"/>
                    <a:pt x="2967" y="6098"/>
                  </a:cubicBezTo>
                  <a:close/>
                </a:path>
              </a:pathLst>
            </a:custGeom>
            <a:noFill/>
            <a:ln w="10300" cap="flat" cmpd="sng">
              <a:solidFill>
                <a:schemeClr val="dk1"/>
              </a:solidFill>
              <a:prstDash val="solid"/>
              <a:miter lim="164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234;p68">
              <a:extLst>
                <a:ext uri="{FF2B5EF4-FFF2-40B4-BE49-F238E27FC236}">
                  <a16:creationId xmlns:a16="http://schemas.microsoft.com/office/drawing/2014/main" xmlns="" id="{423C18F9-0579-4CD7-9F54-27C79362924C}"/>
                </a:ext>
              </a:extLst>
            </p:cNvPr>
            <p:cNvSpPr/>
            <p:nvPr/>
          </p:nvSpPr>
          <p:spPr>
            <a:xfrm>
              <a:off x="5669147" y="3387299"/>
              <a:ext cx="91545" cy="99934"/>
            </a:xfrm>
            <a:custGeom>
              <a:avLst/>
              <a:gdLst/>
              <a:ahLst/>
              <a:cxnLst/>
              <a:rect l="l" t="t" r="r" b="b"/>
              <a:pathLst>
                <a:path w="5718" h="6242" extrusionOk="0">
                  <a:moveTo>
                    <a:pt x="2554" y="0"/>
                  </a:moveTo>
                  <a:cubicBezTo>
                    <a:pt x="2504" y="231"/>
                    <a:pt x="2488" y="445"/>
                    <a:pt x="2488" y="610"/>
                  </a:cubicBezTo>
                  <a:cubicBezTo>
                    <a:pt x="2488" y="610"/>
                    <a:pt x="2405" y="585"/>
                    <a:pt x="2268" y="585"/>
                  </a:cubicBezTo>
                  <a:cubicBezTo>
                    <a:pt x="1868" y="585"/>
                    <a:pt x="1008" y="795"/>
                    <a:pt x="394" y="2440"/>
                  </a:cubicBezTo>
                  <a:cubicBezTo>
                    <a:pt x="0" y="4378"/>
                    <a:pt x="2396" y="6242"/>
                    <a:pt x="3759" y="6242"/>
                  </a:cubicBezTo>
                  <a:cubicBezTo>
                    <a:pt x="3821" y="6242"/>
                    <a:pt x="3881" y="6238"/>
                    <a:pt x="3938" y="6230"/>
                  </a:cubicBezTo>
                  <a:cubicBezTo>
                    <a:pt x="5240" y="6049"/>
                    <a:pt x="5718" y="5126"/>
                    <a:pt x="5454" y="4335"/>
                  </a:cubicBezTo>
                  <a:cubicBezTo>
                    <a:pt x="5207" y="3544"/>
                    <a:pt x="3625" y="2654"/>
                    <a:pt x="2933" y="775"/>
                  </a:cubicBezTo>
                  <a:cubicBezTo>
                    <a:pt x="2834" y="495"/>
                    <a:pt x="2702" y="231"/>
                    <a:pt x="2554" y="0"/>
                  </a:cubicBez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235;p68">
              <a:extLst>
                <a:ext uri="{FF2B5EF4-FFF2-40B4-BE49-F238E27FC236}">
                  <a16:creationId xmlns:a16="http://schemas.microsoft.com/office/drawing/2014/main" xmlns="" id="{374AA1F3-4ED9-4A7F-8FFF-11A4B9967542}"/>
                </a:ext>
              </a:extLst>
            </p:cNvPr>
            <p:cNvSpPr/>
            <p:nvPr/>
          </p:nvSpPr>
          <p:spPr>
            <a:xfrm>
              <a:off x="5668859" y="3387299"/>
              <a:ext cx="91833" cy="102656"/>
            </a:xfrm>
            <a:custGeom>
              <a:avLst/>
              <a:gdLst/>
              <a:ahLst/>
              <a:cxnLst/>
              <a:rect l="l" t="t" r="r" b="b"/>
              <a:pathLst>
                <a:path w="5736" h="6412" fill="none" extrusionOk="0">
                  <a:moveTo>
                    <a:pt x="3956" y="6230"/>
                  </a:moveTo>
                  <a:cubicBezTo>
                    <a:pt x="2637" y="6411"/>
                    <a:pt x="0" y="4467"/>
                    <a:pt x="412" y="2440"/>
                  </a:cubicBezTo>
                  <a:cubicBezTo>
                    <a:pt x="1237" y="231"/>
                    <a:pt x="2506" y="610"/>
                    <a:pt x="2506" y="610"/>
                  </a:cubicBezTo>
                  <a:cubicBezTo>
                    <a:pt x="2506" y="445"/>
                    <a:pt x="2522" y="231"/>
                    <a:pt x="2572" y="0"/>
                  </a:cubicBezTo>
                  <a:cubicBezTo>
                    <a:pt x="2720" y="231"/>
                    <a:pt x="2852" y="495"/>
                    <a:pt x="2951" y="775"/>
                  </a:cubicBezTo>
                  <a:cubicBezTo>
                    <a:pt x="3643" y="2654"/>
                    <a:pt x="5225" y="3544"/>
                    <a:pt x="5472" y="4335"/>
                  </a:cubicBezTo>
                  <a:cubicBezTo>
                    <a:pt x="5736" y="5126"/>
                    <a:pt x="5258" y="6049"/>
                    <a:pt x="3956" y="6230"/>
                  </a:cubicBezTo>
                  <a:close/>
                </a:path>
              </a:pathLst>
            </a:custGeom>
            <a:noFill/>
            <a:ln w="10300" cap="flat" cmpd="sng">
              <a:solidFill>
                <a:schemeClr val="dk1"/>
              </a:solidFill>
              <a:prstDash val="solid"/>
              <a:miter lim="164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236;p68">
              <a:extLst>
                <a:ext uri="{FF2B5EF4-FFF2-40B4-BE49-F238E27FC236}">
                  <a16:creationId xmlns:a16="http://schemas.microsoft.com/office/drawing/2014/main" xmlns="" id="{B074450C-EC72-42D5-9897-EA7A6F9995F0}"/>
                </a:ext>
              </a:extLst>
            </p:cNvPr>
            <p:cNvSpPr/>
            <p:nvPr/>
          </p:nvSpPr>
          <p:spPr>
            <a:xfrm>
              <a:off x="5708470" y="3352747"/>
              <a:ext cx="95500" cy="109797"/>
            </a:xfrm>
            <a:custGeom>
              <a:avLst/>
              <a:gdLst/>
              <a:ahLst/>
              <a:cxnLst/>
              <a:rect l="l" t="t" r="r" b="b"/>
              <a:pathLst>
                <a:path w="5965" h="6858" extrusionOk="0">
                  <a:moveTo>
                    <a:pt x="2258" y="1"/>
                  </a:moveTo>
                  <a:cubicBezTo>
                    <a:pt x="761" y="1"/>
                    <a:pt x="0" y="1968"/>
                    <a:pt x="32" y="2768"/>
                  </a:cubicBezTo>
                  <a:cubicBezTo>
                    <a:pt x="139" y="4867"/>
                    <a:pt x="1915" y="6857"/>
                    <a:pt x="3418" y="6857"/>
                  </a:cubicBezTo>
                  <a:cubicBezTo>
                    <a:pt x="3768" y="6857"/>
                    <a:pt x="4103" y="6749"/>
                    <a:pt x="4399" y="6509"/>
                  </a:cubicBezTo>
                  <a:cubicBezTo>
                    <a:pt x="5965" y="5224"/>
                    <a:pt x="3855" y="2900"/>
                    <a:pt x="4020" y="2439"/>
                  </a:cubicBezTo>
                  <a:cubicBezTo>
                    <a:pt x="4057" y="2332"/>
                    <a:pt x="4100" y="2293"/>
                    <a:pt x="4152" y="2293"/>
                  </a:cubicBezTo>
                  <a:cubicBezTo>
                    <a:pt x="4286" y="2293"/>
                    <a:pt x="4476" y="2551"/>
                    <a:pt x="4755" y="2551"/>
                  </a:cubicBezTo>
                  <a:cubicBezTo>
                    <a:pt x="4851" y="2551"/>
                    <a:pt x="4957" y="2520"/>
                    <a:pt x="5075" y="2439"/>
                  </a:cubicBezTo>
                  <a:cubicBezTo>
                    <a:pt x="4630" y="1829"/>
                    <a:pt x="3740" y="164"/>
                    <a:pt x="2487" y="16"/>
                  </a:cubicBezTo>
                  <a:cubicBezTo>
                    <a:pt x="2409" y="6"/>
                    <a:pt x="2332" y="1"/>
                    <a:pt x="2258" y="1"/>
                  </a:cubicBez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237;p68">
              <a:extLst>
                <a:ext uri="{FF2B5EF4-FFF2-40B4-BE49-F238E27FC236}">
                  <a16:creationId xmlns:a16="http://schemas.microsoft.com/office/drawing/2014/main" xmlns="" id="{2DECCF8A-1634-4A57-A039-7319810E74D6}"/>
                </a:ext>
              </a:extLst>
            </p:cNvPr>
            <p:cNvSpPr/>
            <p:nvPr/>
          </p:nvSpPr>
          <p:spPr>
            <a:xfrm>
              <a:off x="5708438" y="3349561"/>
              <a:ext cx="95532" cy="127728"/>
            </a:xfrm>
            <a:custGeom>
              <a:avLst/>
              <a:gdLst/>
              <a:ahLst/>
              <a:cxnLst/>
              <a:rect l="l" t="t" r="r" b="b"/>
              <a:pathLst>
                <a:path w="5967" h="7978" fill="none" extrusionOk="0">
                  <a:moveTo>
                    <a:pt x="4401" y="6708"/>
                  </a:moveTo>
                  <a:cubicBezTo>
                    <a:pt x="2835" y="7977"/>
                    <a:pt x="165" y="5555"/>
                    <a:pt x="34" y="2967"/>
                  </a:cubicBezTo>
                  <a:cubicBezTo>
                    <a:pt x="1" y="2127"/>
                    <a:pt x="841" y="1"/>
                    <a:pt x="2489" y="215"/>
                  </a:cubicBezTo>
                  <a:cubicBezTo>
                    <a:pt x="3742" y="363"/>
                    <a:pt x="4632" y="2028"/>
                    <a:pt x="5077" y="2638"/>
                  </a:cubicBezTo>
                  <a:cubicBezTo>
                    <a:pt x="4484" y="3050"/>
                    <a:pt x="4187" y="2160"/>
                    <a:pt x="4022" y="2638"/>
                  </a:cubicBezTo>
                  <a:cubicBezTo>
                    <a:pt x="3857" y="3099"/>
                    <a:pt x="5967" y="5423"/>
                    <a:pt x="4401" y="6708"/>
                  </a:cubicBezTo>
                  <a:close/>
                </a:path>
              </a:pathLst>
            </a:custGeom>
            <a:noFill/>
            <a:ln w="10300" cap="flat" cmpd="sng">
              <a:solidFill>
                <a:schemeClr val="dk1"/>
              </a:solidFill>
              <a:prstDash val="solid"/>
              <a:miter lim="164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238;p68">
              <a:extLst>
                <a:ext uri="{FF2B5EF4-FFF2-40B4-BE49-F238E27FC236}">
                  <a16:creationId xmlns:a16="http://schemas.microsoft.com/office/drawing/2014/main" xmlns="" id="{F799B4E2-1628-4424-A56D-7FF651090579}"/>
                </a:ext>
              </a:extLst>
            </p:cNvPr>
            <p:cNvSpPr/>
            <p:nvPr/>
          </p:nvSpPr>
          <p:spPr>
            <a:xfrm>
              <a:off x="5968891" y="3361489"/>
              <a:ext cx="250957" cy="228511"/>
            </a:xfrm>
            <a:custGeom>
              <a:avLst/>
              <a:gdLst/>
              <a:ahLst/>
              <a:cxnLst/>
              <a:rect l="l" t="t" r="r" b="b"/>
              <a:pathLst>
                <a:path w="15675" h="14273" extrusionOk="0">
                  <a:moveTo>
                    <a:pt x="9695" y="1"/>
                  </a:moveTo>
                  <a:cubicBezTo>
                    <a:pt x="7369" y="1"/>
                    <a:pt x="3103" y="2800"/>
                    <a:pt x="1237" y="4595"/>
                  </a:cubicBezTo>
                  <a:cubicBezTo>
                    <a:pt x="726" y="5073"/>
                    <a:pt x="396" y="5502"/>
                    <a:pt x="330" y="5766"/>
                  </a:cubicBezTo>
                  <a:cubicBezTo>
                    <a:pt x="1" y="7166"/>
                    <a:pt x="5439" y="13742"/>
                    <a:pt x="7087" y="14253"/>
                  </a:cubicBezTo>
                  <a:cubicBezTo>
                    <a:pt x="7127" y="14266"/>
                    <a:pt x="7171" y="14272"/>
                    <a:pt x="7219" y="14272"/>
                  </a:cubicBezTo>
                  <a:cubicBezTo>
                    <a:pt x="7545" y="14272"/>
                    <a:pt x="8045" y="13982"/>
                    <a:pt x="8620" y="13479"/>
                  </a:cubicBezTo>
                  <a:cubicBezTo>
                    <a:pt x="11340" y="11089"/>
                    <a:pt x="15674" y="3837"/>
                    <a:pt x="10713" y="277"/>
                  </a:cubicBezTo>
                  <a:cubicBezTo>
                    <a:pt x="10448" y="86"/>
                    <a:pt x="10101" y="1"/>
                    <a:pt x="9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239;p68">
              <a:extLst>
                <a:ext uri="{FF2B5EF4-FFF2-40B4-BE49-F238E27FC236}">
                  <a16:creationId xmlns:a16="http://schemas.microsoft.com/office/drawing/2014/main" xmlns="" id="{01134530-D5E8-48C0-A7D1-A232DCA2653B}"/>
                </a:ext>
              </a:extLst>
            </p:cNvPr>
            <p:cNvSpPr/>
            <p:nvPr/>
          </p:nvSpPr>
          <p:spPr>
            <a:xfrm>
              <a:off x="5968891" y="3345334"/>
              <a:ext cx="250957" cy="245946"/>
            </a:xfrm>
            <a:custGeom>
              <a:avLst/>
              <a:gdLst/>
              <a:ahLst/>
              <a:cxnLst/>
              <a:rect l="l" t="t" r="r" b="b"/>
              <a:pathLst>
                <a:path w="15675" h="15362" fill="none" extrusionOk="0">
                  <a:moveTo>
                    <a:pt x="8620" y="14488"/>
                  </a:moveTo>
                  <a:cubicBezTo>
                    <a:pt x="7961" y="15065"/>
                    <a:pt x="7401" y="15361"/>
                    <a:pt x="7087" y="15262"/>
                  </a:cubicBezTo>
                  <a:cubicBezTo>
                    <a:pt x="5439" y="14751"/>
                    <a:pt x="1" y="8175"/>
                    <a:pt x="330" y="6775"/>
                  </a:cubicBezTo>
                  <a:cubicBezTo>
                    <a:pt x="396" y="6511"/>
                    <a:pt x="726" y="6082"/>
                    <a:pt x="1237" y="5604"/>
                  </a:cubicBezTo>
                  <a:cubicBezTo>
                    <a:pt x="3429" y="3495"/>
                    <a:pt x="8933" y="1"/>
                    <a:pt x="10713" y="1286"/>
                  </a:cubicBezTo>
                  <a:cubicBezTo>
                    <a:pt x="15674" y="4846"/>
                    <a:pt x="11340" y="12098"/>
                    <a:pt x="8620" y="14488"/>
                  </a:cubicBezTo>
                  <a:close/>
                </a:path>
              </a:pathLst>
            </a:custGeom>
            <a:noFill/>
            <a:ln w="10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240;p68">
              <a:extLst>
                <a:ext uri="{FF2B5EF4-FFF2-40B4-BE49-F238E27FC236}">
                  <a16:creationId xmlns:a16="http://schemas.microsoft.com/office/drawing/2014/main" xmlns="" id="{8D969E51-9AC8-41EB-97CC-FFBCE868D197}"/>
                </a:ext>
              </a:extLst>
            </p:cNvPr>
            <p:cNvSpPr/>
            <p:nvPr/>
          </p:nvSpPr>
          <p:spPr>
            <a:xfrm>
              <a:off x="5968891" y="3435060"/>
              <a:ext cx="138022" cy="154945"/>
            </a:xfrm>
            <a:custGeom>
              <a:avLst/>
              <a:gdLst/>
              <a:ahLst/>
              <a:cxnLst/>
              <a:rect l="l" t="t" r="r" b="b"/>
              <a:pathLst>
                <a:path w="8621" h="9678" extrusionOk="0">
                  <a:moveTo>
                    <a:pt x="1237" y="0"/>
                  </a:moveTo>
                  <a:cubicBezTo>
                    <a:pt x="726" y="478"/>
                    <a:pt x="396" y="907"/>
                    <a:pt x="330" y="1171"/>
                  </a:cubicBezTo>
                  <a:cubicBezTo>
                    <a:pt x="1" y="2571"/>
                    <a:pt x="5439" y="9147"/>
                    <a:pt x="7087" y="9658"/>
                  </a:cubicBezTo>
                  <a:cubicBezTo>
                    <a:pt x="7127" y="9671"/>
                    <a:pt x="7171" y="9677"/>
                    <a:pt x="7219" y="9677"/>
                  </a:cubicBezTo>
                  <a:cubicBezTo>
                    <a:pt x="7545" y="9677"/>
                    <a:pt x="8045" y="9387"/>
                    <a:pt x="8620" y="8884"/>
                  </a:cubicBezTo>
                  <a:cubicBezTo>
                    <a:pt x="4632" y="5769"/>
                    <a:pt x="2407" y="2341"/>
                    <a:pt x="1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241;p68">
              <a:extLst>
                <a:ext uri="{FF2B5EF4-FFF2-40B4-BE49-F238E27FC236}">
                  <a16:creationId xmlns:a16="http://schemas.microsoft.com/office/drawing/2014/main" xmlns="" id="{298EEE7E-02BA-4E2B-B28A-B0D524238868}"/>
                </a:ext>
              </a:extLst>
            </p:cNvPr>
            <p:cNvSpPr/>
            <p:nvPr/>
          </p:nvSpPr>
          <p:spPr>
            <a:xfrm>
              <a:off x="5968891" y="3435060"/>
              <a:ext cx="138022" cy="156226"/>
            </a:xfrm>
            <a:custGeom>
              <a:avLst/>
              <a:gdLst/>
              <a:ahLst/>
              <a:cxnLst/>
              <a:rect l="l" t="t" r="r" b="b"/>
              <a:pathLst>
                <a:path w="8621" h="9758" fill="none" extrusionOk="0">
                  <a:moveTo>
                    <a:pt x="8620" y="8884"/>
                  </a:moveTo>
                  <a:cubicBezTo>
                    <a:pt x="7961" y="9461"/>
                    <a:pt x="7401" y="9757"/>
                    <a:pt x="7087" y="9658"/>
                  </a:cubicBezTo>
                  <a:cubicBezTo>
                    <a:pt x="5439" y="9147"/>
                    <a:pt x="1" y="2571"/>
                    <a:pt x="330" y="1171"/>
                  </a:cubicBezTo>
                  <a:cubicBezTo>
                    <a:pt x="396" y="907"/>
                    <a:pt x="726" y="478"/>
                    <a:pt x="1237" y="0"/>
                  </a:cubicBezTo>
                  <a:cubicBezTo>
                    <a:pt x="2407" y="2341"/>
                    <a:pt x="4632" y="5769"/>
                    <a:pt x="8620" y="8884"/>
                  </a:cubicBezTo>
                  <a:close/>
                </a:path>
              </a:pathLst>
            </a:custGeom>
            <a:noFill/>
            <a:ln w="10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242;p68">
              <a:extLst>
                <a:ext uri="{FF2B5EF4-FFF2-40B4-BE49-F238E27FC236}">
                  <a16:creationId xmlns:a16="http://schemas.microsoft.com/office/drawing/2014/main" xmlns="" id="{B1656470-50C7-4170-B2A2-A7BBD7B03520}"/>
                </a:ext>
              </a:extLst>
            </p:cNvPr>
            <p:cNvSpPr/>
            <p:nvPr/>
          </p:nvSpPr>
          <p:spPr>
            <a:xfrm>
              <a:off x="5945147" y="3340130"/>
              <a:ext cx="245401" cy="392581"/>
            </a:xfrm>
            <a:custGeom>
              <a:avLst/>
              <a:gdLst/>
              <a:ahLst/>
              <a:cxnLst/>
              <a:rect l="l" t="t" r="r" b="b"/>
              <a:pathLst>
                <a:path w="15328" h="24521" extrusionOk="0">
                  <a:moveTo>
                    <a:pt x="14051" y="0"/>
                  </a:moveTo>
                  <a:cubicBezTo>
                    <a:pt x="12996" y="0"/>
                    <a:pt x="11316" y="392"/>
                    <a:pt x="9131" y="2172"/>
                  </a:cubicBezTo>
                  <a:cubicBezTo>
                    <a:pt x="5241" y="5369"/>
                    <a:pt x="0" y="16741"/>
                    <a:pt x="2439" y="24520"/>
                  </a:cubicBezTo>
                  <a:lnTo>
                    <a:pt x="15328" y="243"/>
                  </a:lnTo>
                  <a:cubicBezTo>
                    <a:pt x="15328" y="243"/>
                    <a:pt x="14883" y="0"/>
                    <a:pt x="14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243;p68">
              <a:extLst>
                <a:ext uri="{FF2B5EF4-FFF2-40B4-BE49-F238E27FC236}">
                  <a16:creationId xmlns:a16="http://schemas.microsoft.com/office/drawing/2014/main" xmlns="" id="{C585B3C7-F085-4A10-A246-1CC169327C70}"/>
                </a:ext>
              </a:extLst>
            </p:cNvPr>
            <p:cNvSpPr/>
            <p:nvPr/>
          </p:nvSpPr>
          <p:spPr>
            <a:xfrm>
              <a:off x="5945147" y="3323959"/>
              <a:ext cx="245401" cy="408751"/>
            </a:xfrm>
            <a:custGeom>
              <a:avLst/>
              <a:gdLst/>
              <a:ahLst/>
              <a:cxnLst/>
              <a:rect l="l" t="t" r="r" b="b"/>
              <a:pathLst>
                <a:path w="15328" h="25531" fill="none" extrusionOk="0">
                  <a:moveTo>
                    <a:pt x="15328" y="1253"/>
                  </a:moveTo>
                  <a:cubicBezTo>
                    <a:pt x="15328" y="1253"/>
                    <a:pt x="13037" y="1"/>
                    <a:pt x="9131" y="3182"/>
                  </a:cubicBezTo>
                  <a:cubicBezTo>
                    <a:pt x="5241" y="6379"/>
                    <a:pt x="0" y="17751"/>
                    <a:pt x="2439" y="25530"/>
                  </a:cubicBezTo>
                  <a:close/>
                </a:path>
              </a:pathLst>
            </a:custGeom>
            <a:noFill/>
            <a:ln w="10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244;p68">
              <a:extLst>
                <a:ext uri="{FF2B5EF4-FFF2-40B4-BE49-F238E27FC236}">
                  <a16:creationId xmlns:a16="http://schemas.microsoft.com/office/drawing/2014/main" xmlns="" id="{098CE00B-D183-461D-AB9E-8E4A23617B6C}"/>
                </a:ext>
              </a:extLst>
            </p:cNvPr>
            <p:cNvSpPr/>
            <p:nvPr/>
          </p:nvSpPr>
          <p:spPr>
            <a:xfrm>
              <a:off x="5948301" y="3326873"/>
              <a:ext cx="514818" cy="549847"/>
            </a:xfrm>
            <a:custGeom>
              <a:avLst/>
              <a:gdLst/>
              <a:ahLst/>
              <a:cxnLst/>
              <a:rect l="l" t="t" r="r" b="b"/>
              <a:pathLst>
                <a:path w="32156" h="34344" extrusionOk="0">
                  <a:moveTo>
                    <a:pt x="17607" y="0"/>
                  </a:moveTo>
                  <a:cubicBezTo>
                    <a:pt x="14938" y="0"/>
                    <a:pt x="12724" y="993"/>
                    <a:pt x="10912" y="2423"/>
                  </a:cubicBezTo>
                  <a:cubicBezTo>
                    <a:pt x="7302" y="5274"/>
                    <a:pt x="5357" y="9872"/>
                    <a:pt x="4797" y="11998"/>
                  </a:cubicBezTo>
                  <a:cubicBezTo>
                    <a:pt x="3923" y="15361"/>
                    <a:pt x="2078" y="21426"/>
                    <a:pt x="1039" y="23997"/>
                  </a:cubicBezTo>
                  <a:cubicBezTo>
                    <a:pt x="1" y="26551"/>
                    <a:pt x="561" y="29040"/>
                    <a:pt x="5835" y="31430"/>
                  </a:cubicBezTo>
                  <a:cubicBezTo>
                    <a:pt x="9152" y="32936"/>
                    <a:pt x="14183" y="34344"/>
                    <a:pt x="18878" y="34344"/>
                  </a:cubicBezTo>
                  <a:cubicBezTo>
                    <a:pt x="19269" y="34344"/>
                    <a:pt x="19657" y="34334"/>
                    <a:pt x="20042" y="34314"/>
                  </a:cubicBezTo>
                  <a:cubicBezTo>
                    <a:pt x="22415" y="34182"/>
                    <a:pt x="24657" y="33654"/>
                    <a:pt x="26470" y="32550"/>
                  </a:cubicBezTo>
                  <a:cubicBezTo>
                    <a:pt x="32156" y="29106"/>
                    <a:pt x="30161" y="26469"/>
                    <a:pt x="29271" y="15921"/>
                  </a:cubicBezTo>
                  <a:cubicBezTo>
                    <a:pt x="28398" y="5357"/>
                    <a:pt x="25151" y="808"/>
                    <a:pt x="18954" y="83"/>
                  </a:cubicBezTo>
                  <a:cubicBezTo>
                    <a:pt x="18493" y="27"/>
                    <a:pt x="18044" y="0"/>
                    <a:pt x="176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245;p68">
              <a:extLst>
                <a:ext uri="{FF2B5EF4-FFF2-40B4-BE49-F238E27FC236}">
                  <a16:creationId xmlns:a16="http://schemas.microsoft.com/office/drawing/2014/main" xmlns="" id="{958C00BB-ACE8-4DC4-8EA3-E87BD7D1B17F}"/>
                </a:ext>
              </a:extLst>
            </p:cNvPr>
            <p:cNvSpPr/>
            <p:nvPr/>
          </p:nvSpPr>
          <p:spPr>
            <a:xfrm>
              <a:off x="6118772" y="3326873"/>
              <a:ext cx="344359" cy="549367"/>
            </a:xfrm>
            <a:custGeom>
              <a:avLst/>
              <a:gdLst/>
              <a:ahLst/>
              <a:cxnLst/>
              <a:rect l="l" t="t" r="r" b="b"/>
              <a:pathLst>
                <a:path w="21509" h="34314" extrusionOk="0">
                  <a:moveTo>
                    <a:pt x="6960" y="0"/>
                  </a:moveTo>
                  <a:cubicBezTo>
                    <a:pt x="4291" y="0"/>
                    <a:pt x="2077" y="993"/>
                    <a:pt x="265" y="2423"/>
                  </a:cubicBezTo>
                  <a:cubicBezTo>
                    <a:pt x="166" y="3544"/>
                    <a:pt x="1" y="4895"/>
                    <a:pt x="742" y="5703"/>
                  </a:cubicBezTo>
                  <a:cubicBezTo>
                    <a:pt x="1081" y="6070"/>
                    <a:pt x="1700" y="6378"/>
                    <a:pt x="2257" y="6378"/>
                  </a:cubicBezTo>
                  <a:cubicBezTo>
                    <a:pt x="2675" y="6378"/>
                    <a:pt x="3059" y="6204"/>
                    <a:pt x="3264" y="5752"/>
                  </a:cubicBezTo>
                  <a:lnTo>
                    <a:pt x="3264" y="5752"/>
                  </a:lnTo>
                  <a:cubicBezTo>
                    <a:pt x="2885" y="6675"/>
                    <a:pt x="3264" y="7878"/>
                    <a:pt x="4121" y="8406"/>
                  </a:cubicBezTo>
                  <a:cubicBezTo>
                    <a:pt x="4452" y="8609"/>
                    <a:pt x="4839" y="8707"/>
                    <a:pt x="5228" y="8707"/>
                  </a:cubicBezTo>
                  <a:cubicBezTo>
                    <a:pt x="5846" y="8707"/>
                    <a:pt x="6469" y="8459"/>
                    <a:pt x="6873" y="7993"/>
                  </a:cubicBezTo>
                  <a:lnTo>
                    <a:pt x="6873" y="7993"/>
                  </a:lnTo>
                  <a:cubicBezTo>
                    <a:pt x="6099" y="11306"/>
                    <a:pt x="5308" y="14602"/>
                    <a:pt x="4533" y="17915"/>
                  </a:cubicBezTo>
                  <a:cubicBezTo>
                    <a:pt x="3874" y="20717"/>
                    <a:pt x="3248" y="23749"/>
                    <a:pt x="4451" y="26370"/>
                  </a:cubicBezTo>
                  <a:cubicBezTo>
                    <a:pt x="5456" y="28545"/>
                    <a:pt x="7599" y="30029"/>
                    <a:pt x="8670" y="32188"/>
                  </a:cubicBezTo>
                  <a:cubicBezTo>
                    <a:pt x="9000" y="32847"/>
                    <a:pt x="9230" y="33572"/>
                    <a:pt x="9395" y="34314"/>
                  </a:cubicBezTo>
                  <a:cubicBezTo>
                    <a:pt x="11768" y="34182"/>
                    <a:pt x="14010" y="33654"/>
                    <a:pt x="15823" y="32550"/>
                  </a:cubicBezTo>
                  <a:cubicBezTo>
                    <a:pt x="21509" y="29106"/>
                    <a:pt x="19514" y="26469"/>
                    <a:pt x="18624" y="15921"/>
                  </a:cubicBezTo>
                  <a:cubicBezTo>
                    <a:pt x="17751" y="5357"/>
                    <a:pt x="14504" y="808"/>
                    <a:pt x="8307" y="83"/>
                  </a:cubicBezTo>
                  <a:cubicBezTo>
                    <a:pt x="7846" y="27"/>
                    <a:pt x="7397" y="0"/>
                    <a:pt x="6960" y="0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246;p68">
              <a:extLst>
                <a:ext uri="{FF2B5EF4-FFF2-40B4-BE49-F238E27FC236}">
                  <a16:creationId xmlns:a16="http://schemas.microsoft.com/office/drawing/2014/main" xmlns="" id="{E17F7FA4-8B35-42F5-8AEC-346D94C04C12}"/>
                </a:ext>
              </a:extLst>
            </p:cNvPr>
            <p:cNvSpPr/>
            <p:nvPr/>
          </p:nvSpPr>
          <p:spPr>
            <a:xfrm>
              <a:off x="5948301" y="3311567"/>
              <a:ext cx="514818" cy="591586"/>
            </a:xfrm>
            <a:custGeom>
              <a:avLst/>
              <a:gdLst/>
              <a:ahLst/>
              <a:cxnLst/>
              <a:rect l="l" t="t" r="r" b="b"/>
              <a:pathLst>
                <a:path w="32156" h="36951" fill="none" extrusionOk="0">
                  <a:moveTo>
                    <a:pt x="18954" y="1039"/>
                  </a:moveTo>
                  <a:cubicBezTo>
                    <a:pt x="25151" y="1764"/>
                    <a:pt x="28398" y="6313"/>
                    <a:pt x="29271" y="16877"/>
                  </a:cubicBezTo>
                  <a:cubicBezTo>
                    <a:pt x="30145" y="27425"/>
                    <a:pt x="32156" y="30062"/>
                    <a:pt x="26470" y="33506"/>
                  </a:cubicBezTo>
                  <a:cubicBezTo>
                    <a:pt x="20800" y="36951"/>
                    <a:pt x="11109" y="34792"/>
                    <a:pt x="5835" y="32386"/>
                  </a:cubicBezTo>
                  <a:cubicBezTo>
                    <a:pt x="561" y="29979"/>
                    <a:pt x="1" y="27507"/>
                    <a:pt x="1039" y="24953"/>
                  </a:cubicBezTo>
                  <a:cubicBezTo>
                    <a:pt x="2078" y="22382"/>
                    <a:pt x="3923" y="16317"/>
                    <a:pt x="4797" y="12954"/>
                  </a:cubicBezTo>
                  <a:cubicBezTo>
                    <a:pt x="5671" y="9592"/>
                    <a:pt x="10071" y="0"/>
                    <a:pt x="18954" y="1039"/>
                  </a:cubicBezTo>
                  <a:close/>
                </a:path>
              </a:pathLst>
            </a:custGeom>
            <a:noFill/>
            <a:ln w="10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247;p68">
              <a:extLst>
                <a:ext uri="{FF2B5EF4-FFF2-40B4-BE49-F238E27FC236}">
                  <a16:creationId xmlns:a16="http://schemas.microsoft.com/office/drawing/2014/main" xmlns="" id="{4B86D6AF-EC46-409E-A575-6FCB8D532A18}"/>
                </a:ext>
              </a:extLst>
            </p:cNvPr>
            <p:cNvSpPr/>
            <p:nvPr/>
          </p:nvSpPr>
          <p:spPr>
            <a:xfrm>
              <a:off x="6135663" y="3302681"/>
              <a:ext cx="204240" cy="126319"/>
            </a:xfrm>
            <a:custGeom>
              <a:avLst/>
              <a:gdLst/>
              <a:ahLst/>
              <a:cxnLst/>
              <a:rect l="l" t="t" r="r" b="b"/>
              <a:pathLst>
                <a:path w="12757" h="7890" extrusionOk="0">
                  <a:moveTo>
                    <a:pt x="7984" y="1"/>
                  </a:moveTo>
                  <a:cubicBezTo>
                    <a:pt x="5771" y="1"/>
                    <a:pt x="3389" y="810"/>
                    <a:pt x="2291" y="1775"/>
                  </a:cubicBezTo>
                  <a:cubicBezTo>
                    <a:pt x="1" y="3786"/>
                    <a:pt x="907" y="6653"/>
                    <a:pt x="907" y="6653"/>
                  </a:cubicBezTo>
                  <a:cubicBezTo>
                    <a:pt x="2390" y="5219"/>
                    <a:pt x="4154" y="4445"/>
                    <a:pt x="4154" y="4445"/>
                  </a:cubicBezTo>
                  <a:cubicBezTo>
                    <a:pt x="4220" y="5747"/>
                    <a:pt x="4352" y="7889"/>
                    <a:pt x="4352" y="7889"/>
                  </a:cubicBezTo>
                  <a:cubicBezTo>
                    <a:pt x="9082" y="7181"/>
                    <a:pt x="11340" y="5384"/>
                    <a:pt x="12230" y="4395"/>
                  </a:cubicBezTo>
                  <a:cubicBezTo>
                    <a:pt x="12592" y="4016"/>
                    <a:pt x="12757" y="3472"/>
                    <a:pt x="12642" y="2962"/>
                  </a:cubicBezTo>
                  <a:cubicBezTo>
                    <a:pt x="12168" y="781"/>
                    <a:pt x="10157" y="1"/>
                    <a:pt x="7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248;p68">
              <a:extLst>
                <a:ext uri="{FF2B5EF4-FFF2-40B4-BE49-F238E27FC236}">
                  <a16:creationId xmlns:a16="http://schemas.microsoft.com/office/drawing/2014/main" xmlns="" id="{4AB7E823-BBD3-4B8D-B94B-5328CD9ECF19}"/>
                </a:ext>
              </a:extLst>
            </p:cNvPr>
            <p:cNvSpPr/>
            <p:nvPr/>
          </p:nvSpPr>
          <p:spPr>
            <a:xfrm>
              <a:off x="6135663" y="3279641"/>
              <a:ext cx="204240" cy="149357"/>
            </a:xfrm>
            <a:custGeom>
              <a:avLst/>
              <a:gdLst/>
              <a:ahLst/>
              <a:cxnLst/>
              <a:rect l="l" t="t" r="r" b="b"/>
              <a:pathLst>
                <a:path w="12757" h="9329" fill="none" extrusionOk="0">
                  <a:moveTo>
                    <a:pt x="907" y="8092"/>
                  </a:moveTo>
                  <a:cubicBezTo>
                    <a:pt x="907" y="8092"/>
                    <a:pt x="1" y="5225"/>
                    <a:pt x="2291" y="3214"/>
                  </a:cubicBezTo>
                  <a:cubicBezTo>
                    <a:pt x="4467" y="1302"/>
                    <a:pt x="11686" y="0"/>
                    <a:pt x="12642" y="4401"/>
                  </a:cubicBezTo>
                  <a:cubicBezTo>
                    <a:pt x="12757" y="4911"/>
                    <a:pt x="12592" y="5455"/>
                    <a:pt x="12230" y="5834"/>
                  </a:cubicBezTo>
                  <a:cubicBezTo>
                    <a:pt x="11340" y="6823"/>
                    <a:pt x="9082" y="8620"/>
                    <a:pt x="4352" y="9328"/>
                  </a:cubicBezTo>
                  <a:cubicBezTo>
                    <a:pt x="4352" y="9328"/>
                    <a:pt x="4220" y="7186"/>
                    <a:pt x="4154" y="5884"/>
                  </a:cubicBezTo>
                  <a:cubicBezTo>
                    <a:pt x="4154" y="5884"/>
                    <a:pt x="2390" y="6658"/>
                    <a:pt x="907" y="8092"/>
                  </a:cubicBezTo>
                  <a:close/>
                </a:path>
              </a:pathLst>
            </a:custGeom>
            <a:noFill/>
            <a:ln w="10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249;p68">
              <a:extLst>
                <a:ext uri="{FF2B5EF4-FFF2-40B4-BE49-F238E27FC236}">
                  <a16:creationId xmlns:a16="http://schemas.microsoft.com/office/drawing/2014/main" xmlns="" id="{66E745CB-5733-478A-A3A2-6FBAF765C99F}"/>
                </a:ext>
              </a:extLst>
            </p:cNvPr>
            <p:cNvSpPr/>
            <p:nvPr/>
          </p:nvSpPr>
          <p:spPr>
            <a:xfrm>
              <a:off x="6233043" y="3343941"/>
              <a:ext cx="244873" cy="587183"/>
            </a:xfrm>
            <a:custGeom>
              <a:avLst/>
              <a:gdLst/>
              <a:ahLst/>
              <a:cxnLst/>
              <a:rect l="l" t="t" r="r" b="b"/>
              <a:pathLst>
                <a:path w="15295" h="36676" extrusionOk="0">
                  <a:moveTo>
                    <a:pt x="10313" y="1"/>
                  </a:moveTo>
                  <a:cubicBezTo>
                    <a:pt x="10118" y="1"/>
                    <a:pt x="9916" y="7"/>
                    <a:pt x="9708" y="22"/>
                  </a:cubicBezTo>
                  <a:cubicBezTo>
                    <a:pt x="6164" y="286"/>
                    <a:pt x="0" y="7307"/>
                    <a:pt x="626" y="17459"/>
                  </a:cubicBezTo>
                  <a:cubicBezTo>
                    <a:pt x="1253" y="27611"/>
                    <a:pt x="6807" y="36231"/>
                    <a:pt x="15295" y="36676"/>
                  </a:cubicBezTo>
                  <a:cubicBezTo>
                    <a:pt x="15295" y="36676"/>
                    <a:pt x="14273" y="31319"/>
                    <a:pt x="13630" y="30611"/>
                  </a:cubicBezTo>
                  <a:cubicBezTo>
                    <a:pt x="12987" y="29919"/>
                    <a:pt x="10021" y="28831"/>
                    <a:pt x="7928" y="24233"/>
                  </a:cubicBezTo>
                  <a:cubicBezTo>
                    <a:pt x="5834" y="19634"/>
                    <a:pt x="6197" y="14393"/>
                    <a:pt x="7928" y="9597"/>
                  </a:cubicBezTo>
                  <a:cubicBezTo>
                    <a:pt x="9675" y="4818"/>
                    <a:pt x="13383" y="2000"/>
                    <a:pt x="14520" y="1818"/>
                  </a:cubicBezTo>
                  <a:cubicBezTo>
                    <a:pt x="14892" y="1756"/>
                    <a:pt x="13440" y="1"/>
                    <a:pt x="10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250;p68">
              <a:extLst>
                <a:ext uri="{FF2B5EF4-FFF2-40B4-BE49-F238E27FC236}">
                  <a16:creationId xmlns:a16="http://schemas.microsoft.com/office/drawing/2014/main" xmlns="" id="{ACA2A128-F06D-4873-A65F-8CB8846D4991}"/>
                </a:ext>
              </a:extLst>
            </p:cNvPr>
            <p:cNvSpPr/>
            <p:nvPr/>
          </p:nvSpPr>
          <p:spPr>
            <a:xfrm>
              <a:off x="6233043" y="3340323"/>
              <a:ext cx="244873" cy="590801"/>
            </a:xfrm>
            <a:custGeom>
              <a:avLst/>
              <a:gdLst/>
              <a:ahLst/>
              <a:cxnLst/>
              <a:rect l="l" t="t" r="r" b="b"/>
              <a:pathLst>
                <a:path w="15295" h="36902" fill="none" extrusionOk="0">
                  <a:moveTo>
                    <a:pt x="14520" y="2044"/>
                  </a:moveTo>
                  <a:cubicBezTo>
                    <a:pt x="14916" y="1978"/>
                    <a:pt x="13251" y="1"/>
                    <a:pt x="9708" y="248"/>
                  </a:cubicBezTo>
                  <a:cubicBezTo>
                    <a:pt x="6164" y="512"/>
                    <a:pt x="0" y="7533"/>
                    <a:pt x="626" y="17685"/>
                  </a:cubicBezTo>
                  <a:cubicBezTo>
                    <a:pt x="1253" y="27837"/>
                    <a:pt x="6807" y="36457"/>
                    <a:pt x="15295" y="36902"/>
                  </a:cubicBezTo>
                  <a:cubicBezTo>
                    <a:pt x="15295" y="36902"/>
                    <a:pt x="14273" y="31545"/>
                    <a:pt x="13630" y="30837"/>
                  </a:cubicBezTo>
                  <a:cubicBezTo>
                    <a:pt x="12987" y="30145"/>
                    <a:pt x="10021" y="29057"/>
                    <a:pt x="7928" y="24459"/>
                  </a:cubicBezTo>
                  <a:cubicBezTo>
                    <a:pt x="5834" y="19860"/>
                    <a:pt x="6197" y="14619"/>
                    <a:pt x="7928" y="9823"/>
                  </a:cubicBezTo>
                  <a:cubicBezTo>
                    <a:pt x="9675" y="5044"/>
                    <a:pt x="13383" y="2226"/>
                    <a:pt x="14520" y="2044"/>
                  </a:cubicBezTo>
                  <a:close/>
                </a:path>
              </a:pathLst>
            </a:custGeom>
            <a:noFill/>
            <a:ln w="10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251;p68">
              <a:extLst>
                <a:ext uri="{FF2B5EF4-FFF2-40B4-BE49-F238E27FC236}">
                  <a16:creationId xmlns:a16="http://schemas.microsoft.com/office/drawing/2014/main" xmlns="" id="{3DD17C1B-FAEE-4203-BEF5-158611358A6E}"/>
                </a:ext>
              </a:extLst>
            </p:cNvPr>
            <p:cNvSpPr/>
            <p:nvPr/>
          </p:nvSpPr>
          <p:spPr>
            <a:xfrm>
              <a:off x="6198475" y="3444555"/>
              <a:ext cx="455180" cy="348890"/>
            </a:xfrm>
            <a:custGeom>
              <a:avLst/>
              <a:gdLst/>
              <a:ahLst/>
              <a:cxnLst/>
              <a:rect l="l" t="t" r="r" b="b"/>
              <a:pathLst>
                <a:path w="28431" h="21792" extrusionOk="0">
                  <a:moveTo>
                    <a:pt x="19876" y="1"/>
                  </a:moveTo>
                  <a:cubicBezTo>
                    <a:pt x="17965" y="1847"/>
                    <a:pt x="14718" y="7335"/>
                    <a:pt x="14718" y="7335"/>
                  </a:cubicBezTo>
                  <a:cubicBezTo>
                    <a:pt x="15113" y="7813"/>
                    <a:pt x="15575" y="8620"/>
                    <a:pt x="15970" y="9378"/>
                  </a:cubicBezTo>
                  <a:cubicBezTo>
                    <a:pt x="16514" y="10433"/>
                    <a:pt x="16943" y="11422"/>
                    <a:pt x="16943" y="11422"/>
                  </a:cubicBezTo>
                  <a:cubicBezTo>
                    <a:pt x="14763" y="10946"/>
                    <a:pt x="12393" y="10889"/>
                    <a:pt x="11381" y="10889"/>
                  </a:cubicBezTo>
                  <a:cubicBezTo>
                    <a:pt x="11062" y="10889"/>
                    <a:pt x="10878" y="10895"/>
                    <a:pt x="10878" y="10895"/>
                  </a:cubicBezTo>
                  <a:cubicBezTo>
                    <a:pt x="9724" y="9659"/>
                    <a:pt x="8752" y="9313"/>
                    <a:pt x="8752" y="9313"/>
                  </a:cubicBezTo>
                  <a:cubicBezTo>
                    <a:pt x="8752" y="10285"/>
                    <a:pt x="8752" y="10895"/>
                    <a:pt x="8752" y="10895"/>
                  </a:cubicBezTo>
                  <a:cubicBezTo>
                    <a:pt x="8752" y="10895"/>
                    <a:pt x="7301" y="10334"/>
                    <a:pt x="5818" y="10334"/>
                  </a:cubicBezTo>
                  <a:cubicBezTo>
                    <a:pt x="4335" y="10334"/>
                    <a:pt x="2785" y="11175"/>
                    <a:pt x="2785" y="11175"/>
                  </a:cubicBezTo>
                  <a:lnTo>
                    <a:pt x="2785" y="10334"/>
                  </a:lnTo>
                  <a:cubicBezTo>
                    <a:pt x="495" y="11356"/>
                    <a:pt x="1516" y="13664"/>
                    <a:pt x="1516" y="13664"/>
                  </a:cubicBezTo>
                  <a:cubicBezTo>
                    <a:pt x="0" y="15328"/>
                    <a:pt x="1516" y="16861"/>
                    <a:pt x="1516" y="16861"/>
                  </a:cubicBezTo>
                  <a:cubicBezTo>
                    <a:pt x="775" y="18130"/>
                    <a:pt x="2060" y="18954"/>
                    <a:pt x="2060" y="18954"/>
                  </a:cubicBezTo>
                  <a:cubicBezTo>
                    <a:pt x="2513" y="20099"/>
                    <a:pt x="3793" y="20426"/>
                    <a:pt x="5180" y="20426"/>
                  </a:cubicBezTo>
                  <a:cubicBezTo>
                    <a:pt x="7017" y="20426"/>
                    <a:pt x="9040" y="19854"/>
                    <a:pt x="9578" y="19854"/>
                  </a:cubicBezTo>
                  <a:cubicBezTo>
                    <a:pt x="9610" y="19854"/>
                    <a:pt x="9637" y="19856"/>
                    <a:pt x="9658" y="19860"/>
                  </a:cubicBezTo>
                  <a:cubicBezTo>
                    <a:pt x="9773" y="19877"/>
                    <a:pt x="10070" y="19976"/>
                    <a:pt x="10482" y="20124"/>
                  </a:cubicBezTo>
                  <a:cubicBezTo>
                    <a:pt x="12004" y="20673"/>
                    <a:pt x="15260" y="21791"/>
                    <a:pt x="18589" y="21791"/>
                  </a:cubicBezTo>
                  <a:cubicBezTo>
                    <a:pt x="19261" y="21791"/>
                    <a:pt x="19937" y="21746"/>
                    <a:pt x="20602" y="21640"/>
                  </a:cubicBezTo>
                  <a:cubicBezTo>
                    <a:pt x="25480" y="20882"/>
                    <a:pt x="28430" y="17932"/>
                    <a:pt x="26518" y="10977"/>
                  </a:cubicBezTo>
                  <a:cubicBezTo>
                    <a:pt x="24606" y="4022"/>
                    <a:pt x="19876" y="1"/>
                    <a:pt x="19876" y="1"/>
                  </a:cubicBez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252;p68">
              <a:extLst>
                <a:ext uri="{FF2B5EF4-FFF2-40B4-BE49-F238E27FC236}">
                  <a16:creationId xmlns:a16="http://schemas.microsoft.com/office/drawing/2014/main" xmlns="" id="{A1EF1743-9E0E-4379-85EE-B5774E62C771}"/>
                </a:ext>
              </a:extLst>
            </p:cNvPr>
            <p:cNvSpPr/>
            <p:nvPr/>
          </p:nvSpPr>
          <p:spPr>
            <a:xfrm>
              <a:off x="6366304" y="3444555"/>
              <a:ext cx="287363" cy="348890"/>
            </a:xfrm>
            <a:custGeom>
              <a:avLst/>
              <a:gdLst/>
              <a:ahLst/>
              <a:cxnLst/>
              <a:rect l="l" t="t" r="r" b="b"/>
              <a:pathLst>
                <a:path w="17949" h="21792" extrusionOk="0">
                  <a:moveTo>
                    <a:pt x="9394" y="1"/>
                  </a:moveTo>
                  <a:cubicBezTo>
                    <a:pt x="7483" y="1847"/>
                    <a:pt x="4236" y="7335"/>
                    <a:pt x="4236" y="7335"/>
                  </a:cubicBezTo>
                  <a:cubicBezTo>
                    <a:pt x="4631" y="7813"/>
                    <a:pt x="5093" y="8620"/>
                    <a:pt x="5488" y="9378"/>
                  </a:cubicBezTo>
                  <a:cubicBezTo>
                    <a:pt x="6527" y="8752"/>
                    <a:pt x="7565" y="8011"/>
                    <a:pt x="8768" y="8011"/>
                  </a:cubicBezTo>
                  <a:cubicBezTo>
                    <a:pt x="10532" y="8011"/>
                    <a:pt x="11883" y="9708"/>
                    <a:pt x="12295" y="11422"/>
                  </a:cubicBezTo>
                  <a:cubicBezTo>
                    <a:pt x="13218" y="15196"/>
                    <a:pt x="10350" y="19448"/>
                    <a:pt x="6494" y="20025"/>
                  </a:cubicBezTo>
                  <a:cubicBezTo>
                    <a:pt x="6035" y="20093"/>
                    <a:pt x="5567" y="20117"/>
                    <a:pt x="5094" y="20117"/>
                  </a:cubicBezTo>
                  <a:cubicBezTo>
                    <a:pt x="3956" y="20117"/>
                    <a:pt x="2790" y="19978"/>
                    <a:pt x="1672" y="19978"/>
                  </a:cubicBezTo>
                  <a:cubicBezTo>
                    <a:pt x="1099" y="19978"/>
                    <a:pt x="539" y="20015"/>
                    <a:pt x="0" y="20124"/>
                  </a:cubicBezTo>
                  <a:cubicBezTo>
                    <a:pt x="1522" y="20673"/>
                    <a:pt x="4778" y="21791"/>
                    <a:pt x="8107" y="21791"/>
                  </a:cubicBezTo>
                  <a:cubicBezTo>
                    <a:pt x="8779" y="21791"/>
                    <a:pt x="9455" y="21746"/>
                    <a:pt x="10120" y="21640"/>
                  </a:cubicBezTo>
                  <a:cubicBezTo>
                    <a:pt x="14998" y="20882"/>
                    <a:pt x="17948" y="17932"/>
                    <a:pt x="16036" y="10977"/>
                  </a:cubicBezTo>
                  <a:cubicBezTo>
                    <a:pt x="14124" y="4022"/>
                    <a:pt x="9394" y="1"/>
                    <a:pt x="9394" y="1"/>
                  </a:cubicBezTo>
                  <a:close/>
                </a:path>
              </a:pathLst>
            </a:custGeom>
            <a:solidFill>
              <a:srgbClr val="990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253;p68">
              <a:extLst>
                <a:ext uri="{FF2B5EF4-FFF2-40B4-BE49-F238E27FC236}">
                  <a16:creationId xmlns:a16="http://schemas.microsoft.com/office/drawing/2014/main" xmlns="" id="{91626FA5-F1D0-47F8-9614-1EAA1E955282}"/>
                </a:ext>
              </a:extLst>
            </p:cNvPr>
            <p:cNvSpPr/>
            <p:nvPr/>
          </p:nvSpPr>
          <p:spPr>
            <a:xfrm>
              <a:off x="6198475" y="3444555"/>
              <a:ext cx="455180" cy="358864"/>
            </a:xfrm>
            <a:custGeom>
              <a:avLst/>
              <a:gdLst/>
              <a:ahLst/>
              <a:cxnLst/>
              <a:rect l="l" t="t" r="r" b="b"/>
              <a:pathLst>
                <a:path w="28431" h="22415" fill="none" extrusionOk="0">
                  <a:moveTo>
                    <a:pt x="19876" y="1"/>
                  </a:moveTo>
                  <a:cubicBezTo>
                    <a:pt x="19876" y="1"/>
                    <a:pt x="24606" y="4022"/>
                    <a:pt x="26518" y="10977"/>
                  </a:cubicBezTo>
                  <a:cubicBezTo>
                    <a:pt x="28430" y="17932"/>
                    <a:pt x="25480" y="20882"/>
                    <a:pt x="20602" y="21640"/>
                  </a:cubicBezTo>
                  <a:cubicBezTo>
                    <a:pt x="15723" y="22415"/>
                    <a:pt x="10301" y="19976"/>
                    <a:pt x="9658" y="19860"/>
                  </a:cubicBezTo>
                  <a:cubicBezTo>
                    <a:pt x="9015" y="19729"/>
                    <a:pt x="3148" y="21706"/>
                    <a:pt x="2060" y="18954"/>
                  </a:cubicBezTo>
                  <a:cubicBezTo>
                    <a:pt x="2060" y="18954"/>
                    <a:pt x="775" y="18130"/>
                    <a:pt x="1516" y="16861"/>
                  </a:cubicBezTo>
                  <a:cubicBezTo>
                    <a:pt x="1516" y="16861"/>
                    <a:pt x="0" y="15328"/>
                    <a:pt x="1516" y="13664"/>
                  </a:cubicBezTo>
                  <a:cubicBezTo>
                    <a:pt x="1516" y="13664"/>
                    <a:pt x="495" y="11356"/>
                    <a:pt x="2785" y="10334"/>
                  </a:cubicBezTo>
                  <a:lnTo>
                    <a:pt x="2785" y="11175"/>
                  </a:lnTo>
                  <a:cubicBezTo>
                    <a:pt x="2785" y="11175"/>
                    <a:pt x="4335" y="10334"/>
                    <a:pt x="5818" y="10334"/>
                  </a:cubicBezTo>
                  <a:cubicBezTo>
                    <a:pt x="7301" y="10334"/>
                    <a:pt x="8752" y="10895"/>
                    <a:pt x="8752" y="10895"/>
                  </a:cubicBezTo>
                  <a:cubicBezTo>
                    <a:pt x="8752" y="10895"/>
                    <a:pt x="8752" y="10285"/>
                    <a:pt x="8752" y="9313"/>
                  </a:cubicBezTo>
                  <a:cubicBezTo>
                    <a:pt x="8752" y="9313"/>
                    <a:pt x="9724" y="9659"/>
                    <a:pt x="10878" y="10895"/>
                  </a:cubicBezTo>
                  <a:cubicBezTo>
                    <a:pt x="10878" y="10895"/>
                    <a:pt x="14075" y="10796"/>
                    <a:pt x="16943" y="11422"/>
                  </a:cubicBezTo>
                  <a:cubicBezTo>
                    <a:pt x="16943" y="11422"/>
                    <a:pt x="15674" y="8488"/>
                    <a:pt x="14718" y="7335"/>
                  </a:cubicBezTo>
                  <a:cubicBezTo>
                    <a:pt x="14718" y="7335"/>
                    <a:pt x="17965" y="1847"/>
                    <a:pt x="19876" y="1"/>
                  </a:cubicBezTo>
                  <a:close/>
                </a:path>
              </a:pathLst>
            </a:custGeom>
            <a:noFill/>
            <a:ln w="13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254;p68">
              <a:extLst>
                <a:ext uri="{FF2B5EF4-FFF2-40B4-BE49-F238E27FC236}">
                  <a16:creationId xmlns:a16="http://schemas.microsoft.com/office/drawing/2014/main" xmlns="" id="{0D15D403-B303-4D35-B60A-211703765BE0}"/>
                </a:ext>
              </a:extLst>
            </p:cNvPr>
            <p:cNvSpPr/>
            <p:nvPr/>
          </p:nvSpPr>
          <p:spPr>
            <a:xfrm>
              <a:off x="6469736" y="3627433"/>
              <a:ext cx="76544" cy="23487"/>
            </a:xfrm>
            <a:custGeom>
              <a:avLst/>
              <a:gdLst/>
              <a:ahLst/>
              <a:cxnLst/>
              <a:rect l="l" t="t" r="r" b="b"/>
              <a:pathLst>
                <a:path w="4781" h="1467" fill="none" extrusionOk="0">
                  <a:moveTo>
                    <a:pt x="1" y="0"/>
                  </a:moveTo>
                  <a:cubicBezTo>
                    <a:pt x="2292" y="132"/>
                    <a:pt x="4780" y="1467"/>
                    <a:pt x="4780" y="1467"/>
                  </a:cubicBezTo>
                </a:path>
              </a:pathLst>
            </a:custGeom>
            <a:noFill/>
            <a:ln w="13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255;p68">
              <a:extLst>
                <a:ext uri="{FF2B5EF4-FFF2-40B4-BE49-F238E27FC236}">
                  <a16:creationId xmlns:a16="http://schemas.microsoft.com/office/drawing/2014/main" xmlns="" id="{DFB07E43-C512-4156-AE8D-D77BB5C0A44B}"/>
                </a:ext>
              </a:extLst>
            </p:cNvPr>
            <p:cNvSpPr/>
            <p:nvPr/>
          </p:nvSpPr>
          <p:spPr>
            <a:xfrm>
              <a:off x="6328293" y="3354268"/>
              <a:ext cx="239606" cy="224076"/>
            </a:xfrm>
            <a:custGeom>
              <a:avLst/>
              <a:gdLst/>
              <a:ahLst/>
              <a:cxnLst/>
              <a:rect l="l" t="t" r="r" b="b"/>
              <a:pathLst>
                <a:path w="14966" h="13996" extrusionOk="0">
                  <a:moveTo>
                    <a:pt x="6100" y="1"/>
                  </a:moveTo>
                  <a:cubicBezTo>
                    <a:pt x="5691" y="1"/>
                    <a:pt x="5298" y="64"/>
                    <a:pt x="4929" y="201"/>
                  </a:cubicBezTo>
                  <a:cubicBezTo>
                    <a:pt x="3973" y="547"/>
                    <a:pt x="3231" y="1009"/>
                    <a:pt x="2638" y="1519"/>
                  </a:cubicBezTo>
                  <a:cubicBezTo>
                    <a:pt x="1" y="3843"/>
                    <a:pt x="677" y="7584"/>
                    <a:pt x="2094" y="10370"/>
                  </a:cubicBezTo>
                  <a:cubicBezTo>
                    <a:pt x="2671" y="11491"/>
                    <a:pt x="3379" y="12463"/>
                    <a:pt x="4039" y="13106"/>
                  </a:cubicBezTo>
                  <a:cubicBezTo>
                    <a:pt x="4594" y="13661"/>
                    <a:pt x="5110" y="13996"/>
                    <a:pt x="5496" y="13996"/>
                  </a:cubicBezTo>
                  <a:cubicBezTo>
                    <a:pt x="5545" y="13996"/>
                    <a:pt x="5592" y="13990"/>
                    <a:pt x="5637" y="13979"/>
                  </a:cubicBezTo>
                  <a:cubicBezTo>
                    <a:pt x="6626" y="13732"/>
                    <a:pt x="8818" y="12479"/>
                    <a:pt x="10812" y="11046"/>
                  </a:cubicBezTo>
                  <a:cubicBezTo>
                    <a:pt x="13004" y="9447"/>
                    <a:pt x="14966" y="7617"/>
                    <a:pt x="14817" y="6612"/>
                  </a:cubicBezTo>
                  <a:cubicBezTo>
                    <a:pt x="14751" y="6282"/>
                    <a:pt x="14537" y="5854"/>
                    <a:pt x="14208" y="5360"/>
                  </a:cubicBezTo>
                  <a:cubicBezTo>
                    <a:pt x="13581" y="4420"/>
                    <a:pt x="12510" y="3283"/>
                    <a:pt x="11257" y="2294"/>
                  </a:cubicBezTo>
                  <a:cubicBezTo>
                    <a:pt x="9659" y="1026"/>
                    <a:pt x="7753" y="1"/>
                    <a:pt x="6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256;p68">
              <a:extLst>
                <a:ext uri="{FF2B5EF4-FFF2-40B4-BE49-F238E27FC236}">
                  <a16:creationId xmlns:a16="http://schemas.microsoft.com/office/drawing/2014/main" xmlns="" id="{14DFDBEA-6ADD-43CB-93B3-E196511615CB}"/>
                </a:ext>
              </a:extLst>
            </p:cNvPr>
            <p:cNvSpPr/>
            <p:nvPr/>
          </p:nvSpPr>
          <p:spPr>
            <a:xfrm>
              <a:off x="6370515" y="3354268"/>
              <a:ext cx="197387" cy="176846"/>
            </a:xfrm>
            <a:custGeom>
              <a:avLst/>
              <a:gdLst/>
              <a:ahLst/>
              <a:cxnLst/>
              <a:rect l="l" t="t" r="r" b="b"/>
              <a:pathLst>
                <a:path w="12329" h="11046" extrusionOk="0">
                  <a:moveTo>
                    <a:pt x="3463" y="1"/>
                  </a:moveTo>
                  <a:cubicBezTo>
                    <a:pt x="3054" y="1"/>
                    <a:pt x="2661" y="64"/>
                    <a:pt x="2292" y="201"/>
                  </a:cubicBezTo>
                  <a:cubicBezTo>
                    <a:pt x="1336" y="547"/>
                    <a:pt x="594" y="1009"/>
                    <a:pt x="1" y="1519"/>
                  </a:cubicBezTo>
                  <a:cubicBezTo>
                    <a:pt x="3742" y="3332"/>
                    <a:pt x="6791" y="7436"/>
                    <a:pt x="8175" y="11046"/>
                  </a:cubicBezTo>
                  <a:cubicBezTo>
                    <a:pt x="10367" y="9447"/>
                    <a:pt x="12329" y="7617"/>
                    <a:pt x="12180" y="6612"/>
                  </a:cubicBezTo>
                  <a:cubicBezTo>
                    <a:pt x="12114" y="6282"/>
                    <a:pt x="11900" y="5854"/>
                    <a:pt x="11571" y="5360"/>
                  </a:cubicBezTo>
                  <a:cubicBezTo>
                    <a:pt x="10944" y="4420"/>
                    <a:pt x="9873" y="3283"/>
                    <a:pt x="8620" y="2294"/>
                  </a:cubicBezTo>
                  <a:cubicBezTo>
                    <a:pt x="7022" y="1026"/>
                    <a:pt x="5116" y="1"/>
                    <a:pt x="3463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257;p68">
              <a:extLst>
                <a:ext uri="{FF2B5EF4-FFF2-40B4-BE49-F238E27FC236}">
                  <a16:creationId xmlns:a16="http://schemas.microsoft.com/office/drawing/2014/main" xmlns="" id="{A121EC71-92A5-4247-84AF-004D24E5CB24}"/>
                </a:ext>
              </a:extLst>
            </p:cNvPr>
            <p:cNvSpPr/>
            <p:nvPr/>
          </p:nvSpPr>
          <p:spPr>
            <a:xfrm>
              <a:off x="6296639" y="3339538"/>
              <a:ext cx="273643" cy="240134"/>
            </a:xfrm>
            <a:custGeom>
              <a:avLst/>
              <a:gdLst/>
              <a:ahLst/>
              <a:cxnLst/>
              <a:rect l="l" t="t" r="r" b="b"/>
              <a:pathLst>
                <a:path w="17092" h="14999" fill="none" extrusionOk="0">
                  <a:moveTo>
                    <a:pt x="7614" y="14899"/>
                  </a:moveTo>
                  <a:cubicBezTo>
                    <a:pt x="7219" y="14998"/>
                    <a:pt x="6642" y="14652"/>
                    <a:pt x="6016" y="14026"/>
                  </a:cubicBezTo>
                  <a:cubicBezTo>
                    <a:pt x="3379" y="11405"/>
                    <a:pt x="0" y="3676"/>
                    <a:pt x="6906" y="1121"/>
                  </a:cubicBezTo>
                  <a:cubicBezTo>
                    <a:pt x="9922" y="0"/>
                    <a:pt x="14536" y="3840"/>
                    <a:pt x="16185" y="6280"/>
                  </a:cubicBezTo>
                  <a:cubicBezTo>
                    <a:pt x="16514" y="6774"/>
                    <a:pt x="16728" y="7202"/>
                    <a:pt x="16794" y="7532"/>
                  </a:cubicBezTo>
                  <a:cubicBezTo>
                    <a:pt x="17091" y="9444"/>
                    <a:pt x="9675" y="14372"/>
                    <a:pt x="7614" y="14899"/>
                  </a:cubicBezTo>
                  <a:close/>
                </a:path>
              </a:pathLst>
            </a:custGeom>
            <a:noFill/>
            <a:ln w="10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258;p68">
              <a:extLst>
                <a:ext uri="{FF2B5EF4-FFF2-40B4-BE49-F238E27FC236}">
                  <a16:creationId xmlns:a16="http://schemas.microsoft.com/office/drawing/2014/main" xmlns="" id="{205FF0BD-ED44-4E3F-A0F3-6DB8DD5B40F2}"/>
                </a:ext>
              </a:extLst>
            </p:cNvPr>
            <p:cNvSpPr/>
            <p:nvPr/>
          </p:nvSpPr>
          <p:spPr>
            <a:xfrm>
              <a:off x="6392946" y="3440071"/>
              <a:ext cx="177343" cy="138278"/>
            </a:xfrm>
            <a:custGeom>
              <a:avLst/>
              <a:gdLst/>
              <a:ahLst/>
              <a:cxnLst/>
              <a:rect l="l" t="t" r="r" b="b"/>
              <a:pathLst>
                <a:path w="11077" h="8637" extrusionOk="0">
                  <a:moveTo>
                    <a:pt x="10170" y="1"/>
                  </a:moveTo>
                  <a:cubicBezTo>
                    <a:pt x="8769" y="1616"/>
                    <a:pt x="5753" y="4516"/>
                    <a:pt x="1" y="7747"/>
                  </a:cubicBezTo>
                  <a:cubicBezTo>
                    <a:pt x="556" y="8302"/>
                    <a:pt x="1072" y="8637"/>
                    <a:pt x="1458" y="8637"/>
                  </a:cubicBezTo>
                  <a:cubicBezTo>
                    <a:pt x="1507" y="8637"/>
                    <a:pt x="1554" y="8631"/>
                    <a:pt x="1599" y="8620"/>
                  </a:cubicBezTo>
                  <a:cubicBezTo>
                    <a:pt x="3660" y="8093"/>
                    <a:pt x="11076" y="3165"/>
                    <a:pt x="10779" y="1253"/>
                  </a:cubicBezTo>
                  <a:cubicBezTo>
                    <a:pt x="10713" y="923"/>
                    <a:pt x="10499" y="495"/>
                    <a:pt x="10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259;p68">
              <a:extLst>
                <a:ext uri="{FF2B5EF4-FFF2-40B4-BE49-F238E27FC236}">
                  <a16:creationId xmlns:a16="http://schemas.microsoft.com/office/drawing/2014/main" xmlns="" id="{C231C243-1B04-44B0-93E1-F68EBDF171AB}"/>
                </a:ext>
              </a:extLst>
            </p:cNvPr>
            <p:cNvSpPr/>
            <p:nvPr/>
          </p:nvSpPr>
          <p:spPr>
            <a:xfrm>
              <a:off x="6392946" y="3440071"/>
              <a:ext cx="177343" cy="139607"/>
            </a:xfrm>
            <a:custGeom>
              <a:avLst/>
              <a:gdLst/>
              <a:ahLst/>
              <a:cxnLst/>
              <a:rect l="l" t="t" r="r" b="b"/>
              <a:pathLst>
                <a:path w="11077" h="8720" fill="none" extrusionOk="0">
                  <a:moveTo>
                    <a:pt x="1599" y="8620"/>
                  </a:moveTo>
                  <a:cubicBezTo>
                    <a:pt x="1204" y="8719"/>
                    <a:pt x="627" y="8373"/>
                    <a:pt x="1" y="7747"/>
                  </a:cubicBezTo>
                  <a:cubicBezTo>
                    <a:pt x="5753" y="4516"/>
                    <a:pt x="8769" y="1616"/>
                    <a:pt x="10170" y="1"/>
                  </a:cubicBezTo>
                  <a:cubicBezTo>
                    <a:pt x="10499" y="495"/>
                    <a:pt x="10713" y="923"/>
                    <a:pt x="10779" y="1253"/>
                  </a:cubicBezTo>
                  <a:cubicBezTo>
                    <a:pt x="11076" y="3165"/>
                    <a:pt x="3660" y="8093"/>
                    <a:pt x="1599" y="8620"/>
                  </a:cubicBezTo>
                  <a:close/>
                </a:path>
              </a:pathLst>
            </a:custGeom>
            <a:noFill/>
            <a:ln w="10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260;p68">
              <a:extLst>
                <a:ext uri="{FF2B5EF4-FFF2-40B4-BE49-F238E27FC236}">
                  <a16:creationId xmlns:a16="http://schemas.microsoft.com/office/drawing/2014/main" xmlns="" id="{33FA8FF8-9389-4104-B418-7E660033F566}"/>
                </a:ext>
              </a:extLst>
            </p:cNvPr>
            <p:cNvSpPr/>
            <p:nvPr/>
          </p:nvSpPr>
          <p:spPr>
            <a:xfrm>
              <a:off x="5745648" y="2458705"/>
              <a:ext cx="955989" cy="901683"/>
            </a:xfrm>
            <a:custGeom>
              <a:avLst/>
              <a:gdLst/>
              <a:ahLst/>
              <a:cxnLst/>
              <a:rect l="l" t="t" r="r" b="b"/>
              <a:pathLst>
                <a:path w="59712" h="56320" extrusionOk="0">
                  <a:moveTo>
                    <a:pt x="19217" y="1"/>
                  </a:moveTo>
                  <a:cubicBezTo>
                    <a:pt x="13021" y="1319"/>
                    <a:pt x="7961" y="6000"/>
                    <a:pt x="5373" y="10169"/>
                  </a:cubicBezTo>
                  <a:cubicBezTo>
                    <a:pt x="4220" y="12015"/>
                    <a:pt x="3560" y="13779"/>
                    <a:pt x="3511" y="15081"/>
                  </a:cubicBezTo>
                  <a:cubicBezTo>
                    <a:pt x="3346" y="19333"/>
                    <a:pt x="2357" y="23354"/>
                    <a:pt x="1187" y="28562"/>
                  </a:cubicBezTo>
                  <a:cubicBezTo>
                    <a:pt x="0" y="33770"/>
                    <a:pt x="3132" y="44071"/>
                    <a:pt x="10169" y="46774"/>
                  </a:cubicBezTo>
                  <a:cubicBezTo>
                    <a:pt x="17866" y="49724"/>
                    <a:pt x="27343" y="49839"/>
                    <a:pt x="27952" y="50466"/>
                  </a:cubicBezTo>
                  <a:cubicBezTo>
                    <a:pt x="29551" y="52130"/>
                    <a:pt x="27722" y="55113"/>
                    <a:pt x="28562" y="56036"/>
                  </a:cubicBezTo>
                  <a:cubicBezTo>
                    <a:pt x="28628" y="56102"/>
                    <a:pt x="28694" y="56151"/>
                    <a:pt x="28777" y="56201"/>
                  </a:cubicBezTo>
                  <a:cubicBezTo>
                    <a:pt x="28948" y="56284"/>
                    <a:pt x="29173" y="56320"/>
                    <a:pt x="29435" y="56320"/>
                  </a:cubicBezTo>
                  <a:cubicBezTo>
                    <a:pt x="30531" y="56320"/>
                    <a:pt x="32276" y="55688"/>
                    <a:pt x="33474" y="55196"/>
                  </a:cubicBezTo>
                  <a:cubicBezTo>
                    <a:pt x="34265" y="54866"/>
                    <a:pt x="34809" y="54108"/>
                    <a:pt x="34891" y="53251"/>
                  </a:cubicBezTo>
                  <a:cubicBezTo>
                    <a:pt x="35072" y="51141"/>
                    <a:pt x="35303" y="49394"/>
                    <a:pt x="35303" y="49394"/>
                  </a:cubicBezTo>
                  <a:cubicBezTo>
                    <a:pt x="48076" y="47268"/>
                    <a:pt x="49625" y="37017"/>
                    <a:pt x="49625" y="37017"/>
                  </a:cubicBezTo>
                  <a:cubicBezTo>
                    <a:pt x="49625" y="37017"/>
                    <a:pt x="50859" y="38503"/>
                    <a:pt x="52872" y="38503"/>
                  </a:cubicBezTo>
                  <a:cubicBezTo>
                    <a:pt x="53679" y="38503"/>
                    <a:pt x="54612" y="38264"/>
                    <a:pt x="55641" y="37594"/>
                  </a:cubicBezTo>
                  <a:cubicBezTo>
                    <a:pt x="59217" y="35270"/>
                    <a:pt x="59712" y="28842"/>
                    <a:pt x="56547" y="27145"/>
                  </a:cubicBezTo>
                  <a:cubicBezTo>
                    <a:pt x="55828" y="26759"/>
                    <a:pt x="55147" y="26610"/>
                    <a:pt x="54524" y="26610"/>
                  </a:cubicBezTo>
                  <a:cubicBezTo>
                    <a:pt x="52406" y="26610"/>
                    <a:pt x="50960" y="28331"/>
                    <a:pt x="50960" y="28331"/>
                  </a:cubicBezTo>
                  <a:cubicBezTo>
                    <a:pt x="50686" y="28446"/>
                    <a:pt x="50421" y="28501"/>
                    <a:pt x="50161" y="28501"/>
                  </a:cubicBezTo>
                  <a:cubicBezTo>
                    <a:pt x="46582" y="28501"/>
                    <a:pt x="44010" y="18180"/>
                    <a:pt x="32040" y="13647"/>
                  </a:cubicBezTo>
                  <a:cubicBezTo>
                    <a:pt x="19250" y="8834"/>
                    <a:pt x="19217" y="83"/>
                    <a:pt x="19217" y="1"/>
                  </a:cubicBez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3261;p68">
              <a:extLst>
                <a:ext uri="{FF2B5EF4-FFF2-40B4-BE49-F238E27FC236}">
                  <a16:creationId xmlns:a16="http://schemas.microsoft.com/office/drawing/2014/main" xmlns="" id="{6FCD453D-2BF1-4856-AF52-95A97DC0771D}"/>
                </a:ext>
              </a:extLst>
            </p:cNvPr>
            <p:cNvSpPr/>
            <p:nvPr/>
          </p:nvSpPr>
          <p:spPr>
            <a:xfrm>
              <a:off x="5831676" y="2458705"/>
              <a:ext cx="869967" cy="901683"/>
            </a:xfrm>
            <a:custGeom>
              <a:avLst/>
              <a:gdLst/>
              <a:ahLst/>
              <a:cxnLst/>
              <a:rect l="l" t="t" r="r" b="b"/>
              <a:pathLst>
                <a:path w="54339" h="56320" extrusionOk="0">
                  <a:moveTo>
                    <a:pt x="13844" y="1"/>
                  </a:moveTo>
                  <a:cubicBezTo>
                    <a:pt x="7648" y="1319"/>
                    <a:pt x="2588" y="6000"/>
                    <a:pt x="0" y="10169"/>
                  </a:cubicBezTo>
                  <a:cubicBezTo>
                    <a:pt x="1948" y="8168"/>
                    <a:pt x="5637" y="5578"/>
                    <a:pt x="8501" y="5578"/>
                  </a:cubicBezTo>
                  <a:cubicBezTo>
                    <a:pt x="9128" y="5578"/>
                    <a:pt x="9715" y="5702"/>
                    <a:pt x="10235" y="5983"/>
                  </a:cubicBezTo>
                  <a:cubicBezTo>
                    <a:pt x="12328" y="7087"/>
                    <a:pt x="14108" y="9658"/>
                    <a:pt x="15608" y="11471"/>
                  </a:cubicBezTo>
                  <a:cubicBezTo>
                    <a:pt x="19432" y="16152"/>
                    <a:pt x="25348" y="19547"/>
                    <a:pt x="30655" y="22431"/>
                  </a:cubicBezTo>
                  <a:cubicBezTo>
                    <a:pt x="35962" y="25332"/>
                    <a:pt x="39473" y="30556"/>
                    <a:pt x="39473" y="36605"/>
                  </a:cubicBezTo>
                  <a:cubicBezTo>
                    <a:pt x="39473" y="40956"/>
                    <a:pt x="36325" y="45126"/>
                    <a:pt x="32122" y="46312"/>
                  </a:cubicBezTo>
                  <a:cubicBezTo>
                    <a:pt x="29930" y="46922"/>
                    <a:pt x="27128" y="47120"/>
                    <a:pt x="26271" y="49213"/>
                  </a:cubicBezTo>
                  <a:cubicBezTo>
                    <a:pt x="25645" y="50762"/>
                    <a:pt x="26502" y="52657"/>
                    <a:pt x="25760" y="54141"/>
                  </a:cubicBezTo>
                  <a:cubicBezTo>
                    <a:pt x="25249" y="55130"/>
                    <a:pt x="24261" y="55591"/>
                    <a:pt x="23189" y="56036"/>
                  </a:cubicBezTo>
                  <a:cubicBezTo>
                    <a:pt x="23255" y="56102"/>
                    <a:pt x="23321" y="56151"/>
                    <a:pt x="23404" y="56201"/>
                  </a:cubicBezTo>
                  <a:cubicBezTo>
                    <a:pt x="23575" y="56284"/>
                    <a:pt x="23800" y="56320"/>
                    <a:pt x="24062" y="56320"/>
                  </a:cubicBezTo>
                  <a:cubicBezTo>
                    <a:pt x="25158" y="56320"/>
                    <a:pt x="26903" y="55688"/>
                    <a:pt x="28101" y="55196"/>
                  </a:cubicBezTo>
                  <a:cubicBezTo>
                    <a:pt x="28892" y="54866"/>
                    <a:pt x="29436" y="54108"/>
                    <a:pt x="29518" y="53251"/>
                  </a:cubicBezTo>
                  <a:cubicBezTo>
                    <a:pt x="29699" y="51141"/>
                    <a:pt x="29930" y="49394"/>
                    <a:pt x="29930" y="49394"/>
                  </a:cubicBezTo>
                  <a:cubicBezTo>
                    <a:pt x="42703" y="47268"/>
                    <a:pt x="44252" y="37017"/>
                    <a:pt x="44252" y="37017"/>
                  </a:cubicBezTo>
                  <a:cubicBezTo>
                    <a:pt x="44252" y="37017"/>
                    <a:pt x="45486" y="38503"/>
                    <a:pt x="47499" y="38503"/>
                  </a:cubicBezTo>
                  <a:cubicBezTo>
                    <a:pt x="48306" y="38503"/>
                    <a:pt x="49239" y="38264"/>
                    <a:pt x="50268" y="37594"/>
                  </a:cubicBezTo>
                  <a:cubicBezTo>
                    <a:pt x="53844" y="35270"/>
                    <a:pt x="54339" y="28842"/>
                    <a:pt x="51174" y="27145"/>
                  </a:cubicBezTo>
                  <a:cubicBezTo>
                    <a:pt x="50455" y="26759"/>
                    <a:pt x="49774" y="26610"/>
                    <a:pt x="49151" y="26610"/>
                  </a:cubicBezTo>
                  <a:cubicBezTo>
                    <a:pt x="47033" y="26610"/>
                    <a:pt x="45587" y="28331"/>
                    <a:pt x="45587" y="28331"/>
                  </a:cubicBezTo>
                  <a:cubicBezTo>
                    <a:pt x="45313" y="28446"/>
                    <a:pt x="45048" y="28501"/>
                    <a:pt x="44788" y="28501"/>
                  </a:cubicBezTo>
                  <a:cubicBezTo>
                    <a:pt x="41209" y="28501"/>
                    <a:pt x="38637" y="18180"/>
                    <a:pt x="26667" y="13647"/>
                  </a:cubicBezTo>
                  <a:cubicBezTo>
                    <a:pt x="13877" y="8834"/>
                    <a:pt x="13844" y="83"/>
                    <a:pt x="13844" y="1"/>
                  </a:cubicBezTo>
                  <a:close/>
                </a:path>
              </a:pathLst>
            </a:custGeom>
            <a:solidFill>
              <a:srgbClr val="505F9E">
                <a:alpha val="2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3262;p68">
              <a:extLst>
                <a:ext uri="{FF2B5EF4-FFF2-40B4-BE49-F238E27FC236}">
                  <a16:creationId xmlns:a16="http://schemas.microsoft.com/office/drawing/2014/main" xmlns="" id="{A8D99A32-B3EC-4AE4-AADC-6F1F24F91713}"/>
                </a:ext>
              </a:extLst>
            </p:cNvPr>
            <p:cNvSpPr/>
            <p:nvPr/>
          </p:nvSpPr>
          <p:spPr>
            <a:xfrm>
              <a:off x="5745648" y="2458705"/>
              <a:ext cx="955989" cy="906646"/>
            </a:xfrm>
            <a:custGeom>
              <a:avLst/>
              <a:gdLst/>
              <a:ahLst/>
              <a:cxnLst/>
              <a:rect l="l" t="t" r="r" b="b"/>
              <a:pathLst>
                <a:path w="59712" h="56630" fill="none" extrusionOk="0">
                  <a:moveTo>
                    <a:pt x="50960" y="28331"/>
                  </a:moveTo>
                  <a:cubicBezTo>
                    <a:pt x="50960" y="28331"/>
                    <a:pt x="53383" y="25447"/>
                    <a:pt x="56547" y="27145"/>
                  </a:cubicBezTo>
                  <a:cubicBezTo>
                    <a:pt x="59712" y="28842"/>
                    <a:pt x="59217" y="35270"/>
                    <a:pt x="55624" y="37594"/>
                  </a:cubicBezTo>
                  <a:cubicBezTo>
                    <a:pt x="52048" y="39934"/>
                    <a:pt x="49625" y="37017"/>
                    <a:pt x="49625" y="37017"/>
                  </a:cubicBezTo>
                  <a:cubicBezTo>
                    <a:pt x="49625" y="37017"/>
                    <a:pt x="48076" y="47268"/>
                    <a:pt x="35303" y="49394"/>
                  </a:cubicBezTo>
                  <a:cubicBezTo>
                    <a:pt x="35303" y="49394"/>
                    <a:pt x="35056" y="51141"/>
                    <a:pt x="34891" y="53251"/>
                  </a:cubicBezTo>
                  <a:cubicBezTo>
                    <a:pt x="34809" y="54108"/>
                    <a:pt x="34265" y="54866"/>
                    <a:pt x="33474" y="55196"/>
                  </a:cubicBezTo>
                  <a:cubicBezTo>
                    <a:pt x="31990" y="55805"/>
                    <a:pt x="29667" y="56629"/>
                    <a:pt x="28777" y="56201"/>
                  </a:cubicBezTo>
                  <a:cubicBezTo>
                    <a:pt x="27442" y="55525"/>
                    <a:pt x="29667" y="52245"/>
                    <a:pt x="27952" y="50466"/>
                  </a:cubicBezTo>
                  <a:cubicBezTo>
                    <a:pt x="27343" y="49839"/>
                    <a:pt x="17866" y="49724"/>
                    <a:pt x="10169" y="46774"/>
                  </a:cubicBezTo>
                  <a:cubicBezTo>
                    <a:pt x="3132" y="44071"/>
                    <a:pt x="0" y="33770"/>
                    <a:pt x="1187" y="28562"/>
                  </a:cubicBezTo>
                  <a:cubicBezTo>
                    <a:pt x="2357" y="23354"/>
                    <a:pt x="3346" y="19333"/>
                    <a:pt x="3511" y="15081"/>
                  </a:cubicBezTo>
                  <a:cubicBezTo>
                    <a:pt x="3676" y="10829"/>
                    <a:pt x="10252" y="1912"/>
                    <a:pt x="19217" y="1"/>
                  </a:cubicBezTo>
                  <a:cubicBezTo>
                    <a:pt x="19217" y="1"/>
                    <a:pt x="19201" y="8801"/>
                    <a:pt x="32040" y="13647"/>
                  </a:cubicBezTo>
                  <a:cubicBezTo>
                    <a:pt x="44879" y="18509"/>
                    <a:pt x="46906" y="30029"/>
                    <a:pt x="50960" y="28331"/>
                  </a:cubicBezTo>
                  <a:close/>
                </a:path>
              </a:pathLst>
            </a:custGeom>
            <a:noFill/>
            <a:ln w="10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3263;p68">
              <a:extLst>
                <a:ext uri="{FF2B5EF4-FFF2-40B4-BE49-F238E27FC236}">
                  <a16:creationId xmlns:a16="http://schemas.microsoft.com/office/drawing/2014/main" xmlns="" id="{8E90401D-A5CB-4B11-8F42-BD9B6AD04901}"/>
                </a:ext>
              </a:extLst>
            </p:cNvPr>
            <p:cNvSpPr/>
            <p:nvPr/>
          </p:nvSpPr>
          <p:spPr>
            <a:xfrm>
              <a:off x="6582951" y="2916798"/>
              <a:ext cx="78897" cy="124302"/>
            </a:xfrm>
            <a:custGeom>
              <a:avLst/>
              <a:gdLst/>
              <a:ahLst/>
              <a:cxnLst/>
              <a:rect l="l" t="t" r="r" b="b"/>
              <a:pathLst>
                <a:path w="4928" h="7764" fill="none" extrusionOk="0">
                  <a:moveTo>
                    <a:pt x="4928" y="2473"/>
                  </a:moveTo>
                  <a:cubicBezTo>
                    <a:pt x="4928" y="2473"/>
                    <a:pt x="4417" y="1"/>
                    <a:pt x="2505" y="281"/>
                  </a:cubicBezTo>
                  <a:cubicBezTo>
                    <a:pt x="593" y="561"/>
                    <a:pt x="0" y="4121"/>
                    <a:pt x="0" y="4121"/>
                  </a:cubicBezTo>
                  <a:cubicBezTo>
                    <a:pt x="0" y="4121"/>
                    <a:pt x="2505" y="2572"/>
                    <a:pt x="2917" y="5077"/>
                  </a:cubicBezTo>
                  <a:cubicBezTo>
                    <a:pt x="3329" y="7565"/>
                    <a:pt x="841" y="7763"/>
                    <a:pt x="0" y="6758"/>
                  </a:cubicBezTo>
                </a:path>
              </a:pathLst>
            </a:custGeom>
            <a:noFill/>
            <a:ln w="103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3264;p68">
              <a:extLst>
                <a:ext uri="{FF2B5EF4-FFF2-40B4-BE49-F238E27FC236}">
                  <a16:creationId xmlns:a16="http://schemas.microsoft.com/office/drawing/2014/main" xmlns="" id="{B57D8E28-8129-45E7-86A5-D51854916AC7}"/>
                </a:ext>
              </a:extLst>
            </p:cNvPr>
            <p:cNvSpPr/>
            <p:nvPr/>
          </p:nvSpPr>
          <p:spPr>
            <a:xfrm>
              <a:off x="6159152" y="2709231"/>
              <a:ext cx="239333" cy="217288"/>
            </a:xfrm>
            <a:custGeom>
              <a:avLst/>
              <a:gdLst/>
              <a:ahLst/>
              <a:cxnLst/>
              <a:rect l="l" t="t" r="r" b="b"/>
              <a:pathLst>
                <a:path w="14949" h="13572" extrusionOk="0">
                  <a:moveTo>
                    <a:pt x="7544" y="0"/>
                  </a:moveTo>
                  <a:cubicBezTo>
                    <a:pt x="6609" y="0"/>
                    <a:pt x="5761" y="197"/>
                    <a:pt x="4994" y="538"/>
                  </a:cubicBezTo>
                  <a:lnTo>
                    <a:pt x="4978" y="538"/>
                  </a:lnTo>
                  <a:cubicBezTo>
                    <a:pt x="3560" y="1164"/>
                    <a:pt x="2423" y="2285"/>
                    <a:pt x="1616" y="3554"/>
                  </a:cubicBezTo>
                  <a:cubicBezTo>
                    <a:pt x="478" y="5350"/>
                    <a:pt x="0" y="7443"/>
                    <a:pt x="264" y="8844"/>
                  </a:cubicBezTo>
                  <a:cubicBezTo>
                    <a:pt x="396" y="9586"/>
                    <a:pt x="643" y="10295"/>
                    <a:pt x="1022" y="10921"/>
                  </a:cubicBezTo>
                  <a:cubicBezTo>
                    <a:pt x="1879" y="12322"/>
                    <a:pt x="3478" y="13327"/>
                    <a:pt x="6362" y="13541"/>
                  </a:cubicBezTo>
                  <a:cubicBezTo>
                    <a:pt x="6642" y="13561"/>
                    <a:pt x="6917" y="13571"/>
                    <a:pt x="7187" y="13571"/>
                  </a:cubicBezTo>
                  <a:cubicBezTo>
                    <a:pt x="8712" y="13571"/>
                    <a:pt x="10071" y="13259"/>
                    <a:pt x="11191" y="12684"/>
                  </a:cubicBezTo>
                  <a:cubicBezTo>
                    <a:pt x="12806" y="11860"/>
                    <a:pt x="13911" y="10509"/>
                    <a:pt x="14290" y="8844"/>
                  </a:cubicBezTo>
                  <a:cubicBezTo>
                    <a:pt x="14949" y="5828"/>
                    <a:pt x="14388" y="917"/>
                    <a:pt x="8571" y="76"/>
                  </a:cubicBezTo>
                  <a:cubicBezTo>
                    <a:pt x="8217" y="25"/>
                    <a:pt x="7875" y="0"/>
                    <a:pt x="75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3265;p68">
              <a:extLst>
                <a:ext uri="{FF2B5EF4-FFF2-40B4-BE49-F238E27FC236}">
                  <a16:creationId xmlns:a16="http://schemas.microsoft.com/office/drawing/2014/main" xmlns="" id="{63CDC89A-F960-49E2-B2ED-3DB49CF14B24}"/>
                </a:ext>
              </a:extLst>
            </p:cNvPr>
            <p:cNvSpPr/>
            <p:nvPr/>
          </p:nvSpPr>
          <p:spPr>
            <a:xfrm>
              <a:off x="6157567" y="2706493"/>
              <a:ext cx="234066" cy="221706"/>
            </a:xfrm>
            <a:custGeom>
              <a:avLst/>
              <a:gdLst/>
              <a:ahLst/>
              <a:cxnLst/>
              <a:rect l="l" t="t" r="r" b="b"/>
              <a:pathLst>
                <a:path w="14620" h="13848" extrusionOk="0">
                  <a:moveTo>
                    <a:pt x="7546" y="0"/>
                  </a:moveTo>
                  <a:cubicBezTo>
                    <a:pt x="6681" y="0"/>
                    <a:pt x="5806" y="169"/>
                    <a:pt x="4994" y="511"/>
                  </a:cubicBezTo>
                  <a:cubicBezTo>
                    <a:pt x="4055" y="907"/>
                    <a:pt x="3214" y="1517"/>
                    <a:pt x="2522" y="2258"/>
                  </a:cubicBezTo>
                  <a:cubicBezTo>
                    <a:pt x="1830" y="2983"/>
                    <a:pt x="1286" y="3840"/>
                    <a:pt x="858" y="4763"/>
                  </a:cubicBezTo>
                  <a:cubicBezTo>
                    <a:pt x="429" y="5670"/>
                    <a:pt x="132" y="6642"/>
                    <a:pt x="50" y="7664"/>
                  </a:cubicBezTo>
                  <a:cubicBezTo>
                    <a:pt x="1" y="8175"/>
                    <a:pt x="17" y="8702"/>
                    <a:pt x="132" y="9197"/>
                  </a:cubicBezTo>
                  <a:cubicBezTo>
                    <a:pt x="248" y="9691"/>
                    <a:pt x="396" y="10186"/>
                    <a:pt x="610" y="10647"/>
                  </a:cubicBezTo>
                  <a:cubicBezTo>
                    <a:pt x="1039" y="11570"/>
                    <a:pt x="1780" y="12361"/>
                    <a:pt x="2670" y="12855"/>
                  </a:cubicBezTo>
                  <a:cubicBezTo>
                    <a:pt x="3560" y="13366"/>
                    <a:pt x="4549" y="13614"/>
                    <a:pt x="5522" y="13745"/>
                  </a:cubicBezTo>
                  <a:cubicBezTo>
                    <a:pt x="6065" y="13809"/>
                    <a:pt x="6608" y="13847"/>
                    <a:pt x="7151" y="13847"/>
                  </a:cubicBezTo>
                  <a:cubicBezTo>
                    <a:pt x="7597" y="13847"/>
                    <a:pt x="8043" y="13821"/>
                    <a:pt x="8488" y="13762"/>
                  </a:cubicBezTo>
                  <a:cubicBezTo>
                    <a:pt x="9461" y="13630"/>
                    <a:pt x="10433" y="13350"/>
                    <a:pt x="11307" y="12888"/>
                  </a:cubicBezTo>
                  <a:cubicBezTo>
                    <a:pt x="12065" y="12493"/>
                    <a:pt x="12740" y="11949"/>
                    <a:pt x="13284" y="11290"/>
                  </a:cubicBezTo>
                  <a:cubicBezTo>
                    <a:pt x="13828" y="10631"/>
                    <a:pt x="14207" y="9839"/>
                    <a:pt x="14389" y="9015"/>
                  </a:cubicBezTo>
                  <a:lnTo>
                    <a:pt x="14389" y="9015"/>
                  </a:lnTo>
                  <a:cubicBezTo>
                    <a:pt x="14191" y="9839"/>
                    <a:pt x="13812" y="10631"/>
                    <a:pt x="13268" y="11273"/>
                  </a:cubicBezTo>
                  <a:cubicBezTo>
                    <a:pt x="12724" y="11933"/>
                    <a:pt x="12032" y="12443"/>
                    <a:pt x="11274" y="12823"/>
                  </a:cubicBezTo>
                  <a:cubicBezTo>
                    <a:pt x="10400" y="13267"/>
                    <a:pt x="9428" y="13498"/>
                    <a:pt x="8472" y="13597"/>
                  </a:cubicBezTo>
                  <a:cubicBezTo>
                    <a:pt x="8154" y="13629"/>
                    <a:pt x="7837" y="13644"/>
                    <a:pt x="7519" y="13644"/>
                  </a:cubicBezTo>
                  <a:cubicBezTo>
                    <a:pt x="6866" y="13644"/>
                    <a:pt x="6215" y="13582"/>
                    <a:pt x="5571" y="13482"/>
                  </a:cubicBezTo>
                  <a:cubicBezTo>
                    <a:pt x="4615" y="13317"/>
                    <a:pt x="3676" y="13037"/>
                    <a:pt x="2868" y="12526"/>
                  </a:cubicBezTo>
                  <a:cubicBezTo>
                    <a:pt x="2061" y="12048"/>
                    <a:pt x="1434" y="11306"/>
                    <a:pt x="1055" y="10449"/>
                  </a:cubicBezTo>
                  <a:cubicBezTo>
                    <a:pt x="858" y="10021"/>
                    <a:pt x="726" y="9559"/>
                    <a:pt x="627" y="9098"/>
                  </a:cubicBezTo>
                  <a:cubicBezTo>
                    <a:pt x="544" y="8636"/>
                    <a:pt x="528" y="8175"/>
                    <a:pt x="577" y="7713"/>
                  </a:cubicBezTo>
                  <a:cubicBezTo>
                    <a:pt x="660" y="6774"/>
                    <a:pt x="956" y="5851"/>
                    <a:pt x="1352" y="4978"/>
                  </a:cubicBezTo>
                  <a:cubicBezTo>
                    <a:pt x="1748" y="4121"/>
                    <a:pt x="2275" y="3313"/>
                    <a:pt x="2901" y="2604"/>
                  </a:cubicBezTo>
                  <a:cubicBezTo>
                    <a:pt x="3544" y="1896"/>
                    <a:pt x="4319" y="1319"/>
                    <a:pt x="5176" y="923"/>
                  </a:cubicBezTo>
                  <a:lnTo>
                    <a:pt x="5176" y="923"/>
                  </a:lnTo>
                  <a:lnTo>
                    <a:pt x="5105" y="935"/>
                  </a:lnTo>
                  <a:lnTo>
                    <a:pt x="5105" y="935"/>
                  </a:lnTo>
                  <a:lnTo>
                    <a:pt x="5176" y="907"/>
                  </a:lnTo>
                  <a:cubicBezTo>
                    <a:pt x="5977" y="535"/>
                    <a:pt x="6868" y="343"/>
                    <a:pt x="7763" y="343"/>
                  </a:cubicBezTo>
                  <a:cubicBezTo>
                    <a:pt x="8138" y="343"/>
                    <a:pt x="8514" y="377"/>
                    <a:pt x="8884" y="445"/>
                  </a:cubicBezTo>
                  <a:cubicBezTo>
                    <a:pt x="10153" y="627"/>
                    <a:pt x="11405" y="1072"/>
                    <a:pt x="12394" y="1896"/>
                  </a:cubicBezTo>
                  <a:cubicBezTo>
                    <a:pt x="12658" y="2077"/>
                    <a:pt x="12872" y="2324"/>
                    <a:pt x="13087" y="2555"/>
                  </a:cubicBezTo>
                  <a:cubicBezTo>
                    <a:pt x="13202" y="2670"/>
                    <a:pt x="13284" y="2819"/>
                    <a:pt x="13383" y="2950"/>
                  </a:cubicBezTo>
                  <a:cubicBezTo>
                    <a:pt x="13482" y="3082"/>
                    <a:pt x="13581" y="3198"/>
                    <a:pt x="13663" y="3346"/>
                  </a:cubicBezTo>
                  <a:lnTo>
                    <a:pt x="13894" y="3774"/>
                  </a:lnTo>
                  <a:cubicBezTo>
                    <a:pt x="13960" y="3923"/>
                    <a:pt x="14010" y="4071"/>
                    <a:pt x="14075" y="4219"/>
                  </a:cubicBezTo>
                  <a:cubicBezTo>
                    <a:pt x="14224" y="4516"/>
                    <a:pt x="14273" y="4829"/>
                    <a:pt x="14372" y="5142"/>
                  </a:cubicBezTo>
                  <a:cubicBezTo>
                    <a:pt x="14520" y="5769"/>
                    <a:pt x="14603" y="6428"/>
                    <a:pt x="14586" y="7071"/>
                  </a:cubicBezTo>
                  <a:cubicBezTo>
                    <a:pt x="14586" y="7730"/>
                    <a:pt x="14520" y="8373"/>
                    <a:pt x="14389" y="9015"/>
                  </a:cubicBezTo>
                  <a:cubicBezTo>
                    <a:pt x="14520" y="8373"/>
                    <a:pt x="14586" y="7730"/>
                    <a:pt x="14603" y="7071"/>
                  </a:cubicBezTo>
                  <a:cubicBezTo>
                    <a:pt x="14619" y="6428"/>
                    <a:pt x="14537" y="5769"/>
                    <a:pt x="14422" y="5126"/>
                  </a:cubicBezTo>
                  <a:cubicBezTo>
                    <a:pt x="14125" y="3873"/>
                    <a:pt x="13515" y="2637"/>
                    <a:pt x="12493" y="1780"/>
                  </a:cubicBezTo>
                  <a:cubicBezTo>
                    <a:pt x="11504" y="890"/>
                    <a:pt x="10235" y="379"/>
                    <a:pt x="8933" y="149"/>
                  </a:cubicBezTo>
                  <a:cubicBezTo>
                    <a:pt x="8481" y="50"/>
                    <a:pt x="8015" y="0"/>
                    <a:pt x="7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3266;p68">
              <a:extLst>
                <a:ext uri="{FF2B5EF4-FFF2-40B4-BE49-F238E27FC236}">
                  <a16:creationId xmlns:a16="http://schemas.microsoft.com/office/drawing/2014/main" xmlns="" id="{A2663BD3-F4C7-4DC5-8CC7-0DBAF90E5733}"/>
                </a:ext>
              </a:extLst>
            </p:cNvPr>
            <p:cNvSpPr/>
            <p:nvPr/>
          </p:nvSpPr>
          <p:spPr>
            <a:xfrm>
              <a:off x="6159152" y="2762435"/>
              <a:ext cx="130097" cy="130898"/>
            </a:xfrm>
            <a:custGeom>
              <a:avLst/>
              <a:gdLst/>
              <a:ahLst/>
              <a:cxnLst/>
              <a:rect l="l" t="t" r="r" b="b"/>
              <a:pathLst>
                <a:path w="8126" h="8176" extrusionOk="0">
                  <a:moveTo>
                    <a:pt x="2934" y="0"/>
                  </a:moveTo>
                  <a:cubicBezTo>
                    <a:pt x="2440" y="0"/>
                    <a:pt x="2011" y="83"/>
                    <a:pt x="1616" y="231"/>
                  </a:cubicBezTo>
                  <a:cubicBezTo>
                    <a:pt x="478" y="2027"/>
                    <a:pt x="0" y="4120"/>
                    <a:pt x="264" y="5521"/>
                  </a:cubicBezTo>
                  <a:cubicBezTo>
                    <a:pt x="396" y="6263"/>
                    <a:pt x="643" y="6972"/>
                    <a:pt x="1022" y="7598"/>
                  </a:cubicBezTo>
                  <a:cubicBezTo>
                    <a:pt x="1547" y="7963"/>
                    <a:pt x="2194" y="8176"/>
                    <a:pt x="2963" y="8176"/>
                  </a:cubicBezTo>
                  <a:cubicBezTo>
                    <a:pt x="2992" y="8176"/>
                    <a:pt x="3020" y="8175"/>
                    <a:pt x="3049" y="8175"/>
                  </a:cubicBezTo>
                  <a:cubicBezTo>
                    <a:pt x="8126" y="8010"/>
                    <a:pt x="7582" y="50"/>
                    <a:pt x="2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3267;p68">
              <a:extLst>
                <a:ext uri="{FF2B5EF4-FFF2-40B4-BE49-F238E27FC236}">
                  <a16:creationId xmlns:a16="http://schemas.microsoft.com/office/drawing/2014/main" xmlns="" id="{598112E8-4971-4F5B-91B0-462AC607E7B5}"/>
                </a:ext>
              </a:extLst>
            </p:cNvPr>
            <p:cNvSpPr/>
            <p:nvPr/>
          </p:nvSpPr>
          <p:spPr>
            <a:xfrm>
              <a:off x="6239111" y="2709231"/>
              <a:ext cx="159380" cy="203087"/>
            </a:xfrm>
            <a:custGeom>
              <a:avLst/>
              <a:gdLst/>
              <a:ahLst/>
              <a:cxnLst/>
              <a:rect l="l" t="t" r="r" b="b"/>
              <a:pathLst>
                <a:path w="9955" h="12685" extrusionOk="0">
                  <a:moveTo>
                    <a:pt x="2550" y="0"/>
                  </a:moveTo>
                  <a:cubicBezTo>
                    <a:pt x="1615" y="0"/>
                    <a:pt x="767" y="197"/>
                    <a:pt x="0" y="538"/>
                  </a:cubicBezTo>
                  <a:cubicBezTo>
                    <a:pt x="750" y="263"/>
                    <a:pt x="1489" y="138"/>
                    <a:pt x="2201" y="138"/>
                  </a:cubicBezTo>
                  <a:cubicBezTo>
                    <a:pt x="5588" y="138"/>
                    <a:pt x="8360" y="2982"/>
                    <a:pt x="8768" y="6141"/>
                  </a:cubicBezTo>
                  <a:cubicBezTo>
                    <a:pt x="9246" y="9965"/>
                    <a:pt x="7318" y="11794"/>
                    <a:pt x="6197" y="12684"/>
                  </a:cubicBezTo>
                  <a:cubicBezTo>
                    <a:pt x="7812" y="11860"/>
                    <a:pt x="8917" y="10509"/>
                    <a:pt x="9296" y="8844"/>
                  </a:cubicBezTo>
                  <a:cubicBezTo>
                    <a:pt x="9955" y="5828"/>
                    <a:pt x="9394" y="917"/>
                    <a:pt x="3577" y="76"/>
                  </a:cubicBezTo>
                  <a:cubicBezTo>
                    <a:pt x="3223" y="25"/>
                    <a:pt x="2881" y="0"/>
                    <a:pt x="2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3268;p68">
              <a:extLst>
                <a:ext uri="{FF2B5EF4-FFF2-40B4-BE49-F238E27FC236}">
                  <a16:creationId xmlns:a16="http://schemas.microsoft.com/office/drawing/2014/main" xmlns="" id="{12E020E3-0CC4-42EB-A02D-709771F9D86E}"/>
                </a:ext>
              </a:extLst>
            </p:cNvPr>
            <p:cNvSpPr/>
            <p:nvPr/>
          </p:nvSpPr>
          <p:spPr>
            <a:xfrm>
              <a:off x="5829290" y="2685310"/>
              <a:ext cx="192120" cy="194169"/>
            </a:xfrm>
            <a:custGeom>
              <a:avLst/>
              <a:gdLst/>
              <a:ahLst/>
              <a:cxnLst/>
              <a:rect l="l" t="t" r="r" b="b"/>
              <a:pathLst>
                <a:path w="12000" h="12128" extrusionOk="0">
                  <a:moveTo>
                    <a:pt x="5745" y="0"/>
                  </a:moveTo>
                  <a:cubicBezTo>
                    <a:pt x="5476" y="0"/>
                    <a:pt x="5198" y="23"/>
                    <a:pt x="4912" y="71"/>
                  </a:cubicBezTo>
                  <a:cubicBezTo>
                    <a:pt x="2457" y="450"/>
                    <a:pt x="1155" y="1851"/>
                    <a:pt x="545" y="3466"/>
                  </a:cubicBezTo>
                  <a:cubicBezTo>
                    <a:pt x="1" y="4949"/>
                    <a:pt x="34" y="6614"/>
                    <a:pt x="281" y="7899"/>
                  </a:cubicBezTo>
                  <a:cubicBezTo>
                    <a:pt x="364" y="8245"/>
                    <a:pt x="462" y="8575"/>
                    <a:pt x="594" y="8888"/>
                  </a:cubicBezTo>
                  <a:cubicBezTo>
                    <a:pt x="1023" y="9910"/>
                    <a:pt x="1781" y="10767"/>
                    <a:pt x="2786" y="11327"/>
                  </a:cubicBezTo>
                  <a:cubicBezTo>
                    <a:pt x="3699" y="11847"/>
                    <a:pt x="4804" y="12127"/>
                    <a:pt x="6039" y="12127"/>
                  </a:cubicBezTo>
                  <a:cubicBezTo>
                    <a:pt x="6253" y="12127"/>
                    <a:pt x="6471" y="12119"/>
                    <a:pt x="6692" y="12102"/>
                  </a:cubicBezTo>
                  <a:cubicBezTo>
                    <a:pt x="10071" y="11805"/>
                    <a:pt x="11258" y="10058"/>
                    <a:pt x="11637" y="7899"/>
                  </a:cubicBezTo>
                  <a:cubicBezTo>
                    <a:pt x="11999" y="5773"/>
                    <a:pt x="10615" y="1834"/>
                    <a:pt x="7813" y="483"/>
                  </a:cubicBezTo>
                  <a:cubicBezTo>
                    <a:pt x="7193" y="179"/>
                    <a:pt x="6502" y="0"/>
                    <a:pt x="5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3269;p68">
              <a:extLst>
                <a:ext uri="{FF2B5EF4-FFF2-40B4-BE49-F238E27FC236}">
                  <a16:creationId xmlns:a16="http://schemas.microsoft.com/office/drawing/2014/main" xmlns="" id="{642A8156-038D-47A1-9492-6BCC2C1F8C97}"/>
                </a:ext>
              </a:extLst>
            </p:cNvPr>
            <p:cNvSpPr/>
            <p:nvPr/>
          </p:nvSpPr>
          <p:spPr>
            <a:xfrm>
              <a:off x="5826392" y="2682476"/>
              <a:ext cx="191063" cy="198540"/>
            </a:xfrm>
            <a:custGeom>
              <a:avLst/>
              <a:gdLst/>
              <a:ahLst/>
              <a:cxnLst/>
              <a:rect l="l" t="t" r="r" b="b"/>
              <a:pathLst>
                <a:path w="11934" h="12401" extrusionOk="0">
                  <a:moveTo>
                    <a:pt x="8011" y="529"/>
                  </a:moveTo>
                  <a:lnTo>
                    <a:pt x="8019" y="536"/>
                  </a:lnTo>
                  <a:lnTo>
                    <a:pt x="8019" y="536"/>
                  </a:lnTo>
                  <a:lnTo>
                    <a:pt x="8043" y="544"/>
                  </a:lnTo>
                  <a:cubicBezTo>
                    <a:pt x="8033" y="534"/>
                    <a:pt x="8022" y="530"/>
                    <a:pt x="8011" y="529"/>
                  </a:cubicBezTo>
                  <a:close/>
                  <a:moveTo>
                    <a:pt x="7946" y="775"/>
                  </a:moveTo>
                  <a:cubicBezTo>
                    <a:pt x="7962" y="776"/>
                    <a:pt x="7982" y="780"/>
                    <a:pt x="7994" y="792"/>
                  </a:cubicBezTo>
                  <a:lnTo>
                    <a:pt x="7946" y="775"/>
                  </a:lnTo>
                  <a:close/>
                  <a:moveTo>
                    <a:pt x="2967" y="11339"/>
                  </a:moveTo>
                  <a:cubicBezTo>
                    <a:pt x="2991" y="11339"/>
                    <a:pt x="3014" y="11343"/>
                    <a:pt x="3034" y="11351"/>
                  </a:cubicBezTo>
                  <a:lnTo>
                    <a:pt x="3034" y="11351"/>
                  </a:lnTo>
                  <a:lnTo>
                    <a:pt x="2967" y="11339"/>
                  </a:lnTo>
                  <a:close/>
                  <a:moveTo>
                    <a:pt x="3053" y="11360"/>
                  </a:moveTo>
                  <a:cubicBezTo>
                    <a:pt x="3066" y="11367"/>
                    <a:pt x="3077" y="11377"/>
                    <a:pt x="3083" y="11389"/>
                  </a:cubicBezTo>
                  <a:lnTo>
                    <a:pt x="3053" y="11360"/>
                  </a:lnTo>
                  <a:close/>
                  <a:moveTo>
                    <a:pt x="5868" y="0"/>
                  </a:moveTo>
                  <a:cubicBezTo>
                    <a:pt x="5489" y="0"/>
                    <a:pt x="5110" y="33"/>
                    <a:pt x="4731" y="116"/>
                  </a:cubicBezTo>
                  <a:cubicBezTo>
                    <a:pt x="4368" y="182"/>
                    <a:pt x="4006" y="264"/>
                    <a:pt x="3643" y="396"/>
                  </a:cubicBezTo>
                  <a:cubicBezTo>
                    <a:pt x="2918" y="643"/>
                    <a:pt x="2259" y="1072"/>
                    <a:pt x="1698" y="1616"/>
                  </a:cubicBezTo>
                  <a:cubicBezTo>
                    <a:pt x="1154" y="2143"/>
                    <a:pt x="759" y="2835"/>
                    <a:pt x="479" y="3544"/>
                  </a:cubicBezTo>
                  <a:cubicBezTo>
                    <a:pt x="479" y="3544"/>
                    <a:pt x="479" y="3544"/>
                    <a:pt x="479" y="3544"/>
                  </a:cubicBezTo>
                  <a:lnTo>
                    <a:pt x="479" y="3544"/>
                  </a:lnTo>
                  <a:cubicBezTo>
                    <a:pt x="474" y="3553"/>
                    <a:pt x="471" y="3561"/>
                    <a:pt x="469" y="3570"/>
                  </a:cubicBezTo>
                  <a:lnTo>
                    <a:pt x="469" y="3570"/>
                  </a:lnTo>
                  <a:cubicBezTo>
                    <a:pt x="195" y="4288"/>
                    <a:pt x="66" y="5053"/>
                    <a:pt x="34" y="5802"/>
                  </a:cubicBezTo>
                  <a:cubicBezTo>
                    <a:pt x="1" y="6560"/>
                    <a:pt x="50" y="7318"/>
                    <a:pt x="215" y="8076"/>
                  </a:cubicBezTo>
                  <a:cubicBezTo>
                    <a:pt x="363" y="8834"/>
                    <a:pt x="676" y="9559"/>
                    <a:pt x="1138" y="10169"/>
                  </a:cubicBezTo>
                  <a:cubicBezTo>
                    <a:pt x="1599" y="10796"/>
                    <a:pt x="2209" y="11290"/>
                    <a:pt x="2885" y="11653"/>
                  </a:cubicBezTo>
                  <a:lnTo>
                    <a:pt x="2852" y="11636"/>
                  </a:lnTo>
                  <a:lnTo>
                    <a:pt x="2852" y="11636"/>
                  </a:lnTo>
                  <a:cubicBezTo>
                    <a:pt x="2860" y="11652"/>
                    <a:pt x="2879" y="11664"/>
                    <a:pt x="2901" y="11672"/>
                  </a:cubicBezTo>
                  <a:lnTo>
                    <a:pt x="2901" y="11672"/>
                  </a:lnTo>
                  <a:lnTo>
                    <a:pt x="2885" y="11669"/>
                  </a:lnTo>
                  <a:lnTo>
                    <a:pt x="2885" y="11669"/>
                  </a:lnTo>
                  <a:cubicBezTo>
                    <a:pt x="3725" y="12114"/>
                    <a:pt x="4681" y="12345"/>
                    <a:pt x="5621" y="12394"/>
                  </a:cubicBezTo>
                  <a:cubicBezTo>
                    <a:pt x="5736" y="12398"/>
                    <a:pt x="5853" y="12400"/>
                    <a:pt x="5969" y="12400"/>
                  </a:cubicBezTo>
                  <a:cubicBezTo>
                    <a:pt x="6320" y="12400"/>
                    <a:pt x="6676" y="12382"/>
                    <a:pt x="7022" y="12345"/>
                  </a:cubicBezTo>
                  <a:cubicBezTo>
                    <a:pt x="7252" y="12312"/>
                    <a:pt x="7483" y="12279"/>
                    <a:pt x="7714" y="12229"/>
                  </a:cubicBezTo>
                  <a:lnTo>
                    <a:pt x="8060" y="12163"/>
                  </a:lnTo>
                  <a:lnTo>
                    <a:pt x="8390" y="12065"/>
                  </a:lnTo>
                  <a:cubicBezTo>
                    <a:pt x="9296" y="11801"/>
                    <a:pt x="10137" y="11323"/>
                    <a:pt x="10746" y="10614"/>
                  </a:cubicBezTo>
                  <a:cubicBezTo>
                    <a:pt x="11340" y="9889"/>
                    <a:pt x="11669" y="8983"/>
                    <a:pt x="11818" y="8076"/>
                  </a:cubicBezTo>
                  <a:lnTo>
                    <a:pt x="11818" y="8076"/>
                  </a:lnTo>
                  <a:cubicBezTo>
                    <a:pt x="11653" y="8983"/>
                    <a:pt x="11323" y="9889"/>
                    <a:pt x="10713" y="10598"/>
                  </a:cubicBezTo>
                  <a:cubicBezTo>
                    <a:pt x="10417" y="10944"/>
                    <a:pt x="10054" y="11224"/>
                    <a:pt x="9642" y="11455"/>
                  </a:cubicBezTo>
                  <a:cubicBezTo>
                    <a:pt x="9444" y="11570"/>
                    <a:pt x="9230" y="11669"/>
                    <a:pt x="9032" y="11751"/>
                  </a:cubicBezTo>
                  <a:cubicBezTo>
                    <a:pt x="8802" y="11834"/>
                    <a:pt x="8587" y="11916"/>
                    <a:pt x="8373" y="11966"/>
                  </a:cubicBezTo>
                  <a:lnTo>
                    <a:pt x="8027" y="12032"/>
                  </a:lnTo>
                  <a:lnTo>
                    <a:pt x="7697" y="12098"/>
                  </a:lnTo>
                  <a:cubicBezTo>
                    <a:pt x="7467" y="12131"/>
                    <a:pt x="7236" y="12147"/>
                    <a:pt x="7005" y="12180"/>
                  </a:cubicBezTo>
                  <a:cubicBezTo>
                    <a:pt x="6798" y="12195"/>
                    <a:pt x="6590" y="12203"/>
                    <a:pt x="6384" y="12203"/>
                  </a:cubicBezTo>
                  <a:cubicBezTo>
                    <a:pt x="6132" y="12203"/>
                    <a:pt x="5882" y="12191"/>
                    <a:pt x="5637" y="12163"/>
                  </a:cubicBezTo>
                  <a:cubicBezTo>
                    <a:pt x="4731" y="12081"/>
                    <a:pt x="3824" y="11817"/>
                    <a:pt x="3066" y="11356"/>
                  </a:cubicBezTo>
                  <a:lnTo>
                    <a:pt x="3043" y="11352"/>
                  </a:lnTo>
                  <a:lnTo>
                    <a:pt x="3043" y="11352"/>
                  </a:lnTo>
                  <a:cubicBezTo>
                    <a:pt x="2436" y="10990"/>
                    <a:pt x="1895" y="10497"/>
                    <a:pt x="1500" y="9922"/>
                  </a:cubicBezTo>
                  <a:cubicBezTo>
                    <a:pt x="1105" y="9329"/>
                    <a:pt x="825" y="8670"/>
                    <a:pt x="709" y="7977"/>
                  </a:cubicBezTo>
                  <a:cubicBezTo>
                    <a:pt x="594" y="7269"/>
                    <a:pt x="528" y="6543"/>
                    <a:pt x="578" y="5818"/>
                  </a:cubicBezTo>
                  <a:cubicBezTo>
                    <a:pt x="611" y="5110"/>
                    <a:pt x="742" y="4401"/>
                    <a:pt x="990" y="3742"/>
                  </a:cubicBezTo>
                  <a:lnTo>
                    <a:pt x="990" y="3725"/>
                  </a:lnTo>
                  <a:cubicBezTo>
                    <a:pt x="990" y="3720"/>
                    <a:pt x="991" y="3712"/>
                    <a:pt x="994" y="3704"/>
                  </a:cubicBezTo>
                  <a:lnTo>
                    <a:pt x="994" y="3704"/>
                  </a:lnTo>
                  <a:lnTo>
                    <a:pt x="990" y="3725"/>
                  </a:lnTo>
                  <a:cubicBezTo>
                    <a:pt x="1220" y="3082"/>
                    <a:pt x="1583" y="2473"/>
                    <a:pt x="2061" y="1962"/>
                  </a:cubicBezTo>
                  <a:cubicBezTo>
                    <a:pt x="2539" y="1451"/>
                    <a:pt x="3149" y="1072"/>
                    <a:pt x="3808" y="808"/>
                  </a:cubicBezTo>
                  <a:cubicBezTo>
                    <a:pt x="4121" y="676"/>
                    <a:pt x="4467" y="577"/>
                    <a:pt x="4813" y="495"/>
                  </a:cubicBezTo>
                  <a:cubicBezTo>
                    <a:pt x="5159" y="413"/>
                    <a:pt x="5522" y="363"/>
                    <a:pt x="5868" y="347"/>
                  </a:cubicBezTo>
                  <a:cubicBezTo>
                    <a:pt x="6231" y="347"/>
                    <a:pt x="6577" y="363"/>
                    <a:pt x="6923" y="445"/>
                  </a:cubicBezTo>
                  <a:cubicBezTo>
                    <a:pt x="7104" y="478"/>
                    <a:pt x="7269" y="511"/>
                    <a:pt x="7434" y="577"/>
                  </a:cubicBezTo>
                  <a:cubicBezTo>
                    <a:pt x="7533" y="610"/>
                    <a:pt x="7615" y="627"/>
                    <a:pt x="7697" y="660"/>
                  </a:cubicBezTo>
                  <a:lnTo>
                    <a:pt x="7813" y="726"/>
                  </a:lnTo>
                  <a:lnTo>
                    <a:pt x="7879" y="742"/>
                  </a:lnTo>
                  <a:lnTo>
                    <a:pt x="7912" y="759"/>
                  </a:lnTo>
                  <a:lnTo>
                    <a:pt x="7928" y="759"/>
                  </a:lnTo>
                  <a:lnTo>
                    <a:pt x="7928" y="775"/>
                  </a:lnTo>
                  <a:cubicBezTo>
                    <a:pt x="7933" y="775"/>
                    <a:pt x="7939" y="775"/>
                    <a:pt x="7945" y="775"/>
                  </a:cubicBezTo>
                  <a:lnTo>
                    <a:pt x="7945" y="775"/>
                  </a:lnTo>
                  <a:cubicBezTo>
                    <a:pt x="8588" y="1072"/>
                    <a:pt x="9181" y="1517"/>
                    <a:pt x="9675" y="2044"/>
                  </a:cubicBezTo>
                  <a:cubicBezTo>
                    <a:pt x="10170" y="2572"/>
                    <a:pt x="10598" y="3181"/>
                    <a:pt x="10928" y="3824"/>
                  </a:cubicBezTo>
                  <a:cubicBezTo>
                    <a:pt x="11257" y="4483"/>
                    <a:pt x="11521" y="5176"/>
                    <a:pt x="11686" y="5884"/>
                  </a:cubicBezTo>
                  <a:cubicBezTo>
                    <a:pt x="11851" y="6609"/>
                    <a:pt x="11917" y="7351"/>
                    <a:pt x="11818" y="8076"/>
                  </a:cubicBezTo>
                  <a:cubicBezTo>
                    <a:pt x="11933" y="7351"/>
                    <a:pt x="11851" y="6609"/>
                    <a:pt x="11702" y="5884"/>
                  </a:cubicBezTo>
                  <a:cubicBezTo>
                    <a:pt x="11554" y="5159"/>
                    <a:pt x="11307" y="4467"/>
                    <a:pt x="10994" y="3808"/>
                  </a:cubicBezTo>
                  <a:cubicBezTo>
                    <a:pt x="10664" y="3132"/>
                    <a:pt x="10268" y="2506"/>
                    <a:pt x="9790" y="1945"/>
                  </a:cubicBezTo>
                  <a:cubicBezTo>
                    <a:pt x="9296" y="1385"/>
                    <a:pt x="8719" y="890"/>
                    <a:pt x="8043" y="544"/>
                  </a:cubicBezTo>
                  <a:lnTo>
                    <a:pt x="8027" y="544"/>
                  </a:lnTo>
                  <a:lnTo>
                    <a:pt x="8019" y="536"/>
                  </a:lnTo>
                  <a:lnTo>
                    <a:pt x="8019" y="536"/>
                  </a:lnTo>
                  <a:lnTo>
                    <a:pt x="7994" y="528"/>
                  </a:lnTo>
                  <a:cubicBezTo>
                    <a:pt x="8000" y="528"/>
                    <a:pt x="8006" y="528"/>
                    <a:pt x="8011" y="529"/>
                  </a:cubicBezTo>
                  <a:lnTo>
                    <a:pt x="8011" y="529"/>
                  </a:lnTo>
                  <a:lnTo>
                    <a:pt x="8011" y="528"/>
                  </a:lnTo>
                  <a:lnTo>
                    <a:pt x="7994" y="511"/>
                  </a:lnTo>
                  <a:lnTo>
                    <a:pt x="7928" y="478"/>
                  </a:lnTo>
                  <a:lnTo>
                    <a:pt x="7796" y="429"/>
                  </a:lnTo>
                  <a:cubicBezTo>
                    <a:pt x="7714" y="380"/>
                    <a:pt x="7615" y="347"/>
                    <a:pt x="7533" y="314"/>
                  </a:cubicBezTo>
                  <a:cubicBezTo>
                    <a:pt x="7351" y="248"/>
                    <a:pt x="7170" y="198"/>
                    <a:pt x="6989" y="149"/>
                  </a:cubicBezTo>
                  <a:cubicBezTo>
                    <a:pt x="6626" y="50"/>
                    <a:pt x="6247" y="0"/>
                    <a:pt x="5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3270;p68">
              <a:extLst>
                <a:ext uri="{FF2B5EF4-FFF2-40B4-BE49-F238E27FC236}">
                  <a16:creationId xmlns:a16="http://schemas.microsoft.com/office/drawing/2014/main" xmlns="" id="{DF3D490A-F3F3-4D95-B7DE-913BC545F840}"/>
                </a:ext>
              </a:extLst>
            </p:cNvPr>
            <p:cNvSpPr/>
            <p:nvPr/>
          </p:nvSpPr>
          <p:spPr>
            <a:xfrm>
              <a:off x="5829290" y="2721127"/>
              <a:ext cx="121612" cy="122525"/>
            </a:xfrm>
            <a:custGeom>
              <a:avLst/>
              <a:gdLst/>
              <a:ahLst/>
              <a:cxnLst/>
              <a:rect l="l" t="t" r="r" b="b"/>
              <a:pathLst>
                <a:path w="7596" h="7653" extrusionOk="0">
                  <a:moveTo>
                    <a:pt x="2973" y="0"/>
                  </a:moveTo>
                  <a:cubicBezTo>
                    <a:pt x="1926" y="0"/>
                    <a:pt x="1113" y="486"/>
                    <a:pt x="545" y="1229"/>
                  </a:cubicBezTo>
                  <a:cubicBezTo>
                    <a:pt x="1" y="2712"/>
                    <a:pt x="34" y="4377"/>
                    <a:pt x="281" y="5662"/>
                  </a:cubicBezTo>
                  <a:cubicBezTo>
                    <a:pt x="364" y="6008"/>
                    <a:pt x="462" y="6338"/>
                    <a:pt x="594" y="6651"/>
                  </a:cubicBezTo>
                  <a:cubicBezTo>
                    <a:pt x="1072" y="7195"/>
                    <a:pt x="1764" y="7558"/>
                    <a:pt x="2671" y="7640"/>
                  </a:cubicBezTo>
                  <a:cubicBezTo>
                    <a:pt x="2783" y="7649"/>
                    <a:pt x="2893" y="7653"/>
                    <a:pt x="3000" y="7653"/>
                  </a:cubicBezTo>
                  <a:cubicBezTo>
                    <a:pt x="7413" y="7653"/>
                    <a:pt x="7596" y="541"/>
                    <a:pt x="3396" y="26"/>
                  </a:cubicBezTo>
                  <a:cubicBezTo>
                    <a:pt x="3251" y="8"/>
                    <a:pt x="3110" y="0"/>
                    <a:pt x="2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3271;p68">
              <a:extLst>
                <a:ext uri="{FF2B5EF4-FFF2-40B4-BE49-F238E27FC236}">
                  <a16:creationId xmlns:a16="http://schemas.microsoft.com/office/drawing/2014/main" xmlns="" id="{CAB2DF12-C834-4CB7-B487-47D87CA6A8C9}"/>
                </a:ext>
              </a:extLst>
            </p:cNvPr>
            <p:cNvSpPr/>
            <p:nvPr/>
          </p:nvSpPr>
          <p:spPr>
            <a:xfrm>
              <a:off x="5825336" y="2685310"/>
              <a:ext cx="128784" cy="181361"/>
            </a:xfrm>
            <a:custGeom>
              <a:avLst/>
              <a:gdLst/>
              <a:ahLst/>
              <a:cxnLst/>
              <a:rect l="l" t="t" r="r" b="b"/>
              <a:pathLst>
                <a:path w="8044" h="11328" extrusionOk="0">
                  <a:moveTo>
                    <a:pt x="5989" y="0"/>
                  </a:moveTo>
                  <a:cubicBezTo>
                    <a:pt x="5721" y="0"/>
                    <a:pt x="5445" y="23"/>
                    <a:pt x="5159" y="71"/>
                  </a:cubicBezTo>
                  <a:cubicBezTo>
                    <a:pt x="446" y="812"/>
                    <a:pt x="1" y="5196"/>
                    <a:pt x="528" y="7899"/>
                  </a:cubicBezTo>
                  <a:cubicBezTo>
                    <a:pt x="825" y="9382"/>
                    <a:pt x="1731" y="10586"/>
                    <a:pt x="3033" y="11327"/>
                  </a:cubicBezTo>
                  <a:cubicBezTo>
                    <a:pt x="2127" y="10536"/>
                    <a:pt x="561" y="8905"/>
                    <a:pt x="957" y="5493"/>
                  </a:cubicBezTo>
                  <a:cubicBezTo>
                    <a:pt x="1283" y="2662"/>
                    <a:pt x="3521" y="123"/>
                    <a:pt x="6258" y="123"/>
                  </a:cubicBezTo>
                  <a:cubicBezTo>
                    <a:pt x="6836" y="123"/>
                    <a:pt x="7435" y="236"/>
                    <a:pt x="8044" y="483"/>
                  </a:cubicBezTo>
                  <a:cubicBezTo>
                    <a:pt x="7424" y="179"/>
                    <a:pt x="6741" y="0"/>
                    <a:pt x="5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3272;p68">
              <a:extLst>
                <a:ext uri="{FF2B5EF4-FFF2-40B4-BE49-F238E27FC236}">
                  <a16:creationId xmlns:a16="http://schemas.microsoft.com/office/drawing/2014/main" xmlns="" id="{96085336-92FE-495E-B6A4-6402D96117C3}"/>
                </a:ext>
              </a:extLst>
            </p:cNvPr>
            <p:cNvSpPr/>
            <p:nvPr/>
          </p:nvSpPr>
          <p:spPr>
            <a:xfrm>
              <a:off x="6166005" y="2948468"/>
              <a:ext cx="16378" cy="31940"/>
            </a:xfrm>
            <a:custGeom>
              <a:avLst/>
              <a:gdLst/>
              <a:ahLst/>
              <a:cxnLst/>
              <a:rect l="l" t="t" r="r" b="b"/>
              <a:pathLst>
                <a:path w="1023" h="1995" fill="none" extrusionOk="0">
                  <a:moveTo>
                    <a:pt x="1" y="0"/>
                  </a:moveTo>
                  <a:cubicBezTo>
                    <a:pt x="1" y="0"/>
                    <a:pt x="1023" y="528"/>
                    <a:pt x="858" y="1995"/>
                  </a:cubicBezTo>
                </a:path>
              </a:pathLst>
            </a:custGeom>
            <a:noFill/>
            <a:ln w="13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3273;p68">
              <a:extLst>
                <a:ext uri="{FF2B5EF4-FFF2-40B4-BE49-F238E27FC236}">
                  <a16:creationId xmlns:a16="http://schemas.microsoft.com/office/drawing/2014/main" xmlns="" id="{A266765E-D5B4-4C2E-9D92-0B3E22EECDCB}"/>
                </a:ext>
              </a:extLst>
            </p:cNvPr>
            <p:cNvSpPr/>
            <p:nvPr/>
          </p:nvSpPr>
          <p:spPr>
            <a:xfrm>
              <a:off x="5942505" y="2955321"/>
              <a:ext cx="11623" cy="19804"/>
            </a:xfrm>
            <a:custGeom>
              <a:avLst/>
              <a:gdLst/>
              <a:ahLst/>
              <a:cxnLst/>
              <a:rect l="l" t="t" r="r" b="b"/>
              <a:pathLst>
                <a:path w="726" h="1237" fill="none" extrusionOk="0">
                  <a:moveTo>
                    <a:pt x="726" y="1"/>
                  </a:moveTo>
                  <a:cubicBezTo>
                    <a:pt x="726" y="1"/>
                    <a:pt x="66" y="215"/>
                    <a:pt x="0" y="1237"/>
                  </a:cubicBezTo>
                </a:path>
              </a:pathLst>
            </a:custGeom>
            <a:noFill/>
            <a:ln w="13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3274;p68">
              <a:extLst>
                <a:ext uri="{FF2B5EF4-FFF2-40B4-BE49-F238E27FC236}">
                  <a16:creationId xmlns:a16="http://schemas.microsoft.com/office/drawing/2014/main" xmlns="" id="{B85B139E-01D3-42C3-9369-DC0933E6157C}"/>
                </a:ext>
              </a:extLst>
            </p:cNvPr>
            <p:cNvSpPr/>
            <p:nvPr/>
          </p:nvSpPr>
          <p:spPr>
            <a:xfrm>
              <a:off x="5946732" y="2961917"/>
              <a:ext cx="230624" cy="73902"/>
            </a:xfrm>
            <a:custGeom>
              <a:avLst/>
              <a:gdLst/>
              <a:ahLst/>
              <a:cxnLst/>
              <a:rect l="l" t="t" r="r" b="b"/>
              <a:pathLst>
                <a:path w="14405" h="4616" fill="none" extrusionOk="0">
                  <a:moveTo>
                    <a:pt x="14405" y="1"/>
                  </a:moveTo>
                  <a:cubicBezTo>
                    <a:pt x="14405" y="1"/>
                    <a:pt x="6279" y="4616"/>
                    <a:pt x="0" y="1"/>
                  </a:cubicBezTo>
                </a:path>
              </a:pathLst>
            </a:custGeom>
            <a:noFill/>
            <a:ln w="13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3275;p68">
              <a:extLst>
                <a:ext uri="{FF2B5EF4-FFF2-40B4-BE49-F238E27FC236}">
                  <a16:creationId xmlns:a16="http://schemas.microsoft.com/office/drawing/2014/main" xmlns="" id="{17EBBDF9-9E39-4592-9AD1-8EF4F5C0000F}"/>
                </a:ext>
              </a:extLst>
            </p:cNvPr>
            <p:cNvSpPr/>
            <p:nvPr/>
          </p:nvSpPr>
          <p:spPr>
            <a:xfrm>
              <a:off x="6022193" y="3035552"/>
              <a:ext cx="71004" cy="21918"/>
            </a:xfrm>
            <a:custGeom>
              <a:avLst/>
              <a:gdLst/>
              <a:ahLst/>
              <a:cxnLst/>
              <a:rect l="l" t="t" r="r" b="b"/>
              <a:pathLst>
                <a:path w="4435" h="1369" fill="none" extrusionOk="0">
                  <a:moveTo>
                    <a:pt x="1" y="0"/>
                  </a:moveTo>
                  <a:cubicBezTo>
                    <a:pt x="1" y="0"/>
                    <a:pt x="1599" y="1368"/>
                    <a:pt x="4434" y="0"/>
                  </a:cubicBezTo>
                </a:path>
              </a:pathLst>
            </a:custGeom>
            <a:noFill/>
            <a:ln w="13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3276;p68">
              <a:extLst>
                <a:ext uri="{FF2B5EF4-FFF2-40B4-BE49-F238E27FC236}">
                  <a16:creationId xmlns:a16="http://schemas.microsoft.com/office/drawing/2014/main" xmlns="" id="{B3E9F533-126C-4728-90F8-DCCEA0DEB6A4}"/>
                </a:ext>
              </a:extLst>
            </p:cNvPr>
            <p:cNvSpPr/>
            <p:nvPr/>
          </p:nvSpPr>
          <p:spPr>
            <a:xfrm>
              <a:off x="6275729" y="2940670"/>
              <a:ext cx="159556" cy="84261"/>
            </a:xfrm>
            <a:custGeom>
              <a:avLst/>
              <a:gdLst/>
              <a:ahLst/>
              <a:cxnLst/>
              <a:rect l="l" t="t" r="r" b="b"/>
              <a:pathLst>
                <a:path w="9966" h="5263" extrusionOk="0">
                  <a:moveTo>
                    <a:pt x="5084" y="1"/>
                  </a:moveTo>
                  <a:cubicBezTo>
                    <a:pt x="2636" y="1"/>
                    <a:pt x="122" y="846"/>
                    <a:pt x="70" y="2465"/>
                  </a:cubicBezTo>
                  <a:cubicBezTo>
                    <a:pt x="0" y="4387"/>
                    <a:pt x="2237" y="5263"/>
                    <a:pt x="4573" y="5263"/>
                  </a:cubicBezTo>
                  <a:cubicBezTo>
                    <a:pt x="7206" y="5263"/>
                    <a:pt x="9966" y="4151"/>
                    <a:pt x="9695" y="2168"/>
                  </a:cubicBezTo>
                  <a:cubicBezTo>
                    <a:pt x="9498" y="705"/>
                    <a:pt x="7319" y="1"/>
                    <a:pt x="50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3277;p68">
              <a:extLst>
                <a:ext uri="{FF2B5EF4-FFF2-40B4-BE49-F238E27FC236}">
                  <a16:creationId xmlns:a16="http://schemas.microsoft.com/office/drawing/2014/main" xmlns="" id="{C019A738-1A8B-4943-9FC1-1403710F78F7}"/>
                </a:ext>
              </a:extLst>
            </p:cNvPr>
            <p:cNvSpPr/>
            <p:nvPr/>
          </p:nvSpPr>
          <p:spPr>
            <a:xfrm>
              <a:off x="5772675" y="2885096"/>
              <a:ext cx="137766" cy="72589"/>
            </a:xfrm>
            <a:custGeom>
              <a:avLst/>
              <a:gdLst/>
              <a:ahLst/>
              <a:cxnLst/>
              <a:rect l="l" t="t" r="r" b="b"/>
              <a:pathLst>
                <a:path w="8605" h="4534" extrusionOk="0">
                  <a:moveTo>
                    <a:pt x="4112" y="1"/>
                  </a:moveTo>
                  <a:cubicBezTo>
                    <a:pt x="2162" y="1"/>
                    <a:pt x="270" y="625"/>
                    <a:pt x="158" y="1915"/>
                  </a:cubicBezTo>
                  <a:cubicBezTo>
                    <a:pt x="1" y="3681"/>
                    <a:pt x="2175" y="4533"/>
                    <a:pt x="4339" y="4533"/>
                  </a:cubicBezTo>
                  <a:cubicBezTo>
                    <a:pt x="6476" y="4533"/>
                    <a:pt x="8604" y="3701"/>
                    <a:pt x="8465" y="2096"/>
                  </a:cubicBezTo>
                  <a:cubicBezTo>
                    <a:pt x="8354" y="716"/>
                    <a:pt x="6200" y="1"/>
                    <a:pt x="4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3278;p68">
              <a:extLst>
                <a:ext uri="{FF2B5EF4-FFF2-40B4-BE49-F238E27FC236}">
                  <a16:creationId xmlns:a16="http://schemas.microsoft.com/office/drawing/2014/main" xmlns="" id="{A781B92C-19F0-477A-BC2F-D894DA63FB5C}"/>
                </a:ext>
              </a:extLst>
            </p:cNvPr>
            <p:cNvSpPr/>
            <p:nvPr/>
          </p:nvSpPr>
          <p:spPr>
            <a:xfrm>
              <a:off x="6245340" y="2614925"/>
              <a:ext cx="130994" cy="62471"/>
            </a:xfrm>
            <a:custGeom>
              <a:avLst/>
              <a:gdLst/>
              <a:ahLst/>
              <a:cxnLst/>
              <a:rect l="l" t="t" r="r" b="b"/>
              <a:pathLst>
                <a:path w="8182" h="3902" extrusionOk="0">
                  <a:moveTo>
                    <a:pt x="3991" y="0"/>
                  </a:moveTo>
                  <a:cubicBezTo>
                    <a:pt x="1969" y="0"/>
                    <a:pt x="0" y="1616"/>
                    <a:pt x="435" y="2126"/>
                  </a:cubicBezTo>
                  <a:cubicBezTo>
                    <a:pt x="539" y="2250"/>
                    <a:pt x="693" y="2290"/>
                    <a:pt x="902" y="2290"/>
                  </a:cubicBezTo>
                  <a:cubicBezTo>
                    <a:pt x="1283" y="2290"/>
                    <a:pt x="1846" y="2158"/>
                    <a:pt x="2617" y="2158"/>
                  </a:cubicBezTo>
                  <a:cubicBezTo>
                    <a:pt x="3110" y="2158"/>
                    <a:pt x="3688" y="2212"/>
                    <a:pt x="4358" y="2390"/>
                  </a:cubicBezTo>
                  <a:cubicBezTo>
                    <a:pt x="6354" y="2918"/>
                    <a:pt x="7104" y="3901"/>
                    <a:pt x="7558" y="3901"/>
                  </a:cubicBezTo>
                  <a:cubicBezTo>
                    <a:pt x="7629" y="3901"/>
                    <a:pt x="7693" y="3877"/>
                    <a:pt x="7753" y="3824"/>
                  </a:cubicBezTo>
                  <a:cubicBezTo>
                    <a:pt x="8181" y="3428"/>
                    <a:pt x="6797" y="445"/>
                    <a:pt x="4589" y="50"/>
                  </a:cubicBezTo>
                  <a:cubicBezTo>
                    <a:pt x="4390" y="16"/>
                    <a:pt x="4190" y="0"/>
                    <a:pt x="3991" y="0"/>
                  </a:cubicBezTo>
                  <a:close/>
                </a:path>
              </a:pathLst>
            </a:custGeom>
            <a:solidFill>
              <a:srgbClr val="48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3279;p68">
              <a:extLst>
                <a:ext uri="{FF2B5EF4-FFF2-40B4-BE49-F238E27FC236}">
                  <a16:creationId xmlns:a16="http://schemas.microsoft.com/office/drawing/2014/main" xmlns="" id="{3DBBF0AC-BD17-46B1-BD5E-F2A4C95E8F05}"/>
                </a:ext>
              </a:extLst>
            </p:cNvPr>
            <p:cNvSpPr/>
            <p:nvPr/>
          </p:nvSpPr>
          <p:spPr>
            <a:xfrm>
              <a:off x="5882880" y="2579429"/>
              <a:ext cx="117417" cy="49279"/>
            </a:xfrm>
            <a:custGeom>
              <a:avLst/>
              <a:gdLst/>
              <a:ahLst/>
              <a:cxnLst/>
              <a:rect l="l" t="t" r="r" b="b"/>
              <a:pathLst>
                <a:path w="7334" h="3078" extrusionOk="0">
                  <a:moveTo>
                    <a:pt x="3669" y="1"/>
                  </a:moveTo>
                  <a:cubicBezTo>
                    <a:pt x="1786" y="1"/>
                    <a:pt x="0" y="1773"/>
                    <a:pt x="445" y="2201"/>
                  </a:cubicBezTo>
                  <a:cubicBezTo>
                    <a:pt x="525" y="2278"/>
                    <a:pt x="627" y="2307"/>
                    <a:pt x="755" y="2307"/>
                  </a:cubicBezTo>
                  <a:cubicBezTo>
                    <a:pt x="1173" y="2307"/>
                    <a:pt x="1864" y="1992"/>
                    <a:pt x="2957" y="1992"/>
                  </a:cubicBezTo>
                  <a:cubicBezTo>
                    <a:pt x="3244" y="1992"/>
                    <a:pt x="3560" y="2014"/>
                    <a:pt x="3906" y="2069"/>
                  </a:cubicBezTo>
                  <a:cubicBezTo>
                    <a:pt x="5642" y="2333"/>
                    <a:pt x="6407" y="3077"/>
                    <a:pt x="6802" y="3077"/>
                  </a:cubicBezTo>
                  <a:cubicBezTo>
                    <a:pt x="6875" y="3077"/>
                    <a:pt x="6936" y="3051"/>
                    <a:pt x="6988" y="2992"/>
                  </a:cubicBezTo>
                  <a:cubicBezTo>
                    <a:pt x="7334" y="2613"/>
                    <a:pt x="5850" y="141"/>
                    <a:pt x="3889" y="9"/>
                  </a:cubicBezTo>
                  <a:cubicBezTo>
                    <a:pt x="3816" y="3"/>
                    <a:pt x="3742" y="1"/>
                    <a:pt x="3669" y="1"/>
                  </a:cubicBezTo>
                  <a:close/>
                </a:path>
              </a:pathLst>
            </a:custGeom>
            <a:solidFill>
              <a:srgbClr val="48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3280;p68">
              <a:extLst>
                <a:ext uri="{FF2B5EF4-FFF2-40B4-BE49-F238E27FC236}">
                  <a16:creationId xmlns:a16="http://schemas.microsoft.com/office/drawing/2014/main" xmlns="" id="{19152C7C-944E-4AF9-BC22-E1C932C38BA7}"/>
                </a:ext>
              </a:extLst>
            </p:cNvPr>
            <p:cNvSpPr/>
            <p:nvPr/>
          </p:nvSpPr>
          <p:spPr>
            <a:xfrm>
              <a:off x="6108493" y="2620465"/>
              <a:ext cx="348842" cy="370471"/>
            </a:xfrm>
            <a:custGeom>
              <a:avLst/>
              <a:gdLst/>
              <a:ahLst/>
              <a:cxnLst/>
              <a:rect l="l" t="t" r="r" b="b"/>
              <a:pathLst>
                <a:path w="21789" h="23140" fill="none" extrusionOk="0">
                  <a:moveTo>
                    <a:pt x="21178" y="12608"/>
                  </a:moveTo>
                  <a:cubicBezTo>
                    <a:pt x="20569" y="18673"/>
                    <a:pt x="15476" y="23140"/>
                    <a:pt x="9790" y="22579"/>
                  </a:cubicBezTo>
                  <a:cubicBezTo>
                    <a:pt x="4104" y="22003"/>
                    <a:pt x="0" y="16613"/>
                    <a:pt x="610" y="10548"/>
                  </a:cubicBezTo>
                  <a:cubicBezTo>
                    <a:pt x="1220" y="4467"/>
                    <a:pt x="6312" y="0"/>
                    <a:pt x="11998" y="577"/>
                  </a:cubicBezTo>
                  <a:cubicBezTo>
                    <a:pt x="17684" y="1138"/>
                    <a:pt x="21788" y="6527"/>
                    <a:pt x="21178" y="12608"/>
                  </a:cubicBezTo>
                  <a:close/>
                </a:path>
              </a:pathLst>
            </a:custGeom>
            <a:noFill/>
            <a:ln w="13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3281;p68">
              <a:extLst>
                <a:ext uri="{FF2B5EF4-FFF2-40B4-BE49-F238E27FC236}">
                  <a16:creationId xmlns:a16="http://schemas.microsoft.com/office/drawing/2014/main" xmlns="" id="{01D60F83-9FDA-4718-8EC7-C70768F2A962}"/>
                </a:ext>
              </a:extLst>
            </p:cNvPr>
            <p:cNvSpPr/>
            <p:nvPr/>
          </p:nvSpPr>
          <p:spPr>
            <a:xfrm>
              <a:off x="5768080" y="2601988"/>
              <a:ext cx="305039" cy="347257"/>
            </a:xfrm>
            <a:custGeom>
              <a:avLst/>
              <a:gdLst/>
              <a:ahLst/>
              <a:cxnLst/>
              <a:rect l="l" t="t" r="r" b="b"/>
              <a:pathLst>
                <a:path w="19053" h="21690" fill="none" extrusionOk="0">
                  <a:moveTo>
                    <a:pt x="18476" y="11752"/>
                  </a:moveTo>
                  <a:cubicBezTo>
                    <a:pt x="17915" y="17454"/>
                    <a:pt x="13432" y="21690"/>
                    <a:pt x="8488" y="21195"/>
                  </a:cubicBezTo>
                  <a:cubicBezTo>
                    <a:pt x="3544" y="20701"/>
                    <a:pt x="0" y="15658"/>
                    <a:pt x="561" y="9955"/>
                  </a:cubicBezTo>
                  <a:cubicBezTo>
                    <a:pt x="1138" y="4236"/>
                    <a:pt x="5620" y="1"/>
                    <a:pt x="10565" y="495"/>
                  </a:cubicBezTo>
                  <a:cubicBezTo>
                    <a:pt x="15509" y="990"/>
                    <a:pt x="19053" y="6033"/>
                    <a:pt x="18476" y="11752"/>
                  </a:cubicBezTo>
                  <a:close/>
                </a:path>
              </a:pathLst>
            </a:custGeom>
            <a:noFill/>
            <a:ln w="13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3282;p68">
              <a:extLst>
                <a:ext uri="{FF2B5EF4-FFF2-40B4-BE49-F238E27FC236}">
                  <a16:creationId xmlns:a16="http://schemas.microsoft.com/office/drawing/2014/main" xmlns="" id="{F8D98E09-99F0-49BA-B434-F5AC25504E41}"/>
                </a:ext>
              </a:extLst>
            </p:cNvPr>
            <p:cNvSpPr/>
            <p:nvPr/>
          </p:nvSpPr>
          <p:spPr>
            <a:xfrm>
              <a:off x="6064686" y="2768760"/>
              <a:ext cx="53569" cy="20605"/>
            </a:xfrm>
            <a:custGeom>
              <a:avLst/>
              <a:gdLst/>
              <a:ahLst/>
              <a:cxnLst/>
              <a:rect l="l" t="t" r="r" b="b"/>
              <a:pathLst>
                <a:path w="3346" h="1287" fill="none" extrusionOk="0">
                  <a:moveTo>
                    <a:pt x="0" y="841"/>
                  </a:moveTo>
                  <a:cubicBezTo>
                    <a:pt x="0" y="841"/>
                    <a:pt x="1582" y="1"/>
                    <a:pt x="3346" y="1286"/>
                  </a:cubicBezTo>
                </a:path>
              </a:pathLst>
            </a:custGeom>
            <a:noFill/>
            <a:ln w="13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3283;p68">
              <a:extLst>
                <a:ext uri="{FF2B5EF4-FFF2-40B4-BE49-F238E27FC236}">
                  <a16:creationId xmlns:a16="http://schemas.microsoft.com/office/drawing/2014/main" xmlns="" id="{3E05FEB8-2E2E-4119-8ED0-86C21565365F}"/>
                </a:ext>
              </a:extLst>
            </p:cNvPr>
            <p:cNvSpPr/>
            <p:nvPr/>
          </p:nvSpPr>
          <p:spPr>
            <a:xfrm>
              <a:off x="6447833" y="2786708"/>
              <a:ext cx="135124" cy="108196"/>
            </a:xfrm>
            <a:custGeom>
              <a:avLst/>
              <a:gdLst/>
              <a:ahLst/>
              <a:cxnLst/>
              <a:rect l="l" t="t" r="r" b="b"/>
              <a:pathLst>
                <a:path w="8440" h="6758" fill="none" extrusionOk="0">
                  <a:moveTo>
                    <a:pt x="17" y="165"/>
                  </a:moveTo>
                  <a:cubicBezTo>
                    <a:pt x="1" y="0"/>
                    <a:pt x="8439" y="6758"/>
                    <a:pt x="8439" y="6758"/>
                  </a:cubicBezTo>
                </a:path>
              </a:pathLst>
            </a:custGeom>
            <a:noFill/>
            <a:ln w="13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3284;p68">
              <a:extLst>
                <a:ext uri="{FF2B5EF4-FFF2-40B4-BE49-F238E27FC236}">
                  <a16:creationId xmlns:a16="http://schemas.microsoft.com/office/drawing/2014/main" xmlns="" id="{58B72E92-4871-4DB2-8964-6F34323391C5}"/>
                </a:ext>
              </a:extLst>
            </p:cNvPr>
            <p:cNvSpPr/>
            <p:nvPr/>
          </p:nvSpPr>
          <p:spPr>
            <a:xfrm>
              <a:off x="5786028" y="2719686"/>
              <a:ext cx="15306" cy="7397"/>
            </a:xfrm>
            <a:custGeom>
              <a:avLst/>
              <a:gdLst/>
              <a:ahLst/>
              <a:cxnLst/>
              <a:rect l="l" t="t" r="r" b="b"/>
              <a:pathLst>
                <a:path w="956" h="462" fill="none" extrusionOk="0">
                  <a:moveTo>
                    <a:pt x="0" y="0"/>
                  </a:moveTo>
                  <a:lnTo>
                    <a:pt x="956" y="462"/>
                  </a:lnTo>
                </a:path>
              </a:pathLst>
            </a:custGeom>
            <a:noFill/>
            <a:ln w="136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3285;p68">
              <a:extLst>
                <a:ext uri="{FF2B5EF4-FFF2-40B4-BE49-F238E27FC236}">
                  <a16:creationId xmlns:a16="http://schemas.microsoft.com/office/drawing/2014/main" xmlns="" id="{8A0E30A3-20D0-42B3-BBD5-9F0A5ADEB549}"/>
                </a:ext>
              </a:extLst>
            </p:cNvPr>
            <p:cNvSpPr/>
            <p:nvPr/>
          </p:nvSpPr>
          <p:spPr>
            <a:xfrm>
              <a:off x="6007334" y="2862793"/>
              <a:ext cx="46013" cy="53297"/>
            </a:xfrm>
            <a:custGeom>
              <a:avLst/>
              <a:gdLst/>
              <a:ahLst/>
              <a:cxnLst/>
              <a:rect l="l" t="t" r="r" b="b"/>
              <a:pathLst>
                <a:path w="2874" h="3329" extrusionOk="0">
                  <a:moveTo>
                    <a:pt x="1899" y="0"/>
                  </a:moveTo>
                  <a:cubicBezTo>
                    <a:pt x="1410" y="0"/>
                    <a:pt x="861" y="212"/>
                    <a:pt x="566" y="1033"/>
                  </a:cubicBezTo>
                  <a:cubicBezTo>
                    <a:pt x="0" y="2669"/>
                    <a:pt x="1399" y="3329"/>
                    <a:pt x="2087" y="3329"/>
                  </a:cubicBezTo>
                  <a:cubicBezTo>
                    <a:pt x="2120" y="3329"/>
                    <a:pt x="2152" y="3327"/>
                    <a:pt x="2181" y="3324"/>
                  </a:cubicBezTo>
                  <a:lnTo>
                    <a:pt x="2873" y="242"/>
                  </a:lnTo>
                  <a:cubicBezTo>
                    <a:pt x="2873" y="242"/>
                    <a:pt x="2421" y="0"/>
                    <a:pt x="1899" y="0"/>
                  </a:cubicBez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3286;p68">
              <a:extLst>
                <a:ext uri="{FF2B5EF4-FFF2-40B4-BE49-F238E27FC236}">
                  <a16:creationId xmlns:a16="http://schemas.microsoft.com/office/drawing/2014/main" xmlns="" id="{21D28613-BB75-4925-A164-246BB216FB38}"/>
                </a:ext>
              </a:extLst>
            </p:cNvPr>
            <p:cNvSpPr/>
            <p:nvPr/>
          </p:nvSpPr>
          <p:spPr>
            <a:xfrm>
              <a:off x="6010328" y="2860535"/>
              <a:ext cx="43019" cy="56003"/>
            </a:xfrm>
            <a:custGeom>
              <a:avLst/>
              <a:gdLst/>
              <a:ahLst/>
              <a:cxnLst/>
              <a:rect l="l" t="t" r="r" b="b"/>
              <a:pathLst>
                <a:path w="2687" h="3498" extrusionOk="0">
                  <a:moveTo>
                    <a:pt x="1564" y="0"/>
                  </a:moveTo>
                  <a:cubicBezTo>
                    <a:pt x="1422" y="0"/>
                    <a:pt x="1277" y="21"/>
                    <a:pt x="1137" y="70"/>
                  </a:cubicBezTo>
                  <a:cubicBezTo>
                    <a:pt x="857" y="153"/>
                    <a:pt x="610" y="367"/>
                    <a:pt x="445" y="598"/>
                  </a:cubicBezTo>
                  <a:cubicBezTo>
                    <a:pt x="396" y="663"/>
                    <a:pt x="363" y="713"/>
                    <a:pt x="313" y="779"/>
                  </a:cubicBezTo>
                  <a:cubicBezTo>
                    <a:pt x="280" y="845"/>
                    <a:pt x="264" y="911"/>
                    <a:pt x="231" y="977"/>
                  </a:cubicBezTo>
                  <a:cubicBezTo>
                    <a:pt x="165" y="1108"/>
                    <a:pt x="132" y="1240"/>
                    <a:pt x="99" y="1372"/>
                  </a:cubicBezTo>
                  <a:cubicBezTo>
                    <a:pt x="33" y="1652"/>
                    <a:pt x="0" y="1932"/>
                    <a:pt x="66" y="2229"/>
                  </a:cubicBezTo>
                  <a:cubicBezTo>
                    <a:pt x="132" y="2509"/>
                    <a:pt x="280" y="2789"/>
                    <a:pt x="478" y="2987"/>
                  </a:cubicBezTo>
                  <a:cubicBezTo>
                    <a:pt x="811" y="3307"/>
                    <a:pt x="1253" y="3498"/>
                    <a:pt x="1688" y="3498"/>
                  </a:cubicBezTo>
                  <a:cubicBezTo>
                    <a:pt x="1791" y="3498"/>
                    <a:pt x="1894" y="3487"/>
                    <a:pt x="1994" y="3465"/>
                  </a:cubicBezTo>
                  <a:cubicBezTo>
                    <a:pt x="1483" y="3383"/>
                    <a:pt x="1038" y="3103"/>
                    <a:pt x="758" y="2757"/>
                  </a:cubicBezTo>
                  <a:cubicBezTo>
                    <a:pt x="478" y="2394"/>
                    <a:pt x="412" y="1932"/>
                    <a:pt x="544" y="1471"/>
                  </a:cubicBezTo>
                  <a:cubicBezTo>
                    <a:pt x="643" y="1026"/>
                    <a:pt x="874" y="598"/>
                    <a:pt x="1269" y="400"/>
                  </a:cubicBezTo>
                  <a:cubicBezTo>
                    <a:pt x="1457" y="306"/>
                    <a:pt x="1675" y="268"/>
                    <a:pt x="1905" y="268"/>
                  </a:cubicBezTo>
                  <a:cubicBezTo>
                    <a:pt x="2159" y="268"/>
                    <a:pt x="2427" y="314"/>
                    <a:pt x="2686" y="383"/>
                  </a:cubicBezTo>
                  <a:cubicBezTo>
                    <a:pt x="2489" y="235"/>
                    <a:pt x="2241" y="120"/>
                    <a:pt x="1978" y="54"/>
                  </a:cubicBezTo>
                  <a:cubicBezTo>
                    <a:pt x="1846" y="21"/>
                    <a:pt x="1706" y="0"/>
                    <a:pt x="1564" y="0"/>
                  </a:cubicBezTo>
                  <a:close/>
                </a:path>
              </a:pathLst>
            </a:custGeom>
            <a:solidFill>
              <a:srgbClr val="48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3287;p68">
              <a:extLst>
                <a:ext uri="{FF2B5EF4-FFF2-40B4-BE49-F238E27FC236}">
                  <a16:creationId xmlns:a16="http://schemas.microsoft.com/office/drawing/2014/main" xmlns="" id="{023D71B3-7C7B-4251-85E3-F3DB97C8267D}"/>
                </a:ext>
              </a:extLst>
            </p:cNvPr>
            <p:cNvSpPr/>
            <p:nvPr/>
          </p:nvSpPr>
          <p:spPr>
            <a:xfrm>
              <a:off x="6081562" y="2896480"/>
              <a:ext cx="21678" cy="24559"/>
            </a:xfrm>
            <a:custGeom>
              <a:avLst/>
              <a:gdLst/>
              <a:ahLst/>
              <a:cxnLst/>
              <a:rect l="l" t="t" r="r" b="b"/>
              <a:pathLst>
                <a:path w="1354" h="1534" extrusionOk="0">
                  <a:moveTo>
                    <a:pt x="990" y="1"/>
                  </a:moveTo>
                  <a:lnTo>
                    <a:pt x="1" y="1533"/>
                  </a:lnTo>
                  <a:cubicBezTo>
                    <a:pt x="1" y="1533"/>
                    <a:pt x="3" y="1533"/>
                    <a:pt x="7" y="1533"/>
                  </a:cubicBezTo>
                  <a:cubicBezTo>
                    <a:pt x="109" y="1533"/>
                    <a:pt x="1354" y="1503"/>
                    <a:pt x="990" y="1"/>
                  </a:cubicBezTo>
                  <a:close/>
                </a:path>
              </a:pathLst>
            </a:custGeom>
            <a:solidFill>
              <a:srgbClr val="FFB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3288;p68">
              <a:extLst>
                <a:ext uri="{FF2B5EF4-FFF2-40B4-BE49-F238E27FC236}">
                  <a16:creationId xmlns:a16="http://schemas.microsoft.com/office/drawing/2014/main" xmlns="" id="{7CF47B57-E136-4254-B649-7005DD0B652D}"/>
                </a:ext>
              </a:extLst>
            </p:cNvPr>
            <p:cNvSpPr/>
            <p:nvPr/>
          </p:nvSpPr>
          <p:spPr>
            <a:xfrm>
              <a:off x="6081562" y="2896480"/>
              <a:ext cx="20333" cy="25872"/>
            </a:xfrm>
            <a:custGeom>
              <a:avLst/>
              <a:gdLst/>
              <a:ahLst/>
              <a:cxnLst/>
              <a:rect l="l" t="t" r="r" b="b"/>
              <a:pathLst>
                <a:path w="1270" h="1616" extrusionOk="0">
                  <a:moveTo>
                    <a:pt x="990" y="1"/>
                  </a:moveTo>
                  <a:cubicBezTo>
                    <a:pt x="957" y="99"/>
                    <a:pt x="940" y="198"/>
                    <a:pt x="924" y="281"/>
                  </a:cubicBezTo>
                  <a:cubicBezTo>
                    <a:pt x="907" y="363"/>
                    <a:pt x="891" y="462"/>
                    <a:pt x="874" y="528"/>
                  </a:cubicBezTo>
                  <a:cubicBezTo>
                    <a:pt x="842" y="693"/>
                    <a:pt x="792" y="825"/>
                    <a:pt x="726" y="940"/>
                  </a:cubicBezTo>
                  <a:cubicBezTo>
                    <a:pt x="660" y="1055"/>
                    <a:pt x="578" y="1154"/>
                    <a:pt x="446" y="1253"/>
                  </a:cubicBezTo>
                  <a:cubicBezTo>
                    <a:pt x="331" y="1352"/>
                    <a:pt x="182" y="1434"/>
                    <a:pt x="1" y="1533"/>
                  </a:cubicBezTo>
                  <a:cubicBezTo>
                    <a:pt x="107" y="1591"/>
                    <a:pt x="225" y="1615"/>
                    <a:pt x="344" y="1615"/>
                  </a:cubicBezTo>
                  <a:cubicBezTo>
                    <a:pt x="428" y="1615"/>
                    <a:pt x="512" y="1603"/>
                    <a:pt x="594" y="1583"/>
                  </a:cubicBezTo>
                  <a:cubicBezTo>
                    <a:pt x="809" y="1517"/>
                    <a:pt x="1006" y="1369"/>
                    <a:pt x="1122" y="1171"/>
                  </a:cubicBezTo>
                  <a:cubicBezTo>
                    <a:pt x="1237" y="973"/>
                    <a:pt x="1270" y="742"/>
                    <a:pt x="1237" y="544"/>
                  </a:cubicBezTo>
                  <a:cubicBezTo>
                    <a:pt x="1221" y="446"/>
                    <a:pt x="1188" y="347"/>
                    <a:pt x="1155" y="248"/>
                  </a:cubicBezTo>
                  <a:cubicBezTo>
                    <a:pt x="1105" y="165"/>
                    <a:pt x="1056" y="83"/>
                    <a:pt x="990" y="1"/>
                  </a:cubicBezTo>
                  <a:close/>
                </a:path>
              </a:pathLst>
            </a:custGeom>
            <a:solidFill>
              <a:srgbClr val="48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9960992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756D4AA-071D-4069-B0F6-FC1EEF307114}"/>
              </a:ext>
            </a:extLst>
          </p:cNvPr>
          <p:cNvGrpSpPr/>
          <p:nvPr/>
        </p:nvGrpSpPr>
        <p:grpSpPr>
          <a:xfrm>
            <a:off x="-2663539" y="-2198617"/>
            <a:ext cx="17097061" cy="10488389"/>
            <a:chOff x="-1997654" y="-1648963"/>
            <a:chExt cx="12822796" cy="7866292"/>
          </a:xfrm>
        </p:grpSpPr>
        <p:grpSp>
          <p:nvGrpSpPr>
            <p:cNvPr id="110" name="Google Shape;1073;p19">
              <a:extLst>
                <a:ext uri="{FF2B5EF4-FFF2-40B4-BE49-F238E27FC236}">
                  <a16:creationId xmlns:a16="http://schemas.microsoft.com/office/drawing/2014/main" xmlns="" id="{F87F5F42-73BE-4D92-B2B3-43E3E56445E1}"/>
                </a:ext>
              </a:extLst>
            </p:cNvPr>
            <p:cNvGrpSpPr/>
            <p:nvPr/>
          </p:nvGrpSpPr>
          <p:grpSpPr>
            <a:xfrm>
              <a:off x="-575" y="3475"/>
              <a:ext cx="9145300" cy="5151000"/>
              <a:chOff x="-575" y="3475"/>
              <a:chExt cx="9145300" cy="5151000"/>
            </a:xfrm>
          </p:grpSpPr>
          <p:grpSp>
            <p:nvGrpSpPr>
              <p:cNvPr id="111" name="Google Shape;1074;p19">
                <a:extLst>
                  <a:ext uri="{FF2B5EF4-FFF2-40B4-BE49-F238E27FC236}">
                    <a16:creationId xmlns:a16="http://schemas.microsoft.com/office/drawing/2014/main" xmlns="" id="{3FFC4C8A-EAC1-45A5-BC53-41F514FFA5A5}"/>
                  </a:ext>
                </a:extLst>
              </p:cNvPr>
              <p:cNvGrpSpPr/>
              <p:nvPr/>
            </p:nvGrpSpPr>
            <p:grpSpPr>
              <a:xfrm>
                <a:off x="-575" y="86494"/>
                <a:ext cx="9145300" cy="4970512"/>
                <a:chOff x="-575" y="61464"/>
                <a:chExt cx="9145300" cy="4970512"/>
              </a:xfrm>
            </p:grpSpPr>
            <p:cxnSp>
              <p:nvCxnSpPr>
                <p:cNvPr id="113" name="Google Shape;1075;p19">
                  <a:extLst>
                    <a:ext uri="{FF2B5EF4-FFF2-40B4-BE49-F238E27FC236}">
                      <a16:creationId xmlns:a16="http://schemas.microsoft.com/office/drawing/2014/main" xmlns="" id="{1276507A-3AE3-4C65-8D37-7AACA9482FC4}"/>
                    </a:ext>
                  </a:extLst>
                </p:cNvPr>
                <p:cNvCxnSpPr/>
                <p:nvPr/>
              </p:nvCxnSpPr>
              <p:spPr>
                <a:xfrm>
                  <a:off x="725" y="229819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" name="Google Shape;1076;p19">
                  <a:extLst>
                    <a:ext uri="{FF2B5EF4-FFF2-40B4-BE49-F238E27FC236}">
                      <a16:creationId xmlns:a16="http://schemas.microsoft.com/office/drawing/2014/main" xmlns="" id="{4F394A3C-C4D6-4D77-9A69-9D906C648C0B}"/>
                    </a:ext>
                  </a:extLst>
                </p:cNvPr>
                <p:cNvCxnSpPr/>
                <p:nvPr/>
              </p:nvCxnSpPr>
              <p:spPr>
                <a:xfrm>
                  <a:off x="725" y="254672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" name="Google Shape;1077;p19">
                  <a:extLst>
                    <a:ext uri="{FF2B5EF4-FFF2-40B4-BE49-F238E27FC236}">
                      <a16:creationId xmlns:a16="http://schemas.microsoft.com/office/drawing/2014/main" xmlns="" id="{9F6C7EE0-259F-490A-9988-77DD09385711}"/>
                    </a:ext>
                  </a:extLst>
                </p:cNvPr>
                <p:cNvCxnSpPr/>
                <p:nvPr/>
              </p:nvCxnSpPr>
              <p:spPr>
                <a:xfrm>
                  <a:off x="-575" y="279524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" name="Google Shape;1078;p19">
                  <a:extLst>
                    <a:ext uri="{FF2B5EF4-FFF2-40B4-BE49-F238E27FC236}">
                      <a16:creationId xmlns:a16="http://schemas.microsoft.com/office/drawing/2014/main" xmlns="" id="{4A21B978-23A2-4F1A-A250-9A629D8B5A99}"/>
                    </a:ext>
                  </a:extLst>
                </p:cNvPr>
                <p:cNvCxnSpPr/>
                <p:nvPr/>
              </p:nvCxnSpPr>
              <p:spPr>
                <a:xfrm>
                  <a:off x="725" y="304377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" name="Google Shape;1079;p19">
                  <a:extLst>
                    <a:ext uri="{FF2B5EF4-FFF2-40B4-BE49-F238E27FC236}">
                      <a16:creationId xmlns:a16="http://schemas.microsoft.com/office/drawing/2014/main" xmlns="" id="{3FD6328A-4EF1-439E-805A-6CC36D8F7A58}"/>
                    </a:ext>
                  </a:extLst>
                </p:cNvPr>
                <p:cNvCxnSpPr/>
                <p:nvPr/>
              </p:nvCxnSpPr>
              <p:spPr>
                <a:xfrm>
                  <a:off x="725" y="329229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" name="Google Shape;1080;p19">
                  <a:extLst>
                    <a:ext uri="{FF2B5EF4-FFF2-40B4-BE49-F238E27FC236}">
                      <a16:creationId xmlns:a16="http://schemas.microsoft.com/office/drawing/2014/main" xmlns="" id="{396CF8E4-E459-4518-BD4E-8753AE74898E}"/>
                    </a:ext>
                  </a:extLst>
                </p:cNvPr>
                <p:cNvCxnSpPr/>
                <p:nvPr/>
              </p:nvCxnSpPr>
              <p:spPr>
                <a:xfrm>
                  <a:off x="725" y="354082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9" name="Google Shape;1081;p19">
                  <a:extLst>
                    <a:ext uri="{FF2B5EF4-FFF2-40B4-BE49-F238E27FC236}">
                      <a16:creationId xmlns:a16="http://schemas.microsoft.com/office/drawing/2014/main" xmlns="" id="{E1958989-3811-41CD-B125-B6784354D2D1}"/>
                    </a:ext>
                  </a:extLst>
                </p:cNvPr>
                <p:cNvCxnSpPr/>
                <p:nvPr/>
              </p:nvCxnSpPr>
              <p:spPr>
                <a:xfrm>
                  <a:off x="725" y="403787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0" name="Google Shape;1082;p19">
                  <a:extLst>
                    <a:ext uri="{FF2B5EF4-FFF2-40B4-BE49-F238E27FC236}">
                      <a16:creationId xmlns:a16="http://schemas.microsoft.com/office/drawing/2014/main" xmlns="" id="{F767846B-B226-4132-AB21-6487D088B46C}"/>
                    </a:ext>
                  </a:extLst>
                </p:cNvPr>
                <p:cNvCxnSpPr/>
                <p:nvPr/>
              </p:nvCxnSpPr>
              <p:spPr>
                <a:xfrm>
                  <a:off x="725" y="378934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1" name="Google Shape;1083;p19">
                  <a:extLst>
                    <a:ext uri="{FF2B5EF4-FFF2-40B4-BE49-F238E27FC236}">
                      <a16:creationId xmlns:a16="http://schemas.microsoft.com/office/drawing/2014/main" xmlns="" id="{492AAACC-758C-439C-A7D4-EE21C468C286}"/>
                    </a:ext>
                  </a:extLst>
                </p:cNvPr>
                <p:cNvCxnSpPr/>
                <p:nvPr/>
              </p:nvCxnSpPr>
              <p:spPr>
                <a:xfrm>
                  <a:off x="725" y="428639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" name="Google Shape;1084;p19">
                  <a:extLst>
                    <a:ext uri="{FF2B5EF4-FFF2-40B4-BE49-F238E27FC236}">
                      <a16:creationId xmlns:a16="http://schemas.microsoft.com/office/drawing/2014/main" xmlns="" id="{277C81C6-D49A-4392-A752-080EADE39AF3}"/>
                    </a:ext>
                  </a:extLst>
                </p:cNvPr>
                <p:cNvCxnSpPr/>
                <p:nvPr/>
              </p:nvCxnSpPr>
              <p:spPr>
                <a:xfrm>
                  <a:off x="725" y="45349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085;p19">
                  <a:extLst>
                    <a:ext uri="{FF2B5EF4-FFF2-40B4-BE49-F238E27FC236}">
                      <a16:creationId xmlns:a16="http://schemas.microsoft.com/office/drawing/2014/main" xmlns="" id="{A3A7CC8A-FEA8-4BE8-9FF0-4D52F3D93211}"/>
                    </a:ext>
                  </a:extLst>
                </p:cNvPr>
                <p:cNvCxnSpPr/>
                <p:nvPr/>
              </p:nvCxnSpPr>
              <p:spPr>
                <a:xfrm>
                  <a:off x="-575" y="478345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086;p19">
                  <a:extLst>
                    <a:ext uri="{FF2B5EF4-FFF2-40B4-BE49-F238E27FC236}">
                      <a16:creationId xmlns:a16="http://schemas.microsoft.com/office/drawing/2014/main" xmlns="" id="{103A146B-9F28-47A3-AE01-B068E66F6199}"/>
                    </a:ext>
                  </a:extLst>
                </p:cNvPr>
                <p:cNvCxnSpPr/>
                <p:nvPr/>
              </p:nvCxnSpPr>
              <p:spPr>
                <a:xfrm>
                  <a:off x="725" y="503197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087;p19">
                  <a:extLst>
                    <a:ext uri="{FF2B5EF4-FFF2-40B4-BE49-F238E27FC236}">
                      <a16:creationId xmlns:a16="http://schemas.microsoft.com/office/drawing/2014/main" xmlns="" id="{E5AB2A36-79C7-4CB4-B8F6-DD45BF1BC4A5}"/>
                    </a:ext>
                  </a:extLst>
                </p:cNvPr>
                <p:cNvCxnSpPr/>
                <p:nvPr/>
              </p:nvCxnSpPr>
              <p:spPr>
                <a:xfrm>
                  <a:off x="725" y="130409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088;p19">
                  <a:extLst>
                    <a:ext uri="{FF2B5EF4-FFF2-40B4-BE49-F238E27FC236}">
                      <a16:creationId xmlns:a16="http://schemas.microsoft.com/office/drawing/2014/main" xmlns="" id="{A44154CC-106F-446C-BE39-63E1E585D56F}"/>
                    </a:ext>
                  </a:extLst>
                </p:cNvPr>
                <p:cNvCxnSpPr/>
                <p:nvPr/>
              </p:nvCxnSpPr>
              <p:spPr>
                <a:xfrm>
                  <a:off x="725" y="155261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089;p19">
                  <a:extLst>
                    <a:ext uri="{FF2B5EF4-FFF2-40B4-BE49-F238E27FC236}">
                      <a16:creationId xmlns:a16="http://schemas.microsoft.com/office/drawing/2014/main" xmlns="" id="{255974BD-7DD0-41C0-8C0A-C6401F2A123B}"/>
                    </a:ext>
                  </a:extLst>
                </p:cNvPr>
                <p:cNvCxnSpPr/>
                <p:nvPr/>
              </p:nvCxnSpPr>
              <p:spPr>
                <a:xfrm>
                  <a:off x="725" y="204966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090;p19">
                  <a:extLst>
                    <a:ext uri="{FF2B5EF4-FFF2-40B4-BE49-F238E27FC236}">
                      <a16:creationId xmlns:a16="http://schemas.microsoft.com/office/drawing/2014/main" xmlns="" id="{F1369B9F-C180-4ADE-BE45-40009BD944CB}"/>
                    </a:ext>
                  </a:extLst>
                </p:cNvPr>
                <p:cNvCxnSpPr/>
                <p:nvPr/>
              </p:nvCxnSpPr>
              <p:spPr>
                <a:xfrm>
                  <a:off x="725" y="180114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091;p19">
                  <a:extLst>
                    <a:ext uri="{FF2B5EF4-FFF2-40B4-BE49-F238E27FC236}">
                      <a16:creationId xmlns:a16="http://schemas.microsoft.com/office/drawing/2014/main" xmlns="" id="{1D9C303D-7EDC-4265-A9F4-E0DCF91457B2}"/>
                    </a:ext>
                  </a:extLst>
                </p:cNvPr>
                <p:cNvCxnSpPr/>
                <p:nvPr/>
              </p:nvCxnSpPr>
              <p:spPr>
                <a:xfrm>
                  <a:off x="725" y="105556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092;p19">
                  <a:extLst>
                    <a:ext uri="{FF2B5EF4-FFF2-40B4-BE49-F238E27FC236}">
                      <a16:creationId xmlns:a16="http://schemas.microsoft.com/office/drawing/2014/main" xmlns="" id="{F1632E47-0536-4CCD-91BD-F62C2A70C4DD}"/>
                    </a:ext>
                  </a:extLst>
                </p:cNvPr>
                <p:cNvCxnSpPr/>
                <p:nvPr/>
              </p:nvCxnSpPr>
              <p:spPr>
                <a:xfrm>
                  <a:off x="725" y="6146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1" name="Google Shape;1093;p19">
                  <a:extLst>
                    <a:ext uri="{FF2B5EF4-FFF2-40B4-BE49-F238E27FC236}">
                      <a16:creationId xmlns:a16="http://schemas.microsoft.com/office/drawing/2014/main" xmlns="" id="{7BE053B4-F72C-4EE8-A279-18475E845AF8}"/>
                    </a:ext>
                  </a:extLst>
                </p:cNvPr>
                <p:cNvCxnSpPr/>
                <p:nvPr/>
              </p:nvCxnSpPr>
              <p:spPr>
                <a:xfrm>
                  <a:off x="725" y="30999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2" name="Google Shape;1094;p19">
                  <a:extLst>
                    <a:ext uri="{FF2B5EF4-FFF2-40B4-BE49-F238E27FC236}">
                      <a16:creationId xmlns:a16="http://schemas.microsoft.com/office/drawing/2014/main" xmlns="" id="{7B21EA3C-7754-4E5C-A5EE-BCD147A24D05}"/>
                    </a:ext>
                  </a:extLst>
                </p:cNvPr>
                <p:cNvCxnSpPr/>
                <p:nvPr/>
              </p:nvCxnSpPr>
              <p:spPr>
                <a:xfrm>
                  <a:off x="725" y="80704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" name="Google Shape;1095;p19">
                  <a:extLst>
                    <a:ext uri="{FF2B5EF4-FFF2-40B4-BE49-F238E27FC236}">
                      <a16:creationId xmlns:a16="http://schemas.microsoft.com/office/drawing/2014/main" xmlns="" id="{2C87FF43-7D08-4018-9ED7-79A86A01B717}"/>
                    </a:ext>
                  </a:extLst>
                </p:cNvPr>
                <p:cNvCxnSpPr/>
                <p:nvPr/>
              </p:nvCxnSpPr>
              <p:spPr>
                <a:xfrm>
                  <a:off x="725" y="55851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2" name="Google Shape;1096;p19">
                <a:extLst>
                  <a:ext uri="{FF2B5EF4-FFF2-40B4-BE49-F238E27FC236}">
                    <a16:creationId xmlns:a16="http://schemas.microsoft.com/office/drawing/2014/main" xmlns="" id="{A7F61833-1BAF-466E-841E-6E479376AA5D}"/>
                  </a:ext>
                </a:extLst>
              </p:cNvPr>
              <p:cNvCxnSpPr/>
              <p:nvPr/>
            </p:nvCxnSpPr>
            <p:spPr>
              <a:xfrm>
                <a:off x="575925" y="3475"/>
                <a:ext cx="0" cy="5151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4" name="Google Shape;1097;p19">
              <a:extLst>
                <a:ext uri="{FF2B5EF4-FFF2-40B4-BE49-F238E27FC236}">
                  <a16:creationId xmlns:a16="http://schemas.microsoft.com/office/drawing/2014/main" xmlns="" id="{666D1213-5449-42B7-BB94-9D91D25918D6}"/>
                </a:ext>
              </a:extLst>
            </p:cNvPr>
            <p:cNvGrpSpPr/>
            <p:nvPr/>
          </p:nvGrpSpPr>
          <p:grpSpPr>
            <a:xfrm>
              <a:off x="-575" y="3475"/>
              <a:ext cx="9145300" cy="5151000"/>
              <a:chOff x="-575" y="3475"/>
              <a:chExt cx="9145300" cy="5151000"/>
            </a:xfrm>
          </p:grpSpPr>
          <p:grpSp>
            <p:nvGrpSpPr>
              <p:cNvPr id="135" name="Google Shape;1098;p19">
                <a:extLst>
                  <a:ext uri="{FF2B5EF4-FFF2-40B4-BE49-F238E27FC236}">
                    <a16:creationId xmlns:a16="http://schemas.microsoft.com/office/drawing/2014/main" xmlns="" id="{1F68DC3E-F1D1-43FD-AAC5-D29EBE4823D0}"/>
                  </a:ext>
                </a:extLst>
              </p:cNvPr>
              <p:cNvGrpSpPr/>
              <p:nvPr/>
            </p:nvGrpSpPr>
            <p:grpSpPr>
              <a:xfrm>
                <a:off x="-575" y="86494"/>
                <a:ext cx="9145300" cy="4970512"/>
                <a:chOff x="-575" y="61464"/>
                <a:chExt cx="9145300" cy="4970512"/>
              </a:xfrm>
            </p:grpSpPr>
            <p:cxnSp>
              <p:nvCxnSpPr>
                <p:cNvPr id="137" name="Google Shape;1099;p19">
                  <a:extLst>
                    <a:ext uri="{FF2B5EF4-FFF2-40B4-BE49-F238E27FC236}">
                      <a16:creationId xmlns:a16="http://schemas.microsoft.com/office/drawing/2014/main" xmlns="" id="{3F54F35A-51B4-4D90-A866-6261FA519471}"/>
                    </a:ext>
                  </a:extLst>
                </p:cNvPr>
                <p:cNvCxnSpPr/>
                <p:nvPr/>
              </p:nvCxnSpPr>
              <p:spPr>
                <a:xfrm>
                  <a:off x="725" y="229819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100;p19">
                  <a:extLst>
                    <a:ext uri="{FF2B5EF4-FFF2-40B4-BE49-F238E27FC236}">
                      <a16:creationId xmlns:a16="http://schemas.microsoft.com/office/drawing/2014/main" xmlns="" id="{180694A1-B5B8-4A86-B834-BA540F389972}"/>
                    </a:ext>
                  </a:extLst>
                </p:cNvPr>
                <p:cNvCxnSpPr/>
                <p:nvPr/>
              </p:nvCxnSpPr>
              <p:spPr>
                <a:xfrm>
                  <a:off x="725" y="254672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101;p19">
                  <a:extLst>
                    <a:ext uri="{FF2B5EF4-FFF2-40B4-BE49-F238E27FC236}">
                      <a16:creationId xmlns:a16="http://schemas.microsoft.com/office/drawing/2014/main" xmlns="" id="{D6FAE263-91B0-46E9-BC00-A2CAC47616F3}"/>
                    </a:ext>
                  </a:extLst>
                </p:cNvPr>
                <p:cNvCxnSpPr/>
                <p:nvPr/>
              </p:nvCxnSpPr>
              <p:spPr>
                <a:xfrm>
                  <a:off x="-575" y="279524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" name="Google Shape;1102;p19">
                  <a:extLst>
                    <a:ext uri="{FF2B5EF4-FFF2-40B4-BE49-F238E27FC236}">
                      <a16:creationId xmlns:a16="http://schemas.microsoft.com/office/drawing/2014/main" xmlns="" id="{4149B238-D7BC-4301-8235-ED94624688A2}"/>
                    </a:ext>
                  </a:extLst>
                </p:cNvPr>
                <p:cNvCxnSpPr/>
                <p:nvPr/>
              </p:nvCxnSpPr>
              <p:spPr>
                <a:xfrm>
                  <a:off x="725" y="304377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" name="Google Shape;1103;p19">
                  <a:extLst>
                    <a:ext uri="{FF2B5EF4-FFF2-40B4-BE49-F238E27FC236}">
                      <a16:creationId xmlns:a16="http://schemas.microsoft.com/office/drawing/2014/main" xmlns="" id="{8753FAB4-DF4D-4B61-A8F8-F892E388634F}"/>
                    </a:ext>
                  </a:extLst>
                </p:cNvPr>
                <p:cNvCxnSpPr/>
                <p:nvPr/>
              </p:nvCxnSpPr>
              <p:spPr>
                <a:xfrm>
                  <a:off x="725" y="329229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" name="Google Shape;1104;p19">
                  <a:extLst>
                    <a:ext uri="{FF2B5EF4-FFF2-40B4-BE49-F238E27FC236}">
                      <a16:creationId xmlns:a16="http://schemas.microsoft.com/office/drawing/2014/main" xmlns="" id="{33BBDDB1-83D6-43DE-8B5C-C6F7C6D0AFFC}"/>
                    </a:ext>
                  </a:extLst>
                </p:cNvPr>
                <p:cNvCxnSpPr/>
                <p:nvPr/>
              </p:nvCxnSpPr>
              <p:spPr>
                <a:xfrm>
                  <a:off x="725" y="354082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105;p19">
                  <a:extLst>
                    <a:ext uri="{FF2B5EF4-FFF2-40B4-BE49-F238E27FC236}">
                      <a16:creationId xmlns:a16="http://schemas.microsoft.com/office/drawing/2014/main" xmlns="" id="{1DFE40E6-895A-4289-8F8D-A790FEAD2E0F}"/>
                    </a:ext>
                  </a:extLst>
                </p:cNvPr>
                <p:cNvCxnSpPr/>
                <p:nvPr/>
              </p:nvCxnSpPr>
              <p:spPr>
                <a:xfrm>
                  <a:off x="725" y="403787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106;p19">
                  <a:extLst>
                    <a:ext uri="{FF2B5EF4-FFF2-40B4-BE49-F238E27FC236}">
                      <a16:creationId xmlns:a16="http://schemas.microsoft.com/office/drawing/2014/main" xmlns="" id="{9B9D3F06-1BDC-4112-A08B-FEC8AA961E3B}"/>
                    </a:ext>
                  </a:extLst>
                </p:cNvPr>
                <p:cNvCxnSpPr/>
                <p:nvPr/>
              </p:nvCxnSpPr>
              <p:spPr>
                <a:xfrm>
                  <a:off x="725" y="378934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107;p19">
                  <a:extLst>
                    <a:ext uri="{FF2B5EF4-FFF2-40B4-BE49-F238E27FC236}">
                      <a16:creationId xmlns:a16="http://schemas.microsoft.com/office/drawing/2014/main" xmlns="" id="{82674D41-85C7-40EE-A9D4-D94C99AAFFAE}"/>
                    </a:ext>
                  </a:extLst>
                </p:cNvPr>
                <p:cNvCxnSpPr/>
                <p:nvPr/>
              </p:nvCxnSpPr>
              <p:spPr>
                <a:xfrm>
                  <a:off x="725" y="428639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108;p19">
                  <a:extLst>
                    <a:ext uri="{FF2B5EF4-FFF2-40B4-BE49-F238E27FC236}">
                      <a16:creationId xmlns:a16="http://schemas.microsoft.com/office/drawing/2014/main" xmlns="" id="{4D390144-2312-43DF-BF2C-0A2D9178A008}"/>
                    </a:ext>
                  </a:extLst>
                </p:cNvPr>
                <p:cNvCxnSpPr/>
                <p:nvPr/>
              </p:nvCxnSpPr>
              <p:spPr>
                <a:xfrm>
                  <a:off x="725" y="45349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109;p19">
                  <a:extLst>
                    <a:ext uri="{FF2B5EF4-FFF2-40B4-BE49-F238E27FC236}">
                      <a16:creationId xmlns:a16="http://schemas.microsoft.com/office/drawing/2014/main" xmlns="" id="{3AD0C3BE-F37A-4669-B7C4-A299B3E683A6}"/>
                    </a:ext>
                  </a:extLst>
                </p:cNvPr>
                <p:cNvCxnSpPr/>
                <p:nvPr/>
              </p:nvCxnSpPr>
              <p:spPr>
                <a:xfrm>
                  <a:off x="-575" y="478345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110;p19">
                  <a:extLst>
                    <a:ext uri="{FF2B5EF4-FFF2-40B4-BE49-F238E27FC236}">
                      <a16:creationId xmlns:a16="http://schemas.microsoft.com/office/drawing/2014/main" xmlns="" id="{B67A8025-4B18-4FDD-8630-675E7FDDF777}"/>
                    </a:ext>
                  </a:extLst>
                </p:cNvPr>
                <p:cNvCxnSpPr/>
                <p:nvPr/>
              </p:nvCxnSpPr>
              <p:spPr>
                <a:xfrm>
                  <a:off x="725" y="503197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111;p19">
                  <a:extLst>
                    <a:ext uri="{FF2B5EF4-FFF2-40B4-BE49-F238E27FC236}">
                      <a16:creationId xmlns:a16="http://schemas.microsoft.com/office/drawing/2014/main" xmlns="" id="{5AE0BDF6-4D89-4B57-BF40-5A1B26951760}"/>
                    </a:ext>
                  </a:extLst>
                </p:cNvPr>
                <p:cNvCxnSpPr/>
                <p:nvPr/>
              </p:nvCxnSpPr>
              <p:spPr>
                <a:xfrm>
                  <a:off x="725" y="130409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112;p19">
                  <a:extLst>
                    <a:ext uri="{FF2B5EF4-FFF2-40B4-BE49-F238E27FC236}">
                      <a16:creationId xmlns:a16="http://schemas.microsoft.com/office/drawing/2014/main" xmlns="" id="{53C4CE69-535D-48A2-AFC7-1AB891EB2078}"/>
                    </a:ext>
                  </a:extLst>
                </p:cNvPr>
                <p:cNvCxnSpPr/>
                <p:nvPr/>
              </p:nvCxnSpPr>
              <p:spPr>
                <a:xfrm>
                  <a:off x="725" y="155261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1" name="Google Shape;1113;p19">
                  <a:extLst>
                    <a:ext uri="{FF2B5EF4-FFF2-40B4-BE49-F238E27FC236}">
                      <a16:creationId xmlns:a16="http://schemas.microsoft.com/office/drawing/2014/main" xmlns="" id="{21F24F16-D448-4D72-A001-D457488E5B1E}"/>
                    </a:ext>
                  </a:extLst>
                </p:cNvPr>
                <p:cNvCxnSpPr/>
                <p:nvPr/>
              </p:nvCxnSpPr>
              <p:spPr>
                <a:xfrm>
                  <a:off x="725" y="204966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" name="Google Shape;1114;p19">
                  <a:extLst>
                    <a:ext uri="{FF2B5EF4-FFF2-40B4-BE49-F238E27FC236}">
                      <a16:creationId xmlns:a16="http://schemas.microsoft.com/office/drawing/2014/main" xmlns="" id="{7381AD89-99C4-4722-AD81-B90263582030}"/>
                    </a:ext>
                  </a:extLst>
                </p:cNvPr>
                <p:cNvCxnSpPr/>
                <p:nvPr/>
              </p:nvCxnSpPr>
              <p:spPr>
                <a:xfrm>
                  <a:off x="725" y="180114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" name="Google Shape;1115;p19">
                  <a:extLst>
                    <a:ext uri="{FF2B5EF4-FFF2-40B4-BE49-F238E27FC236}">
                      <a16:creationId xmlns:a16="http://schemas.microsoft.com/office/drawing/2014/main" xmlns="" id="{58C0ABFB-CE37-46DD-800B-4D54C1EF55DF}"/>
                    </a:ext>
                  </a:extLst>
                </p:cNvPr>
                <p:cNvCxnSpPr/>
                <p:nvPr/>
              </p:nvCxnSpPr>
              <p:spPr>
                <a:xfrm>
                  <a:off x="725" y="105556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" name="Google Shape;1116;p19">
                  <a:extLst>
                    <a:ext uri="{FF2B5EF4-FFF2-40B4-BE49-F238E27FC236}">
                      <a16:creationId xmlns:a16="http://schemas.microsoft.com/office/drawing/2014/main" xmlns="" id="{42DC315D-7AD8-4E7F-BFDB-AF599756A5FB}"/>
                    </a:ext>
                  </a:extLst>
                </p:cNvPr>
                <p:cNvCxnSpPr/>
                <p:nvPr/>
              </p:nvCxnSpPr>
              <p:spPr>
                <a:xfrm>
                  <a:off x="725" y="6146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" name="Google Shape;1117;p19">
                  <a:extLst>
                    <a:ext uri="{FF2B5EF4-FFF2-40B4-BE49-F238E27FC236}">
                      <a16:creationId xmlns:a16="http://schemas.microsoft.com/office/drawing/2014/main" xmlns="" id="{7A8E1D14-0ECE-4404-A35A-6B1854F90F08}"/>
                    </a:ext>
                  </a:extLst>
                </p:cNvPr>
                <p:cNvCxnSpPr/>
                <p:nvPr/>
              </p:nvCxnSpPr>
              <p:spPr>
                <a:xfrm>
                  <a:off x="725" y="30999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" name="Google Shape;1118;p19">
                  <a:extLst>
                    <a:ext uri="{FF2B5EF4-FFF2-40B4-BE49-F238E27FC236}">
                      <a16:creationId xmlns:a16="http://schemas.microsoft.com/office/drawing/2014/main" xmlns="" id="{3203C702-1F35-4C07-8921-3FC2E2008191}"/>
                    </a:ext>
                  </a:extLst>
                </p:cNvPr>
                <p:cNvCxnSpPr/>
                <p:nvPr/>
              </p:nvCxnSpPr>
              <p:spPr>
                <a:xfrm>
                  <a:off x="725" y="80704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" name="Google Shape;1119;p19">
                  <a:extLst>
                    <a:ext uri="{FF2B5EF4-FFF2-40B4-BE49-F238E27FC236}">
                      <a16:creationId xmlns:a16="http://schemas.microsoft.com/office/drawing/2014/main" xmlns="" id="{FFAAAC5F-8F75-47B7-A394-9648DADB0CBE}"/>
                    </a:ext>
                  </a:extLst>
                </p:cNvPr>
                <p:cNvCxnSpPr/>
                <p:nvPr/>
              </p:nvCxnSpPr>
              <p:spPr>
                <a:xfrm>
                  <a:off x="725" y="55851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36" name="Google Shape;1120;p19">
                <a:extLst>
                  <a:ext uri="{FF2B5EF4-FFF2-40B4-BE49-F238E27FC236}">
                    <a16:creationId xmlns:a16="http://schemas.microsoft.com/office/drawing/2014/main" xmlns="" id="{2C8959A2-E4C1-4559-B3AC-9C998C24CF32}"/>
                  </a:ext>
                </a:extLst>
              </p:cNvPr>
              <p:cNvCxnSpPr/>
              <p:nvPr/>
            </p:nvCxnSpPr>
            <p:spPr>
              <a:xfrm>
                <a:off x="575925" y="3475"/>
                <a:ext cx="0" cy="5151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8" name="Google Shape;1122;p19">
              <a:extLst>
                <a:ext uri="{FF2B5EF4-FFF2-40B4-BE49-F238E27FC236}">
                  <a16:creationId xmlns:a16="http://schemas.microsoft.com/office/drawing/2014/main" xmlns="" id="{B4170E54-5C2B-479B-8E78-ACBFF64B3E85}"/>
                </a:ext>
              </a:extLst>
            </p:cNvPr>
            <p:cNvGrpSpPr/>
            <p:nvPr/>
          </p:nvGrpSpPr>
          <p:grpSpPr>
            <a:xfrm>
              <a:off x="-1997654" y="-1648963"/>
              <a:ext cx="12822796" cy="7866292"/>
              <a:chOff x="-1997654" y="-1648963"/>
              <a:chExt cx="12822796" cy="7866292"/>
            </a:xfrm>
          </p:grpSpPr>
          <p:sp>
            <p:nvSpPr>
              <p:cNvPr id="159" name="Google Shape;1123;p19">
                <a:extLst>
                  <a:ext uri="{FF2B5EF4-FFF2-40B4-BE49-F238E27FC236}">
                    <a16:creationId xmlns:a16="http://schemas.microsoft.com/office/drawing/2014/main" xmlns="" id="{1B0D25E1-B857-44CD-AA7F-25820003BB1F}"/>
                  </a:ext>
                </a:extLst>
              </p:cNvPr>
              <p:cNvSpPr/>
              <p:nvPr/>
            </p:nvSpPr>
            <p:spPr>
              <a:xfrm rot="10444264">
                <a:off x="5875842" y="2375356"/>
                <a:ext cx="4775886" cy="3604953"/>
              </a:xfrm>
              <a:custGeom>
                <a:avLst/>
                <a:gdLst/>
                <a:ahLst/>
                <a:cxnLst/>
                <a:rect l="l" t="t" r="r" b="b"/>
                <a:pathLst>
                  <a:path w="191026" h="144191" extrusionOk="0">
                    <a:moveTo>
                      <a:pt x="88023" y="0"/>
                    </a:moveTo>
                    <a:cubicBezTo>
                      <a:pt x="83673" y="0"/>
                      <a:pt x="79324" y="130"/>
                      <a:pt x="74982" y="391"/>
                    </a:cubicBezTo>
                    <a:cubicBezTo>
                      <a:pt x="56516" y="1487"/>
                      <a:pt x="37252" y="5321"/>
                      <a:pt x="23191" y="17327"/>
                    </a:cubicBezTo>
                    <a:cubicBezTo>
                      <a:pt x="12189" y="26708"/>
                      <a:pt x="5387" y="40404"/>
                      <a:pt x="2694" y="54624"/>
                    </a:cubicBezTo>
                    <a:cubicBezTo>
                      <a:pt x="1" y="68844"/>
                      <a:pt x="1210" y="83566"/>
                      <a:pt x="4269" y="97695"/>
                    </a:cubicBezTo>
                    <a:cubicBezTo>
                      <a:pt x="6666" y="108697"/>
                      <a:pt x="10295" y="119676"/>
                      <a:pt x="17142" y="128600"/>
                    </a:cubicBezTo>
                    <a:cubicBezTo>
                      <a:pt x="23990" y="137525"/>
                      <a:pt x="34513" y="144190"/>
                      <a:pt x="45765" y="144190"/>
                    </a:cubicBezTo>
                    <a:cubicBezTo>
                      <a:pt x="57018" y="144190"/>
                      <a:pt x="68431" y="136361"/>
                      <a:pt x="70485" y="125291"/>
                    </a:cubicBezTo>
                    <a:cubicBezTo>
                      <a:pt x="72083" y="116526"/>
                      <a:pt x="68020" y="107829"/>
                      <a:pt x="66810" y="98996"/>
                    </a:cubicBezTo>
                    <a:cubicBezTo>
                      <a:pt x="64231" y="79914"/>
                      <a:pt x="77127" y="59919"/>
                      <a:pt x="95593" y="54418"/>
                    </a:cubicBezTo>
                    <a:cubicBezTo>
                      <a:pt x="100404" y="52977"/>
                      <a:pt x="105390" y="52450"/>
                      <a:pt x="110416" y="52450"/>
                    </a:cubicBezTo>
                    <a:cubicBezTo>
                      <a:pt x="115023" y="52450"/>
                      <a:pt x="119665" y="52893"/>
                      <a:pt x="124239" y="53483"/>
                    </a:cubicBezTo>
                    <a:cubicBezTo>
                      <a:pt x="133087" y="54604"/>
                      <a:pt x="141936" y="56276"/>
                      <a:pt x="150858" y="56276"/>
                    </a:cubicBezTo>
                    <a:cubicBezTo>
                      <a:pt x="151556" y="56276"/>
                      <a:pt x="152254" y="56266"/>
                      <a:pt x="152953" y="56244"/>
                    </a:cubicBezTo>
                    <a:cubicBezTo>
                      <a:pt x="162562" y="55925"/>
                      <a:pt x="172514" y="53186"/>
                      <a:pt x="179430" y="46475"/>
                    </a:cubicBezTo>
                    <a:cubicBezTo>
                      <a:pt x="184315" y="41705"/>
                      <a:pt x="191026" y="28192"/>
                      <a:pt x="184931" y="21915"/>
                    </a:cubicBezTo>
                    <a:cubicBezTo>
                      <a:pt x="183060" y="19998"/>
                      <a:pt x="179088" y="19427"/>
                      <a:pt x="176669" y="18400"/>
                    </a:cubicBezTo>
                    <a:cubicBezTo>
                      <a:pt x="172058" y="16414"/>
                      <a:pt x="167401" y="14565"/>
                      <a:pt x="162677" y="12876"/>
                    </a:cubicBezTo>
                    <a:cubicBezTo>
                      <a:pt x="153295" y="9544"/>
                      <a:pt x="143709" y="6850"/>
                      <a:pt x="133985" y="4819"/>
                    </a:cubicBezTo>
                    <a:cubicBezTo>
                      <a:pt x="118886" y="1632"/>
                      <a:pt x="103453" y="0"/>
                      <a:pt x="880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124;p19">
                <a:extLst>
                  <a:ext uri="{FF2B5EF4-FFF2-40B4-BE49-F238E27FC236}">
                    <a16:creationId xmlns:a16="http://schemas.microsoft.com/office/drawing/2014/main" xmlns="" id="{9C465504-A521-4C88-8769-77C55953C5A7}"/>
                  </a:ext>
                </a:extLst>
              </p:cNvPr>
              <p:cNvSpPr/>
              <p:nvPr/>
            </p:nvSpPr>
            <p:spPr>
              <a:xfrm rot="8824650" flipH="1">
                <a:off x="-1773633" y="-813737"/>
                <a:ext cx="3634372" cy="1898235"/>
              </a:xfrm>
              <a:custGeom>
                <a:avLst/>
                <a:gdLst/>
                <a:ahLst/>
                <a:cxnLst/>
                <a:rect l="l" t="t" r="r" b="b"/>
                <a:pathLst>
                  <a:path w="145376" h="75930" extrusionOk="0">
                    <a:moveTo>
                      <a:pt x="34203" y="0"/>
                    </a:moveTo>
                    <a:cubicBezTo>
                      <a:pt x="26785" y="0"/>
                      <a:pt x="19424" y="1647"/>
                      <a:pt x="13331" y="5763"/>
                    </a:cubicBezTo>
                    <a:cubicBezTo>
                      <a:pt x="6027" y="10693"/>
                      <a:pt x="1142" y="19047"/>
                      <a:pt x="412" y="27812"/>
                    </a:cubicBezTo>
                    <a:cubicBezTo>
                      <a:pt x="1" y="33085"/>
                      <a:pt x="1051" y="38426"/>
                      <a:pt x="3356" y="43174"/>
                    </a:cubicBezTo>
                    <a:cubicBezTo>
                      <a:pt x="5342" y="47259"/>
                      <a:pt x="8263" y="49542"/>
                      <a:pt x="11139" y="52783"/>
                    </a:cubicBezTo>
                    <a:cubicBezTo>
                      <a:pt x="14312" y="56321"/>
                      <a:pt x="16047" y="60635"/>
                      <a:pt x="19676" y="63922"/>
                    </a:cubicBezTo>
                    <a:cubicBezTo>
                      <a:pt x="23191" y="67117"/>
                      <a:pt x="27368" y="69628"/>
                      <a:pt x="31796" y="71386"/>
                    </a:cubicBezTo>
                    <a:cubicBezTo>
                      <a:pt x="41200" y="75106"/>
                      <a:pt x="51540" y="75768"/>
                      <a:pt x="61652" y="75905"/>
                    </a:cubicBezTo>
                    <a:cubicBezTo>
                      <a:pt x="62973" y="75922"/>
                      <a:pt x="64294" y="75930"/>
                      <a:pt x="65616" y="75930"/>
                    </a:cubicBezTo>
                    <a:cubicBezTo>
                      <a:pt x="78814" y="75930"/>
                      <a:pt x="92019" y="75102"/>
                      <a:pt x="105111" y="73463"/>
                    </a:cubicBezTo>
                    <a:cubicBezTo>
                      <a:pt x="115086" y="72207"/>
                      <a:pt x="125722" y="70130"/>
                      <a:pt x="132821" y="63009"/>
                    </a:cubicBezTo>
                    <a:cubicBezTo>
                      <a:pt x="138505" y="57280"/>
                      <a:pt x="141015" y="49199"/>
                      <a:pt x="142773" y="41325"/>
                    </a:cubicBezTo>
                    <a:cubicBezTo>
                      <a:pt x="144462" y="33770"/>
                      <a:pt x="145375" y="25027"/>
                      <a:pt x="140445" y="19047"/>
                    </a:cubicBezTo>
                    <a:cubicBezTo>
                      <a:pt x="136761" y="14603"/>
                      <a:pt x="130685" y="12940"/>
                      <a:pt x="124825" y="12940"/>
                    </a:cubicBezTo>
                    <a:cubicBezTo>
                      <a:pt x="124184" y="12940"/>
                      <a:pt x="123547" y="12960"/>
                      <a:pt x="122915" y="12999"/>
                    </a:cubicBezTo>
                    <a:cubicBezTo>
                      <a:pt x="116501" y="13364"/>
                      <a:pt x="110247" y="15281"/>
                      <a:pt x="103856" y="15783"/>
                    </a:cubicBezTo>
                    <a:cubicBezTo>
                      <a:pt x="102655" y="15878"/>
                      <a:pt x="101455" y="15923"/>
                      <a:pt x="100257" y="15923"/>
                    </a:cubicBezTo>
                    <a:cubicBezTo>
                      <a:pt x="91073" y="15923"/>
                      <a:pt x="81995" y="13280"/>
                      <a:pt x="73293" y="10191"/>
                    </a:cubicBezTo>
                    <a:cubicBezTo>
                      <a:pt x="63455" y="6699"/>
                      <a:pt x="53754" y="2567"/>
                      <a:pt x="43483" y="810"/>
                    </a:cubicBezTo>
                    <a:cubicBezTo>
                      <a:pt x="40439" y="290"/>
                      <a:pt x="37316" y="0"/>
                      <a:pt x="342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" name="Google Shape;1125;p19">
              <a:extLst>
                <a:ext uri="{FF2B5EF4-FFF2-40B4-BE49-F238E27FC236}">
                  <a16:creationId xmlns:a16="http://schemas.microsoft.com/office/drawing/2014/main" xmlns="" id="{26E84D5F-F10E-40C0-BF7C-F2E46EF08B0B}"/>
                </a:ext>
              </a:extLst>
            </p:cNvPr>
            <p:cNvGrpSpPr/>
            <p:nvPr/>
          </p:nvGrpSpPr>
          <p:grpSpPr>
            <a:xfrm>
              <a:off x="-91233" y="471614"/>
              <a:ext cx="9099576" cy="4663265"/>
              <a:chOff x="-15033" y="471614"/>
              <a:chExt cx="9099576" cy="4663265"/>
            </a:xfrm>
          </p:grpSpPr>
          <p:grpSp>
            <p:nvGrpSpPr>
              <p:cNvPr id="162" name="Google Shape;1126;p19">
                <a:extLst>
                  <a:ext uri="{FF2B5EF4-FFF2-40B4-BE49-F238E27FC236}">
                    <a16:creationId xmlns:a16="http://schemas.microsoft.com/office/drawing/2014/main" xmlns="" id="{F69EEFA1-14C7-4EBC-937E-39F141CB966A}"/>
                  </a:ext>
                </a:extLst>
              </p:cNvPr>
              <p:cNvGrpSpPr/>
              <p:nvPr/>
            </p:nvGrpSpPr>
            <p:grpSpPr>
              <a:xfrm rot="6278279">
                <a:off x="-20249" y="4255839"/>
                <a:ext cx="915510" cy="696320"/>
                <a:chOff x="131175" y="4309275"/>
                <a:chExt cx="915550" cy="696350"/>
              </a:xfrm>
            </p:grpSpPr>
            <p:sp>
              <p:nvSpPr>
                <p:cNvPr id="173" name="Google Shape;1127;p19">
                  <a:extLst>
                    <a:ext uri="{FF2B5EF4-FFF2-40B4-BE49-F238E27FC236}">
                      <a16:creationId xmlns:a16="http://schemas.microsoft.com/office/drawing/2014/main" xmlns="" id="{6C5959BC-322D-465F-852F-E00968E785BC}"/>
                    </a:ext>
                  </a:extLst>
                </p:cNvPr>
                <p:cNvSpPr/>
                <p:nvPr/>
              </p:nvSpPr>
              <p:spPr>
                <a:xfrm>
                  <a:off x="131175" y="4309275"/>
                  <a:ext cx="910600" cy="69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24" h="27738" extrusionOk="0">
                      <a:moveTo>
                        <a:pt x="25546" y="0"/>
                      </a:moveTo>
                      <a:cubicBezTo>
                        <a:pt x="19201" y="2885"/>
                        <a:pt x="6774" y="10763"/>
                        <a:pt x="5851" y="11339"/>
                      </a:cubicBezTo>
                      <a:cubicBezTo>
                        <a:pt x="5736" y="11405"/>
                        <a:pt x="5587" y="11488"/>
                        <a:pt x="5422" y="11587"/>
                      </a:cubicBezTo>
                      <a:cubicBezTo>
                        <a:pt x="5192" y="11702"/>
                        <a:pt x="4911" y="11834"/>
                        <a:pt x="4598" y="11999"/>
                      </a:cubicBezTo>
                      <a:cubicBezTo>
                        <a:pt x="4499" y="12048"/>
                        <a:pt x="4401" y="12098"/>
                        <a:pt x="4285" y="12147"/>
                      </a:cubicBezTo>
                      <a:cubicBezTo>
                        <a:pt x="4219" y="12180"/>
                        <a:pt x="4153" y="12213"/>
                        <a:pt x="4087" y="12246"/>
                      </a:cubicBezTo>
                      <a:cubicBezTo>
                        <a:pt x="3857" y="12361"/>
                        <a:pt x="3626" y="12493"/>
                        <a:pt x="3395" y="12608"/>
                      </a:cubicBezTo>
                      <a:cubicBezTo>
                        <a:pt x="3247" y="12691"/>
                        <a:pt x="3082" y="12790"/>
                        <a:pt x="2934" y="12872"/>
                      </a:cubicBezTo>
                      <a:cubicBezTo>
                        <a:pt x="2769" y="12971"/>
                        <a:pt x="2588" y="13070"/>
                        <a:pt x="2423" y="13185"/>
                      </a:cubicBezTo>
                      <a:cubicBezTo>
                        <a:pt x="1417" y="13828"/>
                        <a:pt x="527" y="14586"/>
                        <a:pt x="264" y="15443"/>
                      </a:cubicBezTo>
                      <a:cubicBezTo>
                        <a:pt x="0" y="16267"/>
                        <a:pt x="940" y="18558"/>
                        <a:pt x="2225" y="20931"/>
                      </a:cubicBezTo>
                      <a:cubicBezTo>
                        <a:pt x="3939" y="24129"/>
                        <a:pt x="6279" y="27474"/>
                        <a:pt x="7169" y="27705"/>
                      </a:cubicBezTo>
                      <a:cubicBezTo>
                        <a:pt x="7252" y="27727"/>
                        <a:pt x="7346" y="27737"/>
                        <a:pt x="7450" y="27737"/>
                      </a:cubicBezTo>
                      <a:cubicBezTo>
                        <a:pt x="8053" y="27737"/>
                        <a:pt x="8992" y="27389"/>
                        <a:pt x="10004" y="26898"/>
                      </a:cubicBezTo>
                      <a:cubicBezTo>
                        <a:pt x="10103" y="26848"/>
                        <a:pt x="10218" y="26799"/>
                        <a:pt x="10317" y="26749"/>
                      </a:cubicBezTo>
                      <a:cubicBezTo>
                        <a:pt x="10400" y="26700"/>
                        <a:pt x="10466" y="26667"/>
                        <a:pt x="10548" y="26617"/>
                      </a:cubicBezTo>
                      <a:cubicBezTo>
                        <a:pt x="10795" y="26502"/>
                        <a:pt x="11042" y="26370"/>
                        <a:pt x="11273" y="26238"/>
                      </a:cubicBezTo>
                      <a:cubicBezTo>
                        <a:pt x="11290" y="26222"/>
                        <a:pt x="11306" y="26222"/>
                        <a:pt x="11323" y="26205"/>
                      </a:cubicBezTo>
                      <a:cubicBezTo>
                        <a:pt x="11454" y="26139"/>
                        <a:pt x="11570" y="26073"/>
                        <a:pt x="11702" y="26008"/>
                      </a:cubicBezTo>
                      <a:cubicBezTo>
                        <a:pt x="11817" y="25942"/>
                        <a:pt x="11932" y="25876"/>
                        <a:pt x="12048" y="25810"/>
                      </a:cubicBezTo>
                      <a:cubicBezTo>
                        <a:pt x="12180" y="25727"/>
                        <a:pt x="12295" y="25661"/>
                        <a:pt x="12410" y="25596"/>
                      </a:cubicBezTo>
                      <a:cubicBezTo>
                        <a:pt x="12476" y="25563"/>
                        <a:pt x="12542" y="25513"/>
                        <a:pt x="12592" y="25480"/>
                      </a:cubicBezTo>
                      <a:cubicBezTo>
                        <a:pt x="12888" y="25315"/>
                        <a:pt x="13169" y="25151"/>
                        <a:pt x="13416" y="24986"/>
                      </a:cubicBezTo>
                      <a:cubicBezTo>
                        <a:pt x="14075" y="24590"/>
                        <a:pt x="14553" y="24277"/>
                        <a:pt x="14685" y="24211"/>
                      </a:cubicBezTo>
                      <a:cubicBezTo>
                        <a:pt x="15212" y="23914"/>
                        <a:pt x="32534" y="13268"/>
                        <a:pt x="32781" y="13037"/>
                      </a:cubicBezTo>
                      <a:cubicBezTo>
                        <a:pt x="32781" y="13037"/>
                        <a:pt x="32781" y="13037"/>
                        <a:pt x="32798" y="13004"/>
                      </a:cubicBezTo>
                      <a:cubicBezTo>
                        <a:pt x="32798" y="12988"/>
                        <a:pt x="32814" y="12971"/>
                        <a:pt x="32831" y="12955"/>
                      </a:cubicBezTo>
                      <a:cubicBezTo>
                        <a:pt x="32863" y="12856"/>
                        <a:pt x="32946" y="12691"/>
                        <a:pt x="33045" y="12460"/>
                      </a:cubicBezTo>
                      <a:cubicBezTo>
                        <a:pt x="33061" y="12427"/>
                        <a:pt x="33094" y="12378"/>
                        <a:pt x="33111" y="12328"/>
                      </a:cubicBezTo>
                      <a:cubicBezTo>
                        <a:pt x="33210" y="12131"/>
                        <a:pt x="33308" y="11883"/>
                        <a:pt x="33424" y="11620"/>
                      </a:cubicBezTo>
                      <a:cubicBezTo>
                        <a:pt x="33457" y="11554"/>
                        <a:pt x="33490" y="11488"/>
                        <a:pt x="33523" y="11422"/>
                      </a:cubicBezTo>
                      <a:cubicBezTo>
                        <a:pt x="33655" y="11142"/>
                        <a:pt x="33786" y="10829"/>
                        <a:pt x="33935" y="10499"/>
                      </a:cubicBezTo>
                      <a:cubicBezTo>
                        <a:pt x="33984" y="10384"/>
                        <a:pt x="34034" y="10252"/>
                        <a:pt x="34083" y="10136"/>
                      </a:cubicBezTo>
                      <a:cubicBezTo>
                        <a:pt x="34133" y="10037"/>
                        <a:pt x="34165" y="9955"/>
                        <a:pt x="34198" y="9873"/>
                      </a:cubicBezTo>
                      <a:cubicBezTo>
                        <a:pt x="34248" y="9757"/>
                        <a:pt x="34297" y="9642"/>
                        <a:pt x="34363" y="9510"/>
                      </a:cubicBezTo>
                      <a:cubicBezTo>
                        <a:pt x="34495" y="9197"/>
                        <a:pt x="34627" y="8867"/>
                        <a:pt x="34759" y="8554"/>
                      </a:cubicBezTo>
                      <a:cubicBezTo>
                        <a:pt x="34792" y="8488"/>
                        <a:pt x="34825" y="8406"/>
                        <a:pt x="34841" y="8340"/>
                      </a:cubicBezTo>
                      <a:cubicBezTo>
                        <a:pt x="34874" y="8274"/>
                        <a:pt x="34907" y="8208"/>
                        <a:pt x="34924" y="8142"/>
                      </a:cubicBezTo>
                      <a:cubicBezTo>
                        <a:pt x="35105" y="7697"/>
                        <a:pt x="35286" y="7252"/>
                        <a:pt x="35451" y="6840"/>
                      </a:cubicBezTo>
                      <a:lnTo>
                        <a:pt x="35451" y="6824"/>
                      </a:lnTo>
                      <a:cubicBezTo>
                        <a:pt x="35533" y="6593"/>
                        <a:pt x="35632" y="6362"/>
                        <a:pt x="35698" y="6148"/>
                      </a:cubicBezTo>
                      <a:cubicBezTo>
                        <a:pt x="35764" y="5967"/>
                        <a:pt x="35830" y="5785"/>
                        <a:pt x="35896" y="5620"/>
                      </a:cubicBezTo>
                      <a:cubicBezTo>
                        <a:pt x="36077" y="5077"/>
                        <a:pt x="36226" y="4582"/>
                        <a:pt x="36308" y="4203"/>
                      </a:cubicBezTo>
                      <a:cubicBezTo>
                        <a:pt x="36325" y="4154"/>
                        <a:pt x="36325" y="4121"/>
                        <a:pt x="36341" y="4071"/>
                      </a:cubicBezTo>
                      <a:cubicBezTo>
                        <a:pt x="36357" y="4022"/>
                        <a:pt x="36357" y="3989"/>
                        <a:pt x="36357" y="3939"/>
                      </a:cubicBezTo>
                      <a:cubicBezTo>
                        <a:pt x="36374" y="3890"/>
                        <a:pt x="36374" y="3857"/>
                        <a:pt x="36390" y="3808"/>
                      </a:cubicBezTo>
                      <a:cubicBezTo>
                        <a:pt x="36423" y="3511"/>
                        <a:pt x="36407" y="3313"/>
                        <a:pt x="36308" y="3247"/>
                      </a:cubicBezTo>
                      <a:cubicBezTo>
                        <a:pt x="36259" y="3214"/>
                        <a:pt x="36193" y="3181"/>
                        <a:pt x="36094" y="3132"/>
                      </a:cubicBezTo>
                      <a:cubicBezTo>
                        <a:pt x="36044" y="3115"/>
                        <a:pt x="36011" y="3099"/>
                        <a:pt x="35962" y="3082"/>
                      </a:cubicBezTo>
                      <a:cubicBezTo>
                        <a:pt x="35929" y="3082"/>
                        <a:pt x="35912" y="3066"/>
                        <a:pt x="35880" y="3049"/>
                      </a:cubicBezTo>
                      <a:cubicBezTo>
                        <a:pt x="35830" y="3033"/>
                        <a:pt x="35781" y="3016"/>
                        <a:pt x="35715" y="3000"/>
                      </a:cubicBezTo>
                      <a:cubicBezTo>
                        <a:pt x="35649" y="2967"/>
                        <a:pt x="35566" y="2934"/>
                        <a:pt x="35468" y="2901"/>
                      </a:cubicBezTo>
                      <a:cubicBezTo>
                        <a:pt x="35402" y="2885"/>
                        <a:pt x="35303" y="2852"/>
                        <a:pt x="35220" y="2819"/>
                      </a:cubicBezTo>
                      <a:cubicBezTo>
                        <a:pt x="35187" y="2802"/>
                        <a:pt x="35138" y="2786"/>
                        <a:pt x="35105" y="2786"/>
                      </a:cubicBezTo>
                      <a:cubicBezTo>
                        <a:pt x="35023" y="2753"/>
                        <a:pt x="34940" y="2720"/>
                        <a:pt x="34858" y="2703"/>
                      </a:cubicBezTo>
                      <a:cubicBezTo>
                        <a:pt x="34792" y="2670"/>
                        <a:pt x="34726" y="2654"/>
                        <a:pt x="34660" y="2637"/>
                      </a:cubicBezTo>
                      <a:cubicBezTo>
                        <a:pt x="34297" y="2522"/>
                        <a:pt x="33869" y="2390"/>
                        <a:pt x="33424" y="2242"/>
                      </a:cubicBezTo>
                      <a:cubicBezTo>
                        <a:pt x="33325" y="2225"/>
                        <a:pt x="33226" y="2192"/>
                        <a:pt x="33127" y="2159"/>
                      </a:cubicBezTo>
                      <a:cubicBezTo>
                        <a:pt x="33094" y="2143"/>
                        <a:pt x="33045" y="2127"/>
                        <a:pt x="33012" y="2127"/>
                      </a:cubicBezTo>
                      <a:cubicBezTo>
                        <a:pt x="32946" y="2094"/>
                        <a:pt x="32880" y="2077"/>
                        <a:pt x="32798" y="2061"/>
                      </a:cubicBezTo>
                      <a:cubicBezTo>
                        <a:pt x="32567" y="1995"/>
                        <a:pt x="32320" y="1912"/>
                        <a:pt x="32072" y="1846"/>
                      </a:cubicBezTo>
                      <a:cubicBezTo>
                        <a:pt x="31842" y="1780"/>
                        <a:pt x="31594" y="1698"/>
                        <a:pt x="31347" y="1632"/>
                      </a:cubicBezTo>
                      <a:cubicBezTo>
                        <a:pt x="31116" y="1566"/>
                        <a:pt x="30886" y="1500"/>
                        <a:pt x="30655" y="1434"/>
                      </a:cubicBezTo>
                      <a:cubicBezTo>
                        <a:pt x="30639" y="1434"/>
                        <a:pt x="30639" y="1418"/>
                        <a:pt x="30622" y="1418"/>
                      </a:cubicBezTo>
                      <a:cubicBezTo>
                        <a:pt x="30325" y="1335"/>
                        <a:pt x="30029" y="1253"/>
                        <a:pt x="29732" y="1171"/>
                      </a:cubicBezTo>
                      <a:cubicBezTo>
                        <a:pt x="29699" y="1154"/>
                        <a:pt x="29683" y="1154"/>
                        <a:pt x="29666" y="1154"/>
                      </a:cubicBezTo>
                      <a:cubicBezTo>
                        <a:pt x="29501" y="1105"/>
                        <a:pt x="29353" y="1055"/>
                        <a:pt x="29205" y="1022"/>
                      </a:cubicBezTo>
                      <a:cubicBezTo>
                        <a:pt x="28479" y="808"/>
                        <a:pt x="27804" y="627"/>
                        <a:pt x="27243" y="462"/>
                      </a:cubicBezTo>
                      <a:cubicBezTo>
                        <a:pt x="27161" y="445"/>
                        <a:pt x="27095" y="429"/>
                        <a:pt x="27013" y="412"/>
                      </a:cubicBezTo>
                      <a:cubicBezTo>
                        <a:pt x="26980" y="396"/>
                        <a:pt x="26947" y="380"/>
                        <a:pt x="26897" y="380"/>
                      </a:cubicBezTo>
                      <a:cubicBezTo>
                        <a:pt x="26831" y="363"/>
                        <a:pt x="26765" y="330"/>
                        <a:pt x="26700" y="314"/>
                      </a:cubicBezTo>
                      <a:cubicBezTo>
                        <a:pt x="26518" y="264"/>
                        <a:pt x="26353" y="231"/>
                        <a:pt x="26205" y="182"/>
                      </a:cubicBezTo>
                      <a:cubicBezTo>
                        <a:pt x="26172" y="165"/>
                        <a:pt x="26123" y="165"/>
                        <a:pt x="26090" y="149"/>
                      </a:cubicBezTo>
                      <a:cubicBezTo>
                        <a:pt x="25991" y="132"/>
                        <a:pt x="25908" y="99"/>
                        <a:pt x="25826" y="83"/>
                      </a:cubicBezTo>
                      <a:cubicBezTo>
                        <a:pt x="25793" y="66"/>
                        <a:pt x="25760" y="66"/>
                        <a:pt x="25727" y="50"/>
                      </a:cubicBezTo>
                      <a:cubicBezTo>
                        <a:pt x="25612" y="17"/>
                        <a:pt x="25546" y="0"/>
                        <a:pt x="255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128;p19">
                  <a:extLst>
                    <a:ext uri="{FF2B5EF4-FFF2-40B4-BE49-F238E27FC236}">
                      <a16:creationId xmlns:a16="http://schemas.microsoft.com/office/drawing/2014/main" xmlns="" id="{BCC692AA-6871-4BBA-B878-2CD6419E1AA4}"/>
                    </a:ext>
                  </a:extLst>
                </p:cNvPr>
                <p:cNvSpPr/>
                <p:nvPr/>
              </p:nvSpPr>
              <p:spPr>
                <a:xfrm>
                  <a:off x="131175" y="4631075"/>
                  <a:ext cx="263725" cy="3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9" h="14866" extrusionOk="0">
                      <a:moveTo>
                        <a:pt x="2934" y="0"/>
                      </a:moveTo>
                      <a:cubicBezTo>
                        <a:pt x="2769" y="99"/>
                        <a:pt x="2588" y="198"/>
                        <a:pt x="2423" y="313"/>
                      </a:cubicBezTo>
                      <a:cubicBezTo>
                        <a:pt x="1417" y="956"/>
                        <a:pt x="527" y="1714"/>
                        <a:pt x="264" y="2571"/>
                      </a:cubicBezTo>
                      <a:cubicBezTo>
                        <a:pt x="0" y="3395"/>
                        <a:pt x="940" y="5686"/>
                        <a:pt x="2225" y="8059"/>
                      </a:cubicBezTo>
                      <a:cubicBezTo>
                        <a:pt x="3939" y="11257"/>
                        <a:pt x="6279" y="14602"/>
                        <a:pt x="7169" y="14833"/>
                      </a:cubicBezTo>
                      <a:cubicBezTo>
                        <a:pt x="7252" y="14855"/>
                        <a:pt x="7346" y="14865"/>
                        <a:pt x="7450" y="14865"/>
                      </a:cubicBezTo>
                      <a:cubicBezTo>
                        <a:pt x="8053" y="14865"/>
                        <a:pt x="8992" y="14517"/>
                        <a:pt x="10004" y="14026"/>
                      </a:cubicBezTo>
                      <a:cubicBezTo>
                        <a:pt x="10103" y="13976"/>
                        <a:pt x="10218" y="13927"/>
                        <a:pt x="10317" y="13877"/>
                      </a:cubicBezTo>
                      <a:cubicBezTo>
                        <a:pt x="10400" y="13828"/>
                        <a:pt x="10466" y="13795"/>
                        <a:pt x="10548" y="13745"/>
                      </a:cubicBezTo>
                      <a:cubicBezTo>
                        <a:pt x="9823" y="12460"/>
                        <a:pt x="8735" y="10532"/>
                        <a:pt x="7532" y="8373"/>
                      </a:cubicBezTo>
                      <a:cubicBezTo>
                        <a:pt x="6016" y="5686"/>
                        <a:pt x="4335" y="2637"/>
                        <a:pt x="29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129;p19">
                  <a:extLst>
                    <a:ext uri="{FF2B5EF4-FFF2-40B4-BE49-F238E27FC236}">
                      <a16:creationId xmlns:a16="http://schemas.microsoft.com/office/drawing/2014/main" xmlns="" id="{879A6220-E435-4680-AAFB-AC29EB307C0F}"/>
                    </a:ext>
                  </a:extLst>
                </p:cNvPr>
                <p:cNvSpPr/>
                <p:nvPr/>
              </p:nvSpPr>
              <p:spPr>
                <a:xfrm>
                  <a:off x="131175" y="4631075"/>
                  <a:ext cx="263725" cy="37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9" h="14982" fill="none" extrusionOk="0">
                      <a:moveTo>
                        <a:pt x="10548" y="13745"/>
                      </a:moveTo>
                      <a:cubicBezTo>
                        <a:pt x="10466" y="13795"/>
                        <a:pt x="10400" y="13828"/>
                        <a:pt x="10317" y="13877"/>
                      </a:cubicBezTo>
                      <a:cubicBezTo>
                        <a:pt x="10218" y="13927"/>
                        <a:pt x="10103" y="13976"/>
                        <a:pt x="10004" y="14026"/>
                      </a:cubicBezTo>
                      <a:cubicBezTo>
                        <a:pt x="8817" y="14602"/>
                        <a:pt x="7730" y="14981"/>
                        <a:pt x="7169" y="14833"/>
                      </a:cubicBezTo>
                      <a:cubicBezTo>
                        <a:pt x="6279" y="14602"/>
                        <a:pt x="3939" y="11257"/>
                        <a:pt x="2225" y="8059"/>
                      </a:cubicBezTo>
                      <a:cubicBezTo>
                        <a:pt x="940" y="5686"/>
                        <a:pt x="0" y="3395"/>
                        <a:pt x="264" y="2571"/>
                      </a:cubicBezTo>
                      <a:cubicBezTo>
                        <a:pt x="527" y="1714"/>
                        <a:pt x="1417" y="956"/>
                        <a:pt x="2423" y="313"/>
                      </a:cubicBezTo>
                      <a:cubicBezTo>
                        <a:pt x="2588" y="198"/>
                        <a:pt x="2769" y="99"/>
                        <a:pt x="2934" y="0"/>
                      </a:cubicBezTo>
                      <a:cubicBezTo>
                        <a:pt x="4335" y="2637"/>
                        <a:pt x="6016" y="5686"/>
                        <a:pt x="7532" y="8373"/>
                      </a:cubicBezTo>
                      <a:cubicBezTo>
                        <a:pt x="8735" y="10532"/>
                        <a:pt x="9823" y="12460"/>
                        <a:pt x="10548" y="13745"/>
                      </a:cubicBezTo>
                      <a:close/>
                    </a:path>
                  </a:pathLst>
                </a:custGeom>
                <a:noFill/>
                <a:ln w="127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130;p19">
                  <a:extLst>
                    <a:ext uri="{FF2B5EF4-FFF2-40B4-BE49-F238E27FC236}">
                      <a16:creationId xmlns:a16="http://schemas.microsoft.com/office/drawing/2014/main" xmlns="" id="{BF269257-5115-4B04-A8CA-52F8EFA78451}"/>
                    </a:ext>
                  </a:extLst>
                </p:cNvPr>
                <p:cNvSpPr/>
                <p:nvPr/>
              </p:nvSpPr>
              <p:spPr>
                <a:xfrm>
                  <a:off x="769800" y="4309275"/>
                  <a:ext cx="271975" cy="32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9" h="13037" extrusionOk="0">
                      <a:moveTo>
                        <a:pt x="1" y="0"/>
                      </a:moveTo>
                      <a:cubicBezTo>
                        <a:pt x="1" y="1"/>
                        <a:pt x="1962" y="1714"/>
                        <a:pt x="2028" y="1945"/>
                      </a:cubicBezTo>
                      <a:cubicBezTo>
                        <a:pt x="2094" y="2176"/>
                        <a:pt x="1468" y="3791"/>
                        <a:pt x="1929" y="4269"/>
                      </a:cubicBezTo>
                      <a:cubicBezTo>
                        <a:pt x="2374" y="4731"/>
                        <a:pt x="4138" y="5653"/>
                        <a:pt x="4286" y="6016"/>
                      </a:cubicBezTo>
                      <a:cubicBezTo>
                        <a:pt x="4434" y="6395"/>
                        <a:pt x="4138" y="8356"/>
                        <a:pt x="4335" y="8604"/>
                      </a:cubicBezTo>
                      <a:cubicBezTo>
                        <a:pt x="4533" y="8851"/>
                        <a:pt x="6280" y="9609"/>
                        <a:pt x="6428" y="9889"/>
                      </a:cubicBezTo>
                      <a:cubicBezTo>
                        <a:pt x="6478" y="9971"/>
                        <a:pt x="6593" y="10351"/>
                        <a:pt x="6709" y="10812"/>
                      </a:cubicBezTo>
                      <a:cubicBezTo>
                        <a:pt x="6939" y="11751"/>
                        <a:pt x="7236" y="13037"/>
                        <a:pt x="7236" y="13037"/>
                      </a:cubicBezTo>
                      <a:cubicBezTo>
                        <a:pt x="7236" y="13037"/>
                        <a:pt x="7236" y="13037"/>
                        <a:pt x="7253" y="13004"/>
                      </a:cubicBezTo>
                      <a:cubicBezTo>
                        <a:pt x="7269" y="12988"/>
                        <a:pt x="7269" y="12971"/>
                        <a:pt x="7286" y="12955"/>
                      </a:cubicBezTo>
                      <a:cubicBezTo>
                        <a:pt x="7318" y="12856"/>
                        <a:pt x="7401" y="12691"/>
                        <a:pt x="7500" y="12460"/>
                      </a:cubicBezTo>
                      <a:cubicBezTo>
                        <a:pt x="7516" y="12427"/>
                        <a:pt x="7549" y="12378"/>
                        <a:pt x="7566" y="12328"/>
                      </a:cubicBezTo>
                      <a:cubicBezTo>
                        <a:pt x="7665" y="12131"/>
                        <a:pt x="7763" y="11883"/>
                        <a:pt x="7879" y="11620"/>
                      </a:cubicBezTo>
                      <a:cubicBezTo>
                        <a:pt x="7912" y="11554"/>
                        <a:pt x="7945" y="11488"/>
                        <a:pt x="7978" y="11422"/>
                      </a:cubicBezTo>
                      <a:cubicBezTo>
                        <a:pt x="8110" y="11142"/>
                        <a:pt x="8241" y="10829"/>
                        <a:pt x="8390" y="10499"/>
                      </a:cubicBezTo>
                      <a:cubicBezTo>
                        <a:pt x="8439" y="10384"/>
                        <a:pt x="8489" y="10252"/>
                        <a:pt x="8538" y="10136"/>
                      </a:cubicBezTo>
                      <a:cubicBezTo>
                        <a:pt x="8588" y="10037"/>
                        <a:pt x="8620" y="9955"/>
                        <a:pt x="8653" y="9873"/>
                      </a:cubicBezTo>
                      <a:cubicBezTo>
                        <a:pt x="8703" y="9757"/>
                        <a:pt x="8752" y="9642"/>
                        <a:pt x="8818" y="9510"/>
                      </a:cubicBezTo>
                      <a:cubicBezTo>
                        <a:pt x="8950" y="9197"/>
                        <a:pt x="9082" y="8867"/>
                        <a:pt x="9214" y="8554"/>
                      </a:cubicBezTo>
                      <a:cubicBezTo>
                        <a:pt x="9247" y="8488"/>
                        <a:pt x="9280" y="8406"/>
                        <a:pt x="9296" y="8340"/>
                      </a:cubicBezTo>
                      <a:cubicBezTo>
                        <a:pt x="9329" y="8274"/>
                        <a:pt x="9362" y="8208"/>
                        <a:pt x="9379" y="8142"/>
                      </a:cubicBezTo>
                      <a:cubicBezTo>
                        <a:pt x="9560" y="7697"/>
                        <a:pt x="9741" y="7252"/>
                        <a:pt x="9906" y="6840"/>
                      </a:cubicBezTo>
                      <a:lnTo>
                        <a:pt x="9906" y="6824"/>
                      </a:lnTo>
                      <a:cubicBezTo>
                        <a:pt x="9988" y="6593"/>
                        <a:pt x="10087" y="6362"/>
                        <a:pt x="10153" y="6148"/>
                      </a:cubicBezTo>
                      <a:cubicBezTo>
                        <a:pt x="10219" y="5967"/>
                        <a:pt x="10285" y="5785"/>
                        <a:pt x="10351" y="5620"/>
                      </a:cubicBezTo>
                      <a:cubicBezTo>
                        <a:pt x="10532" y="5077"/>
                        <a:pt x="10681" y="4582"/>
                        <a:pt x="10763" y="4203"/>
                      </a:cubicBezTo>
                      <a:cubicBezTo>
                        <a:pt x="10780" y="4154"/>
                        <a:pt x="10780" y="4121"/>
                        <a:pt x="10796" y="4071"/>
                      </a:cubicBezTo>
                      <a:cubicBezTo>
                        <a:pt x="10812" y="4022"/>
                        <a:pt x="10812" y="3989"/>
                        <a:pt x="10812" y="3939"/>
                      </a:cubicBezTo>
                      <a:cubicBezTo>
                        <a:pt x="10829" y="3890"/>
                        <a:pt x="10829" y="3857"/>
                        <a:pt x="10845" y="3808"/>
                      </a:cubicBezTo>
                      <a:cubicBezTo>
                        <a:pt x="10878" y="3511"/>
                        <a:pt x="10862" y="3313"/>
                        <a:pt x="10763" y="3247"/>
                      </a:cubicBezTo>
                      <a:cubicBezTo>
                        <a:pt x="10714" y="3214"/>
                        <a:pt x="10648" y="3181"/>
                        <a:pt x="10549" y="3132"/>
                      </a:cubicBezTo>
                      <a:cubicBezTo>
                        <a:pt x="10499" y="3115"/>
                        <a:pt x="10466" y="3099"/>
                        <a:pt x="10417" y="3082"/>
                      </a:cubicBezTo>
                      <a:cubicBezTo>
                        <a:pt x="10384" y="3082"/>
                        <a:pt x="10367" y="3066"/>
                        <a:pt x="10335" y="3049"/>
                      </a:cubicBezTo>
                      <a:cubicBezTo>
                        <a:pt x="10285" y="3033"/>
                        <a:pt x="10236" y="3016"/>
                        <a:pt x="10170" y="3000"/>
                      </a:cubicBezTo>
                      <a:cubicBezTo>
                        <a:pt x="10104" y="2967"/>
                        <a:pt x="10021" y="2934"/>
                        <a:pt x="9923" y="2901"/>
                      </a:cubicBezTo>
                      <a:cubicBezTo>
                        <a:pt x="9857" y="2885"/>
                        <a:pt x="9758" y="2852"/>
                        <a:pt x="9675" y="2819"/>
                      </a:cubicBezTo>
                      <a:cubicBezTo>
                        <a:pt x="9642" y="2802"/>
                        <a:pt x="9593" y="2786"/>
                        <a:pt x="9560" y="2786"/>
                      </a:cubicBezTo>
                      <a:cubicBezTo>
                        <a:pt x="9478" y="2753"/>
                        <a:pt x="9395" y="2720"/>
                        <a:pt x="9313" y="2703"/>
                      </a:cubicBezTo>
                      <a:cubicBezTo>
                        <a:pt x="9247" y="2670"/>
                        <a:pt x="9181" y="2654"/>
                        <a:pt x="9115" y="2637"/>
                      </a:cubicBezTo>
                      <a:cubicBezTo>
                        <a:pt x="8752" y="2522"/>
                        <a:pt x="8324" y="2390"/>
                        <a:pt x="7879" y="2242"/>
                      </a:cubicBezTo>
                      <a:cubicBezTo>
                        <a:pt x="7780" y="2225"/>
                        <a:pt x="7681" y="2192"/>
                        <a:pt x="7582" y="2159"/>
                      </a:cubicBezTo>
                      <a:cubicBezTo>
                        <a:pt x="7549" y="2143"/>
                        <a:pt x="7500" y="2127"/>
                        <a:pt x="7467" y="2127"/>
                      </a:cubicBezTo>
                      <a:cubicBezTo>
                        <a:pt x="7401" y="2094"/>
                        <a:pt x="7318" y="2077"/>
                        <a:pt x="7253" y="2061"/>
                      </a:cubicBezTo>
                      <a:cubicBezTo>
                        <a:pt x="7022" y="1995"/>
                        <a:pt x="6775" y="1912"/>
                        <a:pt x="6527" y="1846"/>
                      </a:cubicBezTo>
                      <a:cubicBezTo>
                        <a:pt x="6297" y="1780"/>
                        <a:pt x="6049" y="1698"/>
                        <a:pt x="5802" y="1632"/>
                      </a:cubicBezTo>
                      <a:cubicBezTo>
                        <a:pt x="5571" y="1566"/>
                        <a:pt x="5341" y="1500"/>
                        <a:pt x="5110" y="1434"/>
                      </a:cubicBezTo>
                      <a:cubicBezTo>
                        <a:pt x="5094" y="1434"/>
                        <a:pt x="5094" y="1418"/>
                        <a:pt x="5077" y="1418"/>
                      </a:cubicBezTo>
                      <a:cubicBezTo>
                        <a:pt x="4780" y="1335"/>
                        <a:pt x="4484" y="1253"/>
                        <a:pt x="4187" y="1171"/>
                      </a:cubicBezTo>
                      <a:cubicBezTo>
                        <a:pt x="4154" y="1154"/>
                        <a:pt x="4138" y="1154"/>
                        <a:pt x="4121" y="1154"/>
                      </a:cubicBezTo>
                      <a:cubicBezTo>
                        <a:pt x="3956" y="1105"/>
                        <a:pt x="3808" y="1055"/>
                        <a:pt x="3660" y="1022"/>
                      </a:cubicBezTo>
                      <a:cubicBezTo>
                        <a:pt x="2934" y="808"/>
                        <a:pt x="2259" y="627"/>
                        <a:pt x="1698" y="462"/>
                      </a:cubicBezTo>
                      <a:cubicBezTo>
                        <a:pt x="1616" y="445"/>
                        <a:pt x="1550" y="429"/>
                        <a:pt x="1468" y="412"/>
                      </a:cubicBezTo>
                      <a:cubicBezTo>
                        <a:pt x="1435" y="396"/>
                        <a:pt x="1402" y="380"/>
                        <a:pt x="1352" y="380"/>
                      </a:cubicBezTo>
                      <a:cubicBezTo>
                        <a:pt x="1286" y="363"/>
                        <a:pt x="1220" y="330"/>
                        <a:pt x="1155" y="314"/>
                      </a:cubicBezTo>
                      <a:cubicBezTo>
                        <a:pt x="973" y="264"/>
                        <a:pt x="808" y="231"/>
                        <a:pt x="660" y="182"/>
                      </a:cubicBezTo>
                      <a:cubicBezTo>
                        <a:pt x="627" y="165"/>
                        <a:pt x="578" y="165"/>
                        <a:pt x="545" y="149"/>
                      </a:cubicBezTo>
                      <a:cubicBezTo>
                        <a:pt x="446" y="132"/>
                        <a:pt x="363" y="99"/>
                        <a:pt x="281" y="83"/>
                      </a:cubicBezTo>
                      <a:cubicBezTo>
                        <a:pt x="248" y="66"/>
                        <a:pt x="215" y="66"/>
                        <a:pt x="182" y="50"/>
                      </a:cubicBezTo>
                      <a:cubicBezTo>
                        <a:pt x="67" y="17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B97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131;p19">
                  <a:extLst>
                    <a:ext uri="{FF2B5EF4-FFF2-40B4-BE49-F238E27FC236}">
                      <a16:creationId xmlns:a16="http://schemas.microsoft.com/office/drawing/2014/main" xmlns="" id="{34D095CC-BE55-42A2-AF02-B08337D4FBB7}"/>
                    </a:ext>
                  </a:extLst>
                </p:cNvPr>
                <p:cNvSpPr/>
                <p:nvPr/>
              </p:nvSpPr>
              <p:spPr>
                <a:xfrm>
                  <a:off x="191725" y="4598925"/>
                  <a:ext cx="274850" cy="3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4" h="15312" extrusionOk="0">
                      <a:moveTo>
                        <a:pt x="3000" y="1"/>
                      </a:moveTo>
                      <a:cubicBezTo>
                        <a:pt x="2770" y="116"/>
                        <a:pt x="2489" y="248"/>
                        <a:pt x="2176" y="413"/>
                      </a:cubicBezTo>
                      <a:cubicBezTo>
                        <a:pt x="2077" y="462"/>
                        <a:pt x="1979" y="512"/>
                        <a:pt x="1863" y="561"/>
                      </a:cubicBezTo>
                      <a:cubicBezTo>
                        <a:pt x="1797" y="594"/>
                        <a:pt x="1731" y="627"/>
                        <a:pt x="1665" y="660"/>
                      </a:cubicBezTo>
                      <a:cubicBezTo>
                        <a:pt x="1435" y="775"/>
                        <a:pt x="1204" y="907"/>
                        <a:pt x="973" y="1022"/>
                      </a:cubicBezTo>
                      <a:cubicBezTo>
                        <a:pt x="825" y="1105"/>
                        <a:pt x="660" y="1204"/>
                        <a:pt x="512" y="1286"/>
                      </a:cubicBezTo>
                      <a:cubicBezTo>
                        <a:pt x="347" y="1385"/>
                        <a:pt x="166" y="1484"/>
                        <a:pt x="1" y="1599"/>
                      </a:cubicBezTo>
                      <a:cubicBezTo>
                        <a:pt x="1" y="1632"/>
                        <a:pt x="1" y="1649"/>
                        <a:pt x="1" y="1649"/>
                      </a:cubicBezTo>
                      <a:cubicBezTo>
                        <a:pt x="1" y="1649"/>
                        <a:pt x="1187" y="4203"/>
                        <a:pt x="4319" y="9724"/>
                      </a:cubicBezTo>
                      <a:cubicBezTo>
                        <a:pt x="5242" y="11323"/>
                        <a:pt x="6313" y="13185"/>
                        <a:pt x="7582" y="15312"/>
                      </a:cubicBezTo>
                      <a:cubicBezTo>
                        <a:pt x="7681" y="15262"/>
                        <a:pt x="7796" y="15213"/>
                        <a:pt x="7895" y="15163"/>
                      </a:cubicBezTo>
                      <a:cubicBezTo>
                        <a:pt x="8208" y="14998"/>
                        <a:pt x="8538" y="14834"/>
                        <a:pt x="8851" y="14652"/>
                      </a:cubicBezTo>
                      <a:cubicBezTo>
                        <a:pt x="8868" y="14636"/>
                        <a:pt x="8884" y="14636"/>
                        <a:pt x="8901" y="14619"/>
                      </a:cubicBezTo>
                      <a:cubicBezTo>
                        <a:pt x="9032" y="14553"/>
                        <a:pt x="9148" y="14487"/>
                        <a:pt x="9280" y="14422"/>
                      </a:cubicBezTo>
                      <a:cubicBezTo>
                        <a:pt x="9395" y="14356"/>
                        <a:pt x="9510" y="14290"/>
                        <a:pt x="9626" y="14224"/>
                      </a:cubicBezTo>
                      <a:cubicBezTo>
                        <a:pt x="9758" y="14141"/>
                        <a:pt x="9873" y="14075"/>
                        <a:pt x="9988" y="14010"/>
                      </a:cubicBezTo>
                      <a:cubicBezTo>
                        <a:pt x="10054" y="13977"/>
                        <a:pt x="10120" y="13944"/>
                        <a:pt x="10170" y="13894"/>
                      </a:cubicBezTo>
                      <a:cubicBezTo>
                        <a:pt x="10466" y="13729"/>
                        <a:pt x="10747" y="13565"/>
                        <a:pt x="10994" y="13400"/>
                      </a:cubicBezTo>
                      <a:cubicBezTo>
                        <a:pt x="10994" y="13400"/>
                        <a:pt x="9906" y="11587"/>
                        <a:pt x="8390" y="9032"/>
                      </a:cubicBezTo>
                      <a:cubicBezTo>
                        <a:pt x="8373" y="8999"/>
                        <a:pt x="8357" y="8966"/>
                        <a:pt x="8340" y="8950"/>
                      </a:cubicBezTo>
                      <a:cubicBezTo>
                        <a:pt x="7500" y="7532"/>
                        <a:pt x="6527" y="5917"/>
                        <a:pt x="5538" y="4253"/>
                      </a:cubicBezTo>
                      <a:cubicBezTo>
                        <a:pt x="4681" y="2819"/>
                        <a:pt x="3808" y="1369"/>
                        <a:pt x="300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132;p19">
                  <a:extLst>
                    <a:ext uri="{FF2B5EF4-FFF2-40B4-BE49-F238E27FC236}">
                      <a16:creationId xmlns:a16="http://schemas.microsoft.com/office/drawing/2014/main" xmlns="" id="{44540E08-63C3-41BB-B256-3FAC7F29528C}"/>
                    </a:ext>
                  </a:extLst>
                </p:cNvPr>
                <p:cNvSpPr/>
                <p:nvPr/>
              </p:nvSpPr>
              <p:spPr>
                <a:xfrm>
                  <a:off x="216050" y="4615400"/>
                  <a:ext cx="216325" cy="34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3" h="13994" extrusionOk="0">
                      <a:moveTo>
                        <a:pt x="692" y="1"/>
                      </a:moveTo>
                      <a:cubicBezTo>
                        <a:pt x="462" y="116"/>
                        <a:pt x="231" y="248"/>
                        <a:pt x="0" y="363"/>
                      </a:cubicBezTo>
                      <a:cubicBezTo>
                        <a:pt x="1401" y="2819"/>
                        <a:pt x="3263" y="6016"/>
                        <a:pt x="4928" y="8901"/>
                      </a:cubicBezTo>
                      <a:cubicBezTo>
                        <a:pt x="6065" y="10862"/>
                        <a:pt x="7104" y="12658"/>
                        <a:pt x="7878" y="13993"/>
                      </a:cubicBezTo>
                      <a:cubicBezTo>
                        <a:pt x="7895" y="13977"/>
                        <a:pt x="7911" y="13977"/>
                        <a:pt x="7928" y="13960"/>
                      </a:cubicBezTo>
                      <a:cubicBezTo>
                        <a:pt x="8059" y="13894"/>
                        <a:pt x="8175" y="13828"/>
                        <a:pt x="8307" y="13763"/>
                      </a:cubicBezTo>
                      <a:cubicBezTo>
                        <a:pt x="8422" y="13697"/>
                        <a:pt x="8537" y="13631"/>
                        <a:pt x="8653" y="13565"/>
                      </a:cubicBezTo>
                      <a:cubicBezTo>
                        <a:pt x="7812" y="12180"/>
                        <a:pt x="6807" y="10499"/>
                        <a:pt x="5785" y="8752"/>
                      </a:cubicBezTo>
                      <a:cubicBezTo>
                        <a:pt x="3956" y="5670"/>
                        <a:pt x="2027" y="2341"/>
                        <a:pt x="6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133;p19">
                  <a:extLst>
                    <a:ext uri="{FF2B5EF4-FFF2-40B4-BE49-F238E27FC236}">
                      <a16:creationId xmlns:a16="http://schemas.microsoft.com/office/drawing/2014/main" xmlns="" id="{64AB8290-D921-4F6F-A5FE-56948C2DFD2D}"/>
                    </a:ext>
                  </a:extLst>
                </p:cNvPr>
                <p:cNvSpPr/>
                <p:nvPr/>
              </p:nvSpPr>
              <p:spPr>
                <a:xfrm>
                  <a:off x="186800" y="4556075"/>
                  <a:ext cx="799350" cy="44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4" h="17866" extrusionOk="0">
                      <a:moveTo>
                        <a:pt x="31973" y="1"/>
                      </a:moveTo>
                      <a:lnTo>
                        <a:pt x="31973" y="1"/>
                      </a:lnTo>
                      <a:cubicBezTo>
                        <a:pt x="31331" y="314"/>
                        <a:pt x="30671" y="627"/>
                        <a:pt x="30029" y="940"/>
                      </a:cubicBezTo>
                      <a:cubicBezTo>
                        <a:pt x="25760" y="3017"/>
                        <a:pt x="21491" y="5110"/>
                        <a:pt x="17223" y="7186"/>
                      </a:cubicBezTo>
                      <a:cubicBezTo>
                        <a:pt x="14421" y="8538"/>
                        <a:pt x="11570" y="9922"/>
                        <a:pt x="8587" y="10746"/>
                      </a:cubicBezTo>
                      <a:cubicBezTo>
                        <a:pt x="8043" y="10895"/>
                        <a:pt x="7499" y="11010"/>
                        <a:pt x="6955" y="11125"/>
                      </a:cubicBezTo>
                      <a:cubicBezTo>
                        <a:pt x="6658" y="11175"/>
                        <a:pt x="6378" y="11224"/>
                        <a:pt x="6098" y="11274"/>
                      </a:cubicBezTo>
                      <a:cubicBezTo>
                        <a:pt x="5999" y="11290"/>
                        <a:pt x="5900" y="11307"/>
                        <a:pt x="5785" y="11323"/>
                      </a:cubicBezTo>
                      <a:cubicBezTo>
                        <a:pt x="5637" y="11340"/>
                        <a:pt x="5472" y="11356"/>
                        <a:pt x="5307" y="11373"/>
                      </a:cubicBezTo>
                      <a:cubicBezTo>
                        <a:pt x="5043" y="11405"/>
                        <a:pt x="4780" y="11422"/>
                        <a:pt x="4516" y="11438"/>
                      </a:cubicBezTo>
                      <a:cubicBezTo>
                        <a:pt x="4215" y="11455"/>
                        <a:pt x="3911" y="11464"/>
                        <a:pt x="3604" y="11464"/>
                      </a:cubicBezTo>
                      <a:cubicBezTo>
                        <a:pt x="2411" y="11464"/>
                        <a:pt x="1180" y="11335"/>
                        <a:pt x="0" y="11059"/>
                      </a:cubicBezTo>
                      <a:lnTo>
                        <a:pt x="0" y="11059"/>
                      </a:lnTo>
                      <a:cubicBezTo>
                        <a:pt x="1714" y="14257"/>
                        <a:pt x="4054" y="17602"/>
                        <a:pt x="4944" y="17833"/>
                      </a:cubicBezTo>
                      <a:cubicBezTo>
                        <a:pt x="5027" y="17855"/>
                        <a:pt x="5121" y="17865"/>
                        <a:pt x="5225" y="17865"/>
                      </a:cubicBezTo>
                      <a:cubicBezTo>
                        <a:pt x="5828" y="17865"/>
                        <a:pt x="6767" y="17517"/>
                        <a:pt x="7779" y="17026"/>
                      </a:cubicBezTo>
                      <a:cubicBezTo>
                        <a:pt x="7878" y="16976"/>
                        <a:pt x="7993" y="16927"/>
                        <a:pt x="8092" y="16877"/>
                      </a:cubicBezTo>
                      <a:cubicBezTo>
                        <a:pt x="8405" y="16712"/>
                        <a:pt x="8735" y="16548"/>
                        <a:pt x="9048" y="16366"/>
                      </a:cubicBezTo>
                      <a:cubicBezTo>
                        <a:pt x="9065" y="16350"/>
                        <a:pt x="9081" y="16350"/>
                        <a:pt x="9098" y="16333"/>
                      </a:cubicBezTo>
                      <a:cubicBezTo>
                        <a:pt x="9229" y="16267"/>
                        <a:pt x="9345" y="16201"/>
                        <a:pt x="9477" y="16136"/>
                      </a:cubicBezTo>
                      <a:cubicBezTo>
                        <a:pt x="9592" y="16070"/>
                        <a:pt x="9707" y="16004"/>
                        <a:pt x="9823" y="15938"/>
                      </a:cubicBezTo>
                      <a:cubicBezTo>
                        <a:pt x="9955" y="15855"/>
                        <a:pt x="10070" y="15789"/>
                        <a:pt x="10185" y="15724"/>
                      </a:cubicBezTo>
                      <a:cubicBezTo>
                        <a:pt x="10251" y="15691"/>
                        <a:pt x="10317" y="15658"/>
                        <a:pt x="10367" y="15608"/>
                      </a:cubicBezTo>
                      <a:cubicBezTo>
                        <a:pt x="10663" y="15443"/>
                        <a:pt x="10944" y="15279"/>
                        <a:pt x="11191" y="15114"/>
                      </a:cubicBezTo>
                      <a:cubicBezTo>
                        <a:pt x="11850" y="14718"/>
                        <a:pt x="12328" y="14405"/>
                        <a:pt x="12460" y="14339"/>
                      </a:cubicBezTo>
                      <a:cubicBezTo>
                        <a:pt x="12987" y="14042"/>
                        <a:pt x="30309" y="3396"/>
                        <a:pt x="30556" y="3165"/>
                      </a:cubicBezTo>
                      <a:cubicBezTo>
                        <a:pt x="30556" y="3165"/>
                        <a:pt x="30556" y="3165"/>
                        <a:pt x="30573" y="3132"/>
                      </a:cubicBezTo>
                      <a:cubicBezTo>
                        <a:pt x="30589" y="3116"/>
                        <a:pt x="30589" y="3099"/>
                        <a:pt x="30606" y="3083"/>
                      </a:cubicBezTo>
                      <a:cubicBezTo>
                        <a:pt x="30638" y="2984"/>
                        <a:pt x="30721" y="2819"/>
                        <a:pt x="30820" y="2588"/>
                      </a:cubicBezTo>
                      <a:cubicBezTo>
                        <a:pt x="30836" y="2555"/>
                        <a:pt x="30869" y="2506"/>
                        <a:pt x="30886" y="2456"/>
                      </a:cubicBezTo>
                      <a:cubicBezTo>
                        <a:pt x="30985" y="2259"/>
                        <a:pt x="31083" y="2011"/>
                        <a:pt x="31199" y="1748"/>
                      </a:cubicBezTo>
                      <a:cubicBezTo>
                        <a:pt x="31232" y="1682"/>
                        <a:pt x="31265" y="1616"/>
                        <a:pt x="31298" y="1550"/>
                      </a:cubicBezTo>
                      <a:cubicBezTo>
                        <a:pt x="31430" y="1270"/>
                        <a:pt x="31561" y="957"/>
                        <a:pt x="31710" y="627"/>
                      </a:cubicBezTo>
                      <a:cubicBezTo>
                        <a:pt x="31759" y="512"/>
                        <a:pt x="31809" y="380"/>
                        <a:pt x="31858" y="264"/>
                      </a:cubicBezTo>
                      <a:cubicBezTo>
                        <a:pt x="31908" y="165"/>
                        <a:pt x="31940" y="83"/>
                        <a:pt x="31973" y="1"/>
                      </a:cubicBezTo>
                      <a:close/>
                    </a:path>
                  </a:pathLst>
                </a:custGeom>
                <a:solidFill>
                  <a:srgbClr val="505F9E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134;p19">
                  <a:extLst>
                    <a:ext uri="{FF2B5EF4-FFF2-40B4-BE49-F238E27FC236}">
                      <a16:creationId xmlns:a16="http://schemas.microsoft.com/office/drawing/2014/main" xmlns="" id="{162C7CBD-6697-415C-BB70-EAAEA6E695B0}"/>
                    </a:ext>
                  </a:extLst>
                </p:cNvPr>
                <p:cNvSpPr/>
                <p:nvPr/>
              </p:nvSpPr>
              <p:spPr>
                <a:xfrm>
                  <a:off x="769800" y="4309275"/>
                  <a:ext cx="271975" cy="32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9" h="13037" fill="none" extrusionOk="0">
                      <a:moveTo>
                        <a:pt x="10845" y="3808"/>
                      </a:moveTo>
                      <a:cubicBezTo>
                        <a:pt x="10829" y="3857"/>
                        <a:pt x="10829" y="3890"/>
                        <a:pt x="10812" y="3939"/>
                      </a:cubicBezTo>
                      <a:cubicBezTo>
                        <a:pt x="10812" y="3989"/>
                        <a:pt x="10812" y="4022"/>
                        <a:pt x="10796" y="4071"/>
                      </a:cubicBezTo>
                      <a:cubicBezTo>
                        <a:pt x="10780" y="4121"/>
                        <a:pt x="10780" y="4154"/>
                        <a:pt x="10763" y="4203"/>
                      </a:cubicBezTo>
                      <a:cubicBezTo>
                        <a:pt x="10681" y="4582"/>
                        <a:pt x="10532" y="5077"/>
                        <a:pt x="10351" y="5620"/>
                      </a:cubicBezTo>
                      <a:cubicBezTo>
                        <a:pt x="10285" y="5785"/>
                        <a:pt x="10219" y="5967"/>
                        <a:pt x="10153" y="6148"/>
                      </a:cubicBezTo>
                      <a:cubicBezTo>
                        <a:pt x="10087" y="6362"/>
                        <a:pt x="9988" y="6593"/>
                        <a:pt x="9906" y="6824"/>
                      </a:cubicBezTo>
                      <a:lnTo>
                        <a:pt x="9906" y="6840"/>
                      </a:lnTo>
                      <a:cubicBezTo>
                        <a:pt x="9741" y="7252"/>
                        <a:pt x="9560" y="7697"/>
                        <a:pt x="9379" y="8142"/>
                      </a:cubicBezTo>
                      <a:cubicBezTo>
                        <a:pt x="9362" y="8208"/>
                        <a:pt x="9329" y="8274"/>
                        <a:pt x="9296" y="8340"/>
                      </a:cubicBezTo>
                      <a:cubicBezTo>
                        <a:pt x="9280" y="8406"/>
                        <a:pt x="9247" y="8488"/>
                        <a:pt x="9214" y="8554"/>
                      </a:cubicBezTo>
                      <a:cubicBezTo>
                        <a:pt x="9082" y="8867"/>
                        <a:pt x="8950" y="9197"/>
                        <a:pt x="8818" y="9510"/>
                      </a:cubicBezTo>
                      <a:cubicBezTo>
                        <a:pt x="8752" y="9642"/>
                        <a:pt x="8703" y="9757"/>
                        <a:pt x="8653" y="9873"/>
                      </a:cubicBezTo>
                      <a:cubicBezTo>
                        <a:pt x="8620" y="9955"/>
                        <a:pt x="8588" y="10037"/>
                        <a:pt x="8538" y="10136"/>
                      </a:cubicBezTo>
                      <a:cubicBezTo>
                        <a:pt x="8489" y="10252"/>
                        <a:pt x="8439" y="10384"/>
                        <a:pt x="8390" y="10499"/>
                      </a:cubicBezTo>
                      <a:cubicBezTo>
                        <a:pt x="8241" y="10829"/>
                        <a:pt x="8110" y="11142"/>
                        <a:pt x="7978" y="11422"/>
                      </a:cubicBezTo>
                      <a:cubicBezTo>
                        <a:pt x="7945" y="11488"/>
                        <a:pt x="7912" y="11554"/>
                        <a:pt x="7879" y="11620"/>
                      </a:cubicBezTo>
                      <a:cubicBezTo>
                        <a:pt x="7763" y="11883"/>
                        <a:pt x="7665" y="12131"/>
                        <a:pt x="7566" y="12328"/>
                      </a:cubicBezTo>
                      <a:cubicBezTo>
                        <a:pt x="7549" y="12378"/>
                        <a:pt x="7516" y="12427"/>
                        <a:pt x="7500" y="12460"/>
                      </a:cubicBezTo>
                      <a:cubicBezTo>
                        <a:pt x="7401" y="12691"/>
                        <a:pt x="7318" y="12856"/>
                        <a:pt x="7286" y="12955"/>
                      </a:cubicBezTo>
                      <a:cubicBezTo>
                        <a:pt x="7269" y="12971"/>
                        <a:pt x="7269" y="12988"/>
                        <a:pt x="7253" y="13004"/>
                      </a:cubicBezTo>
                      <a:cubicBezTo>
                        <a:pt x="7236" y="13037"/>
                        <a:pt x="7236" y="13037"/>
                        <a:pt x="7236" y="13037"/>
                      </a:cubicBezTo>
                      <a:cubicBezTo>
                        <a:pt x="7236" y="13037"/>
                        <a:pt x="6939" y="11751"/>
                        <a:pt x="6709" y="10812"/>
                      </a:cubicBezTo>
                      <a:cubicBezTo>
                        <a:pt x="6593" y="10351"/>
                        <a:pt x="6478" y="9971"/>
                        <a:pt x="6428" y="9889"/>
                      </a:cubicBezTo>
                      <a:cubicBezTo>
                        <a:pt x="6280" y="9609"/>
                        <a:pt x="4533" y="8851"/>
                        <a:pt x="4335" y="8604"/>
                      </a:cubicBezTo>
                      <a:cubicBezTo>
                        <a:pt x="4138" y="8356"/>
                        <a:pt x="4434" y="6395"/>
                        <a:pt x="4286" y="6016"/>
                      </a:cubicBezTo>
                      <a:cubicBezTo>
                        <a:pt x="4138" y="5653"/>
                        <a:pt x="2374" y="4731"/>
                        <a:pt x="1929" y="4269"/>
                      </a:cubicBezTo>
                      <a:cubicBezTo>
                        <a:pt x="1468" y="3791"/>
                        <a:pt x="2094" y="2176"/>
                        <a:pt x="2028" y="1945"/>
                      </a:cubicBezTo>
                      <a:cubicBezTo>
                        <a:pt x="1962" y="1714"/>
                        <a:pt x="1" y="0"/>
                        <a:pt x="1" y="0"/>
                      </a:cubicBezTo>
                      <a:cubicBezTo>
                        <a:pt x="1" y="0"/>
                        <a:pt x="67" y="17"/>
                        <a:pt x="182" y="50"/>
                      </a:cubicBezTo>
                      <a:cubicBezTo>
                        <a:pt x="215" y="66"/>
                        <a:pt x="248" y="66"/>
                        <a:pt x="281" y="83"/>
                      </a:cubicBezTo>
                      <a:cubicBezTo>
                        <a:pt x="363" y="99"/>
                        <a:pt x="446" y="132"/>
                        <a:pt x="545" y="149"/>
                      </a:cubicBezTo>
                      <a:cubicBezTo>
                        <a:pt x="578" y="165"/>
                        <a:pt x="627" y="165"/>
                        <a:pt x="660" y="182"/>
                      </a:cubicBezTo>
                      <a:cubicBezTo>
                        <a:pt x="808" y="231"/>
                        <a:pt x="973" y="264"/>
                        <a:pt x="1155" y="314"/>
                      </a:cubicBezTo>
                      <a:cubicBezTo>
                        <a:pt x="1220" y="330"/>
                        <a:pt x="1286" y="363"/>
                        <a:pt x="1352" y="380"/>
                      </a:cubicBezTo>
                      <a:cubicBezTo>
                        <a:pt x="1402" y="380"/>
                        <a:pt x="1435" y="396"/>
                        <a:pt x="1468" y="412"/>
                      </a:cubicBezTo>
                      <a:cubicBezTo>
                        <a:pt x="1550" y="429"/>
                        <a:pt x="1616" y="445"/>
                        <a:pt x="1698" y="462"/>
                      </a:cubicBezTo>
                      <a:cubicBezTo>
                        <a:pt x="2259" y="627"/>
                        <a:pt x="2934" y="808"/>
                        <a:pt x="3660" y="1022"/>
                      </a:cubicBezTo>
                      <a:cubicBezTo>
                        <a:pt x="3808" y="1055"/>
                        <a:pt x="3956" y="1105"/>
                        <a:pt x="4121" y="1154"/>
                      </a:cubicBezTo>
                      <a:cubicBezTo>
                        <a:pt x="4138" y="1154"/>
                        <a:pt x="4154" y="1154"/>
                        <a:pt x="4187" y="1171"/>
                      </a:cubicBezTo>
                      <a:cubicBezTo>
                        <a:pt x="4484" y="1253"/>
                        <a:pt x="4780" y="1335"/>
                        <a:pt x="5077" y="1418"/>
                      </a:cubicBezTo>
                      <a:cubicBezTo>
                        <a:pt x="5094" y="1418"/>
                        <a:pt x="5094" y="1434"/>
                        <a:pt x="5110" y="1434"/>
                      </a:cubicBezTo>
                      <a:cubicBezTo>
                        <a:pt x="5341" y="1500"/>
                        <a:pt x="5571" y="1566"/>
                        <a:pt x="5802" y="1632"/>
                      </a:cubicBezTo>
                      <a:cubicBezTo>
                        <a:pt x="6049" y="1698"/>
                        <a:pt x="6297" y="1780"/>
                        <a:pt x="6527" y="1846"/>
                      </a:cubicBezTo>
                      <a:cubicBezTo>
                        <a:pt x="6775" y="1912"/>
                        <a:pt x="7022" y="1995"/>
                        <a:pt x="7253" y="2061"/>
                      </a:cubicBezTo>
                      <a:cubicBezTo>
                        <a:pt x="7318" y="2077"/>
                        <a:pt x="7401" y="2094"/>
                        <a:pt x="7467" y="2127"/>
                      </a:cubicBezTo>
                      <a:cubicBezTo>
                        <a:pt x="7500" y="2127"/>
                        <a:pt x="7549" y="2143"/>
                        <a:pt x="7582" y="2159"/>
                      </a:cubicBezTo>
                      <a:cubicBezTo>
                        <a:pt x="7681" y="2192"/>
                        <a:pt x="7780" y="2225"/>
                        <a:pt x="7879" y="2242"/>
                      </a:cubicBezTo>
                      <a:cubicBezTo>
                        <a:pt x="8324" y="2390"/>
                        <a:pt x="8752" y="2522"/>
                        <a:pt x="9115" y="2637"/>
                      </a:cubicBezTo>
                      <a:cubicBezTo>
                        <a:pt x="9181" y="2654"/>
                        <a:pt x="9247" y="2670"/>
                        <a:pt x="9313" y="2703"/>
                      </a:cubicBezTo>
                      <a:cubicBezTo>
                        <a:pt x="9395" y="2720"/>
                        <a:pt x="9478" y="2753"/>
                        <a:pt x="9560" y="2786"/>
                      </a:cubicBezTo>
                      <a:cubicBezTo>
                        <a:pt x="9593" y="2786"/>
                        <a:pt x="9642" y="2802"/>
                        <a:pt x="9675" y="2819"/>
                      </a:cubicBezTo>
                      <a:cubicBezTo>
                        <a:pt x="9758" y="2852"/>
                        <a:pt x="9857" y="2885"/>
                        <a:pt x="9923" y="2901"/>
                      </a:cubicBezTo>
                      <a:cubicBezTo>
                        <a:pt x="10021" y="2934"/>
                        <a:pt x="10104" y="2967"/>
                        <a:pt x="10170" y="3000"/>
                      </a:cubicBezTo>
                      <a:cubicBezTo>
                        <a:pt x="10236" y="3016"/>
                        <a:pt x="10285" y="3033"/>
                        <a:pt x="10335" y="3049"/>
                      </a:cubicBezTo>
                      <a:cubicBezTo>
                        <a:pt x="10367" y="3066"/>
                        <a:pt x="10384" y="3082"/>
                        <a:pt x="10417" y="3082"/>
                      </a:cubicBezTo>
                      <a:cubicBezTo>
                        <a:pt x="10466" y="3099"/>
                        <a:pt x="10499" y="3115"/>
                        <a:pt x="10549" y="3132"/>
                      </a:cubicBezTo>
                      <a:cubicBezTo>
                        <a:pt x="10648" y="3181"/>
                        <a:pt x="10714" y="3214"/>
                        <a:pt x="10763" y="3247"/>
                      </a:cubicBezTo>
                      <a:cubicBezTo>
                        <a:pt x="10862" y="3313"/>
                        <a:pt x="10878" y="3511"/>
                        <a:pt x="10845" y="38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135;p19">
                  <a:extLst>
                    <a:ext uri="{FF2B5EF4-FFF2-40B4-BE49-F238E27FC236}">
                      <a16:creationId xmlns:a16="http://schemas.microsoft.com/office/drawing/2014/main" xmlns="" id="{EDB4D401-6976-4A7D-80C4-FB37D6753CD2}"/>
                    </a:ext>
                  </a:extLst>
                </p:cNvPr>
                <p:cNvSpPr/>
                <p:nvPr/>
              </p:nvSpPr>
              <p:spPr>
                <a:xfrm>
                  <a:off x="951100" y="4360775"/>
                  <a:ext cx="95625" cy="11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5" h="4781" extrusionOk="0">
                      <a:moveTo>
                        <a:pt x="1" y="1"/>
                      </a:moveTo>
                      <a:cubicBezTo>
                        <a:pt x="1665" y="2539"/>
                        <a:pt x="2654" y="4780"/>
                        <a:pt x="2654" y="4780"/>
                      </a:cubicBezTo>
                      <a:cubicBezTo>
                        <a:pt x="3346" y="2967"/>
                        <a:pt x="3824" y="1401"/>
                        <a:pt x="3511" y="1187"/>
                      </a:cubicBezTo>
                      <a:cubicBezTo>
                        <a:pt x="3214" y="989"/>
                        <a:pt x="1764" y="528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136;p19">
                  <a:extLst>
                    <a:ext uri="{FF2B5EF4-FFF2-40B4-BE49-F238E27FC236}">
                      <a16:creationId xmlns:a16="http://schemas.microsoft.com/office/drawing/2014/main" xmlns="" id="{91D34D62-35CD-40C6-9E7B-9B10D123E5B7}"/>
                    </a:ext>
                  </a:extLst>
                </p:cNvPr>
                <p:cNvSpPr/>
                <p:nvPr/>
              </p:nvSpPr>
              <p:spPr>
                <a:xfrm>
                  <a:off x="400225" y="4524350"/>
                  <a:ext cx="477975" cy="2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19" h="11933" fill="none" extrusionOk="0">
                      <a:moveTo>
                        <a:pt x="19118" y="1"/>
                      </a:moveTo>
                      <a:cubicBezTo>
                        <a:pt x="19118" y="1"/>
                        <a:pt x="3560" y="10351"/>
                        <a:pt x="0" y="11933"/>
                      </a:cubicBezTo>
                    </a:path>
                  </a:pathLst>
                </a:custGeom>
                <a:solidFill>
                  <a:schemeClr val="dk1"/>
                </a:solidFill>
                <a:ln w="127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137;p19">
                  <a:extLst>
                    <a:ext uri="{FF2B5EF4-FFF2-40B4-BE49-F238E27FC236}">
                      <a16:creationId xmlns:a16="http://schemas.microsoft.com/office/drawing/2014/main" xmlns="" id="{7C5A4D08-F9C8-4786-AA4E-25D6AF306FE3}"/>
                    </a:ext>
                  </a:extLst>
                </p:cNvPr>
                <p:cNvSpPr/>
                <p:nvPr/>
              </p:nvSpPr>
              <p:spPr>
                <a:xfrm>
                  <a:off x="330175" y="4416000"/>
                  <a:ext cx="487875" cy="2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5" h="11570" fill="none" extrusionOk="0">
                      <a:moveTo>
                        <a:pt x="19514" y="0"/>
                      </a:moveTo>
                      <a:cubicBezTo>
                        <a:pt x="19514" y="0"/>
                        <a:pt x="3610" y="9229"/>
                        <a:pt x="0" y="11570"/>
                      </a:cubicBezTo>
                    </a:path>
                  </a:pathLst>
                </a:custGeom>
                <a:solidFill>
                  <a:schemeClr val="dk1"/>
                </a:solidFill>
                <a:ln w="127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138;p19">
                  <a:extLst>
                    <a:ext uri="{FF2B5EF4-FFF2-40B4-BE49-F238E27FC236}">
                      <a16:creationId xmlns:a16="http://schemas.microsoft.com/office/drawing/2014/main" xmlns="" id="{AE46985D-A974-486F-A752-DF63097B3877}"/>
                    </a:ext>
                  </a:extLst>
                </p:cNvPr>
                <p:cNvSpPr/>
                <p:nvPr/>
              </p:nvSpPr>
              <p:spPr>
                <a:xfrm>
                  <a:off x="191725" y="4598925"/>
                  <a:ext cx="274850" cy="3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4" h="15312" fill="none" extrusionOk="0">
                      <a:moveTo>
                        <a:pt x="10994" y="13400"/>
                      </a:moveTo>
                      <a:cubicBezTo>
                        <a:pt x="10747" y="13565"/>
                        <a:pt x="10466" y="13729"/>
                        <a:pt x="10170" y="13894"/>
                      </a:cubicBezTo>
                      <a:cubicBezTo>
                        <a:pt x="10120" y="13944"/>
                        <a:pt x="10054" y="13977"/>
                        <a:pt x="9988" y="14010"/>
                      </a:cubicBezTo>
                      <a:cubicBezTo>
                        <a:pt x="9873" y="14075"/>
                        <a:pt x="9758" y="14141"/>
                        <a:pt x="9626" y="14224"/>
                      </a:cubicBezTo>
                      <a:cubicBezTo>
                        <a:pt x="9510" y="14290"/>
                        <a:pt x="9395" y="14356"/>
                        <a:pt x="9280" y="14422"/>
                      </a:cubicBezTo>
                      <a:cubicBezTo>
                        <a:pt x="9148" y="14487"/>
                        <a:pt x="9032" y="14553"/>
                        <a:pt x="8901" y="14619"/>
                      </a:cubicBezTo>
                      <a:cubicBezTo>
                        <a:pt x="8884" y="14636"/>
                        <a:pt x="8868" y="14636"/>
                        <a:pt x="8851" y="14652"/>
                      </a:cubicBezTo>
                      <a:cubicBezTo>
                        <a:pt x="8538" y="14834"/>
                        <a:pt x="8208" y="14998"/>
                        <a:pt x="7895" y="15163"/>
                      </a:cubicBezTo>
                      <a:cubicBezTo>
                        <a:pt x="7796" y="15213"/>
                        <a:pt x="7681" y="15262"/>
                        <a:pt x="7582" y="15312"/>
                      </a:cubicBezTo>
                      <a:cubicBezTo>
                        <a:pt x="6313" y="13185"/>
                        <a:pt x="5242" y="11323"/>
                        <a:pt x="4319" y="9724"/>
                      </a:cubicBezTo>
                      <a:cubicBezTo>
                        <a:pt x="1187" y="4203"/>
                        <a:pt x="1" y="1649"/>
                        <a:pt x="1" y="1649"/>
                      </a:cubicBezTo>
                      <a:cubicBezTo>
                        <a:pt x="1" y="1649"/>
                        <a:pt x="1" y="1632"/>
                        <a:pt x="1" y="1599"/>
                      </a:cubicBezTo>
                      <a:cubicBezTo>
                        <a:pt x="166" y="1484"/>
                        <a:pt x="347" y="1385"/>
                        <a:pt x="512" y="1286"/>
                      </a:cubicBezTo>
                      <a:cubicBezTo>
                        <a:pt x="660" y="1204"/>
                        <a:pt x="825" y="1105"/>
                        <a:pt x="973" y="1022"/>
                      </a:cubicBezTo>
                      <a:cubicBezTo>
                        <a:pt x="1204" y="907"/>
                        <a:pt x="1435" y="775"/>
                        <a:pt x="1665" y="660"/>
                      </a:cubicBezTo>
                      <a:cubicBezTo>
                        <a:pt x="1731" y="627"/>
                        <a:pt x="1797" y="594"/>
                        <a:pt x="1863" y="561"/>
                      </a:cubicBezTo>
                      <a:cubicBezTo>
                        <a:pt x="1979" y="512"/>
                        <a:pt x="2077" y="462"/>
                        <a:pt x="2176" y="413"/>
                      </a:cubicBezTo>
                      <a:cubicBezTo>
                        <a:pt x="2489" y="248"/>
                        <a:pt x="2770" y="116"/>
                        <a:pt x="3000" y="1"/>
                      </a:cubicBezTo>
                      <a:cubicBezTo>
                        <a:pt x="3808" y="1369"/>
                        <a:pt x="4681" y="2819"/>
                        <a:pt x="5538" y="4253"/>
                      </a:cubicBezTo>
                      <a:cubicBezTo>
                        <a:pt x="6527" y="5917"/>
                        <a:pt x="7500" y="7532"/>
                        <a:pt x="8340" y="8950"/>
                      </a:cubicBezTo>
                      <a:cubicBezTo>
                        <a:pt x="8357" y="8966"/>
                        <a:pt x="8373" y="8999"/>
                        <a:pt x="8390" y="9032"/>
                      </a:cubicBezTo>
                      <a:cubicBezTo>
                        <a:pt x="9906" y="11587"/>
                        <a:pt x="10994" y="13400"/>
                        <a:pt x="10994" y="134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139;p19">
                  <a:extLst>
                    <a:ext uri="{FF2B5EF4-FFF2-40B4-BE49-F238E27FC236}">
                      <a16:creationId xmlns:a16="http://schemas.microsoft.com/office/drawing/2014/main" xmlns="" id="{104C29B5-1338-4CF0-A873-EB8990330352}"/>
                    </a:ext>
                  </a:extLst>
                </p:cNvPr>
                <p:cNvSpPr/>
                <p:nvPr/>
              </p:nvSpPr>
              <p:spPr>
                <a:xfrm>
                  <a:off x="131175" y="4309275"/>
                  <a:ext cx="910600" cy="69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24" h="27854" fill="none" extrusionOk="0">
                      <a:moveTo>
                        <a:pt x="36390" y="3808"/>
                      </a:moveTo>
                      <a:cubicBezTo>
                        <a:pt x="36374" y="3857"/>
                        <a:pt x="36374" y="3890"/>
                        <a:pt x="36357" y="3939"/>
                      </a:cubicBezTo>
                      <a:cubicBezTo>
                        <a:pt x="36357" y="3989"/>
                        <a:pt x="36357" y="4022"/>
                        <a:pt x="36341" y="4071"/>
                      </a:cubicBezTo>
                      <a:cubicBezTo>
                        <a:pt x="36325" y="4121"/>
                        <a:pt x="36325" y="4154"/>
                        <a:pt x="36308" y="4203"/>
                      </a:cubicBezTo>
                      <a:cubicBezTo>
                        <a:pt x="36226" y="4582"/>
                        <a:pt x="36077" y="5077"/>
                        <a:pt x="35896" y="5620"/>
                      </a:cubicBezTo>
                      <a:cubicBezTo>
                        <a:pt x="35830" y="5785"/>
                        <a:pt x="35764" y="5967"/>
                        <a:pt x="35698" y="6148"/>
                      </a:cubicBezTo>
                      <a:cubicBezTo>
                        <a:pt x="35632" y="6362"/>
                        <a:pt x="35533" y="6593"/>
                        <a:pt x="35451" y="6824"/>
                      </a:cubicBezTo>
                      <a:lnTo>
                        <a:pt x="35451" y="6840"/>
                      </a:lnTo>
                      <a:cubicBezTo>
                        <a:pt x="35286" y="7252"/>
                        <a:pt x="35105" y="7697"/>
                        <a:pt x="34924" y="8142"/>
                      </a:cubicBezTo>
                      <a:cubicBezTo>
                        <a:pt x="34907" y="8208"/>
                        <a:pt x="34874" y="8274"/>
                        <a:pt x="34841" y="8340"/>
                      </a:cubicBezTo>
                      <a:cubicBezTo>
                        <a:pt x="34825" y="8406"/>
                        <a:pt x="34792" y="8488"/>
                        <a:pt x="34759" y="8554"/>
                      </a:cubicBezTo>
                      <a:cubicBezTo>
                        <a:pt x="34627" y="8867"/>
                        <a:pt x="34495" y="9197"/>
                        <a:pt x="34363" y="9510"/>
                      </a:cubicBezTo>
                      <a:cubicBezTo>
                        <a:pt x="34297" y="9642"/>
                        <a:pt x="34248" y="9757"/>
                        <a:pt x="34198" y="9873"/>
                      </a:cubicBezTo>
                      <a:cubicBezTo>
                        <a:pt x="34165" y="9955"/>
                        <a:pt x="34133" y="10037"/>
                        <a:pt x="34083" y="10136"/>
                      </a:cubicBezTo>
                      <a:cubicBezTo>
                        <a:pt x="34034" y="10252"/>
                        <a:pt x="33984" y="10384"/>
                        <a:pt x="33935" y="10499"/>
                      </a:cubicBezTo>
                      <a:cubicBezTo>
                        <a:pt x="33786" y="10829"/>
                        <a:pt x="33655" y="11142"/>
                        <a:pt x="33523" y="11422"/>
                      </a:cubicBezTo>
                      <a:cubicBezTo>
                        <a:pt x="33490" y="11488"/>
                        <a:pt x="33457" y="11554"/>
                        <a:pt x="33424" y="11620"/>
                      </a:cubicBezTo>
                      <a:cubicBezTo>
                        <a:pt x="33308" y="11883"/>
                        <a:pt x="33210" y="12131"/>
                        <a:pt x="33111" y="12328"/>
                      </a:cubicBezTo>
                      <a:cubicBezTo>
                        <a:pt x="33094" y="12378"/>
                        <a:pt x="33061" y="12427"/>
                        <a:pt x="33045" y="12460"/>
                      </a:cubicBezTo>
                      <a:cubicBezTo>
                        <a:pt x="32946" y="12691"/>
                        <a:pt x="32863" y="12856"/>
                        <a:pt x="32831" y="12955"/>
                      </a:cubicBezTo>
                      <a:cubicBezTo>
                        <a:pt x="32814" y="12971"/>
                        <a:pt x="32798" y="12988"/>
                        <a:pt x="32798" y="13004"/>
                      </a:cubicBezTo>
                      <a:cubicBezTo>
                        <a:pt x="32781" y="13037"/>
                        <a:pt x="32781" y="13037"/>
                        <a:pt x="32781" y="13037"/>
                      </a:cubicBezTo>
                      <a:cubicBezTo>
                        <a:pt x="32534" y="13268"/>
                        <a:pt x="15212" y="23914"/>
                        <a:pt x="14685" y="24211"/>
                      </a:cubicBezTo>
                      <a:cubicBezTo>
                        <a:pt x="14553" y="24277"/>
                        <a:pt x="14075" y="24590"/>
                        <a:pt x="13416" y="24986"/>
                      </a:cubicBezTo>
                      <a:cubicBezTo>
                        <a:pt x="13169" y="25151"/>
                        <a:pt x="12888" y="25315"/>
                        <a:pt x="12592" y="25480"/>
                      </a:cubicBezTo>
                      <a:cubicBezTo>
                        <a:pt x="12542" y="25513"/>
                        <a:pt x="12476" y="25563"/>
                        <a:pt x="12410" y="25596"/>
                      </a:cubicBezTo>
                      <a:cubicBezTo>
                        <a:pt x="12295" y="25661"/>
                        <a:pt x="12180" y="25727"/>
                        <a:pt x="12048" y="25810"/>
                      </a:cubicBezTo>
                      <a:cubicBezTo>
                        <a:pt x="11932" y="25876"/>
                        <a:pt x="11817" y="25942"/>
                        <a:pt x="11702" y="26008"/>
                      </a:cubicBezTo>
                      <a:cubicBezTo>
                        <a:pt x="11570" y="26073"/>
                        <a:pt x="11454" y="26139"/>
                        <a:pt x="11323" y="26205"/>
                      </a:cubicBezTo>
                      <a:cubicBezTo>
                        <a:pt x="11306" y="26222"/>
                        <a:pt x="11290" y="26222"/>
                        <a:pt x="11273" y="26238"/>
                      </a:cubicBezTo>
                      <a:cubicBezTo>
                        <a:pt x="11042" y="26370"/>
                        <a:pt x="10795" y="26502"/>
                        <a:pt x="10548" y="26617"/>
                      </a:cubicBezTo>
                      <a:cubicBezTo>
                        <a:pt x="10466" y="26667"/>
                        <a:pt x="10400" y="26700"/>
                        <a:pt x="10317" y="26749"/>
                      </a:cubicBezTo>
                      <a:cubicBezTo>
                        <a:pt x="10218" y="26799"/>
                        <a:pt x="10103" y="26848"/>
                        <a:pt x="10004" y="26898"/>
                      </a:cubicBezTo>
                      <a:cubicBezTo>
                        <a:pt x="8817" y="27474"/>
                        <a:pt x="7730" y="27853"/>
                        <a:pt x="7169" y="27705"/>
                      </a:cubicBezTo>
                      <a:cubicBezTo>
                        <a:pt x="6279" y="27474"/>
                        <a:pt x="3939" y="24129"/>
                        <a:pt x="2225" y="20931"/>
                      </a:cubicBezTo>
                      <a:cubicBezTo>
                        <a:pt x="940" y="18558"/>
                        <a:pt x="0" y="16267"/>
                        <a:pt x="264" y="15443"/>
                      </a:cubicBezTo>
                      <a:cubicBezTo>
                        <a:pt x="527" y="14586"/>
                        <a:pt x="1417" y="13828"/>
                        <a:pt x="2423" y="13185"/>
                      </a:cubicBezTo>
                      <a:cubicBezTo>
                        <a:pt x="2588" y="13070"/>
                        <a:pt x="2769" y="12971"/>
                        <a:pt x="2934" y="12872"/>
                      </a:cubicBezTo>
                      <a:cubicBezTo>
                        <a:pt x="3082" y="12790"/>
                        <a:pt x="3247" y="12691"/>
                        <a:pt x="3395" y="12608"/>
                      </a:cubicBezTo>
                      <a:cubicBezTo>
                        <a:pt x="3626" y="12493"/>
                        <a:pt x="3857" y="12361"/>
                        <a:pt x="4087" y="12246"/>
                      </a:cubicBezTo>
                      <a:cubicBezTo>
                        <a:pt x="4153" y="12213"/>
                        <a:pt x="4219" y="12180"/>
                        <a:pt x="4285" y="12147"/>
                      </a:cubicBezTo>
                      <a:cubicBezTo>
                        <a:pt x="4401" y="12098"/>
                        <a:pt x="4499" y="12048"/>
                        <a:pt x="4598" y="11999"/>
                      </a:cubicBezTo>
                      <a:cubicBezTo>
                        <a:pt x="4911" y="11834"/>
                        <a:pt x="5192" y="11702"/>
                        <a:pt x="5422" y="11587"/>
                      </a:cubicBezTo>
                      <a:cubicBezTo>
                        <a:pt x="5587" y="11488"/>
                        <a:pt x="5736" y="11405"/>
                        <a:pt x="5851" y="11339"/>
                      </a:cubicBezTo>
                      <a:cubicBezTo>
                        <a:pt x="6774" y="10763"/>
                        <a:pt x="19201" y="2885"/>
                        <a:pt x="25546" y="0"/>
                      </a:cubicBezTo>
                      <a:cubicBezTo>
                        <a:pt x="25546" y="0"/>
                        <a:pt x="25612" y="17"/>
                        <a:pt x="25727" y="50"/>
                      </a:cubicBezTo>
                      <a:cubicBezTo>
                        <a:pt x="25760" y="66"/>
                        <a:pt x="25793" y="66"/>
                        <a:pt x="25826" y="83"/>
                      </a:cubicBezTo>
                      <a:cubicBezTo>
                        <a:pt x="25908" y="99"/>
                        <a:pt x="25991" y="132"/>
                        <a:pt x="26090" y="149"/>
                      </a:cubicBezTo>
                      <a:cubicBezTo>
                        <a:pt x="26123" y="165"/>
                        <a:pt x="26172" y="165"/>
                        <a:pt x="26205" y="182"/>
                      </a:cubicBezTo>
                      <a:cubicBezTo>
                        <a:pt x="26353" y="231"/>
                        <a:pt x="26518" y="264"/>
                        <a:pt x="26700" y="314"/>
                      </a:cubicBezTo>
                      <a:cubicBezTo>
                        <a:pt x="26765" y="330"/>
                        <a:pt x="26831" y="363"/>
                        <a:pt x="26897" y="380"/>
                      </a:cubicBezTo>
                      <a:cubicBezTo>
                        <a:pt x="26947" y="380"/>
                        <a:pt x="26980" y="396"/>
                        <a:pt x="27013" y="412"/>
                      </a:cubicBezTo>
                      <a:cubicBezTo>
                        <a:pt x="27095" y="429"/>
                        <a:pt x="27161" y="445"/>
                        <a:pt x="27243" y="462"/>
                      </a:cubicBezTo>
                      <a:cubicBezTo>
                        <a:pt x="27804" y="627"/>
                        <a:pt x="28479" y="808"/>
                        <a:pt x="29205" y="1022"/>
                      </a:cubicBezTo>
                      <a:cubicBezTo>
                        <a:pt x="29353" y="1055"/>
                        <a:pt x="29501" y="1105"/>
                        <a:pt x="29666" y="1154"/>
                      </a:cubicBezTo>
                      <a:cubicBezTo>
                        <a:pt x="29683" y="1154"/>
                        <a:pt x="29699" y="1154"/>
                        <a:pt x="29732" y="1171"/>
                      </a:cubicBezTo>
                      <a:cubicBezTo>
                        <a:pt x="30029" y="1253"/>
                        <a:pt x="30325" y="1335"/>
                        <a:pt x="30622" y="1418"/>
                      </a:cubicBezTo>
                      <a:cubicBezTo>
                        <a:pt x="30639" y="1418"/>
                        <a:pt x="30639" y="1434"/>
                        <a:pt x="30655" y="1434"/>
                      </a:cubicBezTo>
                      <a:cubicBezTo>
                        <a:pt x="30886" y="1500"/>
                        <a:pt x="31116" y="1566"/>
                        <a:pt x="31347" y="1632"/>
                      </a:cubicBezTo>
                      <a:cubicBezTo>
                        <a:pt x="31594" y="1698"/>
                        <a:pt x="31842" y="1780"/>
                        <a:pt x="32072" y="1846"/>
                      </a:cubicBezTo>
                      <a:cubicBezTo>
                        <a:pt x="32320" y="1912"/>
                        <a:pt x="32567" y="1995"/>
                        <a:pt x="32798" y="2061"/>
                      </a:cubicBezTo>
                      <a:lnTo>
                        <a:pt x="32798" y="2061"/>
                      </a:lnTo>
                      <a:cubicBezTo>
                        <a:pt x="32880" y="2077"/>
                        <a:pt x="32946" y="2094"/>
                        <a:pt x="33012" y="2127"/>
                      </a:cubicBezTo>
                      <a:cubicBezTo>
                        <a:pt x="33045" y="2127"/>
                        <a:pt x="33094" y="2143"/>
                        <a:pt x="33127" y="2159"/>
                      </a:cubicBezTo>
                      <a:cubicBezTo>
                        <a:pt x="33226" y="2192"/>
                        <a:pt x="33325" y="2225"/>
                        <a:pt x="33424" y="2242"/>
                      </a:cubicBezTo>
                      <a:cubicBezTo>
                        <a:pt x="33869" y="2390"/>
                        <a:pt x="34297" y="2522"/>
                        <a:pt x="34660" y="2637"/>
                      </a:cubicBezTo>
                      <a:cubicBezTo>
                        <a:pt x="34726" y="2654"/>
                        <a:pt x="34792" y="2670"/>
                        <a:pt x="34858" y="2703"/>
                      </a:cubicBezTo>
                      <a:cubicBezTo>
                        <a:pt x="34940" y="2720"/>
                        <a:pt x="35023" y="2753"/>
                        <a:pt x="35105" y="2786"/>
                      </a:cubicBezTo>
                      <a:cubicBezTo>
                        <a:pt x="35138" y="2786"/>
                        <a:pt x="35187" y="2802"/>
                        <a:pt x="35220" y="2819"/>
                      </a:cubicBezTo>
                      <a:cubicBezTo>
                        <a:pt x="35303" y="2852"/>
                        <a:pt x="35402" y="2885"/>
                        <a:pt x="35468" y="2901"/>
                      </a:cubicBezTo>
                      <a:cubicBezTo>
                        <a:pt x="35566" y="2934"/>
                        <a:pt x="35649" y="2967"/>
                        <a:pt x="35715" y="3000"/>
                      </a:cubicBezTo>
                      <a:cubicBezTo>
                        <a:pt x="35781" y="3016"/>
                        <a:pt x="35830" y="3033"/>
                        <a:pt x="35880" y="3049"/>
                      </a:cubicBezTo>
                      <a:cubicBezTo>
                        <a:pt x="35912" y="3066"/>
                        <a:pt x="35929" y="3082"/>
                        <a:pt x="35962" y="3082"/>
                      </a:cubicBezTo>
                      <a:cubicBezTo>
                        <a:pt x="36011" y="3099"/>
                        <a:pt x="36044" y="3115"/>
                        <a:pt x="36094" y="3132"/>
                      </a:cubicBezTo>
                      <a:cubicBezTo>
                        <a:pt x="36193" y="3181"/>
                        <a:pt x="36259" y="3214"/>
                        <a:pt x="36308" y="3247"/>
                      </a:cubicBezTo>
                      <a:cubicBezTo>
                        <a:pt x="36407" y="3313"/>
                        <a:pt x="36423" y="3511"/>
                        <a:pt x="36390" y="38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3" name="Google Shape;1140;p19">
                <a:extLst>
                  <a:ext uri="{FF2B5EF4-FFF2-40B4-BE49-F238E27FC236}">
                    <a16:creationId xmlns:a16="http://schemas.microsoft.com/office/drawing/2014/main" xmlns="" id="{B52C9701-9A60-40A8-AC05-1084264211F5}"/>
                  </a:ext>
                </a:extLst>
              </p:cNvPr>
              <p:cNvGrpSpPr/>
              <p:nvPr/>
            </p:nvGrpSpPr>
            <p:grpSpPr>
              <a:xfrm rot="2700000">
                <a:off x="103859" y="572211"/>
                <a:ext cx="485716" cy="485702"/>
                <a:chOff x="264173" y="3874799"/>
                <a:chExt cx="881100" cy="881075"/>
              </a:xfrm>
            </p:grpSpPr>
            <p:sp>
              <p:nvSpPr>
                <p:cNvPr id="169" name="Google Shape;1141;p19">
                  <a:extLst>
                    <a:ext uri="{FF2B5EF4-FFF2-40B4-BE49-F238E27FC236}">
                      <a16:creationId xmlns:a16="http://schemas.microsoft.com/office/drawing/2014/main" xmlns="" id="{597447D5-71EE-4D68-8A8A-14E1183280E6}"/>
                    </a:ext>
                  </a:extLst>
                </p:cNvPr>
                <p:cNvSpPr/>
                <p:nvPr/>
              </p:nvSpPr>
              <p:spPr>
                <a:xfrm>
                  <a:off x="271598" y="3882224"/>
                  <a:ext cx="866825" cy="86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3" h="34649" extrusionOk="0">
                      <a:moveTo>
                        <a:pt x="11915" y="0"/>
                      </a:moveTo>
                      <a:lnTo>
                        <a:pt x="11733" y="11276"/>
                      </a:lnTo>
                      <a:lnTo>
                        <a:pt x="1" y="11093"/>
                      </a:lnTo>
                      <a:lnTo>
                        <a:pt x="754" y="22803"/>
                      </a:lnTo>
                      <a:lnTo>
                        <a:pt x="11527" y="23054"/>
                      </a:lnTo>
                      <a:lnTo>
                        <a:pt x="11345" y="34649"/>
                      </a:lnTo>
                      <a:lnTo>
                        <a:pt x="23328" y="33827"/>
                      </a:lnTo>
                      <a:lnTo>
                        <a:pt x="23191" y="23305"/>
                      </a:lnTo>
                      <a:lnTo>
                        <a:pt x="23191" y="23305"/>
                      </a:lnTo>
                      <a:lnTo>
                        <a:pt x="33850" y="23556"/>
                      </a:lnTo>
                      <a:lnTo>
                        <a:pt x="34672" y="11595"/>
                      </a:lnTo>
                      <a:lnTo>
                        <a:pt x="23008" y="11390"/>
                      </a:lnTo>
                      <a:lnTo>
                        <a:pt x="22871" y="685"/>
                      </a:lnTo>
                      <a:lnTo>
                        <a:pt x="11915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142;p19">
                  <a:extLst>
                    <a:ext uri="{FF2B5EF4-FFF2-40B4-BE49-F238E27FC236}">
                      <a16:creationId xmlns:a16="http://schemas.microsoft.com/office/drawing/2014/main" xmlns="" id="{B41355E0-6ACC-4486-AF2F-54E6A1994C19}"/>
                    </a:ext>
                  </a:extLst>
                </p:cNvPr>
                <p:cNvSpPr/>
                <p:nvPr/>
              </p:nvSpPr>
              <p:spPr>
                <a:xfrm>
                  <a:off x="285298" y="4335299"/>
                  <a:ext cx="841700" cy="41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8" h="16526" extrusionOk="0">
                      <a:moveTo>
                        <a:pt x="33668" y="0"/>
                      </a:moveTo>
                      <a:lnTo>
                        <a:pt x="33668" y="0"/>
                      </a:lnTo>
                      <a:cubicBezTo>
                        <a:pt x="32846" y="3584"/>
                        <a:pt x="31910" y="3401"/>
                        <a:pt x="30472" y="3744"/>
                      </a:cubicBezTo>
                      <a:cubicBezTo>
                        <a:pt x="29938" y="3866"/>
                        <a:pt x="29293" y="3907"/>
                        <a:pt x="28605" y="3907"/>
                      </a:cubicBezTo>
                      <a:cubicBezTo>
                        <a:pt x="27125" y="3907"/>
                        <a:pt x="25444" y="3714"/>
                        <a:pt x="24233" y="3714"/>
                      </a:cubicBezTo>
                      <a:cubicBezTo>
                        <a:pt x="24109" y="3714"/>
                        <a:pt x="23989" y="3716"/>
                        <a:pt x="23876" y="3721"/>
                      </a:cubicBezTo>
                      <a:cubicBezTo>
                        <a:pt x="20977" y="3812"/>
                        <a:pt x="21319" y="4566"/>
                        <a:pt x="21205" y="7145"/>
                      </a:cubicBezTo>
                      <a:cubicBezTo>
                        <a:pt x="21159" y="8606"/>
                        <a:pt x="21388" y="11847"/>
                        <a:pt x="21342" y="13308"/>
                      </a:cubicBezTo>
                      <a:cubicBezTo>
                        <a:pt x="21299" y="14504"/>
                        <a:pt x="17939" y="15328"/>
                        <a:pt x="15364" y="15328"/>
                      </a:cubicBezTo>
                      <a:cubicBezTo>
                        <a:pt x="13814" y="15328"/>
                        <a:pt x="12549" y="15029"/>
                        <a:pt x="12463" y="14335"/>
                      </a:cubicBezTo>
                      <a:cubicBezTo>
                        <a:pt x="12052" y="10865"/>
                        <a:pt x="12189" y="7122"/>
                        <a:pt x="12212" y="5730"/>
                      </a:cubicBezTo>
                      <a:cubicBezTo>
                        <a:pt x="12256" y="3846"/>
                        <a:pt x="11333" y="3560"/>
                        <a:pt x="9585" y="3560"/>
                      </a:cubicBezTo>
                      <a:cubicBezTo>
                        <a:pt x="9511" y="3560"/>
                        <a:pt x="9436" y="3560"/>
                        <a:pt x="9359" y="3561"/>
                      </a:cubicBezTo>
                      <a:cubicBezTo>
                        <a:pt x="8333" y="3576"/>
                        <a:pt x="5989" y="3638"/>
                        <a:pt x="4196" y="3638"/>
                      </a:cubicBezTo>
                      <a:cubicBezTo>
                        <a:pt x="3196" y="3638"/>
                        <a:pt x="2367" y="3618"/>
                        <a:pt x="2032" y="3561"/>
                      </a:cubicBezTo>
                      <a:cubicBezTo>
                        <a:pt x="1119" y="3401"/>
                        <a:pt x="480" y="3196"/>
                        <a:pt x="0" y="1530"/>
                      </a:cubicBezTo>
                      <a:lnTo>
                        <a:pt x="0" y="1530"/>
                      </a:lnTo>
                      <a:lnTo>
                        <a:pt x="206" y="4680"/>
                      </a:lnTo>
                      <a:lnTo>
                        <a:pt x="10979" y="4931"/>
                      </a:lnTo>
                      <a:lnTo>
                        <a:pt x="10797" y="16526"/>
                      </a:lnTo>
                      <a:lnTo>
                        <a:pt x="22780" y="15704"/>
                      </a:lnTo>
                      <a:lnTo>
                        <a:pt x="22643" y="5182"/>
                      </a:lnTo>
                      <a:lnTo>
                        <a:pt x="22643" y="5182"/>
                      </a:lnTo>
                      <a:lnTo>
                        <a:pt x="33302" y="5433"/>
                      </a:lnTo>
                      <a:lnTo>
                        <a:pt x="33668" y="0"/>
                      </a:lnTo>
                      <a:close/>
                    </a:path>
                  </a:pathLst>
                </a:custGeom>
                <a:solidFill>
                  <a:srgbClr val="505F9E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143;p19">
                  <a:extLst>
                    <a:ext uri="{FF2B5EF4-FFF2-40B4-BE49-F238E27FC236}">
                      <a16:creationId xmlns:a16="http://schemas.microsoft.com/office/drawing/2014/main" xmlns="" id="{C0DE0D45-0E97-4541-A756-C8B9F967CADE}"/>
                    </a:ext>
                  </a:extLst>
                </p:cNvPr>
                <p:cNvSpPr/>
                <p:nvPr/>
              </p:nvSpPr>
              <p:spPr>
                <a:xfrm>
                  <a:off x="719548" y="4087899"/>
                  <a:ext cx="224850" cy="17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4" h="7195" extrusionOk="0">
                      <a:moveTo>
                        <a:pt x="1082" y="0"/>
                      </a:moveTo>
                      <a:cubicBezTo>
                        <a:pt x="958" y="0"/>
                        <a:pt x="842" y="72"/>
                        <a:pt x="799" y="241"/>
                      </a:cubicBezTo>
                      <a:cubicBezTo>
                        <a:pt x="343" y="2182"/>
                        <a:pt x="0" y="3825"/>
                        <a:pt x="229" y="5834"/>
                      </a:cubicBezTo>
                      <a:cubicBezTo>
                        <a:pt x="274" y="6336"/>
                        <a:pt x="548" y="6884"/>
                        <a:pt x="1096" y="6975"/>
                      </a:cubicBezTo>
                      <a:cubicBezTo>
                        <a:pt x="1894" y="7127"/>
                        <a:pt x="2683" y="7194"/>
                        <a:pt x="3467" y="7194"/>
                      </a:cubicBezTo>
                      <a:cubicBezTo>
                        <a:pt x="5150" y="7194"/>
                        <a:pt x="6810" y="6886"/>
                        <a:pt x="8491" y="6450"/>
                      </a:cubicBezTo>
                      <a:cubicBezTo>
                        <a:pt x="8994" y="6313"/>
                        <a:pt x="8994" y="5560"/>
                        <a:pt x="8491" y="5423"/>
                      </a:cubicBezTo>
                      <a:cubicBezTo>
                        <a:pt x="6506" y="4943"/>
                        <a:pt x="4451" y="5126"/>
                        <a:pt x="2443" y="4829"/>
                      </a:cubicBezTo>
                      <a:cubicBezTo>
                        <a:pt x="2214" y="3231"/>
                        <a:pt x="2100" y="1793"/>
                        <a:pt x="1438" y="241"/>
                      </a:cubicBezTo>
                      <a:cubicBezTo>
                        <a:pt x="1377" y="95"/>
                        <a:pt x="1225" y="0"/>
                        <a:pt x="1082" y="0"/>
                      </a:cubicBezTo>
                      <a:close/>
                    </a:path>
                  </a:pathLst>
                </a:custGeom>
                <a:solidFill>
                  <a:srgbClr val="F8F8F8">
                    <a:alpha val="343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144;p19">
                  <a:extLst>
                    <a:ext uri="{FF2B5EF4-FFF2-40B4-BE49-F238E27FC236}">
                      <a16:creationId xmlns:a16="http://schemas.microsoft.com/office/drawing/2014/main" xmlns="" id="{1C16369F-6334-4DC5-82D7-0B0C3EAF31CC}"/>
                    </a:ext>
                  </a:extLst>
                </p:cNvPr>
                <p:cNvSpPr/>
                <p:nvPr/>
              </p:nvSpPr>
              <p:spPr>
                <a:xfrm>
                  <a:off x="264173" y="3874799"/>
                  <a:ext cx="881100" cy="8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44" h="35243" extrusionOk="0">
                      <a:moveTo>
                        <a:pt x="12486" y="594"/>
                      </a:moveTo>
                      <a:lnTo>
                        <a:pt x="22895" y="1256"/>
                      </a:lnTo>
                      <a:lnTo>
                        <a:pt x="23009" y="11710"/>
                      </a:lnTo>
                      <a:cubicBezTo>
                        <a:pt x="23009" y="11847"/>
                        <a:pt x="23146" y="11984"/>
                        <a:pt x="23305" y="11984"/>
                      </a:cubicBezTo>
                      <a:lnTo>
                        <a:pt x="34650" y="12166"/>
                      </a:lnTo>
                      <a:lnTo>
                        <a:pt x="33874" y="23579"/>
                      </a:lnTo>
                      <a:lnTo>
                        <a:pt x="23488" y="23328"/>
                      </a:lnTo>
                      <a:cubicBezTo>
                        <a:pt x="23420" y="23328"/>
                        <a:pt x="23351" y="23351"/>
                        <a:pt x="23283" y="23396"/>
                      </a:cubicBezTo>
                      <a:cubicBezTo>
                        <a:pt x="23237" y="23465"/>
                        <a:pt x="23214" y="23533"/>
                        <a:pt x="23214" y="23602"/>
                      </a:cubicBezTo>
                      <a:lnTo>
                        <a:pt x="23328" y="33873"/>
                      </a:lnTo>
                      <a:lnTo>
                        <a:pt x="11938" y="34649"/>
                      </a:lnTo>
                      <a:lnTo>
                        <a:pt x="11938" y="34649"/>
                      </a:lnTo>
                      <a:lnTo>
                        <a:pt x="12121" y="23351"/>
                      </a:lnTo>
                      <a:cubicBezTo>
                        <a:pt x="12121" y="23214"/>
                        <a:pt x="11984" y="23077"/>
                        <a:pt x="11847" y="23077"/>
                      </a:cubicBezTo>
                      <a:lnTo>
                        <a:pt x="1325" y="22826"/>
                      </a:lnTo>
                      <a:lnTo>
                        <a:pt x="594" y="11664"/>
                      </a:lnTo>
                      <a:lnTo>
                        <a:pt x="12007" y="11847"/>
                      </a:lnTo>
                      <a:cubicBezTo>
                        <a:pt x="12167" y="11847"/>
                        <a:pt x="12304" y="11733"/>
                        <a:pt x="12304" y="11573"/>
                      </a:cubicBezTo>
                      <a:lnTo>
                        <a:pt x="12486" y="594"/>
                      </a:lnTo>
                      <a:close/>
                      <a:moveTo>
                        <a:pt x="12235" y="0"/>
                      </a:moveTo>
                      <a:cubicBezTo>
                        <a:pt x="12144" y="0"/>
                        <a:pt x="12075" y="23"/>
                        <a:pt x="12007" y="69"/>
                      </a:cubicBezTo>
                      <a:cubicBezTo>
                        <a:pt x="11961" y="137"/>
                        <a:pt x="11916" y="206"/>
                        <a:pt x="11916" y="274"/>
                      </a:cubicBezTo>
                      <a:lnTo>
                        <a:pt x="11733" y="11276"/>
                      </a:lnTo>
                      <a:lnTo>
                        <a:pt x="298" y="11094"/>
                      </a:lnTo>
                      <a:cubicBezTo>
                        <a:pt x="229" y="11094"/>
                        <a:pt x="138" y="11116"/>
                        <a:pt x="92" y="11185"/>
                      </a:cubicBezTo>
                      <a:cubicBezTo>
                        <a:pt x="24" y="11230"/>
                        <a:pt x="1" y="11322"/>
                        <a:pt x="1" y="11390"/>
                      </a:cubicBezTo>
                      <a:lnTo>
                        <a:pt x="777" y="23122"/>
                      </a:lnTo>
                      <a:cubicBezTo>
                        <a:pt x="777" y="23259"/>
                        <a:pt x="891" y="23396"/>
                        <a:pt x="1051" y="23396"/>
                      </a:cubicBezTo>
                      <a:lnTo>
                        <a:pt x="11550" y="23625"/>
                      </a:lnTo>
                      <a:lnTo>
                        <a:pt x="11345" y="34946"/>
                      </a:lnTo>
                      <a:cubicBezTo>
                        <a:pt x="11345" y="35037"/>
                        <a:pt x="11391" y="35106"/>
                        <a:pt x="11436" y="35151"/>
                      </a:cubicBezTo>
                      <a:cubicBezTo>
                        <a:pt x="11505" y="35220"/>
                        <a:pt x="11573" y="35243"/>
                        <a:pt x="11642" y="35243"/>
                      </a:cubicBezTo>
                      <a:lnTo>
                        <a:pt x="11665" y="35243"/>
                      </a:lnTo>
                      <a:lnTo>
                        <a:pt x="23625" y="34421"/>
                      </a:lnTo>
                      <a:cubicBezTo>
                        <a:pt x="23785" y="34398"/>
                        <a:pt x="23899" y="34284"/>
                        <a:pt x="23899" y="34124"/>
                      </a:cubicBezTo>
                      <a:lnTo>
                        <a:pt x="23785" y="23899"/>
                      </a:lnTo>
                      <a:lnTo>
                        <a:pt x="34125" y="24150"/>
                      </a:lnTo>
                      <a:cubicBezTo>
                        <a:pt x="34284" y="24150"/>
                        <a:pt x="34421" y="24035"/>
                        <a:pt x="34421" y="23876"/>
                      </a:cubicBezTo>
                      <a:lnTo>
                        <a:pt x="35243" y="11915"/>
                      </a:lnTo>
                      <a:cubicBezTo>
                        <a:pt x="35243" y="11824"/>
                        <a:pt x="35220" y="11755"/>
                        <a:pt x="35175" y="11687"/>
                      </a:cubicBezTo>
                      <a:cubicBezTo>
                        <a:pt x="35106" y="11641"/>
                        <a:pt x="35038" y="11596"/>
                        <a:pt x="34969" y="11596"/>
                      </a:cubicBezTo>
                      <a:lnTo>
                        <a:pt x="23579" y="11413"/>
                      </a:lnTo>
                      <a:lnTo>
                        <a:pt x="23465" y="982"/>
                      </a:lnTo>
                      <a:cubicBezTo>
                        <a:pt x="23465" y="822"/>
                        <a:pt x="23351" y="708"/>
                        <a:pt x="23191" y="708"/>
                      </a:cubicBezTo>
                      <a:lnTo>
                        <a:pt x="1223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4" name="Google Shape;1145;p19">
                <a:extLst>
                  <a:ext uri="{FF2B5EF4-FFF2-40B4-BE49-F238E27FC236}">
                    <a16:creationId xmlns:a16="http://schemas.microsoft.com/office/drawing/2014/main" xmlns="" id="{7A2400F6-5276-42F1-9B99-5565C62EC5BD}"/>
                  </a:ext>
                </a:extLst>
              </p:cNvPr>
              <p:cNvGrpSpPr/>
              <p:nvPr/>
            </p:nvGrpSpPr>
            <p:grpSpPr>
              <a:xfrm>
                <a:off x="8533770" y="894597"/>
                <a:ext cx="550772" cy="686843"/>
                <a:chOff x="7996262" y="126795"/>
                <a:chExt cx="1081430" cy="1348602"/>
              </a:xfrm>
            </p:grpSpPr>
            <p:sp>
              <p:nvSpPr>
                <p:cNvPr id="165" name="Google Shape;1146;p19">
                  <a:extLst>
                    <a:ext uri="{FF2B5EF4-FFF2-40B4-BE49-F238E27FC236}">
                      <a16:creationId xmlns:a16="http://schemas.microsoft.com/office/drawing/2014/main" xmlns="" id="{75966361-8B5D-4B9D-B174-32E5DBAEE340}"/>
                    </a:ext>
                  </a:extLst>
                </p:cNvPr>
                <p:cNvSpPr/>
                <p:nvPr/>
              </p:nvSpPr>
              <p:spPr>
                <a:xfrm rot="538858">
                  <a:off x="8093562" y="197092"/>
                  <a:ext cx="886739" cy="1208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1" h="48345" extrusionOk="0">
                      <a:moveTo>
                        <a:pt x="11596" y="0"/>
                      </a:moveTo>
                      <a:lnTo>
                        <a:pt x="0" y="754"/>
                      </a:lnTo>
                      <a:lnTo>
                        <a:pt x="617" y="36110"/>
                      </a:lnTo>
                      <a:lnTo>
                        <a:pt x="16435" y="36475"/>
                      </a:lnTo>
                      <a:lnTo>
                        <a:pt x="16115" y="48344"/>
                      </a:lnTo>
                      <a:lnTo>
                        <a:pt x="28600" y="47956"/>
                      </a:lnTo>
                      <a:lnTo>
                        <a:pt x="28669" y="36726"/>
                      </a:lnTo>
                      <a:lnTo>
                        <a:pt x="35471" y="36932"/>
                      </a:lnTo>
                      <a:lnTo>
                        <a:pt x="35471" y="25907"/>
                      </a:lnTo>
                      <a:lnTo>
                        <a:pt x="28669" y="25519"/>
                      </a:lnTo>
                      <a:lnTo>
                        <a:pt x="28737" y="9952"/>
                      </a:lnTo>
                      <a:lnTo>
                        <a:pt x="17005" y="13422"/>
                      </a:lnTo>
                      <a:lnTo>
                        <a:pt x="16686" y="24834"/>
                      </a:lnTo>
                      <a:lnTo>
                        <a:pt x="11596" y="24515"/>
                      </a:lnTo>
                      <a:lnTo>
                        <a:pt x="1159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147;p19">
                  <a:extLst>
                    <a:ext uri="{FF2B5EF4-FFF2-40B4-BE49-F238E27FC236}">
                      <a16:creationId xmlns:a16="http://schemas.microsoft.com/office/drawing/2014/main" xmlns="" id="{33059623-91CE-475E-8917-D341F8880AE1}"/>
                    </a:ext>
                  </a:extLst>
                </p:cNvPr>
                <p:cNvSpPr/>
                <p:nvPr/>
              </p:nvSpPr>
              <p:spPr>
                <a:xfrm rot="538858">
                  <a:off x="8093406" y="199083"/>
                  <a:ext cx="716146" cy="1193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47" h="47729" extrusionOk="0">
                      <a:moveTo>
                        <a:pt x="1895" y="1"/>
                      </a:moveTo>
                      <a:lnTo>
                        <a:pt x="0" y="138"/>
                      </a:lnTo>
                      <a:lnTo>
                        <a:pt x="617" y="35494"/>
                      </a:lnTo>
                      <a:lnTo>
                        <a:pt x="16435" y="35859"/>
                      </a:lnTo>
                      <a:lnTo>
                        <a:pt x="16115" y="47728"/>
                      </a:lnTo>
                      <a:lnTo>
                        <a:pt x="28600" y="47340"/>
                      </a:lnTo>
                      <a:lnTo>
                        <a:pt x="28646" y="41520"/>
                      </a:lnTo>
                      <a:lnTo>
                        <a:pt x="28646" y="41520"/>
                      </a:lnTo>
                      <a:cubicBezTo>
                        <a:pt x="28075" y="43551"/>
                        <a:pt x="27322" y="45560"/>
                        <a:pt x="25199" y="45811"/>
                      </a:cubicBezTo>
                      <a:cubicBezTo>
                        <a:pt x="23739" y="45971"/>
                        <a:pt x="22209" y="45879"/>
                        <a:pt x="20726" y="45971"/>
                      </a:cubicBezTo>
                      <a:cubicBezTo>
                        <a:pt x="20460" y="45988"/>
                        <a:pt x="20159" y="46011"/>
                        <a:pt x="19857" y="46011"/>
                      </a:cubicBezTo>
                      <a:cubicBezTo>
                        <a:pt x="18990" y="46011"/>
                        <a:pt x="18111" y="45828"/>
                        <a:pt x="18009" y="44829"/>
                      </a:cubicBezTo>
                      <a:cubicBezTo>
                        <a:pt x="17918" y="44053"/>
                        <a:pt x="18306" y="39283"/>
                        <a:pt x="18215" y="37571"/>
                      </a:cubicBezTo>
                      <a:cubicBezTo>
                        <a:pt x="18055" y="34353"/>
                        <a:pt x="17804" y="33873"/>
                        <a:pt x="14426" y="33782"/>
                      </a:cubicBezTo>
                      <a:cubicBezTo>
                        <a:pt x="14042" y="33772"/>
                        <a:pt x="13500" y="33769"/>
                        <a:pt x="12868" y="33769"/>
                      </a:cubicBezTo>
                      <a:cubicBezTo>
                        <a:pt x="11460" y="33769"/>
                        <a:pt x="9607" y="33786"/>
                        <a:pt x="8077" y="33786"/>
                      </a:cubicBezTo>
                      <a:cubicBezTo>
                        <a:pt x="7149" y="33786"/>
                        <a:pt x="6340" y="33779"/>
                        <a:pt x="5821" y="33759"/>
                      </a:cubicBezTo>
                      <a:cubicBezTo>
                        <a:pt x="2922" y="33668"/>
                        <a:pt x="2169" y="33554"/>
                        <a:pt x="2146" y="30655"/>
                      </a:cubicBezTo>
                      <a:cubicBezTo>
                        <a:pt x="2123" y="27459"/>
                        <a:pt x="2123" y="2671"/>
                        <a:pt x="1895" y="1"/>
                      </a:cubicBezTo>
                      <a:close/>
                    </a:path>
                  </a:pathLst>
                </a:custGeom>
                <a:solidFill>
                  <a:srgbClr val="505F9E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148;p19">
                  <a:extLst>
                    <a:ext uri="{FF2B5EF4-FFF2-40B4-BE49-F238E27FC236}">
                      <a16:creationId xmlns:a16="http://schemas.microsoft.com/office/drawing/2014/main" xmlns="" id="{4DA1564D-09A4-4BD8-9A13-14796F02293E}"/>
                    </a:ext>
                  </a:extLst>
                </p:cNvPr>
                <p:cNvSpPr/>
                <p:nvPr/>
              </p:nvSpPr>
              <p:spPr>
                <a:xfrm rot="538858">
                  <a:off x="8261328" y="515289"/>
                  <a:ext cx="212291" cy="384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2" h="15383" extrusionOk="0">
                      <a:moveTo>
                        <a:pt x="1941" y="0"/>
                      </a:moveTo>
                      <a:cubicBezTo>
                        <a:pt x="1820" y="0"/>
                        <a:pt x="1692" y="75"/>
                        <a:pt x="1644" y="206"/>
                      </a:cubicBezTo>
                      <a:cubicBezTo>
                        <a:pt x="320" y="3949"/>
                        <a:pt x="1" y="8149"/>
                        <a:pt x="663" y="12098"/>
                      </a:cubicBezTo>
                      <a:cubicBezTo>
                        <a:pt x="1055" y="14491"/>
                        <a:pt x="2700" y="15383"/>
                        <a:pt x="4592" y="15383"/>
                      </a:cubicBezTo>
                      <a:cubicBezTo>
                        <a:pt x="5786" y="15383"/>
                        <a:pt x="7079" y="15028"/>
                        <a:pt x="8218" y="14472"/>
                      </a:cubicBezTo>
                      <a:cubicBezTo>
                        <a:pt x="8492" y="14335"/>
                        <a:pt x="8492" y="13878"/>
                        <a:pt x="8218" y="13741"/>
                      </a:cubicBezTo>
                      <a:cubicBezTo>
                        <a:pt x="6780" y="13057"/>
                        <a:pt x="5456" y="12897"/>
                        <a:pt x="3927" y="12532"/>
                      </a:cubicBezTo>
                      <a:cubicBezTo>
                        <a:pt x="3379" y="12395"/>
                        <a:pt x="3676" y="12554"/>
                        <a:pt x="3516" y="12029"/>
                      </a:cubicBezTo>
                      <a:cubicBezTo>
                        <a:pt x="3310" y="11390"/>
                        <a:pt x="3219" y="10706"/>
                        <a:pt x="3151" y="10044"/>
                      </a:cubicBezTo>
                      <a:cubicBezTo>
                        <a:pt x="2763" y="6711"/>
                        <a:pt x="2922" y="3493"/>
                        <a:pt x="2192" y="206"/>
                      </a:cubicBezTo>
                      <a:cubicBezTo>
                        <a:pt x="2159" y="64"/>
                        <a:pt x="2053" y="0"/>
                        <a:pt x="1941" y="0"/>
                      </a:cubicBezTo>
                      <a:close/>
                    </a:path>
                  </a:pathLst>
                </a:custGeom>
                <a:solidFill>
                  <a:srgbClr val="F8F8F8">
                    <a:alpha val="343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1149;p19">
                  <a:extLst>
                    <a:ext uri="{FF2B5EF4-FFF2-40B4-BE49-F238E27FC236}">
                      <a16:creationId xmlns:a16="http://schemas.microsoft.com/office/drawing/2014/main" xmlns="" id="{37EAE0FC-CBD1-404E-B08E-8FE3B60D1FF6}"/>
                    </a:ext>
                  </a:extLst>
                </p:cNvPr>
                <p:cNvSpPr/>
                <p:nvPr/>
              </p:nvSpPr>
              <p:spPr>
                <a:xfrm rot="538858">
                  <a:off x="8086182" y="189671"/>
                  <a:ext cx="901588" cy="12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5" h="48916" extrusionOk="0">
                      <a:moveTo>
                        <a:pt x="11596" y="594"/>
                      </a:moveTo>
                      <a:lnTo>
                        <a:pt x="11596" y="24812"/>
                      </a:lnTo>
                      <a:cubicBezTo>
                        <a:pt x="11596" y="24949"/>
                        <a:pt x="11710" y="25086"/>
                        <a:pt x="11870" y="25086"/>
                      </a:cubicBezTo>
                      <a:lnTo>
                        <a:pt x="16983" y="25405"/>
                      </a:lnTo>
                      <a:cubicBezTo>
                        <a:pt x="17051" y="25405"/>
                        <a:pt x="17120" y="25382"/>
                        <a:pt x="17188" y="25337"/>
                      </a:cubicBezTo>
                      <a:cubicBezTo>
                        <a:pt x="17234" y="25291"/>
                        <a:pt x="17279" y="25200"/>
                        <a:pt x="17279" y="25131"/>
                      </a:cubicBezTo>
                      <a:lnTo>
                        <a:pt x="17576" y="13924"/>
                      </a:lnTo>
                      <a:lnTo>
                        <a:pt x="28738" y="10637"/>
                      </a:lnTo>
                      <a:lnTo>
                        <a:pt x="28669" y="25816"/>
                      </a:lnTo>
                      <a:cubicBezTo>
                        <a:pt x="28669" y="25976"/>
                        <a:pt x="28806" y="26090"/>
                        <a:pt x="28943" y="26090"/>
                      </a:cubicBezTo>
                      <a:lnTo>
                        <a:pt x="35494" y="26455"/>
                      </a:lnTo>
                      <a:lnTo>
                        <a:pt x="35494" y="36932"/>
                      </a:lnTo>
                      <a:lnTo>
                        <a:pt x="28966" y="36749"/>
                      </a:lnTo>
                      <a:cubicBezTo>
                        <a:pt x="28897" y="36749"/>
                        <a:pt x="28829" y="36772"/>
                        <a:pt x="28760" y="36818"/>
                      </a:cubicBezTo>
                      <a:cubicBezTo>
                        <a:pt x="28715" y="36886"/>
                        <a:pt x="28669" y="36955"/>
                        <a:pt x="28669" y="37023"/>
                      </a:cubicBezTo>
                      <a:lnTo>
                        <a:pt x="28624" y="47979"/>
                      </a:lnTo>
                      <a:lnTo>
                        <a:pt x="16709" y="48345"/>
                      </a:lnTo>
                      <a:lnTo>
                        <a:pt x="16709" y="48345"/>
                      </a:lnTo>
                      <a:lnTo>
                        <a:pt x="17028" y="36795"/>
                      </a:lnTo>
                      <a:cubicBezTo>
                        <a:pt x="17028" y="36704"/>
                        <a:pt x="17005" y="36635"/>
                        <a:pt x="16937" y="36590"/>
                      </a:cubicBezTo>
                      <a:cubicBezTo>
                        <a:pt x="16891" y="36521"/>
                        <a:pt x="16823" y="36498"/>
                        <a:pt x="16754" y="36498"/>
                      </a:cubicBezTo>
                      <a:lnTo>
                        <a:pt x="1187" y="36133"/>
                      </a:lnTo>
                      <a:lnTo>
                        <a:pt x="571" y="1325"/>
                      </a:lnTo>
                      <a:lnTo>
                        <a:pt x="11596" y="594"/>
                      </a:lnTo>
                      <a:close/>
                      <a:moveTo>
                        <a:pt x="11870" y="1"/>
                      </a:moveTo>
                      <a:lnTo>
                        <a:pt x="274" y="754"/>
                      </a:lnTo>
                      <a:cubicBezTo>
                        <a:pt x="115" y="777"/>
                        <a:pt x="1" y="891"/>
                        <a:pt x="1" y="1051"/>
                      </a:cubicBezTo>
                      <a:lnTo>
                        <a:pt x="640" y="36407"/>
                      </a:lnTo>
                      <a:cubicBezTo>
                        <a:pt x="640" y="36567"/>
                        <a:pt x="754" y="36681"/>
                        <a:pt x="914" y="36681"/>
                      </a:cubicBezTo>
                      <a:lnTo>
                        <a:pt x="16435" y="37069"/>
                      </a:lnTo>
                      <a:lnTo>
                        <a:pt x="16138" y="48618"/>
                      </a:lnTo>
                      <a:cubicBezTo>
                        <a:pt x="16138" y="48710"/>
                        <a:pt x="16161" y="48778"/>
                        <a:pt x="16229" y="48824"/>
                      </a:cubicBezTo>
                      <a:cubicBezTo>
                        <a:pt x="16275" y="48892"/>
                        <a:pt x="16344" y="48915"/>
                        <a:pt x="16412" y="48915"/>
                      </a:cubicBezTo>
                      <a:lnTo>
                        <a:pt x="16435" y="48915"/>
                      </a:lnTo>
                      <a:lnTo>
                        <a:pt x="28920" y="48527"/>
                      </a:lnTo>
                      <a:cubicBezTo>
                        <a:pt x="29057" y="48527"/>
                        <a:pt x="29194" y="48413"/>
                        <a:pt x="29194" y="48253"/>
                      </a:cubicBezTo>
                      <a:lnTo>
                        <a:pt x="29240" y="37320"/>
                      </a:lnTo>
                      <a:lnTo>
                        <a:pt x="35768" y="37503"/>
                      </a:lnTo>
                      <a:cubicBezTo>
                        <a:pt x="35836" y="37503"/>
                        <a:pt x="35905" y="37480"/>
                        <a:pt x="35973" y="37434"/>
                      </a:cubicBezTo>
                      <a:cubicBezTo>
                        <a:pt x="36019" y="37366"/>
                        <a:pt x="36065" y="37297"/>
                        <a:pt x="36065" y="37229"/>
                      </a:cubicBezTo>
                      <a:lnTo>
                        <a:pt x="36065" y="26204"/>
                      </a:lnTo>
                      <a:cubicBezTo>
                        <a:pt x="36065" y="26044"/>
                        <a:pt x="35928" y="25907"/>
                        <a:pt x="35791" y="25907"/>
                      </a:cubicBezTo>
                      <a:lnTo>
                        <a:pt x="29240" y="25542"/>
                      </a:lnTo>
                      <a:lnTo>
                        <a:pt x="29308" y="10249"/>
                      </a:lnTo>
                      <a:cubicBezTo>
                        <a:pt x="29308" y="10158"/>
                        <a:pt x="29263" y="10067"/>
                        <a:pt x="29194" y="10021"/>
                      </a:cubicBezTo>
                      <a:cubicBezTo>
                        <a:pt x="29144" y="9988"/>
                        <a:pt x="29082" y="9966"/>
                        <a:pt x="29016" y="9966"/>
                      </a:cubicBezTo>
                      <a:cubicBezTo>
                        <a:pt x="28992" y="9966"/>
                        <a:pt x="28968" y="9969"/>
                        <a:pt x="28943" y="9975"/>
                      </a:cubicBezTo>
                      <a:lnTo>
                        <a:pt x="17234" y="13445"/>
                      </a:lnTo>
                      <a:cubicBezTo>
                        <a:pt x="17097" y="13468"/>
                        <a:pt x="17028" y="13582"/>
                        <a:pt x="17028" y="13696"/>
                      </a:cubicBezTo>
                      <a:lnTo>
                        <a:pt x="16709" y="24812"/>
                      </a:lnTo>
                      <a:lnTo>
                        <a:pt x="12166" y="24538"/>
                      </a:lnTo>
                      <a:lnTo>
                        <a:pt x="12166" y="297"/>
                      </a:lnTo>
                      <a:cubicBezTo>
                        <a:pt x="12166" y="206"/>
                        <a:pt x="12144" y="138"/>
                        <a:pt x="12075" y="92"/>
                      </a:cubicBezTo>
                      <a:cubicBezTo>
                        <a:pt x="12030" y="23"/>
                        <a:pt x="11938" y="1"/>
                        <a:pt x="118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218" name="Google Shape;2218;p41"/>
          <p:cNvGrpSpPr/>
          <p:nvPr/>
        </p:nvGrpSpPr>
        <p:grpSpPr>
          <a:xfrm>
            <a:off x="10959385" y="5741932"/>
            <a:ext cx="915843" cy="793473"/>
            <a:chOff x="636425" y="1093375"/>
            <a:chExt cx="1007750" cy="873100"/>
          </a:xfrm>
        </p:grpSpPr>
        <p:sp>
          <p:nvSpPr>
            <p:cNvPr id="2219" name="Google Shape;2219;p41"/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extrusionOk="0">
                  <a:moveTo>
                    <a:pt x="1" y="1"/>
                  </a:moveTo>
                  <a:lnTo>
                    <a:pt x="937" y="10363"/>
                  </a:ln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1"/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fill="none" extrusionOk="0">
                  <a:moveTo>
                    <a:pt x="937" y="10363"/>
                  </a:move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1"/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extrusionOk="0">
                  <a:moveTo>
                    <a:pt x="40310" y="1"/>
                  </a:moveTo>
                  <a:lnTo>
                    <a:pt x="0" y="14563"/>
                  </a:lnTo>
                  <a:lnTo>
                    <a:pt x="7920" y="19996"/>
                  </a:lnTo>
                  <a:lnTo>
                    <a:pt x="403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1"/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lnTo>
                    <a:pt x="26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1"/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fill="none" extrusionOk="0">
                  <a:moveTo>
                    <a:pt x="40310" y="1"/>
                  </a:moveTo>
                  <a:lnTo>
                    <a:pt x="7920" y="19996"/>
                  </a:lnTo>
                  <a:lnTo>
                    <a:pt x="0" y="14563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1"/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fill="none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1"/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extrusionOk="0">
                  <a:moveTo>
                    <a:pt x="32390" y="1"/>
                  </a:moveTo>
                  <a:lnTo>
                    <a:pt x="0" y="19996"/>
                  </a:ln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1"/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fill="none" extrusionOk="0">
                  <a:moveTo>
                    <a:pt x="0" y="19996"/>
                  </a:move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41"/>
          <p:cNvGrpSpPr/>
          <p:nvPr/>
        </p:nvGrpSpPr>
        <p:grpSpPr>
          <a:xfrm rot="929901">
            <a:off x="89734" y="2305636"/>
            <a:ext cx="691239" cy="600761"/>
            <a:chOff x="4405428" y="4619078"/>
            <a:chExt cx="518450" cy="450588"/>
          </a:xfrm>
        </p:grpSpPr>
        <p:sp>
          <p:nvSpPr>
            <p:cNvPr id="2228" name="Google Shape;2228;p41"/>
            <p:cNvSpPr/>
            <p:nvPr/>
          </p:nvSpPr>
          <p:spPr>
            <a:xfrm>
              <a:off x="4649925" y="4806358"/>
              <a:ext cx="273952" cy="263308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1"/>
            <p:cNvSpPr/>
            <p:nvPr/>
          </p:nvSpPr>
          <p:spPr>
            <a:xfrm rot="-1858438">
              <a:off x="4430053" y="4645488"/>
              <a:ext cx="139895" cy="134446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0A3DCE9D-8C3B-4D74-8D60-9877D32F1C48}"/>
              </a:ext>
            </a:extLst>
          </p:cNvPr>
          <p:cNvSpPr txBox="1"/>
          <p:nvPr/>
        </p:nvSpPr>
        <p:spPr>
          <a:xfrm>
            <a:off x="1822817" y="1815235"/>
            <a:ext cx="8534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</a:rPr>
              <a:t>Câu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400" b="1" i="0" dirty="0">
                <a:solidFill>
                  <a:schemeClr val="accent3">
                    <a:lumMod val="50000"/>
                  </a:schemeClr>
                </a:solidFill>
                <a:effectLst/>
              </a:rPr>
              <a:t>1. </a:t>
            </a:r>
            <a:r>
              <a:rPr lang="en-US" sz="4400" b="1" i="0" dirty="0" err="1">
                <a:solidFill>
                  <a:schemeClr val="accent3">
                    <a:lumMod val="50000"/>
                  </a:schemeClr>
                </a:solidFill>
                <a:effectLst/>
              </a:rPr>
              <a:t>Số</a:t>
            </a:r>
            <a:r>
              <a:rPr lang="en-US" sz="4400" b="1" i="0" dirty="0">
                <a:solidFill>
                  <a:schemeClr val="accent3">
                    <a:lumMod val="50000"/>
                  </a:schemeClr>
                </a:solidFill>
                <a:effectLst/>
              </a:rPr>
              <a:t>?</a:t>
            </a:r>
          </a:p>
          <a:p>
            <a:pPr algn="ctr"/>
            <a:r>
              <a:rPr lang="en-US" sz="4400" b="1" i="0" dirty="0">
                <a:solidFill>
                  <a:schemeClr val="accent3">
                    <a:lumMod val="50000"/>
                  </a:schemeClr>
                </a:solidFill>
                <a:effectLst/>
              </a:rPr>
              <a:t> 1 cm</a:t>
            </a:r>
            <a:r>
              <a:rPr lang="en-US" sz="4400" b="1" baseline="30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4400" b="1" i="0" dirty="0">
                <a:solidFill>
                  <a:schemeClr val="accent3">
                    <a:lumMod val="50000"/>
                  </a:schemeClr>
                </a:solidFill>
                <a:effectLst/>
              </a:rPr>
              <a:t> = …mm</a:t>
            </a:r>
            <a:r>
              <a:rPr lang="en-US" sz="4400" b="1" i="0" baseline="30000" dirty="0">
                <a:solidFill>
                  <a:schemeClr val="accent3">
                    <a:lumMod val="50000"/>
                  </a:schemeClr>
                </a:solidFill>
                <a:effectLst/>
              </a:rPr>
              <a:t>2</a:t>
            </a:r>
            <a:r>
              <a:rPr lang="en-US" sz="4400" b="1" i="0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</a:p>
          <a:p>
            <a:r>
              <a:rPr lang="en-US" sz="4400" b="1" i="0" dirty="0">
                <a:solidFill>
                  <a:schemeClr val="accent3">
                    <a:lumMod val="50000"/>
                  </a:schemeClr>
                </a:solidFill>
                <a:effectLst/>
              </a:rPr>
              <a:t>A. 100 </a:t>
            </a:r>
          </a:p>
          <a:p>
            <a:r>
              <a:rPr lang="en-US" sz="4400" b="1" i="0" dirty="0">
                <a:solidFill>
                  <a:schemeClr val="accent3">
                    <a:lumMod val="50000"/>
                  </a:schemeClr>
                </a:solidFill>
                <a:effectLst/>
              </a:rPr>
              <a:t>B. 1000 </a:t>
            </a:r>
            <a:endParaRPr lang="en-US" sz="4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4400" b="1" i="0" dirty="0">
                <a:solidFill>
                  <a:schemeClr val="accent3">
                    <a:lumMod val="50000"/>
                  </a:schemeClr>
                </a:solidFill>
                <a:effectLst/>
              </a:rPr>
              <a:t>C. 10</a:t>
            </a:r>
            <a:endParaRPr lang="en-U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217285-70EA-47E2-BE2D-3EE42EB51D94}"/>
              </a:ext>
            </a:extLst>
          </p:cNvPr>
          <p:cNvSpPr txBox="1"/>
          <p:nvPr/>
        </p:nvSpPr>
        <p:spPr>
          <a:xfrm>
            <a:off x="3010307" y="238499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chemeClr val="tx1">
                    <a:lumMod val="50000"/>
                    <a:lumOff val="50000"/>
                  </a:schemeClr>
                </a:solidFill>
              </a:rPr>
              <a:t>AI NHANH TAY</a:t>
            </a:r>
          </a:p>
        </p:txBody>
      </p:sp>
    </p:spTree>
    <p:extLst>
      <p:ext uri="{BB962C8B-B14F-4D97-AF65-F5344CB8AC3E}">
        <p14:creationId xmlns:p14="http://schemas.microsoft.com/office/powerpoint/2010/main" val="105035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211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uiExpand="1" build="p"/>
      <p:bldP spid="92" grpId="1" uiExpand="1" build="allAtOnce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756D4AA-071D-4069-B0F6-FC1EEF307114}"/>
              </a:ext>
            </a:extLst>
          </p:cNvPr>
          <p:cNvGrpSpPr/>
          <p:nvPr/>
        </p:nvGrpSpPr>
        <p:grpSpPr>
          <a:xfrm>
            <a:off x="-2663539" y="-2198617"/>
            <a:ext cx="17097061" cy="10488389"/>
            <a:chOff x="-1997654" y="-1648963"/>
            <a:chExt cx="12822796" cy="7866292"/>
          </a:xfrm>
        </p:grpSpPr>
        <p:grpSp>
          <p:nvGrpSpPr>
            <p:cNvPr id="110" name="Google Shape;1073;p19">
              <a:extLst>
                <a:ext uri="{FF2B5EF4-FFF2-40B4-BE49-F238E27FC236}">
                  <a16:creationId xmlns:a16="http://schemas.microsoft.com/office/drawing/2014/main" xmlns="" id="{F87F5F42-73BE-4D92-B2B3-43E3E56445E1}"/>
                </a:ext>
              </a:extLst>
            </p:cNvPr>
            <p:cNvGrpSpPr/>
            <p:nvPr/>
          </p:nvGrpSpPr>
          <p:grpSpPr>
            <a:xfrm>
              <a:off x="-575" y="3475"/>
              <a:ext cx="9145300" cy="5151000"/>
              <a:chOff x="-575" y="3475"/>
              <a:chExt cx="9145300" cy="5151000"/>
            </a:xfrm>
          </p:grpSpPr>
          <p:grpSp>
            <p:nvGrpSpPr>
              <p:cNvPr id="111" name="Google Shape;1074;p19">
                <a:extLst>
                  <a:ext uri="{FF2B5EF4-FFF2-40B4-BE49-F238E27FC236}">
                    <a16:creationId xmlns:a16="http://schemas.microsoft.com/office/drawing/2014/main" xmlns="" id="{3FFC4C8A-EAC1-45A5-BC53-41F514FFA5A5}"/>
                  </a:ext>
                </a:extLst>
              </p:cNvPr>
              <p:cNvGrpSpPr/>
              <p:nvPr/>
            </p:nvGrpSpPr>
            <p:grpSpPr>
              <a:xfrm>
                <a:off x="-575" y="86494"/>
                <a:ext cx="9145300" cy="4970512"/>
                <a:chOff x="-575" y="61464"/>
                <a:chExt cx="9145300" cy="4970512"/>
              </a:xfrm>
            </p:grpSpPr>
            <p:cxnSp>
              <p:nvCxnSpPr>
                <p:cNvPr id="113" name="Google Shape;1075;p19">
                  <a:extLst>
                    <a:ext uri="{FF2B5EF4-FFF2-40B4-BE49-F238E27FC236}">
                      <a16:creationId xmlns:a16="http://schemas.microsoft.com/office/drawing/2014/main" xmlns="" id="{1276507A-3AE3-4C65-8D37-7AACA9482FC4}"/>
                    </a:ext>
                  </a:extLst>
                </p:cNvPr>
                <p:cNvCxnSpPr/>
                <p:nvPr/>
              </p:nvCxnSpPr>
              <p:spPr>
                <a:xfrm>
                  <a:off x="725" y="229819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" name="Google Shape;1076;p19">
                  <a:extLst>
                    <a:ext uri="{FF2B5EF4-FFF2-40B4-BE49-F238E27FC236}">
                      <a16:creationId xmlns:a16="http://schemas.microsoft.com/office/drawing/2014/main" xmlns="" id="{4F394A3C-C4D6-4D77-9A69-9D906C648C0B}"/>
                    </a:ext>
                  </a:extLst>
                </p:cNvPr>
                <p:cNvCxnSpPr/>
                <p:nvPr/>
              </p:nvCxnSpPr>
              <p:spPr>
                <a:xfrm>
                  <a:off x="725" y="254672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" name="Google Shape;1077;p19">
                  <a:extLst>
                    <a:ext uri="{FF2B5EF4-FFF2-40B4-BE49-F238E27FC236}">
                      <a16:creationId xmlns:a16="http://schemas.microsoft.com/office/drawing/2014/main" xmlns="" id="{9F6C7EE0-259F-490A-9988-77DD09385711}"/>
                    </a:ext>
                  </a:extLst>
                </p:cNvPr>
                <p:cNvCxnSpPr/>
                <p:nvPr/>
              </p:nvCxnSpPr>
              <p:spPr>
                <a:xfrm>
                  <a:off x="-575" y="279524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" name="Google Shape;1078;p19">
                  <a:extLst>
                    <a:ext uri="{FF2B5EF4-FFF2-40B4-BE49-F238E27FC236}">
                      <a16:creationId xmlns:a16="http://schemas.microsoft.com/office/drawing/2014/main" xmlns="" id="{4A21B978-23A2-4F1A-A250-9A629D8B5A99}"/>
                    </a:ext>
                  </a:extLst>
                </p:cNvPr>
                <p:cNvCxnSpPr/>
                <p:nvPr/>
              </p:nvCxnSpPr>
              <p:spPr>
                <a:xfrm>
                  <a:off x="725" y="304377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" name="Google Shape;1079;p19">
                  <a:extLst>
                    <a:ext uri="{FF2B5EF4-FFF2-40B4-BE49-F238E27FC236}">
                      <a16:creationId xmlns:a16="http://schemas.microsoft.com/office/drawing/2014/main" xmlns="" id="{3FD6328A-4EF1-439E-805A-6CC36D8F7A58}"/>
                    </a:ext>
                  </a:extLst>
                </p:cNvPr>
                <p:cNvCxnSpPr/>
                <p:nvPr/>
              </p:nvCxnSpPr>
              <p:spPr>
                <a:xfrm>
                  <a:off x="725" y="329229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" name="Google Shape;1080;p19">
                  <a:extLst>
                    <a:ext uri="{FF2B5EF4-FFF2-40B4-BE49-F238E27FC236}">
                      <a16:creationId xmlns:a16="http://schemas.microsoft.com/office/drawing/2014/main" xmlns="" id="{396CF8E4-E459-4518-BD4E-8753AE74898E}"/>
                    </a:ext>
                  </a:extLst>
                </p:cNvPr>
                <p:cNvCxnSpPr/>
                <p:nvPr/>
              </p:nvCxnSpPr>
              <p:spPr>
                <a:xfrm>
                  <a:off x="725" y="354082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9" name="Google Shape;1081;p19">
                  <a:extLst>
                    <a:ext uri="{FF2B5EF4-FFF2-40B4-BE49-F238E27FC236}">
                      <a16:creationId xmlns:a16="http://schemas.microsoft.com/office/drawing/2014/main" xmlns="" id="{E1958989-3811-41CD-B125-B6784354D2D1}"/>
                    </a:ext>
                  </a:extLst>
                </p:cNvPr>
                <p:cNvCxnSpPr/>
                <p:nvPr/>
              </p:nvCxnSpPr>
              <p:spPr>
                <a:xfrm>
                  <a:off x="725" y="403787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0" name="Google Shape;1082;p19">
                  <a:extLst>
                    <a:ext uri="{FF2B5EF4-FFF2-40B4-BE49-F238E27FC236}">
                      <a16:creationId xmlns:a16="http://schemas.microsoft.com/office/drawing/2014/main" xmlns="" id="{F767846B-B226-4132-AB21-6487D088B46C}"/>
                    </a:ext>
                  </a:extLst>
                </p:cNvPr>
                <p:cNvCxnSpPr/>
                <p:nvPr/>
              </p:nvCxnSpPr>
              <p:spPr>
                <a:xfrm>
                  <a:off x="725" y="378934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1" name="Google Shape;1083;p19">
                  <a:extLst>
                    <a:ext uri="{FF2B5EF4-FFF2-40B4-BE49-F238E27FC236}">
                      <a16:creationId xmlns:a16="http://schemas.microsoft.com/office/drawing/2014/main" xmlns="" id="{492AAACC-758C-439C-A7D4-EE21C468C286}"/>
                    </a:ext>
                  </a:extLst>
                </p:cNvPr>
                <p:cNvCxnSpPr/>
                <p:nvPr/>
              </p:nvCxnSpPr>
              <p:spPr>
                <a:xfrm>
                  <a:off x="725" y="428639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" name="Google Shape;1084;p19">
                  <a:extLst>
                    <a:ext uri="{FF2B5EF4-FFF2-40B4-BE49-F238E27FC236}">
                      <a16:creationId xmlns:a16="http://schemas.microsoft.com/office/drawing/2014/main" xmlns="" id="{277C81C6-D49A-4392-A752-080EADE39AF3}"/>
                    </a:ext>
                  </a:extLst>
                </p:cNvPr>
                <p:cNvCxnSpPr/>
                <p:nvPr/>
              </p:nvCxnSpPr>
              <p:spPr>
                <a:xfrm>
                  <a:off x="725" y="45349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085;p19">
                  <a:extLst>
                    <a:ext uri="{FF2B5EF4-FFF2-40B4-BE49-F238E27FC236}">
                      <a16:creationId xmlns:a16="http://schemas.microsoft.com/office/drawing/2014/main" xmlns="" id="{A3A7CC8A-FEA8-4BE8-9FF0-4D52F3D93211}"/>
                    </a:ext>
                  </a:extLst>
                </p:cNvPr>
                <p:cNvCxnSpPr/>
                <p:nvPr/>
              </p:nvCxnSpPr>
              <p:spPr>
                <a:xfrm>
                  <a:off x="-575" y="478345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086;p19">
                  <a:extLst>
                    <a:ext uri="{FF2B5EF4-FFF2-40B4-BE49-F238E27FC236}">
                      <a16:creationId xmlns:a16="http://schemas.microsoft.com/office/drawing/2014/main" xmlns="" id="{103A146B-9F28-47A3-AE01-B068E66F6199}"/>
                    </a:ext>
                  </a:extLst>
                </p:cNvPr>
                <p:cNvCxnSpPr/>
                <p:nvPr/>
              </p:nvCxnSpPr>
              <p:spPr>
                <a:xfrm>
                  <a:off x="725" y="503197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087;p19">
                  <a:extLst>
                    <a:ext uri="{FF2B5EF4-FFF2-40B4-BE49-F238E27FC236}">
                      <a16:creationId xmlns:a16="http://schemas.microsoft.com/office/drawing/2014/main" xmlns="" id="{E5AB2A36-79C7-4CB4-B8F6-DD45BF1BC4A5}"/>
                    </a:ext>
                  </a:extLst>
                </p:cNvPr>
                <p:cNvCxnSpPr/>
                <p:nvPr/>
              </p:nvCxnSpPr>
              <p:spPr>
                <a:xfrm>
                  <a:off x="725" y="130409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088;p19">
                  <a:extLst>
                    <a:ext uri="{FF2B5EF4-FFF2-40B4-BE49-F238E27FC236}">
                      <a16:creationId xmlns:a16="http://schemas.microsoft.com/office/drawing/2014/main" xmlns="" id="{A44154CC-106F-446C-BE39-63E1E585D56F}"/>
                    </a:ext>
                  </a:extLst>
                </p:cNvPr>
                <p:cNvCxnSpPr/>
                <p:nvPr/>
              </p:nvCxnSpPr>
              <p:spPr>
                <a:xfrm>
                  <a:off x="725" y="155261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089;p19">
                  <a:extLst>
                    <a:ext uri="{FF2B5EF4-FFF2-40B4-BE49-F238E27FC236}">
                      <a16:creationId xmlns:a16="http://schemas.microsoft.com/office/drawing/2014/main" xmlns="" id="{255974BD-7DD0-41C0-8C0A-C6401F2A123B}"/>
                    </a:ext>
                  </a:extLst>
                </p:cNvPr>
                <p:cNvCxnSpPr/>
                <p:nvPr/>
              </p:nvCxnSpPr>
              <p:spPr>
                <a:xfrm>
                  <a:off x="725" y="204966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090;p19">
                  <a:extLst>
                    <a:ext uri="{FF2B5EF4-FFF2-40B4-BE49-F238E27FC236}">
                      <a16:creationId xmlns:a16="http://schemas.microsoft.com/office/drawing/2014/main" xmlns="" id="{F1369B9F-C180-4ADE-BE45-40009BD944CB}"/>
                    </a:ext>
                  </a:extLst>
                </p:cNvPr>
                <p:cNvCxnSpPr/>
                <p:nvPr/>
              </p:nvCxnSpPr>
              <p:spPr>
                <a:xfrm>
                  <a:off x="725" y="180114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091;p19">
                  <a:extLst>
                    <a:ext uri="{FF2B5EF4-FFF2-40B4-BE49-F238E27FC236}">
                      <a16:creationId xmlns:a16="http://schemas.microsoft.com/office/drawing/2014/main" xmlns="" id="{1D9C303D-7EDC-4265-A9F4-E0DCF91457B2}"/>
                    </a:ext>
                  </a:extLst>
                </p:cNvPr>
                <p:cNvCxnSpPr/>
                <p:nvPr/>
              </p:nvCxnSpPr>
              <p:spPr>
                <a:xfrm>
                  <a:off x="725" y="105556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092;p19">
                  <a:extLst>
                    <a:ext uri="{FF2B5EF4-FFF2-40B4-BE49-F238E27FC236}">
                      <a16:creationId xmlns:a16="http://schemas.microsoft.com/office/drawing/2014/main" xmlns="" id="{F1632E47-0536-4CCD-91BD-F62C2A70C4DD}"/>
                    </a:ext>
                  </a:extLst>
                </p:cNvPr>
                <p:cNvCxnSpPr/>
                <p:nvPr/>
              </p:nvCxnSpPr>
              <p:spPr>
                <a:xfrm>
                  <a:off x="725" y="6146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1" name="Google Shape;1093;p19">
                  <a:extLst>
                    <a:ext uri="{FF2B5EF4-FFF2-40B4-BE49-F238E27FC236}">
                      <a16:creationId xmlns:a16="http://schemas.microsoft.com/office/drawing/2014/main" xmlns="" id="{7BE053B4-F72C-4EE8-A279-18475E845AF8}"/>
                    </a:ext>
                  </a:extLst>
                </p:cNvPr>
                <p:cNvCxnSpPr/>
                <p:nvPr/>
              </p:nvCxnSpPr>
              <p:spPr>
                <a:xfrm>
                  <a:off x="725" y="30999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2" name="Google Shape;1094;p19">
                  <a:extLst>
                    <a:ext uri="{FF2B5EF4-FFF2-40B4-BE49-F238E27FC236}">
                      <a16:creationId xmlns:a16="http://schemas.microsoft.com/office/drawing/2014/main" xmlns="" id="{7B21EA3C-7754-4E5C-A5EE-BCD147A24D05}"/>
                    </a:ext>
                  </a:extLst>
                </p:cNvPr>
                <p:cNvCxnSpPr/>
                <p:nvPr/>
              </p:nvCxnSpPr>
              <p:spPr>
                <a:xfrm>
                  <a:off x="725" y="80704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" name="Google Shape;1095;p19">
                  <a:extLst>
                    <a:ext uri="{FF2B5EF4-FFF2-40B4-BE49-F238E27FC236}">
                      <a16:creationId xmlns:a16="http://schemas.microsoft.com/office/drawing/2014/main" xmlns="" id="{2C87FF43-7D08-4018-9ED7-79A86A01B717}"/>
                    </a:ext>
                  </a:extLst>
                </p:cNvPr>
                <p:cNvCxnSpPr/>
                <p:nvPr/>
              </p:nvCxnSpPr>
              <p:spPr>
                <a:xfrm>
                  <a:off x="725" y="55851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2" name="Google Shape;1096;p19">
                <a:extLst>
                  <a:ext uri="{FF2B5EF4-FFF2-40B4-BE49-F238E27FC236}">
                    <a16:creationId xmlns:a16="http://schemas.microsoft.com/office/drawing/2014/main" xmlns="" id="{A7F61833-1BAF-466E-841E-6E479376AA5D}"/>
                  </a:ext>
                </a:extLst>
              </p:cNvPr>
              <p:cNvCxnSpPr/>
              <p:nvPr/>
            </p:nvCxnSpPr>
            <p:spPr>
              <a:xfrm>
                <a:off x="575925" y="3475"/>
                <a:ext cx="0" cy="5151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4" name="Google Shape;1097;p19">
              <a:extLst>
                <a:ext uri="{FF2B5EF4-FFF2-40B4-BE49-F238E27FC236}">
                  <a16:creationId xmlns:a16="http://schemas.microsoft.com/office/drawing/2014/main" xmlns="" id="{666D1213-5449-42B7-BB94-9D91D25918D6}"/>
                </a:ext>
              </a:extLst>
            </p:cNvPr>
            <p:cNvGrpSpPr/>
            <p:nvPr/>
          </p:nvGrpSpPr>
          <p:grpSpPr>
            <a:xfrm>
              <a:off x="-575" y="3475"/>
              <a:ext cx="9145300" cy="5151000"/>
              <a:chOff x="-575" y="3475"/>
              <a:chExt cx="9145300" cy="5151000"/>
            </a:xfrm>
          </p:grpSpPr>
          <p:grpSp>
            <p:nvGrpSpPr>
              <p:cNvPr id="135" name="Google Shape;1098;p19">
                <a:extLst>
                  <a:ext uri="{FF2B5EF4-FFF2-40B4-BE49-F238E27FC236}">
                    <a16:creationId xmlns:a16="http://schemas.microsoft.com/office/drawing/2014/main" xmlns="" id="{1F68DC3E-F1D1-43FD-AAC5-D29EBE4823D0}"/>
                  </a:ext>
                </a:extLst>
              </p:cNvPr>
              <p:cNvGrpSpPr/>
              <p:nvPr/>
            </p:nvGrpSpPr>
            <p:grpSpPr>
              <a:xfrm>
                <a:off x="-575" y="86494"/>
                <a:ext cx="9145300" cy="4970512"/>
                <a:chOff x="-575" y="61464"/>
                <a:chExt cx="9145300" cy="4970512"/>
              </a:xfrm>
            </p:grpSpPr>
            <p:cxnSp>
              <p:nvCxnSpPr>
                <p:cNvPr id="137" name="Google Shape;1099;p19">
                  <a:extLst>
                    <a:ext uri="{FF2B5EF4-FFF2-40B4-BE49-F238E27FC236}">
                      <a16:creationId xmlns:a16="http://schemas.microsoft.com/office/drawing/2014/main" xmlns="" id="{3F54F35A-51B4-4D90-A866-6261FA519471}"/>
                    </a:ext>
                  </a:extLst>
                </p:cNvPr>
                <p:cNvCxnSpPr/>
                <p:nvPr/>
              </p:nvCxnSpPr>
              <p:spPr>
                <a:xfrm>
                  <a:off x="725" y="229819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100;p19">
                  <a:extLst>
                    <a:ext uri="{FF2B5EF4-FFF2-40B4-BE49-F238E27FC236}">
                      <a16:creationId xmlns:a16="http://schemas.microsoft.com/office/drawing/2014/main" xmlns="" id="{180694A1-B5B8-4A86-B834-BA540F389972}"/>
                    </a:ext>
                  </a:extLst>
                </p:cNvPr>
                <p:cNvCxnSpPr/>
                <p:nvPr/>
              </p:nvCxnSpPr>
              <p:spPr>
                <a:xfrm>
                  <a:off x="725" y="254672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101;p19">
                  <a:extLst>
                    <a:ext uri="{FF2B5EF4-FFF2-40B4-BE49-F238E27FC236}">
                      <a16:creationId xmlns:a16="http://schemas.microsoft.com/office/drawing/2014/main" xmlns="" id="{D6FAE263-91B0-46E9-BC00-A2CAC47616F3}"/>
                    </a:ext>
                  </a:extLst>
                </p:cNvPr>
                <p:cNvCxnSpPr/>
                <p:nvPr/>
              </p:nvCxnSpPr>
              <p:spPr>
                <a:xfrm>
                  <a:off x="-575" y="279524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" name="Google Shape;1102;p19">
                  <a:extLst>
                    <a:ext uri="{FF2B5EF4-FFF2-40B4-BE49-F238E27FC236}">
                      <a16:creationId xmlns:a16="http://schemas.microsoft.com/office/drawing/2014/main" xmlns="" id="{4149B238-D7BC-4301-8235-ED94624688A2}"/>
                    </a:ext>
                  </a:extLst>
                </p:cNvPr>
                <p:cNvCxnSpPr/>
                <p:nvPr/>
              </p:nvCxnSpPr>
              <p:spPr>
                <a:xfrm>
                  <a:off x="725" y="304377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" name="Google Shape;1103;p19">
                  <a:extLst>
                    <a:ext uri="{FF2B5EF4-FFF2-40B4-BE49-F238E27FC236}">
                      <a16:creationId xmlns:a16="http://schemas.microsoft.com/office/drawing/2014/main" xmlns="" id="{8753FAB4-DF4D-4B61-A8F8-F892E388634F}"/>
                    </a:ext>
                  </a:extLst>
                </p:cNvPr>
                <p:cNvCxnSpPr/>
                <p:nvPr/>
              </p:nvCxnSpPr>
              <p:spPr>
                <a:xfrm>
                  <a:off x="725" y="329229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" name="Google Shape;1104;p19">
                  <a:extLst>
                    <a:ext uri="{FF2B5EF4-FFF2-40B4-BE49-F238E27FC236}">
                      <a16:creationId xmlns:a16="http://schemas.microsoft.com/office/drawing/2014/main" xmlns="" id="{33BBDDB1-83D6-43DE-8B5C-C6F7C6D0AFFC}"/>
                    </a:ext>
                  </a:extLst>
                </p:cNvPr>
                <p:cNvCxnSpPr/>
                <p:nvPr/>
              </p:nvCxnSpPr>
              <p:spPr>
                <a:xfrm>
                  <a:off x="725" y="354082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105;p19">
                  <a:extLst>
                    <a:ext uri="{FF2B5EF4-FFF2-40B4-BE49-F238E27FC236}">
                      <a16:creationId xmlns:a16="http://schemas.microsoft.com/office/drawing/2014/main" xmlns="" id="{1DFE40E6-895A-4289-8F8D-A790FEAD2E0F}"/>
                    </a:ext>
                  </a:extLst>
                </p:cNvPr>
                <p:cNvCxnSpPr/>
                <p:nvPr/>
              </p:nvCxnSpPr>
              <p:spPr>
                <a:xfrm>
                  <a:off x="725" y="403787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106;p19">
                  <a:extLst>
                    <a:ext uri="{FF2B5EF4-FFF2-40B4-BE49-F238E27FC236}">
                      <a16:creationId xmlns:a16="http://schemas.microsoft.com/office/drawing/2014/main" xmlns="" id="{9B9D3F06-1BDC-4112-A08B-FEC8AA961E3B}"/>
                    </a:ext>
                  </a:extLst>
                </p:cNvPr>
                <p:cNvCxnSpPr/>
                <p:nvPr/>
              </p:nvCxnSpPr>
              <p:spPr>
                <a:xfrm>
                  <a:off x="725" y="378934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107;p19">
                  <a:extLst>
                    <a:ext uri="{FF2B5EF4-FFF2-40B4-BE49-F238E27FC236}">
                      <a16:creationId xmlns:a16="http://schemas.microsoft.com/office/drawing/2014/main" xmlns="" id="{82674D41-85C7-40EE-A9D4-D94C99AAFFAE}"/>
                    </a:ext>
                  </a:extLst>
                </p:cNvPr>
                <p:cNvCxnSpPr/>
                <p:nvPr/>
              </p:nvCxnSpPr>
              <p:spPr>
                <a:xfrm>
                  <a:off x="725" y="428639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108;p19">
                  <a:extLst>
                    <a:ext uri="{FF2B5EF4-FFF2-40B4-BE49-F238E27FC236}">
                      <a16:creationId xmlns:a16="http://schemas.microsoft.com/office/drawing/2014/main" xmlns="" id="{4D390144-2312-43DF-BF2C-0A2D9178A008}"/>
                    </a:ext>
                  </a:extLst>
                </p:cNvPr>
                <p:cNvCxnSpPr/>
                <p:nvPr/>
              </p:nvCxnSpPr>
              <p:spPr>
                <a:xfrm>
                  <a:off x="725" y="45349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109;p19">
                  <a:extLst>
                    <a:ext uri="{FF2B5EF4-FFF2-40B4-BE49-F238E27FC236}">
                      <a16:creationId xmlns:a16="http://schemas.microsoft.com/office/drawing/2014/main" xmlns="" id="{3AD0C3BE-F37A-4669-B7C4-A299B3E683A6}"/>
                    </a:ext>
                  </a:extLst>
                </p:cNvPr>
                <p:cNvCxnSpPr/>
                <p:nvPr/>
              </p:nvCxnSpPr>
              <p:spPr>
                <a:xfrm>
                  <a:off x="-575" y="478345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110;p19">
                  <a:extLst>
                    <a:ext uri="{FF2B5EF4-FFF2-40B4-BE49-F238E27FC236}">
                      <a16:creationId xmlns:a16="http://schemas.microsoft.com/office/drawing/2014/main" xmlns="" id="{B67A8025-4B18-4FDD-8630-675E7FDDF777}"/>
                    </a:ext>
                  </a:extLst>
                </p:cNvPr>
                <p:cNvCxnSpPr/>
                <p:nvPr/>
              </p:nvCxnSpPr>
              <p:spPr>
                <a:xfrm>
                  <a:off x="725" y="503197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111;p19">
                  <a:extLst>
                    <a:ext uri="{FF2B5EF4-FFF2-40B4-BE49-F238E27FC236}">
                      <a16:creationId xmlns:a16="http://schemas.microsoft.com/office/drawing/2014/main" xmlns="" id="{5AE0BDF6-4D89-4B57-BF40-5A1B26951760}"/>
                    </a:ext>
                  </a:extLst>
                </p:cNvPr>
                <p:cNvCxnSpPr/>
                <p:nvPr/>
              </p:nvCxnSpPr>
              <p:spPr>
                <a:xfrm>
                  <a:off x="725" y="130409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112;p19">
                  <a:extLst>
                    <a:ext uri="{FF2B5EF4-FFF2-40B4-BE49-F238E27FC236}">
                      <a16:creationId xmlns:a16="http://schemas.microsoft.com/office/drawing/2014/main" xmlns="" id="{53C4CE69-535D-48A2-AFC7-1AB891EB2078}"/>
                    </a:ext>
                  </a:extLst>
                </p:cNvPr>
                <p:cNvCxnSpPr/>
                <p:nvPr/>
              </p:nvCxnSpPr>
              <p:spPr>
                <a:xfrm>
                  <a:off x="725" y="155261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1" name="Google Shape;1113;p19">
                  <a:extLst>
                    <a:ext uri="{FF2B5EF4-FFF2-40B4-BE49-F238E27FC236}">
                      <a16:creationId xmlns:a16="http://schemas.microsoft.com/office/drawing/2014/main" xmlns="" id="{21F24F16-D448-4D72-A001-D457488E5B1E}"/>
                    </a:ext>
                  </a:extLst>
                </p:cNvPr>
                <p:cNvCxnSpPr/>
                <p:nvPr/>
              </p:nvCxnSpPr>
              <p:spPr>
                <a:xfrm>
                  <a:off x="725" y="204966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" name="Google Shape;1114;p19">
                  <a:extLst>
                    <a:ext uri="{FF2B5EF4-FFF2-40B4-BE49-F238E27FC236}">
                      <a16:creationId xmlns:a16="http://schemas.microsoft.com/office/drawing/2014/main" xmlns="" id="{7381AD89-99C4-4722-AD81-B90263582030}"/>
                    </a:ext>
                  </a:extLst>
                </p:cNvPr>
                <p:cNvCxnSpPr/>
                <p:nvPr/>
              </p:nvCxnSpPr>
              <p:spPr>
                <a:xfrm>
                  <a:off x="725" y="180114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" name="Google Shape;1115;p19">
                  <a:extLst>
                    <a:ext uri="{FF2B5EF4-FFF2-40B4-BE49-F238E27FC236}">
                      <a16:creationId xmlns:a16="http://schemas.microsoft.com/office/drawing/2014/main" xmlns="" id="{58C0ABFB-CE37-46DD-800B-4D54C1EF55DF}"/>
                    </a:ext>
                  </a:extLst>
                </p:cNvPr>
                <p:cNvCxnSpPr/>
                <p:nvPr/>
              </p:nvCxnSpPr>
              <p:spPr>
                <a:xfrm>
                  <a:off x="725" y="105556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" name="Google Shape;1116;p19">
                  <a:extLst>
                    <a:ext uri="{FF2B5EF4-FFF2-40B4-BE49-F238E27FC236}">
                      <a16:creationId xmlns:a16="http://schemas.microsoft.com/office/drawing/2014/main" xmlns="" id="{42DC315D-7AD8-4E7F-BFDB-AF599756A5FB}"/>
                    </a:ext>
                  </a:extLst>
                </p:cNvPr>
                <p:cNvCxnSpPr/>
                <p:nvPr/>
              </p:nvCxnSpPr>
              <p:spPr>
                <a:xfrm>
                  <a:off x="725" y="6146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" name="Google Shape;1117;p19">
                  <a:extLst>
                    <a:ext uri="{FF2B5EF4-FFF2-40B4-BE49-F238E27FC236}">
                      <a16:creationId xmlns:a16="http://schemas.microsoft.com/office/drawing/2014/main" xmlns="" id="{7A8E1D14-0ECE-4404-A35A-6B1854F90F08}"/>
                    </a:ext>
                  </a:extLst>
                </p:cNvPr>
                <p:cNvCxnSpPr/>
                <p:nvPr/>
              </p:nvCxnSpPr>
              <p:spPr>
                <a:xfrm>
                  <a:off x="725" y="30999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" name="Google Shape;1118;p19">
                  <a:extLst>
                    <a:ext uri="{FF2B5EF4-FFF2-40B4-BE49-F238E27FC236}">
                      <a16:creationId xmlns:a16="http://schemas.microsoft.com/office/drawing/2014/main" xmlns="" id="{3203C702-1F35-4C07-8921-3FC2E2008191}"/>
                    </a:ext>
                  </a:extLst>
                </p:cNvPr>
                <p:cNvCxnSpPr/>
                <p:nvPr/>
              </p:nvCxnSpPr>
              <p:spPr>
                <a:xfrm>
                  <a:off x="725" y="80704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" name="Google Shape;1119;p19">
                  <a:extLst>
                    <a:ext uri="{FF2B5EF4-FFF2-40B4-BE49-F238E27FC236}">
                      <a16:creationId xmlns:a16="http://schemas.microsoft.com/office/drawing/2014/main" xmlns="" id="{FFAAAC5F-8F75-47B7-A394-9648DADB0CBE}"/>
                    </a:ext>
                  </a:extLst>
                </p:cNvPr>
                <p:cNvCxnSpPr/>
                <p:nvPr/>
              </p:nvCxnSpPr>
              <p:spPr>
                <a:xfrm>
                  <a:off x="725" y="55851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36" name="Google Shape;1120;p19">
                <a:extLst>
                  <a:ext uri="{FF2B5EF4-FFF2-40B4-BE49-F238E27FC236}">
                    <a16:creationId xmlns:a16="http://schemas.microsoft.com/office/drawing/2014/main" xmlns="" id="{2C8959A2-E4C1-4559-B3AC-9C998C24CF32}"/>
                  </a:ext>
                </a:extLst>
              </p:cNvPr>
              <p:cNvCxnSpPr/>
              <p:nvPr/>
            </p:nvCxnSpPr>
            <p:spPr>
              <a:xfrm>
                <a:off x="575925" y="3475"/>
                <a:ext cx="0" cy="5151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8" name="Google Shape;1122;p19">
              <a:extLst>
                <a:ext uri="{FF2B5EF4-FFF2-40B4-BE49-F238E27FC236}">
                  <a16:creationId xmlns:a16="http://schemas.microsoft.com/office/drawing/2014/main" xmlns="" id="{B4170E54-5C2B-479B-8E78-ACBFF64B3E85}"/>
                </a:ext>
              </a:extLst>
            </p:cNvPr>
            <p:cNvGrpSpPr/>
            <p:nvPr/>
          </p:nvGrpSpPr>
          <p:grpSpPr>
            <a:xfrm>
              <a:off x="-1997654" y="-1648963"/>
              <a:ext cx="12822796" cy="7866292"/>
              <a:chOff x="-1997654" y="-1648963"/>
              <a:chExt cx="12822796" cy="7866292"/>
            </a:xfrm>
          </p:grpSpPr>
          <p:sp>
            <p:nvSpPr>
              <p:cNvPr id="159" name="Google Shape;1123;p19">
                <a:extLst>
                  <a:ext uri="{FF2B5EF4-FFF2-40B4-BE49-F238E27FC236}">
                    <a16:creationId xmlns:a16="http://schemas.microsoft.com/office/drawing/2014/main" xmlns="" id="{1B0D25E1-B857-44CD-AA7F-25820003BB1F}"/>
                  </a:ext>
                </a:extLst>
              </p:cNvPr>
              <p:cNvSpPr/>
              <p:nvPr/>
            </p:nvSpPr>
            <p:spPr>
              <a:xfrm rot="10444264">
                <a:off x="5875842" y="2375356"/>
                <a:ext cx="4775886" cy="3604953"/>
              </a:xfrm>
              <a:custGeom>
                <a:avLst/>
                <a:gdLst/>
                <a:ahLst/>
                <a:cxnLst/>
                <a:rect l="l" t="t" r="r" b="b"/>
                <a:pathLst>
                  <a:path w="191026" h="144191" extrusionOk="0">
                    <a:moveTo>
                      <a:pt x="88023" y="0"/>
                    </a:moveTo>
                    <a:cubicBezTo>
                      <a:pt x="83673" y="0"/>
                      <a:pt x="79324" y="130"/>
                      <a:pt x="74982" y="391"/>
                    </a:cubicBezTo>
                    <a:cubicBezTo>
                      <a:pt x="56516" y="1487"/>
                      <a:pt x="37252" y="5321"/>
                      <a:pt x="23191" y="17327"/>
                    </a:cubicBezTo>
                    <a:cubicBezTo>
                      <a:pt x="12189" y="26708"/>
                      <a:pt x="5387" y="40404"/>
                      <a:pt x="2694" y="54624"/>
                    </a:cubicBezTo>
                    <a:cubicBezTo>
                      <a:pt x="1" y="68844"/>
                      <a:pt x="1210" y="83566"/>
                      <a:pt x="4269" y="97695"/>
                    </a:cubicBezTo>
                    <a:cubicBezTo>
                      <a:pt x="6666" y="108697"/>
                      <a:pt x="10295" y="119676"/>
                      <a:pt x="17142" y="128600"/>
                    </a:cubicBezTo>
                    <a:cubicBezTo>
                      <a:pt x="23990" y="137525"/>
                      <a:pt x="34513" y="144190"/>
                      <a:pt x="45765" y="144190"/>
                    </a:cubicBezTo>
                    <a:cubicBezTo>
                      <a:pt x="57018" y="144190"/>
                      <a:pt x="68431" y="136361"/>
                      <a:pt x="70485" y="125291"/>
                    </a:cubicBezTo>
                    <a:cubicBezTo>
                      <a:pt x="72083" y="116526"/>
                      <a:pt x="68020" y="107829"/>
                      <a:pt x="66810" y="98996"/>
                    </a:cubicBezTo>
                    <a:cubicBezTo>
                      <a:pt x="64231" y="79914"/>
                      <a:pt x="77127" y="59919"/>
                      <a:pt x="95593" y="54418"/>
                    </a:cubicBezTo>
                    <a:cubicBezTo>
                      <a:pt x="100404" y="52977"/>
                      <a:pt x="105390" y="52450"/>
                      <a:pt x="110416" y="52450"/>
                    </a:cubicBezTo>
                    <a:cubicBezTo>
                      <a:pt x="115023" y="52450"/>
                      <a:pt x="119665" y="52893"/>
                      <a:pt x="124239" y="53483"/>
                    </a:cubicBezTo>
                    <a:cubicBezTo>
                      <a:pt x="133087" y="54604"/>
                      <a:pt x="141936" y="56276"/>
                      <a:pt x="150858" y="56276"/>
                    </a:cubicBezTo>
                    <a:cubicBezTo>
                      <a:pt x="151556" y="56276"/>
                      <a:pt x="152254" y="56266"/>
                      <a:pt x="152953" y="56244"/>
                    </a:cubicBezTo>
                    <a:cubicBezTo>
                      <a:pt x="162562" y="55925"/>
                      <a:pt x="172514" y="53186"/>
                      <a:pt x="179430" y="46475"/>
                    </a:cubicBezTo>
                    <a:cubicBezTo>
                      <a:pt x="184315" y="41705"/>
                      <a:pt x="191026" y="28192"/>
                      <a:pt x="184931" y="21915"/>
                    </a:cubicBezTo>
                    <a:cubicBezTo>
                      <a:pt x="183060" y="19998"/>
                      <a:pt x="179088" y="19427"/>
                      <a:pt x="176669" y="18400"/>
                    </a:cubicBezTo>
                    <a:cubicBezTo>
                      <a:pt x="172058" y="16414"/>
                      <a:pt x="167401" y="14565"/>
                      <a:pt x="162677" y="12876"/>
                    </a:cubicBezTo>
                    <a:cubicBezTo>
                      <a:pt x="153295" y="9544"/>
                      <a:pt x="143709" y="6850"/>
                      <a:pt x="133985" y="4819"/>
                    </a:cubicBezTo>
                    <a:cubicBezTo>
                      <a:pt x="118886" y="1632"/>
                      <a:pt x="103453" y="0"/>
                      <a:pt x="880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124;p19">
                <a:extLst>
                  <a:ext uri="{FF2B5EF4-FFF2-40B4-BE49-F238E27FC236}">
                    <a16:creationId xmlns:a16="http://schemas.microsoft.com/office/drawing/2014/main" xmlns="" id="{9C465504-A521-4C88-8769-77C55953C5A7}"/>
                  </a:ext>
                </a:extLst>
              </p:cNvPr>
              <p:cNvSpPr/>
              <p:nvPr/>
            </p:nvSpPr>
            <p:spPr>
              <a:xfrm rot="8824650" flipH="1">
                <a:off x="-1773633" y="-813737"/>
                <a:ext cx="3634372" cy="1898235"/>
              </a:xfrm>
              <a:custGeom>
                <a:avLst/>
                <a:gdLst/>
                <a:ahLst/>
                <a:cxnLst/>
                <a:rect l="l" t="t" r="r" b="b"/>
                <a:pathLst>
                  <a:path w="145376" h="75930" extrusionOk="0">
                    <a:moveTo>
                      <a:pt x="34203" y="0"/>
                    </a:moveTo>
                    <a:cubicBezTo>
                      <a:pt x="26785" y="0"/>
                      <a:pt x="19424" y="1647"/>
                      <a:pt x="13331" y="5763"/>
                    </a:cubicBezTo>
                    <a:cubicBezTo>
                      <a:pt x="6027" y="10693"/>
                      <a:pt x="1142" y="19047"/>
                      <a:pt x="412" y="27812"/>
                    </a:cubicBezTo>
                    <a:cubicBezTo>
                      <a:pt x="1" y="33085"/>
                      <a:pt x="1051" y="38426"/>
                      <a:pt x="3356" y="43174"/>
                    </a:cubicBezTo>
                    <a:cubicBezTo>
                      <a:pt x="5342" y="47259"/>
                      <a:pt x="8263" y="49542"/>
                      <a:pt x="11139" y="52783"/>
                    </a:cubicBezTo>
                    <a:cubicBezTo>
                      <a:pt x="14312" y="56321"/>
                      <a:pt x="16047" y="60635"/>
                      <a:pt x="19676" y="63922"/>
                    </a:cubicBezTo>
                    <a:cubicBezTo>
                      <a:pt x="23191" y="67117"/>
                      <a:pt x="27368" y="69628"/>
                      <a:pt x="31796" y="71386"/>
                    </a:cubicBezTo>
                    <a:cubicBezTo>
                      <a:pt x="41200" y="75106"/>
                      <a:pt x="51540" y="75768"/>
                      <a:pt x="61652" y="75905"/>
                    </a:cubicBezTo>
                    <a:cubicBezTo>
                      <a:pt x="62973" y="75922"/>
                      <a:pt x="64294" y="75930"/>
                      <a:pt x="65616" y="75930"/>
                    </a:cubicBezTo>
                    <a:cubicBezTo>
                      <a:pt x="78814" y="75930"/>
                      <a:pt x="92019" y="75102"/>
                      <a:pt x="105111" y="73463"/>
                    </a:cubicBezTo>
                    <a:cubicBezTo>
                      <a:pt x="115086" y="72207"/>
                      <a:pt x="125722" y="70130"/>
                      <a:pt x="132821" y="63009"/>
                    </a:cubicBezTo>
                    <a:cubicBezTo>
                      <a:pt x="138505" y="57280"/>
                      <a:pt x="141015" y="49199"/>
                      <a:pt x="142773" y="41325"/>
                    </a:cubicBezTo>
                    <a:cubicBezTo>
                      <a:pt x="144462" y="33770"/>
                      <a:pt x="145375" y="25027"/>
                      <a:pt x="140445" y="19047"/>
                    </a:cubicBezTo>
                    <a:cubicBezTo>
                      <a:pt x="136761" y="14603"/>
                      <a:pt x="130685" y="12940"/>
                      <a:pt x="124825" y="12940"/>
                    </a:cubicBezTo>
                    <a:cubicBezTo>
                      <a:pt x="124184" y="12940"/>
                      <a:pt x="123547" y="12960"/>
                      <a:pt x="122915" y="12999"/>
                    </a:cubicBezTo>
                    <a:cubicBezTo>
                      <a:pt x="116501" y="13364"/>
                      <a:pt x="110247" y="15281"/>
                      <a:pt x="103856" y="15783"/>
                    </a:cubicBezTo>
                    <a:cubicBezTo>
                      <a:pt x="102655" y="15878"/>
                      <a:pt x="101455" y="15923"/>
                      <a:pt x="100257" y="15923"/>
                    </a:cubicBezTo>
                    <a:cubicBezTo>
                      <a:pt x="91073" y="15923"/>
                      <a:pt x="81995" y="13280"/>
                      <a:pt x="73293" y="10191"/>
                    </a:cubicBezTo>
                    <a:cubicBezTo>
                      <a:pt x="63455" y="6699"/>
                      <a:pt x="53754" y="2567"/>
                      <a:pt x="43483" y="810"/>
                    </a:cubicBezTo>
                    <a:cubicBezTo>
                      <a:pt x="40439" y="290"/>
                      <a:pt x="37316" y="0"/>
                      <a:pt x="342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" name="Google Shape;1125;p19">
              <a:extLst>
                <a:ext uri="{FF2B5EF4-FFF2-40B4-BE49-F238E27FC236}">
                  <a16:creationId xmlns:a16="http://schemas.microsoft.com/office/drawing/2014/main" xmlns="" id="{26E84D5F-F10E-40C0-BF7C-F2E46EF08B0B}"/>
                </a:ext>
              </a:extLst>
            </p:cNvPr>
            <p:cNvGrpSpPr/>
            <p:nvPr/>
          </p:nvGrpSpPr>
          <p:grpSpPr>
            <a:xfrm>
              <a:off x="-91233" y="471614"/>
              <a:ext cx="9099576" cy="4663265"/>
              <a:chOff x="-15033" y="471614"/>
              <a:chExt cx="9099576" cy="4663265"/>
            </a:xfrm>
          </p:grpSpPr>
          <p:grpSp>
            <p:nvGrpSpPr>
              <p:cNvPr id="162" name="Google Shape;1126;p19">
                <a:extLst>
                  <a:ext uri="{FF2B5EF4-FFF2-40B4-BE49-F238E27FC236}">
                    <a16:creationId xmlns:a16="http://schemas.microsoft.com/office/drawing/2014/main" xmlns="" id="{F69EEFA1-14C7-4EBC-937E-39F141CB966A}"/>
                  </a:ext>
                </a:extLst>
              </p:cNvPr>
              <p:cNvGrpSpPr/>
              <p:nvPr/>
            </p:nvGrpSpPr>
            <p:grpSpPr>
              <a:xfrm rot="6278279">
                <a:off x="-20249" y="4255839"/>
                <a:ext cx="915510" cy="696320"/>
                <a:chOff x="131175" y="4309275"/>
                <a:chExt cx="915550" cy="696350"/>
              </a:xfrm>
            </p:grpSpPr>
            <p:sp>
              <p:nvSpPr>
                <p:cNvPr id="173" name="Google Shape;1127;p19">
                  <a:extLst>
                    <a:ext uri="{FF2B5EF4-FFF2-40B4-BE49-F238E27FC236}">
                      <a16:creationId xmlns:a16="http://schemas.microsoft.com/office/drawing/2014/main" xmlns="" id="{6C5959BC-322D-465F-852F-E00968E785BC}"/>
                    </a:ext>
                  </a:extLst>
                </p:cNvPr>
                <p:cNvSpPr/>
                <p:nvPr/>
              </p:nvSpPr>
              <p:spPr>
                <a:xfrm>
                  <a:off x="131175" y="4309275"/>
                  <a:ext cx="910600" cy="69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24" h="27738" extrusionOk="0">
                      <a:moveTo>
                        <a:pt x="25546" y="0"/>
                      </a:moveTo>
                      <a:cubicBezTo>
                        <a:pt x="19201" y="2885"/>
                        <a:pt x="6774" y="10763"/>
                        <a:pt x="5851" y="11339"/>
                      </a:cubicBezTo>
                      <a:cubicBezTo>
                        <a:pt x="5736" y="11405"/>
                        <a:pt x="5587" y="11488"/>
                        <a:pt x="5422" y="11587"/>
                      </a:cubicBezTo>
                      <a:cubicBezTo>
                        <a:pt x="5192" y="11702"/>
                        <a:pt x="4911" y="11834"/>
                        <a:pt x="4598" y="11999"/>
                      </a:cubicBezTo>
                      <a:cubicBezTo>
                        <a:pt x="4499" y="12048"/>
                        <a:pt x="4401" y="12098"/>
                        <a:pt x="4285" y="12147"/>
                      </a:cubicBezTo>
                      <a:cubicBezTo>
                        <a:pt x="4219" y="12180"/>
                        <a:pt x="4153" y="12213"/>
                        <a:pt x="4087" y="12246"/>
                      </a:cubicBezTo>
                      <a:cubicBezTo>
                        <a:pt x="3857" y="12361"/>
                        <a:pt x="3626" y="12493"/>
                        <a:pt x="3395" y="12608"/>
                      </a:cubicBezTo>
                      <a:cubicBezTo>
                        <a:pt x="3247" y="12691"/>
                        <a:pt x="3082" y="12790"/>
                        <a:pt x="2934" y="12872"/>
                      </a:cubicBezTo>
                      <a:cubicBezTo>
                        <a:pt x="2769" y="12971"/>
                        <a:pt x="2588" y="13070"/>
                        <a:pt x="2423" y="13185"/>
                      </a:cubicBezTo>
                      <a:cubicBezTo>
                        <a:pt x="1417" y="13828"/>
                        <a:pt x="527" y="14586"/>
                        <a:pt x="264" y="15443"/>
                      </a:cubicBezTo>
                      <a:cubicBezTo>
                        <a:pt x="0" y="16267"/>
                        <a:pt x="940" y="18558"/>
                        <a:pt x="2225" y="20931"/>
                      </a:cubicBezTo>
                      <a:cubicBezTo>
                        <a:pt x="3939" y="24129"/>
                        <a:pt x="6279" y="27474"/>
                        <a:pt x="7169" y="27705"/>
                      </a:cubicBezTo>
                      <a:cubicBezTo>
                        <a:pt x="7252" y="27727"/>
                        <a:pt x="7346" y="27737"/>
                        <a:pt x="7450" y="27737"/>
                      </a:cubicBezTo>
                      <a:cubicBezTo>
                        <a:pt x="8053" y="27737"/>
                        <a:pt x="8992" y="27389"/>
                        <a:pt x="10004" y="26898"/>
                      </a:cubicBezTo>
                      <a:cubicBezTo>
                        <a:pt x="10103" y="26848"/>
                        <a:pt x="10218" y="26799"/>
                        <a:pt x="10317" y="26749"/>
                      </a:cubicBezTo>
                      <a:cubicBezTo>
                        <a:pt x="10400" y="26700"/>
                        <a:pt x="10466" y="26667"/>
                        <a:pt x="10548" y="26617"/>
                      </a:cubicBezTo>
                      <a:cubicBezTo>
                        <a:pt x="10795" y="26502"/>
                        <a:pt x="11042" y="26370"/>
                        <a:pt x="11273" y="26238"/>
                      </a:cubicBezTo>
                      <a:cubicBezTo>
                        <a:pt x="11290" y="26222"/>
                        <a:pt x="11306" y="26222"/>
                        <a:pt x="11323" y="26205"/>
                      </a:cubicBezTo>
                      <a:cubicBezTo>
                        <a:pt x="11454" y="26139"/>
                        <a:pt x="11570" y="26073"/>
                        <a:pt x="11702" y="26008"/>
                      </a:cubicBezTo>
                      <a:cubicBezTo>
                        <a:pt x="11817" y="25942"/>
                        <a:pt x="11932" y="25876"/>
                        <a:pt x="12048" y="25810"/>
                      </a:cubicBezTo>
                      <a:cubicBezTo>
                        <a:pt x="12180" y="25727"/>
                        <a:pt x="12295" y="25661"/>
                        <a:pt x="12410" y="25596"/>
                      </a:cubicBezTo>
                      <a:cubicBezTo>
                        <a:pt x="12476" y="25563"/>
                        <a:pt x="12542" y="25513"/>
                        <a:pt x="12592" y="25480"/>
                      </a:cubicBezTo>
                      <a:cubicBezTo>
                        <a:pt x="12888" y="25315"/>
                        <a:pt x="13169" y="25151"/>
                        <a:pt x="13416" y="24986"/>
                      </a:cubicBezTo>
                      <a:cubicBezTo>
                        <a:pt x="14075" y="24590"/>
                        <a:pt x="14553" y="24277"/>
                        <a:pt x="14685" y="24211"/>
                      </a:cubicBezTo>
                      <a:cubicBezTo>
                        <a:pt x="15212" y="23914"/>
                        <a:pt x="32534" y="13268"/>
                        <a:pt x="32781" y="13037"/>
                      </a:cubicBezTo>
                      <a:cubicBezTo>
                        <a:pt x="32781" y="13037"/>
                        <a:pt x="32781" y="13037"/>
                        <a:pt x="32798" y="13004"/>
                      </a:cubicBezTo>
                      <a:cubicBezTo>
                        <a:pt x="32798" y="12988"/>
                        <a:pt x="32814" y="12971"/>
                        <a:pt x="32831" y="12955"/>
                      </a:cubicBezTo>
                      <a:cubicBezTo>
                        <a:pt x="32863" y="12856"/>
                        <a:pt x="32946" y="12691"/>
                        <a:pt x="33045" y="12460"/>
                      </a:cubicBezTo>
                      <a:cubicBezTo>
                        <a:pt x="33061" y="12427"/>
                        <a:pt x="33094" y="12378"/>
                        <a:pt x="33111" y="12328"/>
                      </a:cubicBezTo>
                      <a:cubicBezTo>
                        <a:pt x="33210" y="12131"/>
                        <a:pt x="33308" y="11883"/>
                        <a:pt x="33424" y="11620"/>
                      </a:cubicBezTo>
                      <a:cubicBezTo>
                        <a:pt x="33457" y="11554"/>
                        <a:pt x="33490" y="11488"/>
                        <a:pt x="33523" y="11422"/>
                      </a:cubicBezTo>
                      <a:cubicBezTo>
                        <a:pt x="33655" y="11142"/>
                        <a:pt x="33786" y="10829"/>
                        <a:pt x="33935" y="10499"/>
                      </a:cubicBezTo>
                      <a:cubicBezTo>
                        <a:pt x="33984" y="10384"/>
                        <a:pt x="34034" y="10252"/>
                        <a:pt x="34083" y="10136"/>
                      </a:cubicBezTo>
                      <a:cubicBezTo>
                        <a:pt x="34133" y="10037"/>
                        <a:pt x="34165" y="9955"/>
                        <a:pt x="34198" y="9873"/>
                      </a:cubicBezTo>
                      <a:cubicBezTo>
                        <a:pt x="34248" y="9757"/>
                        <a:pt x="34297" y="9642"/>
                        <a:pt x="34363" y="9510"/>
                      </a:cubicBezTo>
                      <a:cubicBezTo>
                        <a:pt x="34495" y="9197"/>
                        <a:pt x="34627" y="8867"/>
                        <a:pt x="34759" y="8554"/>
                      </a:cubicBezTo>
                      <a:cubicBezTo>
                        <a:pt x="34792" y="8488"/>
                        <a:pt x="34825" y="8406"/>
                        <a:pt x="34841" y="8340"/>
                      </a:cubicBezTo>
                      <a:cubicBezTo>
                        <a:pt x="34874" y="8274"/>
                        <a:pt x="34907" y="8208"/>
                        <a:pt x="34924" y="8142"/>
                      </a:cubicBezTo>
                      <a:cubicBezTo>
                        <a:pt x="35105" y="7697"/>
                        <a:pt x="35286" y="7252"/>
                        <a:pt x="35451" y="6840"/>
                      </a:cubicBezTo>
                      <a:lnTo>
                        <a:pt x="35451" y="6824"/>
                      </a:lnTo>
                      <a:cubicBezTo>
                        <a:pt x="35533" y="6593"/>
                        <a:pt x="35632" y="6362"/>
                        <a:pt x="35698" y="6148"/>
                      </a:cubicBezTo>
                      <a:cubicBezTo>
                        <a:pt x="35764" y="5967"/>
                        <a:pt x="35830" y="5785"/>
                        <a:pt x="35896" y="5620"/>
                      </a:cubicBezTo>
                      <a:cubicBezTo>
                        <a:pt x="36077" y="5077"/>
                        <a:pt x="36226" y="4582"/>
                        <a:pt x="36308" y="4203"/>
                      </a:cubicBezTo>
                      <a:cubicBezTo>
                        <a:pt x="36325" y="4154"/>
                        <a:pt x="36325" y="4121"/>
                        <a:pt x="36341" y="4071"/>
                      </a:cubicBezTo>
                      <a:cubicBezTo>
                        <a:pt x="36357" y="4022"/>
                        <a:pt x="36357" y="3989"/>
                        <a:pt x="36357" y="3939"/>
                      </a:cubicBezTo>
                      <a:cubicBezTo>
                        <a:pt x="36374" y="3890"/>
                        <a:pt x="36374" y="3857"/>
                        <a:pt x="36390" y="3808"/>
                      </a:cubicBezTo>
                      <a:cubicBezTo>
                        <a:pt x="36423" y="3511"/>
                        <a:pt x="36407" y="3313"/>
                        <a:pt x="36308" y="3247"/>
                      </a:cubicBezTo>
                      <a:cubicBezTo>
                        <a:pt x="36259" y="3214"/>
                        <a:pt x="36193" y="3181"/>
                        <a:pt x="36094" y="3132"/>
                      </a:cubicBezTo>
                      <a:cubicBezTo>
                        <a:pt x="36044" y="3115"/>
                        <a:pt x="36011" y="3099"/>
                        <a:pt x="35962" y="3082"/>
                      </a:cubicBezTo>
                      <a:cubicBezTo>
                        <a:pt x="35929" y="3082"/>
                        <a:pt x="35912" y="3066"/>
                        <a:pt x="35880" y="3049"/>
                      </a:cubicBezTo>
                      <a:cubicBezTo>
                        <a:pt x="35830" y="3033"/>
                        <a:pt x="35781" y="3016"/>
                        <a:pt x="35715" y="3000"/>
                      </a:cubicBezTo>
                      <a:cubicBezTo>
                        <a:pt x="35649" y="2967"/>
                        <a:pt x="35566" y="2934"/>
                        <a:pt x="35468" y="2901"/>
                      </a:cubicBezTo>
                      <a:cubicBezTo>
                        <a:pt x="35402" y="2885"/>
                        <a:pt x="35303" y="2852"/>
                        <a:pt x="35220" y="2819"/>
                      </a:cubicBezTo>
                      <a:cubicBezTo>
                        <a:pt x="35187" y="2802"/>
                        <a:pt x="35138" y="2786"/>
                        <a:pt x="35105" y="2786"/>
                      </a:cubicBezTo>
                      <a:cubicBezTo>
                        <a:pt x="35023" y="2753"/>
                        <a:pt x="34940" y="2720"/>
                        <a:pt x="34858" y="2703"/>
                      </a:cubicBezTo>
                      <a:cubicBezTo>
                        <a:pt x="34792" y="2670"/>
                        <a:pt x="34726" y="2654"/>
                        <a:pt x="34660" y="2637"/>
                      </a:cubicBezTo>
                      <a:cubicBezTo>
                        <a:pt x="34297" y="2522"/>
                        <a:pt x="33869" y="2390"/>
                        <a:pt x="33424" y="2242"/>
                      </a:cubicBezTo>
                      <a:cubicBezTo>
                        <a:pt x="33325" y="2225"/>
                        <a:pt x="33226" y="2192"/>
                        <a:pt x="33127" y="2159"/>
                      </a:cubicBezTo>
                      <a:cubicBezTo>
                        <a:pt x="33094" y="2143"/>
                        <a:pt x="33045" y="2127"/>
                        <a:pt x="33012" y="2127"/>
                      </a:cubicBezTo>
                      <a:cubicBezTo>
                        <a:pt x="32946" y="2094"/>
                        <a:pt x="32880" y="2077"/>
                        <a:pt x="32798" y="2061"/>
                      </a:cubicBezTo>
                      <a:cubicBezTo>
                        <a:pt x="32567" y="1995"/>
                        <a:pt x="32320" y="1912"/>
                        <a:pt x="32072" y="1846"/>
                      </a:cubicBezTo>
                      <a:cubicBezTo>
                        <a:pt x="31842" y="1780"/>
                        <a:pt x="31594" y="1698"/>
                        <a:pt x="31347" y="1632"/>
                      </a:cubicBezTo>
                      <a:cubicBezTo>
                        <a:pt x="31116" y="1566"/>
                        <a:pt x="30886" y="1500"/>
                        <a:pt x="30655" y="1434"/>
                      </a:cubicBezTo>
                      <a:cubicBezTo>
                        <a:pt x="30639" y="1434"/>
                        <a:pt x="30639" y="1418"/>
                        <a:pt x="30622" y="1418"/>
                      </a:cubicBezTo>
                      <a:cubicBezTo>
                        <a:pt x="30325" y="1335"/>
                        <a:pt x="30029" y="1253"/>
                        <a:pt x="29732" y="1171"/>
                      </a:cubicBezTo>
                      <a:cubicBezTo>
                        <a:pt x="29699" y="1154"/>
                        <a:pt x="29683" y="1154"/>
                        <a:pt x="29666" y="1154"/>
                      </a:cubicBezTo>
                      <a:cubicBezTo>
                        <a:pt x="29501" y="1105"/>
                        <a:pt x="29353" y="1055"/>
                        <a:pt x="29205" y="1022"/>
                      </a:cubicBezTo>
                      <a:cubicBezTo>
                        <a:pt x="28479" y="808"/>
                        <a:pt x="27804" y="627"/>
                        <a:pt x="27243" y="462"/>
                      </a:cubicBezTo>
                      <a:cubicBezTo>
                        <a:pt x="27161" y="445"/>
                        <a:pt x="27095" y="429"/>
                        <a:pt x="27013" y="412"/>
                      </a:cubicBezTo>
                      <a:cubicBezTo>
                        <a:pt x="26980" y="396"/>
                        <a:pt x="26947" y="380"/>
                        <a:pt x="26897" y="380"/>
                      </a:cubicBezTo>
                      <a:cubicBezTo>
                        <a:pt x="26831" y="363"/>
                        <a:pt x="26765" y="330"/>
                        <a:pt x="26700" y="314"/>
                      </a:cubicBezTo>
                      <a:cubicBezTo>
                        <a:pt x="26518" y="264"/>
                        <a:pt x="26353" y="231"/>
                        <a:pt x="26205" y="182"/>
                      </a:cubicBezTo>
                      <a:cubicBezTo>
                        <a:pt x="26172" y="165"/>
                        <a:pt x="26123" y="165"/>
                        <a:pt x="26090" y="149"/>
                      </a:cubicBezTo>
                      <a:cubicBezTo>
                        <a:pt x="25991" y="132"/>
                        <a:pt x="25908" y="99"/>
                        <a:pt x="25826" y="83"/>
                      </a:cubicBezTo>
                      <a:cubicBezTo>
                        <a:pt x="25793" y="66"/>
                        <a:pt x="25760" y="66"/>
                        <a:pt x="25727" y="50"/>
                      </a:cubicBezTo>
                      <a:cubicBezTo>
                        <a:pt x="25612" y="17"/>
                        <a:pt x="25546" y="0"/>
                        <a:pt x="255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128;p19">
                  <a:extLst>
                    <a:ext uri="{FF2B5EF4-FFF2-40B4-BE49-F238E27FC236}">
                      <a16:creationId xmlns:a16="http://schemas.microsoft.com/office/drawing/2014/main" xmlns="" id="{BCC692AA-6871-4BBA-B878-2CD6419E1AA4}"/>
                    </a:ext>
                  </a:extLst>
                </p:cNvPr>
                <p:cNvSpPr/>
                <p:nvPr/>
              </p:nvSpPr>
              <p:spPr>
                <a:xfrm>
                  <a:off x="131175" y="4631075"/>
                  <a:ext cx="263725" cy="3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9" h="14866" extrusionOk="0">
                      <a:moveTo>
                        <a:pt x="2934" y="0"/>
                      </a:moveTo>
                      <a:cubicBezTo>
                        <a:pt x="2769" y="99"/>
                        <a:pt x="2588" y="198"/>
                        <a:pt x="2423" y="313"/>
                      </a:cubicBezTo>
                      <a:cubicBezTo>
                        <a:pt x="1417" y="956"/>
                        <a:pt x="527" y="1714"/>
                        <a:pt x="264" y="2571"/>
                      </a:cubicBezTo>
                      <a:cubicBezTo>
                        <a:pt x="0" y="3395"/>
                        <a:pt x="940" y="5686"/>
                        <a:pt x="2225" y="8059"/>
                      </a:cubicBezTo>
                      <a:cubicBezTo>
                        <a:pt x="3939" y="11257"/>
                        <a:pt x="6279" y="14602"/>
                        <a:pt x="7169" y="14833"/>
                      </a:cubicBezTo>
                      <a:cubicBezTo>
                        <a:pt x="7252" y="14855"/>
                        <a:pt x="7346" y="14865"/>
                        <a:pt x="7450" y="14865"/>
                      </a:cubicBezTo>
                      <a:cubicBezTo>
                        <a:pt x="8053" y="14865"/>
                        <a:pt x="8992" y="14517"/>
                        <a:pt x="10004" y="14026"/>
                      </a:cubicBezTo>
                      <a:cubicBezTo>
                        <a:pt x="10103" y="13976"/>
                        <a:pt x="10218" y="13927"/>
                        <a:pt x="10317" y="13877"/>
                      </a:cubicBezTo>
                      <a:cubicBezTo>
                        <a:pt x="10400" y="13828"/>
                        <a:pt x="10466" y="13795"/>
                        <a:pt x="10548" y="13745"/>
                      </a:cubicBezTo>
                      <a:cubicBezTo>
                        <a:pt x="9823" y="12460"/>
                        <a:pt x="8735" y="10532"/>
                        <a:pt x="7532" y="8373"/>
                      </a:cubicBezTo>
                      <a:cubicBezTo>
                        <a:pt x="6016" y="5686"/>
                        <a:pt x="4335" y="2637"/>
                        <a:pt x="29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129;p19">
                  <a:extLst>
                    <a:ext uri="{FF2B5EF4-FFF2-40B4-BE49-F238E27FC236}">
                      <a16:creationId xmlns:a16="http://schemas.microsoft.com/office/drawing/2014/main" xmlns="" id="{879A6220-E435-4680-AAFB-AC29EB307C0F}"/>
                    </a:ext>
                  </a:extLst>
                </p:cNvPr>
                <p:cNvSpPr/>
                <p:nvPr/>
              </p:nvSpPr>
              <p:spPr>
                <a:xfrm>
                  <a:off x="131175" y="4631075"/>
                  <a:ext cx="263725" cy="37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9" h="14982" fill="none" extrusionOk="0">
                      <a:moveTo>
                        <a:pt x="10548" y="13745"/>
                      </a:moveTo>
                      <a:cubicBezTo>
                        <a:pt x="10466" y="13795"/>
                        <a:pt x="10400" y="13828"/>
                        <a:pt x="10317" y="13877"/>
                      </a:cubicBezTo>
                      <a:cubicBezTo>
                        <a:pt x="10218" y="13927"/>
                        <a:pt x="10103" y="13976"/>
                        <a:pt x="10004" y="14026"/>
                      </a:cubicBezTo>
                      <a:cubicBezTo>
                        <a:pt x="8817" y="14602"/>
                        <a:pt x="7730" y="14981"/>
                        <a:pt x="7169" y="14833"/>
                      </a:cubicBezTo>
                      <a:cubicBezTo>
                        <a:pt x="6279" y="14602"/>
                        <a:pt x="3939" y="11257"/>
                        <a:pt x="2225" y="8059"/>
                      </a:cubicBezTo>
                      <a:cubicBezTo>
                        <a:pt x="940" y="5686"/>
                        <a:pt x="0" y="3395"/>
                        <a:pt x="264" y="2571"/>
                      </a:cubicBezTo>
                      <a:cubicBezTo>
                        <a:pt x="527" y="1714"/>
                        <a:pt x="1417" y="956"/>
                        <a:pt x="2423" y="313"/>
                      </a:cubicBezTo>
                      <a:cubicBezTo>
                        <a:pt x="2588" y="198"/>
                        <a:pt x="2769" y="99"/>
                        <a:pt x="2934" y="0"/>
                      </a:cubicBezTo>
                      <a:cubicBezTo>
                        <a:pt x="4335" y="2637"/>
                        <a:pt x="6016" y="5686"/>
                        <a:pt x="7532" y="8373"/>
                      </a:cubicBezTo>
                      <a:cubicBezTo>
                        <a:pt x="8735" y="10532"/>
                        <a:pt x="9823" y="12460"/>
                        <a:pt x="10548" y="13745"/>
                      </a:cubicBezTo>
                      <a:close/>
                    </a:path>
                  </a:pathLst>
                </a:custGeom>
                <a:noFill/>
                <a:ln w="127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130;p19">
                  <a:extLst>
                    <a:ext uri="{FF2B5EF4-FFF2-40B4-BE49-F238E27FC236}">
                      <a16:creationId xmlns:a16="http://schemas.microsoft.com/office/drawing/2014/main" xmlns="" id="{BF269257-5115-4B04-A8CA-52F8EFA78451}"/>
                    </a:ext>
                  </a:extLst>
                </p:cNvPr>
                <p:cNvSpPr/>
                <p:nvPr/>
              </p:nvSpPr>
              <p:spPr>
                <a:xfrm>
                  <a:off x="769800" y="4309275"/>
                  <a:ext cx="271975" cy="32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9" h="13037" extrusionOk="0">
                      <a:moveTo>
                        <a:pt x="1" y="0"/>
                      </a:moveTo>
                      <a:cubicBezTo>
                        <a:pt x="1" y="1"/>
                        <a:pt x="1962" y="1714"/>
                        <a:pt x="2028" y="1945"/>
                      </a:cubicBezTo>
                      <a:cubicBezTo>
                        <a:pt x="2094" y="2176"/>
                        <a:pt x="1468" y="3791"/>
                        <a:pt x="1929" y="4269"/>
                      </a:cubicBezTo>
                      <a:cubicBezTo>
                        <a:pt x="2374" y="4731"/>
                        <a:pt x="4138" y="5653"/>
                        <a:pt x="4286" y="6016"/>
                      </a:cubicBezTo>
                      <a:cubicBezTo>
                        <a:pt x="4434" y="6395"/>
                        <a:pt x="4138" y="8356"/>
                        <a:pt x="4335" y="8604"/>
                      </a:cubicBezTo>
                      <a:cubicBezTo>
                        <a:pt x="4533" y="8851"/>
                        <a:pt x="6280" y="9609"/>
                        <a:pt x="6428" y="9889"/>
                      </a:cubicBezTo>
                      <a:cubicBezTo>
                        <a:pt x="6478" y="9971"/>
                        <a:pt x="6593" y="10351"/>
                        <a:pt x="6709" y="10812"/>
                      </a:cubicBezTo>
                      <a:cubicBezTo>
                        <a:pt x="6939" y="11751"/>
                        <a:pt x="7236" y="13037"/>
                        <a:pt x="7236" y="13037"/>
                      </a:cubicBezTo>
                      <a:cubicBezTo>
                        <a:pt x="7236" y="13037"/>
                        <a:pt x="7236" y="13037"/>
                        <a:pt x="7253" y="13004"/>
                      </a:cubicBezTo>
                      <a:cubicBezTo>
                        <a:pt x="7269" y="12988"/>
                        <a:pt x="7269" y="12971"/>
                        <a:pt x="7286" y="12955"/>
                      </a:cubicBezTo>
                      <a:cubicBezTo>
                        <a:pt x="7318" y="12856"/>
                        <a:pt x="7401" y="12691"/>
                        <a:pt x="7500" y="12460"/>
                      </a:cubicBezTo>
                      <a:cubicBezTo>
                        <a:pt x="7516" y="12427"/>
                        <a:pt x="7549" y="12378"/>
                        <a:pt x="7566" y="12328"/>
                      </a:cubicBezTo>
                      <a:cubicBezTo>
                        <a:pt x="7665" y="12131"/>
                        <a:pt x="7763" y="11883"/>
                        <a:pt x="7879" y="11620"/>
                      </a:cubicBezTo>
                      <a:cubicBezTo>
                        <a:pt x="7912" y="11554"/>
                        <a:pt x="7945" y="11488"/>
                        <a:pt x="7978" y="11422"/>
                      </a:cubicBezTo>
                      <a:cubicBezTo>
                        <a:pt x="8110" y="11142"/>
                        <a:pt x="8241" y="10829"/>
                        <a:pt x="8390" y="10499"/>
                      </a:cubicBezTo>
                      <a:cubicBezTo>
                        <a:pt x="8439" y="10384"/>
                        <a:pt x="8489" y="10252"/>
                        <a:pt x="8538" y="10136"/>
                      </a:cubicBezTo>
                      <a:cubicBezTo>
                        <a:pt x="8588" y="10037"/>
                        <a:pt x="8620" y="9955"/>
                        <a:pt x="8653" y="9873"/>
                      </a:cubicBezTo>
                      <a:cubicBezTo>
                        <a:pt x="8703" y="9757"/>
                        <a:pt x="8752" y="9642"/>
                        <a:pt x="8818" y="9510"/>
                      </a:cubicBezTo>
                      <a:cubicBezTo>
                        <a:pt x="8950" y="9197"/>
                        <a:pt x="9082" y="8867"/>
                        <a:pt x="9214" y="8554"/>
                      </a:cubicBezTo>
                      <a:cubicBezTo>
                        <a:pt x="9247" y="8488"/>
                        <a:pt x="9280" y="8406"/>
                        <a:pt x="9296" y="8340"/>
                      </a:cubicBezTo>
                      <a:cubicBezTo>
                        <a:pt x="9329" y="8274"/>
                        <a:pt x="9362" y="8208"/>
                        <a:pt x="9379" y="8142"/>
                      </a:cubicBezTo>
                      <a:cubicBezTo>
                        <a:pt x="9560" y="7697"/>
                        <a:pt x="9741" y="7252"/>
                        <a:pt x="9906" y="6840"/>
                      </a:cubicBezTo>
                      <a:lnTo>
                        <a:pt x="9906" y="6824"/>
                      </a:lnTo>
                      <a:cubicBezTo>
                        <a:pt x="9988" y="6593"/>
                        <a:pt x="10087" y="6362"/>
                        <a:pt x="10153" y="6148"/>
                      </a:cubicBezTo>
                      <a:cubicBezTo>
                        <a:pt x="10219" y="5967"/>
                        <a:pt x="10285" y="5785"/>
                        <a:pt x="10351" y="5620"/>
                      </a:cubicBezTo>
                      <a:cubicBezTo>
                        <a:pt x="10532" y="5077"/>
                        <a:pt x="10681" y="4582"/>
                        <a:pt x="10763" y="4203"/>
                      </a:cubicBezTo>
                      <a:cubicBezTo>
                        <a:pt x="10780" y="4154"/>
                        <a:pt x="10780" y="4121"/>
                        <a:pt x="10796" y="4071"/>
                      </a:cubicBezTo>
                      <a:cubicBezTo>
                        <a:pt x="10812" y="4022"/>
                        <a:pt x="10812" y="3989"/>
                        <a:pt x="10812" y="3939"/>
                      </a:cubicBezTo>
                      <a:cubicBezTo>
                        <a:pt x="10829" y="3890"/>
                        <a:pt x="10829" y="3857"/>
                        <a:pt x="10845" y="3808"/>
                      </a:cubicBezTo>
                      <a:cubicBezTo>
                        <a:pt x="10878" y="3511"/>
                        <a:pt x="10862" y="3313"/>
                        <a:pt x="10763" y="3247"/>
                      </a:cubicBezTo>
                      <a:cubicBezTo>
                        <a:pt x="10714" y="3214"/>
                        <a:pt x="10648" y="3181"/>
                        <a:pt x="10549" y="3132"/>
                      </a:cubicBezTo>
                      <a:cubicBezTo>
                        <a:pt x="10499" y="3115"/>
                        <a:pt x="10466" y="3099"/>
                        <a:pt x="10417" y="3082"/>
                      </a:cubicBezTo>
                      <a:cubicBezTo>
                        <a:pt x="10384" y="3082"/>
                        <a:pt x="10367" y="3066"/>
                        <a:pt x="10335" y="3049"/>
                      </a:cubicBezTo>
                      <a:cubicBezTo>
                        <a:pt x="10285" y="3033"/>
                        <a:pt x="10236" y="3016"/>
                        <a:pt x="10170" y="3000"/>
                      </a:cubicBezTo>
                      <a:cubicBezTo>
                        <a:pt x="10104" y="2967"/>
                        <a:pt x="10021" y="2934"/>
                        <a:pt x="9923" y="2901"/>
                      </a:cubicBezTo>
                      <a:cubicBezTo>
                        <a:pt x="9857" y="2885"/>
                        <a:pt x="9758" y="2852"/>
                        <a:pt x="9675" y="2819"/>
                      </a:cubicBezTo>
                      <a:cubicBezTo>
                        <a:pt x="9642" y="2802"/>
                        <a:pt x="9593" y="2786"/>
                        <a:pt x="9560" y="2786"/>
                      </a:cubicBezTo>
                      <a:cubicBezTo>
                        <a:pt x="9478" y="2753"/>
                        <a:pt x="9395" y="2720"/>
                        <a:pt x="9313" y="2703"/>
                      </a:cubicBezTo>
                      <a:cubicBezTo>
                        <a:pt x="9247" y="2670"/>
                        <a:pt x="9181" y="2654"/>
                        <a:pt x="9115" y="2637"/>
                      </a:cubicBezTo>
                      <a:cubicBezTo>
                        <a:pt x="8752" y="2522"/>
                        <a:pt x="8324" y="2390"/>
                        <a:pt x="7879" y="2242"/>
                      </a:cubicBezTo>
                      <a:cubicBezTo>
                        <a:pt x="7780" y="2225"/>
                        <a:pt x="7681" y="2192"/>
                        <a:pt x="7582" y="2159"/>
                      </a:cubicBezTo>
                      <a:cubicBezTo>
                        <a:pt x="7549" y="2143"/>
                        <a:pt x="7500" y="2127"/>
                        <a:pt x="7467" y="2127"/>
                      </a:cubicBezTo>
                      <a:cubicBezTo>
                        <a:pt x="7401" y="2094"/>
                        <a:pt x="7318" y="2077"/>
                        <a:pt x="7253" y="2061"/>
                      </a:cubicBezTo>
                      <a:cubicBezTo>
                        <a:pt x="7022" y="1995"/>
                        <a:pt x="6775" y="1912"/>
                        <a:pt x="6527" y="1846"/>
                      </a:cubicBezTo>
                      <a:cubicBezTo>
                        <a:pt x="6297" y="1780"/>
                        <a:pt x="6049" y="1698"/>
                        <a:pt x="5802" y="1632"/>
                      </a:cubicBezTo>
                      <a:cubicBezTo>
                        <a:pt x="5571" y="1566"/>
                        <a:pt x="5341" y="1500"/>
                        <a:pt x="5110" y="1434"/>
                      </a:cubicBezTo>
                      <a:cubicBezTo>
                        <a:pt x="5094" y="1434"/>
                        <a:pt x="5094" y="1418"/>
                        <a:pt x="5077" y="1418"/>
                      </a:cubicBezTo>
                      <a:cubicBezTo>
                        <a:pt x="4780" y="1335"/>
                        <a:pt x="4484" y="1253"/>
                        <a:pt x="4187" y="1171"/>
                      </a:cubicBezTo>
                      <a:cubicBezTo>
                        <a:pt x="4154" y="1154"/>
                        <a:pt x="4138" y="1154"/>
                        <a:pt x="4121" y="1154"/>
                      </a:cubicBezTo>
                      <a:cubicBezTo>
                        <a:pt x="3956" y="1105"/>
                        <a:pt x="3808" y="1055"/>
                        <a:pt x="3660" y="1022"/>
                      </a:cubicBezTo>
                      <a:cubicBezTo>
                        <a:pt x="2934" y="808"/>
                        <a:pt x="2259" y="627"/>
                        <a:pt x="1698" y="462"/>
                      </a:cubicBezTo>
                      <a:cubicBezTo>
                        <a:pt x="1616" y="445"/>
                        <a:pt x="1550" y="429"/>
                        <a:pt x="1468" y="412"/>
                      </a:cubicBezTo>
                      <a:cubicBezTo>
                        <a:pt x="1435" y="396"/>
                        <a:pt x="1402" y="380"/>
                        <a:pt x="1352" y="380"/>
                      </a:cubicBezTo>
                      <a:cubicBezTo>
                        <a:pt x="1286" y="363"/>
                        <a:pt x="1220" y="330"/>
                        <a:pt x="1155" y="314"/>
                      </a:cubicBezTo>
                      <a:cubicBezTo>
                        <a:pt x="973" y="264"/>
                        <a:pt x="808" y="231"/>
                        <a:pt x="660" y="182"/>
                      </a:cubicBezTo>
                      <a:cubicBezTo>
                        <a:pt x="627" y="165"/>
                        <a:pt x="578" y="165"/>
                        <a:pt x="545" y="149"/>
                      </a:cubicBezTo>
                      <a:cubicBezTo>
                        <a:pt x="446" y="132"/>
                        <a:pt x="363" y="99"/>
                        <a:pt x="281" y="83"/>
                      </a:cubicBezTo>
                      <a:cubicBezTo>
                        <a:pt x="248" y="66"/>
                        <a:pt x="215" y="66"/>
                        <a:pt x="182" y="50"/>
                      </a:cubicBezTo>
                      <a:cubicBezTo>
                        <a:pt x="67" y="17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B97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131;p19">
                  <a:extLst>
                    <a:ext uri="{FF2B5EF4-FFF2-40B4-BE49-F238E27FC236}">
                      <a16:creationId xmlns:a16="http://schemas.microsoft.com/office/drawing/2014/main" xmlns="" id="{34D095CC-BE55-42A2-AF02-B08337D4FBB7}"/>
                    </a:ext>
                  </a:extLst>
                </p:cNvPr>
                <p:cNvSpPr/>
                <p:nvPr/>
              </p:nvSpPr>
              <p:spPr>
                <a:xfrm>
                  <a:off x="191725" y="4598925"/>
                  <a:ext cx="274850" cy="3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4" h="15312" extrusionOk="0">
                      <a:moveTo>
                        <a:pt x="3000" y="1"/>
                      </a:moveTo>
                      <a:cubicBezTo>
                        <a:pt x="2770" y="116"/>
                        <a:pt x="2489" y="248"/>
                        <a:pt x="2176" y="413"/>
                      </a:cubicBezTo>
                      <a:cubicBezTo>
                        <a:pt x="2077" y="462"/>
                        <a:pt x="1979" y="512"/>
                        <a:pt x="1863" y="561"/>
                      </a:cubicBezTo>
                      <a:cubicBezTo>
                        <a:pt x="1797" y="594"/>
                        <a:pt x="1731" y="627"/>
                        <a:pt x="1665" y="660"/>
                      </a:cubicBezTo>
                      <a:cubicBezTo>
                        <a:pt x="1435" y="775"/>
                        <a:pt x="1204" y="907"/>
                        <a:pt x="973" y="1022"/>
                      </a:cubicBezTo>
                      <a:cubicBezTo>
                        <a:pt x="825" y="1105"/>
                        <a:pt x="660" y="1204"/>
                        <a:pt x="512" y="1286"/>
                      </a:cubicBezTo>
                      <a:cubicBezTo>
                        <a:pt x="347" y="1385"/>
                        <a:pt x="166" y="1484"/>
                        <a:pt x="1" y="1599"/>
                      </a:cubicBezTo>
                      <a:cubicBezTo>
                        <a:pt x="1" y="1632"/>
                        <a:pt x="1" y="1649"/>
                        <a:pt x="1" y="1649"/>
                      </a:cubicBezTo>
                      <a:cubicBezTo>
                        <a:pt x="1" y="1649"/>
                        <a:pt x="1187" y="4203"/>
                        <a:pt x="4319" y="9724"/>
                      </a:cubicBezTo>
                      <a:cubicBezTo>
                        <a:pt x="5242" y="11323"/>
                        <a:pt x="6313" y="13185"/>
                        <a:pt x="7582" y="15312"/>
                      </a:cubicBezTo>
                      <a:cubicBezTo>
                        <a:pt x="7681" y="15262"/>
                        <a:pt x="7796" y="15213"/>
                        <a:pt x="7895" y="15163"/>
                      </a:cubicBezTo>
                      <a:cubicBezTo>
                        <a:pt x="8208" y="14998"/>
                        <a:pt x="8538" y="14834"/>
                        <a:pt x="8851" y="14652"/>
                      </a:cubicBezTo>
                      <a:cubicBezTo>
                        <a:pt x="8868" y="14636"/>
                        <a:pt x="8884" y="14636"/>
                        <a:pt x="8901" y="14619"/>
                      </a:cubicBezTo>
                      <a:cubicBezTo>
                        <a:pt x="9032" y="14553"/>
                        <a:pt x="9148" y="14487"/>
                        <a:pt x="9280" y="14422"/>
                      </a:cubicBezTo>
                      <a:cubicBezTo>
                        <a:pt x="9395" y="14356"/>
                        <a:pt x="9510" y="14290"/>
                        <a:pt x="9626" y="14224"/>
                      </a:cubicBezTo>
                      <a:cubicBezTo>
                        <a:pt x="9758" y="14141"/>
                        <a:pt x="9873" y="14075"/>
                        <a:pt x="9988" y="14010"/>
                      </a:cubicBezTo>
                      <a:cubicBezTo>
                        <a:pt x="10054" y="13977"/>
                        <a:pt x="10120" y="13944"/>
                        <a:pt x="10170" y="13894"/>
                      </a:cubicBezTo>
                      <a:cubicBezTo>
                        <a:pt x="10466" y="13729"/>
                        <a:pt x="10747" y="13565"/>
                        <a:pt x="10994" y="13400"/>
                      </a:cubicBezTo>
                      <a:cubicBezTo>
                        <a:pt x="10994" y="13400"/>
                        <a:pt x="9906" y="11587"/>
                        <a:pt x="8390" y="9032"/>
                      </a:cubicBezTo>
                      <a:cubicBezTo>
                        <a:pt x="8373" y="8999"/>
                        <a:pt x="8357" y="8966"/>
                        <a:pt x="8340" y="8950"/>
                      </a:cubicBezTo>
                      <a:cubicBezTo>
                        <a:pt x="7500" y="7532"/>
                        <a:pt x="6527" y="5917"/>
                        <a:pt x="5538" y="4253"/>
                      </a:cubicBezTo>
                      <a:cubicBezTo>
                        <a:pt x="4681" y="2819"/>
                        <a:pt x="3808" y="1369"/>
                        <a:pt x="300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132;p19">
                  <a:extLst>
                    <a:ext uri="{FF2B5EF4-FFF2-40B4-BE49-F238E27FC236}">
                      <a16:creationId xmlns:a16="http://schemas.microsoft.com/office/drawing/2014/main" xmlns="" id="{44540E08-63C3-41BB-B256-3FAC7F29528C}"/>
                    </a:ext>
                  </a:extLst>
                </p:cNvPr>
                <p:cNvSpPr/>
                <p:nvPr/>
              </p:nvSpPr>
              <p:spPr>
                <a:xfrm>
                  <a:off x="216050" y="4615400"/>
                  <a:ext cx="216325" cy="34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3" h="13994" extrusionOk="0">
                      <a:moveTo>
                        <a:pt x="692" y="1"/>
                      </a:moveTo>
                      <a:cubicBezTo>
                        <a:pt x="462" y="116"/>
                        <a:pt x="231" y="248"/>
                        <a:pt x="0" y="363"/>
                      </a:cubicBezTo>
                      <a:cubicBezTo>
                        <a:pt x="1401" y="2819"/>
                        <a:pt x="3263" y="6016"/>
                        <a:pt x="4928" y="8901"/>
                      </a:cubicBezTo>
                      <a:cubicBezTo>
                        <a:pt x="6065" y="10862"/>
                        <a:pt x="7104" y="12658"/>
                        <a:pt x="7878" y="13993"/>
                      </a:cubicBezTo>
                      <a:cubicBezTo>
                        <a:pt x="7895" y="13977"/>
                        <a:pt x="7911" y="13977"/>
                        <a:pt x="7928" y="13960"/>
                      </a:cubicBezTo>
                      <a:cubicBezTo>
                        <a:pt x="8059" y="13894"/>
                        <a:pt x="8175" y="13828"/>
                        <a:pt x="8307" y="13763"/>
                      </a:cubicBezTo>
                      <a:cubicBezTo>
                        <a:pt x="8422" y="13697"/>
                        <a:pt x="8537" y="13631"/>
                        <a:pt x="8653" y="13565"/>
                      </a:cubicBezTo>
                      <a:cubicBezTo>
                        <a:pt x="7812" y="12180"/>
                        <a:pt x="6807" y="10499"/>
                        <a:pt x="5785" y="8752"/>
                      </a:cubicBezTo>
                      <a:cubicBezTo>
                        <a:pt x="3956" y="5670"/>
                        <a:pt x="2027" y="2341"/>
                        <a:pt x="6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133;p19">
                  <a:extLst>
                    <a:ext uri="{FF2B5EF4-FFF2-40B4-BE49-F238E27FC236}">
                      <a16:creationId xmlns:a16="http://schemas.microsoft.com/office/drawing/2014/main" xmlns="" id="{64AB8290-D921-4F6F-A5FE-56948C2DFD2D}"/>
                    </a:ext>
                  </a:extLst>
                </p:cNvPr>
                <p:cNvSpPr/>
                <p:nvPr/>
              </p:nvSpPr>
              <p:spPr>
                <a:xfrm>
                  <a:off x="186800" y="4556075"/>
                  <a:ext cx="799350" cy="44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4" h="17866" extrusionOk="0">
                      <a:moveTo>
                        <a:pt x="31973" y="1"/>
                      </a:moveTo>
                      <a:lnTo>
                        <a:pt x="31973" y="1"/>
                      </a:lnTo>
                      <a:cubicBezTo>
                        <a:pt x="31331" y="314"/>
                        <a:pt x="30671" y="627"/>
                        <a:pt x="30029" y="940"/>
                      </a:cubicBezTo>
                      <a:cubicBezTo>
                        <a:pt x="25760" y="3017"/>
                        <a:pt x="21491" y="5110"/>
                        <a:pt x="17223" y="7186"/>
                      </a:cubicBezTo>
                      <a:cubicBezTo>
                        <a:pt x="14421" y="8538"/>
                        <a:pt x="11570" y="9922"/>
                        <a:pt x="8587" y="10746"/>
                      </a:cubicBezTo>
                      <a:cubicBezTo>
                        <a:pt x="8043" y="10895"/>
                        <a:pt x="7499" y="11010"/>
                        <a:pt x="6955" y="11125"/>
                      </a:cubicBezTo>
                      <a:cubicBezTo>
                        <a:pt x="6658" y="11175"/>
                        <a:pt x="6378" y="11224"/>
                        <a:pt x="6098" y="11274"/>
                      </a:cubicBezTo>
                      <a:cubicBezTo>
                        <a:pt x="5999" y="11290"/>
                        <a:pt x="5900" y="11307"/>
                        <a:pt x="5785" y="11323"/>
                      </a:cubicBezTo>
                      <a:cubicBezTo>
                        <a:pt x="5637" y="11340"/>
                        <a:pt x="5472" y="11356"/>
                        <a:pt x="5307" y="11373"/>
                      </a:cubicBezTo>
                      <a:cubicBezTo>
                        <a:pt x="5043" y="11405"/>
                        <a:pt x="4780" y="11422"/>
                        <a:pt x="4516" y="11438"/>
                      </a:cubicBezTo>
                      <a:cubicBezTo>
                        <a:pt x="4215" y="11455"/>
                        <a:pt x="3911" y="11464"/>
                        <a:pt x="3604" y="11464"/>
                      </a:cubicBezTo>
                      <a:cubicBezTo>
                        <a:pt x="2411" y="11464"/>
                        <a:pt x="1180" y="11335"/>
                        <a:pt x="0" y="11059"/>
                      </a:cubicBezTo>
                      <a:lnTo>
                        <a:pt x="0" y="11059"/>
                      </a:lnTo>
                      <a:cubicBezTo>
                        <a:pt x="1714" y="14257"/>
                        <a:pt x="4054" y="17602"/>
                        <a:pt x="4944" y="17833"/>
                      </a:cubicBezTo>
                      <a:cubicBezTo>
                        <a:pt x="5027" y="17855"/>
                        <a:pt x="5121" y="17865"/>
                        <a:pt x="5225" y="17865"/>
                      </a:cubicBezTo>
                      <a:cubicBezTo>
                        <a:pt x="5828" y="17865"/>
                        <a:pt x="6767" y="17517"/>
                        <a:pt x="7779" y="17026"/>
                      </a:cubicBezTo>
                      <a:cubicBezTo>
                        <a:pt x="7878" y="16976"/>
                        <a:pt x="7993" y="16927"/>
                        <a:pt x="8092" y="16877"/>
                      </a:cubicBezTo>
                      <a:cubicBezTo>
                        <a:pt x="8405" y="16712"/>
                        <a:pt x="8735" y="16548"/>
                        <a:pt x="9048" y="16366"/>
                      </a:cubicBezTo>
                      <a:cubicBezTo>
                        <a:pt x="9065" y="16350"/>
                        <a:pt x="9081" y="16350"/>
                        <a:pt x="9098" y="16333"/>
                      </a:cubicBezTo>
                      <a:cubicBezTo>
                        <a:pt x="9229" y="16267"/>
                        <a:pt x="9345" y="16201"/>
                        <a:pt x="9477" y="16136"/>
                      </a:cubicBezTo>
                      <a:cubicBezTo>
                        <a:pt x="9592" y="16070"/>
                        <a:pt x="9707" y="16004"/>
                        <a:pt x="9823" y="15938"/>
                      </a:cubicBezTo>
                      <a:cubicBezTo>
                        <a:pt x="9955" y="15855"/>
                        <a:pt x="10070" y="15789"/>
                        <a:pt x="10185" y="15724"/>
                      </a:cubicBezTo>
                      <a:cubicBezTo>
                        <a:pt x="10251" y="15691"/>
                        <a:pt x="10317" y="15658"/>
                        <a:pt x="10367" y="15608"/>
                      </a:cubicBezTo>
                      <a:cubicBezTo>
                        <a:pt x="10663" y="15443"/>
                        <a:pt x="10944" y="15279"/>
                        <a:pt x="11191" y="15114"/>
                      </a:cubicBezTo>
                      <a:cubicBezTo>
                        <a:pt x="11850" y="14718"/>
                        <a:pt x="12328" y="14405"/>
                        <a:pt x="12460" y="14339"/>
                      </a:cubicBezTo>
                      <a:cubicBezTo>
                        <a:pt x="12987" y="14042"/>
                        <a:pt x="30309" y="3396"/>
                        <a:pt x="30556" y="3165"/>
                      </a:cubicBezTo>
                      <a:cubicBezTo>
                        <a:pt x="30556" y="3165"/>
                        <a:pt x="30556" y="3165"/>
                        <a:pt x="30573" y="3132"/>
                      </a:cubicBezTo>
                      <a:cubicBezTo>
                        <a:pt x="30589" y="3116"/>
                        <a:pt x="30589" y="3099"/>
                        <a:pt x="30606" y="3083"/>
                      </a:cubicBezTo>
                      <a:cubicBezTo>
                        <a:pt x="30638" y="2984"/>
                        <a:pt x="30721" y="2819"/>
                        <a:pt x="30820" y="2588"/>
                      </a:cubicBezTo>
                      <a:cubicBezTo>
                        <a:pt x="30836" y="2555"/>
                        <a:pt x="30869" y="2506"/>
                        <a:pt x="30886" y="2456"/>
                      </a:cubicBezTo>
                      <a:cubicBezTo>
                        <a:pt x="30985" y="2259"/>
                        <a:pt x="31083" y="2011"/>
                        <a:pt x="31199" y="1748"/>
                      </a:cubicBezTo>
                      <a:cubicBezTo>
                        <a:pt x="31232" y="1682"/>
                        <a:pt x="31265" y="1616"/>
                        <a:pt x="31298" y="1550"/>
                      </a:cubicBezTo>
                      <a:cubicBezTo>
                        <a:pt x="31430" y="1270"/>
                        <a:pt x="31561" y="957"/>
                        <a:pt x="31710" y="627"/>
                      </a:cubicBezTo>
                      <a:cubicBezTo>
                        <a:pt x="31759" y="512"/>
                        <a:pt x="31809" y="380"/>
                        <a:pt x="31858" y="264"/>
                      </a:cubicBezTo>
                      <a:cubicBezTo>
                        <a:pt x="31908" y="165"/>
                        <a:pt x="31940" y="83"/>
                        <a:pt x="31973" y="1"/>
                      </a:cubicBezTo>
                      <a:close/>
                    </a:path>
                  </a:pathLst>
                </a:custGeom>
                <a:solidFill>
                  <a:srgbClr val="505F9E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134;p19">
                  <a:extLst>
                    <a:ext uri="{FF2B5EF4-FFF2-40B4-BE49-F238E27FC236}">
                      <a16:creationId xmlns:a16="http://schemas.microsoft.com/office/drawing/2014/main" xmlns="" id="{162C7CBD-6697-415C-BB70-EAAEA6E695B0}"/>
                    </a:ext>
                  </a:extLst>
                </p:cNvPr>
                <p:cNvSpPr/>
                <p:nvPr/>
              </p:nvSpPr>
              <p:spPr>
                <a:xfrm>
                  <a:off x="769800" y="4309275"/>
                  <a:ext cx="271975" cy="32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9" h="13037" fill="none" extrusionOk="0">
                      <a:moveTo>
                        <a:pt x="10845" y="3808"/>
                      </a:moveTo>
                      <a:cubicBezTo>
                        <a:pt x="10829" y="3857"/>
                        <a:pt x="10829" y="3890"/>
                        <a:pt x="10812" y="3939"/>
                      </a:cubicBezTo>
                      <a:cubicBezTo>
                        <a:pt x="10812" y="3989"/>
                        <a:pt x="10812" y="4022"/>
                        <a:pt x="10796" y="4071"/>
                      </a:cubicBezTo>
                      <a:cubicBezTo>
                        <a:pt x="10780" y="4121"/>
                        <a:pt x="10780" y="4154"/>
                        <a:pt x="10763" y="4203"/>
                      </a:cubicBezTo>
                      <a:cubicBezTo>
                        <a:pt x="10681" y="4582"/>
                        <a:pt x="10532" y="5077"/>
                        <a:pt x="10351" y="5620"/>
                      </a:cubicBezTo>
                      <a:cubicBezTo>
                        <a:pt x="10285" y="5785"/>
                        <a:pt x="10219" y="5967"/>
                        <a:pt x="10153" y="6148"/>
                      </a:cubicBezTo>
                      <a:cubicBezTo>
                        <a:pt x="10087" y="6362"/>
                        <a:pt x="9988" y="6593"/>
                        <a:pt x="9906" y="6824"/>
                      </a:cubicBezTo>
                      <a:lnTo>
                        <a:pt x="9906" y="6840"/>
                      </a:lnTo>
                      <a:cubicBezTo>
                        <a:pt x="9741" y="7252"/>
                        <a:pt x="9560" y="7697"/>
                        <a:pt x="9379" y="8142"/>
                      </a:cubicBezTo>
                      <a:cubicBezTo>
                        <a:pt x="9362" y="8208"/>
                        <a:pt x="9329" y="8274"/>
                        <a:pt x="9296" y="8340"/>
                      </a:cubicBezTo>
                      <a:cubicBezTo>
                        <a:pt x="9280" y="8406"/>
                        <a:pt x="9247" y="8488"/>
                        <a:pt x="9214" y="8554"/>
                      </a:cubicBezTo>
                      <a:cubicBezTo>
                        <a:pt x="9082" y="8867"/>
                        <a:pt x="8950" y="9197"/>
                        <a:pt x="8818" y="9510"/>
                      </a:cubicBezTo>
                      <a:cubicBezTo>
                        <a:pt x="8752" y="9642"/>
                        <a:pt x="8703" y="9757"/>
                        <a:pt x="8653" y="9873"/>
                      </a:cubicBezTo>
                      <a:cubicBezTo>
                        <a:pt x="8620" y="9955"/>
                        <a:pt x="8588" y="10037"/>
                        <a:pt x="8538" y="10136"/>
                      </a:cubicBezTo>
                      <a:cubicBezTo>
                        <a:pt x="8489" y="10252"/>
                        <a:pt x="8439" y="10384"/>
                        <a:pt x="8390" y="10499"/>
                      </a:cubicBezTo>
                      <a:cubicBezTo>
                        <a:pt x="8241" y="10829"/>
                        <a:pt x="8110" y="11142"/>
                        <a:pt x="7978" y="11422"/>
                      </a:cubicBezTo>
                      <a:cubicBezTo>
                        <a:pt x="7945" y="11488"/>
                        <a:pt x="7912" y="11554"/>
                        <a:pt x="7879" y="11620"/>
                      </a:cubicBezTo>
                      <a:cubicBezTo>
                        <a:pt x="7763" y="11883"/>
                        <a:pt x="7665" y="12131"/>
                        <a:pt x="7566" y="12328"/>
                      </a:cubicBezTo>
                      <a:cubicBezTo>
                        <a:pt x="7549" y="12378"/>
                        <a:pt x="7516" y="12427"/>
                        <a:pt x="7500" y="12460"/>
                      </a:cubicBezTo>
                      <a:cubicBezTo>
                        <a:pt x="7401" y="12691"/>
                        <a:pt x="7318" y="12856"/>
                        <a:pt x="7286" y="12955"/>
                      </a:cubicBezTo>
                      <a:cubicBezTo>
                        <a:pt x="7269" y="12971"/>
                        <a:pt x="7269" y="12988"/>
                        <a:pt x="7253" y="13004"/>
                      </a:cubicBezTo>
                      <a:cubicBezTo>
                        <a:pt x="7236" y="13037"/>
                        <a:pt x="7236" y="13037"/>
                        <a:pt x="7236" y="13037"/>
                      </a:cubicBezTo>
                      <a:cubicBezTo>
                        <a:pt x="7236" y="13037"/>
                        <a:pt x="6939" y="11751"/>
                        <a:pt x="6709" y="10812"/>
                      </a:cubicBezTo>
                      <a:cubicBezTo>
                        <a:pt x="6593" y="10351"/>
                        <a:pt x="6478" y="9971"/>
                        <a:pt x="6428" y="9889"/>
                      </a:cubicBezTo>
                      <a:cubicBezTo>
                        <a:pt x="6280" y="9609"/>
                        <a:pt x="4533" y="8851"/>
                        <a:pt x="4335" y="8604"/>
                      </a:cubicBezTo>
                      <a:cubicBezTo>
                        <a:pt x="4138" y="8356"/>
                        <a:pt x="4434" y="6395"/>
                        <a:pt x="4286" y="6016"/>
                      </a:cubicBezTo>
                      <a:cubicBezTo>
                        <a:pt x="4138" y="5653"/>
                        <a:pt x="2374" y="4731"/>
                        <a:pt x="1929" y="4269"/>
                      </a:cubicBezTo>
                      <a:cubicBezTo>
                        <a:pt x="1468" y="3791"/>
                        <a:pt x="2094" y="2176"/>
                        <a:pt x="2028" y="1945"/>
                      </a:cubicBezTo>
                      <a:cubicBezTo>
                        <a:pt x="1962" y="1714"/>
                        <a:pt x="1" y="0"/>
                        <a:pt x="1" y="0"/>
                      </a:cubicBezTo>
                      <a:cubicBezTo>
                        <a:pt x="1" y="0"/>
                        <a:pt x="67" y="17"/>
                        <a:pt x="182" y="50"/>
                      </a:cubicBezTo>
                      <a:cubicBezTo>
                        <a:pt x="215" y="66"/>
                        <a:pt x="248" y="66"/>
                        <a:pt x="281" y="83"/>
                      </a:cubicBezTo>
                      <a:cubicBezTo>
                        <a:pt x="363" y="99"/>
                        <a:pt x="446" y="132"/>
                        <a:pt x="545" y="149"/>
                      </a:cubicBezTo>
                      <a:cubicBezTo>
                        <a:pt x="578" y="165"/>
                        <a:pt x="627" y="165"/>
                        <a:pt x="660" y="182"/>
                      </a:cubicBezTo>
                      <a:cubicBezTo>
                        <a:pt x="808" y="231"/>
                        <a:pt x="973" y="264"/>
                        <a:pt x="1155" y="314"/>
                      </a:cubicBezTo>
                      <a:cubicBezTo>
                        <a:pt x="1220" y="330"/>
                        <a:pt x="1286" y="363"/>
                        <a:pt x="1352" y="380"/>
                      </a:cubicBezTo>
                      <a:cubicBezTo>
                        <a:pt x="1402" y="380"/>
                        <a:pt x="1435" y="396"/>
                        <a:pt x="1468" y="412"/>
                      </a:cubicBezTo>
                      <a:cubicBezTo>
                        <a:pt x="1550" y="429"/>
                        <a:pt x="1616" y="445"/>
                        <a:pt x="1698" y="462"/>
                      </a:cubicBezTo>
                      <a:cubicBezTo>
                        <a:pt x="2259" y="627"/>
                        <a:pt x="2934" y="808"/>
                        <a:pt x="3660" y="1022"/>
                      </a:cubicBezTo>
                      <a:cubicBezTo>
                        <a:pt x="3808" y="1055"/>
                        <a:pt x="3956" y="1105"/>
                        <a:pt x="4121" y="1154"/>
                      </a:cubicBezTo>
                      <a:cubicBezTo>
                        <a:pt x="4138" y="1154"/>
                        <a:pt x="4154" y="1154"/>
                        <a:pt x="4187" y="1171"/>
                      </a:cubicBezTo>
                      <a:cubicBezTo>
                        <a:pt x="4484" y="1253"/>
                        <a:pt x="4780" y="1335"/>
                        <a:pt x="5077" y="1418"/>
                      </a:cubicBezTo>
                      <a:cubicBezTo>
                        <a:pt x="5094" y="1418"/>
                        <a:pt x="5094" y="1434"/>
                        <a:pt x="5110" y="1434"/>
                      </a:cubicBezTo>
                      <a:cubicBezTo>
                        <a:pt x="5341" y="1500"/>
                        <a:pt x="5571" y="1566"/>
                        <a:pt x="5802" y="1632"/>
                      </a:cubicBezTo>
                      <a:cubicBezTo>
                        <a:pt x="6049" y="1698"/>
                        <a:pt x="6297" y="1780"/>
                        <a:pt x="6527" y="1846"/>
                      </a:cubicBezTo>
                      <a:cubicBezTo>
                        <a:pt x="6775" y="1912"/>
                        <a:pt x="7022" y="1995"/>
                        <a:pt x="7253" y="2061"/>
                      </a:cubicBezTo>
                      <a:cubicBezTo>
                        <a:pt x="7318" y="2077"/>
                        <a:pt x="7401" y="2094"/>
                        <a:pt x="7467" y="2127"/>
                      </a:cubicBezTo>
                      <a:cubicBezTo>
                        <a:pt x="7500" y="2127"/>
                        <a:pt x="7549" y="2143"/>
                        <a:pt x="7582" y="2159"/>
                      </a:cubicBezTo>
                      <a:cubicBezTo>
                        <a:pt x="7681" y="2192"/>
                        <a:pt x="7780" y="2225"/>
                        <a:pt x="7879" y="2242"/>
                      </a:cubicBezTo>
                      <a:cubicBezTo>
                        <a:pt x="8324" y="2390"/>
                        <a:pt x="8752" y="2522"/>
                        <a:pt x="9115" y="2637"/>
                      </a:cubicBezTo>
                      <a:cubicBezTo>
                        <a:pt x="9181" y="2654"/>
                        <a:pt x="9247" y="2670"/>
                        <a:pt x="9313" y="2703"/>
                      </a:cubicBezTo>
                      <a:cubicBezTo>
                        <a:pt x="9395" y="2720"/>
                        <a:pt x="9478" y="2753"/>
                        <a:pt x="9560" y="2786"/>
                      </a:cubicBezTo>
                      <a:cubicBezTo>
                        <a:pt x="9593" y="2786"/>
                        <a:pt x="9642" y="2802"/>
                        <a:pt x="9675" y="2819"/>
                      </a:cubicBezTo>
                      <a:cubicBezTo>
                        <a:pt x="9758" y="2852"/>
                        <a:pt x="9857" y="2885"/>
                        <a:pt x="9923" y="2901"/>
                      </a:cubicBezTo>
                      <a:cubicBezTo>
                        <a:pt x="10021" y="2934"/>
                        <a:pt x="10104" y="2967"/>
                        <a:pt x="10170" y="3000"/>
                      </a:cubicBezTo>
                      <a:cubicBezTo>
                        <a:pt x="10236" y="3016"/>
                        <a:pt x="10285" y="3033"/>
                        <a:pt x="10335" y="3049"/>
                      </a:cubicBezTo>
                      <a:cubicBezTo>
                        <a:pt x="10367" y="3066"/>
                        <a:pt x="10384" y="3082"/>
                        <a:pt x="10417" y="3082"/>
                      </a:cubicBezTo>
                      <a:cubicBezTo>
                        <a:pt x="10466" y="3099"/>
                        <a:pt x="10499" y="3115"/>
                        <a:pt x="10549" y="3132"/>
                      </a:cubicBezTo>
                      <a:cubicBezTo>
                        <a:pt x="10648" y="3181"/>
                        <a:pt x="10714" y="3214"/>
                        <a:pt x="10763" y="3247"/>
                      </a:cubicBezTo>
                      <a:cubicBezTo>
                        <a:pt x="10862" y="3313"/>
                        <a:pt x="10878" y="3511"/>
                        <a:pt x="10845" y="38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135;p19">
                  <a:extLst>
                    <a:ext uri="{FF2B5EF4-FFF2-40B4-BE49-F238E27FC236}">
                      <a16:creationId xmlns:a16="http://schemas.microsoft.com/office/drawing/2014/main" xmlns="" id="{EDB4D401-6976-4A7D-80C4-FB37D6753CD2}"/>
                    </a:ext>
                  </a:extLst>
                </p:cNvPr>
                <p:cNvSpPr/>
                <p:nvPr/>
              </p:nvSpPr>
              <p:spPr>
                <a:xfrm>
                  <a:off x="951100" y="4360775"/>
                  <a:ext cx="95625" cy="11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5" h="4781" extrusionOk="0">
                      <a:moveTo>
                        <a:pt x="1" y="1"/>
                      </a:moveTo>
                      <a:cubicBezTo>
                        <a:pt x="1665" y="2539"/>
                        <a:pt x="2654" y="4780"/>
                        <a:pt x="2654" y="4780"/>
                      </a:cubicBezTo>
                      <a:cubicBezTo>
                        <a:pt x="3346" y="2967"/>
                        <a:pt x="3824" y="1401"/>
                        <a:pt x="3511" y="1187"/>
                      </a:cubicBezTo>
                      <a:cubicBezTo>
                        <a:pt x="3214" y="989"/>
                        <a:pt x="1764" y="528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136;p19">
                  <a:extLst>
                    <a:ext uri="{FF2B5EF4-FFF2-40B4-BE49-F238E27FC236}">
                      <a16:creationId xmlns:a16="http://schemas.microsoft.com/office/drawing/2014/main" xmlns="" id="{91D34D62-35CD-40C6-9E7B-9B10D123E5B7}"/>
                    </a:ext>
                  </a:extLst>
                </p:cNvPr>
                <p:cNvSpPr/>
                <p:nvPr/>
              </p:nvSpPr>
              <p:spPr>
                <a:xfrm>
                  <a:off x="400225" y="4524350"/>
                  <a:ext cx="477975" cy="2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19" h="11933" fill="none" extrusionOk="0">
                      <a:moveTo>
                        <a:pt x="19118" y="1"/>
                      </a:moveTo>
                      <a:cubicBezTo>
                        <a:pt x="19118" y="1"/>
                        <a:pt x="3560" y="10351"/>
                        <a:pt x="0" y="11933"/>
                      </a:cubicBezTo>
                    </a:path>
                  </a:pathLst>
                </a:custGeom>
                <a:solidFill>
                  <a:schemeClr val="dk1"/>
                </a:solidFill>
                <a:ln w="127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137;p19">
                  <a:extLst>
                    <a:ext uri="{FF2B5EF4-FFF2-40B4-BE49-F238E27FC236}">
                      <a16:creationId xmlns:a16="http://schemas.microsoft.com/office/drawing/2014/main" xmlns="" id="{7C5A4D08-F9C8-4786-AA4E-25D6AF306FE3}"/>
                    </a:ext>
                  </a:extLst>
                </p:cNvPr>
                <p:cNvSpPr/>
                <p:nvPr/>
              </p:nvSpPr>
              <p:spPr>
                <a:xfrm>
                  <a:off x="330175" y="4416000"/>
                  <a:ext cx="487875" cy="2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5" h="11570" fill="none" extrusionOk="0">
                      <a:moveTo>
                        <a:pt x="19514" y="0"/>
                      </a:moveTo>
                      <a:cubicBezTo>
                        <a:pt x="19514" y="0"/>
                        <a:pt x="3610" y="9229"/>
                        <a:pt x="0" y="11570"/>
                      </a:cubicBezTo>
                    </a:path>
                  </a:pathLst>
                </a:custGeom>
                <a:solidFill>
                  <a:schemeClr val="dk1"/>
                </a:solidFill>
                <a:ln w="127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138;p19">
                  <a:extLst>
                    <a:ext uri="{FF2B5EF4-FFF2-40B4-BE49-F238E27FC236}">
                      <a16:creationId xmlns:a16="http://schemas.microsoft.com/office/drawing/2014/main" xmlns="" id="{AE46985D-A974-486F-A752-DF63097B3877}"/>
                    </a:ext>
                  </a:extLst>
                </p:cNvPr>
                <p:cNvSpPr/>
                <p:nvPr/>
              </p:nvSpPr>
              <p:spPr>
                <a:xfrm>
                  <a:off x="191725" y="4598925"/>
                  <a:ext cx="274850" cy="3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4" h="15312" fill="none" extrusionOk="0">
                      <a:moveTo>
                        <a:pt x="10994" y="13400"/>
                      </a:moveTo>
                      <a:cubicBezTo>
                        <a:pt x="10747" y="13565"/>
                        <a:pt x="10466" y="13729"/>
                        <a:pt x="10170" y="13894"/>
                      </a:cubicBezTo>
                      <a:cubicBezTo>
                        <a:pt x="10120" y="13944"/>
                        <a:pt x="10054" y="13977"/>
                        <a:pt x="9988" y="14010"/>
                      </a:cubicBezTo>
                      <a:cubicBezTo>
                        <a:pt x="9873" y="14075"/>
                        <a:pt x="9758" y="14141"/>
                        <a:pt x="9626" y="14224"/>
                      </a:cubicBezTo>
                      <a:cubicBezTo>
                        <a:pt x="9510" y="14290"/>
                        <a:pt x="9395" y="14356"/>
                        <a:pt x="9280" y="14422"/>
                      </a:cubicBezTo>
                      <a:cubicBezTo>
                        <a:pt x="9148" y="14487"/>
                        <a:pt x="9032" y="14553"/>
                        <a:pt x="8901" y="14619"/>
                      </a:cubicBezTo>
                      <a:cubicBezTo>
                        <a:pt x="8884" y="14636"/>
                        <a:pt x="8868" y="14636"/>
                        <a:pt x="8851" y="14652"/>
                      </a:cubicBezTo>
                      <a:cubicBezTo>
                        <a:pt x="8538" y="14834"/>
                        <a:pt x="8208" y="14998"/>
                        <a:pt x="7895" y="15163"/>
                      </a:cubicBezTo>
                      <a:cubicBezTo>
                        <a:pt x="7796" y="15213"/>
                        <a:pt x="7681" y="15262"/>
                        <a:pt x="7582" y="15312"/>
                      </a:cubicBezTo>
                      <a:cubicBezTo>
                        <a:pt x="6313" y="13185"/>
                        <a:pt x="5242" y="11323"/>
                        <a:pt x="4319" y="9724"/>
                      </a:cubicBezTo>
                      <a:cubicBezTo>
                        <a:pt x="1187" y="4203"/>
                        <a:pt x="1" y="1649"/>
                        <a:pt x="1" y="1649"/>
                      </a:cubicBezTo>
                      <a:cubicBezTo>
                        <a:pt x="1" y="1649"/>
                        <a:pt x="1" y="1632"/>
                        <a:pt x="1" y="1599"/>
                      </a:cubicBezTo>
                      <a:cubicBezTo>
                        <a:pt x="166" y="1484"/>
                        <a:pt x="347" y="1385"/>
                        <a:pt x="512" y="1286"/>
                      </a:cubicBezTo>
                      <a:cubicBezTo>
                        <a:pt x="660" y="1204"/>
                        <a:pt x="825" y="1105"/>
                        <a:pt x="973" y="1022"/>
                      </a:cubicBezTo>
                      <a:cubicBezTo>
                        <a:pt x="1204" y="907"/>
                        <a:pt x="1435" y="775"/>
                        <a:pt x="1665" y="660"/>
                      </a:cubicBezTo>
                      <a:cubicBezTo>
                        <a:pt x="1731" y="627"/>
                        <a:pt x="1797" y="594"/>
                        <a:pt x="1863" y="561"/>
                      </a:cubicBezTo>
                      <a:cubicBezTo>
                        <a:pt x="1979" y="512"/>
                        <a:pt x="2077" y="462"/>
                        <a:pt x="2176" y="413"/>
                      </a:cubicBezTo>
                      <a:cubicBezTo>
                        <a:pt x="2489" y="248"/>
                        <a:pt x="2770" y="116"/>
                        <a:pt x="3000" y="1"/>
                      </a:cubicBezTo>
                      <a:cubicBezTo>
                        <a:pt x="3808" y="1369"/>
                        <a:pt x="4681" y="2819"/>
                        <a:pt x="5538" y="4253"/>
                      </a:cubicBezTo>
                      <a:cubicBezTo>
                        <a:pt x="6527" y="5917"/>
                        <a:pt x="7500" y="7532"/>
                        <a:pt x="8340" y="8950"/>
                      </a:cubicBezTo>
                      <a:cubicBezTo>
                        <a:pt x="8357" y="8966"/>
                        <a:pt x="8373" y="8999"/>
                        <a:pt x="8390" y="9032"/>
                      </a:cubicBezTo>
                      <a:cubicBezTo>
                        <a:pt x="9906" y="11587"/>
                        <a:pt x="10994" y="13400"/>
                        <a:pt x="10994" y="134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139;p19">
                  <a:extLst>
                    <a:ext uri="{FF2B5EF4-FFF2-40B4-BE49-F238E27FC236}">
                      <a16:creationId xmlns:a16="http://schemas.microsoft.com/office/drawing/2014/main" xmlns="" id="{104C29B5-1338-4CF0-A873-EB8990330352}"/>
                    </a:ext>
                  </a:extLst>
                </p:cNvPr>
                <p:cNvSpPr/>
                <p:nvPr/>
              </p:nvSpPr>
              <p:spPr>
                <a:xfrm>
                  <a:off x="131175" y="4309275"/>
                  <a:ext cx="910600" cy="69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24" h="27854" fill="none" extrusionOk="0">
                      <a:moveTo>
                        <a:pt x="36390" y="3808"/>
                      </a:moveTo>
                      <a:cubicBezTo>
                        <a:pt x="36374" y="3857"/>
                        <a:pt x="36374" y="3890"/>
                        <a:pt x="36357" y="3939"/>
                      </a:cubicBezTo>
                      <a:cubicBezTo>
                        <a:pt x="36357" y="3989"/>
                        <a:pt x="36357" y="4022"/>
                        <a:pt x="36341" y="4071"/>
                      </a:cubicBezTo>
                      <a:cubicBezTo>
                        <a:pt x="36325" y="4121"/>
                        <a:pt x="36325" y="4154"/>
                        <a:pt x="36308" y="4203"/>
                      </a:cubicBezTo>
                      <a:cubicBezTo>
                        <a:pt x="36226" y="4582"/>
                        <a:pt x="36077" y="5077"/>
                        <a:pt x="35896" y="5620"/>
                      </a:cubicBezTo>
                      <a:cubicBezTo>
                        <a:pt x="35830" y="5785"/>
                        <a:pt x="35764" y="5967"/>
                        <a:pt x="35698" y="6148"/>
                      </a:cubicBezTo>
                      <a:cubicBezTo>
                        <a:pt x="35632" y="6362"/>
                        <a:pt x="35533" y="6593"/>
                        <a:pt x="35451" y="6824"/>
                      </a:cubicBezTo>
                      <a:lnTo>
                        <a:pt x="35451" y="6840"/>
                      </a:lnTo>
                      <a:cubicBezTo>
                        <a:pt x="35286" y="7252"/>
                        <a:pt x="35105" y="7697"/>
                        <a:pt x="34924" y="8142"/>
                      </a:cubicBezTo>
                      <a:cubicBezTo>
                        <a:pt x="34907" y="8208"/>
                        <a:pt x="34874" y="8274"/>
                        <a:pt x="34841" y="8340"/>
                      </a:cubicBezTo>
                      <a:cubicBezTo>
                        <a:pt x="34825" y="8406"/>
                        <a:pt x="34792" y="8488"/>
                        <a:pt x="34759" y="8554"/>
                      </a:cubicBezTo>
                      <a:cubicBezTo>
                        <a:pt x="34627" y="8867"/>
                        <a:pt x="34495" y="9197"/>
                        <a:pt x="34363" y="9510"/>
                      </a:cubicBezTo>
                      <a:cubicBezTo>
                        <a:pt x="34297" y="9642"/>
                        <a:pt x="34248" y="9757"/>
                        <a:pt x="34198" y="9873"/>
                      </a:cubicBezTo>
                      <a:cubicBezTo>
                        <a:pt x="34165" y="9955"/>
                        <a:pt x="34133" y="10037"/>
                        <a:pt x="34083" y="10136"/>
                      </a:cubicBezTo>
                      <a:cubicBezTo>
                        <a:pt x="34034" y="10252"/>
                        <a:pt x="33984" y="10384"/>
                        <a:pt x="33935" y="10499"/>
                      </a:cubicBezTo>
                      <a:cubicBezTo>
                        <a:pt x="33786" y="10829"/>
                        <a:pt x="33655" y="11142"/>
                        <a:pt x="33523" y="11422"/>
                      </a:cubicBezTo>
                      <a:cubicBezTo>
                        <a:pt x="33490" y="11488"/>
                        <a:pt x="33457" y="11554"/>
                        <a:pt x="33424" y="11620"/>
                      </a:cubicBezTo>
                      <a:cubicBezTo>
                        <a:pt x="33308" y="11883"/>
                        <a:pt x="33210" y="12131"/>
                        <a:pt x="33111" y="12328"/>
                      </a:cubicBezTo>
                      <a:cubicBezTo>
                        <a:pt x="33094" y="12378"/>
                        <a:pt x="33061" y="12427"/>
                        <a:pt x="33045" y="12460"/>
                      </a:cubicBezTo>
                      <a:cubicBezTo>
                        <a:pt x="32946" y="12691"/>
                        <a:pt x="32863" y="12856"/>
                        <a:pt x="32831" y="12955"/>
                      </a:cubicBezTo>
                      <a:cubicBezTo>
                        <a:pt x="32814" y="12971"/>
                        <a:pt x="32798" y="12988"/>
                        <a:pt x="32798" y="13004"/>
                      </a:cubicBezTo>
                      <a:cubicBezTo>
                        <a:pt x="32781" y="13037"/>
                        <a:pt x="32781" y="13037"/>
                        <a:pt x="32781" y="13037"/>
                      </a:cubicBezTo>
                      <a:cubicBezTo>
                        <a:pt x="32534" y="13268"/>
                        <a:pt x="15212" y="23914"/>
                        <a:pt x="14685" y="24211"/>
                      </a:cubicBezTo>
                      <a:cubicBezTo>
                        <a:pt x="14553" y="24277"/>
                        <a:pt x="14075" y="24590"/>
                        <a:pt x="13416" y="24986"/>
                      </a:cubicBezTo>
                      <a:cubicBezTo>
                        <a:pt x="13169" y="25151"/>
                        <a:pt x="12888" y="25315"/>
                        <a:pt x="12592" y="25480"/>
                      </a:cubicBezTo>
                      <a:cubicBezTo>
                        <a:pt x="12542" y="25513"/>
                        <a:pt x="12476" y="25563"/>
                        <a:pt x="12410" y="25596"/>
                      </a:cubicBezTo>
                      <a:cubicBezTo>
                        <a:pt x="12295" y="25661"/>
                        <a:pt x="12180" y="25727"/>
                        <a:pt x="12048" y="25810"/>
                      </a:cubicBezTo>
                      <a:cubicBezTo>
                        <a:pt x="11932" y="25876"/>
                        <a:pt x="11817" y="25942"/>
                        <a:pt x="11702" y="26008"/>
                      </a:cubicBezTo>
                      <a:cubicBezTo>
                        <a:pt x="11570" y="26073"/>
                        <a:pt x="11454" y="26139"/>
                        <a:pt x="11323" y="26205"/>
                      </a:cubicBezTo>
                      <a:cubicBezTo>
                        <a:pt x="11306" y="26222"/>
                        <a:pt x="11290" y="26222"/>
                        <a:pt x="11273" y="26238"/>
                      </a:cubicBezTo>
                      <a:cubicBezTo>
                        <a:pt x="11042" y="26370"/>
                        <a:pt x="10795" y="26502"/>
                        <a:pt x="10548" y="26617"/>
                      </a:cubicBezTo>
                      <a:cubicBezTo>
                        <a:pt x="10466" y="26667"/>
                        <a:pt x="10400" y="26700"/>
                        <a:pt x="10317" y="26749"/>
                      </a:cubicBezTo>
                      <a:cubicBezTo>
                        <a:pt x="10218" y="26799"/>
                        <a:pt x="10103" y="26848"/>
                        <a:pt x="10004" y="26898"/>
                      </a:cubicBezTo>
                      <a:cubicBezTo>
                        <a:pt x="8817" y="27474"/>
                        <a:pt x="7730" y="27853"/>
                        <a:pt x="7169" y="27705"/>
                      </a:cubicBezTo>
                      <a:cubicBezTo>
                        <a:pt x="6279" y="27474"/>
                        <a:pt x="3939" y="24129"/>
                        <a:pt x="2225" y="20931"/>
                      </a:cubicBezTo>
                      <a:cubicBezTo>
                        <a:pt x="940" y="18558"/>
                        <a:pt x="0" y="16267"/>
                        <a:pt x="264" y="15443"/>
                      </a:cubicBezTo>
                      <a:cubicBezTo>
                        <a:pt x="527" y="14586"/>
                        <a:pt x="1417" y="13828"/>
                        <a:pt x="2423" y="13185"/>
                      </a:cubicBezTo>
                      <a:cubicBezTo>
                        <a:pt x="2588" y="13070"/>
                        <a:pt x="2769" y="12971"/>
                        <a:pt x="2934" y="12872"/>
                      </a:cubicBezTo>
                      <a:cubicBezTo>
                        <a:pt x="3082" y="12790"/>
                        <a:pt x="3247" y="12691"/>
                        <a:pt x="3395" y="12608"/>
                      </a:cubicBezTo>
                      <a:cubicBezTo>
                        <a:pt x="3626" y="12493"/>
                        <a:pt x="3857" y="12361"/>
                        <a:pt x="4087" y="12246"/>
                      </a:cubicBezTo>
                      <a:cubicBezTo>
                        <a:pt x="4153" y="12213"/>
                        <a:pt x="4219" y="12180"/>
                        <a:pt x="4285" y="12147"/>
                      </a:cubicBezTo>
                      <a:cubicBezTo>
                        <a:pt x="4401" y="12098"/>
                        <a:pt x="4499" y="12048"/>
                        <a:pt x="4598" y="11999"/>
                      </a:cubicBezTo>
                      <a:cubicBezTo>
                        <a:pt x="4911" y="11834"/>
                        <a:pt x="5192" y="11702"/>
                        <a:pt x="5422" y="11587"/>
                      </a:cubicBezTo>
                      <a:cubicBezTo>
                        <a:pt x="5587" y="11488"/>
                        <a:pt x="5736" y="11405"/>
                        <a:pt x="5851" y="11339"/>
                      </a:cubicBezTo>
                      <a:cubicBezTo>
                        <a:pt x="6774" y="10763"/>
                        <a:pt x="19201" y="2885"/>
                        <a:pt x="25546" y="0"/>
                      </a:cubicBezTo>
                      <a:cubicBezTo>
                        <a:pt x="25546" y="0"/>
                        <a:pt x="25612" y="17"/>
                        <a:pt x="25727" y="50"/>
                      </a:cubicBezTo>
                      <a:cubicBezTo>
                        <a:pt x="25760" y="66"/>
                        <a:pt x="25793" y="66"/>
                        <a:pt x="25826" y="83"/>
                      </a:cubicBezTo>
                      <a:cubicBezTo>
                        <a:pt x="25908" y="99"/>
                        <a:pt x="25991" y="132"/>
                        <a:pt x="26090" y="149"/>
                      </a:cubicBezTo>
                      <a:cubicBezTo>
                        <a:pt x="26123" y="165"/>
                        <a:pt x="26172" y="165"/>
                        <a:pt x="26205" y="182"/>
                      </a:cubicBezTo>
                      <a:cubicBezTo>
                        <a:pt x="26353" y="231"/>
                        <a:pt x="26518" y="264"/>
                        <a:pt x="26700" y="314"/>
                      </a:cubicBezTo>
                      <a:cubicBezTo>
                        <a:pt x="26765" y="330"/>
                        <a:pt x="26831" y="363"/>
                        <a:pt x="26897" y="380"/>
                      </a:cubicBezTo>
                      <a:cubicBezTo>
                        <a:pt x="26947" y="380"/>
                        <a:pt x="26980" y="396"/>
                        <a:pt x="27013" y="412"/>
                      </a:cubicBezTo>
                      <a:cubicBezTo>
                        <a:pt x="27095" y="429"/>
                        <a:pt x="27161" y="445"/>
                        <a:pt x="27243" y="462"/>
                      </a:cubicBezTo>
                      <a:cubicBezTo>
                        <a:pt x="27804" y="627"/>
                        <a:pt x="28479" y="808"/>
                        <a:pt x="29205" y="1022"/>
                      </a:cubicBezTo>
                      <a:cubicBezTo>
                        <a:pt x="29353" y="1055"/>
                        <a:pt x="29501" y="1105"/>
                        <a:pt x="29666" y="1154"/>
                      </a:cubicBezTo>
                      <a:cubicBezTo>
                        <a:pt x="29683" y="1154"/>
                        <a:pt x="29699" y="1154"/>
                        <a:pt x="29732" y="1171"/>
                      </a:cubicBezTo>
                      <a:cubicBezTo>
                        <a:pt x="30029" y="1253"/>
                        <a:pt x="30325" y="1335"/>
                        <a:pt x="30622" y="1418"/>
                      </a:cubicBezTo>
                      <a:cubicBezTo>
                        <a:pt x="30639" y="1418"/>
                        <a:pt x="30639" y="1434"/>
                        <a:pt x="30655" y="1434"/>
                      </a:cubicBezTo>
                      <a:cubicBezTo>
                        <a:pt x="30886" y="1500"/>
                        <a:pt x="31116" y="1566"/>
                        <a:pt x="31347" y="1632"/>
                      </a:cubicBezTo>
                      <a:cubicBezTo>
                        <a:pt x="31594" y="1698"/>
                        <a:pt x="31842" y="1780"/>
                        <a:pt x="32072" y="1846"/>
                      </a:cubicBezTo>
                      <a:cubicBezTo>
                        <a:pt x="32320" y="1912"/>
                        <a:pt x="32567" y="1995"/>
                        <a:pt x="32798" y="2061"/>
                      </a:cubicBezTo>
                      <a:lnTo>
                        <a:pt x="32798" y="2061"/>
                      </a:lnTo>
                      <a:cubicBezTo>
                        <a:pt x="32880" y="2077"/>
                        <a:pt x="32946" y="2094"/>
                        <a:pt x="33012" y="2127"/>
                      </a:cubicBezTo>
                      <a:cubicBezTo>
                        <a:pt x="33045" y="2127"/>
                        <a:pt x="33094" y="2143"/>
                        <a:pt x="33127" y="2159"/>
                      </a:cubicBezTo>
                      <a:cubicBezTo>
                        <a:pt x="33226" y="2192"/>
                        <a:pt x="33325" y="2225"/>
                        <a:pt x="33424" y="2242"/>
                      </a:cubicBezTo>
                      <a:cubicBezTo>
                        <a:pt x="33869" y="2390"/>
                        <a:pt x="34297" y="2522"/>
                        <a:pt x="34660" y="2637"/>
                      </a:cubicBezTo>
                      <a:cubicBezTo>
                        <a:pt x="34726" y="2654"/>
                        <a:pt x="34792" y="2670"/>
                        <a:pt x="34858" y="2703"/>
                      </a:cubicBezTo>
                      <a:cubicBezTo>
                        <a:pt x="34940" y="2720"/>
                        <a:pt x="35023" y="2753"/>
                        <a:pt x="35105" y="2786"/>
                      </a:cubicBezTo>
                      <a:cubicBezTo>
                        <a:pt x="35138" y="2786"/>
                        <a:pt x="35187" y="2802"/>
                        <a:pt x="35220" y="2819"/>
                      </a:cubicBezTo>
                      <a:cubicBezTo>
                        <a:pt x="35303" y="2852"/>
                        <a:pt x="35402" y="2885"/>
                        <a:pt x="35468" y="2901"/>
                      </a:cubicBezTo>
                      <a:cubicBezTo>
                        <a:pt x="35566" y="2934"/>
                        <a:pt x="35649" y="2967"/>
                        <a:pt x="35715" y="3000"/>
                      </a:cubicBezTo>
                      <a:cubicBezTo>
                        <a:pt x="35781" y="3016"/>
                        <a:pt x="35830" y="3033"/>
                        <a:pt x="35880" y="3049"/>
                      </a:cubicBezTo>
                      <a:cubicBezTo>
                        <a:pt x="35912" y="3066"/>
                        <a:pt x="35929" y="3082"/>
                        <a:pt x="35962" y="3082"/>
                      </a:cubicBezTo>
                      <a:cubicBezTo>
                        <a:pt x="36011" y="3099"/>
                        <a:pt x="36044" y="3115"/>
                        <a:pt x="36094" y="3132"/>
                      </a:cubicBezTo>
                      <a:cubicBezTo>
                        <a:pt x="36193" y="3181"/>
                        <a:pt x="36259" y="3214"/>
                        <a:pt x="36308" y="3247"/>
                      </a:cubicBezTo>
                      <a:cubicBezTo>
                        <a:pt x="36407" y="3313"/>
                        <a:pt x="36423" y="3511"/>
                        <a:pt x="36390" y="38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3" name="Google Shape;1140;p19">
                <a:extLst>
                  <a:ext uri="{FF2B5EF4-FFF2-40B4-BE49-F238E27FC236}">
                    <a16:creationId xmlns:a16="http://schemas.microsoft.com/office/drawing/2014/main" xmlns="" id="{B52C9701-9A60-40A8-AC05-1084264211F5}"/>
                  </a:ext>
                </a:extLst>
              </p:cNvPr>
              <p:cNvGrpSpPr/>
              <p:nvPr/>
            </p:nvGrpSpPr>
            <p:grpSpPr>
              <a:xfrm rot="2700000">
                <a:off x="103859" y="572211"/>
                <a:ext cx="485716" cy="485702"/>
                <a:chOff x="264173" y="3874799"/>
                <a:chExt cx="881100" cy="881075"/>
              </a:xfrm>
            </p:grpSpPr>
            <p:sp>
              <p:nvSpPr>
                <p:cNvPr id="169" name="Google Shape;1141;p19">
                  <a:extLst>
                    <a:ext uri="{FF2B5EF4-FFF2-40B4-BE49-F238E27FC236}">
                      <a16:creationId xmlns:a16="http://schemas.microsoft.com/office/drawing/2014/main" xmlns="" id="{597447D5-71EE-4D68-8A8A-14E1183280E6}"/>
                    </a:ext>
                  </a:extLst>
                </p:cNvPr>
                <p:cNvSpPr/>
                <p:nvPr/>
              </p:nvSpPr>
              <p:spPr>
                <a:xfrm>
                  <a:off x="271598" y="3882224"/>
                  <a:ext cx="866825" cy="86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3" h="34649" extrusionOk="0">
                      <a:moveTo>
                        <a:pt x="11915" y="0"/>
                      </a:moveTo>
                      <a:lnTo>
                        <a:pt x="11733" y="11276"/>
                      </a:lnTo>
                      <a:lnTo>
                        <a:pt x="1" y="11093"/>
                      </a:lnTo>
                      <a:lnTo>
                        <a:pt x="754" y="22803"/>
                      </a:lnTo>
                      <a:lnTo>
                        <a:pt x="11527" y="23054"/>
                      </a:lnTo>
                      <a:lnTo>
                        <a:pt x="11345" y="34649"/>
                      </a:lnTo>
                      <a:lnTo>
                        <a:pt x="23328" y="33827"/>
                      </a:lnTo>
                      <a:lnTo>
                        <a:pt x="23191" y="23305"/>
                      </a:lnTo>
                      <a:lnTo>
                        <a:pt x="23191" y="23305"/>
                      </a:lnTo>
                      <a:lnTo>
                        <a:pt x="33850" y="23556"/>
                      </a:lnTo>
                      <a:lnTo>
                        <a:pt x="34672" y="11595"/>
                      </a:lnTo>
                      <a:lnTo>
                        <a:pt x="23008" y="11390"/>
                      </a:lnTo>
                      <a:lnTo>
                        <a:pt x="22871" y="685"/>
                      </a:lnTo>
                      <a:lnTo>
                        <a:pt x="11915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142;p19">
                  <a:extLst>
                    <a:ext uri="{FF2B5EF4-FFF2-40B4-BE49-F238E27FC236}">
                      <a16:creationId xmlns:a16="http://schemas.microsoft.com/office/drawing/2014/main" xmlns="" id="{B41355E0-6ACC-4486-AF2F-54E6A1994C19}"/>
                    </a:ext>
                  </a:extLst>
                </p:cNvPr>
                <p:cNvSpPr/>
                <p:nvPr/>
              </p:nvSpPr>
              <p:spPr>
                <a:xfrm>
                  <a:off x="285298" y="4335299"/>
                  <a:ext cx="841700" cy="41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8" h="16526" extrusionOk="0">
                      <a:moveTo>
                        <a:pt x="33668" y="0"/>
                      </a:moveTo>
                      <a:lnTo>
                        <a:pt x="33668" y="0"/>
                      </a:lnTo>
                      <a:cubicBezTo>
                        <a:pt x="32846" y="3584"/>
                        <a:pt x="31910" y="3401"/>
                        <a:pt x="30472" y="3744"/>
                      </a:cubicBezTo>
                      <a:cubicBezTo>
                        <a:pt x="29938" y="3866"/>
                        <a:pt x="29293" y="3907"/>
                        <a:pt x="28605" y="3907"/>
                      </a:cubicBezTo>
                      <a:cubicBezTo>
                        <a:pt x="27125" y="3907"/>
                        <a:pt x="25444" y="3714"/>
                        <a:pt x="24233" y="3714"/>
                      </a:cubicBezTo>
                      <a:cubicBezTo>
                        <a:pt x="24109" y="3714"/>
                        <a:pt x="23989" y="3716"/>
                        <a:pt x="23876" y="3721"/>
                      </a:cubicBezTo>
                      <a:cubicBezTo>
                        <a:pt x="20977" y="3812"/>
                        <a:pt x="21319" y="4566"/>
                        <a:pt x="21205" y="7145"/>
                      </a:cubicBezTo>
                      <a:cubicBezTo>
                        <a:pt x="21159" y="8606"/>
                        <a:pt x="21388" y="11847"/>
                        <a:pt x="21342" y="13308"/>
                      </a:cubicBezTo>
                      <a:cubicBezTo>
                        <a:pt x="21299" y="14504"/>
                        <a:pt x="17939" y="15328"/>
                        <a:pt x="15364" y="15328"/>
                      </a:cubicBezTo>
                      <a:cubicBezTo>
                        <a:pt x="13814" y="15328"/>
                        <a:pt x="12549" y="15029"/>
                        <a:pt x="12463" y="14335"/>
                      </a:cubicBezTo>
                      <a:cubicBezTo>
                        <a:pt x="12052" y="10865"/>
                        <a:pt x="12189" y="7122"/>
                        <a:pt x="12212" y="5730"/>
                      </a:cubicBezTo>
                      <a:cubicBezTo>
                        <a:pt x="12256" y="3846"/>
                        <a:pt x="11333" y="3560"/>
                        <a:pt x="9585" y="3560"/>
                      </a:cubicBezTo>
                      <a:cubicBezTo>
                        <a:pt x="9511" y="3560"/>
                        <a:pt x="9436" y="3560"/>
                        <a:pt x="9359" y="3561"/>
                      </a:cubicBezTo>
                      <a:cubicBezTo>
                        <a:pt x="8333" y="3576"/>
                        <a:pt x="5989" y="3638"/>
                        <a:pt x="4196" y="3638"/>
                      </a:cubicBezTo>
                      <a:cubicBezTo>
                        <a:pt x="3196" y="3638"/>
                        <a:pt x="2367" y="3618"/>
                        <a:pt x="2032" y="3561"/>
                      </a:cubicBezTo>
                      <a:cubicBezTo>
                        <a:pt x="1119" y="3401"/>
                        <a:pt x="480" y="3196"/>
                        <a:pt x="0" y="1530"/>
                      </a:cubicBezTo>
                      <a:lnTo>
                        <a:pt x="0" y="1530"/>
                      </a:lnTo>
                      <a:lnTo>
                        <a:pt x="206" y="4680"/>
                      </a:lnTo>
                      <a:lnTo>
                        <a:pt x="10979" y="4931"/>
                      </a:lnTo>
                      <a:lnTo>
                        <a:pt x="10797" y="16526"/>
                      </a:lnTo>
                      <a:lnTo>
                        <a:pt x="22780" y="15704"/>
                      </a:lnTo>
                      <a:lnTo>
                        <a:pt x="22643" y="5182"/>
                      </a:lnTo>
                      <a:lnTo>
                        <a:pt x="22643" y="5182"/>
                      </a:lnTo>
                      <a:lnTo>
                        <a:pt x="33302" y="5433"/>
                      </a:lnTo>
                      <a:lnTo>
                        <a:pt x="33668" y="0"/>
                      </a:lnTo>
                      <a:close/>
                    </a:path>
                  </a:pathLst>
                </a:custGeom>
                <a:solidFill>
                  <a:srgbClr val="505F9E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143;p19">
                  <a:extLst>
                    <a:ext uri="{FF2B5EF4-FFF2-40B4-BE49-F238E27FC236}">
                      <a16:creationId xmlns:a16="http://schemas.microsoft.com/office/drawing/2014/main" xmlns="" id="{C0DE0D45-0E97-4541-A756-C8B9F967CADE}"/>
                    </a:ext>
                  </a:extLst>
                </p:cNvPr>
                <p:cNvSpPr/>
                <p:nvPr/>
              </p:nvSpPr>
              <p:spPr>
                <a:xfrm>
                  <a:off x="719548" y="4087899"/>
                  <a:ext cx="224850" cy="17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4" h="7195" extrusionOk="0">
                      <a:moveTo>
                        <a:pt x="1082" y="0"/>
                      </a:moveTo>
                      <a:cubicBezTo>
                        <a:pt x="958" y="0"/>
                        <a:pt x="842" y="72"/>
                        <a:pt x="799" y="241"/>
                      </a:cubicBezTo>
                      <a:cubicBezTo>
                        <a:pt x="343" y="2182"/>
                        <a:pt x="0" y="3825"/>
                        <a:pt x="229" y="5834"/>
                      </a:cubicBezTo>
                      <a:cubicBezTo>
                        <a:pt x="274" y="6336"/>
                        <a:pt x="548" y="6884"/>
                        <a:pt x="1096" y="6975"/>
                      </a:cubicBezTo>
                      <a:cubicBezTo>
                        <a:pt x="1894" y="7127"/>
                        <a:pt x="2683" y="7194"/>
                        <a:pt x="3467" y="7194"/>
                      </a:cubicBezTo>
                      <a:cubicBezTo>
                        <a:pt x="5150" y="7194"/>
                        <a:pt x="6810" y="6886"/>
                        <a:pt x="8491" y="6450"/>
                      </a:cubicBezTo>
                      <a:cubicBezTo>
                        <a:pt x="8994" y="6313"/>
                        <a:pt x="8994" y="5560"/>
                        <a:pt x="8491" y="5423"/>
                      </a:cubicBezTo>
                      <a:cubicBezTo>
                        <a:pt x="6506" y="4943"/>
                        <a:pt x="4451" y="5126"/>
                        <a:pt x="2443" y="4829"/>
                      </a:cubicBezTo>
                      <a:cubicBezTo>
                        <a:pt x="2214" y="3231"/>
                        <a:pt x="2100" y="1793"/>
                        <a:pt x="1438" y="241"/>
                      </a:cubicBezTo>
                      <a:cubicBezTo>
                        <a:pt x="1377" y="95"/>
                        <a:pt x="1225" y="0"/>
                        <a:pt x="1082" y="0"/>
                      </a:cubicBezTo>
                      <a:close/>
                    </a:path>
                  </a:pathLst>
                </a:custGeom>
                <a:solidFill>
                  <a:srgbClr val="F8F8F8">
                    <a:alpha val="343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144;p19">
                  <a:extLst>
                    <a:ext uri="{FF2B5EF4-FFF2-40B4-BE49-F238E27FC236}">
                      <a16:creationId xmlns:a16="http://schemas.microsoft.com/office/drawing/2014/main" xmlns="" id="{1C16369F-6334-4DC5-82D7-0B0C3EAF31CC}"/>
                    </a:ext>
                  </a:extLst>
                </p:cNvPr>
                <p:cNvSpPr/>
                <p:nvPr/>
              </p:nvSpPr>
              <p:spPr>
                <a:xfrm>
                  <a:off x="264173" y="3874799"/>
                  <a:ext cx="881100" cy="8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44" h="35243" extrusionOk="0">
                      <a:moveTo>
                        <a:pt x="12486" y="594"/>
                      </a:moveTo>
                      <a:lnTo>
                        <a:pt x="22895" y="1256"/>
                      </a:lnTo>
                      <a:lnTo>
                        <a:pt x="23009" y="11710"/>
                      </a:lnTo>
                      <a:cubicBezTo>
                        <a:pt x="23009" y="11847"/>
                        <a:pt x="23146" y="11984"/>
                        <a:pt x="23305" y="11984"/>
                      </a:cubicBezTo>
                      <a:lnTo>
                        <a:pt x="34650" y="12166"/>
                      </a:lnTo>
                      <a:lnTo>
                        <a:pt x="33874" y="23579"/>
                      </a:lnTo>
                      <a:lnTo>
                        <a:pt x="23488" y="23328"/>
                      </a:lnTo>
                      <a:cubicBezTo>
                        <a:pt x="23420" y="23328"/>
                        <a:pt x="23351" y="23351"/>
                        <a:pt x="23283" y="23396"/>
                      </a:cubicBezTo>
                      <a:cubicBezTo>
                        <a:pt x="23237" y="23465"/>
                        <a:pt x="23214" y="23533"/>
                        <a:pt x="23214" y="23602"/>
                      </a:cubicBezTo>
                      <a:lnTo>
                        <a:pt x="23328" y="33873"/>
                      </a:lnTo>
                      <a:lnTo>
                        <a:pt x="11938" y="34649"/>
                      </a:lnTo>
                      <a:lnTo>
                        <a:pt x="11938" y="34649"/>
                      </a:lnTo>
                      <a:lnTo>
                        <a:pt x="12121" y="23351"/>
                      </a:lnTo>
                      <a:cubicBezTo>
                        <a:pt x="12121" y="23214"/>
                        <a:pt x="11984" y="23077"/>
                        <a:pt x="11847" y="23077"/>
                      </a:cubicBezTo>
                      <a:lnTo>
                        <a:pt x="1325" y="22826"/>
                      </a:lnTo>
                      <a:lnTo>
                        <a:pt x="594" y="11664"/>
                      </a:lnTo>
                      <a:lnTo>
                        <a:pt x="12007" y="11847"/>
                      </a:lnTo>
                      <a:cubicBezTo>
                        <a:pt x="12167" y="11847"/>
                        <a:pt x="12304" y="11733"/>
                        <a:pt x="12304" y="11573"/>
                      </a:cubicBezTo>
                      <a:lnTo>
                        <a:pt x="12486" y="594"/>
                      </a:lnTo>
                      <a:close/>
                      <a:moveTo>
                        <a:pt x="12235" y="0"/>
                      </a:moveTo>
                      <a:cubicBezTo>
                        <a:pt x="12144" y="0"/>
                        <a:pt x="12075" y="23"/>
                        <a:pt x="12007" y="69"/>
                      </a:cubicBezTo>
                      <a:cubicBezTo>
                        <a:pt x="11961" y="137"/>
                        <a:pt x="11916" y="206"/>
                        <a:pt x="11916" y="274"/>
                      </a:cubicBezTo>
                      <a:lnTo>
                        <a:pt x="11733" y="11276"/>
                      </a:lnTo>
                      <a:lnTo>
                        <a:pt x="298" y="11094"/>
                      </a:lnTo>
                      <a:cubicBezTo>
                        <a:pt x="229" y="11094"/>
                        <a:pt x="138" y="11116"/>
                        <a:pt x="92" y="11185"/>
                      </a:cubicBezTo>
                      <a:cubicBezTo>
                        <a:pt x="24" y="11230"/>
                        <a:pt x="1" y="11322"/>
                        <a:pt x="1" y="11390"/>
                      </a:cubicBezTo>
                      <a:lnTo>
                        <a:pt x="777" y="23122"/>
                      </a:lnTo>
                      <a:cubicBezTo>
                        <a:pt x="777" y="23259"/>
                        <a:pt x="891" y="23396"/>
                        <a:pt x="1051" y="23396"/>
                      </a:cubicBezTo>
                      <a:lnTo>
                        <a:pt x="11550" y="23625"/>
                      </a:lnTo>
                      <a:lnTo>
                        <a:pt x="11345" y="34946"/>
                      </a:lnTo>
                      <a:cubicBezTo>
                        <a:pt x="11345" y="35037"/>
                        <a:pt x="11391" y="35106"/>
                        <a:pt x="11436" y="35151"/>
                      </a:cubicBezTo>
                      <a:cubicBezTo>
                        <a:pt x="11505" y="35220"/>
                        <a:pt x="11573" y="35243"/>
                        <a:pt x="11642" y="35243"/>
                      </a:cubicBezTo>
                      <a:lnTo>
                        <a:pt x="11665" y="35243"/>
                      </a:lnTo>
                      <a:lnTo>
                        <a:pt x="23625" y="34421"/>
                      </a:lnTo>
                      <a:cubicBezTo>
                        <a:pt x="23785" y="34398"/>
                        <a:pt x="23899" y="34284"/>
                        <a:pt x="23899" y="34124"/>
                      </a:cubicBezTo>
                      <a:lnTo>
                        <a:pt x="23785" y="23899"/>
                      </a:lnTo>
                      <a:lnTo>
                        <a:pt x="34125" y="24150"/>
                      </a:lnTo>
                      <a:cubicBezTo>
                        <a:pt x="34284" y="24150"/>
                        <a:pt x="34421" y="24035"/>
                        <a:pt x="34421" y="23876"/>
                      </a:cubicBezTo>
                      <a:lnTo>
                        <a:pt x="35243" y="11915"/>
                      </a:lnTo>
                      <a:cubicBezTo>
                        <a:pt x="35243" y="11824"/>
                        <a:pt x="35220" y="11755"/>
                        <a:pt x="35175" y="11687"/>
                      </a:cubicBezTo>
                      <a:cubicBezTo>
                        <a:pt x="35106" y="11641"/>
                        <a:pt x="35038" y="11596"/>
                        <a:pt x="34969" y="11596"/>
                      </a:cubicBezTo>
                      <a:lnTo>
                        <a:pt x="23579" y="11413"/>
                      </a:lnTo>
                      <a:lnTo>
                        <a:pt x="23465" y="982"/>
                      </a:lnTo>
                      <a:cubicBezTo>
                        <a:pt x="23465" y="822"/>
                        <a:pt x="23351" y="708"/>
                        <a:pt x="23191" y="708"/>
                      </a:cubicBezTo>
                      <a:lnTo>
                        <a:pt x="1223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4" name="Google Shape;1145;p19">
                <a:extLst>
                  <a:ext uri="{FF2B5EF4-FFF2-40B4-BE49-F238E27FC236}">
                    <a16:creationId xmlns:a16="http://schemas.microsoft.com/office/drawing/2014/main" xmlns="" id="{7A2400F6-5276-42F1-9B99-5565C62EC5BD}"/>
                  </a:ext>
                </a:extLst>
              </p:cNvPr>
              <p:cNvGrpSpPr/>
              <p:nvPr/>
            </p:nvGrpSpPr>
            <p:grpSpPr>
              <a:xfrm>
                <a:off x="8533770" y="894597"/>
                <a:ext cx="550772" cy="686843"/>
                <a:chOff x="7996262" y="126795"/>
                <a:chExt cx="1081430" cy="1348602"/>
              </a:xfrm>
            </p:grpSpPr>
            <p:sp>
              <p:nvSpPr>
                <p:cNvPr id="165" name="Google Shape;1146;p19">
                  <a:extLst>
                    <a:ext uri="{FF2B5EF4-FFF2-40B4-BE49-F238E27FC236}">
                      <a16:creationId xmlns:a16="http://schemas.microsoft.com/office/drawing/2014/main" xmlns="" id="{75966361-8B5D-4B9D-B174-32E5DBAEE340}"/>
                    </a:ext>
                  </a:extLst>
                </p:cNvPr>
                <p:cNvSpPr/>
                <p:nvPr/>
              </p:nvSpPr>
              <p:spPr>
                <a:xfrm rot="538858">
                  <a:off x="8093562" y="197092"/>
                  <a:ext cx="886739" cy="1208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1" h="48345" extrusionOk="0">
                      <a:moveTo>
                        <a:pt x="11596" y="0"/>
                      </a:moveTo>
                      <a:lnTo>
                        <a:pt x="0" y="754"/>
                      </a:lnTo>
                      <a:lnTo>
                        <a:pt x="617" y="36110"/>
                      </a:lnTo>
                      <a:lnTo>
                        <a:pt x="16435" y="36475"/>
                      </a:lnTo>
                      <a:lnTo>
                        <a:pt x="16115" y="48344"/>
                      </a:lnTo>
                      <a:lnTo>
                        <a:pt x="28600" y="47956"/>
                      </a:lnTo>
                      <a:lnTo>
                        <a:pt x="28669" y="36726"/>
                      </a:lnTo>
                      <a:lnTo>
                        <a:pt x="35471" y="36932"/>
                      </a:lnTo>
                      <a:lnTo>
                        <a:pt x="35471" y="25907"/>
                      </a:lnTo>
                      <a:lnTo>
                        <a:pt x="28669" y="25519"/>
                      </a:lnTo>
                      <a:lnTo>
                        <a:pt x="28737" y="9952"/>
                      </a:lnTo>
                      <a:lnTo>
                        <a:pt x="17005" y="13422"/>
                      </a:lnTo>
                      <a:lnTo>
                        <a:pt x="16686" y="24834"/>
                      </a:lnTo>
                      <a:lnTo>
                        <a:pt x="11596" y="24515"/>
                      </a:lnTo>
                      <a:lnTo>
                        <a:pt x="1159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147;p19">
                  <a:extLst>
                    <a:ext uri="{FF2B5EF4-FFF2-40B4-BE49-F238E27FC236}">
                      <a16:creationId xmlns:a16="http://schemas.microsoft.com/office/drawing/2014/main" xmlns="" id="{33059623-91CE-475E-8917-D341F8880AE1}"/>
                    </a:ext>
                  </a:extLst>
                </p:cNvPr>
                <p:cNvSpPr/>
                <p:nvPr/>
              </p:nvSpPr>
              <p:spPr>
                <a:xfrm rot="538858">
                  <a:off x="8093406" y="199083"/>
                  <a:ext cx="716146" cy="1193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47" h="47729" extrusionOk="0">
                      <a:moveTo>
                        <a:pt x="1895" y="1"/>
                      </a:moveTo>
                      <a:lnTo>
                        <a:pt x="0" y="138"/>
                      </a:lnTo>
                      <a:lnTo>
                        <a:pt x="617" y="35494"/>
                      </a:lnTo>
                      <a:lnTo>
                        <a:pt x="16435" y="35859"/>
                      </a:lnTo>
                      <a:lnTo>
                        <a:pt x="16115" y="47728"/>
                      </a:lnTo>
                      <a:lnTo>
                        <a:pt x="28600" y="47340"/>
                      </a:lnTo>
                      <a:lnTo>
                        <a:pt x="28646" y="41520"/>
                      </a:lnTo>
                      <a:lnTo>
                        <a:pt x="28646" y="41520"/>
                      </a:lnTo>
                      <a:cubicBezTo>
                        <a:pt x="28075" y="43551"/>
                        <a:pt x="27322" y="45560"/>
                        <a:pt x="25199" y="45811"/>
                      </a:cubicBezTo>
                      <a:cubicBezTo>
                        <a:pt x="23739" y="45971"/>
                        <a:pt x="22209" y="45879"/>
                        <a:pt x="20726" y="45971"/>
                      </a:cubicBezTo>
                      <a:cubicBezTo>
                        <a:pt x="20460" y="45988"/>
                        <a:pt x="20159" y="46011"/>
                        <a:pt x="19857" y="46011"/>
                      </a:cubicBezTo>
                      <a:cubicBezTo>
                        <a:pt x="18990" y="46011"/>
                        <a:pt x="18111" y="45828"/>
                        <a:pt x="18009" y="44829"/>
                      </a:cubicBezTo>
                      <a:cubicBezTo>
                        <a:pt x="17918" y="44053"/>
                        <a:pt x="18306" y="39283"/>
                        <a:pt x="18215" y="37571"/>
                      </a:cubicBezTo>
                      <a:cubicBezTo>
                        <a:pt x="18055" y="34353"/>
                        <a:pt x="17804" y="33873"/>
                        <a:pt x="14426" y="33782"/>
                      </a:cubicBezTo>
                      <a:cubicBezTo>
                        <a:pt x="14042" y="33772"/>
                        <a:pt x="13500" y="33769"/>
                        <a:pt x="12868" y="33769"/>
                      </a:cubicBezTo>
                      <a:cubicBezTo>
                        <a:pt x="11460" y="33769"/>
                        <a:pt x="9607" y="33786"/>
                        <a:pt x="8077" y="33786"/>
                      </a:cubicBezTo>
                      <a:cubicBezTo>
                        <a:pt x="7149" y="33786"/>
                        <a:pt x="6340" y="33779"/>
                        <a:pt x="5821" y="33759"/>
                      </a:cubicBezTo>
                      <a:cubicBezTo>
                        <a:pt x="2922" y="33668"/>
                        <a:pt x="2169" y="33554"/>
                        <a:pt x="2146" y="30655"/>
                      </a:cubicBezTo>
                      <a:cubicBezTo>
                        <a:pt x="2123" y="27459"/>
                        <a:pt x="2123" y="2671"/>
                        <a:pt x="1895" y="1"/>
                      </a:cubicBezTo>
                      <a:close/>
                    </a:path>
                  </a:pathLst>
                </a:custGeom>
                <a:solidFill>
                  <a:srgbClr val="505F9E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148;p19">
                  <a:extLst>
                    <a:ext uri="{FF2B5EF4-FFF2-40B4-BE49-F238E27FC236}">
                      <a16:creationId xmlns:a16="http://schemas.microsoft.com/office/drawing/2014/main" xmlns="" id="{4DA1564D-09A4-4BD8-9A13-14796F02293E}"/>
                    </a:ext>
                  </a:extLst>
                </p:cNvPr>
                <p:cNvSpPr/>
                <p:nvPr/>
              </p:nvSpPr>
              <p:spPr>
                <a:xfrm rot="538858">
                  <a:off x="8261328" y="515289"/>
                  <a:ext cx="212291" cy="384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2" h="15383" extrusionOk="0">
                      <a:moveTo>
                        <a:pt x="1941" y="0"/>
                      </a:moveTo>
                      <a:cubicBezTo>
                        <a:pt x="1820" y="0"/>
                        <a:pt x="1692" y="75"/>
                        <a:pt x="1644" y="206"/>
                      </a:cubicBezTo>
                      <a:cubicBezTo>
                        <a:pt x="320" y="3949"/>
                        <a:pt x="1" y="8149"/>
                        <a:pt x="663" y="12098"/>
                      </a:cubicBezTo>
                      <a:cubicBezTo>
                        <a:pt x="1055" y="14491"/>
                        <a:pt x="2700" y="15383"/>
                        <a:pt x="4592" y="15383"/>
                      </a:cubicBezTo>
                      <a:cubicBezTo>
                        <a:pt x="5786" y="15383"/>
                        <a:pt x="7079" y="15028"/>
                        <a:pt x="8218" y="14472"/>
                      </a:cubicBezTo>
                      <a:cubicBezTo>
                        <a:pt x="8492" y="14335"/>
                        <a:pt x="8492" y="13878"/>
                        <a:pt x="8218" y="13741"/>
                      </a:cubicBezTo>
                      <a:cubicBezTo>
                        <a:pt x="6780" y="13057"/>
                        <a:pt x="5456" y="12897"/>
                        <a:pt x="3927" y="12532"/>
                      </a:cubicBezTo>
                      <a:cubicBezTo>
                        <a:pt x="3379" y="12395"/>
                        <a:pt x="3676" y="12554"/>
                        <a:pt x="3516" y="12029"/>
                      </a:cubicBezTo>
                      <a:cubicBezTo>
                        <a:pt x="3310" y="11390"/>
                        <a:pt x="3219" y="10706"/>
                        <a:pt x="3151" y="10044"/>
                      </a:cubicBezTo>
                      <a:cubicBezTo>
                        <a:pt x="2763" y="6711"/>
                        <a:pt x="2922" y="3493"/>
                        <a:pt x="2192" y="206"/>
                      </a:cubicBezTo>
                      <a:cubicBezTo>
                        <a:pt x="2159" y="64"/>
                        <a:pt x="2053" y="0"/>
                        <a:pt x="1941" y="0"/>
                      </a:cubicBezTo>
                      <a:close/>
                    </a:path>
                  </a:pathLst>
                </a:custGeom>
                <a:solidFill>
                  <a:srgbClr val="F8F8F8">
                    <a:alpha val="343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1149;p19">
                  <a:extLst>
                    <a:ext uri="{FF2B5EF4-FFF2-40B4-BE49-F238E27FC236}">
                      <a16:creationId xmlns:a16="http://schemas.microsoft.com/office/drawing/2014/main" xmlns="" id="{37EAE0FC-CBD1-404E-B08E-8FE3B60D1FF6}"/>
                    </a:ext>
                  </a:extLst>
                </p:cNvPr>
                <p:cNvSpPr/>
                <p:nvPr/>
              </p:nvSpPr>
              <p:spPr>
                <a:xfrm rot="538858">
                  <a:off x="8086182" y="189671"/>
                  <a:ext cx="901588" cy="12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5" h="48916" extrusionOk="0">
                      <a:moveTo>
                        <a:pt x="11596" y="594"/>
                      </a:moveTo>
                      <a:lnTo>
                        <a:pt x="11596" y="24812"/>
                      </a:lnTo>
                      <a:cubicBezTo>
                        <a:pt x="11596" y="24949"/>
                        <a:pt x="11710" y="25086"/>
                        <a:pt x="11870" y="25086"/>
                      </a:cubicBezTo>
                      <a:lnTo>
                        <a:pt x="16983" y="25405"/>
                      </a:lnTo>
                      <a:cubicBezTo>
                        <a:pt x="17051" y="25405"/>
                        <a:pt x="17120" y="25382"/>
                        <a:pt x="17188" y="25337"/>
                      </a:cubicBezTo>
                      <a:cubicBezTo>
                        <a:pt x="17234" y="25291"/>
                        <a:pt x="17279" y="25200"/>
                        <a:pt x="17279" y="25131"/>
                      </a:cubicBezTo>
                      <a:lnTo>
                        <a:pt x="17576" y="13924"/>
                      </a:lnTo>
                      <a:lnTo>
                        <a:pt x="28738" y="10637"/>
                      </a:lnTo>
                      <a:lnTo>
                        <a:pt x="28669" y="25816"/>
                      </a:lnTo>
                      <a:cubicBezTo>
                        <a:pt x="28669" y="25976"/>
                        <a:pt x="28806" y="26090"/>
                        <a:pt x="28943" y="26090"/>
                      </a:cubicBezTo>
                      <a:lnTo>
                        <a:pt x="35494" y="26455"/>
                      </a:lnTo>
                      <a:lnTo>
                        <a:pt x="35494" y="36932"/>
                      </a:lnTo>
                      <a:lnTo>
                        <a:pt x="28966" y="36749"/>
                      </a:lnTo>
                      <a:cubicBezTo>
                        <a:pt x="28897" y="36749"/>
                        <a:pt x="28829" y="36772"/>
                        <a:pt x="28760" y="36818"/>
                      </a:cubicBezTo>
                      <a:cubicBezTo>
                        <a:pt x="28715" y="36886"/>
                        <a:pt x="28669" y="36955"/>
                        <a:pt x="28669" y="37023"/>
                      </a:cubicBezTo>
                      <a:lnTo>
                        <a:pt x="28624" y="47979"/>
                      </a:lnTo>
                      <a:lnTo>
                        <a:pt x="16709" y="48345"/>
                      </a:lnTo>
                      <a:lnTo>
                        <a:pt x="16709" y="48345"/>
                      </a:lnTo>
                      <a:lnTo>
                        <a:pt x="17028" y="36795"/>
                      </a:lnTo>
                      <a:cubicBezTo>
                        <a:pt x="17028" y="36704"/>
                        <a:pt x="17005" y="36635"/>
                        <a:pt x="16937" y="36590"/>
                      </a:cubicBezTo>
                      <a:cubicBezTo>
                        <a:pt x="16891" y="36521"/>
                        <a:pt x="16823" y="36498"/>
                        <a:pt x="16754" y="36498"/>
                      </a:cubicBezTo>
                      <a:lnTo>
                        <a:pt x="1187" y="36133"/>
                      </a:lnTo>
                      <a:lnTo>
                        <a:pt x="571" y="1325"/>
                      </a:lnTo>
                      <a:lnTo>
                        <a:pt x="11596" y="594"/>
                      </a:lnTo>
                      <a:close/>
                      <a:moveTo>
                        <a:pt x="11870" y="1"/>
                      </a:moveTo>
                      <a:lnTo>
                        <a:pt x="274" y="754"/>
                      </a:lnTo>
                      <a:cubicBezTo>
                        <a:pt x="115" y="777"/>
                        <a:pt x="1" y="891"/>
                        <a:pt x="1" y="1051"/>
                      </a:cubicBezTo>
                      <a:lnTo>
                        <a:pt x="640" y="36407"/>
                      </a:lnTo>
                      <a:cubicBezTo>
                        <a:pt x="640" y="36567"/>
                        <a:pt x="754" y="36681"/>
                        <a:pt x="914" y="36681"/>
                      </a:cubicBezTo>
                      <a:lnTo>
                        <a:pt x="16435" y="37069"/>
                      </a:lnTo>
                      <a:lnTo>
                        <a:pt x="16138" y="48618"/>
                      </a:lnTo>
                      <a:cubicBezTo>
                        <a:pt x="16138" y="48710"/>
                        <a:pt x="16161" y="48778"/>
                        <a:pt x="16229" y="48824"/>
                      </a:cubicBezTo>
                      <a:cubicBezTo>
                        <a:pt x="16275" y="48892"/>
                        <a:pt x="16344" y="48915"/>
                        <a:pt x="16412" y="48915"/>
                      </a:cubicBezTo>
                      <a:lnTo>
                        <a:pt x="16435" y="48915"/>
                      </a:lnTo>
                      <a:lnTo>
                        <a:pt x="28920" y="48527"/>
                      </a:lnTo>
                      <a:cubicBezTo>
                        <a:pt x="29057" y="48527"/>
                        <a:pt x="29194" y="48413"/>
                        <a:pt x="29194" y="48253"/>
                      </a:cubicBezTo>
                      <a:lnTo>
                        <a:pt x="29240" y="37320"/>
                      </a:lnTo>
                      <a:lnTo>
                        <a:pt x="35768" y="37503"/>
                      </a:lnTo>
                      <a:cubicBezTo>
                        <a:pt x="35836" y="37503"/>
                        <a:pt x="35905" y="37480"/>
                        <a:pt x="35973" y="37434"/>
                      </a:cubicBezTo>
                      <a:cubicBezTo>
                        <a:pt x="36019" y="37366"/>
                        <a:pt x="36065" y="37297"/>
                        <a:pt x="36065" y="37229"/>
                      </a:cubicBezTo>
                      <a:lnTo>
                        <a:pt x="36065" y="26204"/>
                      </a:lnTo>
                      <a:cubicBezTo>
                        <a:pt x="36065" y="26044"/>
                        <a:pt x="35928" y="25907"/>
                        <a:pt x="35791" y="25907"/>
                      </a:cubicBezTo>
                      <a:lnTo>
                        <a:pt x="29240" y="25542"/>
                      </a:lnTo>
                      <a:lnTo>
                        <a:pt x="29308" y="10249"/>
                      </a:lnTo>
                      <a:cubicBezTo>
                        <a:pt x="29308" y="10158"/>
                        <a:pt x="29263" y="10067"/>
                        <a:pt x="29194" y="10021"/>
                      </a:cubicBezTo>
                      <a:cubicBezTo>
                        <a:pt x="29144" y="9988"/>
                        <a:pt x="29082" y="9966"/>
                        <a:pt x="29016" y="9966"/>
                      </a:cubicBezTo>
                      <a:cubicBezTo>
                        <a:pt x="28992" y="9966"/>
                        <a:pt x="28968" y="9969"/>
                        <a:pt x="28943" y="9975"/>
                      </a:cubicBezTo>
                      <a:lnTo>
                        <a:pt x="17234" y="13445"/>
                      </a:lnTo>
                      <a:cubicBezTo>
                        <a:pt x="17097" y="13468"/>
                        <a:pt x="17028" y="13582"/>
                        <a:pt x="17028" y="13696"/>
                      </a:cubicBezTo>
                      <a:lnTo>
                        <a:pt x="16709" y="24812"/>
                      </a:lnTo>
                      <a:lnTo>
                        <a:pt x="12166" y="24538"/>
                      </a:lnTo>
                      <a:lnTo>
                        <a:pt x="12166" y="297"/>
                      </a:lnTo>
                      <a:cubicBezTo>
                        <a:pt x="12166" y="206"/>
                        <a:pt x="12144" y="138"/>
                        <a:pt x="12075" y="92"/>
                      </a:cubicBezTo>
                      <a:cubicBezTo>
                        <a:pt x="12030" y="23"/>
                        <a:pt x="11938" y="1"/>
                        <a:pt x="118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218" name="Google Shape;2218;p41"/>
          <p:cNvGrpSpPr/>
          <p:nvPr/>
        </p:nvGrpSpPr>
        <p:grpSpPr>
          <a:xfrm>
            <a:off x="10959385" y="5741932"/>
            <a:ext cx="915843" cy="793473"/>
            <a:chOff x="636425" y="1093375"/>
            <a:chExt cx="1007750" cy="873100"/>
          </a:xfrm>
        </p:grpSpPr>
        <p:sp>
          <p:nvSpPr>
            <p:cNvPr id="2219" name="Google Shape;2219;p41"/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extrusionOk="0">
                  <a:moveTo>
                    <a:pt x="1" y="1"/>
                  </a:moveTo>
                  <a:lnTo>
                    <a:pt x="937" y="10363"/>
                  </a:ln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1"/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fill="none" extrusionOk="0">
                  <a:moveTo>
                    <a:pt x="937" y="10363"/>
                  </a:move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1"/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extrusionOk="0">
                  <a:moveTo>
                    <a:pt x="40310" y="1"/>
                  </a:moveTo>
                  <a:lnTo>
                    <a:pt x="0" y="14563"/>
                  </a:lnTo>
                  <a:lnTo>
                    <a:pt x="7920" y="19996"/>
                  </a:lnTo>
                  <a:lnTo>
                    <a:pt x="403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1"/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lnTo>
                    <a:pt x="26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1"/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fill="none" extrusionOk="0">
                  <a:moveTo>
                    <a:pt x="40310" y="1"/>
                  </a:moveTo>
                  <a:lnTo>
                    <a:pt x="7920" y="19996"/>
                  </a:lnTo>
                  <a:lnTo>
                    <a:pt x="0" y="14563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1"/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fill="none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1"/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extrusionOk="0">
                  <a:moveTo>
                    <a:pt x="32390" y="1"/>
                  </a:moveTo>
                  <a:lnTo>
                    <a:pt x="0" y="19996"/>
                  </a:ln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1"/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fill="none" extrusionOk="0">
                  <a:moveTo>
                    <a:pt x="0" y="19996"/>
                  </a:move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41"/>
          <p:cNvGrpSpPr/>
          <p:nvPr/>
        </p:nvGrpSpPr>
        <p:grpSpPr>
          <a:xfrm rot="929901">
            <a:off x="89734" y="2305636"/>
            <a:ext cx="691239" cy="600761"/>
            <a:chOff x="4405428" y="4619078"/>
            <a:chExt cx="518450" cy="450588"/>
          </a:xfrm>
        </p:grpSpPr>
        <p:sp>
          <p:nvSpPr>
            <p:cNvPr id="2228" name="Google Shape;2228;p41"/>
            <p:cNvSpPr/>
            <p:nvPr/>
          </p:nvSpPr>
          <p:spPr>
            <a:xfrm>
              <a:off x="4649925" y="4806358"/>
              <a:ext cx="273952" cy="263308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1"/>
            <p:cNvSpPr/>
            <p:nvPr/>
          </p:nvSpPr>
          <p:spPr>
            <a:xfrm rot="-1858438">
              <a:off x="4430053" y="4645488"/>
              <a:ext cx="139895" cy="134446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0A3DCE9D-8C3B-4D74-8D60-9877D32F1C48}"/>
              </a:ext>
            </a:extLst>
          </p:cNvPr>
          <p:cNvSpPr txBox="1"/>
          <p:nvPr/>
        </p:nvSpPr>
        <p:spPr>
          <a:xfrm>
            <a:off x="1822817" y="1815235"/>
            <a:ext cx="8534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accent3">
                    <a:lumMod val="50000"/>
                  </a:schemeClr>
                </a:solidFill>
              </a:rPr>
              <a:t>Câu 2</a:t>
            </a:r>
            <a:r>
              <a:rPr lang="en-US" sz="4400" b="1" i="0">
                <a:solidFill>
                  <a:schemeClr val="accent3">
                    <a:lumMod val="50000"/>
                  </a:schemeClr>
                </a:solidFill>
                <a:effectLst/>
              </a:rPr>
              <a:t>. Số?</a:t>
            </a:r>
          </a:p>
          <a:p>
            <a:pPr algn="ctr"/>
            <a:r>
              <a:rPr lang="en-US" sz="4400" b="1" i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en-US" sz="4400" b="1">
                <a:solidFill>
                  <a:schemeClr val="accent3">
                    <a:lumMod val="50000"/>
                  </a:schemeClr>
                </a:solidFill>
              </a:rPr>
              <a:t>6 200 dm</a:t>
            </a:r>
            <a:r>
              <a:rPr lang="en-US" sz="4400" b="1" baseline="3000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4400" b="1">
                <a:solidFill>
                  <a:schemeClr val="accent3">
                    <a:lumMod val="50000"/>
                  </a:schemeClr>
                </a:solidFill>
              </a:rPr>
              <a:t> = …m</a:t>
            </a:r>
            <a:r>
              <a:rPr lang="en-US" sz="4400" b="1" baseline="3000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4400" b="1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4400" b="1" i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r>
              <a:rPr lang="en-US" sz="4400" b="1" i="0">
                <a:solidFill>
                  <a:schemeClr val="accent3">
                    <a:lumMod val="50000"/>
                  </a:schemeClr>
                </a:solidFill>
                <a:effectLst/>
              </a:rPr>
              <a:t>A. 6 200</a:t>
            </a:r>
          </a:p>
          <a:p>
            <a:r>
              <a:rPr lang="en-US" sz="4400" b="1" i="0">
                <a:solidFill>
                  <a:schemeClr val="accent3">
                    <a:lumMod val="50000"/>
                  </a:schemeClr>
                </a:solidFill>
                <a:effectLst/>
              </a:rPr>
              <a:t>B. 62 </a:t>
            </a:r>
            <a:endParaRPr lang="en-US" sz="4400" b="1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4400" b="1" i="0">
                <a:solidFill>
                  <a:schemeClr val="accent3">
                    <a:lumMod val="50000"/>
                  </a:schemeClr>
                </a:solidFill>
                <a:effectLst/>
              </a:rPr>
              <a:t>C. 620</a:t>
            </a:r>
            <a:endParaRPr lang="en-US" sz="44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A7D36148-8F54-4283-B08E-04A96BFE1579}"/>
              </a:ext>
            </a:extLst>
          </p:cNvPr>
          <p:cNvSpPr txBox="1"/>
          <p:nvPr/>
        </p:nvSpPr>
        <p:spPr>
          <a:xfrm>
            <a:off x="3010307" y="238499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chemeClr val="tx1">
                    <a:lumMod val="50000"/>
                    <a:lumOff val="50000"/>
                  </a:schemeClr>
                </a:solidFill>
              </a:rPr>
              <a:t>AI NHANH TAY</a:t>
            </a:r>
          </a:p>
        </p:txBody>
      </p:sp>
    </p:spTree>
    <p:extLst>
      <p:ext uri="{BB962C8B-B14F-4D97-AF65-F5344CB8AC3E}">
        <p14:creationId xmlns:p14="http://schemas.microsoft.com/office/powerpoint/2010/main" val="346959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211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uiExpand="1" build="p"/>
      <p:bldP spid="92" grpId="1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756D4AA-071D-4069-B0F6-FC1EEF307114}"/>
              </a:ext>
            </a:extLst>
          </p:cNvPr>
          <p:cNvGrpSpPr/>
          <p:nvPr/>
        </p:nvGrpSpPr>
        <p:grpSpPr>
          <a:xfrm>
            <a:off x="-2663539" y="-2198617"/>
            <a:ext cx="17097061" cy="10488389"/>
            <a:chOff x="-1997654" y="-1648963"/>
            <a:chExt cx="12822796" cy="7866292"/>
          </a:xfrm>
        </p:grpSpPr>
        <p:grpSp>
          <p:nvGrpSpPr>
            <p:cNvPr id="110" name="Google Shape;1073;p19">
              <a:extLst>
                <a:ext uri="{FF2B5EF4-FFF2-40B4-BE49-F238E27FC236}">
                  <a16:creationId xmlns:a16="http://schemas.microsoft.com/office/drawing/2014/main" xmlns="" id="{F87F5F42-73BE-4D92-B2B3-43E3E56445E1}"/>
                </a:ext>
              </a:extLst>
            </p:cNvPr>
            <p:cNvGrpSpPr/>
            <p:nvPr/>
          </p:nvGrpSpPr>
          <p:grpSpPr>
            <a:xfrm>
              <a:off x="-575" y="3475"/>
              <a:ext cx="9145300" cy="5151000"/>
              <a:chOff x="-575" y="3475"/>
              <a:chExt cx="9145300" cy="5151000"/>
            </a:xfrm>
          </p:grpSpPr>
          <p:grpSp>
            <p:nvGrpSpPr>
              <p:cNvPr id="111" name="Google Shape;1074;p19">
                <a:extLst>
                  <a:ext uri="{FF2B5EF4-FFF2-40B4-BE49-F238E27FC236}">
                    <a16:creationId xmlns:a16="http://schemas.microsoft.com/office/drawing/2014/main" xmlns="" id="{3FFC4C8A-EAC1-45A5-BC53-41F514FFA5A5}"/>
                  </a:ext>
                </a:extLst>
              </p:cNvPr>
              <p:cNvGrpSpPr/>
              <p:nvPr/>
            </p:nvGrpSpPr>
            <p:grpSpPr>
              <a:xfrm>
                <a:off x="-575" y="86494"/>
                <a:ext cx="9145300" cy="4970512"/>
                <a:chOff x="-575" y="61464"/>
                <a:chExt cx="9145300" cy="4970512"/>
              </a:xfrm>
            </p:grpSpPr>
            <p:cxnSp>
              <p:nvCxnSpPr>
                <p:cNvPr id="113" name="Google Shape;1075;p19">
                  <a:extLst>
                    <a:ext uri="{FF2B5EF4-FFF2-40B4-BE49-F238E27FC236}">
                      <a16:creationId xmlns:a16="http://schemas.microsoft.com/office/drawing/2014/main" xmlns="" id="{1276507A-3AE3-4C65-8D37-7AACA9482FC4}"/>
                    </a:ext>
                  </a:extLst>
                </p:cNvPr>
                <p:cNvCxnSpPr/>
                <p:nvPr/>
              </p:nvCxnSpPr>
              <p:spPr>
                <a:xfrm>
                  <a:off x="725" y="229819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" name="Google Shape;1076;p19">
                  <a:extLst>
                    <a:ext uri="{FF2B5EF4-FFF2-40B4-BE49-F238E27FC236}">
                      <a16:creationId xmlns:a16="http://schemas.microsoft.com/office/drawing/2014/main" xmlns="" id="{4F394A3C-C4D6-4D77-9A69-9D906C648C0B}"/>
                    </a:ext>
                  </a:extLst>
                </p:cNvPr>
                <p:cNvCxnSpPr/>
                <p:nvPr/>
              </p:nvCxnSpPr>
              <p:spPr>
                <a:xfrm>
                  <a:off x="725" y="254672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" name="Google Shape;1077;p19">
                  <a:extLst>
                    <a:ext uri="{FF2B5EF4-FFF2-40B4-BE49-F238E27FC236}">
                      <a16:creationId xmlns:a16="http://schemas.microsoft.com/office/drawing/2014/main" xmlns="" id="{9F6C7EE0-259F-490A-9988-77DD09385711}"/>
                    </a:ext>
                  </a:extLst>
                </p:cNvPr>
                <p:cNvCxnSpPr/>
                <p:nvPr/>
              </p:nvCxnSpPr>
              <p:spPr>
                <a:xfrm>
                  <a:off x="-575" y="279524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" name="Google Shape;1078;p19">
                  <a:extLst>
                    <a:ext uri="{FF2B5EF4-FFF2-40B4-BE49-F238E27FC236}">
                      <a16:creationId xmlns:a16="http://schemas.microsoft.com/office/drawing/2014/main" xmlns="" id="{4A21B978-23A2-4F1A-A250-9A629D8B5A99}"/>
                    </a:ext>
                  </a:extLst>
                </p:cNvPr>
                <p:cNvCxnSpPr/>
                <p:nvPr/>
              </p:nvCxnSpPr>
              <p:spPr>
                <a:xfrm>
                  <a:off x="725" y="304377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" name="Google Shape;1079;p19">
                  <a:extLst>
                    <a:ext uri="{FF2B5EF4-FFF2-40B4-BE49-F238E27FC236}">
                      <a16:creationId xmlns:a16="http://schemas.microsoft.com/office/drawing/2014/main" xmlns="" id="{3FD6328A-4EF1-439E-805A-6CC36D8F7A58}"/>
                    </a:ext>
                  </a:extLst>
                </p:cNvPr>
                <p:cNvCxnSpPr/>
                <p:nvPr/>
              </p:nvCxnSpPr>
              <p:spPr>
                <a:xfrm>
                  <a:off x="725" y="329229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" name="Google Shape;1080;p19">
                  <a:extLst>
                    <a:ext uri="{FF2B5EF4-FFF2-40B4-BE49-F238E27FC236}">
                      <a16:creationId xmlns:a16="http://schemas.microsoft.com/office/drawing/2014/main" xmlns="" id="{396CF8E4-E459-4518-BD4E-8753AE74898E}"/>
                    </a:ext>
                  </a:extLst>
                </p:cNvPr>
                <p:cNvCxnSpPr/>
                <p:nvPr/>
              </p:nvCxnSpPr>
              <p:spPr>
                <a:xfrm>
                  <a:off x="725" y="354082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9" name="Google Shape;1081;p19">
                  <a:extLst>
                    <a:ext uri="{FF2B5EF4-FFF2-40B4-BE49-F238E27FC236}">
                      <a16:creationId xmlns:a16="http://schemas.microsoft.com/office/drawing/2014/main" xmlns="" id="{E1958989-3811-41CD-B125-B6784354D2D1}"/>
                    </a:ext>
                  </a:extLst>
                </p:cNvPr>
                <p:cNvCxnSpPr/>
                <p:nvPr/>
              </p:nvCxnSpPr>
              <p:spPr>
                <a:xfrm>
                  <a:off x="725" y="403787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0" name="Google Shape;1082;p19">
                  <a:extLst>
                    <a:ext uri="{FF2B5EF4-FFF2-40B4-BE49-F238E27FC236}">
                      <a16:creationId xmlns:a16="http://schemas.microsoft.com/office/drawing/2014/main" xmlns="" id="{F767846B-B226-4132-AB21-6487D088B46C}"/>
                    </a:ext>
                  </a:extLst>
                </p:cNvPr>
                <p:cNvCxnSpPr/>
                <p:nvPr/>
              </p:nvCxnSpPr>
              <p:spPr>
                <a:xfrm>
                  <a:off x="725" y="378934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1" name="Google Shape;1083;p19">
                  <a:extLst>
                    <a:ext uri="{FF2B5EF4-FFF2-40B4-BE49-F238E27FC236}">
                      <a16:creationId xmlns:a16="http://schemas.microsoft.com/office/drawing/2014/main" xmlns="" id="{492AAACC-758C-439C-A7D4-EE21C468C286}"/>
                    </a:ext>
                  </a:extLst>
                </p:cNvPr>
                <p:cNvCxnSpPr/>
                <p:nvPr/>
              </p:nvCxnSpPr>
              <p:spPr>
                <a:xfrm>
                  <a:off x="725" y="428639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" name="Google Shape;1084;p19">
                  <a:extLst>
                    <a:ext uri="{FF2B5EF4-FFF2-40B4-BE49-F238E27FC236}">
                      <a16:creationId xmlns:a16="http://schemas.microsoft.com/office/drawing/2014/main" xmlns="" id="{277C81C6-D49A-4392-A752-080EADE39AF3}"/>
                    </a:ext>
                  </a:extLst>
                </p:cNvPr>
                <p:cNvCxnSpPr/>
                <p:nvPr/>
              </p:nvCxnSpPr>
              <p:spPr>
                <a:xfrm>
                  <a:off x="725" y="45349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085;p19">
                  <a:extLst>
                    <a:ext uri="{FF2B5EF4-FFF2-40B4-BE49-F238E27FC236}">
                      <a16:creationId xmlns:a16="http://schemas.microsoft.com/office/drawing/2014/main" xmlns="" id="{A3A7CC8A-FEA8-4BE8-9FF0-4D52F3D93211}"/>
                    </a:ext>
                  </a:extLst>
                </p:cNvPr>
                <p:cNvCxnSpPr/>
                <p:nvPr/>
              </p:nvCxnSpPr>
              <p:spPr>
                <a:xfrm>
                  <a:off x="-575" y="478345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086;p19">
                  <a:extLst>
                    <a:ext uri="{FF2B5EF4-FFF2-40B4-BE49-F238E27FC236}">
                      <a16:creationId xmlns:a16="http://schemas.microsoft.com/office/drawing/2014/main" xmlns="" id="{103A146B-9F28-47A3-AE01-B068E66F6199}"/>
                    </a:ext>
                  </a:extLst>
                </p:cNvPr>
                <p:cNvCxnSpPr/>
                <p:nvPr/>
              </p:nvCxnSpPr>
              <p:spPr>
                <a:xfrm>
                  <a:off x="725" y="503197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087;p19">
                  <a:extLst>
                    <a:ext uri="{FF2B5EF4-FFF2-40B4-BE49-F238E27FC236}">
                      <a16:creationId xmlns:a16="http://schemas.microsoft.com/office/drawing/2014/main" xmlns="" id="{E5AB2A36-79C7-4CB4-B8F6-DD45BF1BC4A5}"/>
                    </a:ext>
                  </a:extLst>
                </p:cNvPr>
                <p:cNvCxnSpPr/>
                <p:nvPr/>
              </p:nvCxnSpPr>
              <p:spPr>
                <a:xfrm>
                  <a:off x="725" y="130409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088;p19">
                  <a:extLst>
                    <a:ext uri="{FF2B5EF4-FFF2-40B4-BE49-F238E27FC236}">
                      <a16:creationId xmlns:a16="http://schemas.microsoft.com/office/drawing/2014/main" xmlns="" id="{A44154CC-106F-446C-BE39-63E1E585D56F}"/>
                    </a:ext>
                  </a:extLst>
                </p:cNvPr>
                <p:cNvCxnSpPr/>
                <p:nvPr/>
              </p:nvCxnSpPr>
              <p:spPr>
                <a:xfrm>
                  <a:off x="725" y="155261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089;p19">
                  <a:extLst>
                    <a:ext uri="{FF2B5EF4-FFF2-40B4-BE49-F238E27FC236}">
                      <a16:creationId xmlns:a16="http://schemas.microsoft.com/office/drawing/2014/main" xmlns="" id="{255974BD-7DD0-41C0-8C0A-C6401F2A123B}"/>
                    </a:ext>
                  </a:extLst>
                </p:cNvPr>
                <p:cNvCxnSpPr/>
                <p:nvPr/>
              </p:nvCxnSpPr>
              <p:spPr>
                <a:xfrm>
                  <a:off x="725" y="204966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090;p19">
                  <a:extLst>
                    <a:ext uri="{FF2B5EF4-FFF2-40B4-BE49-F238E27FC236}">
                      <a16:creationId xmlns:a16="http://schemas.microsoft.com/office/drawing/2014/main" xmlns="" id="{F1369B9F-C180-4ADE-BE45-40009BD944CB}"/>
                    </a:ext>
                  </a:extLst>
                </p:cNvPr>
                <p:cNvCxnSpPr/>
                <p:nvPr/>
              </p:nvCxnSpPr>
              <p:spPr>
                <a:xfrm>
                  <a:off x="725" y="180114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091;p19">
                  <a:extLst>
                    <a:ext uri="{FF2B5EF4-FFF2-40B4-BE49-F238E27FC236}">
                      <a16:creationId xmlns:a16="http://schemas.microsoft.com/office/drawing/2014/main" xmlns="" id="{1D9C303D-7EDC-4265-A9F4-E0DCF91457B2}"/>
                    </a:ext>
                  </a:extLst>
                </p:cNvPr>
                <p:cNvCxnSpPr/>
                <p:nvPr/>
              </p:nvCxnSpPr>
              <p:spPr>
                <a:xfrm>
                  <a:off x="725" y="105556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092;p19">
                  <a:extLst>
                    <a:ext uri="{FF2B5EF4-FFF2-40B4-BE49-F238E27FC236}">
                      <a16:creationId xmlns:a16="http://schemas.microsoft.com/office/drawing/2014/main" xmlns="" id="{F1632E47-0536-4CCD-91BD-F62C2A70C4DD}"/>
                    </a:ext>
                  </a:extLst>
                </p:cNvPr>
                <p:cNvCxnSpPr/>
                <p:nvPr/>
              </p:nvCxnSpPr>
              <p:spPr>
                <a:xfrm>
                  <a:off x="725" y="6146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1" name="Google Shape;1093;p19">
                  <a:extLst>
                    <a:ext uri="{FF2B5EF4-FFF2-40B4-BE49-F238E27FC236}">
                      <a16:creationId xmlns:a16="http://schemas.microsoft.com/office/drawing/2014/main" xmlns="" id="{7BE053B4-F72C-4EE8-A279-18475E845AF8}"/>
                    </a:ext>
                  </a:extLst>
                </p:cNvPr>
                <p:cNvCxnSpPr/>
                <p:nvPr/>
              </p:nvCxnSpPr>
              <p:spPr>
                <a:xfrm>
                  <a:off x="725" y="30999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2" name="Google Shape;1094;p19">
                  <a:extLst>
                    <a:ext uri="{FF2B5EF4-FFF2-40B4-BE49-F238E27FC236}">
                      <a16:creationId xmlns:a16="http://schemas.microsoft.com/office/drawing/2014/main" xmlns="" id="{7B21EA3C-7754-4E5C-A5EE-BCD147A24D05}"/>
                    </a:ext>
                  </a:extLst>
                </p:cNvPr>
                <p:cNvCxnSpPr/>
                <p:nvPr/>
              </p:nvCxnSpPr>
              <p:spPr>
                <a:xfrm>
                  <a:off x="725" y="80704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" name="Google Shape;1095;p19">
                  <a:extLst>
                    <a:ext uri="{FF2B5EF4-FFF2-40B4-BE49-F238E27FC236}">
                      <a16:creationId xmlns:a16="http://schemas.microsoft.com/office/drawing/2014/main" xmlns="" id="{2C87FF43-7D08-4018-9ED7-79A86A01B717}"/>
                    </a:ext>
                  </a:extLst>
                </p:cNvPr>
                <p:cNvCxnSpPr/>
                <p:nvPr/>
              </p:nvCxnSpPr>
              <p:spPr>
                <a:xfrm>
                  <a:off x="725" y="55851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2" name="Google Shape;1096;p19">
                <a:extLst>
                  <a:ext uri="{FF2B5EF4-FFF2-40B4-BE49-F238E27FC236}">
                    <a16:creationId xmlns:a16="http://schemas.microsoft.com/office/drawing/2014/main" xmlns="" id="{A7F61833-1BAF-466E-841E-6E479376AA5D}"/>
                  </a:ext>
                </a:extLst>
              </p:cNvPr>
              <p:cNvCxnSpPr/>
              <p:nvPr/>
            </p:nvCxnSpPr>
            <p:spPr>
              <a:xfrm>
                <a:off x="575925" y="3475"/>
                <a:ext cx="0" cy="5151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4" name="Google Shape;1097;p19">
              <a:extLst>
                <a:ext uri="{FF2B5EF4-FFF2-40B4-BE49-F238E27FC236}">
                  <a16:creationId xmlns:a16="http://schemas.microsoft.com/office/drawing/2014/main" xmlns="" id="{666D1213-5449-42B7-BB94-9D91D25918D6}"/>
                </a:ext>
              </a:extLst>
            </p:cNvPr>
            <p:cNvGrpSpPr/>
            <p:nvPr/>
          </p:nvGrpSpPr>
          <p:grpSpPr>
            <a:xfrm>
              <a:off x="-575" y="3475"/>
              <a:ext cx="9145300" cy="5151000"/>
              <a:chOff x="-575" y="3475"/>
              <a:chExt cx="9145300" cy="5151000"/>
            </a:xfrm>
          </p:grpSpPr>
          <p:grpSp>
            <p:nvGrpSpPr>
              <p:cNvPr id="135" name="Google Shape;1098;p19">
                <a:extLst>
                  <a:ext uri="{FF2B5EF4-FFF2-40B4-BE49-F238E27FC236}">
                    <a16:creationId xmlns:a16="http://schemas.microsoft.com/office/drawing/2014/main" xmlns="" id="{1F68DC3E-F1D1-43FD-AAC5-D29EBE4823D0}"/>
                  </a:ext>
                </a:extLst>
              </p:cNvPr>
              <p:cNvGrpSpPr/>
              <p:nvPr/>
            </p:nvGrpSpPr>
            <p:grpSpPr>
              <a:xfrm>
                <a:off x="-575" y="86494"/>
                <a:ext cx="9145300" cy="4970512"/>
                <a:chOff x="-575" y="61464"/>
                <a:chExt cx="9145300" cy="4970512"/>
              </a:xfrm>
            </p:grpSpPr>
            <p:cxnSp>
              <p:nvCxnSpPr>
                <p:cNvPr id="137" name="Google Shape;1099;p19">
                  <a:extLst>
                    <a:ext uri="{FF2B5EF4-FFF2-40B4-BE49-F238E27FC236}">
                      <a16:creationId xmlns:a16="http://schemas.microsoft.com/office/drawing/2014/main" xmlns="" id="{3F54F35A-51B4-4D90-A866-6261FA519471}"/>
                    </a:ext>
                  </a:extLst>
                </p:cNvPr>
                <p:cNvCxnSpPr/>
                <p:nvPr/>
              </p:nvCxnSpPr>
              <p:spPr>
                <a:xfrm>
                  <a:off x="725" y="229819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100;p19">
                  <a:extLst>
                    <a:ext uri="{FF2B5EF4-FFF2-40B4-BE49-F238E27FC236}">
                      <a16:creationId xmlns:a16="http://schemas.microsoft.com/office/drawing/2014/main" xmlns="" id="{180694A1-B5B8-4A86-B834-BA540F389972}"/>
                    </a:ext>
                  </a:extLst>
                </p:cNvPr>
                <p:cNvCxnSpPr/>
                <p:nvPr/>
              </p:nvCxnSpPr>
              <p:spPr>
                <a:xfrm>
                  <a:off x="725" y="254672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101;p19">
                  <a:extLst>
                    <a:ext uri="{FF2B5EF4-FFF2-40B4-BE49-F238E27FC236}">
                      <a16:creationId xmlns:a16="http://schemas.microsoft.com/office/drawing/2014/main" xmlns="" id="{D6FAE263-91B0-46E9-BC00-A2CAC47616F3}"/>
                    </a:ext>
                  </a:extLst>
                </p:cNvPr>
                <p:cNvCxnSpPr/>
                <p:nvPr/>
              </p:nvCxnSpPr>
              <p:spPr>
                <a:xfrm>
                  <a:off x="-575" y="279524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" name="Google Shape;1102;p19">
                  <a:extLst>
                    <a:ext uri="{FF2B5EF4-FFF2-40B4-BE49-F238E27FC236}">
                      <a16:creationId xmlns:a16="http://schemas.microsoft.com/office/drawing/2014/main" xmlns="" id="{4149B238-D7BC-4301-8235-ED94624688A2}"/>
                    </a:ext>
                  </a:extLst>
                </p:cNvPr>
                <p:cNvCxnSpPr/>
                <p:nvPr/>
              </p:nvCxnSpPr>
              <p:spPr>
                <a:xfrm>
                  <a:off x="725" y="304377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" name="Google Shape;1103;p19">
                  <a:extLst>
                    <a:ext uri="{FF2B5EF4-FFF2-40B4-BE49-F238E27FC236}">
                      <a16:creationId xmlns:a16="http://schemas.microsoft.com/office/drawing/2014/main" xmlns="" id="{8753FAB4-DF4D-4B61-A8F8-F892E388634F}"/>
                    </a:ext>
                  </a:extLst>
                </p:cNvPr>
                <p:cNvCxnSpPr/>
                <p:nvPr/>
              </p:nvCxnSpPr>
              <p:spPr>
                <a:xfrm>
                  <a:off x="725" y="329229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" name="Google Shape;1104;p19">
                  <a:extLst>
                    <a:ext uri="{FF2B5EF4-FFF2-40B4-BE49-F238E27FC236}">
                      <a16:creationId xmlns:a16="http://schemas.microsoft.com/office/drawing/2014/main" xmlns="" id="{33BBDDB1-83D6-43DE-8B5C-C6F7C6D0AFFC}"/>
                    </a:ext>
                  </a:extLst>
                </p:cNvPr>
                <p:cNvCxnSpPr/>
                <p:nvPr/>
              </p:nvCxnSpPr>
              <p:spPr>
                <a:xfrm>
                  <a:off x="725" y="354082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105;p19">
                  <a:extLst>
                    <a:ext uri="{FF2B5EF4-FFF2-40B4-BE49-F238E27FC236}">
                      <a16:creationId xmlns:a16="http://schemas.microsoft.com/office/drawing/2014/main" xmlns="" id="{1DFE40E6-895A-4289-8F8D-A790FEAD2E0F}"/>
                    </a:ext>
                  </a:extLst>
                </p:cNvPr>
                <p:cNvCxnSpPr/>
                <p:nvPr/>
              </p:nvCxnSpPr>
              <p:spPr>
                <a:xfrm>
                  <a:off x="725" y="403787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106;p19">
                  <a:extLst>
                    <a:ext uri="{FF2B5EF4-FFF2-40B4-BE49-F238E27FC236}">
                      <a16:creationId xmlns:a16="http://schemas.microsoft.com/office/drawing/2014/main" xmlns="" id="{9B9D3F06-1BDC-4112-A08B-FEC8AA961E3B}"/>
                    </a:ext>
                  </a:extLst>
                </p:cNvPr>
                <p:cNvCxnSpPr/>
                <p:nvPr/>
              </p:nvCxnSpPr>
              <p:spPr>
                <a:xfrm>
                  <a:off x="725" y="378934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107;p19">
                  <a:extLst>
                    <a:ext uri="{FF2B5EF4-FFF2-40B4-BE49-F238E27FC236}">
                      <a16:creationId xmlns:a16="http://schemas.microsoft.com/office/drawing/2014/main" xmlns="" id="{82674D41-85C7-40EE-A9D4-D94C99AAFFAE}"/>
                    </a:ext>
                  </a:extLst>
                </p:cNvPr>
                <p:cNvCxnSpPr/>
                <p:nvPr/>
              </p:nvCxnSpPr>
              <p:spPr>
                <a:xfrm>
                  <a:off x="725" y="428639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108;p19">
                  <a:extLst>
                    <a:ext uri="{FF2B5EF4-FFF2-40B4-BE49-F238E27FC236}">
                      <a16:creationId xmlns:a16="http://schemas.microsoft.com/office/drawing/2014/main" xmlns="" id="{4D390144-2312-43DF-BF2C-0A2D9178A008}"/>
                    </a:ext>
                  </a:extLst>
                </p:cNvPr>
                <p:cNvCxnSpPr/>
                <p:nvPr/>
              </p:nvCxnSpPr>
              <p:spPr>
                <a:xfrm>
                  <a:off x="725" y="45349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109;p19">
                  <a:extLst>
                    <a:ext uri="{FF2B5EF4-FFF2-40B4-BE49-F238E27FC236}">
                      <a16:creationId xmlns:a16="http://schemas.microsoft.com/office/drawing/2014/main" xmlns="" id="{3AD0C3BE-F37A-4669-B7C4-A299B3E683A6}"/>
                    </a:ext>
                  </a:extLst>
                </p:cNvPr>
                <p:cNvCxnSpPr/>
                <p:nvPr/>
              </p:nvCxnSpPr>
              <p:spPr>
                <a:xfrm>
                  <a:off x="-575" y="478345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110;p19">
                  <a:extLst>
                    <a:ext uri="{FF2B5EF4-FFF2-40B4-BE49-F238E27FC236}">
                      <a16:creationId xmlns:a16="http://schemas.microsoft.com/office/drawing/2014/main" xmlns="" id="{B67A8025-4B18-4FDD-8630-675E7FDDF777}"/>
                    </a:ext>
                  </a:extLst>
                </p:cNvPr>
                <p:cNvCxnSpPr/>
                <p:nvPr/>
              </p:nvCxnSpPr>
              <p:spPr>
                <a:xfrm>
                  <a:off x="725" y="503197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111;p19">
                  <a:extLst>
                    <a:ext uri="{FF2B5EF4-FFF2-40B4-BE49-F238E27FC236}">
                      <a16:creationId xmlns:a16="http://schemas.microsoft.com/office/drawing/2014/main" xmlns="" id="{5AE0BDF6-4D89-4B57-BF40-5A1B26951760}"/>
                    </a:ext>
                  </a:extLst>
                </p:cNvPr>
                <p:cNvCxnSpPr/>
                <p:nvPr/>
              </p:nvCxnSpPr>
              <p:spPr>
                <a:xfrm>
                  <a:off x="725" y="130409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112;p19">
                  <a:extLst>
                    <a:ext uri="{FF2B5EF4-FFF2-40B4-BE49-F238E27FC236}">
                      <a16:creationId xmlns:a16="http://schemas.microsoft.com/office/drawing/2014/main" xmlns="" id="{53C4CE69-535D-48A2-AFC7-1AB891EB2078}"/>
                    </a:ext>
                  </a:extLst>
                </p:cNvPr>
                <p:cNvCxnSpPr/>
                <p:nvPr/>
              </p:nvCxnSpPr>
              <p:spPr>
                <a:xfrm>
                  <a:off x="725" y="155261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1" name="Google Shape;1113;p19">
                  <a:extLst>
                    <a:ext uri="{FF2B5EF4-FFF2-40B4-BE49-F238E27FC236}">
                      <a16:creationId xmlns:a16="http://schemas.microsoft.com/office/drawing/2014/main" xmlns="" id="{21F24F16-D448-4D72-A001-D457488E5B1E}"/>
                    </a:ext>
                  </a:extLst>
                </p:cNvPr>
                <p:cNvCxnSpPr/>
                <p:nvPr/>
              </p:nvCxnSpPr>
              <p:spPr>
                <a:xfrm>
                  <a:off x="725" y="204966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" name="Google Shape;1114;p19">
                  <a:extLst>
                    <a:ext uri="{FF2B5EF4-FFF2-40B4-BE49-F238E27FC236}">
                      <a16:creationId xmlns:a16="http://schemas.microsoft.com/office/drawing/2014/main" xmlns="" id="{7381AD89-99C4-4722-AD81-B90263582030}"/>
                    </a:ext>
                  </a:extLst>
                </p:cNvPr>
                <p:cNvCxnSpPr/>
                <p:nvPr/>
              </p:nvCxnSpPr>
              <p:spPr>
                <a:xfrm>
                  <a:off x="725" y="180114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" name="Google Shape;1115;p19">
                  <a:extLst>
                    <a:ext uri="{FF2B5EF4-FFF2-40B4-BE49-F238E27FC236}">
                      <a16:creationId xmlns:a16="http://schemas.microsoft.com/office/drawing/2014/main" xmlns="" id="{58C0ABFB-CE37-46DD-800B-4D54C1EF55DF}"/>
                    </a:ext>
                  </a:extLst>
                </p:cNvPr>
                <p:cNvCxnSpPr/>
                <p:nvPr/>
              </p:nvCxnSpPr>
              <p:spPr>
                <a:xfrm>
                  <a:off x="725" y="105556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" name="Google Shape;1116;p19">
                  <a:extLst>
                    <a:ext uri="{FF2B5EF4-FFF2-40B4-BE49-F238E27FC236}">
                      <a16:creationId xmlns:a16="http://schemas.microsoft.com/office/drawing/2014/main" xmlns="" id="{42DC315D-7AD8-4E7F-BFDB-AF599756A5FB}"/>
                    </a:ext>
                  </a:extLst>
                </p:cNvPr>
                <p:cNvCxnSpPr/>
                <p:nvPr/>
              </p:nvCxnSpPr>
              <p:spPr>
                <a:xfrm>
                  <a:off x="725" y="6146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" name="Google Shape;1117;p19">
                  <a:extLst>
                    <a:ext uri="{FF2B5EF4-FFF2-40B4-BE49-F238E27FC236}">
                      <a16:creationId xmlns:a16="http://schemas.microsoft.com/office/drawing/2014/main" xmlns="" id="{7A8E1D14-0ECE-4404-A35A-6B1854F90F08}"/>
                    </a:ext>
                  </a:extLst>
                </p:cNvPr>
                <p:cNvCxnSpPr/>
                <p:nvPr/>
              </p:nvCxnSpPr>
              <p:spPr>
                <a:xfrm>
                  <a:off x="725" y="30999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" name="Google Shape;1118;p19">
                  <a:extLst>
                    <a:ext uri="{FF2B5EF4-FFF2-40B4-BE49-F238E27FC236}">
                      <a16:creationId xmlns:a16="http://schemas.microsoft.com/office/drawing/2014/main" xmlns="" id="{3203C702-1F35-4C07-8921-3FC2E2008191}"/>
                    </a:ext>
                  </a:extLst>
                </p:cNvPr>
                <p:cNvCxnSpPr/>
                <p:nvPr/>
              </p:nvCxnSpPr>
              <p:spPr>
                <a:xfrm>
                  <a:off x="725" y="80704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" name="Google Shape;1119;p19">
                  <a:extLst>
                    <a:ext uri="{FF2B5EF4-FFF2-40B4-BE49-F238E27FC236}">
                      <a16:creationId xmlns:a16="http://schemas.microsoft.com/office/drawing/2014/main" xmlns="" id="{FFAAAC5F-8F75-47B7-A394-9648DADB0CBE}"/>
                    </a:ext>
                  </a:extLst>
                </p:cNvPr>
                <p:cNvCxnSpPr/>
                <p:nvPr/>
              </p:nvCxnSpPr>
              <p:spPr>
                <a:xfrm>
                  <a:off x="725" y="55851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36" name="Google Shape;1120;p19">
                <a:extLst>
                  <a:ext uri="{FF2B5EF4-FFF2-40B4-BE49-F238E27FC236}">
                    <a16:creationId xmlns:a16="http://schemas.microsoft.com/office/drawing/2014/main" xmlns="" id="{2C8959A2-E4C1-4559-B3AC-9C998C24CF32}"/>
                  </a:ext>
                </a:extLst>
              </p:cNvPr>
              <p:cNvCxnSpPr/>
              <p:nvPr/>
            </p:nvCxnSpPr>
            <p:spPr>
              <a:xfrm>
                <a:off x="575925" y="3475"/>
                <a:ext cx="0" cy="5151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8" name="Google Shape;1122;p19">
              <a:extLst>
                <a:ext uri="{FF2B5EF4-FFF2-40B4-BE49-F238E27FC236}">
                  <a16:creationId xmlns:a16="http://schemas.microsoft.com/office/drawing/2014/main" xmlns="" id="{B4170E54-5C2B-479B-8E78-ACBFF64B3E85}"/>
                </a:ext>
              </a:extLst>
            </p:cNvPr>
            <p:cNvGrpSpPr/>
            <p:nvPr/>
          </p:nvGrpSpPr>
          <p:grpSpPr>
            <a:xfrm>
              <a:off x="-1997654" y="-1648963"/>
              <a:ext cx="12822796" cy="7866292"/>
              <a:chOff x="-1997654" y="-1648963"/>
              <a:chExt cx="12822796" cy="7866292"/>
            </a:xfrm>
          </p:grpSpPr>
          <p:sp>
            <p:nvSpPr>
              <p:cNvPr id="159" name="Google Shape;1123;p19">
                <a:extLst>
                  <a:ext uri="{FF2B5EF4-FFF2-40B4-BE49-F238E27FC236}">
                    <a16:creationId xmlns:a16="http://schemas.microsoft.com/office/drawing/2014/main" xmlns="" id="{1B0D25E1-B857-44CD-AA7F-25820003BB1F}"/>
                  </a:ext>
                </a:extLst>
              </p:cNvPr>
              <p:cNvSpPr/>
              <p:nvPr/>
            </p:nvSpPr>
            <p:spPr>
              <a:xfrm rot="10444264">
                <a:off x="5875842" y="2375356"/>
                <a:ext cx="4775886" cy="3604953"/>
              </a:xfrm>
              <a:custGeom>
                <a:avLst/>
                <a:gdLst/>
                <a:ahLst/>
                <a:cxnLst/>
                <a:rect l="l" t="t" r="r" b="b"/>
                <a:pathLst>
                  <a:path w="191026" h="144191" extrusionOk="0">
                    <a:moveTo>
                      <a:pt x="88023" y="0"/>
                    </a:moveTo>
                    <a:cubicBezTo>
                      <a:pt x="83673" y="0"/>
                      <a:pt x="79324" y="130"/>
                      <a:pt x="74982" y="391"/>
                    </a:cubicBezTo>
                    <a:cubicBezTo>
                      <a:pt x="56516" y="1487"/>
                      <a:pt x="37252" y="5321"/>
                      <a:pt x="23191" y="17327"/>
                    </a:cubicBezTo>
                    <a:cubicBezTo>
                      <a:pt x="12189" y="26708"/>
                      <a:pt x="5387" y="40404"/>
                      <a:pt x="2694" y="54624"/>
                    </a:cubicBezTo>
                    <a:cubicBezTo>
                      <a:pt x="1" y="68844"/>
                      <a:pt x="1210" y="83566"/>
                      <a:pt x="4269" y="97695"/>
                    </a:cubicBezTo>
                    <a:cubicBezTo>
                      <a:pt x="6666" y="108697"/>
                      <a:pt x="10295" y="119676"/>
                      <a:pt x="17142" y="128600"/>
                    </a:cubicBezTo>
                    <a:cubicBezTo>
                      <a:pt x="23990" y="137525"/>
                      <a:pt x="34513" y="144190"/>
                      <a:pt x="45765" y="144190"/>
                    </a:cubicBezTo>
                    <a:cubicBezTo>
                      <a:pt x="57018" y="144190"/>
                      <a:pt x="68431" y="136361"/>
                      <a:pt x="70485" y="125291"/>
                    </a:cubicBezTo>
                    <a:cubicBezTo>
                      <a:pt x="72083" y="116526"/>
                      <a:pt x="68020" y="107829"/>
                      <a:pt x="66810" y="98996"/>
                    </a:cubicBezTo>
                    <a:cubicBezTo>
                      <a:pt x="64231" y="79914"/>
                      <a:pt x="77127" y="59919"/>
                      <a:pt x="95593" y="54418"/>
                    </a:cubicBezTo>
                    <a:cubicBezTo>
                      <a:pt x="100404" y="52977"/>
                      <a:pt x="105390" y="52450"/>
                      <a:pt x="110416" y="52450"/>
                    </a:cubicBezTo>
                    <a:cubicBezTo>
                      <a:pt x="115023" y="52450"/>
                      <a:pt x="119665" y="52893"/>
                      <a:pt x="124239" y="53483"/>
                    </a:cubicBezTo>
                    <a:cubicBezTo>
                      <a:pt x="133087" y="54604"/>
                      <a:pt x="141936" y="56276"/>
                      <a:pt x="150858" y="56276"/>
                    </a:cubicBezTo>
                    <a:cubicBezTo>
                      <a:pt x="151556" y="56276"/>
                      <a:pt x="152254" y="56266"/>
                      <a:pt x="152953" y="56244"/>
                    </a:cubicBezTo>
                    <a:cubicBezTo>
                      <a:pt x="162562" y="55925"/>
                      <a:pt x="172514" y="53186"/>
                      <a:pt x="179430" y="46475"/>
                    </a:cubicBezTo>
                    <a:cubicBezTo>
                      <a:pt x="184315" y="41705"/>
                      <a:pt x="191026" y="28192"/>
                      <a:pt x="184931" y="21915"/>
                    </a:cubicBezTo>
                    <a:cubicBezTo>
                      <a:pt x="183060" y="19998"/>
                      <a:pt x="179088" y="19427"/>
                      <a:pt x="176669" y="18400"/>
                    </a:cubicBezTo>
                    <a:cubicBezTo>
                      <a:pt x="172058" y="16414"/>
                      <a:pt x="167401" y="14565"/>
                      <a:pt x="162677" y="12876"/>
                    </a:cubicBezTo>
                    <a:cubicBezTo>
                      <a:pt x="153295" y="9544"/>
                      <a:pt x="143709" y="6850"/>
                      <a:pt x="133985" y="4819"/>
                    </a:cubicBezTo>
                    <a:cubicBezTo>
                      <a:pt x="118886" y="1632"/>
                      <a:pt x="103453" y="0"/>
                      <a:pt x="880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124;p19">
                <a:extLst>
                  <a:ext uri="{FF2B5EF4-FFF2-40B4-BE49-F238E27FC236}">
                    <a16:creationId xmlns:a16="http://schemas.microsoft.com/office/drawing/2014/main" xmlns="" id="{9C465504-A521-4C88-8769-77C55953C5A7}"/>
                  </a:ext>
                </a:extLst>
              </p:cNvPr>
              <p:cNvSpPr/>
              <p:nvPr/>
            </p:nvSpPr>
            <p:spPr>
              <a:xfrm rot="8824650" flipH="1">
                <a:off x="-1773633" y="-813737"/>
                <a:ext cx="3634372" cy="1898235"/>
              </a:xfrm>
              <a:custGeom>
                <a:avLst/>
                <a:gdLst/>
                <a:ahLst/>
                <a:cxnLst/>
                <a:rect l="l" t="t" r="r" b="b"/>
                <a:pathLst>
                  <a:path w="145376" h="75930" extrusionOk="0">
                    <a:moveTo>
                      <a:pt x="34203" y="0"/>
                    </a:moveTo>
                    <a:cubicBezTo>
                      <a:pt x="26785" y="0"/>
                      <a:pt x="19424" y="1647"/>
                      <a:pt x="13331" y="5763"/>
                    </a:cubicBezTo>
                    <a:cubicBezTo>
                      <a:pt x="6027" y="10693"/>
                      <a:pt x="1142" y="19047"/>
                      <a:pt x="412" y="27812"/>
                    </a:cubicBezTo>
                    <a:cubicBezTo>
                      <a:pt x="1" y="33085"/>
                      <a:pt x="1051" y="38426"/>
                      <a:pt x="3356" y="43174"/>
                    </a:cubicBezTo>
                    <a:cubicBezTo>
                      <a:pt x="5342" y="47259"/>
                      <a:pt x="8263" y="49542"/>
                      <a:pt x="11139" y="52783"/>
                    </a:cubicBezTo>
                    <a:cubicBezTo>
                      <a:pt x="14312" y="56321"/>
                      <a:pt x="16047" y="60635"/>
                      <a:pt x="19676" y="63922"/>
                    </a:cubicBezTo>
                    <a:cubicBezTo>
                      <a:pt x="23191" y="67117"/>
                      <a:pt x="27368" y="69628"/>
                      <a:pt x="31796" y="71386"/>
                    </a:cubicBezTo>
                    <a:cubicBezTo>
                      <a:pt x="41200" y="75106"/>
                      <a:pt x="51540" y="75768"/>
                      <a:pt x="61652" y="75905"/>
                    </a:cubicBezTo>
                    <a:cubicBezTo>
                      <a:pt x="62973" y="75922"/>
                      <a:pt x="64294" y="75930"/>
                      <a:pt x="65616" y="75930"/>
                    </a:cubicBezTo>
                    <a:cubicBezTo>
                      <a:pt x="78814" y="75930"/>
                      <a:pt x="92019" y="75102"/>
                      <a:pt x="105111" y="73463"/>
                    </a:cubicBezTo>
                    <a:cubicBezTo>
                      <a:pt x="115086" y="72207"/>
                      <a:pt x="125722" y="70130"/>
                      <a:pt x="132821" y="63009"/>
                    </a:cubicBezTo>
                    <a:cubicBezTo>
                      <a:pt x="138505" y="57280"/>
                      <a:pt x="141015" y="49199"/>
                      <a:pt x="142773" y="41325"/>
                    </a:cubicBezTo>
                    <a:cubicBezTo>
                      <a:pt x="144462" y="33770"/>
                      <a:pt x="145375" y="25027"/>
                      <a:pt x="140445" y="19047"/>
                    </a:cubicBezTo>
                    <a:cubicBezTo>
                      <a:pt x="136761" y="14603"/>
                      <a:pt x="130685" y="12940"/>
                      <a:pt x="124825" y="12940"/>
                    </a:cubicBezTo>
                    <a:cubicBezTo>
                      <a:pt x="124184" y="12940"/>
                      <a:pt x="123547" y="12960"/>
                      <a:pt x="122915" y="12999"/>
                    </a:cubicBezTo>
                    <a:cubicBezTo>
                      <a:pt x="116501" y="13364"/>
                      <a:pt x="110247" y="15281"/>
                      <a:pt x="103856" y="15783"/>
                    </a:cubicBezTo>
                    <a:cubicBezTo>
                      <a:pt x="102655" y="15878"/>
                      <a:pt x="101455" y="15923"/>
                      <a:pt x="100257" y="15923"/>
                    </a:cubicBezTo>
                    <a:cubicBezTo>
                      <a:pt x="91073" y="15923"/>
                      <a:pt x="81995" y="13280"/>
                      <a:pt x="73293" y="10191"/>
                    </a:cubicBezTo>
                    <a:cubicBezTo>
                      <a:pt x="63455" y="6699"/>
                      <a:pt x="53754" y="2567"/>
                      <a:pt x="43483" y="810"/>
                    </a:cubicBezTo>
                    <a:cubicBezTo>
                      <a:pt x="40439" y="290"/>
                      <a:pt x="37316" y="0"/>
                      <a:pt x="342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" name="Google Shape;1125;p19">
              <a:extLst>
                <a:ext uri="{FF2B5EF4-FFF2-40B4-BE49-F238E27FC236}">
                  <a16:creationId xmlns:a16="http://schemas.microsoft.com/office/drawing/2014/main" xmlns="" id="{26E84D5F-F10E-40C0-BF7C-F2E46EF08B0B}"/>
                </a:ext>
              </a:extLst>
            </p:cNvPr>
            <p:cNvGrpSpPr/>
            <p:nvPr/>
          </p:nvGrpSpPr>
          <p:grpSpPr>
            <a:xfrm>
              <a:off x="-91233" y="471614"/>
              <a:ext cx="9099576" cy="4663265"/>
              <a:chOff x="-15033" y="471614"/>
              <a:chExt cx="9099576" cy="4663265"/>
            </a:xfrm>
          </p:grpSpPr>
          <p:grpSp>
            <p:nvGrpSpPr>
              <p:cNvPr id="162" name="Google Shape;1126;p19">
                <a:extLst>
                  <a:ext uri="{FF2B5EF4-FFF2-40B4-BE49-F238E27FC236}">
                    <a16:creationId xmlns:a16="http://schemas.microsoft.com/office/drawing/2014/main" xmlns="" id="{F69EEFA1-14C7-4EBC-937E-39F141CB966A}"/>
                  </a:ext>
                </a:extLst>
              </p:cNvPr>
              <p:cNvGrpSpPr/>
              <p:nvPr/>
            </p:nvGrpSpPr>
            <p:grpSpPr>
              <a:xfrm rot="6278279">
                <a:off x="-20249" y="4255839"/>
                <a:ext cx="915510" cy="696320"/>
                <a:chOff x="131175" y="4309275"/>
                <a:chExt cx="915550" cy="696350"/>
              </a:xfrm>
            </p:grpSpPr>
            <p:sp>
              <p:nvSpPr>
                <p:cNvPr id="173" name="Google Shape;1127;p19">
                  <a:extLst>
                    <a:ext uri="{FF2B5EF4-FFF2-40B4-BE49-F238E27FC236}">
                      <a16:creationId xmlns:a16="http://schemas.microsoft.com/office/drawing/2014/main" xmlns="" id="{6C5959BC-322D-465F-852F-E00968E785BC}"/>
                    </a:ext>
                  </a:extLst>
                </p:cNvPr>
                <p:cNvSpPr/>
                <p:nvPr/>
              </p:nvSpPr>
              <p:spPr>
                <a:xfrm>
                  <a:off x="131175" y="4309275"/>
                  <a:ext cx="910600" cy="69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24" h="27738" extrusionOk="0">
                      <a:moveTo>
                        <a:pt x="25546" y="0"/>
                      </a:moveTo>
                      <a:cubicBezTo>
                        <a:pt x="19201" y="2885"/>
                        <a:pt x="6774" y="10763"/>
                        <a:pt x="5851" y="11339"/>
                      </a:cubicBezTo>
                      <a:cubicBezTo>
                        <a:pt x="5736" y="11405"/>
                        <a:pt x="5587" y="11488"/>
                        <a:pt x="5422" y="11587"/>
                      </a:cubicBezTo>
                      <a:cubicBezTo>
                        <a:pt x="5192" y="11702"/>
                        <a:pt x="4911" y="11834"/>
                        <a:pt x="4598" y="11999"/>
                      </a:cubicBezTo>
                      <a:cubicBezTo>
                        <a:pt x="4499" y="12048"/>
                        <a:pt x="4401" y="12098"/>
                        <a:pt x="4285" y="12147"/>
                      </a:cubicBezTo>
                      <a:cubicBezTo>
                        <a:pt x="4219" y="12180"/>
                        <a:pt x="4153" y="12213"/>
                        <a:pt x="4087" y="12246"/>
                      </a:cubicBezTo>
                      <a:cubicBezTo>
                        <a:pt x="3857" y="12361"/>
                        <a:pt x="3626" y="12493"/>
                        <a:pt x="3395" y="12608"/>
                      </a:cubicBezTo>
                      <a:cubicBezTo>
                        <a:pt x="3247" y="12691"/>
                        <a:pt x="3082" y="12790"/>
                        <a:pt x="2934" y="12872"/>
                      </a:cubicBezTo>
                      <a:cubicBezTo>
                        <a:pt x="2769" y="12971"/>
                        <a:pt x="2588" y="13070"/>
                        <a:pt x="2423" y="13185"/>
                      </a:cubicBezTo>
                      <a:cubicBezTo>
                        <a:pt x="1417" y="13828"/>
                        <a:pt x="527" y="14586"/>
                        <a:pt x="264" y="15443"/>
                      </a:cubicBezTo>
                      <a:cubicBezTo>
                        <a:pt x="0" y="16267"/>
                        <a:pt x="940" y="18558"/>
                        <a:pt x="2225" y="20931"/>
                      </a:cubicBezTo>
                      <a:cubicBezTo>
                        <a:pt x="3939" y="24129"/>
                        <a:pt x="6279" y="27474"/>
                        <a:pt x="7169" y="27705"/>
                      </a:cubicBezTo>
                      <a:cubicBezTo>
                        <a:pt x="7252" y="27727"/>
                        <a:pt x="7346" y="27737"/>
                        <a:pt x="7450" y="27737"/>
                      </a:cubicBezTo>
                      <a:cubicBezTo>
                        <a:pt x="8053" y="27737"/>
                        <a:pt x="8992" y="27389"/>
                        <a:pt x="10004" y="26898"/>
                      </a:cubicBezTo>
                      <a:cubicBezTo>
                        <a:pt x="10103" y="26848"/>
                        <a:pt x="10218" y="26799"/>
                        <a:pt x="10317" y="26749"/>
                      </a:cubicBezTo>
                      <a:cubicBezTo>
                        <a:pt x="10400" y="26700"/>
                        <a:pt x="10466" y="26667"/>
                        <a:pt x="10548" y="26617"/>
                      </a:cubicBezTo>
                      <a:cubicBezTo>
                        <a:pt x="10795" y="26502"/>
                        <a:pt x="11042" y="26370"/>
                        <a:pt x="11273" y="26238"/>
                      </a:cubicBezTo>
                      <a:cubicBezTo>
                        <a:pt x="11290" y="26222"/>
                        <a:pt x="11306" y="26222"/>
                        <a:pt x="11323" y="26205"/>
                      </a:cubicBezTo>
                      <a:cubicBezTo>
                        <a:pt x="11454" y="26139"/>
                        <a:pt x="11570" y="26073"/>
                        <a:pt x="11702" y="26008"/>
                      </a:cubicBezTo>
                      <a:cubicBezTo>
                        <a:pt x="11817" y="25942"/>
                        <a:pt x="11932" y="25876"/>
                        <a:pt x="12048" y="25810"/>
                      </a:cubicBezTo>
                      <a:cubicBezTo>
                        <a:pt x="12180" y="25727"/>
                        <a:pt x="12295" y="25661"/>
                        <a:pt x="12410" y="25596"/>
                      </a:cubicBezTo>
                      <a:cubicBezTo>
                        <a:pt x="12476" y="25563"/>
                        <a:pt x="12542" y="25513"/>
                        <a:pt x="12592" y="25480"/>
                      </a:cubicBezTo>
                      <a:cubicBezTo>
                        <a:pt x="12888" y="25315"/>
                        <a:pt x="13169" y="25151"/>
                        <a:pt x="13416" y="24986"/>
                      </a:cubicBezTo>
                      <a:cubicBezTo>
                        <a:pt x="14075" y="24590"/>
                        <a:pt x="14553" y="24277"/>
                        <a:pt x="14685" y="24211"/>
                      </a:cubicBezTo>
                      <a:cubicBezTo>
                        <a:pt x="15212" y="23914"/>
                        <a:pt x="32534" y="13268"/>
                        <a:pt x="32781" y="13037"/>
                      </a:cubicBezTo>
                      <a:cubicBezTo>
                        <a:pt x="32781" y="13037"/>
                        <a:pt x="32781" y="13037"/>
                        <a:pt x="32798" y="13004"/>
                      </a:cubicBezTo>
                      <a:cubicBezTo>
                        <a:pt x="32798" y="12988"/>
                        <a:pt x="32814" y="12971"/>
                        <a:pt x="32831" y="12955"/>
                      </a:cubicBezTo>
                      <a:cubicBezTo>
                        <a:pt x="32863" y="12856"/>
                        <a:pt x="32946" y="12691"/>
                        <a:pt x="33045" y="12460"/>
                      </a:cubicBezTo>
                      <a:cubicBezTo>
                        <a:pt x="33061" y="12427"/>
                        <a:pt x="33094" y="12378"/>
                        <a:pt x="33111" y="12328"/>
                      </a:cubicBezTo>
                      <a:cubicBezTo>
                        <a:pt x="33210" y="12131"/>
                        <a:pt x="33308" y="11883"/>
                        <a:pt x="33424" y="11620"/>
                      </a:cubicBezTo>
                      <a:cubicBezTo>
                        <a:pt x="33457" y="11554"/>
                        <a:pt x="33490" y="11488"/>
                        <a:pt x="33523" y="11422"/>
                      </a:cubicBezTo>
                      <a:cubicBezTo>
                        <a:pt x="33655" y="11142"/>
                        <a:pt x="33786" y="10829"/>
                        <a:pt x="33935" y="10499"/>
                      </a:cubicBezTo>
                      <a:cubicBezTo>
                        <a:pt x="33984" y="10384"/>
                        <a:pt x="34034" y="10252"/>
                        <a:pt x="34083" y="10136"/>
                      </a:cubicBezTo>
                      <a:cubicBezTo>
                        <a:pt x="34133" y="10037"/>
                        <a:pt x="34165" y="9955"/>
                        <a:pt x="34198" y="9873"/>
                      </a:cubicBezTo>
                      <a:cubicBezTo>
                        <a:pt x="34248" y="9757"/>
                        <a:pt x="34297" y="9642"/>
                        <a:pt x="34363" y="9510"/>
                      </a:cubicBezTo>
                      <a:cubicBezTo>
                        <a:pt x="34495" y="9197"/>
                        <a:pt x="34627" y="8867"/>
                        <a:pt x="34759" y="8554"/>
                      </a:cubicBezTo>
                      <a:cubicBezTo>
                        <a:pt x="34792" y="8488"/>
                        <a:pt x="34825" y="8406"/>
                        <a:pt x="34841" y="8340"/>
                      </a:cubicBezTo>
                      <a:cubicBezTo>
                        <a:pt x="34874" y="8274"/>
                        <a:pt x="34907" y="8208"/>
                        <a:pt x="34924" y="8142"/>
                      </a:cubicBezTo>
                      <a:cubicBezTo>
                        <a:pt x="35105" y="7697"/>
                        <a:pt x="35286" y="7252"/>
                        <a:pt x="35451" y="6840"/>
                      </a:cubicBezTo>
                      <a:lnTo>
                        <a:pt x="35451" y="6824"/>
                      </a:lnTo>
                      <a:cubicBezTo>
                        <a:pt x="35533" y="6593"/>
                        <a:pt x="35632" y="6362"/>
                        <a:pt x="35698" y="6148"/>
                      </a:cubicBezTo>
                      <a:cubicBezTo>
                        <a:pt x="35764" y="5967"/>
                        <a:pt x="35830" y="5785"/>
                        <a:pt x="35896" y="5620"/>
                      </a:cubicBezTo>
                      <a:cubicBezTo>
                        <a:pt x="36077" y="5077"/>
                        <a:pt x="36226" y="4582"/>
                        <a:pt x="36308" y="4203"/>
                      </a:cubicBezTo>
                      <a:cubicBezTo>
                        <a:pt x="36325" y="4154"/>
                        <a:pt x="36325" y="4121"/>
                        <a:pt x="36341" y="4071"/>
                      </a:cubicBezTo>
                      <a:cubicBezTo>
                        <a:pt x="36357" y="4022"/>
                        <a:pt x="36357" y="3989"/>
                        <a:pt x="36357" y="3939"/>
                      </a:cubicBezTo>
                      <a:cubicBezTo>
                        <a:pt x="36374" y="3890"/>
                        <a:pt x="36374" y="3857"/>
                        <a:pt x="36390" y="3808"/>
                      </a:cubicBezTo>
                      <a:cubicBezTo>
                        <a:pt x="36423" y="3511"/>
                        <a:pt x="36407" y="3313"/>
                        <a:pt x="36308" y="3247"/>
                      </a:cubicBezTo>
                      <a:cubicBezTo>
                        <a:pt x="36259" y="3214"/>
                        <a:pt x="36193" y="3181"/>
                        <a:pt x="36094" y="3132"/>
                      </a:cubicBezTo>
                      <a:cubicBezTo>
                        <a:pt x="36044" y="3115"/>
                        <a:pt x="36011" y="3099"/>
                        <a:pt x="35962" y="3082"/>
                      </a:cubicBezTo>
                      <a:cubicBezTo>
                        <a:pt x="35929" y="3082"/>
                        <a:pt x="35912" y="3066"/>
                        <a:pt x="35880" y="3049"/>
                      </a:cubicBezTo>
                      <a:cubicBezTo>
                        <a:pt x="35830" y="3033"/>
                        <a:pt x="35781" y="3016"/>
                        <a:pt x="35715" y="3000"/>
                      </a:cubicBezTo>
                      <a:cubicBezTo>
                        <a:pt x="35649" y="2967"/>
                        <a:pt x="35566" y="2934"/>
                        <a:pt x="35468" y="2901"/>
                      </a:cubicBezTo>
                      <a:cubicBezTo>
                        <a:pt x="35402" y="2885"/>
                        <a:pt x="35303" y="2852"/>
                        <a:pt x="35220" y="2819"/>
                      </a:cubicBezTo>
                      <a:cubicBezTo>
                        <a:pt x="35187" y="2802"/>
                        <a:pt x="35138" y="2786"/>
                        <a:pt x="35105" y="2786"/>
                      </a:cubicBezTo>
                      <a:cubicBezTo>
                        <a:pt x="35023" y="2753"/>
                        <a:pt x="34940" y="2720"/>
                        <a:pt x="34858" y="2703"/>
                      </a:cubicBezTo>
                      <a:cubicBezTo>
                        <a:pt x="34792" y="2670"/>
                        <a:pt x="34726" y="2654"/>
                        <a:pt x="34660" y="2637"/>
                      </a:cubicBezTo>
                      <a:cubicBezTo>
                        <a:pt x="34297" y="2522"/>
                        <a:pt x="33869" y="2390"/>
                        <a:pt x="33424" y="2242"/>
                      </a:cubicBezTo>
                      <a:cubicBezTo>
                        <a:pt x="33325" y="2225"/>
                        <a:pt x="33226" y="2192"/>
                        <a:pt x="33127" y="2159"/>
                      </a:cubicBezTo>
                      <a:cubicBezTo>
                        <a:pt x="33094" y="2143"/>
                        <a:pt x="33045" y="2127"/>
                        <a:pt x="33012" y="2127"/>
                      </a:cubicBezTo>
                      <a:cubicBezTo>
                        <a:pt x="32946" y="2094"/>
                        <a:pt x="32880" y="2077"/>
                        <a:pt x="32798" y="2061"/>
                      </a:cubicBezTo>
                      <a:cubicBezTo>
                        <a:pt x="32567" y="1995"/>
                        <a:pt x="32320" y="1912"/>
                        <a:pt x="32072" y="1846"/>
                      </a:cubicBezTo>
                      <a:cubicBezTo>
                        <a:pt x="31842" y="1780"/>
                        <a:pt x="31594" y="1698"/>
                        <a:pt x="31347" y="1632"/>
                      </a:cubicBezTo>
                      <a:cubicBezTo>
                        <a:pt x="31116" y="1566"/>
                        <a:pt x="30886" y="1500"/>
                        <a:pt x="30655" y="1434"/>
                      </a:cubicBezTo>
                      <a:cubicBezTo>
                        <a:pt x="30639" y="1434"/>
                        <a:pt x="30639" y="1418"/>
                        <a:pt x="30622" y="1418"/>
                      </a:cubicBezTo>
                      <a:cubicBezTo>
                        <a:pt x="30325" y="1335"/>
                        <a:pt x="30029" y="1253"/>
                        <a:pt x="29732" y="1171"/>
                      </a:cubicBezTo>
                      <a:cubicBezTo>
                        <a:pt x="29699" y="1154"/>
                        <a:pt x="29683" y="1154"/>
                        <a:pt x="29666" y="1154"/>
                      </a:cubicBezTo>
                      <a:cubicBezTo>
                        <a:pt x="29501" y="1105"/>
                        <a:pt x="29353" y="1055"/>
                        <a:pt x="29205" y="1022"/>
                      </a:cubicBezTo>
                      <a:cubicBezTo>
                        <a:pt x="28479" y="808"/>
                        <a:pt x="27804" y="627"/>
                        <a:pt x="27243" y="462"/>
                      </a:cubicBezTo>
                      <a:cubicBezTo>
                        <a:pt x="27161" y="445"/>
                        <a:pt x="27095" y="429"/>
                        <a:pt x="27013" y="412"/>
                      </a:cubicBezTo>
                      <a:cubicBezTo>
                        <a:pt x="26980" y="396"/>
                        <a:pt x="26947" y="380"/>
                        <a:pt x="26897" y="380"/>
                      </a:cubicBezTo>
                      <a:cubicBezTo>
                        <a:pt x="26831" y="363"/>
                        <a:pt x="26765" y="330"/>
                        <a:pt x="26700" y="314"/>
                      </a:cubicBezTo>
                      <a:cubicBezTo>
                        <a:pt x="26518" y="264"/>
                        <a:pt x="26353" y="231"/>
                        <a:pt x="26205" y="182"/>
                      </a:cubicBezTo>
                      <a:cubicBezTo>
                        <a:pt x="26172" y="165"/>
                        <a:pt x="26123" y="165"/>
                        <a:pt x="26090" y="149"/>
                      </a:cubicBezTo>
                      <a:cubicBezTo>
                        <a:pt x="25991" y="132"/>
                        <a:pt x="25908" y="99"/>
                        <a:pt x="25826" y="83"/>
                      </a:cubicBezTo>
                      <a:cubicBezTo>
                        <a:pt x="25793" y="66"/>
                        <a:pt x="25760" y="66"/>
                        <a:pt x="25727" y="50"/>
                      </a:cubicBezTo>
                      <a:cubicBezTo>
                        <a:pt x="25612" y="17"/>
                        <a:pt x="25546" y="0"/>
                        <a:pt x="255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128;p19">
                  <a:extLst>
                    <a:ext uri="{FF2B5EF4-FFF2-40B4-BE49-F238E27FC236}">
                      <a16:creationId xmlns:a16="http://schemas.microsoft.com/office/drawing/2014/main" xmlns="" id="{BCC692AA-6871-4BBA-B878-2CD6419E1AA4}"/>
                    </a:ext>
                  </a:extLst>
                </p:cNvPr>
                <p:cNvSpPr/>
                <p:nvPr/>
              </p:nvSpPr>
              <p:spPr>
                <a:xfrm>
                  <a:off x="131175" y="4631075"/>
                  <a:ext cx="263725" cy="3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9" h="14866" extrusionOk="0">
                      <a:moveTo>
                        <a:pt x="2934" y="0"/>
                      </a:moveTo>
                      <a:cubicBezTo>
                        <a:pt x="2769" y="99"/>
                        <a:pt x="2588" y="198"/>
                        <a:pt x="2423" y="313"/>
                      </a:cubicBezTo>
                      <a:cubicBezTo>
                        <a:pt x="1417" y="956"/>
                        <a:pt x="527" y="1714"/>
                        <a:pt x="264" y="2571"/>
                      </a:cubicBezTo>
                      <a:cubicBezTo>
                        <a:pt x="0" y="3395"/>
                        <a:pt x="940" y="5686"/>
                        <a:pt x="2225" y="8059"/>
                      </a:cubicBezTo>
                      <a:cubicBezTo>
                        <a:pt x="3939" y="11257"/>
                        <a:pt x="6279" y="14602"/>
                        <a:pt x="7169" y="14833"/>
                      </a:cubicBezTo>
                      <a:cubicBezTo>
                        <a:pt x="7252" y="14855"/>
                        <a:pt x="7346" y="14865"/>
                        <a:pt x="7450" y="14865"/>
                      </a:cubicBezTo>
                      <a:cubicBezTo>
                        <a:pt x="8053" y="14865"/>
                        <a:pt x="8992" y="14517"/>
                        <a:pt x="10004" y="14026"/>
                      </a:cubicBezTo>
                      <a:cubicBezTo>
                        <a:pt x="10103" y="13976"/>
                        <a:pt x="10218" y="13927"/>
                        <a:pt x="10317" y="13877"/>
                      </a:cubicBezTo>
                      <a:cubicBezTo>
                        <a:pt x="10400" y="13828"/>
                        <a:pt x="10466" y="13795"/>
                        <a:pt x="10548" y="13745"/>
                      </a:cubicBezTo>
                      <a:cubicBezTo>
                        <a:pt x="9823" y="12460"/>
                        <a:pt x="8735" y="10532"/>
                        <a:pt x="7532" y="8373"/>
                      </a:cubicBezTo>
                      <a:cubicBezTo>
                        <a:pt x="6016" y="5686"/>
                        <a:pt x="4335" y="2637"/>
                        <a:pt x="29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129;p19">
                  <a:extLst>
                    <a:ext uri="{FF2B5EF4-FFF2-40B4-BE49-F238E27FC236}">
                      <a16:creationId xmlns:a16="http://schemas.microsoft.com/office/drawing/2014/main" xmlns="" id="{879A6220-E435-4680-AAFB-AC29EB307C0F}"/>
                    </a:ext>
                  </a:extLst>
                </p:cNvPr>
                <p:cNvSpPr/>
                <p:nvPr/>
              </p:nvSpPr>
              <p:spPr>
                <a:xfrm>
                  <a:off x="131175" y="4631075"/>
                  <a:ext cx="263725" cy="37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9" h="14982" fill="none" extrusionOk="0">
                      <a:moveTo>
                        <a:pt x="10548" y="13745"/>
                      </a:moveTo>
                      <a:cubicBezTo>
                        <a:pt x="10466" y="13795"/>
                        <a:pt x="10400" y="13828"/>
                        <a:pt x="10317" y="13877"/>
                      </a:cubicBezTo>
                      <a:cubicBezTo>
                        <a:pt x="10218" y="13927"/>
                        <a:pt x="10103" y="13976"/>
                        <a:pt x="10004" y="14026"/>
                      </a:cubicBezTo>
                      <a:cubicBezTo>
                        <a:pt x="8817" y="14602"/>
                        <a:pt x="7730" y="14981"/>
                        <a:pt x="7169" y="14833"/>
                      </a:cubicBezTo>
                      <a:cubicBezTo>
                        <a:pt x="6279" y="14602"/>
                        <a:pt x="3939" y="11257"/>
                        <a:pt x="2225" y="8059"/>
                      </a:cubicBezTo>
                      <a:cubicBezTo>
                        <a:pt x="940" y="5686"/>
                        <a:pt x="0" y="3395"/>
                        <a:pt x="264" y="2571"/>
                      </a:cubicBezTo>
                      <a:cubicBezTo>
                        <a:pt x="527" y="1714"/>
                        <a:pt x="1417" y="956"/>
                        <a:pt x="2423" y="313"/>
                      </a:cubicBezTo>
                      <a:cubicBezTo>
                        <a:pt x="2588" y="198"/>
                        <a:pt x="2769" y="99"/>
                        <a:pt x="2934" y="0"/>
                      </a:cubicBezTo>
                      <a:cubicBezTo>
                        <a:pt x="4335" y="2637"/>
                        <a:pt x="6016" y="5686"/>
                        <a:pt x="7532" y="8373"/>
                      </a:cubicBezTo>
                      <a:cubicBezTo>
                        <a:pt x="8735" y="10532"/>
                        <a:pt x="9823" y="12460"/>
                        <a:pt x="10548" y="13745"/>
                      </a:cubicBezTo>
                      <a:close/>
                    </a:path>
                  </a:pathLst>
                </a:custGeom>
                <a:noFill/>
                <a:ln w="127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130;p19">
                  <a:extLst>
                    <a:ext uri="{FF2B5EF4-FFF2-40B4-BE49-F238E27FC236}">
                      <a16:creationId xmlns:a16="http://schemas.microsoft.com/office/drawing/2014/main" xmlns="" id="{BF269257-5115-4B04-A8CA-52F8EFA78451}"/>
                    </a:ext>
                  </a:extLst>
                </p:cNvPr>
                <p:cNvSpPr/>
                <p:nvPr/>
              </p:nvSpPr>
              <p:spPr>
                <a:xfrm>
                  <a:off x="769800" y="4309275"/>
                  <a:ext cx="271975" cy="32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9" h="13037" extrusionOk="0">
                      <a:moveTo>
                        <a:pt x="1" y="0"/>
                      </a:moveTo>
                      <a:cubicBezTo>
                        <a:pt x="1" y="1"/>
                        <a:pt x="1962" y="1714"/>
                        <a:pt x="2028" y="1945"/>
                      </a:cubicBezTo>
                      <a:cubicBezTo>
                        <a:pt x="2094" y="2176"/>
                        <a:pt x="1468" y="3791"/>
                        <a:pt x="1929" y="4269"/>
                      </a:cubicBezTo>
                      <a:cubicBezTo>
                        <a:pt x="2374" y="4731"/>
                        <a:pt x="4138" y="5653"/>
                        <a:pt x="4286" y="6016"/>
                      </a:cubicBezTo>
                      <a:cubicBezTo>
                        <a:pt x="4434" y="6395"/>
                        <a:pt x="4138" y="8356"/>
                        <a:pt x="4335" y="8604"/>
                      </a:cubicBezTo>
                      <a:cubicBezTo>
                        <a:pt x="4533" y="8851"/>
                        <a:pt x="6280" y="9609"/>
                        <a:pt x="6428" y="9889"/>
                      </a:cubicBezTo>
                      <a:cubicBezTo>
                        <a:pt x="6478" y="9971"/>
                        <a:pt x="6593" y="10351"/>
                        <a:pt x="6709" y="10812"/>
                      </a:cubicBezTo>
                      <a:cubicBezTo>
                        <a:pt x="6939" y="11751"/>
                        <a:pt x="7236" y="13037"/>
                        <a:pt x="7236" y="13037"/>
                      </a:cubicBezTo>
                      <a:cubicBezTo>
                        <a:pt x="7236" y="13037"/>
                        <a:pt x="7236" y="13037"/>
                        <a:pt x="7253" y="13004"/>
                      </a:cubicBezTo>
                      <a:cubicBezTo>
                        <a:pt x="7269" y="12988"/>
                        <a:pt x="7269" y="12971"/>
                        <a:pt x="7286" y="12955"/>
                      </a:cubicBezTo>
                      <a:cubicBezTo>
                        <a:pt x="7318" y="12856"/>
                        <a:pt x="7401" y="12691"/>
                        <a:pt x="7500" y="12460"/>
                      </a:cubicBezTo>
                      <a:cubicBezTo>
                        <a:pt x="7516" y="12427"/>
                        <a:pt x="7549" y="12378"/>
                        <a:pt x="7566" y="12328"/>
                      </a:cubicBezTo>
                      <a:cubicBezTo>
                        <a:pt x="7665" y="12131"/>
                        <a:pt x="7763" y="11883"/>
                        <a:pt x="7879" y="11620"/>
                      </a:cubicBezTo>
                      <a:cubicBezTo>
                        <a:pt x="7912" y="11554"/>
                        <a:pt x="7945" y="11488"/>
                        <a:pt x="7978" y="11422"/>
                      </a:cubicBezTo>
                      <a:cubicBezTo>
                        <a:pt x="8110" y="11142"/>
                        <a:pt x="8241" y="10829"/>
                        <a:pt x="8390" y="10499"/>
                      </a:cubicBezTo>
                      <a:cubicBezTo>
                        <a:pt x="8439" y="10384"/>
                        <a:pt x="8489" y="10252"/>
                        <a:pt x="8538" y="10136"/>
                      </a:cubicBezTo>
                      <a:cubicBezTo>
                        <a:pt x="8588" y="10037"/>
                        <a:pt x="8620" y="9955"/>
                        <a:pt x="8653" y="9873"/>
                      </a:cubicBezTo>
                      <a:cubicBezTo>
                        <a:pt x="8703" y="9757"/>
                        <a:pt x="8752" y="9642"/>
                        <a:pt x="8818" y="9510"/>
                      </a:cubicBezTo>
                      <a:cubicBezTo>
                        <a:pt x="8950" y="9197"/>
                        <a:pt x="9082" y="8867"/>
                        <a:pt x="9214" y="8554"/>
                      </a:cubicBezTo>
                      <a:cubicBezTo>
                        <a:pt x="9247" y="8488"/>
                        <a:pt x="9280" y="8406"/>
                        <a:pt x="9296" y="8340"/>
                      </a:cubicBezTo>
                      <a:cubicBezTo>
                        <a:pt x="9329" y="8274"/>
                        <a:pt x="9362" y="8208"/>
                        <a:pt x="9379" y="8142"/>
                      </a:cubicBezTo>
                      <a:cubicBezTo>
                        <a:pt x="9560" y="7697"/>
                        <a:pt x="9741" y="7252"/>
                        <a:pt x="9906" y="6840"/>
                      </a:cubicBezTo>
                      <a:lnTo>
                        <a:pt x="9906" y="6824"/>
                      </a:lnTo>
                      <a:cubicBezTo>
                        <a:pt x="9988" y="6593"/>
                        <a:pt x="10087" y="6362"/>
                        <a:pt x="10153" y="6148"/>
                      </a:cubicBezTo>
                      <a:cubicBezTo>
                        <a:pt x="10219" y="5967"/>
                        <a:pt x="10285" y="5785"/>
                        <a:pt x="10351" y="5620"/>
                      </a:cubicBezTo>
                      <a:cubicBezTo>
                        <a:pt x="10532" y="5077"/>
                        <a:pt x="10681" y="4582"/>
                        <a:pt x="10763" y="4203"/>
                      </a:cubicBezTo>
                      <a:cubicBezTo>
                        <a:pt x="10780" y="4154"/>
                        <a:pt x="10780" y="4121"/>
                        <a:pt x="10796" y="4071"/>
                      </a:cubicBezTo>
                      <a:cubicBezTo>
                        <a:pt x="10812" y="4022"/>
                        <a:pt x="10812" y="3989"/>
                        <a:pt x="10812" y="3939"/>
                      </a:cubicBezTo>
                      <a:cubicBezTo>
                        <a:pt x="10829" y="3890"/>
                        <a:pt x="10829" y="3857"/>
                        <a:pt x="10845" y="3808"/>
                      </a:cubicBezTo>
                      <a:cubicBezTo>
                        <a:pt x="10878" y="3511"/>
                        <a:pt x="10862" y="3313"/>
                        <a:pt x="10763" y="3247"/>
                      </a:cubicBezTo>
                      <a:cubicBezTo>
                        <a:pt x="10714" y="3214"/>
                        <a:pt x="10648" y="3181"/>
                        <a:pt x="10549" y="3132"/>
                      </a:cubicBezTo>
                      <a:cubicBezTo>
                        <a:pt x="10499" y="3115"/>
                        <a:pt x="10466" y="3099"/>
                        <a:pt x="10417" y="3082"/>
                      </a:cubicBezTo>
                      <a:cubicBezTo>
                        <a:pt x="10384" y="3082"/>
                        <a:pt x="10367" y="3066"/>
                        <a:pt x="10335" y="3049"/>
                      </a:cubicBezTo>
                      <a:cubicBezTo>
                        <a:pt x="10285" y="3033"/>
                        <a:pt x="10236" y="3016"/>
                        <a:pt x="10170" y="3000"/>
                      </a:cubicBezTo>
                      <a:cubicBezTo>
                        <a:pt x="10104" y="2967"/>
                        <a:pt x="10021" y="2934"/>
                        <a:pt x="9923" y="2901"/>
                      </a:cubicBezTo>
                      <a:cubicBezTo>
                        <a:pt x="9857" y="2885"/>
                        <a:pt x="9758" y="2852"/>
                        <a:pt x="9675" y="2819"/>
                      </a:cubicBezTo>
                      <a:cubicBezTo>
                        <a:pt x="9642" y="2802"/>
                        <a:pt x="9593" y="2786"/>
                        <a:pt x="9560" y="2786"/>
                      </a:cubicBezTo>
                      <a:cubicBezTo>
                        <a:pt x="9478" y="2753"/>
                        <a:pt x="9395" y="2720"/>
                        <a:pt x="9313" y="2703"/>
                      </a:cubicBezTo>
                      <a:cubicBezTo>
                        <a:pt x="9247" y="2670"/>
                        <a:pt x="9181" y="2654"/>
                        <a:pt x="9115" y="2637"/>
                      </a:cubicBezTo>
                      <a:cubicBezTo>
                        <a:pt x="8752" y="2522"/>
                        <a:pt x="8324" y="2390"/>
                        <a:pt x="7879" y="2242"/>
                      </a:cubicBezTo>
                      <a:cubicBezTo>
                        <a:pt x="7780" y="2225"/>
                        <a:pt x="7681" y="2192"/>
                        <a:pt x="7582" y="2159"/>
                      </a:cubicBezTo>
                      <a:cubicBezTo>
                        <a:pt x="7549" y="2143"/>
                        <a:pt x="7500" y="2127"/>
                        <a:pt x="7467" y="2127"/>
                      </a:cubicBezTo>
                      <a:cubicBezTo>
                        <a:pt x="7401" y="2094"/>
                        <a:pt x="7318" y="2077"/>
                        <a:pt x="7253" y="2061"/>
                      </a:cubicBezTo>
                      <a:cubicBezTo>
                        <a:pt x="7022" y="1995"/>
                        <a:pt x="6775" y="1912"/>
                        <a:pt x="6527" y="1846"/>
                      </a:cubicBezTo>
                      <a:cubicBezTo>
                        <a:pt x="6297" y="1780"/>
                        <a:pt x="6049" y="1698"/>
                        <a:pt x="5802" y="1632"/>
                      </a:cubicBezTo>
                      <a:cubicBezTo>
                        <a:pt x="5571" y="1566"/>
                        <a:pt x="5341" y="1500"/>
                        <a:pt x="5110" y="1434"/>
                      </a:cubicBezTo>
                      <a:cubicBezTo>
                        <a:pt x="5094" y="1434"/>
                        <a:pt x="5094" y="1418"/>
                        <a:pt x="5077" y="1418"/>
                      </a:cubicBezTo>
                      <a:cubicBezTo>
                        <a:pt x="4780" y="1335"/>
                        <a:pt x="4484" y="1253"/>
                        <a:pt x="4187" y="1171"/>
                      </a:cubicBezTo>
                      <a:cubicBezTo>
                        <a:pt x="4154" y="1154"/>
                        <a:pt x="4138" y="1154"/>
                        <a:pt x="4121" y="1154"/>
                      </a:cubicBezTo>
                      <a:cubicBezTo>
                        <a:pt x="3956" y="1105"/>
                        <a:pt x="3808" y="1055"/>
                        <a:pt x="3660" y="1022"/>
                      </a:cubicBezTo>
                      <a:cubicBezTo>
                        <a:pt x="2934" y="808"/>
                        <a:pt x="2259" y="627"/>
                        <a:pt x="1698" y="462"/>
                      </a:cubicBezTo>
                      <a:cubicBezTo>
                        <a:pt x="1616" y="445"/>
                        <a:pt x="1550" y="429"/>
                        <a:pt x="1468" y="412"/>
                      </a:cubicBezTo>
                      <a:cubicBezTo>
                        <a:pt x="1435" y="396"/>
                        <a:pt x="1402" y="380"/>
                        <a:pt x="1352" y="380"/>
                      </a:cubicBezTo>
                      <a:cubicBezTo>
                        <a:pt x="1286" y="363"/>
                        <a:pt x="1220" y="330"/>
                        <a:pt x="1155" y="314"/>
                      </a:cubicBezTo>
                      <a:cubicBezTo>
                        <a:pt x="973" y="264"/>
                        <a:pt x="808" y="231"/>
                        <a:pt x="660" y="182"/>
                      </a:cubicBezTo>
                      <a:cubicBezTo>
                        <a:pt x="627" y="165"/>
                        <a:pt x="578" y="165"/>
                        <a:pt x="545" y="149"/>
                      </a:cubicBezTo>
                      <a:cubicBezTo>
                        <a:pt x="446" y="132"/>
                        <a:pt x="363" y="99"/>
                        <a:pt x="281" y="83"/>
                      </a:cubicBezTo>
                      <a:cubicBezTo>
                        <a:pt x="248" y="66"/>
                        <a:pt x="215" y="66"/>
                        <a:pt x="182" y="50"/>
                      </a:cubicBezTo>
                      <a:cubicBezTo>
                        <a:pt x="67" y="17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B97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131;p19">
                  <a:extLst>
                    <a:ext uri="{FF2B5EF4-FFF2-40B4-BE49-F238E27FC236}">
                      <a16:creationId xmlns:a16="http://schemas.microsoft.com/office/drawing/2014/main" xmlns="" id="{34D095CC-BE55-42A2-AF02-B08337D4FBB7}"/>
                    </a:ext>
                  </a:extLst>
                </p:cNvPr>
                <p:cNvSpPr/>
                <p:nvPr/>
              </p:nvSpPr>
              <p:spPr>
                <a:xfrm>
                  <a:off x="191725" y="4598925"/>
                  <a:ext cx="274850" cy="3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4" h="15312" extrusionOk="0">
                      <a:moveTo>
                        <a:pt x="3000" y="1"/>
                      </a:moveTo>
                      <a:cubicBezTo>
                        <a:pt x="2770" y="116"/>
                        <a:pt x="2489" y="248"/>
                        <a:pt x="2176" y="413"/>
                      </a:cubicBezTo>
                      <a:cubicBezTo>
                        <a:pt x="2077" y="462"/>
                        <a:pt x="1979" y="512"/>
                        <a:pt x="1863" y="561"/>
                      </a:cubicBezTo>
                      <a:cubicBezTo>
                        <a:pt x="1797" y="594"/>
                        <a:pt x="1731" y="627"/>
                        <a:pt x="1665" y="660"/>
                      </a:cubicBezTo>
                      <a:cubicBezTo>
                        <a:pt x="1435" y="775"/>
                        <a:pt x="1204" y="907"/>
                        <a:pt x="973" y="1022"/>
                      </a:cubicBezTo>
                      <a:cubicBezTo>
                        <a:pt x="825" y="1105"/>
                        <a:pt x="660" y="1204"/>
                        <a:pt x="512" y="1286"/>
                      </a:cubicBezTo>
                      <a:cubicBezTo>
                        <a:pt x="347" y="1385"/>
                        <a:pt x="166" y="1484"/>
                        <a:pt x="1" y="1599"/>
                      </a:cubicBezTo>
                      <a:cubicBezTo>
                        <a:pt x="1" y="1632"/>
                        <a:pt x="1" y="1649"/>
                        <a:pt x="1" y="1649"/>
                      </a:cubicBezTo>
                      <a:cubicBezTo>
                        <a:pt x="1" y="1649"/>
                        <a:pt x="1187" y="4203"/>
                        <a:pt x="4319" y="9724"/>
                      </a:cubicBezTo>
                      <a:cubicBezTo>
                        <a:pt x="5242" y="11323"/>
                        <a:pt x="6313" y="13185"/>
                        <a:pt x="7582" y="15312"/>
                      </a:cubicBezTo>
                      <a:cubicBezTo>
                        <a:pt x="7681" y="15262"/>
                        <a:pt x="7796" y="15213"/>
                        <a:pt x="7895" y="15163"/>
                      </a:cubicBezTo>
                      <a:cubicBezTo>
                        <a:pt x="8208" y="14998"/>
                        <a:pt x="8538" y="14834"/>
                        <a:pt x="8851" y="14652"/>
                      </a:cubicBezTo>
                      <a:cubicBezTo>
                        <a:pt x="8868" y="14636"/>
                        <a:pt x="8884" y="14636"/>
                        <a:pt x="8901" y="14619"/>
                      </a:cubicBezTo>
                      <a:cubicBezTo>
                        <a:pt x="9032" y="14553"/>
                        <a:pt x="9148" y="14487"/>
                        <a:pt x="9280" y="14422"/>
                      </a:cubicBezTo>
                      <a:cubicBezTo>
                        <a:pt x="9395" y="14356"/>
                        <a:pt x="9510" y="14290"/>
                        <a:pt x="9626" y="14224"/>
                      </a:cubicBezTo>
                      <a:cubicBezTo>
                        <a:pt x="9758" y="14141"/>
                        <a:pt x="9873" y="14075"/>
                        <a:pt x="9988" y="14010"/>
                      </a:cubicBezTo>
                      <a:cubicBezTo>
                        <a:pt x="10054" y="13977"/>
                        <a:pt x="10120" y="13944"/>
                        <a:pt x="10170" y="13894"/>
                      </a:cubicBezTo>
                      <a:cubicBezTo>
                        <a:pt x="10466" y="13729"/>
                        <a:pt x="10747" y="13565"/>
                        <a:pt x="10994" y="13400"/>
                      </a:cubicBezTo>
                      <a:cubicBezTo>
                        <a:pt x="10994" y="13400"/>
                        <a:pt x="9906" y="11587"/>
                        <a:pt x="8390" y="9032"/>
                      </a:cubicBezTo>
                      <a:cubicBezTo>
                        <a:pt x="8373" y="8999"/>
                        <a:pt x="8357" y="8966"/>
                        <a:pt x="8340" y="8950"/>
                      </a:cubicBezTo>
                      <a:cubicBezTo>
                        <a:pt x="7500" y="7532"/>
                        <a:pt x="6527" y="5917"/>
                        <a:pt x="5538" y="4253"/>
                      </a:cubicBezTo>
                      <a:cubicBezTo>
                        <a:pt x="4681" y="2819"/>
                        <a:pt x="3808" y="1369"/>
                        <a:pt x="300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132;p19">
                  <a:extLst>
                    <a:ext uri="{FF2B5EF4-FFF2-40B4-BE49-F238E27FC236}">
                      <a16:creationId xmlns:a16="http://schemas.microsoft.com/office/drawing/2014/main" xmlns="" id="{44540E08-63C3-41BB-B256-3FAC7F29528C}"/>
                    </a:ext>
                  </a:extLst>
                </p:cNvPr>
                <p:cNvSpPr/>
                <p:nvPr/>
              </p:nvSpPr>
              <p:spPr>
                <a:xfrm>
                  <a:off x="216050" y="4615400"/>
                  <a:ext cx="216325" cy="34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3" h="13994" extrusionOk="0">
                      <a:moveTo>
                        <a:pt x="692" y="1"/>
                      </a:moveTo>
                      <a:cubicBezTo>
                        <a:pt x="462" y="116"/>
                        <a:pt x="231" y="248"/>
                        <a:pt x="0" y="363"/>
                      </a:cubicBezTo>
                      <a:cubicBezTo>
                        <a:pt x="1401" y="2819"/>
                        <a:pt x="3263" y="6016"/>
                        <a:pt x="4928" y="8901"/>
                      </a:cubicBezTo>
                      <a:cubicBezTo>
                        <a:pt x="6065" y="10862"/>
                        <a:pt x="7104" y="12658"/>
                        <a:pt x="7878" y="13993"/>
                      </a:cubicBezTo>
                      <a:cubicBezTo>
                        <a:pt x="7895" y="13977"/>
                        <a:pt x="7911" y="13977"/>
                        <a:pt x="7928" y="13960"/>
                      </a:cubicBezTo>
                      <a:cubicBezTo>
                        <a:pt x="8059" y="13894"/>
                        <a:pt x="8175" y="13828"/>
                        <a:pt x="8307" y="13763"/>
                      </a:cubicBezTo>
                      <a:cubicBezTo>
                        <a:pt x="8422" y="13697"/>
                        <a:pt x="8537" y="13631"/>
                        <a:pt x="8653" y="13565"/>
                      </a:cubicBezTo>
                      <a:cubicBezTo>
                        <a:pt x="7812" y="12180"/>
                        <a:pt x="6807" y="10499"/>
                        <a:pt x="5785" y="8752"/>
                      </a:cubicBezTo>
                      <a:cubicBezTo>
                        <a:pt x="3956" y="5670"/>
                        <a:pt x="2027" y="2341"/>
                        <a:pt x="6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133;p19">
                  <a:extLst>
                    <a:ext uri="{FF2B5EF4-FFF2-40B4-BE49-F238E27FC236}">
                      <a16:creationId xmlns:a16="http://schemas.microsoft.com/office/drawing/2014/main" xmlns="" id="{64AB8290-D921-4F6F-A5FE-56948C2DFD2D}"/>
                    </a:ext>
                  </a:extLst>
                </p:cNvPr>
                <p:cNvSpPr/>
                <p:nvPr/>
              </p:nvSpPr>
              <p:spPr>
                <a:xfrm>
                  <a:off x="186800" y="4556075"/>
                  <a:ext cx="799350" cy="44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4" h="17866" extrusionOk="0">
                      <a:moveTo>
                        <a:pt x="31973" y="1"/>
                      </a:moveTo>
                      <a:lnTo>
                        <a:pt x="31973" y="1"/>
                      </a:lnTo>
                      <a:cubicBezTo>
                        <a:pt x="31331" y="314"/>
                        <a:pt x="30671" y="627"/>
                        <a:pt x="30029" y="940"/>
                      </a:cubicBezTo>
                      <a:cubicBezTo>
                        <a:pt x="25760" y="3017"/>
                        <a:pt x="21491" y="5110"/>
                        <a:pt x="17223" y="7186"/>
                      </a:cubicBezTo>
                      <a:cubicBezTo>
                        <a:pt x="14421" y="8538"/>
                        <a:pt x="11570" y="9922"/>
                        <a:pt x="8587" y="10746"/>
                      </a:cubicBezTo>
                      <a:cubicBezTo>
                        <a:pt x="8043" y="10895"/>
                        <a:pt x="7499" y="11010"/>
                        <a:pt x="6955" y="11125"/>
                      </a:cubicBezTo>
                      <a:cubicBezTo>
                        <a:pt x="6658" y="11175"/>
                        <a:pt x="6378" y="11224"/>
                        <a:pt x="6098" y="11274"/>
                      </a:cubicBezTo>
                      <a:cubicBezTo>
                        <a:pt x="5999" y="11290"/>
                        <a:pt x="5900" y="11307"/>
                        <a:pt x="5785" y="11323"/>
                      </a:cubicBezTo>
                      <a:cubicBezTo>
                        <a:pt x="5637" y="11340"/>
                        <a:pt x="5472" y="11356"/>
                        <a:pt x="5307" y="11373"/>
                      </a:cubicBezTo>
                      <a:cubicBezTo>
                        <a:pt x="5043" y="11405"/>
                        <a:pt x="4780" y="11422"/>
                        <a:pt x="4516" y="11438"/>
                      </a:cubicBezTo>
                      <a:cubicBezTo>
                        <a:pt x="4215" y="11455"/>
                        <a:pt x="3911" y="11464"/>
                        <a:pt x="3604" y="11464"/>
                      </a:cubicBezTo>
                      <a:cubicBezTo>
                        <a:pt x="2411" y="11464"/>
                        <a:pt x="1180" y="11335"/>
                        <a:pt x="0" y="11059"/>
                      </a:cubicBezTo>
                      <a:lnTo>
                        <a:pt x="0" y="11059"/>
                      </a:lnTo>
                      <a:cubicBezTo>
                        <a:pt x="1714" y="14257"/>
                        <a:pt x="4054" y="17602"/>
                        <a:pt x="4944" y="17833"/>
                      </a:cubicBezTo>
                      <a:cubicBezTo>
                        <a:pt x="5027" y="17855"/>
                        <a:pt x="5121" y="17865"/>
                        <a:pt x="5225" y="17865"/>
                      </a:cubicBezTo>
                      <a:cubicBezTo>
                        <a:pt x="5828" y="17865"/>
                        <a:pt x="6767" y="17517"/>
                        <a:pt x="7779" y="17026"/>
                      </a:cubicBezTo>
                      <a:cubicBezTo>
                        <a:pt x="7878" y="16976"/>
                        <a:pt x="7993" y="16927"/>
                        <a:pt x="8092" y="16877"/>
                      </a:cubicBezTo>
                      <a:cubicBezTo>
                        <a:pt x="8405" y="16712"/>
                        <a:pt x="8735" y="16548"/>
                        <a:pt x="9048" y="16366"/>
                      </a:cubicBezTo>
                      <a:cubicBezTo>
                        <a:pt x="9065" y="16350"/>
                        <a:pt x="9081" y="16350"/>
                        <a:pt x="9098" y="16333"/>
                      </a:cubicBezTo>
                      <a:cubicBezTo>
                        <a:pt x="9229" y="16267"/>
                        <a:pt x="9345" y="16201"/>
                        <a:pt x="9477" y="16136"/>
                      </a:cubicBezTo>
                      <a:cubicBezTo>
                        <a:pt x="9592" y="16070"/>
                        <a:pt x="9707" y="16004"/>
                        <a:pt x="9823" y="15938"/>
                      </a:cubicBezTo>
                      <a:cubicBezTo>
                        <a:pt x="9955" y="15855"/>
                        <a:pt x="10070" y="15789"/>
                        <a:pt x="10185" y="15724"/>
                      </a:cubicBezTo>
                      <a:cubicBezTo>
                        <a:pt x="10251" y="15691"/>
                        <a:pt x="10317" y="15658"/>
                        <a:pt x="10367" y="15608"/>
                      </a:cubicBezTo>
                      <a:cubicBezTo>
                        <a:pt x="10663" y="15443"/>
                        <a:pt x="10944" y="15279"/>
                        <a:pt x="11191" y="15114"/>
                      </a:cubicBezTo>
                      <a:cubicBezTo>
                        <a:pt x="11850" y="14718"/>
                        <a:pt x="12328" y="14405"/>
                        <a:pt x="12460" y="14339"/>
                      </a:cubicBezTo>
                      <a:cubicBezTo>
                        <a:pt x="12987" y="14042"/>
                        <a:pt x="30309" y="3396"/>
                        <a:pt x="30556" y="3165"/>
                      </a:cubicBezTo>
                      <a:cubicBezTo>
                        <a:pt x="30556" y="3165"/>
                        <a:pt x="30556" y="3165"/>
                        <a:pt x="30573" y="3132"/>
                      </a:cubicBezTo>
                      <a:cubicBezTo>
                        <a:pt x="30589" y="3116"/>
                        <a:pt x="30589" y="3099"/>
                        <a:pt x="30606" y="3083"/>
                      </a:cubicBezTo>
                      <a:cubicBezTo>
                        <a:pt x="30638" y="2984"/>
                        <a:pt x="30721" y="2819"/>
                        <a:pt x="30820" y="2588"/>
                      </a:cubicBezTo>
                      <a:cubicBezTo>
                        <a:pt x="30836" y="2555"/>
                        <a:pt x="30869" y="2506"/>
                        <a:pt x="30886" y="2456"/>
                      </a:cubicBezTo>
                      <a:cubicBezTo>
                        <a:pt x="30985" y="2259"/>
                        <a:pt x="31083" y="2011"/>
                        <a:pt x="31199" y="1748"/>
                      </a:cubicBezTo>
                      <a:cubicBezTo>
                        <a:pt x="31232" y="1682"/>
                        <a:pt x="31265" y="1616"/>
                        <a:pt x="31298" y="1550"/>
                      </a:cubicBezTo>
                      <a:cubicBezTo>
                        <a:pt x="31430" y="1270"/>
                        <a:pt x="31561" y="957"/>
                        <a:pt x="31710" y="627"/>
                      </a:cubicBezTo>
                      <a:cubicBezTo>
                        <a:pt x="31759" y="512"/>
                        <a:pt x="31809" y="380"/>
                        <a:pt x="31858" y="264"/>
                      </a:cubicBezTo>
                      <a:cubicBezTo>
                        <a:pt x="31908" y="165"/>
                        <a:pt x="31940" y="83"/>
                        <a:pt x="31973" y="1"/>
                      </a:cubicBezTo>
                      <a:close/>
                    </a:path>
                  </a:pathLst>
                </a:custGeom>
                <a:solidFill>
                  <a:srgbClr val="505F9E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134;p19">
                  <a:extLst>
                    <a:ext uri="{FF2B5EF4-FFF2-40B4-BE49-F238E27FC236}">
                      <a16:creationId xmlns:a16="http://schemas.microsoft.com/office/drawing/2014/main" xmlns="" id="{162C7CBD-6697-415C-BB70-EAAEA6E695B0}"/>
                    </a:ext>
                  </a:extLst>
                </p:cNvPr>
                <p:cNvSpPr/>
                <p:nvPr/>
              </p:nvSpPr>
              <p:spPr>
                <a:xfrm>
                  <a:off x="769800" y="4309275"/>
                  <a:ext cx="271975" cy="32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9" h="13037" fill="none" extrusionOk="0">
                      <a:moveTo>
                        <a:pt x="10845" y="3808"/>
                      </a:moveTo>
                      <a:cubicBezTo>
                        <a:pt x="10829" y="3857"/>
                        <a:pt x="10829" y="3890"/>
                        <a:pt x="10812" y="3939"/>
                      </a:cubicBezTo>
                      <a:cubicBezTo>
                        <a:pt x="10812" y="3989"/>
                        <a:pt x="10812" y="4022"/>
                        <a:pt x="10796" y="4071"/>
                      </a:cubicBezTo>
                      <a:cubicBezTo>
                        <a:pt x="10780" y="4121"/>
                        <a:pt x="10780" y="4154"/>
                        <a:pt x="10763" y="4203"/>
                      </a:cubicBezTo>
                      <a:cubicBezTo>
                        <a:pt x="10681" y="4582"/>
                        <a:pt x="10532" y="5077"/>
                        <a:pt x="10351" y="5620"/>
                      </a:cubicBezTo>
                      <a:cubicBezTo>
                        <a:pt x="10285" y="5785"/>
                        <a:pt x="10219" y="5967"/>
                        <a:pt x="10153" y="6148"/>
                      </a:cubicBezTo>
                      <a:cubicBezTo>
                        <a:pt x="10087" y="6362"/>
                        <a:pt x="9988" y="6593"/>
                        <a:pt x="9906" y="6824"/>
                      </a:cubicBezTo>
                      <a:lnTo>
                        <a:pt x="9906" y="6840"/>
                      </a:lnTo>
                      <a:cubicBezTo>
                        <a:pt x="9741" y="7252"/>
                        <a:pt x="9560" y="7697"/>
                        <a:pt x="9379" y="8142"/>
                      </a:cubicBezTo>
                      <a:cubicBezTo>
                        <a:pt x="9362" y="8208"/>
                        <a:pt x="9329" y="8274"/>
                        <a:pt x="9296" y="8340"/>
                      </a:cubicBezTo>
                      <a:cubicBezTo>
                        <a:pt x="9280" y="8406"/>
                        <a:pt x="9247" y="8488"/>
                        <a:pt x="9214" y="8554"/>
                      </a:cubicBezTo>
                      <a:cubicBezTo>
                        <a:pt x="9082" y="8867"/>
                        <a:pt x="8950" y="9197"/>
                        <a:pt x="8818" y="9510"/>
                      </a:cubicBezTo>
                      <a:cubicBezTo>
                        <a:pt x="8752" y="9642"/>
                        <a:pt x="8703" y="9757"/>
                        <a:pt x="8653" y="9873"/>
                      </a:cubicBezTo>
                      <a:cubicBezTo>
                        <a:pt x="8620" y="9955"/>
                        <a:pt x="8588" y="10037"/>
                        <a:pt x="8538" y="10136"/>
                      </a:cubicBezTo>
                      <a:cubicBezTo>
                        <a:pt x="8489" y="10252"/>
                        <a:pt x="8439" y="10384"/>
                        <a:pt x="8390" y="10499"/>
                      </a:cubicBezTo>
                      <a:cubicBezTo>
                        <a:pt x="8241" y="10829"/>
                        <a:pt x="8110" y="11142"/>
                        <a:pt x="7978" y="11422"/>
                      </a:cubicBezTo>
                      <a:cubicBezTo>
                        <a:pt x="7945" y="11488"/>
                        <a:pt x="7912" y="11554"/>
                        <a:pt x="7879" y="11620"/>
                      </a:cubicBezTo>
                      <a:cubicBezTo>
                        <a:pt x="7763" y="11883"/>
                        <a:pt x="7665" y="12131"/>
                        <a:pt x="7566" y="12328"/>
                      </a:cubicBezTo>
                      <a:cubicBezTo>
                        <a:pt x="7549" y="12378"/>
                        <a:pt x="7516" y="12427"/>
                        <a:pt x="7500" y="12460"/>
                      </a:cubicBezTo>
                      <a:cubicBezTo>
                        <a:pt x="7401" y="12691"/>
                        <a:pt x="7318" y="12856"/>
                        <a:pt x="7286" y="12955"/>
                      </a:cubicBezTo>
                      <a:cubicBezTo>
                        <a:pt x="7269" y="12971"/>
                        <a:pt x="7269" y="12988"/>
                        <a:pt x="7253" y="13004"/>
                      </a:cubicBezTo>
                      <a:cubicBezTo>
                        <a:pt x="7236" y="13037"/>
                        <a:pt x="7236" y="13037"/>
                        <a:pt x="7236" y="13037"/>
                      </a:cubicBezTo>
                      <a:cubicBezTo>
                        <a:pt x="7236" y="13037"/>
                        <a:pt x="6939" y="11751"/>
                        <a:pt x="6709" y="10812"/>
                      </a:cubicBezTo>
                      <a:cubicBezTo>
                        <a:pt x="6593" y="10351"/>
                        <a:pt x="6478" y="9971"/>
                        <a:pt x="6428" y="9889"/>
                      </a:cubicBezTo>
                      <a:cubicBezTo>
                        <a:pt x="6280" y="9609"/>
                        <a:pt x="4533" y="8851"/>
                        <a:pt x="4335" y="8604"/>
                      </a:cubicBezTo>
                      <a:cubicBezTo>
                        <a:pt x="4138" y="8356"/>
                        <a:pt x="4434" y="6395"/>
                        <a:pt x="4286" y="6016"/>
                      </a:cubicBezTo>
                      <a:cubicBezTo>
                        <a:pt x="4138" y="5653"/>
                        <a:pt x="2374" y="4731"/>
                        <a:pt x="1929" y="4269"/>
                      </a:cubicBezTo>
                      <a:cubicBezTo>
                        <a:pt x="1468" y="3791"/>
                        <a:pt x="2094" y="2176"/>
                        <a:pt x="2028" y="1945"/>
                      </a:cubicBezTo>
                      <a:cubicBezTo>
                        <a:pt x="1962" y="1714"/>
                        <a:pt x="1" y="0"/>
                        <a:pt x="1" y="0"/>
                      </a:cubicBezTo>
                      <a:cubicBezTo>
                        <a:pt x="1" y="0"/>
                        <a:pt x="67" y="17"/>
                        <a:pt x="182" y="50"/>
                      </a:cubicBezTo>
                      <a:cubicBezTo>
                        <a:pt x="215" y="66"/>
                        <a:pt x="248" y="66"/>
                        <a:pt x="281" y="83"/>
                      </a:cubicBezTo>
                      <a:cubicBezTo>
                        <a:pt x="363" y="99"/>
                        <a:pt x="446" y="132"/>
                        <a:pt x="545" y="149"/>
                      </a:cubicBezTo>
                      <a:cubicBezTo>
                        <a:pt x="578" y="165"/>
                        <a:pt x="627" y="165"/>
                        <a:pt x="660" y="182"/>
                      </a:cubicBezTo>
                      <a:cubicBezTo>
                        <a:pt x="808" y="231"/>
                        <a:pt x="973" y="264"/>
                        <a:pt x="1155" y="314"/>
                      </a:cubicBezTo>
                      <a:cubicBezTo>
                        <a:pt x="1220" y="330"/>
                        <a:pt x="1286" y="363"/>
                        <a:pt x="1352" y="380"/>
                      </a:cubicBezTo>
                      <a:cubicBezTo>
                        <a:pt x="1402" y="380"/>
                        <a:pt x="1435" y="396"/>
                        <a:pt x="1468" y="412"/>
                      </a:cubicBezTo>
                      <a:cubicBezTo>
                        <a:pt x="1550" y="429"/>
                        <a:pt x="1616" y="445"/>
                        <a:pt x="1698" y="462"/>
                      </a:cubicBezTo>
                      <a:cubicBezTo>
                        <a:pt x="2259" y="627"/>
                        <a:pt x="2934" y="808"/>
                        <a:pt x="3660" y="1022"/>
                      </a:cubicBezTo>
                      <a:cubicBezTo>
                        <a:pt x="3808" y="1055"/>
                        <a:pt x="3956" y="1105"/>
                        <a:pt x="4121" y="1154"/>
                      </a:cubicBezTo>
                      <a:cubicBezTo>
                        <a:pt x="4138" y="1154"/>
                        <a:pt x="4154" y="1154"/>
                        <a:pt x="4187" y="1171"/>
                      </a:cubicBezTo>
                      <a:cubicBezTo>
                        <a:pt x="4484" y="1253"/>
                        <a:pt x="4780" y="1335"/>
                        <a:pt x="5077" y="1418"/>
                      </a:cubicBezTo>
                      <a:cubicBezTo>
                        <a:pt x="5094" y="1418"/>
                        <a:pt x="5094" y="1434"/>
                        <a:pt x="5110" y="1434"/>
                      </a:cubicBezTo>
                      <a:cubicBezTo>
                        <a:pt x="5341" y="1500"/>
                        <a:pt x="5571" y="1566"/>
                        <a:pt x="5802" y="1632"/>
                      </a:cubicBezTo>
                      <a:cubicBezTo>
                        <a:pt x="6049" y="1698"/>
                        <a:pt x="6297" y="1780"/>
                        <a:pt x="6527" y="1846"/>
                      </a:cubicBezTo>
                      <a:cubicBezTo>
                        <a:pt x="6775" y="1912"/>
                        <a:pt x="7022" y="1995"/>
                        <a:pt x="7253" y="2061"/>
                      </a:cubicBezTo>
                      <a:cubicBezTo>
                        <a:pt x="7318" y="2077"/>
                        <a:pt x="7401" y="2094"/>
                        <a:pt x="7467" y="2127"/>
                      </a:cubicBezTo>
                      <a:cubicBezTo>
                        <a:pt x="7500" y="2127"/>
                        <a:pt x="7549" y="2143"/>
                        <a:pt x="7582" y="2159"/>
                      </a:cubicBezTo>
                      <a:cubicBezTo>
                        <a:pt x="7681" y="2192"/>
                        <a:pt x="7780" y="2225"/>
                        <a:pt x="7879" y="2242"/>
                      </a:cubicBezTo>
                      <a:cubicBezTo>
                        <a:pt x="8324" y="2390"/>
                        <a:pt x="8752" y="2522"/>
                        <a:pt x="9115" y="2637"/>
                      </a:cubicBezTo>
                      <a:cubicBezTo>
                        <a:pt x="9181" y="2654"/>
                        <a:pt x="9247" y="2670"/>
                        <a:pt x="9313" y="2703"/>
                      </a:cubicBezTo>
                      <a:cubicBezTo>
                        <a:pt x="9395" y="2720"/>
                        <a:pt x="9478" y="2753"/>
                        <a:pt x="9560" y="2786"/>
                      </a:cubicBezTo>
                      <a:cubicBezTo>
                        <a:pt x="9593" y="2786"/>
                        <a:pt x="9642" y="2802"/>
                        <a:pt x="9675" y="2819"/>
                      </a:cubicBezTo>
                      <a:cubicBezTo>
                        <a:pt x="9758" y="2852"/>
                        <a:pt x="9857" y="2885"/>
                        <a:pt x="9923" y="2901"/>
                      </a:cubicBezTo>
                      <a:cubicBezTo>
                        <a:pt x="10021" y="2934"/>
                        <a:pt x="10104" y="2967"/>
                        <a:pt x="10170" y="3000"/>
                      </a:cubicBezTo>
                      <a:cubicBezTo>
                        <a:pt x="10236" y="3016"/>
                        <a:pt x="10285" y="3033"/>
                        <a:pt x="10335" y="3049"/>
                      </a:cubicBezTo>
                      <a:cubicBezTo>
                        <a:pt x="10367" y="3066"/>
                        <a:pt x="10384" y="3082"/>
                        <a:pt x="10417" y="3082"/>
                      </a:cubicBezTo>
                      <a:cubicBezTo>
                        <a:pt x="10466" y="3099"/>
                        <a:pt x="10499" y="3115"/>
                        <a:pt x="10549" y="3132"/>
                      </a:cubicBezTo>
                      <a:cubicBezTo>
                        <a:pt x="10648" y="3181"/>
                        <a:pt x="10714" y="3214"/>
                        <a:pt x="10763" y="3247"/>
                      </a:cubicBezTo>
                      <a:cubicBezTo>
                        <a:pt x="10862" y="3313"/>
                        <a:pt x="10878" y="3511"/>
                        <a:pt x="10845" y="38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135;p19">
                  <a:extLst>
                    <a:ext uri="{FF2B5EF4-FFF2-40B4-BE49-F238E27FC236}">
                      <a16:creationId xmlns:a16="http://schemas.microsoft.com/office/drawing/2014/main" xmlns="" id="{EDB4D401-6976-4A7D-80C4-FB37D6753CD2}"/>
                    </a:ext>
                  </a:extLst>
                </p:cNvPr>
                <p:cNvSpPr/>
                <p:nvPr/>
              </p:nvSpPr>
              <p:spPr>
                <a:xfrm>
                  <a:off x="951100" y="4360775"/>
                  <a:ext cx="95625" cy="11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5" h="4781" extrusionOk="0">
                      <a:moveTo>
                        <a:pt x="1" y="1"/>
                      </a:moveTo>
                      <a:cubicBezTo>
                        <a:pt x="1665" y="2539"/>
                        <a:pt x="2654" y="4780"/>
                        <a:pt x="2654" y="4780"/>
                      </a:cubicBezTo>
                      <a:cubicBezTo>
                        <a:pt x="3346" y="2967"/>
                        <a:pt x="3824" y="1401"/>
                        <a:pt x="3511" y="1187"/>
                      </a:cubicBezTo>
                      <a:cubicBezTo>
                        <a:pt x="3214" y="989"/>
                        <a:pt x="1764" y="528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136;p19">
                  <a:extLst>
                    <a:ext uri="{FF2B5EF4-FFF2-40B4-BE49-F238E27FC236}">
                      <a16:creationId xmlns:a16="http://schemas.microsoft.com/office/drawing/2014/main" xmlns="" id="{91D34D62-35CD-40C6-9E7B-9B10D123E5B7}"/>
                    </a:ext>
                  </a:extLst>
                </p:cNvPr>
                <p:cNvSpPr/>
                <p:nvPr/>
              </p:nvSpPr>
              <p:spPr>
                <a:xfrm>
                  <a:off x="400225" y="4524350"/>
                  <a:ext cx="477975" cy="2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19" h="11933" fill="none" extrusionOk="0">
                      <a:moveTo>
                        <a:pt x="19118" y="1"/>
                      </a:moveTo>
                      <a:cubicBezTo>
                        <a:pt x="19118" y="1"/>
                        <a:pt x="3560" y="10351"/>
                        <a:pt x="0" y="11933"/>
                      </a:cubicBezTo>
                    </a:path>
                  </a:pathLst>
                </a:custGeom>
                <a:solidFill>
                  <a:schemeClr val="dk1"/>
                </a:solidFill>
                <a:ln w="127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137;p19">
                  <a:extLst>
                    <a:ext uri="{FF2B5EF4-FFF2-40B4-BE49-F238E27FC236}">
                      <a16:creationId xmlns:a16="http://schemas.microsoft.com/office/drawing/2014/main" xmlns="" id="{7C5A4D08-F9C8-4786-AA4E-25D6AF306FE3}"/>
                    </a:ext>
                  </a:extLst>
                </p:cNvPr>
                <p:cNvSpPr/>
                <p:nvPr/>
              </p:nvSpPr>
              <p:spPr>
                <a:xfrm>
                  <a:off x="330175" y="4416000"/>
                  <a:ext cx="487875" cy="2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5" h="11570" fill="none" extrusionOk="0">
                      <a:moveTo>
                        <a:pt x="19514" y="0"/>
                      </a:moveTo>
                      <a:cubicBezTo>
                        <a:pt x="19514" y="0"/>
                        <a:pt x="3610" y="9229"/>
                        <a:pt x="0" y="11570"/>
                      </a:cubicBezTo>
                    </a:path>
                  </a:pathLst>
                </a:custGeom>
                <a:solidFill>
                  <a:schemeClr val="dk1"/>
                </a:solidFill>
                <a:ln w="127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138;p19">
                  <a:extLst>
                    <a:ext uri="{FF2B5EF4-FFF2-40B4-BE49-F238E27FC236}">
                      <a16:creationId xmlns:a16="http://schemas.microsoft.com/office/drawing/2014/main" xmlns="" id="{AE46985D-A974-486F-A752-DF63097B3877}"/>
                    </a:ext>
                  </a:extLst>
                </p:cNvPr>
                <p:cNvSpPr/>
                <p:nvPr/>
              </p:nvSpPr>
              <p:spPr>
                <a:xfrm>
                  <a:off x="191725" y="4598925"/>
                  <a:ext cx="274850" cy="3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4" h="15312" fill="none" extrusionOk="0">
                      <a:moveTo>
                        <a:pt x="10994" y="13400"/>
                      </a:moveTo>
                      <a:cubicBezTo>
                        <a:pt x="10747" y="13565"/>
                        <a:pt x="10466" y="13729"/>
                        <a:pt x="10170" y="13894"/>
                      </a:cubicBezTo>
                      <a:cubicBezTo>
                        <a:pt x="10120" y="13944"/>
                        <a:pt x="10054" y="13977"/>
                        <a:pt x="9988" y="14010"/>
                      </a:cubicBezTo>
                      <a:cubicBezTo>
                        <a:pt x="9873" y="14075"/>
                        <a:pt x="9758" y="14141"/>
                        <a:pt x="9626" y="14224"/>
                      </a:cubicBezTo>
                      <a:cubicBezTo>
                        <a:pt x="9510" y="14290"/>
                        <a:pt x="9395" y="14356"/>
                        <a:pt x="9280" y="14422"/>
                      </a:cubicBezTo>
                      <a:cubicBezTo>
                        <a:pt x="9148" y="14487"/>
                        <a:pt x="9032" y="14553"/>
                        <a:pt x="8901" y="14619"/>
                      </a:cubicBezTo>
                      <a:cubicBezTo>
                        <a:pt x="8884" y="14636"/>
                        <a:pt x="8868" y="14636"/>
                        <a:pt x="8851" y="14652"/>
                      </a:cubicBezTo>
                      <a:cubicBezTo>
                        <a:pt x="8538" y="14834"/>
                        <a:pt x="8208" y="14998"/>
                        <a:pt x="7895" y="15163"/>
                      </a:cubicBezTo>
                      <a:cubicBezTo>
                        <a:pt x="7796" y="15213"/>
                        <a:pt x="7681" y="15262"/>
                        <a:pt x="7582" y="15312"/>
                      </a:cubicBezTo>
                      <a:cubicBezTo>
                        <a:pt x="6313" y="13185"/>
                        <a:pt x="5242" y="11323"/>
                        <a:pt x="4319" y="9724"/>
                      </a:cubicBezTo>
                      <a:cubicBezTo>
                        <a:pt x="1187" y="4203"/>
                        <a:pt x="1" y="1649"/>
                        <a:pt x="1" y="1649"/>
                      </a:cubicBezTo>
                      <a:cubicBezTo>
                        <a:pt x="1" y="1649"/>
                        <a:pt x="1" y="1632"/>
                        <a:pt x="1" y="1599"/>
                      </a:cubicBezTo>
                      <a:cubicBezTo>
                        <a:pt x="166" y="1484"/>
                        <a:pt x="347" y="1385"/>
                        <a:pt x="512" y="1286"/>
                      </a:cubicBezTo>
                      <a:cubicBezTo>
                        <a:pt x="660" y="1204"/>
                        <a:pt x="825" y="1105"/>
                        <a:pt x="973" y="1022"/>
                      </a:cubicBezTo>
                      <a:cubicBezTo>
                        <a:pt x="1204" y="907"/>
                        <a:pt x="1435" y="775"/>
                        <a:pt x="1665" y="660"/>
                      </a:cubicBezTo>
                      <a:cubicBezTo>
                        <a:pt x="1731" y="627"/>
                        <a:pt x="1797" y="594"/>
                        <a:pt x="1863" y="561"/>
                      </a:cubicBezTo>
                      <a:cubicBezTo>
                        <a:pt x="1979" y="512"/>
                        <a:pt x="2077" y="462"/>
                        <a:pt x="2176" y="413"/>
                      </a:cubicBezTo>
                      <a:cubicBezTo>
                        <a:pt x="2489" y="248"/>
                        <a:pt x="2770" y="116"/>
                        <a:pt x="3000" y="1"/>
                      </a:cubicBezTo>
                      <a:cubicBezTo>
                        <a:pt x="3808" y="1369"/>
                        <a:pt x="4681" y="2819"/>
                        <a:pt x="5538" y="4253"/>
                      </a:cubicBezTo>
                      <a:cubicBezTo>
                        <a:pt x="6527" y="5917"/>
                        <a:pt x="7500" y="7532"/>
                        <a:pt x="8340" y="8950"/>
                      </a:cubicBezTo>
                      <a:cubicBezTo>
                        <a:pt x="8357" y="8966"/>
                        <a:pt x="8373" y="8999"/>
                        <a:pt x="8390" y="9032"/>
                      </a:cubicBezTo>
                      <a:cubicBezTo>
                        <a:pt x="9906" y="11587"/>
                        <a:pt x="10994" y="13400"/>
                        <a:pt x="10994" y="134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139;p19">
                  <a:extLst>
                    <a:ext uri="{FF2B5EF4-FFF2-40B4-BE49-F238E27FC236}">
                      <a16:creationId xmlns:a16="http://schemas.microsoft.com/office/drawing/2014/main" xmlns="" id="{104C29B5-1338-4CF0-A873-EB8990330352}"/>
                    </a:ext>
                  </a:extLst>
                </p:cNvPr>
                <p:cNvSpPr/>
                <p:nvPr/>
              </p:nvSpPr>
              <p:spPr>
                <a:xfrm>
                  <a:off x="131175" y="4309275"/>
                  <a:ext cx="910600" cy="69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24" h="27854" fill="none" extrusionOk="0">
                      <a:moveTo>
                        <a:pt x="36390" y="3808"/>
                      </a:moveTo>
                      <a:cubicBezTo>
                        <a:pt x="36374" y="3857"/>
                        <a:pt x="36374" y="3890"/>
                        <a:pt x="36357" y="3939"/>
                      </a:cubicBezTo>
                      <a:cubicBezTo>
                        <a:pt x="36357" y="3989"/>
                        <a:pt x="36357" y="4022"/>
                        <a:pt x="36341" y="4071"/>
                      </a:cubicBezTo>
                      <a:cubicBezTo>
                        <a:pt x="36325" y="4121"/>
                        <a:pt x="36325" y="4154"/>
                        <a:pt x="36308" y="4203"/>
                      </a:cubicBezTo>
                      <a:cubicBezTo>
                        <a:pt x="36226" y="4582"/>
                        <a:pt x="36077" y="5077"/>
                        <a:pt x="35896" y="5620"/>
                      </a:cubicBezTo>
                      <a:cubicBezTo>
                        <a:pt x="35830" y="5785"/>
                        <a:pt x="35764" y="5967"/>
                        <a:pt x="35698" y="6148"/>
                      </a:cubicBezTo>
                      <a:cubicBezTo>
                        <a:pt x="35632" y="6362"/>
                        <a:pt x="35533" y="6593"/>
                        <a:pt x="35451" y="6824"/>
                      </a:cubicBezTo>
                      <a:lnTo>
                        <a:pt x="35451" y="6840"/>
                      </a:lnTo>
                      <a:cubicBezTo>
                        <a:pt x="35286" y="7252"/>
                        <a:pt x="35105" y="7697"/>
                        <a:pt x="34924" y="8142"/>
                      </a:cubicBezTo>
                      <a:cubicBezTo>
                        <a:pt x="34907" y="8208"/>
                        <a:pt x="34874" y="8274"/>
                        <a:pt x="34841" y="8340"/>
                      </a:cubicBezTo>
                      <a:cubicBezTo>
                        <a:pt x="34825" y="8406"/>
                        <a:pt x="34792" y="8488"/>
                        <a:pt x="34759" y="8554"/>
                      </a:cubicBezTo>
                      <a:cubicBezTo>
                        <a:pt x="34627" y="8867"/>
                        <a:pt x="34495" y="9197"/>
                        <a:pt x="34363" y="9510"/>
                      </a:cubicBezTo>
                      <a:cubicBezTo>
                        <a:pt x="34297" y="9642"/>
                        <a:pt x="34248" y="9757"/>
                        <a:pt x="34198" y="9873"/>
                      </a:cubicBezTo>
                      <a:cubicBezTo>
                        <a:pt x="34165" y="9955"/>
                        <a:pt x="34133" y="10037"/>
                        <a:pt x="34083" y="10136"/>
                      </a:cubicBezTo>
                      <a:cubicBezTo>
                        <a:pt x="34034" y="10252"/>
                        <a:pt x="33984" y="10384"/>
                        <a:pt x="33935" y="10499"/>
                      </a:cubicBezTo>
                      <a:cubicBezTo>
                        <a:pt x="33786" y="10829"/>
                        <a:pt x="33655" y="11142"/>
                        <a:pt x="33523" y="11422"/>
                      </a:cubicBezTo>
                      <a:cubicBezTo>
                        <a:pt x="33490" y="11488"/>
                        <a:pt x="33457" y="11554"/>
                        <a:pt x="33424" y="11620"/>
                      </a:cubicBezTo>
                      <a:cubicBezTo>
                        <a:pt x="33308" y="11883"/>
                        <a:pt x="33210" y="12131"/>
                        <a:pt x="33111" y="12328"/>
                      </a:cubicBezTo>
                      <a:cubicBezTo>
                        <a:pt x="33094" y="12378"/>
                        <a:pt x="33061" y="12427"/>
                        <a:pt x="33045" y="12460"/>
                      </a:cubicBezTo>
                      <a:cubicBezTo>
                        <a:pt x="32946" y="12691"/>
                        <a:pt x="32863" y="12856"/>
                        <a:pt x="32831" y="12955"/>
                      </a:cubicBezTo>
                      <a:cubicBezTo>
                        <a:pt x="32814" y="12971"/>
                        <a:pt x="32798" y="12988"/>
                        <a:pt x="32798" y="13004"/>
                      </a:cubicBezTo>
                      <a:cubicBezTo>
                        <a:pt x="32781" y="13037"/>
                        <a:pt x="32781" y="13037"/>
                        <a:pt x="32781" y="13037"/>
                      </a:cubicBezTo>
                      <a:cubicBezTo>
                        <a:pt x="32534" y="13268"/>
                        <a:pt x="15212" y="23914"/>
                        <a:pt x="14685" y="24211"/>
                      </a:cubicBezTo>
                      <a:cubicBezTo>
                        <a:pt x="14553" y="24277"/>
                        <a:pt x="14075" y="24590"/>
                        <a:pt x="13416" y="24986"/>
                      </a:cubicBezTo>
                      <a:cubicBezTo>
                        <a:pt x="13169" y="25151"/>
                        <a:pt x="12888" y="25315"/>
                        <a:pt x="12592" y="25480"/>
                      </a:cubicBezTo>
                      <a:cubicBezTo>
                        <a:pt x="12542" y="25513"/>
                        <a:pt x="12476" y="25563"/>
                        <a:pt x="12410" y="25596"/>
                      </a:cubicBezTo>
                      <a:cubicBezTo>
                        <a:pt x="12295" y="25661"/>
                        <a:pt x="12180" y="25727"/>
                        <a:pt x="12048" y="25810"/>
                      </a:cubicBezTo>
                      <a:cubicBezTo>
                        <a:pt x="11932" y="25876"/>
                        <a:pt x="11817" y="25942"/>
                        <a:pt x="11702" y="26008"/>
                      </a:cubicBezTo>
                      <a:cubicBezTo>
                        <a:pt x="11570" y="26073"/>
                        <a:pt x="11454" y="26139"/>
                        <a:pt x="11323" y="26205"/>
                      </a:cubicBezTo>
                      <a:cubicBezTo>
                        <a:pt x="11306" y="26222"/>
                        <a:pt x="11290" y="26222"/>
                        <a:pt x="11273" y="26238"/>
                      </a:cubicBezTo>
                      <a:cubicBezTo>
                        <a:pt x="11042" y="26370"/>
                        <a:pt x="10795" y="26502"/>
                        <a:pt x="10548" y="26617"/>
                      </a:cubicBezTo>
                      <a:cubicBezTo>
                        <a:pt x="10466" y="26667"/>
                        <a:pt x="10400" y="26700"/>
                        <a:pt x="10317" y="26749"/>
                      </a:cubicBezTo>
                      <a:cubicBezTo>
                        <a:pt x="10218" y="26799"/>
                        <a:pt x="10103" y="26848"/>
                        <a:pt x="10004" y="26898"/>
                      </a:cubicBezTo>
                      <a:cubicBezTo>
                        <a:pt x="8817" y="27474"/>
                        <a:pt x="7730" y="27853"/>
                        <a:pt x="7169" y="27705"/>
                      </a:cubicBezTo>
                      <a:cubicBezTo>
                        <a:pt x="6279" y="27474"/>
                        <a:pt x="3939" y="24129"/>
                        <a:pt x="2225" y="20931"/>
                      </a:cubicBezTo>
                      <a:cubicBezTo>
                        <a:pt x="940" y="18558"/>
                        <a:pt x="0" y="16267"/>
                        <a:pt x="264" y="15443"/>
                      </a:cubicBezTo>
                      <a:cubicBezTo>
                        <a:pt x="527" y="14586"/>
                        <a:pt x="1417" y="13828"/>
                        <a:pt x="2423" y="13185"/>
                      </a:cubicBezTo>
                      <a:cubicBezTo>
                        <a:pt x="2588" y="13070"/>
                        <a:pt x="2769" y="12971"/>
                        <a:pt x="2934" y="12872"/>
                      </a:cubicBezTo>
                      <a:cubicBezTo>
                        <a:pt x="3082" y="12790"/>
                        <a:pt x="3247" y="12691"/>
                        <a:pt x="3395" y="12608"/>
                      </a:cubicBezTo>
                      <a:cubicBezTo>
                        <a:pt x="3626" y="12493"/>
                        <a:pt x="3857" y="12361"/>
                        <a:pt x="4087" y="12246"/>
                      </a:cubicBezTo>
                      <a:cubicBezTo>
                        <a:pt x="4153" y="12213"/>
                        <a:pt x="4219" y="12180"/>
                        <a:pt x="4285" y="12147"/>
                      </a:cubicBezTo>
                      <a:cubicBezTo>
                        <a:pt x="4401" y="12098"/>
                        <a:pt x="4499" y="12048"/>
                        <a:pt x="4598" y="11999"/>
                      </a:cubicBezTo>
                      <a:cubicBezTo>
                        <a:pt x="4911" y="11834"/>
                        <a:pt x="5192" y="11702"/>
                        <a:pt x="5422" y="11587"/>
                      </a:cubicBezTo>
                      <a:cubicBezTo>
                        <a:pt x="5587" y="11488"/>
                        <a:pt x="5736" y="11405"/>
                        <a:pt x="5851" y="11339"/>
                      </a:cubicBezTo>
                      <a:cubicBezTo>
                        <a:pt x="6774" y="10763"/>
                        <a:pt x="19201" y="2885"/>
                        <a:pt x="25546" y="0"/>
                      </a:cubicBezTo>
                      <a:cubicBezTo>
                        <a:pt x="25546" y="0"/>
                        <a:pt x="25612" y="17"/>
                        <a:pt x="25727" y="50"/>
                      </a:cubicBezTo>
                      <a:cubicBezTo>
                        <a:pt x="25760" y="66"/>
                        <a:pt x="25793" y="66"/>
                        <a:pt x="25826" y="83"/>
                      </a:cubicBezTo>
                      <a:cubicBezTo>
                        <a:pt x="25908" y="99"/>
                        <a:pt x="25991" y="132"/>
                        <a:pt x="26090" y="149"/>
                      </a:cubicBezTo>
                      <a:cubicBezTo>
                        <a:pt x="26123" y="165"/>
                        <a:pt x="26172" y="165"/>
                        <a:pt x="26205" y="182"/>
                      </a:cubicBezTo>
                      <a:cubicBezTo>
                        <a:pt x="26353" y="231"/>
                        <a:pt x="26518" y="264"/>
                        <a:pt x="26700" y="314"/>
                      </a:cubicBezTo>
                      <a:cubicBezTo>
                        <a:pt x="26765" y="330"/>
                        <a:pt x="26831" y="363"/>
                        <a:pt x="26897" y="380"/>
                      </a:cubicBezTo>
                      <a:cubicBezTo>
                        <a:pt x="26947" y="380"/>
                        <a:pt x="26980" y="396"/>
                        <a:pt x="27013" y="412"/>
                      </a:cubicBezTo>
                      <a:cubicBezTo>
                        <a:pt x="27095" y="429"/>
                        <a:pt x="27161" y="445"/>
                        <a:pt x="27243" y="462"/>
                      </a:cubicBezTo>
                      <a:cubicBezTo>
                        <a:pt x="27804" y="627"/>
                        <a:pt x="28479" y="808"/>
                        <a:pt x="29205" y="1022"/>
                      </a:cubicBezTo>
                      <a:cubicBezTo>
                        <a:pt x="29353" y="1055"/>
                        <a:pt x="29501" y="1105"/>
                        <a:pt x="29666" y="1154"/>
                      </a:cubicBezTo>
                      <a:cubicBezTo>
                        <a:pt x="29683" y="1154"/>
                        <a:pt x="29699" y="1154"/>
                        <a:pt x="29732" y="1171"/>
                      </a:cubicBezTo>
                      <a:cubicBezTo>
                        <a:pt x="30029" y="1253"/>
                        <a:pt x="30325" y="1335"/>
                        <a:pt x="30622" y="1418"/>
                      </a:cubicBezTo>
                      <a:cubicBezTo>
                        <a:pt x="30639" y="1418"/>
                        <a:pt x="30639" y="1434"/>
                        <a:pt x="30655" y="1434"/>
                      </a:cubicBezTo>
                      <a:cubicBezTo>
                        <a:pt x="30886" y="1500"/>
                        <a:pt x="31116" y="1566"/>
                        <a:pt x="31347" y="1632"/>
                      </a:cubicBezTo>
                      <a:cubicBezTo>
                        <a:pt x="31594" y="1698"/>
                        <a:pt x="31842" y="1780"/>
                        <a:pt x="32072" y="1846"/>
                      </a:cubicBezTo>
                      <a:cubicBezTo>
                        <a:pt x="32320" y="1912"/>
                        <a:pt x="32567" y="1995"/>
                        <a:pt x="32798" y="2061"/>
                      </a:cubicBezTo>
                      <a:lnTo>
                        <a:pt x="32798" y="2061"/>
                      </a:lnTo>
                      <a:cubicBezTo>
                        <a:pt x="32880" y="2077"/>
                        <a:pt x="32946" y="2094"/>
                        <a:pt x="33012" y="2127"/>
                      </a:cubicBezTo>
                      <a:cubicBezTo>
                        <a:pt x="33045" y="2127"/>
                        <a:pt x="33094" y="2143"/>
                        <a:pt x="33127" y="2159"/>
                      </a:cubicBezTo>
                      <a:cubicBezTo>
                        <a:pt x="33226" y="2192"/>
                        <a:pt x="33325" y="2225"/>
                        <a:pt x="33424" y="2242"/>
                      </a:cubicBezTo>
                      <a:cubicBezTo>
                        <a:pt x="33869" y="2390"/>
                        <a:pt x="34297" y="2522"/>
                        <a:pt x="34660" y="2637"/>
                      </a:cubicBezTo>
                      <a:cubicBezTo>
                        <a:pt x="34726" y="2654"/>
                        <a:pt x="34792" y="2670"/>
                        <a:pt x="34858" y="2703"/>
                      </a:cubicBezTo>
                      <a:cubicBezTo>
                        <a:pt x="34940" y="2720"/>
                        <a:pt x="35023" y="2753"/>
                        <a:pt x="35105" y="2786"/>
                      </a:cubicBezTo>
                      <a:cubicBezTo>
                        <a:pt x="35138" y="2786"/>
                        <a:pt x="35187" y="2802"/>
                        <a:pt x="35220" y="2819"/>
                      </a:cubicBezTo>
                      <a:cubicBezTo>
                        <a:pt x="35303" y="2852"/>
                        <a:pt x="35402" y="2885"/>
                        <a:pt x="35468" y="2901"/>
                      </a:cubicBezTo>
                      <a:cubicBezTo>
                        <a:pt x="35566" y="2934"/>
                        <a:pt x="35649" y="2967"/>
                        <a:pt x="35715" y="3000"/>
                      </a:cubicBezTo>
                      <a:cubicBezTo>
                        <a:pt x="35781" y="3016"/>
                        <a:pt x="35830" y="3033"/>
                        <a:pt x="35880" y="3049"/>
                      </a:cubicBezTo>
                      <a:cubicBezTo>
                        <a:pt x="35912" y="3066"/>
                        <a:pt x="35929" y="3082"/>
                        <a:pt x="35962" y="3082"/>
                      </a:cubicBezTo>
                      <a:cubicBezTo>
                        <a:pt x="36011" y="3099"/>
                        <a:pt x="36044" y="3115"/>
                        <a:pt x="36094" y="3132"/>
                      </a:cubicBezTo>
                      <a:cubicBezTo>
                        <a:pt x="36193" y="3181"/>
                        <a:pt x="36259" y="3214"/>
                        <a:pt x="36308" y="3247"/>
                      </a:cubicBezTo>
                      <a:cubicBezTo>
                        <a:pt x="36407" y="3313"/>
                        <a:pt x="36423" y="3511"/>
                        <a:pt x="36390" y="38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3" name="Google Shape;1140;p19">
                <a:extLst>
                  <a:ext uri="{FF2B5EF4-FFF2-40B4-BE49-F238E27FC236}">
                    <a16:creationId xmlns:a16="http://schemas.microsoft.com/office/drawing/2014/main" xmlns="" id="{B52C9701-9A60-40A8-AC05-1084264211F5}"/>
                  </a:ext>
                </a:extLst>
              </p:cNvPr>
              <p:cNvGrpSpPr/>
              <p:nvPr/>
            </p:nvGrpSpPr>
            <p:grpSpPr>
              <a:xfrm rot="2700000">
                <a:off x="103859" y="572211"/>
                <a:ext cx="485716" cy="485702"/>
                <a:chOff x="264173" y="3874799"/>
                <a:chExt cx="881100" cy="881075"/>
              </a:xfrm>
            </p:grpSpPr>
            <p:sp>
              <p:nvSpPr>
                <p:cNvPr id="169" name="Google Shape;1141;p19">
                  <a:extLst>
                    <a:ext uri="{FF2B5EF4-FFF2-40B4-BE49-F238E27FC236}">
                      <a16:creationId xmlns:a16="http://schemas.microsoft.com/office/drawing/2014/main" xmlns="" id="{597447D5-71EE-4D68-8A8A-14E1183280E6}"/>
                    </a:ext>
                  </a:extLst>
                </p:cNvPr>
                <p:cNvSpPr/>
                <p:nvPr/>
              </p:nvSpPr>
              <p:spPr>
                <a:xfrm>
                  <a:off x="271598" y="3882224"/>
                  <a:ext cx="866825" cy="86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3" h="34649" extrusionOk="0">
                      <a:moveTo>
                        <a:pt x="11915" y="0"/>
                      </a:moveTo>
                      <a:lnTo>
                        <a:pt x="11733" y="11276"/>
                      </a:lnTo>
                      <a:lnTo>
                        <a:pt x="1" y="11093"/>
                      </a:lnTo>
                      <a:lnTo>
                        <a:pt x="754" y="22803"/>
                      </a:lnTo>
                      <a:lnTo>
                        <a:pt x="11527" y="23054"/>
                      </a:lnTo>
                      <a:lnTo>
                        <a:pt x="11345" y="34649"/>
                      </a:lnTo>
                      <a:lnTo>
                        <a:pt x="23328" y="33827"/>
                      </a:lnTo>
                      <a:lnTo>
                        <a:pt x="23191" y="23305"/>
                      </a:lnTo>
                      <a:lnTo>
                        <a:pt x="23191" y="23305"/>
                      </a:lnTo>
                      <a:lnTo>
                        <a:pt x="33850" y="23556"/>
                      </a:lnTo>
                      <a:lnTo>
                        <a:pt x="34672" y="11595"/>
                      </a:lnTo>
                      <a:lnTo>
                        <a:pt x="23008" y="11390"/>
                      </a:lnTo>
                      <a:lnTo>
                        <a:pt x="22871" y="685"/>
                      </a:lnTo>
                      <a:lnTo>
                        <a:pt x="11915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142;p19">
                  <a:extLst>
                    <a:ext uri="{FF2B5EF4-FFF2-40B4-BE49-F238E27FC236}">
                      <a16:creationId xmlns:a16="http://schemas.microsoft.com/office/drawing/2014/main" xmlns="" id="{B41355E0-6ACC-4486-AF2F-54E6A1994C19}"/>
                    </a:ext>
                  </a:extLst>
                </p:cNvPr>
                <p:cNvSpPr/>
                <p:nvPr/>
              </p:nvSpPr>
              <p:spPr>
                <a:xfrm>
                  <a:off x="285298" y="4335299"/>
                  <a:ext cx="841700" cy="41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8" h="16526" extrusionOk="0">
                      <a:moveTo>
                        <a:pt x="33668" y="0"/>
                      </a:moveTo>
                      <a:lnTo>
                        <a:pt x="33668" y="0"/>
                      </a:lnTo>
                      <a:cubicBezTo>
                        <a:pt x="32846" y="3584"/>
                        <a:pt x="31910" y="3401"/>
                        <a:pt x="30472" y="3744"/>
                      </a:cubicBezTo>
                      <a:cubicBezTo>
                        <a:pt x="29938" y="3866"/>
                        <a:pt x="29293" y="3907"/>
                        <a:pt x="28605" y="3907"/>
                      </a:cubicBezTo>
                      <a:cubicBezTo>
                        <a:pt x="27125" y="3907"/>
                        <a:pt x="25444" y="3714"/>
                        <a:pt x="24233" y="3714"/>
                      </a:cubicBezTo>
                      <a:cubicBezTo>
                        <a:pt x="24109" y="3714"/>
                        <a:pt x="23989" y="3716"/>
                        <a:pt x="23876" y="3721"/>
                      </a:cubicBezTo>
                      <a:cubicBezTo>
                        <a:pt x="20977" y="3812"/>
                        <a:pt x="21319" y="4566"/>
                        <a:pt x="21205" y="7145"/>
                      </a:cubicBezTo>
                      <a:cubicBezTo>
                        <a:pt x="21159" y="8606"/>
                        <a:pt x="21388" y="11847"/>
                        <a:pt x="21342" y="13308"/>
                      </a:cubicBezTo>
                      <a:cubicBezTo>
                        <a:pt x="21299" y="14504"/>
                        <a:pt x="17939" y="15328"/>
                        <a:pt x="15364" y="15328"/>
                      </a:cubicBezTo>
                      <a:cubicBezTo>
                        <a:pt x="13814" y="15328"/>
                        <a:pt x="12549" y="15029"/>
                        <a:pt x="12463" y="14335"/>
                      </a:cubicBezTo>
                      <a:cubicBezTo>
                        <a:pt x="12052" y="10865"/>
                        <a:pt x="12189" y="7122"/>
                        <a:pt x="12212" y="5730"/>
                      </a:cubicBezTo>
                      <a:cubicBezTo>
                        <a:pt x="12256" y="3846"/>
                        <a:pt x="11333" y="3560"/>
                        <a:pt x="9585" y="3560"/>
                      </a:cubicBezTo>
                      <a:cubicBezTo>
                        <a:pt x="9511" y="3560"/>
                        <a:pt x="9436" y="3560"/>
                        <a:pt x="9359" y="3561"/>
                      </a:cubicBezTo>
                      <a:cubicBezTo>
                        <a:pt x="8333" y="3576"/>
                        <a:pt x="5989" y="3638"/>
                        <a:pt x="4196" y="3638"/>
                      </a:cubicBezTo>
                      <a:cubicBezTo>
                        <a:pt x="3196" y="3638"/>
                        <a:pt x="2367" y="3618"/>
                        <a:pt x="2032" y="3561"/>
                      </a:cubicBezTo>
                      <a:cubicBezTo>
                        <a:pt x="1119" y="3401"/>
                        <a:pt x="480" y="3196"/>
                        <a:pt x="0" y="1530"/>
                      </a:cubicBezTo>
                      <a:lnTo>
                        <a:pt x="0" y="1530"/>
                      </a:lnTo>
                      <a:lnTo>
                        <a:pt x="206" y="4680"/>
                      </a:lnTo>
                      <a:lnTo>
                        <a:pt x="10979" y="4931"/>
                      </a:lnTo>
                      <a:lnTo>
                        <a:pt x="10797" y="16526"/>
                      </a:lnTo>
                      <a:lnTo>
                        <a:pt x="22780" y="15704"/>
                      </a:lnTo>
                      <a:lnTo>
                        <a:pt x="22643" y="5182"/>
                      </a:lnTo>
                      <a:lnTo>
                        <a:pt x="22643" y="5182"/>
                      </a:lnTo>
                      <a:lnTo>
                        <a:pt x="33302" y="5433"/>
                      </a:lnTo>
                      <a:lnTo>
                        <a:pt x="33668" y="0"/>
                      </a:lnTo>
                      <a:close/>
                    </a:path>
                  </a:pathLst>
                </a:custGeom>
                <a:solidFill>
                  <a:srgbClr val="505F9E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143;p19">
                  <a:extLst>
                    <a:ext uri="{FF2B5EF4-FFF2-40B4-BE49-F238E27FC236}">
                      <a16:creationId xmlns:a16="http://schemas.microsoft.com/office/drawing/2014/main" xmlns="" id="{C0DE0D45-0E97-4541-A756-C8B9F967CADE}"/>
                    </a:ext>
                  </a:extLst>
                </p:cNvPr>
                <p:cNvSpPr/>
                <p:nvPr/>
              </p:nvSpPr>
              <p:spPr>
                <a:xfrm>
                  <a:off x="719548" y="4087899"/>
                  <a:ext cx="224850" cy="17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4" h="7195" extrusionOk="0">
                      <a:moveTo>
                        <a:pt x="1082" y="0"/>
                      </a:moveTo>
                      <a:cubicBezTo>
                        <a:pt x="958" y="0"/>
                        <a:pt x="842" y="72"/>
                        <a:pt x="799" y="241"/>
                      </a:cubicBezTo>
                      <a:cubicBezTo>
                        <a:pt x="343" y="2182"/>
                        <a:pt x="0" y="3825"/>
                        <a:pt x="229" y="5834"/>
                      </a:cubicBezTo>
                      <a:cubicBezTo>
                        <a:pt x="274" y="6336"/>
                        <a:pt x="548" y="6884"/>
                        <a:pt x="1096" y="6975"/>
                      </a:cubicBezTo>
                      <a:cubicBezTo>
                        <a:pt x="1894" y="7127"/>
                        <a:pt x="2683" y="7194"/>
                        <a:pt x="3467" y="7194"/>
                      </a:cubicBezTo>
                      <a:cubicBezTo>
                        <a:pt x="5150" y="7194"/>
                        <a:pt x="6810" y="6886"/>
                        <a:pt x="8491" y="6450"/>
                      </a:cubicBezTo>
                      <a:cubicBezTo>
                        <a:pt x="8994" y="6313"/>
                        <a:pt x="8994" y="5560"/>
                        <a:pt x="8491" y="5423"/>
                      </a:cubicBezTo>
                      <a:cubicBezTo>
                        <a:pt x="6506" y="4943"/>
                        <a:pt x="4451" y="5126"/>
                        <a:pt x="2443" y="4829"/>
                      </a:cubicBezTo>
                      <a:cubicBezTo>
                        <a:pt x="2214" y="3231"/>
                        <a:pt x="2100" y="1793"/>
                        <a:pt x="1438" y="241"/>
                      </a:cubicBezTo>
                      <a:cubicBezTo>
                        <a:pt x="1377" y="95"/>
                        <a:pt x="1225" y="0"/>
                        <a:pt x="1082" y="0"/>
                      </a:cubicBezTo>
                      <a:close/>
                    </a:path>
                  </a:pathLst>
                </a:custGeom>
                <a:solidFill>
                  <a:srgbClr val="F8F8F8">
                    <a:alpha val="343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144;p19">
                  <a:extLst>
                    <a:ext uri="{FF2B5EF4-FFF2-40B4-BE49-F238E27FC236}">
                      <a16:creationId xmlns:a16="http://schemas.microsoft.com/office/drawing/2014/main" xmlns="" id="{1C16369F-6334-4DC5-82D7-0B0C3EAF31CC}"/>
                    </a:ext>
                  </a:extLst>
                </p:cNvPr>
                <p:cNvSpPr/>
                <p:nvPr/>
              </p:nvSpPr>
              <p:spPr>
                <a:xfrm>
                  <a:off x="264173" y="3874799"/>
                  <a:ext cx="881100" cy="8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44" h="35243" extrusionOk="0">
                      <a:moveTo>
                        <a:pt x="12486" y="594"/>
                      </a:moveTo>
                      <a:lnTo>
                        <a:pt x="22895" y="1256"/>
                      </a:lnTo>
                      <a:lnTo>
                        <a:pt x="23009" y="11710"/>
                      </a:lnTo>
                      <a:cubicBezTo>
                        <a:pt x="23009" y="11847"/>
                        <a:pt x="23146" y="11984"/>
                        <a:pt x="23305" y="11984"/>
                      </a:cubicBezTo>
                      <a:lnTo>
                        <a:pt x="34650" y="12166"/>
                      </a:lnTo>
                      <a:lnTo>
                        <a:pt x="33874" y="23579"/>
                      </a:lnTo>
                      <a:lnTo>
                        <a:pt x="23488" y="23328"/>
                      </a:lnTo>
                      <a:cubicBezTo>
                        <a:pt x="23420" y="23328"/>
                        <a:pt x="23351" y="23351"/>
                        <a:pt x="23283" y="23396"/>
                      </a:cubicBezTo>
                      <a:cubicBezTo>
                        <a:pt x="23237" y="23465"/>
                        <a:pt x="23214" y="23533"/>
                        <a:pt x="23214" y="23602"/>
                      </a:cubicBezTo>
                      <a:lnTo>
                        <a:pt x="23328" y="33873"/>
                      </a:lnTo>
                      <a:lnTo>
                        <a:pt x="11938" y="34649"/>
                      </a:lnTo>
                      <a:lnTo>
                        <a:pt x="11938" y="34649"/>
                      </a:lnTo>
                      <a:lnTo>
                        <a:pt x="12121" y="23351"/>
                      </a:lnTo>
                      <a:cubicBezTo>
                        <a:pt x="12121" y="23214"/>
                        <a:pt x="11984" y="23077"/>
                        <a:pt x="11847" y="23077"/>
                      </a:cubicBezTo>
                      <a:lnTo>
                        <a:pt x="1325" y="22826"/>
                      </a:lnTo>
                      <a:lnTo>
                        <a:pt x="594" y="11664"/>
                      </a:lnTo>
                      <a:lnTo>
                        <a:pt x="12007" y="11847"/>
                      </a:lnTo>
                      <a:cubicBezTo>
                        <a:pt x="12167" y="11847"/>
                        <a:pt x="12304" y="11733"/>
                        <a:pt x="12304" y="11573"/>
                      </a:cubicBezTo>
                      <a:lnTo>
                        <a:pt x="12486" y="594"/>
                      </a:lnTo>
                      <a:close/>
                      <a:moveTo>
                        <a:pt x="12235" y="0"/>
                      </a:moveTo>
                      <a:cubicBezTo>
                        <a:pt x="12144" y="0"/>
                        <a:pt x="12075" y="23"/>
                        <a:pt x="12007" y="69"/>
                      </a:cubicBezTo>
                      <a:cubicBezTo>
                        <a:pt x="11961" y="137"/>
                        <a:pt x="11916" y="206"/>
                        <a:pt x="11916" y="274"/>
                      </a:cubicBezTo>
                      <a:lnTo>
                        <a:pt x="11733" y="11276"/>
                      </a:lnTo>
                      <a:lnTo>
                        <a:pt x="298" y="11094"/>
                      </a:lnTo>
                      <a:cubicBezTo>
                        <a:pt x="229" y="11094"/>
                        <a:pt x="138" y="11116"/>
                        <a:pt x="92" y="11185"/>
                      </a:cubicBezTo>
                      <a:cubicBezTo>
                        <a:pt x="24" y="11230"/>
                        <a:pt x="1" y="11322"/>
                        <a:pt x="1" y="11390"/>
                      </a:cubicBezTo>
                      <a:lnTo>
                        <a:pt x="777" y="23122"/>
                      </a:lnTo>
                      <a:cubicBezTo>
                        <a:pt x="777" y="23259"/>
                        <a:pt x="891" y="23396"/>
                        <a:pt x="1051" y="23396"/>
                      </a:cubicBezTo>
                      <a:lnTo>
                        <a:pt x="11550" y="23625"/>
                      </a:lnTo>
                      <a:lnTo>
                        <a:pt x="11345" y="34946"/>
                      </a:lnTo>
                      <a:cubicBezTo>
                        <a:pt x="11345" y="35037"/>
                        <a:pt x="11391" y="35106"/>
                        <a:pt x="11436" y="35151"/>
                      </a:cubicBezTo>
                      <a:cubicBezTo>
                        <a:pt x="11505" y="35220"/>
                        <a:pt x="11573" y="35243"/>
                        <a:pt x="11642" y="35243"/>
                      </a:cubicBezTo>
                      <a:lnTo>
                        <a:pt x="11665" y="35243"/>
                      </a:lnTo>
                      <a:lnTo>
                        <a:pt x="23625" y="34421"/>
                      </a:lnTo>
                      <a:cubicBezTo>
                        <a:pt x="23785" y="34398"/>
                        <a:pt x="23899" y="34284"/>
                        <a:pt x="23899" y="34124"/>
                      </a:cubicBezTo>
                      <a:lnTo>
                        <a:pt x="23785" y="23899"/>
                      </a:lnTo>
                      <a:lnTo>
                        <a:pt x="34125" y="24150"/>
                      </a:lnTo>
                      <a:cubicBezTo>
                        <a:pt x="34284" y="24150"/>
                        <a:pt x="34421" y="24035"/>
                        <a:pt x="34421" y="23876"/>
                      </a:cubicBezTo>
                      <a:lnTo>
                        <a:pt x="35243" y="11915"/>
                      </a:lnTo>
                      <a:cubicBezTo>
                        <a:pt x="35243" y="11824"/>
                        <a:pt x="35220" y="11755"/>
                        <a:pt x="35175" y="11687"/>
                      </a:cubicBezTo>
                      <a:cubicBezTo>
                        <a:pt x="35106" y="11641"/>
                        <a:pt x="35038" y="11596"/>
                        <a:pt x="34969" y="11596"/>
                      </a:cubicBezTo>
                      <a:lnTo>
                        <a:pt x="23579" y="11413"/>
                      </a:lnTo>
                      <a:lnTo>
                        <a:pt x="23465" y="982"/>
                      </a:lnTo>
                      <a:cubicBezTo>
                        <a:pt x="23465" y="822"/>
                        <a:pt x="23351" y="708"/>
                        <a:pt x="23191" y="708"/>
                      </a:cubicBezTo>
                      <a:lnTo>
                        <a:pt x="1223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4" name="Google Shape;1145;p19">
                <a:extLst>
                  <a:ext uri="{FF2B5EF4-FFF2-40B4-BE49-F238E27FC236}">
                    <a16:creationId xmlns:a16="http://schemas.microsoft.com/office/drawing/2014/main" xmlns="" id="{7A2400F6-5276-42F1-9B99-5565C62EC5BD}"/>
                  </a:ext>
                </a:extLst>
              </p:cNvPr>
              <p:cNvGrpSpPr/>
              <p:nvPr/>
            </p:nvGrpSpPr>
            <p:grpSpPr>
              <a:xfrm>
                <a:off x="8533770" y="894597"/>
                <a:ext cx="550772" cy="686843"/>
                <a:chOff x="7996262" y="126795"/>
                <a:chExt cx="1081430" cy="1348602"/>
              </a:xfrm>
            </p:grpSpPr>
            <p:sp>
              <p:nvSpPr>
                <p:cNvPr id="165" name="Google Shape;1146;p19">
                  <a:extLst>
                    <a:ext uri="{FF2B5EF4-FFF2-40B4-BE49-F238E27FC236}">
                      <a16:creationId xmlns:a16="http://schemas.microsoft.com/office/drawing/2014/main" xmlns="" id="{75966361-8B5D-4B9D-B174-32E5DBAEE340}"/>
                    </a:ext>
                  </a:extLst>
                </p:cNvPr>
                <p:cNvSpPr/>
                <p:nvPr/>
              </p:nvSpPr>
              <p:spPr>
                <a:xfrm rot="538858">
                  <a:off x="8093562" y="197092"/>
                  <a:ext cx="886739" cy="1208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71" h="48345" extrusionOk="0">
                      <a:moveTo>
                        <a:pt x="11596" y="0"/>
                      </a:moveTo>
                      <a:lnTo>
                        <a:pt x="0" y="754"/>
                      </a:lnTo>
                      <a:lnTo>
                        <a:pt x="617" y="36110"/>
                      </a:lnTo>
                      <a:lnTo>
                        <a:pt x="16435" y="36475"/>
                      </a:lnTo>
                      <a:lnTo>
                        <a:pt x="16115" y="48344"/>
                      </a:lnTo>
                      <a:lnTo>
                        <a:pt x="28600" y="47956"/>
                      </a:lnTo>
                      <a:lnTo>
                        <a:pt x="28669" y="36726"/>
                      </a:lnTo>
                      <a:lnTo>
                        <a:pt x="35471" y="36932"/>
                      </a:lnTo>
                      <a:lnTo>
                        <a:pt x="35471" y="25907"/>
                      </a:lnTo>
                      <a:lnTo>
                        <a:pt x="28669" y="25519"/>
                      </a:lnTo>
                      <a:lnTo>
                        <a:pt x="28737" y="9952"/>
                      </a:lnTo>
                      <a:lnTo>
                        <a:pt x="17005" y="13422"/>
                      </a:lnTo>
                      <a:lnTo>
                        <a:pt x="16686" y="24834"/>
                      </a:lnTo>
                      <a:lnTo>
                        <a:pt x="11596" y="24515"/>
                      </a:lnTo>
                      <a:lnTo>
                        <a:pt x="1159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147;p19">
                  <a:extLst>
                    <a:ext uri="{FF2B5EF4-FFF2-40B4-BE49-F238E27FC236}">
                      <a16:creationId xmlns:a16="http://schemas.microsoft.com/office/drawing/2014/main" xmlns="" id="{33059623-91CE-475E-8917-D341F8880AE1}"/>
                    </a:ext>
                  </a:extLst>
                </p:cNvPr>
                <p:cNvSpPr/>
                <p:nvPr/>
              </p:nvSpPr>
              <p:spPr>
                <a:xfrm rot="538858">
                  <a:off x="8093406" y="199083"/>
                  <a:ext cx="716146" cy="1193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47" h="47729" extrusionOk="0">
                      <a:moveTo>
                        <a:pt x="1895" y="1"/>
                      </a:moveTo>
                      <a:lnTo>
                        <a:pt x="0" y="138"/>
                      </a:lnTo>
                      <a:lnTo>
                        <a:pt x="617" y="35494"/>
                      </a:lnTo>
                      <a:lnTo>
                        <a:pt x="16435" y="35859"/>
                      </a:lnTo>
                      <a:lnTo>
                        <a:pt x="16115" y="47728"/>
                      </a:lnTo>
                      <a:lnTo>
                        <a:pt x="28600" y="47340"/>
                      </a:lnTo>
                      <a:lnTo>
                        <a:pt x="28646" y="41520"/>
                      </a:lnTo>
                      <a:lnTo>
                        <a:pt x="28646" y="41520"/>
                      </a:lnTo>
                      <a:cubicBezTo>
                        <a:pt x="28075" y="43551"/>
                        <a:pt x="27322" y="45560"/>
                        <a:pt x="25199" y="45811"/>
                      </a:cubicBezTo>
                      <a:cubicBezTo>
                        <a:pt x="23739" y="45971"/>
                        <a:pt x="22209" y="45879"/>
                        <a:pt x="20726" y="45971"/>
                      </a:cubicBezTo>
                      <a:cubicBezTo>
                        <a:pt x="20460" y="45988"/>
                        <a:pt x="20159" y="46011"/>
                        <a:pt x="19857" y="46011"/>
                      </a:cubicBezTo>
                      <a:cubicBezTo>
                        <a:pt x="18990" y="46011"/>
                        <a:pt x="18111" y="45828"/>
                        <a:pt x="18009" y="44829"/>
                      </a:cubicBezTo>
                      <a:cubicBezTo>
                        <a:pt x="17918" y="44053"/>
                        <a:pt x="18306" y="39283"/>
                        <a:pt x="18215" y="37571"/>
                      </a:cubicBezTo>
                      <a:cubicBezTo>
                        <a:pt x="18055" y="34353"/>
                        <a:pt x="17804" y="33873"/>
                        <a:pt x="14426" y="33782"/>
                      </a:cubicBezTo>
                      <a:cubicBezTo>
                        <a:pt x="14042" y="33772"/>
                        <a:pt x="13500" y="33769"/>
                        <a:pt x="12868" y="33769"/>
                      </a:cubicBezTo>
                      <a:cubicBezTo>
                        <a:pt x="11460" y="33769"/>
                        <a:pt x="9607" y="33786"/>
                        <a:pt x="8077" y="33786"/>
                      </a:cubicBezTo>
                      <a:cubicBezTo>
                        <a:pt x="7149" y="33786"/>
                        <a:pt x="6340" y="33779"/>
                        <a:pt x="5821" y="33759"/>
                      </a:cubicBezTo>
                      <a:cubicBezTo>
                        <a:pt x="2922" y="33668"/>
                        <a:pt x="2169" y="33554"/>
                        <a:pt x="2146" y="30655"/>
                      </a:cubicBezTo>
                      <a:cubicBezTo>
                        <a:pt x="2123" y="27459"/>
                        <a:pt x="2123" y="2671"/>
                        <a:pt x="1895" y="1"/>
                      </a:cubicBezTo>
                      <a:close/>
                    </a:path>
                  </a:pathLst>
                </a:custGeom>
                <a:solidFill>
                  <a:srgbClr val="505F9E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148;p19">
                  <a:extLst>
                    <a:ext uri="{FF2B5EF4-FFF2-40B4-BE49-F238E27FC236}">
                      <a16:creationId xmlns:a16="http://schemas.microsoft.com/office/drawing/2014/main" xmlns="" id="{4DA1564D-09A4-4BD8-9A13-14796F02293E}"/>
                    </a:ext>
                  </a:extLst>
                </p:cNvPr>
                <p:cNvSpPr/>
                <p:nvPr/>
              </p:nvSpPr>
              <p:spPr>
                <a:xfrm rot="538858">
                  <a:off x="8261328" y="515289"/>
                  <a:ext cx="212291" cy="384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2" h="15383" extrusionOk="0">
                      <a:moveTo>
                        <a:pt x="1941" y="0"/>
                      </a:moveTo>
                      <a:cubicBezTo>
                        <a:pt x="1820" y="0"/>
                        <a:pt x="1692" y="75"/>
                        <a:pt x="1644" y="206"/>
                      </a:cubicBezTo>
                      <a:cubicBezTo>
                        <a:pt x="320" y="3949"/>
                        <a:pt x="1" y="8149"/>
                        <a:pt x="663" y="12098"/>
                      </a:cubicBezTo>
                      <a:cubicBezTo>
                        <a:pt x="1055" y="14491"/>
                        <a:pt x="2700" y="15383"/>
                        <a:pt x="4592" y="15383"/>
                      </a:cubicBezTo>
                      <a:cubicBezTo>
                        <a:pt x="5786" y="15383"/>
                        <a:pt x="7079" y="15028"/>
                        <a:pt x="8218" y="14472"/>
                      </a:cubicBezTo>
                      <a:cubicBezTo>
                        <a:pt x="8492" y="14335"/>
                        <a:pt x="8492" y="13878"/>
                        <a:pt x="8218" y="13741"/>
                      </a:cubicBezTo>
                      <a:cubicBezTo>
                        <a:pt x="6780" y="13057"/>
                        <a:pt x="5456" y="12897"/>
                        <a:pt x="3927" y="12532"/>
                      </a:cubicBezTo>
                      <a:cubicBezTo>
                        <a:pt x="3379" y="12395"/>
                        <a:pt x="3676" y="12554"/>
                        <a:pt x="3516" y="12029"/>
                      </a:cubicBezTo>
                      <a:cubicBezTo>
                        <a:pt x="3310" y="11390"/>
                        <a:pt x="3219" y="10706"/>
                        <a:pt x="3151" y="10044"/>
                      </a:cubicBezTo>
                      <a:cubicBezTo>
                        <a:pt x="2763" y="6711"/>
                        <a:pt x="2922" y="3493"/>
                        <a:pt x="2192" y="206"/>
                      </a:cubicBezTo>
                      <a:cubicBezTo>
                        <a:pt x="2159" y="64"/>
                        <a:pt x="2053" y="0"/>
                        <a:pt x="1941" y="0"/>
                      </a:cubicBezTo>
                      <a:close/>
                    </a:path>
                  </a:pathLst>
                </a:custGeom>
                <a:solidFill>
                  <a:srgbClr val="F8F8F8">
                    <a:alpha val="343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1149;p19">
                  <a:extLst>
                    <a:ext uri="{FF2B5EF4-FFF2-40B4-BE49-F238E27FC236}">
                      <a16:creationId xmlns:a16="http://schemas.microsoft.com/office/drawing/2014/main" xmlns="" id="{37EAE0FC-CBD1-404E-B08E-8FE3B60D1FF6}"/>
                    </a:ext>
                  </a:extLst>
                </p:cNvPr>
                <p:cNvSpPr/>
                <p:nvPr/>
              </p:nvSpPr>
              <p:spPr>
                <a:xfrm rot="538858">
                  <a:off x="8086182" y="189671"/>
                  <a:ext cx="901588" cy="12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5" h="48916" extrusionOk="0">
                      <a:moveTo>
                        <a:pt x="11596" y="594"/>
                      </a:moveTo>
                      <a:lnTo>
                        <a:pt x="11596" y="24812"/>
                      </a:lnTo>
                      <a:cubicBezTo>
                        <a:pt x="11596" y="24949"/>
                        <a:pt x="11710" y="25086"/>
                        <a:pt x="11870" y="25086"/>
                      </a:cubicBezTo>
                      <a:lnTo>
                        <a:pt x="16983" y="25405"/>
                      </a:lnTo>
                      <a:cubicBezTo>
                        <a:pt x="17051" y="25405"/>
                        <a:pt x="17120" y="25382"/>
                        <a:pt x="17188" y="25337"/>
                      </a:cubicBezTo>
                      <a:cubicBezTo>
                        <a:pt x="17234" y="25291"/>
                        <a:pt x="17279" y="25200"/>
                        <a:pt x="17279" y="25131"/>
                      </a:cubicBezTo>
                      <a:lnTo>
                        <a:pt x="17576" y="13924"/>
                      </a:lnTo>
                      <a:lnTo>
                        <a:pt x="28738" y="10637"/>
                      </a:lnTo>
                      <a:lnTo>
                        <a:pt x="28669" y="25816"/>
                      </a:lnTo>
                      <a:cubicBezTo>
                        <a:pt x="28669" y="25976"/>
                        <a:pt x="28806" y="26090"/>
                        <a:pt x="28943" y="26090"/>
                      </a:cubicBezTo>
                      <a:lnTo>
                        <a:pt x="35494" y="26455"/>
                      </a:lnTo>
                      <a:lnTo>
                        <a:pt x="35494" y="36932"/>
                      </a:lnTo>
                      <a:lnTo>
                        <a:pt x="28966" y="36749"/>
                      </a:lnTo>
                      <a:cubicBezTo>
                        <a:pt x="28897" y="36749"/>
                        <a:pt x="28829" y="36772"/>
                        <a:pt x="28760" y="36818"/>
                      </a:cubicBezTo>
                      <a:cubicBezTo>
                        <a:pt x="28715" y="36886"/>
                        <a:pt x="28669" y="36955"/>
                        <a:pt x="28669" y="37023"/>
                      </a:cubicBezTo>
                      <a:lnTo>
                        <a:pt x="28624" y="47979"/>
                      </a:lnTo>
                      <a:lnTo>
                        <a:pt x="16709" y="48345"/>
                      </a:lnTo>
                      <a:lnTo>
                        <a:pt x="16709" y="48345"/>
                      </a:lnTo>
                      <a:lnTo>
                        <a:pt x="17028" y="36795"/>
                      </a:lnTo>
                      <a:cubicBezTo>
                        <a:pt x="17028" y="36704"/>
                        <a:pt x="17005" y="36635"/>
                        <a:pt x="16937" y="36590"/>
                      </a:cubicBezTo>
                      <a:cubicBezTo>
                        <a:pt x="16891" y="36521"/>
                        <a:pt x="16823" y="36498"/>
                        <a:pt x="16754" y="36498"/>
                      </a:cubicBezTo>
                      <a:lnTo>
                        <a:pt x="1187" y="36133"/>
                      </a:lnTo>
                      <a:lnTo>
                        <a:pt x="571" y="1325"/>
                      </a:lnTo>
                      <a:lnTo>
                        <a:pt x="11596" y="594"/>
                      </a:lnTo>
                      <a:close/>
                      <a:moveTo>
                        <a:pt x="11870" y="1"/>
                      </a:moveTo>
                      <a:lnTo>
                        <a:pt x="274" y="754"/>
                      </a:lnTo>
                      <a:cubicBezTo>
                        <a:pt x="115" y="777"/>
                        <a:pt x="1" y="891"/>
                        <a:pt x="1" y="1051"/>
                      </a:cubicBezTo>
                      <a:lnTo>
                        <a:pt x="640" y="36407"/>
                      </a:lnTo>
                      <a:cubicBezTo>
                        <a:pt x="640" y="36567"/>
                        <a:pt x="754" y="36681"/>
                        <a:pt x="914" y="36681"/>
                      </a:cubicBezTo>
                      <a:lnTo>
                        <a:pt x="16435" y="37069"/>
                      </a:lnTo>
                      <a:lnTo>
                        <a:pt x="16138" y="48618"/>
                      </a:lnTo>
                      <a:cubicBezTo>
                        <a:pt x="16138" y="48710"/>
                        <a:pt x="16161" y="48778"/>
                        <a:pt x="16229" y="48824"/>
                      </a:cubicBezTo>
                      <a:cubicBezTo>
                        <a:pt x="16275" y="48892"/>
                        <a:pt x="16344" y="48915"/>
                        <a:pt x="16412" y="48915"/>
                      </a:cubicBezTo>
                      <a:lnTo>
                        <a:pt x="16435" y="48915"/>
                      </a:lnTo>
                      <a:lnTo>
                        <a:pt x="28920" y="48527"/>
                      </a:lnTo>
                      <a:cubicBezTo>
                        <a:pt x="29057" y="48527"/>
                        <a:pt x="29194" y="48413"/>
                        <a:pt x="29194" y="48253"/>
                      </a:cubicBezTo>
                      <a:lnTo>
                        <a:pt x="29240" y="37320"/>
                      </a:lnTo>
                      <a:lnTo>
                        <a:pt x="35768" y="37503"/>
                      </a:lnTo>
                      <a:cubicBezTo>
                        <a:pt x="35836" y="37503"/>
                        <a:pt x="35905" y="37480"/>
                        <a:pt x="35973" y="37434"/>
                      </a:cubicBezTo>
                      <a:cubicBezTo>
                        <a:pt x="36019" y="37366"/>
                        <a:pt x="36065" y="37297"/>
                        <a:pt x="36065" y="37229"/>
                      </a:cubicBezTo>
                      <a:lnTo>
                        <a:pt x="36065" y="26204"/>
                      </a:lnTo>
                      <a:cubicBezTo>
                        <a:pt x="36065" y="26044"/>
                        <a:pt x="35928" y="25907"/>
                        <a:pt x="35791" y="25907"/>
                      </a:cubicBezTo>
                      <a:lnTo>
                        <a:pt x="29240" y="25542"/>
                      </a:lnTo>
                      <a:lnTo>
                        <a:pt x="29308" y="10249"/>
                      </a:lnTo>
                      <a:cubicBezTo>
                        <a:pt x="29308" y="10158"/>
                        <a:pt x="29263" y="10067"/>
                        <a:pt x="29194" y="10021"/>
                      </a:cubicBezTo>
                      <a:cubicBezTo>
                        <a:pt x="29144" y="9988"/>
                        <a:pt x="29082" y="9966"/>
                        <a:pt x="29016" y="9966"/>
                      </a:cubicBezTo>
                      <a:cubicBezTo>
                        <a:pt x="28992" y="9966"/>
                        <a:pt x="28968" y="9969"/>
                        <a:pt x="28943" y="9975"/>
                      </a:cubicBezTo>
                      <a:lnTo>
                        <a:pt x="17234" y="13445"/>
                      </a:lnTo>
                      <a:cubicBezTo>
                        <a:pt x="17097" y="13468"/>
                        <a:pt x="17028" y="13582"/>
                        <a:pt x="17028" y="13696"/>
                      </a:cubicBezTo>
                      <a:lnTo>
                        <a:pt x="16709" y="24812"/>
                      </a:lnTo>
                      <a:lnTo>
                        <a:pt x="12166" y="24538"/>
                      </a:lnTo>
                      <a:lnTo>
                        <a:pt x="12166" y="297"/>
                      </a:lnTo>
                      <a:cubicBezTo>
                        <a:pt x="12166" y="206"/>
                        <a:pt x="12144" y="138"/>
                        <a:pt x="12075" y="92"/>
                      </a:cubicBezTo>
                      <a:cubicBezTo>
                        <a:pt x="12030" y="23"/>
                        <a:pt x="11938" y="1"/>
                        <a:pt x="118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218" name="Google Shape;2218;p41"/>
          <p:cNvGrpSpPr/>
          <p:nvPr/>
        </p:nvGrpSpPr>
        <p:grpSpPr>
          <a:xfrm>
            <a:off x="10959385" y="5741932"/>
            <a:ext cx="915843" cy="793473"/>
            <a:chOff x="636425" y="1093375"/>
            <a:chExt cx="1007750" cy="873100"/>
          </a:xfrm>
        </p:grpSpPr>
        <p:sp>
          <p:nvSpPr>
            <p:cNvPr id="2219" name="Google Shape;2219;p41"/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extrusionOk="0">
                  <a:moveTo>
                    <a:pt x="1" y="1"/>
                  </a:moveTo>
                  <a:lnTo>
                    <a:pt x="937" y="10363"/>
                  </a:ln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1"/>
            <p:cNvSpPr/>
            <p:nvPr/>
          </p:nvSpPr>
          <p:spPr>
            <a:xfrm>
              <a:off x="954250" y="1707375"/>
              <a:ext cx="161525" cy="259100"/>
            </a:xfrm>
            <a:custGeom>
              <a:avLst/>
              <a:gdLst/>
              <a:ahLst/>
              <a:cxnLst/>
              <a:rect l="l" t="t" r="r" b="b"/>
              <a:pathLst>
                <a:path w="6461" h="10364" fill="none" extrusionOk="0">
                  <a:moveTo>
                    <a:pt x="937" y="10363"/>
                  </a:moveTo>
                  <a:lnTo>
                    <a:pt x="6460" y="315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1"/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extrusionOk="0">
                  <a:moveTo>
                    <a:pt x="40310" y="1"/>
                  </a:moveTo>
                  <a:lnTo>
                    <a:pt x="0" y="14563"/>
                  </a:lnTo>
                  <a:lnTo>
                    <a:pt x="7920" y="19996"/>
                  </a:lnTo>
                  <a:lnTo>
                    <a:pt x="403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1"/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lnTo>
                    <a:pt x="26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1"/>
            <p:cNvSpPr/>
            <p:nvPr/>
          </p:nvSpPr>
          <p:spPr>
            <a:xfrm>
              <a:off x="636425" y="1093375"/>
              <a:ext cx="1007750" cy="499900"/>
            </a:xfrm>
            <a:custGeom>
              <a:avLst/>
              <a:gdLst/>
              <a:ahLst/>
              <a:cxnLst/>
              <a:rect l="l" t="t" r="r" b="b"/>
              <a:pathLst>
                <a:path w="40310" h="19996" fill="none" extrusionOk="0">
                  <a:moveTo>
                    <a:pt x="40310" y="1"/>
                  </a:moveTo>
                  <a:lnTo>
                    <a:pt x="7920" y="19996"/>
                  </a:lnTo>
                  <a:lnTo>
                    <a:pt x="0" y="14563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1"/>
            <p:cNvSpPr/>
            <p:nvPr/>
          </p:nvSpPr>
          <p:spPr>
            <a:xfrm>
              <a:off x="982225" y="1093375"/>
              <a:ext cx="661950" cy="765250"/>
            </a:xfrm>
            <a:custGeom>
              <a:avLst/>
              <a:gdLst/>
              <a:ahLst/>
              <a:cxnLst/>
              <a:rect l="l" t="t" r="r" b="b"/>
              <a:pathLst>
                <a:path w="26478" h="30610" fill="none" extrusionOk="0">
                  <a:moveTo>
                    <a:pt x="26478" y="1"/>
                  </a:moveTo>
                  <a:lnTo>
                    <a:pt x="0" y="24880"/>
                  </a:lnTo>
                  <a:lnTo>
                    <a:pt x="9541" y="30609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1"/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extrusionOk="0">
                  <a:moveTo>
                    <a:pt x="32390" y="1"/>
                  </a:moveTo>
                  <a:lnTo>
                    <a:pt x="0" y="19996"/>
                  </a:ln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1"/>
            <p:cNvSpPr/>
            <p:nvPr/>
          </p:nvSpPr>
          <p:spPr>
            <a:xfrm>
              <a:off x="834425" y="1093375"/>
              <a:ext cx="809750" cy="873100"/>
            </a:xfrm>
            <a:custGeom>
              <a:avLst/>
              <a:gdLst/>
              <a:ahLst/>
              <a:cxnLst/>
              <a:rect l="l" t="t" r="r" b="b"/>
              <a:pathLst>
                <a:path w="32390" h="34924" fill="none" extrusionOk="0">
                  <a:moveTo>
                    <a:pt x="0" y="19996"/>
                  </a:moveTo>
                  <a:lnTo>
                    <a:pt x="5730" y="34923"/>
                  </a:lnTo>
                  <a:lnTo>
                    <a:pt x="5912" y="24880"/>
                  </a:lnTo>
                  <a:lnTo>
                    <a:pt x="32390" y="1"/>
                  </a:lnTo>
                  <a:close/>
                </a:path>
              </a:pathLst>
            </a:custGeom>
            <a:noFill/>
            <a:ln w="1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41"/>
          <p:cNvGrpSpPr/>
          <p:nvPr/>
        </p:nvGrpSpPr>
        <p:grpSpPr>
          <a:xfrm rot="929901">
            <a:off x="89734" y="2305636"/>
            <a:ext cx="691239" cy="600761"/>
            <a:chOff x="4405428" y="4619078"/>
            <a:chExt cx="518450" cy="450588"/>
          </a:xfrm>
        </p:grpSpPr>
        <p:sp>
          <p:nvSpPr>
            <p:cNvPr id="2228" name="Google Shape;2228;p41"/>
            <p:cNvSpPr/>
            <p:nvPr/>
          </p:nvSpPr>
          <p:spPr>
            <a:xfrm>
              <a:off x="4649925" y="4806358"/>
              <a:ext cx="273952" cy="263308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1"/>
            <p:cNvSpPr/>
            <p:nvPr/>
          </p:nvSpPr>
          <p:spPr>
            <a:xfrm rot="-1858438">
              <a:off x="4430053" y="4645488"/>
              <a:ext cx="139895" cy="134446"/>
            </a:xfrm>
            <a:custGeom>
              <a:avLst/>
              <a:gdLst/>
              <a:ahLst/>
              <a:cxnLst/>
              <a:rect l="l" t="t" r="r" b="b"/>
              <a:pathLst>
                <a:path w="6460" h="6209" extrusionOk="0">
                  <a:moveTo>
                    <a:pt x="5090" y="0"/>
                  </a:moveTo>
                  <a:lnTo>
                    <a:pt x="3127" y="1119"/>
                  </a:lnTo>
                  <a:lnTo>
                    <a:pt x="1096" y="137"/>
                  </a:lnTo>
                  <a:lnTo>
                    <a:pt x="1552" y="2351"/>
                  </a:lnTo>
                  <a:lnTo>
                    <a:pt x="0" y="3995"/>
                  </a:lnTo>
                  <a:lnTo>
                    <a:pt x="2237" y="4223"/>
                  </a:lnTo>
                  <a:lnTo>
                    <a:pt x="3310" y="6209"/>
                  </a:lnTo>
                  <a:lnTo>
                    <a:pt x="4246" y="4155"/>
                  </a:lnTo>
                  <a:lnTo>
                    <a:pt x="6460" y="3744"/>
                  </a:lnTo>
                  <a:lnTo>
                    <a:pt x="4793" y="2237"/>
                  </a:lnTo>
                  <a:lnTo>
                    <a:pt x="5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0A3DCE9D-8C3B-4D74-8D60-9877D32F1C48}"/>
              </a:ext>
            </a:extLst>
          </p:cNvPr>
          <p:cNvSpPr txBox="1"/>
          <p:nvPr/>
        </p:nvSpPr>
        <p:spPr>
          <a:xfrm>
            <a:off x="1822817" y="1815235"/>
            <a:ext cx="8534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accent3">
                    <a:lumMod val="50000"/>
                  </a:schemeClr>
                </a:solidFill>
              </a:rPr>
              <a:t>Bài 3. Số? </a:t>
            </a:r>
          </a:p>
          <a:p>
            <a:pPr algn="ctr"/>
            <a:r>
              <a:rPr lang="en-US" sz="4400" b="1">
                <a:solidFill>
                  <a:schemeClr val="accent3">
                    <a:lumMod val="50000"/>
                  </a:schemeClr>
                </a:solidFill>
              </a:rPr>
              <a:t>54000 cm</a:t>
            </a:r>
            <a:r>
              <a:rPr lang="en-US" sz="4400" b="1" baseline="3000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4400" b="1">
                <a:solidFill>
                  <a:schemeClr val="accent3">
                    <a:lumMod val="50000"/>
                  </a:schemeClr>
                </a:solidFill>
              </a:rPr>
              <a:t> =…dm</a:t>
            </a:r>
            <a:r>
              <a:rPr lang="en-US" sz="4400" b="1" baseline="3000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4400" b="1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en-US" sz="4400" b="1">
                <a:solidFill>
                  <a:schemeClr val="accent3">
                    <a:lumMod val="50000"/>
                  </a:schemeClr>
                </a:solidFill>
              </a:rPr>
              <a:t>A. 54 </a:t>
            </a:r>
          </a:p>
          <a:p>
            <a:r>
              <a:rPr lang="en-US" sz="4400" b="1">
                <a:solidFill>
                  <a:schemeClr val="accent3">
                    <a:lumMod val="50000"/>
                  </a:schemeClr>
                </a:solidFill>
              </a:rPr>
              <a:t>B. 540 </a:t>
            </a:r>
          </a:p>
          <a:p>
            <a:r>
              <a:rPr lang="en-US" sz="4400" b="1">
                <a:solidFill>
                  <a:schemeClr val="accent3">
                    <a:lumMod val="50000"/>
                  </a:schemeClr>
                </a:solidFill>
              </a:rPr>
              <a:t>C. 540000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2175CF5E-16F4-46DA-B60E-BD4924FA68F4}"/>
              </a:ext>
            </a:extLst>
          </p:cNvPr>
          <p:cNvSpPr txBox="1"/>
          <p:nvPr/>
        </p:nvSpPr>
        <p:spPr>
          <a:xfrm>
            <a:off x="3010307" y="238499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chemeClr val="tx1">
                    <a:lumMod val="50000"/>
                    <a:lumOff val="50000"/>
                  </a:schemeClr>
                </a:solidFill>
              </a:rPr>
              <a:t>AI NHANH TAY</a:t>
            </a:r>
          </a:p>
        </p:txBody>
      </p:sp>
    </p:spTree>
    <p:extLst>
      <p:ext uri="{BB962C8B-B14F-4D97-AF65-F5344CB8AC3E}">
        <p14:creationId xmlns:p14="http://schemas.microsoft.com/office/powerpoint/2010/main" val="14942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75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211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uiExpand="1" build="p"/>
      <p:bldP spid="92" grpId="1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3DE3BB-358C-4FA0-8DD5-97AEBE2F8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" t="20370" r="2952" b="21852"/>
          <a:stretch/>
        </p:blipFill>
        <p:spPr>
          <a:xfrm>
            <a:off x="-20188" y="-298054"/>
            <a:ext cx="12232376" cy="7454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8DCB37-2BA0-4AAB-B140-F3ABF3286089}"/>
              </a:ext>
            </a:extLst>
          </p:cNvPr>
          <p:cNvSpPr txBox="1"/>
          <p:nvPr/>
        </p:nvSpPr>
        <p:spPr>
          <a:xfrm>
            <a:off x="101600" y="1219200"/>
            <a:ext cx="1198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chemeClr val="bg1"/>
                </a:solidFill>
                <a:latin typeface="HP001 4H" panose="020B0603050302020204" pitchFamily="34" charset="0"/>
              </a:rPr>
              <a:t>Thứ hai ngày 03 tháng 03 năm 2025</a:t>
            </a:r>
          </a:p>
          <a:p>
            <a:pPr algn="ctr">
              <a:lnSpc>
                <a:spcPct val="150000"/>
              </a:lnSpc>
            </a:pPr>
            <a:r>
              <a:rPr lang="en-US" sz="4800" b="1" u="sng">
                <a:solidFill>
                  <a:schemeClr val="bg1"/>
                </a:solidFill>
                <a:latin typeface="HP001 4H" panose="020B0603050302020204" pitchFamily="34" charset="0"/>
              </a:rPr>
              <a:t>Toán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1AE67C-9CBE-40F0-8F80-695670D5870D}"/>
              </a:ext>
            </a:extLst>
          </p:cNvPr>
          <p:cNvSpPr txBox="1"/>
          <p:nvPr/>
        </p:nvSpPr>
        <p:spPr>
          <a:xfrm>
            <a:off x="355600" y="3276600"/>
            <a:ext cx="114808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800" b="1">
                <a:solidFill>
                  <a:schemeClr val="bg1"/>
                </a:solidFill>
                <a:latin typeface="HP001 4H" panose="020B0603050302020204" pitchFamily="34" charset="0"/>
              </a:defRPr>
            </a:lvl1pPr>
          </a:lstStyle>
          <a:p>
            <a:r>
              <a:rPr lang="en-US" sz="5400">
                <a:solidFill>
                  <a:schemeClr val="accent6"/>
                </a:solidFill>
              </a:rPr>
              <a:t>Luyện tập chung (tiết 1)</a:t>
            </a:r>
          </a:p>
        </p:txBody>
      </p:sp>
    </p:spTree>
    <p:extLst>
      <p:ext uri="{BB962C8B-B14F-4D97-AF65-F5344CB8AC3E}">
        <p14:creationId xmlns:p14="http://schemas.microsoft.com/office/powerpoint/2010/main" val="47614765"/>
      </p:ext>
    </p:extLst>
  </p:cSld>
  <p:clrMapOvr>
    <a:masterClrMapping/>
  </p:clrMapOvr>
  <p:transition spd="slow">
    <p:push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3DE3BB-358C-4FA0-8DD5-97AEBE2F8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" t="20370" r="2952" b="21852"/>
          <a:stretch/>
        </p:blipFill>
        <p:spPr>
          <a:xfrm>
            <a:off x="-20188" y="-298054"/>
            <a:ext cx="12232376" cy="7454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8DCB37-2BA0-4AAB-B140-F3ABF3286089}"/>
              </a:ext>
            </a:extLst>
          </p:cNvPr>
          <p:cNvSpPr txBox="1"/>
          <p:nvPr/>
        </p:nvSpPr>
        <p:spPr>
          <a:xfrm>
            <a:off x="101600" y="381000"/>
            <a:ext cx="1198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bg1"/>
                </a:solidFill>
                <a:latin typeface="HP001 4H" panose="020B0603050302020204" pitchFamily="34" charset="0"/>
              </a:rPr>
              <a:t>Thứ hai ngày 03 tháng 03 năm 2025</a:t>
            </a:r>
          </a:p>
          <a:p>
            <a:pPr algn="ctr">
              <a:lnSpc>
                <a:spcPct val="150000"/>
              </a:lnSpc>
            </a:pPr>
            <a:r>
              <a:rPr lang="en-US" sz="4000" b="1" u="sng">
                <a:solidFill>
                  <a:schemeClr val="bg1"/>
                </a:solidFill>
                <a:latin typeface="HP001 4H" panose="020B0603050302020204" pitchFamily="34" charset="0"/>
              </a:rPr>
              <a:t>Toán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accent6"/>
                </a:solidFill>
                <a:latin typeface="HP001 4H" panose="020B0603050302020204" pitchFamily="34" charset="0"/>
              </a:rPr>
              <a:t>Luyện tập chung (tiết 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E48D5E-7959-44AC-A89D-0736E0F0BFF3}"/>
              </a:ext>
            </a:extLst>
          </p:cNvPr>
          <p:cNvSpPr txBox="1"/>
          <p:nvPr/>
        </p:nvSpPr>
        <p:spPr>
          <a:xfrm>
            <a:off x="838200" y="3454399"/>
            <a:ext cx="10058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Bài 1/40. Số?</a:t>
            </a:r>
          </a:p>
        </p:txBody>
      </p:sp>
    </p:spTree>
    <p:extLst>
      <p:ext uri="{BB962C8B-B14F-4D97-AF65-F5344CB8AC3E}">
        <p14:creationId xmlns:p14="http://schemas.microsoft.com/office/powerpoint/2010/main" val="385562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A1F67301-A0D5-424F-9921-312AA6973F59}"/>
              </a:ext>
            </a:extLst>
          </p:cNvPr>
          <p:cNvGrpSpPr/>
          <p:nvPr/>
        </p:nvGrpSpPr>
        <p:grpSpPr>
          <a:xfrm>
            <a:off x="-2667500" y="-1380966"/>
            <a:ext cx="16745184" cy="9131233"/>
            <a:chOff x="-2667500" y="-1380966"/>
            <a:chExt cx="16745184" cy="9131233"/>
          </a:xfrm>
        </p:grpSpPr>
        <p:grpSp>
          <p:nvGrpSpPr>
            <p:cNvPr id="46" name="Google Shape;511;p8">
              <a:extLst>
                <a:ext uri="{FF2B5EF4-FFF2-40B4-BE49-F238E27FC236}">
                  <a16:creationId xmlns:a16="http://schemas.microsoft.com/office/drawing/2014/main" xmlns="" id="{0B14B578-50AB-4714-98A5-C6D7CD8DA13F}"/>
                </a:ext>
              </a:extLst>
            </p:cNvPr>
            <p:cNvGrpSpPr/>
            <p:nvPr/>
          </p:nvGrpSpPr>
          <p:grpSpPr>
            <a:xfrm>
              <a:off x="-2667500" y="-1380966"/>
              <a:ext cx="16745184" cy="9131233"/>
              <a:chOff x="-2000625" y="-1035725"/>
              <a:chExt cx="12558888" cy="6848425"/>
            </a:xfrm>
          </p:grpSpPr>
          <p:sp>
            <p:nvSpPr>
              <p:cNvPr id="47" name="Google Shape;512;p8">
                <a:extLst>
                  <a:ext uri="{FF2B5EF4-FFF2-40B4-BE49-F238E27FC236}">
                    <a16:creationId xmlns:a16="http://schemas.microsoft.com/office/drawing/2014/main" xmlns="" id="{C1F9E70A-A44B-46E3-9A00-E57784797129}"/>
                  </a:ext>
                </a:extLst>
              </p:cNvPr>
              <p:cNvSpPr/>
              <p:nvPr/>
            </p:nvSpPr>
            <p:spPr>
              <a:xfrm rot="10800000" flipH="1">
                <a:off x="7120138" y="2137252"/>
                <a:ext cx="3438125" cy="3675448"/>
              </a:xfrm>
              <a:custGeom>
                <a:avLst/>
                <a:gdLst/>
                <a:ahLst/>
                <a:cxnLst/>
                <a:rect l="l" t="t" r="r" b="b"/>
                <a:pathLst>
                  <a:path w="161604" h="172759" extrusionOk="0">
                    <a:moveTo>
                      <a:pt x="68753" y="1"/>
                    </a:moveTo>
                    <a:cubicBezTo>
                      <a:pt x="63667" y="1"/>
                      <a:pt x="58581" y="114"/>
                      <a:pt x="53503" y="305"/>
                    </a:cubicBezTo>
                    <a:cubicBezTo>
                      <a:pt x="45195" y="625"/>
                      <a:pt x="36886" y="1150"/>
                      <a:pt x="28578" y="1743"/>
                    </a:cubicBezTo>
                    <a:cubicBezTo>
                      <a:pt x="27561" y="1813"/>
                      <a:pt x="26540" y="1835"/>
                      <a:pt x="25520" y="1835"/>
                    </a:cubicBezTo>
                    <a:cubicBezTo>
                      <a:pt x="23951" y="1835"/>
                      <a:pt x="22382" y="1784"/>
                      <a:pt x="20825" y="1784"/>
                    </a:cubicBezTo>
                    <a:cubicBezTo>
                      <a:pt x="17127" y="1784"/>
                      <a:pt x="13497" y="2068"/>
                      <a:pt x="10090" y="3980"/>
                    </a:cubicBezTo>
                    <a:cubicBezTo>
                      <a:pt x="4292" y="7244"/>
                      <a:pt x="1" y="13704"/>
                      <a:pt x="457" y="20506"/>
                    </a:cubicBezTo>
                    <a:cubicBezTo>
                      <a:pt x="1005" y="28723"/>
                      <a:pt x="7214" y="35548"/>
                      <a:pt x="14130" y="39999"/>
                    </a:cubicBezTo>
                    <a:cubicBezTo>
                      <a:pt x="21046" y="44449"/>
                      <a:pt x="28943" y="47234"/>
                      <a:pt x="35859" y="51662"/>
                    </a:cubicBezTo>
                    <a:cubicBezTo>
                      <a:pt x="50102" y="60770"/>
                      <a:pt x="59529" y="76930"/>
                      <a:pt x="60465" y="93798"/>
                    </a:cubicBezTo>
                    <a:cubicBezTo>
                      <a:pt x="61378" y="110551"/>
                      <a:pt x="54462" y="127670"/>
                      <a:pt x="59004" y="143808"/>
                    </a:cubicBezTo>
                    <a:cubicBezTo>
                      <a:pt x="63592" y="160128"/>
                      <a:pt x="80003" y="171677"/>
                      <a:pt x="96940" y="172682"/>
                    </a:cubicBezTo>
                    <a:cubicBezTo>
                      <a:pt x="97824" y="172733"/>
                      <a:pt x="98708" y="172758"/>
                      <a:pt x="99591" y="172758"/>
                    </a:cubicBezTo>
                    <a:cubicBezTo>
                      <a:pt x="115583" y="172758"/>
                      <a:pt x="131114" y="164452"/>
                      <a:pt x="141540" y="152230"/>
                    </a:cubicBezTo>
                    <a:cubicBezTo>
                      <a:pt x="152542" y="139334"/>
                      <a:pt x="158271" y="122535"/>
                      <a:pt x="159938" y="105667"/>
                    </a:cubicBezTo>
                    <a:cubicBezTo>
                      <a:pt x="161604" y="88799"/>
                      <a:pt x="159435" y="71771"/>
                      <a:pt x="156171" y="55132"/>
                    </a:cubicBezTo>
                    <a:cubicBezTo>
                      <a:pt x="153250" y="40364"/>
                      <a:pt x="148890" y="24797"/>
                      <a:pt x="137523" y="14936"/>
                    </a:cubicBezTo>
                    <a:cubicBezTo>
                      <a:pt x="128462" y="7085"/>
                      <a:pt x="116250" y="4049"/>
                      <a:pt x="104404" y="2337"/>
                    </a:cubicBezTo>
                    <a:cubicBezTo>
                      <a:pt x="92595" y="625"/>
                      <a:pt x="80675" y="1"/>
                      <a:pt x="687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513;p8">
                <a:extLst>
                  <a:ext uri="{FF2B5EF4-FFF2-40B4-BE49-F238E27FC236}">
                    <a16:creationId xmlns:a16="http://schemas.microsoft.com/office/drawing/2014/main" xmlns="" id="{92162524-5890-4B51-AD23-5367E03E7D07}"/>
                  </a:ext>
                </a:extLst>
              </p:cNvPr>
              <p:cNvSpPr/>
              <p:nvPr/>
            </p:nvSpPr>
            <p:spPr>
              <a:xfrm rot="10800000" flipH="1">
                <a:off x="-2000625" y="-1035725"/>
                <a:ext cx="5059250" cy="2738425"/>
              </a:xfrm>
              <a:custGeom>
                <a:avLst/>
                <a:gdLst/>
                <a:ahLst/>
                <a:cxnLst/>
                <a:rect l="l" t="t" r="r" b="b"/>
                <a:pathLst>
                  <a:path w="202370" h="109537" extrusionOk="0">
                    <a:moveTo>
                      <a:pt x="46381" y="1"/>
                    </a:moveTo>
                    <a:cubicBezTo>
                      <a:pt x="45110" y="1"/>
                      <a:pt x="43839" y="48"/>
                      <a:pt x="42570" y="143"/>
                    </a:cubicBezTo>
                    <a:cubicBezTo>
                      <a:pt x="35106" y="714"/>
                      <a:pt x="27779" y="2928"/>
                      <a:pt x="21137" y="6512"/>
                    </a:cubicBezTo>
                    <a:cubicBezTo>
                      <a:pt x="12418" y="11214"/>
                      <a:pt x="1" y="19499"/>
                      <a:pt x="229" y="30775"/>
                    </a:cubicBezTo>
                    <a:cubicBezTo>
                      <a:pt x="548" y="45360"/>
                      <a:pt x="4908" y="59946"/>
                      <a:pt x="12577" y="72180"/>
                    </a:cubicBezTo>
                    <a:cubicBezTo>
                      <a:pt x="21685" y="86788"/>
                      <a:pt x="35562" y="98109"/>
                      <a:pt x="51358" y="103907"/>
                    </a:cubicBezTo>
                    <a:cubicBezTo>
                      <a:pt x="63441" y="108340"/>
                      <a:pt x="76281" y="109537"/>
                      <a:pt x="89162" y="109537"/>
                    </a:cubicBezTo>
                    <a:cubicBezTo>
                      <a:pt x="94190" y="109537"/>
                      <a:pt x="99223" y="109355"/>
                      <a:pt x="104221" y="109111"/>
                    </a:cubicBezTo>
                    <a:cubicBezTo>
                      <a:pt x="126179" y="108038"/>
                      <a:pt x="148228" y="105870"/>
                      <a:pt x="169342" y="99502"/>
                    </a:cubicBezTo>
                    <a:cubicBezTo>
                      <a:pt x="176532" y="97333"/>
                      <a:pt x="183722" y="94617"/>
                      <a:pt x="189725" y="89938"/>
                    </a:cubicBezTo>
                    <a:cubicBezTo>
                      <a:pt x="195728" y="85282"/>
                      <a:pt x="200475" y="78411"/>
                      <a:pt x="201274" y="70673"/>
                    </a:cubicBezTo>
                    <a:cubicBezTo>
                      <a:pt x="202370" y="60105"/>
                      <a:pt x="195819" y="49857"/>
                      <a:pt x="187031" y="44402"/>
                    </a:cubicBezTo>
                    <a:cubicBezTo>
                      <a:pt x="178593" y="39150"/>
                      <a:pt x="168462" y="37685"/>
                      <a:pt x="158594" y="37685"/>
                    </a:cubicBezTo>
                    <a:cubicBezTo>
                      <a:pt x="158212" y="37685"/>
                      <a:pt x="157830" y="37687"/>
                      <a:pt x="157450" y="37691"/>
                    </a:cubicBezTo>
                    <a:cubicBezTo>
                      <a:pt x="148249" y="37794"/>
                      <a:pt x="139048" y="38992"/>
                      <a:pt x="129830" y="38992"/>
                    </a:cubicBezTo>
                    <a:cubicBezTo>
                      <a:pt x="128826" y="38992"/>
                      <a:pt x="127822" y="38978"/>
                      <a:pt x="126818" y="38946"/>
                    </a:cubicBezTo>
                    <a:cubicBezTo>
                      <a:pt x="116615" y="38604"/>
                      <a:pt x="106047" y="36321"/>
                      <a:pt x="97990" y="29793"/>
                    </a:cubicBezTo>
                    <a:cubicBezTo>
                      <a:pt x="93151" y="25890"/>
                      <a:pt x="89476" y="20686"/>
                      <a:pt x="85093" y="16258"/>
                    </a:cubicBezTo>
                    <a:cubicBezTo>
                      <a:pt x="74867" y="5926"/>
                      <a:pt x="60638" y="1"/>
                      <a:pt x="463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" name="Google Shape;517;p8">
              <a:extLst>
                <a:ext uri="{FF2B5EF4-FFF2-40B4-BE49-F238E27FC236}">
                  <a16:creationId xmlns:a16="http://schemas.microsoft.com/office/drawing/2014/main" xmlns="" id="{FB1DF13E-AAE5-480B-952E-67F9D5DE2909}"/>
                </a:ext>
              </a:extLst>
            </p:cNvPr>
            <p:cNvGrpSpPr/>
            <p:nvPr/>
          </p:nvGrpSpPr>
          <p:grpSpPr>
            <a:xfrm>
              <a:off x="3261344" y="225911"/>
              <a:ext cx="9044843" cy="6646722"/>
              <a:chOff x="2446008" y="169433"/>
              <a:chExt cx="6783632" cy="4985042"/>
            </a:xfrm>
          </p:grpSpPr>
          <p:grpSp>
            <p:nvGrpSpPr>
              <p:cNvPr id="50" name="Google Shape;518;p8">
                <a:extLst>
                  <a:ext uri="{FF2B5EF4-FFF2-40B4-BE49-F238E27FC236}">
                    <a16:creationId xmlns:a16="http://schemas.microsoft.com/office/drawing/2014/main" xmlns="" id="{66DBA420-2A1E-4FD0-B7AD-FE43A2582256}"/>
                  </a:ext>
                </a:extLst>
              </p:cNvPr>
              <p:cNvGrpSpPr/>
              <p:nvPr/>
            </p:nvGrpSpPr>
            <p:grpSpPr>
              <a:xfrm rot="560981">
                <a:off x="2496290" y="4417336"/>
                <a:ext cx="752425" cy="680539"/>
                <a:chOff x="694050" y="2481075"/>
                <a:chExt cx="865100" cy="782450"/>
              </a:xfrm>
            </p:grpSpPr>
            <p:sp>
              <p:nvSpPr>
                <p:cNvPr id="77" name="Google Shape;519;p8">
                  <a:extLst>
                    <a:ext uri="{FF2B5EF4-FFF2-40B4-BE49-F238E27FC236}">
                      <a16:creationId xmlns:a16="http://schemas.microsoft.com/office/drawing/2014/main" xmlns="" id="{B1BEFA69-B39A-4855-BE4E-77CD6876F456}"/>
                    </a:ext>
                  </a:extLst>
                </p:cNvPr>
                <p:cNvSpPr/>
                <p:nvPr/>
              </p:nvSpPr>
              <p:spPr>
                <a:xfrm>
                  <a:off x="694050" y="2499425"/>
                  <a:ext cx="725300" cy="76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12" h="30564" extrusionOk="0">
                      <a:moveTo>
                        <a:pt x="29011" y="0"/>
                      </a:moveTo>
                      <a:cubicBezTo>
                        <a:pt x="28966" y="0"/>
                        <a:pt x="28920" y="23"/>
                        <a:pt x="28874" y="23"/>
                      </a:cubicBezTo>
                      <a:cubicBezTo>
                        <a:pt x="28692" y="46"/>
                        <a:pt x="28532" y="91"/>
                        <a:pt x="28349" y="114"/>
                      </a:cubicBezTo>
                      <a:cubicBezTo>
                        <a:pt x="28190" y="137"/>
                        <a:pt x="28007" y="183"/>
                        <a:pt x="27824" y="206"/>
                      </a:cubicBezTo>
                      <a:cubicBezTo>
                        <a:pt x="27665" y="251"/>
                        <a:pt x="27482" y="274"/>
                        <a:pt x="27322" y="297"/>
                      </a:cubicBezTo>
                      <a:cubicBezTo>
                        <a:pt x="27163" y="320"/>
                        <a:pt x="27026" y="343"/>
                        <a:pt x="26889" y="388"/>
                      </a:cubicBezTo>
                      <a:cubicBezTo>
                        <a:pt x="26683" y="411"/>
                        <a:pt x="26501" y="457"/>
                        <a:pt x="26295" y="479"/>
                      </a:cubicBezTo>
                      <a:cubicBezTo>
                        <a:pt x="25884" y="571"/>
                        <a:pt x="25451" y="662"/>
                        <a:pt x="25063" y="731"/>
                      </a:cubicBezTo>
                      <a:cubicBezTo>
                        <a:pt x="24926" y="776"/>
                        <a:pt x="24789" y="799"/>
                        <a:pt x="24652" y="822"/>
                      </a:cubicBezTo>
                      <a:cubicBezTo>
                        <a:pt x="24606" y="822"/>
                        <a:pt x="24583" y="845"/>
                        <a:pt x="24538" y="845"/>
                      </a:cubicBezTo>
                      <a:cubicBezTo>
                        <a:pt x="24355" y="890"/>
                        <a:pt x="24195" y="913"/>
                        <a:pt x="24035" y="959"/>
                      </a:cubicBezTo>
                      <a:cubicBezTo>
                        <a:pt x="23762" y="1004"/>
                        <a:pt x="23510" y="1073"/>
                        <a:pt x="23282" y="1119"/>
                      </a:cubicBezTo>
                      <a:cubicBezTo>
                        <a:pt x="23191" y="1141"/>
                        <a:pt x="23100" y="1164"/>
                        <a:pt x="23008" y="1187"/>
                      </a:cubicBezTo>
                      <a:cubicBezTo>
                        <a:pt x="22461" y="1324"/>
                        <a:pt x="22095" y="1438"/>
                        <a:pt x="21958" y="1529"/>
                      </a:cubicBezTo>
                      <a:cubicBezTo>
                        <a:pt x="21296" y="1895"/>
                        <a:pt x="13285" y="8651"/>
                        <a:pt x="8081" y="13102"/>
                      </a:cubicBezTo>
                      <a:cubicBezTo>
                        <a:pt x="7145" y="13901"/>
                        <a:pt x="6300" y="14631"/>
                        <a:pt x="5593" y="15247"/>
                      </a:cubicBezTo>
                      <a:cubicBezTo>
                        <a:pt x="5342" y="15453"/>
                        <a:pt x="5113" y="15658"/>
                        <a:pt x="4885" y="15864"/>
                      </a:cubicBezTo>
                      <a:cubicBezTo>
                        <a:pt x="4839" y="15909"/>
                        <a:pt x="4771" y="15955"/>
                        <a:pt x="4725" y="16001"/>
                      </a:cubicBezTo>
                      <a:cubicBezTo>
                        <a:pt x="4634" y="16069"/>
                        <a:pt x="4565" y="16138"/>
                        <a:pt x="4474" y="16206"/>
                      </a:cubicBezTo>
                      <a:cubicBezTo>
                        <a:pt x="4451" y="16252"/>
                        <a:pt x="4429" y="16275"/>
                        <a:pt x="4383" y="16297"/>
                      </a:cubicBezTo>
                      <a:cubicBezTo>
                        <a:pt x="4314" y="16366"/>
                        <a:pt x="4246" y="16412"/>
                        <a:pt x="4200" y="16480"/>
                      </a:cubicBezTo>
                      <a:lnTo>
                        <a:pt x="4177" y="16480"/>
                      </a:lnTo>
                      <a:cubicBezTo>
                        <a:pt x="4086" y="16571"/>
                        <a:pt x="4018" y="16640"/>
                        <a:pt x="3949" y="16708"/>
                      </a:cubicBezTo>
                      <a:cubicBezTo>
                        <a:pt x="3812" y="16822"/>
                        <a:pt x="3721" y="16914"/>
                        <a:pt x="3675" y="16959"/>
                      </a:cubicBezTo>
                      <a:cubicBezTo>
                        <a:pt x="3447" y="17233"/>
                        <a:pt x="3219" y="17735"/>
                        <a:pt x="3105" y="18397"/>
                      </a:cubicBezTo>
                      <a:cubicBezTo>
                        <a:pt x="2968" y="18534"/>
                        <a:pt x="411" y="21205"/>
                        <a:pt x="206" y="21958"/>
                      </a:cubicBezTo>
                      <a:cubicBezTo>
                        <a:pt x="0" y="22711"/>
                        <a:pt x="548" y="26089"/>
                        <a:pt x="2785" y="28189"/>
                      </a:cubicBezTo>
                      <a:cubicBezTo>
                        <a:pt x="4999" y="30289"/>
                        <a:pt x="6711" y="30563"/>
                        <a:pt x="7213" y="30563"/>
                      </a:cubicBezTo>
                      <a:cubicBezTo>
                        <a:pt x="7578" y="30563"/>
                        <a:pt x="9587" y="29057"/>
                        <a:pt x="10728" y="28167"/>
                      </a:cubicBezTo>
                      <a:cubicBezTo>
                        <a:pt x="10837" y="28173"/>
                        <a:pt x="10943" y="28177"/>
                        <a:pt x="11046" y="28177"/>
                      </a:cubicBezTo>
                      <a:cubicBezTo>
                        <a:pt x="11631" y="28177"/>
                        <a:pt x="12110" y="28071"/>
                        <a:pt x="12440" y="27915"/>
                      </a:cubicBezTo>
                      <a:cubicBezTo>
                        <a:pt x="12600" y="27847"/>
                        <a:pt x="13011" y="27550"/>
                        <a:pt x="13604" y="27094"/>
                      </a:cubicBezTo>
                      <a:cubicBezTo>
                        <a:pt x="13673" y="27025"/>
                        <a:pt x="13741" y="26980"/>
                        <a:pt x="13833" y="26911"/>
                      </a:cubicBezTo>
                      <a:cubicBezTo>
                        <a:pt x="14038" y="26729"/>
                        <a:pt x="14289" y="26546"/>
                        <a:pt x="14563" y="26318"/>
                      </a:cubicBezTo>
                      <a:cubicBezTo>
                        <a:pt x="14517" y="25245"/>
                        <a:pt x="14540" y="24149"/>
                        <a:pt x="14654" y="23076"/>
                      </a:cubicBezTo>
                      <a:cubicBezTo>
                        <a:pt x="14860" y="20862"/>
                        <a:pt x="15362" y="18648"/>
                        <a:pt x="16115" y="16503"/>
                      </a:cubicBezTo>
                      <a:cubicBezTo>
                        <a:pt x="16800" y="14631"/>
                        <a:pt x="17644" y="12805"/>
                        <a:pt x="18694" y="11139"/>
                      </a:cubicBezTo>
                      <a:cubicBezTo>
                        <a:pt x="20201" y="8651"/>
                        <a:pt x="22004" y="6346"/>
                        <a:pt x="24035" y="4291"/>
                      </a:cubicBezTo>
                      <a:cubicBezTo>
                        <a:pt x="25565" y="2716"/>
                        <a:pt x="27231" y="1278"/>
                        <a:pt x="29011" y="0"/>
                      </a:cubicBezTo>
                      <a:close/>
                    </a:path>
                  </a:pathLst>
                </a:custGeom>
                <a:solidFill>
                  <a:srgbClr val="505F9E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520;p8">
                  <a:extLst>
                    <a:ext uri="{FF2B5EF4-FFF2-40B4-BE49-F238E27FC236}">
                      <a16:creationId xmlns:a16="http://schemas.microsoft.com/office/drawing/2014/main" xmlns="" id="{AD646576-0C50-4B89-980C-3A29F778B859}"/>
                    </a:ext>
                  </a:extLst>
                </p:cNvPr>
                <p:cNvSpPr/>
                <p:nvPr/>
              </p:nvSpPr>
              <p:spPr>
                <a:xfrm>
                  <a:off x="694050" y="2959350"/>
                  <a:ext cx="287625" cy="30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5" h="12167" extrusionOk="0">
                      <a:moveTo>
                        <a:pt x="3105" y="0"/>
                      </a:moveTo>
                      <a:cubicBezTo>
                        <a:pt x="2968" y="137"/>
                        <a:pt x="411" y="2808"/>
                        <a:pt x="206" y="3561"/>
                      </a:cubicBezTo>
                      <a:cubicBezTo>
                        <a:pt x="0" y="4314"/>
                        <a:pt x="548" y="7692"/>
                        <a:pt x="2785" y="9792"/>
                      </a:cubicBezTo>
                      <a:cubicBezTo>
                        <a:pt x="4999" y="11892"/>
                        <a:pt x="6711" y="12166"/>
                        <a:pt x="7213" y="12166"/>
                      </a:cubicBezTo>
                      <a:cubicBezTo>
                        <a:pt x="7578" y="12166"/>
                        <a:pt x="9587" y="10660"/>
                        <a:pt x="10728" y="9770"/>
                      </a:cubicBezTo>
                      <a:cubicBezTo>
                        <a:pt x="11185" y="9427"/>
                        <a:pt x="11504" y="9176"/>
                        <a:pt x="11504" y="9176"/>
                      </a:cubicBezTo>
                      <a:cubicBezTo>
                        <a:pt x="11504" y="9176"/>
                        <a:pt x="4611" y="7989"/>
                        <a:pt x="310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521;p8">
                  <a:extLst>
                    <a:ext uri="{FF2B5EF4-FFF2-40B4-BE49-F238E27FC236}">
                      <a16:creationId xmlns:a16="http://schemas.microsoft.com/office/drawing/2014/main" xmlns="" id="{D3A4F308-0FC9-4879-8EDD-4BF869A467B2}"/>
                    </a:ext>
                  </a:extLst>
                </p:cNvPr>
                <p:cNvSpPr/>
                <p:nvPr/>
              </p:nvSpPr>
              <p:spPr>
                <a:xfrm>
                  <a:off x="694050" y="2959350"/>
                  <a:ext cx="287625" cy="30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5" h="12167" fill="none" extrusionOk="0">
                      <a:moveTo>
                        <a:pt x="11504" y="9176"/>
                      </a:moveTo>
                      <a:cubicBezTo>
                        <a:pt x="11504" y="9176"/>
                        <a:pt x="11185" y="9427"/>
                        <a:pt x="10728" y="9770"/>
                      </a:cubicBezTo>
                      <a:cubicBezTo>
                        <a:pt x="9587" y="10660"/>
                        <a:pt x="7578" y="12166"/>
                        <a:pt x="7213" y="12166"/>
                      </a:cubicBezTo>
                      <a:cubicBezTo>
                        <a:pt x="6711" y="12166"/>
                        <a:pt x="4999" y="11892"/>
                        <a:pt x="2785" y="9792"/>
                      </a:cubicBezTo>
                      <a:cubicBezTo>
                        <a:pt x="548" y="7692"/>
                        <a:pt x="0" y="4314"/>
                        <a:pt x="206" y="3561"/>
                      </a:cubicBezTo>
                      <a:cubicBezTo>
                        <a:pt x="411" y="2808"/>
                        <a:pt x="2968" y="137"/>
                        <a:pt x="3105" y="0"/>
                      </a:cubicBezTo>
                      <a:cubicBezTo>
                        <a:pt x="3105" y="0"/>
                        <a:pt x="3105" y="0"/>
                        <a:pt x="3105" y="0"/>
                      </a:cubicBezTo>
                      <a:cubicBezTo>
                        <a:pt x="4611" y="7989"/>
                        <a:pt x="11504" y="9176"/>
                        <a:pt x="11504" y="9176"/>
                      </a:cubicBezTo>
                      <a:close/>
                    </a:path>
                  </a:pathLst>
                </a:custGeom>
                <a:noFill/>
                <a:ln w="131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522;p8">
                  <a:extLst>
                    <a:ext uri="{FF2B5EF4-FFF2-40B4-BE49-F238E27FC236}">
                      <a16:creationId xmlns:a16="http://schemas.microsoft.com/office/drawing/2014/main" xmlns="" id="{3333C3A8-A4F1-4670-A696-EEC7832B59CD}"/>
                    </a:ext>
                  </a:extLst>
                </p:cNvPr>
                <p:cNvSpPr/>
                <p:nvPr/>
              </p:nvSpPr>
              <p:spPr>
                <a:xfrm>
                  <a:off x="765950" y="2481150"/>
                  <a:ext cx="791500" cy="7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60" h="28908" extrusionOk="0">
                      <a:moveTo>
                        <a:pt x="31271" y="1"/>
                      </a:moveTo>
                      <a:cubicBezTo>
                        <a:pt x="31248" y="1"/>
                        <a:pt x="31203" y="1"/>
                        <a:pt x="31157" y="24"/>
                      </a:cubicBezTo>
                      <a:cubicBezTo>
                        <a:pt x="31020" y="24"/>
                        <a:pt x="30860" y="24"/>
                        <a:pt x="30678" y="46"/>
                      </a:cubicBezTo>
                      <a:cubicBezTo>
                        <a:pt x="30586" y="69"/>
                        <a:pt x="30518" y="69"/>
                        <a:pt x="30404" y="92"/>
                      </a:cubicBezTo>
                      <a:lnTo>
                        <a:pt x="30381" y="92"/>
                      </a:lnTo>
                      <a:cubicBezTo>
                        <a:pt x="30335" y="92"/>
                        <a:pt x="30267" y="92"/>
                        <a:pt x="30198" y="115"/>
                      </a:cubicBezTo>
                      <a:cubicBezTo>
                        <a:pt x="30130" y="115"/>
                        <a:pt x="30061" y="138"/>
                        <a:pt x="29993" y="138"/>
                      </a:cubicBezTo>
                      <a:cubicBezTo>
                        <a:pt x="29924" y="138"/>
                        <a:pt x="29856" y="161"/>
                        <a:pt x="29765" y="161"/>
                      </a:cubicBezTo>
                      <a:cubicBezTo>
                        <a:pt x="29628" y="183"/>
                        <a:pt x="29468" y="206"/>
                        <a:pt x="29308" y="229"/>
                      </a:cubicBezTo>
                      <a:cubicBezTo>
                        <a:pt x="29171" y="252"/>
                        <a:pt x="29034" y="275"/>
                        <a:pt x="28897" y="275"/>
                      </a:cubicBezTo>
                      <a:cubicBezTo>
                        <a:pt x="28783" y="297"/>
                        <a:pt x="28669" y="320"/>
                        <a:pt x="28555" y="343"/>
                      </a:cubicBezTo>
                      <a:cubicBezTo>
                        <a:pt x="28464" y="343"/>
                        <a:pt x="28395" y="366"/>
                        <a:pt x="28304" y="366"/>
                      </a:cubicBezTo>
                      <a:cubicBezTo>
                        <a:pt x="28121" y="412"/>
                        <a:pt x="27939" y="434"/>
                        <a:pt x="27733" y="457"/>
                      </a:cubicBezTo>
                      <a:cubicBezTo>
                        <a:pt x="27710" y="457"/>
                        <a:pt x="27665" y="480"/>
                        <a:pt x="27619" y="480"/>
                      </a:cubicBezTo>
                      <a:cubicBezTo>
                        <a:pt x="27459" y="503"/>
                        <a:pt x="27277" y="549"/>
                        <a:pt x="27094" y="571"/>
                      </a:cubicBezTo>
                      <a:cubicBezTo>
                        <a:pt x="26774" y="617"/>
                        <a:pt x="26455" y="686"/>
                        <a:pt x="26135" y="731"/>
                      </a:cubicBezTo>
                      <a:cubicBezTo>
                        <a:pt x="26090" y="731"/>
                        <a:pt x="26044" y="754"/>
                        <a:pt x="25998" y="754"/>
                      </a:cubicBezTo>
                      <a:cubicBezTo>
                        <a:pt x="25816" y="777"/>
                        <a:pt x="25656" y="822"/>
                        <a:pt x="25473" y="845"/>
                      </a:cubicBezTo>
                      <a:cubicBezTo>
                        <a:pt x="25314" y="868"/>
                        <a:pt x="25131" y="914"/>
                        <a:pt x="24948" y="937"/>
                      </a:cubicBezTo>
                      <a:cubicBezTo>
                        <a:pt x="24789" y="982"/>
                        <a:pt x="24606" y="1005"/>
                        <a:pt x="24446" y="1028"/>
                      </a:cubicBezTo>
                      <a:cubicBezTo>
                        <a:pt x="24287" y="1051"/>
                        <a:pt x="24150" y="1074"/>
                        <a:pt x="24013" y="1119"/>
                      </a:cubicBezTo>
                      <a:cubicBezTo>
                        <a:pt x="23807" y="1142"/>
                        <a:pt x="23625" y="1188"/>
                        <a:pt x="23419" y="1210"/>
                      </a:cubicBezTo>
                      <a:cubicBezTo>
                        <a:pt x="23008" y="1302"/>
                        <a:pt x="22575" y="1393"/>
                        <a:pt x="22187" y="1462"/>
                      </a:cubicBezTo>
                      <a:cubicBezTo>
                        <a:pt x="22050" y="1507"/>
                        <a:pt x="21913" y="1530"/>
                        <a:pt x="21776" y="1553"/>
                      </a:cubicBezTo>
                      <a:cubicBezTo>
                        <a:pt x="21730" y="1553"/>
                        <a:pt x="21707" y="1576"/>
                        <a:pt x="21662" y="1576"/>
                      </a:cubicBezTo>
                      <a:cubicBezTo>
                        <a:pt x="21479" y="1621"/>
                        <a:pt x="21319" y="1644"/>
                        <a:pt x="21159" y="1690"/>
                      </a:cubicBezTo>
                      <a:cubicBezTo>
                        <a:pt x="20886" y="1735"/>
                        <a:pt x="20634" y="1804"/>
                        <a:pt x="20406" y="1850"/>
                      </a:cubicBezTo>
                      <a:cubicBezTo>
                        <a:pt x="20315" y="1872"/>
                        <a:pt x="20224" y="1895"/>
                        <a:pt x="20132" y="1918"/>
                      </a:cubicBezTo>
                      <a:cubicBezTo>
                        <a:pt x="19585" y="2055"/>
                        <a:pt x="19219" y="2169"/>
                        <a:pt x="19082" y="2260"/>
                      </a:cubicBezTo>
                      <a:cubicBezTo>
                        <a:pt x="18420" y="2626"/>
                        <a:pt x="10409" y="9382"/>
                        <a:pt x="5205" y="13833"/>
                      </a:cubicBezTo>
                      <a:cubicBezTo>
                        <a:pt x="4269" y="14632"/>
                        <a:pt x="3424" y="15362"/>
                        <a:pt x="2717" y="15978"/>
                      </a:cubicBezTo>
                      <a:cubicBezTo>
                        <a:pt x="2466" y="16184"/>
                        <a:pt x="2237" y="16389"/>
                        <a:pt x="2009" y="16595"/>
                      </a:cubicBezTo>
                      <a:cubicBezTo>
                        <a:pt x="1963" y="16640"/>
                        <a:pt x="1895" y="16686"/>
                        <a:pt x="1849" y="16732"/>
                      </a:cubicBezTo>
                      <a:cubicBezTo>
                        <a:pt x="1758" y="16800"/>
                        <a:pt x="1689" y="16869"/>
                        <a:pt x="1598" y="16937"/>
                      </a:cubicBezTo>
                      <a:cubicBezTo>
                        <a:pt x="1575" y="16983"/>
                        <a:pt x="1553" y="17006"/>
                        <a:pt x="1507" y="17028"/>
                      </a:cubicBezTo>
                      <a:cubicBezTo>
                        <a:pt x="1438" y="17097"/>
                        <a:pt x="1370" y="17143"/>
                        <a:pt x="1324" y="17211"/>
                      </a:cubicBezTo>
                      <a:lnTo>
                        <a:pt x="1301" y="17211"/>
                      </a:lnTo>
                      <a:cubicBezTo>
                        <a:pt x="1210" y="17302"/>
                        <a:pt x="1142" y="17371"/>
                        <a:pt x="1073" y="17439"/>
                      </a:cubicBezTo>
                      <a:cubicBezTo>
                        <a:pt x="936" y="17553"/>
                        <a:pt x="845" y="17645"/>
                        <a:pt x="799" y="17690"/>
                      </a:cubicBezTo>
                      <a:cubicBezTo>
                        <a:pt x="571" y="17964"/>
                        <a:pt x="343" y="18466"/>
                        <a:pt x="229" y="19128"/>
                      </a:cubicBezTo>
                      <a:cubicBezTo>
                        <a:pt x="0" y="20543"/>
                        <a:pt x="274" y="22689"/>
                        <a:pt x="2192" y="25314"/>
                      </a:cubicBezTo>
                      <a:cubicBezTo>
                        <a:pt x="4155" y="27985"/>
                        <a:pt x="6300" y="28829"/>
                        <a:pt x="7852" y="28898"/>
                      </a:cubicBezTo>
                      <a:cubicBezTo>
                        <a:pt x="7961" y="28904"/>
                        <a:pt x="8067" y="28908"/>
                        <a:pt x="8170" y="28908"/>
                      </a:cubicBezTo>
                      <a:cubicBezTo>
                        <a:pt x="8755" y="28908"/>
                        <a:pt x="9234" y="28802"/>
                        <a:pt x="9564" y="28646"/>
                      </a:cubicBezTo>
                      <a:cubicBezTo>
                        <a:pt x="9724" y="28578"/>
                        <a:pt x="10135" y="28281"/>
                        <a:pt x="10728" y="27825"/>
                      </a:cubicBezTo>
                      <a:cubicBezTo>
                        <a:pt x="10797" y="27756"/>
                        <a:pt x="10865" y="27711"/>
                        <a:pt x="10957" y="27642"/>
                      </a:cubicBezTo>
                      <a:cubicBezTo>
                        <a:pt x="11162" y="27460"/>
                        <a:pt x="11413" y="27277"/>
                        <a:pt x="11687" y="27049"/>
                      </a:cubicBezTo>
                      <a:cubicBezTo>
                        <a:pt x="12440" y="26432"/>
                        <a:pt x="13353" y="25679"/>
                        <a:pt x="14358" y="24835"/>
                      </a:cubicBezTo>
                      <a:cubicBezTo>
                        <a:pt x="20041" y="20087"/>
                        <a:pt x="28669" y="12532"/>
                        <a:pt x="29011" y="11916"/>
                      </a:cubicBezTo>
                      <a:cubicBezTo>
                        <a:pt x="29011" y="11893"/>
                        <a:pt x="29034" y="11870"/>
                        <a:pt x="29034" y="11847"/>
                      </a:cubicBezTo>
                      <a:cubicBezTo>
                        <a:pt x="29057" y="11824"/>
                        <a:pt x="29057" y="11801"/>
                        <a:pt x="29080" y="11756"/>
                      </a:cubicBezTo>
                      <a:cubicBezTo>
                        <a:pt x="29148" y="11550"/>
                        <a:pt x="29262" y="11231"/>
                        <a:pt x="29377" y="10774"/>
                      </a:cubicBezTo>
                      <a:cubicBezTo>
                        <a:pt x="29399" y="10706"/>
                        <a:pt x="29422" y="10637"/>
                        <a:pt x="29445" y="10569"/>
                      </a:cubicBezTo>
                      <a:cubicBezTo>
                        <a:pt x="29445" y="10546"/>
                        <a:pt x="29445" y="10523"/>
                        <a:pt x="29468" y="10500"/>
                      </a:cubicBezTo>
                      <a:cubicBezTo>
                        <a:pt x="29514" y="10341"/>
                        <a:pt x="29559" y="10158"/>
                        <a:pt x="29605" y="9975"/>
                      </a:cubicBezTo>
                      <a:cubicBezTo>
                        <a:pt x="29719" y="9542"/>
                        <a:pt x="29856" y="9040"/>
                        <a:pt x="29993" y="8515"/>
                      </a:cubicBezTo>
                      <a:cubicBezTo>
                        <a:pt x="30016" y="8400"/>
                        <a:pt x="30039" y="8286"/>
                        <a:pt x="30061" y="8149"/>
                      </a:cubicBezTo>
                      <a:cubicBezTo>
                        <a:pt x="30084" y="8127"/>
                        <a:pt x="30084" y="8081"/>
                        <a:pt x="30084" y="8058"/>
                      </a:cubicBezTo>
                      <a:cubicBezTo>
                        <a:pt x="30153" y="7830"/>
                        <a:pt x="30198" y="7602"/>
                        <a:pt x="30267" y="7350"/>
                      </a:cubicBezTo>
                      <a:cubicBezTo>
                        <a:pt x="30358" y="6962"/>
                        <a:pt x="30449" y="6552"/>
                        <a:pt x="30541" y="6141"/>
                      </a:cubicBezTo>
                      <a:cubicBezTo>
                        <a:pt x="30563" y="6072"/>
                        <a:pt x="30586" y="5981"/>
                        <a:pt x="30609" y="5890"/>
                      </a:cubicBezTo>
                      <a:cubicBezTo>
                        <a:pt x="30609" y="5798"/>
                        <a:pt x="30632" y="5707"/>
                        <a:pt x="30655" y="5616"/>
                      </a:cubicBezTo>
                      <a:cubicBezTo>
                        <a:pt x="30678" y="5502"/>
                        <a:pt x="30723" y="5388"/>
                        <a:pt x="30746" y="5273"/>
                      </a:cubicBezTo>
                      <a:cubicBezTo>
                        <a:pt x="30769" y="5159"/>
                        <a:pt x="30792" y="5045"/>
                        <a:pt x="30815" y="4931"/>
                      </a:cubicBezTo>
                      <a:cubicBezTo>
                        <a:pt x="30837" y="4817"/>
                        <a:pt x="30860" y="4703"/>
                        <a:pt x="30883" y="4589"/>
                      </a:cubicBezTo>
                      <a:cubicBezTo>
                        <a:pt x="30929" y="4360"/>
                        <a:pt x="30974" y="4155"/>
                        <a:pt x="31020" y="3927"/>
                      </a:cubicBezTo>
                      <a:cubicBezTo>
                        <a:pt x="31043" y="3835"/>
                        <a:pt x="31066" y="3721"/>
                        <a:pt x="31088" y="3607"/>
                      </a:cubicBezTo>
                      <a:cubicBezTo>
                        <a:pt x="31111" y="3493"/>
                        <a:pt x="31134" y="3402"/>
                        <a:pt x="31157" y="3288"/>
                      </a:cubicBezTo>
                      <a:cubicBezTo>
                        <a:pt x="31271" y="2763"/>
                        <a:pt x="31362" y="2283"/>
                        <a:pt x="31431" y="1850"/>
                      </a:cubicBezTo>
                      <a:cubicBezTo>
                        <a:pt x="31454" y="1713"/>
                        <a:pt x="31477" y="1576"/>
                        <a:pt x="31499" y="1439"/>
                      </a:cubicBezTo>
                      <a:cubicBezTo>
                        <a:pt x="31636" y="617"/>
                        <a:pt x="31659" y="92"/>
                        <a:pt x="31591" y="24"/>
                      </a:cubicBezTo>
                      <a:cubicBezTo>
                        <a:pt x="31545" y="1"/>
                        <a:pt x="31431" y="1"/>
                        <a:pt x="312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523;p8">
                  <a:extLst>
                    <a:ext uri="{FF2B5EF4-FFF2-40B4-BE49-F238E27FC236}">
                      <a16:creationId xmlns:a16="http://schemas.microsoft.com/office/drawing/2014/main" xmlns="" id="{14498925-8287-4EA7-B661-C1DDFE56CC73}"/>
                    </a:ext>
                  </a:extLst>
                </p:cNvPr>
                <p:cNvSpPr/>
                <p:nvPr/>
              </p:nvSpPr>
              <p:spPr>
                <a:xfrm>
                  <a:off x="765950" y="2481150"/>
                  <a:ext cx="791500" cy="72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60" h="28944" fill="none" extrusionOk="0">
                      <a:moveTo>
                        <a:pt x="31499" y="1439"/>
                      </a:moveTo>
                      <a:cubicBezTo>
                        <a:pt x="31477" y="1576"/>
                        <a:pt x="31454" y="1713"/>
                        <a:pt x="31431" y="1850"/>
                      </a:cubicBezTo>
                      <a:cubicBezTo>
                        <a:pt x="31362" y="2283"/>
                        <a:pt x="31271" y="2763"/>
                        <a:pt x="31157" y="3288"/>
                      </a:cubicBezTo>
                      <a:cubicBezTo>
                        <a:pt x="31134" y="3402"/>
                        <a:pt x="31111" y="3493"/>
                        <a:pt x="31088" y="3607"/>
                      </a:cubicBezTo>
                      <a:cubicBezTo>
                        <a:pt x="31066" y="3721"/>
                        <a:pt x="31043" y="3835"/>
                        <a:pt x="31020" y="3927"/>
                      </a:cubicBezTo>
                      <a:cubicBezTo>
                        <a:pt x="30974" y="4155"/>
                        <a:pt x="30929" y="4360"/>
                        <a:pt x="30883" y="4589"/>
                      </a:cubicBezTo>
                      <a:cubicBezTo>
                        <a:pt x="30860" y="4703"/>
                        <a:pt x="30837" y="4817"/>
                        <a:pt x="30815" y="4931"/>
                      </a:cubicBezTo>
                      <a:cubicBezTo>
                        <a:pt x="30792" y="5045"/>
                        <a:pt x="30769" y="5159"/>
                        <a:pt x="30746" y="5273"/>
                      </a:cubicBezTo>
                      <a:cubicBezTo>
                        <a:pt x="30723" y="5388"/>
                        <a:pt x="30678" y="5502"/>
                        <a:pt x="30655" y="5616"/>
                      </a:cubicBezTo>
                      <a:cubicBezTo>
                        <a:pt x="30632" y="5707"/>
                        <a:pt x="30609" y="5798"/>
                        <a:pt x="30609" y="5890"/>
                      </a:cubicBezTo>
                      <a:cubicBezTo>
                        <a:pt x="30586" y="5981"/>
                        <a:pt x="30563" y="6072"/>
                        <a:pt x="30541" y="6141"/>
                      </a:cubicBezTo>
                      <a:cubicBezTo>
                        <a:pt x="30449" y="6552"/>
                        <a:pt x="30358" y="6962"/>
                        <a:pt x="30267" y="7350"/>
                      </a:cubicBezTo>
                      <a:cubicBezTo>
                        <a:pt x="30198" y="7602"/>
                        <a:pt x="30153" y="7830"/>
                        <a:pt x="30084" y="8058"/>
                      </a:cubicBezTo>
                      <a:cubicBezTo>
                        <a:pt x="30084" y="8081"/>
                        <a:pt x="30084" y="8127"/>
                        <a:pt x="30061" y="8149"/>
                      </a:cubicBezTo>
                      <a:cubicBezTo>
                        <a:pt x="30039" y="8286"/>
                        <a:pt x="30016" y="8400"/>
                        <a:pt x="29993" y="8515"/>
                      </a:cubicBezTo>
                      <a:cubicBezTo>
                        <a:pt x="29856" y="9040"/>
                        <a:pt x="29719" y="9542"/>
                        <a:pt x="29605" y="9975"/>
                      </a:cubicBezTo>
                      <a:cubicBezTo>
                        <a:pt x="29559" y="10158"/>
                        <a:pt x="29514" y="10341"/>
                        <a:pt x="29468" y="10500"/>
                      </a:cubicBezTo>
                      <a:cubicBezTo>
                        <a:pt x="29445" y="10523"/>
                        <a:pt x="29445" y="10546"/>
                        <a:pt x="29445" y="10569"/>
                      </a:cubicBezTo>
                      <a:cubicBezTo>
                        <a:pt x="29422" y="10637"/>
                        <a:pt x="29399" y="10706"/>
                        <a:pt x="29377" y="10774"/>
                      </a:cubicBezTo>
                      <a:cubicBezTo>
                        <a:pt x="29262" y="11231"/>
                        <a:pt x="29148" y="11550"/>
                        <a:pt x="29080" y="11756"/>
                      </a:cubicBezTo>
                      <a:cubicBezTo>
                        <a:pt x="29057" y="11801"/>
                        <a:pt x="29057" y="11824"/>
                        <a:pt x="29034" y="11847"/>
                      </a:cubicBezTo>
                      <a:cubicBezTo>
                        <a:pt x="29034" y="11870"/>
                        <a:pt x="29011" y="11893"/>
                        <a:pt x="29011" y="11916"/>
                      </a:cubicBezTo>
                      <a:cubicBezTo>
                        <a:pt x="28669" y="12532"/>
                        <a:pt x="20041" y="20087"/>
                        <a:pt x="14358" y="24835"/>
                      </a:cubicBezTo>
                      <a:cubicBezTo>
                        <a:pt x="13353" y="25679"/>
                        <a:pt x="12440" y="26432"/>
                        <a:pt x="11687" y="27049"/>
                      </a:cubicBezTo>
                      <a:cubicBezTo>
                        <a:pt x="11687" y="27049"/>
                        <a:pt x="11687" y="27049"/>
                        <a:pt x="11687" y="27049"/>
                      </a:cubicBezTo>
                      <a:cubicBezTo>
                        <a:pt x="11413" y="27277"/>
                        <a:pt x="11162" y="27460"/>
                        <a:pt x="10957" y="27642"/>
                      </a:cubicBezTo>
                      <a:cubicBezTo>
                        <a:pt x="10865" y="27711"/>
                        <a:pt x="10797" y="27756"/>
                        <a:pt x="10728" y="27825"/>
                      </a:cubicBezTo>
                      <a:lnTo>
                        <a:pt x="10728" y="27825"/>
                      </a:lnTo>
                      <a:cubicBezTo>
                        <a:pt x="10135" y="28281"/>
                        <a:pt x="9724" y="28578"/>
                        <a:pt x="9564" y="28646"/>
                      </a:cubicBezTo>
                      <a:cubicBezTo>
                        <a:pt x="9176" y="28829"/>
                        <a:pt x="8583" y="28943"/>
                        <a:pt x="7852" y="28898"/>
                      </a:cubicBezTo>
                      <a:cubicBezTo>
                        <a:pt x="6300" y="28829"/>
                        <a:pt x="4155" y="27985"/>
                        <a:pt x="2192" y="25314"/>
                      </a:cubicBezTo>
                      <a:cubicBezTo>
                        <a:pt x="274" y="22689"/>
                        <a:pt x="0" y="20543"/>
                        <a:pt x="229" y="19128"/>
                      </a:cubicBezTo>
                      <a:cubicBezTo>
                        <a:pt x="229" y="19128"/>
                        <a:pt x="229" y="19128"/>
                        <a:pt x="229" y="19128"/>
                      </a:cubicBezTo>
                      <a:cubicBezTo>
                        <a:pt x="343" y="18466"/>
                        <a:pt x="571" y="17964"/>
                        <a:pt x="799" y="17690"/>
                      </a:cubicBezTo>
                      <a:cubicBezTo>
                        <a:pt x="845" y="17645"/>
                        <a:pt x="936" y="17553"/>
                        <a:pt x="1073" y="17439"/>
                      </a:cubicBezTo>
                      <a:cubicBezTo>
                        <a:pt x="1142" y="17371"/>
                        <a:pt x="1210" y="17302"/>
                        <a:pt x="1301" y="17211"/>
                      </a:cubicBezTo>
                      <a:cubicBezTo>
                        <a:pt x="1301" y="17211"/>
                        <a:pt x="1301" y="17211"/>
                        <a:pt x="1324" y="17211"/>
                      </a:cubicBezTo>
                      <a:cubicBezTo>
                        <a:pt x="1370" y="17143"/>
                        <a:pt x="1438" y="17097"/>
                        <a:pt x="1507" y="17028"/>
                      </a:cubicBezTo>
                      <a:cubicBezTo>
                        <a:pt x="1553" y="17006"/>
                        <a:pt x="1575" y="16983"/>
                        <a:pt x="1598" y="16937"/>
                      </a:cubicBezTo>
                      <a:cubicBezTo>
                        <a:pt x="1689" y="16869"/>
                        <a:pt x="1758" y="16800"/>
                        <a:pt x="1849" y="16732"/>
                      </a:cubicBezTo>
                      <a:cubicBezTo>
                        <a:pt x="1895" y="16686"/>
                        <a:pt x="1963" y="16640"/>
                        <a:pt x="2009" y="16595"/>
                      </a:cubicBezTo>
                      <a:cubicBezTo>
                        <a:pt x="2237" y="16389"/>
                        <a:pt x="2466" y="16184"/>
                        <a:pt x="2717" y="15978"/>
                      </a:cubicBezTo>
                      <a:cubicBezTo>
                        <a:pt x="3424" y="15362"/>
                        <a:pt x="4269" y="14632"/>
                        <a:pt x="5205" y="13833"/>
                      </a:cubicBezTo>
                      <a:cubicBezTo>
                        <a:pt x="10409" y="9382"/>
                        <a:pt x="18420" y="2626"/>
                        <a:pt x="19082" y="2260"/>
                      </a:cubicBezTo>
                      <a:cubicBezTo>
                        <a:pt x="19219" y="2169"/>
                        <a:pt x="19585" y="2055"/>
                        <a:pt x="20132" y="1918"/>
                      </a:cubicBezTo>
                      <a:cubicBezTo>
                        <a:pt x="20224" y="1895"/>
                        <a:pt x="20315" y="1872"/>
                        <a:pt x="20406" y="1850"/>
                      </a:cubicBezTo>
                      <a:cubicBezTo>
                        <a:pt x="20634" y="1804"/>
                        <a:pt x="20886" y="1735"/>
                        <a:pt x="21159" y="1690"/>
                      </a:cubicBezTo>
                      <a:cubicBezTo>
                        <a:pt x="21319" y="1644"/>
                        <a:pt x="21479" y="1621"/>
                        <a:pt x="21662" y="1576"/>
                      </a:cubicBezTo>
                      <a:cubicBezTo>
                        <a:pt x="21707" y="1576"/>
                        <a:pt x="21730" y="1553"/>
                        <a:pt x="21776" y="1553"/>
                      </a:cubicBezTo>
                      <a:cubicBezTo>
                        <a:pt x="21913" y="1530"/>
                        <a:pt x="22050" y="1507"/>
                        <a:pt x="22187" y="1462"/>
                      </a:cubicBezTo>
                      <a:cubicBezTo>
                        <a:pt x="22575" y="1393"/>
                        <a:pt x="23008" y="1302"/>
                        <a:pt x="23419" y="1210"/>
                      </a:cubicBezTo>
                      <a:cubicBezTo>
                        <a:pt x="23625" y="1188"/>
                        <a:pt x="23807" y="1142"/>
                        <a:pt x="24013" y="1119"/>
                      </a:cubicBezTo>
                      <a:cubicBezTo>
                        <a:pt x="24150" y="1074"/>
                        <a:pt x="24287" y="1051"/>
                        <a:pt x="24446" y="1028"/>
                      </a:cubicBezTo>
                      <a:cubicBezTo>
                        <a:pt x="24606" y="1005"/>
                        <a:pt x="24789" y="982"/>
                        <a:pt x="24948" y="937"/>
                      </a:cubicBezTo>
                      <a:cubicBezTo>
                        <a:pt x="25131" y="914"/>
                        <a:pt x="25314" y="868"/>
                        <a:pt x="25473" y="845"/>
                      </a:cubicBezTo>
                      <a:cubicBezTo>
                        <a:pt x="25656" y="822"/>
                        <a:pt x="25816" y="777"/>
                        <a:pt x="25998" y="754"/>
                      </a:cubicBezTo>
                      <a:cubicBezTo>
                        <a:pt x="26044" y="754"/>
                        <a:pt x="26090" y="731"/>
                        <a:pt x="26135" y="731"/>
                      </a:cubicBezTo>
                      <a:cubicBezTo>
                        <a:pt x="26455" y="686"/>
                        <a:pt x="26774" y="617"/>
                        <a:pt x="27094" y="571"/>
                      </a:cubicBezTo>
                      <a:cubicBezTo>
                        <a:pt x="27277" y="549"/>
                        <a:pt x="27459" y="503"/>
                        <a:pt x="27619" y="480"/>
                      </a:cubicBezTo>
                      <a:cubicBezTo>
                        <a:pt x="27665" y="480"/>
                        <a:pt x="27710" y="457"/>
                        <a:pt x="27733" y="457"/>
                      </a:cubicBezTo>
                      <a:cubicBezTo>
                        <a:pt x="27939" y="434"/>
                        <a:pt x="28121" y="412"/>
                        <a:pt x="28304" y="366"/>
                      </a:cubicBezTo>
                      <a:lnTo>
                        <a:pt x="28304" y="366"/>
                      </a:lnTo>
                      <a:cubicBezTo>
                        <a:pt x="28395" y="366"/>
                        <a:pt x="28464" y="343"/>
                        <a:pt x="28555" y="343"/>
                      </a:cubicBezTo>
                      <a:cubicBezTo>
                        <a:pt x="28669" y="320"/>
                        <a:pt x="28783" y="297"/>
                        <a:pt x="28897" y="275"/>
                      </a:cubicBezTo>
                      <a:cubicBezTo>
                        <a:pt x="29034" y="275"/>
                        <a:pt x="29171" y="252"/>
                        <a:pt x="29308" y="229"/>
                      </a:cubicBezTo>
                      <a:cubicBezTo>
                        <a:pt x="29468" y="206"/>
                        <a:pt x="29628" y="183"/>
                        <a:pt x="29765" y="161"/>
                      </a:cubicBezTo>
                      <a:cubicBezTo>
                        <a:pt x="29856" y="161"/>
                        <a:pt x="29924" y="138"/>
                        <a:pt x="29993" y="138"/>
                      </a:cubicBezTo>
                      <a:cubicBezTo>
                        <a:pt x="30061" y="138"/>
                        <a:pt x="30130" y="115"/>
                        <a:pt x="30198" y="115"/>
                      </a:cubicBezTo>
                      <a:cubicBezTo>
                        <a:pt x="30267" y="92"/>
                        <a:pt x="30335" y="92"/>
                        <a:pt x="30381" y="92"/>
                      </a:cubicBezTo>
                      <a:cubicBezTo>
                        <a:pt x="30404" y="92"/>
                        <a:pt x="30404" y="92"/>
                        <a:pt x="30404" y="92"/>
                      </a:cubicBezTo>
                      <a:cubicBezTo>
                        <a:pt x="30518" y="69"/>
                        <a:pt x="30586" y="69"/>
                        <a:pt x="30678" y="46"/>
                      </a:cubicBezTo>
                      <a:cubicBezTo>
                        <a:pt x="30860" y="24"/>
                        <a:pt x="31020" y="24"/>
                        <a:pt x="31157" y="24"/>
                      </a:cubicBezTo>
                      <a:cubicBezTo>
                        <a:pt x="31203" y="1"/>
                        <a:pt x="31248" y="1"/>
                        <a:pt x="31271" y="1"/>
                      </a:cubicBezTo>
                      <a:cubicBezTo>
                        <a:pt x="31431" y="1"/>
                        <a:pt x="31545" y="1"/>
                        <a:pt x="31591" y="24"/>
                      </a:cubicBezTo>
                      <a:cubicBezTo>
                        <a:pt x="31659" y="92"/>
                        <a:pt x="31636" y="617"/>
                        <a:pt x="31499" y="14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31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524;p8">
                  <a:extLst>
                    <a:ext uri="{FF2B5EF4-FFF2-40B4-BE49-F238E27FC236}">
                      <a16:creationId xmlns:a16="http://schemas.microsoft.com/office/drawing/2014/main" xmlns="" id="{72DCCB2C-BF90-4C90-A48D-7D235EE5541A}"/>
                    </a:ext>
                  </a:extLst>
                </p:cNvPr>
                <p:cNvSpPr/>
                <p:nvPr/>
              </p:nvSpPr>
              <p:spPr>
                <a:xfrm>
                  <a:off x="1243000" y="2481150"/>
                  <a:ext cx="314450" cy="2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8" h="11916" extrusionOk="0">
                      <a:moveTo>
                        <a:pt x="12189" y="1"/>
                      </a:moveTo>
                      <a:cubicBezTo>
                        <a:pt x="12166" y="1"/>
                        <a:pt x="12121" y="1"/>
                        <a:pt x="12075" y="24"/>
                      </a:cubicBezTo>
                      <a:cubicBezTo>
                        <a:pt x="11938" y="24"/>
                        <a:pt x="11778" y="24"/>
                        <a:pt x="11596" y="46"/>
                      </a:cubicBezTo>
                      <a:cubicBezTo>
                        <a:pt x="11504" y="69"/>
                        <a:pt x="11436" y="69"/>
                        <a:pt x="11322" y="92"/>
                      </a:cubicBezTo>
                      <a:lnTo>
                        <a:pt x="11299" y="92"/>
                      </a:lnTo>
                      <a:cubicBezTo>
                        <a:pt x="11253" y="92"/>
                        <a:pt x="11185" y="92"/>
                        <a:pt x="11116" y="115"/>
                      </a:cubicBezTo>
                      <a:cubicBezTo>
                        <a:pt x="11048" y="115"/>
                        <a:pt x="10979" y="138"/>
                        <a:pt x="10911" y="138"/>
                      </a:cubicBezTo>
                      <a:cubicBezTo>
                        <a:pt x="10842" y="138"/>
                        <a:pt x="10774" y="161"/>
                        <a:pt x="10683" y="161"/>
                      </a:cubicBezTo>
                      <a:cubicBezTo>
                        <a:pt x="10546" y="183"/>
                        <a:pt x="10386" y="206"/>
                        <a:pt x="10226" y="229"/>
                      </a:cubicBezTo>
                      <a:cubicBezTo>
                        <a:pt x="10089" y="252"/>
                        <a:pt x="9952" y="275"/>
                        <a:pt x="9815" y="275"/>
                      </a:cubicBezTo>
                      <a:cubicBezTo>
                        <a:pt x="9701" y="297"/>
                        <a:pt x="9587" y="320"/>
                        <a:pt x="9473" y="343"/>
                      </a:cubicBezTo>
                      <a:cubicBezTo>
                        <a:pt x="9404" y="343"/>
                        <a:pt x="9313" y="366"/>
                        <a:pt x="9222" y="366"/>
                      </a:cubicBezTo>
                      <a:cubicBezTo>
                        <a:pt x="9039" y="412"/>
                        <a:pt x="8857" y="434"/>
                        <a:pt x="8651" y="457"/>
                      </a:cubicBezTo>
                      <a:cubicBezTo>
                        <a:pt x="8628" y="457"/>
                        <a:pt x="8583" y="480"/>
                        <a:pt x="8537" y="480"/>
                      </a:cubicBezTo>
                      <a:cubicBezTo>
                        <a:pt x="8377" y="503"/>
                        <a:pt x="8195" y="549"/>
                        <a:pt x="8012" y="571"/>
                      </a:cubicBezTo>
                      <a:cubicBezTo>
                        <a:pt x="7692" y="617"/>
                        <a:pt x="7373" y="686"/>
                        <a:pt x="7053" y="731"/>
                      </a:cubicBezTo>
                      <a:cubicBezTo>
                        <a:pt x="7008" y="731"/>
                        <a:pt x="6962" y="754"/>
                        <a:pt x="6916" y="754"/>
                      </a:cubicBezTo>
                      <a:cubicBezTo>
                        <a:pt x="6734" y="777"/>
                        <a:pt x="6574" y="822"/>
                        <a:pt x="6391" y="845"/>
                      </a:cubicBezTo>
                      <a:cubicBezTo>
                        <a:pt x="6232" y="868"/>
                        <a:pt x="6049" y="914"/>
                        <a:pt x="5866" y="937"/>
                      </a:cubicBezTo>
                      <a:cubicBezTo>
                        <a:pt x="5707" y="982"/>
                        <a:pt x="5524" y="1005"/>
                        <a:pt x="5364" y="1028"/>
                      </a:cubicBezTo>
                      <a:cubicBezTo>
                        <a:pt x="5205" y="1051"/>
                        <a:pt x="5068" y="1074"/>
                        <a:pt x="4931" y="1119"/>
                      </a:cubicBezTo>
                      <a:cubicBezTo>
                        <a:pt x="4725" y="1142"/>
                        <a:pt x="4543" y="1188"/>
                        <a:pt x="4337" y="1210"/>
                      </a:cubicBezTo>
                      <a:cubicBezTo>
                        <a:pt x="3926" y="1302"/>
                        <a:pt x="3493" y="1393"/>
                        <a:pt x="3105" y="1462"/>
                      </a:cubicBezTo>
                      <a:cubicBezTo>
                        <a:pt x="2968" y="1507"/>
                        <a:pt x="2831" y="1530"/>
                        <a:pt x="2694" y="1553"/>
                      </a:cubicBezTo>
                      <a:cubicBezTo>
                        <a:pt x="2648" y="1553"/>
                        <a:pt x="2625" y="1576"/>
                        <a:pt x="2580" y="1576"/>
                      </a:cubicBezTo>
                      <a:cubicBezTo>
                        <a:pt x="2397" y="1621"/>
                        <a:pt x="2237" y="1644"/>
                        <a:pt x="2077" y="1690"/>
                      </a:cubicBezTo>
                      <a:cubicBezTo>
                        <a:pt x="1804" y="1735"/>
                        <a:pt x="1552" y="1804"/>
                        <a:pt x="1324" y="1850"/>
                      </a:cubicBezTo>
                      <a:cubicBezTo>
                        <a:pt x="1233" y="1872"/>
                        <a:pt x="1142" y="1895"/>
                        <a:pt x="1050" y="1918"/>
                      </a:cubicBezTo>
                      <a:cubicBezTo>
                        <a:pt x="503" y="2055"/>
                        <a:pt x="137" y="2169"/>
                        <a:pt x="0" y="2260"/>
                      </a:cubicBezTo>
                      <a:cubicBezTo>
                        <a:pt x="0" y="2260"/>
                        <a:pt x="617" y="4406"/>
                        <a:pt x="754" y="4771"/>
                      </a:cubicBezTo>
                      <a:cubicBezTo>
                        <a:pt x="822" y="4931"/>
                        <a:pt x="1438" y="4977"/>
                        <a:pt x="2077" y="5022"/>
                      </a:cubicBezTo>
                      <a:cubicBezTo>
                        <a:pt x="2762" y="5068"/>
                        <a:pt x="3493" y="5091"/>
                        <a:pt x="3607" y="5251"/>
                      </a:cubicBezTo>
                      <a:cubicBezTo>
                        <a:pt x="3812" y="5524"/>
                        <a:pt x="3881" y="8035"/>
                        <a:pt x="4155" y="8309"/>
                      </a:cubicBezTo>
                      <a:cubicBezTo>
                        <a:pt x="4219" y="8373"/>
                        <a:pt x="4405" y="8396"/>
                        <a:pt x="4656" y="8396"/>
                      </a:cubicBezTo>
                      <a:cubicBezTo>
                        <a:pt x="5275" y="8396"/>
                        <a:pt x="6282" y="8256"/>
                        <a:pt x="6782" y="8256"/>
                      </a:cubicBezTo>
                      <a:cubicBezTo>
                        <a:pt x="6943" y="8256"/>
                        <a:pt x="7051" y="8271"/>
                        <a:pt x="7076" y="8309"/>
                      </a:cubicBezTo>
                      <a:cubicBezTo>
                        <a:pt x="7213" y="8515"/>
                        <a:pt x="7419" y="11139"/>
                        <a:pt x="7419" y="11139"/>
                      </a:cubicBezTo>
                      <a:lnTo>
                        <a:pt x="9929" y="11916"/>
                      </a:lnTo>
                      <a:cubicBezTo>
                        <a:pt x="9929" y="11893"/>
                        <a:pt x="9952" y="11870"/>
                        <a:pt x="9952" y="11847"/>
                      </a:cubicBezTo>
                      <a:cubicBezTo>
                        <a:pt x="9975" y="11824"/>
                        <a:pt x="9975" y="11801"/>
                        <a:pt x="9998" y="11756"/>
                      </a:cubicBezTo>
                      <a:cubicBezTo>
                        <a:pt x="10066" y="11550"/>
                        <a:pt x="10180" y="11231"/>
                        <a:pt x="10295" y="10774"/>
                      </a:cubicBezTo>
                      <a:cubicBezTo>
                        <a:pt x="10317" y="10706"/>
                        <a:pt x="10340" y="10637"/>
                        <a:pt x="10363" y="10569"/>
                      </a:cubicBezTo>
                      <a:cubicBezTo>
                        <a:pt x="10363" y="10546"/>
                        <a:pt x="10363" y="10523"/>
                        <a:pt x="10386" y="10500"/>
                      </a:cubicBezTo>
                      <a:cubicBezTo>
                        <a:pt x="10432" y="10341"/>
                        <a:pt x="10477" y="10158"/>
                        <a:pt x="10523" y="9975"/>
                      </a:cubicBezTo>
                      <a:cubicBezTo>
                        <a:pt x="10637" y="9542"/>
                        <a:pt x="10774" y="9040"/>
                        <a:pt x="10911" y="8515"/>
                      </a:cubicBezTo>
                      <a:cubicBezTo>
                        <a:pt x="10934" y="8400"/>
                        <a:pt x="10957" y="8286"/>
                        <a:pt x="10979" y="8149"/>
                      </a:cubicBezTo>
                      <a:cubicBezTo>
                        <a:pt x="11002" y="8127"/>
                        <a:pt x="11002" y="8081"/>
                        <a:pt x="11002" y="8058"/>
                      </a:cubicBezTo>
                      <a:cubicBezTo>
                        <a:pt x="11071" y="7830"/>
                        <a:pt x="11116" y="7602"/>
                        <a:pt x="11185" y="7350"/>
                      </a:cubicBezTo>
                      <a:cubicBezTo>
                        <a:pt x="11276" y="6962"/>
                        <a:pt x="11367" y="6552"/>
                        <a:pt x="11459" y="6141"/>
                      </a:cubicBezTo>
                      <a:cubicBezTo>
                        <a:pt x="11481" y="6072"/>
                        <a:pt x="11504" y="5981"/>
                        <a:pt x="11527" y="5890"/>
                      </a:cubicBezTo>
                      <a:cubicBezTo>
                        <a:pt x="11527" y="5798"/>
                        <a:pt x="11550" y="5707"/>
                        <a:pt x="11573" y="5616"/>
                      </a:cubicBezTo>
                      <a:cubicBezTo>
                        <a:pt x="11596" y="5502"/>
                        <a:pt x="11641" y="5388"/>
                        <a:pt x="11664" y="5273"/>
                      </a:cubicBezTo>
                      <a:cubicBezTo>
                        <a:pt x="11687" y="5159"/>
                        <a:pt x="11710" y="5045"/>
                        <a:pt x="11733" y="4931"/>
                      </a:cubicBezTo>
                      <a:cubicBezTo>
                        <a:pt x="11755" y="4817"/>
                        <a:pt x="11778" y="4703"/>
                        <a:pt x="11801" y="4589"/>
                      </a:cubicBezTo>
                      <a:cubicBezTo>
                        <a:pt x="11847" y="4360"/>
                        <a:pt x="11892" y="4155"/>
                        <a:pt x="11938" y="3927"/>
                      </a:cubicBezTo>
                      <a:cubicBezTo>
                        <a:pt x="11961" y="3835"/>
                        <a:pt x="11984" y="3721"/>
                        <a:pt x="12006" y="3607"/>
                      </a:cubicBezTo>
                      <a:cubicBezTo>
                        <a:pt x="12029" y="3493"/>
                        <a:pt x="12052" y="3402"/>
                        <a:pt x="12075" y="3288"/>
                      </a:cubicBezTo>
                      <a:cubicBezTo>
                        <a:pt x="12189" y="2763"/>
                        <a:pt x="12280" y="2283"/>
                        <a:pt x="12349" y="1850"/>
                      </a:cubicBezTo>
                      <a:cubicBezTo>
                        <a:pt x="12372" y="1713"/>
                        <a:pt x="12395" y="1576"/>
                        <a:pt x="12417" y="1439"/>
                      </a:cubicBezTo>
                      <a:cubicBezTo>
                        <a:pt x="12554" y="617"/>
                        <a:pt x="12577" y="92"/>
                        <a:pt x="12509" y="24"/>
                      </a:cubicBezTo>
                      <a:cubicBezTo>
                        <a:pt x="12463" y="1"/>
                        <a:pt x="12349" y="1"/>
                        <a:pt x="1218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525;p8">
                  <a:extLst>
                    <a:ext uri="{FF2B5EF4-FFF2-40B4-BE49-F238E27FC236}">
                      <a16:creationId xmlns:a16="http://schemas.microsoft.com/office/drawing/2014/main" xmlns="" id="{7C911452-644A-41EA-8892-3CF7F35BE779}"/>
                    </a:ext>
                  </a:extLst>
                </p:cNvPr>
                <p:cNvSpPr/>
                <p:nvPr/>
              </p:nvSpPr>
              <p:spPr>
                <a:xfrm>
                  <a:off x="1243000" y="2481150"/>
                  <a:ext cx="314450" cy="2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8" h="11916" fill="none" extrusionOk="0">
                      <a:moveTo>
                        <a:pt x="12417" y="1439"/>
                      </a:moveTo>
                      <a:cubicBezTo>
                        <a:pt x="12395" y="1576"/>
                        <a:pt x="12372" y="1713"/>
                        <a:pt x="12349" y="1850"/>
                      </a:cubicBezTo>
                      <a:cubicBezTo>
                        <a:pt x="12280" y="2283"/>
                        <a:pt x="12189" y="2763"/>
                        <a:pt x="12075" y="3288"/>
                      </a:cubicBezTo>
                      <a:cubicBezTo>
                        <a:pt x="12052" y="3402"/>
                        <a:pt x="12029" y="3493"/>
                        <a:pt x="12006" y="3607"/>
                      </a:cubicBezTo>
                      <a:cubicBezTo>
                        <a:pt x="11984" y="3721"/>
                        <a:pt x="11961" y="3835"/>
                        <a:pt x="11938" y="3927"/>
                      </a:cubicBezTo>
                      <a:cubicBezTo>
                        <a:pt x="11892" y="4155"/>
                        <a:pt x="11847" y="4360"/>
                        <a:pt x="11801" y="4589"/>
                      </a:cubicBezTo>
                      <a:cubicBezTo>
                        <a:pt x="11778" y="4703"/>
                        <a:pt x="11755" y="4817"/>
                        <a:pt x="11733" y="4931"/>
                      </a:cubicBezTo>
                      <a:cubicBezTo>
                        <a:pt x="11710" y="5045"/>
                        <a:pt x="11687" y="5159"/>
                        <a:pt x="11664" y="5273"/>
                      </a:cubicBezTo>
                      <a:cubicBezTo>
                        <a:pt x="11641" y="5388"/>
                        <a:pt x="11596" y="5502"/>
                        <a:pt x="11573" y="5616"/>
                      </a:cubicBezTo>
                      <a:cubicBezTo>
                        <a:pt x="11550" y="5707"/>
                        <a:pt x="11527" y="5798"/>
                        <a:pt x="11527" y="5890"/>
                      </a:cubicBezTo>
                      <a:cubicBezTo>
                        <a:pt x="11504" y="5981"/>
                        <a:pt x="11481" y="6072"/>
                        <a:pt x="11459" y="6141"/>
                      </a:cubicBezTo>
                      <a:cubicBezTo>
                        <a:pt x="11367" y="6552"/>
                        <a:pt x="11276" y="6962"/>
                        <a:pt x="11185" y="7350"/>
                      </a:cubicBezTo>
                      <a:cubicBezTo>
                        <a:pt x="11116" y="7602"/>
                        <a:pt x="11071" y="7830"/>
                        <a:pt x="11002" y="8058"/>
                      </a:cubicBezTo>
                      <a:cubicBezTo>
                        <a:pt x="11002" y="8081"/>
                        <a:pt x="11002" y="8127"/>
                        <a:pt x="10979" y="8149"/>
                      </a:cubicBezTo>
                      <a:cubicBezTo>
                        <a:pt x="10957" y="8286"/>
                        <a:pt x="10934" y="8400"/>
                        <a:pt x="10911" y="8515"/>
                      </a:cubicBezTo>
                      <a:cubicBezTo>
                        <a:pt x="10774" y="9040"/>
                        <a:pt x="10637" y="9542"/>
                        <a:pt x="10523" y="9975"/>
                      </a:cubicBezTo>
                      <a:cubicBezTo>
                        <a:pt x="10477" y="10158"/>
                        <a:pt x="10432" y="10341"/>
                        <a:pt x="10386" y="10500"/>
                      </a:cubicBezTo>
                      <a:cubicBezTo>
                        <a:pt x="10363" y="10523"/>
                        <a:pt x="10363" y="10546"/>
                        <a:pt x="10363" y="10569"/>
                      </a:cubicBezTo>
                      <a:cubicBezTo>
                        <a:pt x="10340" y="10637"/>
                        <a:pt x="10317" y="10706"/>
                        <a:pt x="10295" y="10774"/>
                      </a:cubicBezTo>
                      <a:cubicBezTo>
                        <a:pt x="10180" y="11231"/>
                        <a:pt x="10066" y="11550"/>
                        <a:pt x="9998" y="11756"/>
                      </a:cubicBezTo>
                      <a:cubicBezTo>
                        <a:pt x="9975" y="11801"/>
                        <a:pt x="9975" y="11824"/>
                        <a:pt x="9952" y="11847"/>
                      </a:cubicBezTo>
                      <a:cubicBezTo>
                        <a:pt x="9952" y="11870"/>
                        <a:pt x="9929" y="11893"/>
                        <a:pt x="9929" y="11916"/>
                      </a:cubicBezTo>
                      <a:lnTo>
                        <a:pt x="7419" y="11139"/>
                      </a:lnTo>
                      <a:cubicBezTo>
                        <a:pt x="7419" y="11139"/>
                        <a:pt x="7213" y="8515"/>
                        <a:pt x="7076" y="8309"/>
                      </a:cubicBezTo>
                      <a:cubicBezTo>
                        <a:pt x="6939" y="8104"/>
                        <a:pt x="4428" y="8583"/>
                        <a:pt x="4155" y="8309"/>
                      </a:cubicBezTo>
                      <a:cubicBezTo>
                        <a:pt x="3881" y="8035"/>
                        <a:pt x="3812" y="5524"/>
                        <a:pt x="3607" y="5251"/>
                      </a:cubicBezTo>
                      <a:cubicBezTo>
                        <a:pt x="3493" y="5091"/>
                        <a:pt x="2762" y="5068"/>
                        <a:pt x="2077" y="5022"/>
                      </a:cubicBezTo>
                      <a:cubicBezTo>
                        <a:pt x="1438" y="4977"/>
                        <a:pt x="822" y="4931"/>
                        <a:pt x="754" y="4771"/>
                      </a:cubicBezTo>
                      <a:cubicBezTo>
                        <a:pt x="617" y="4406"/>
                        <a:pt x="0" y="2260"/>
                        <a:pt x="0" y="2260"/>
                      </a:cubicBezTo>
                      <a:cubicBezTo>
                        <a:pt x="137" y="2169"/>
                        <a:pt x="503" y="2055"/>
                        <a:pt x="1050" y="1918"/>
                      </a:cubicBezTo>
                      <a:cubicBezTo>
                        <a:pt x="1142" y="1895"/>
                        <a:pt x="1233" y="1872"/>
                        <a:pt x="1324" y="1850"/>
                      </a:cubicBezTo>
                      <a:cubicBezTo>
                        <a:pt x="1552" y="1804"/>
                        <a:pt x="1804" y="1735"/>
                        <a:pt x="2077" y="1690"/>
                      </a:cubicBezTo>
                      <a:cubicBezTo>
                        <a:pt x="2237" y="1644"/>
                        <a:pt x="2397" y="1621"/>
                        <a:pt x="2580" y="1576"/>
                      </a:cubicBezTo>
                      <a:cubicBezTo>
                        <a:pt x="2625" y="1576"/>
                        <a:pt x="2648" y="1553"/>
                        <a:pt x="2694" y="1553"/>
                      </a:cubicBezTo>
                      <a:cubicBezTo>
                        <a:pt x="2831" y="1530"/>
                        <a:pt x="2968" y="1507"/>
                        <a:pt x="3105" y="1462"/>
                      </a:cubicBezTo>
                      <a:cubicBezTo>
                        <a:pt x="3493" y="1393"/>
                        <a:pt x="3926" y="1302"/>
                        <a:pt x="4337" y="1210"/>
                      </a:cubicBezTo>
                      <a:cubicBezTo>
                        <a:pt x="4543" y="1188"/>
                        <a:pt x="4725" y="1142"/>
                        <a:pt x="4931" y="1119"/>
                      </a:cubicBezTo>
                      <a:cubicBezTo>
                        <a:pt x="5068" y="1074"/>
                        <a:pt x="5205" y="1051"/>
                        <a:pt x="5364" y="1028"/>
                      </a:cubicBezTo>
                      <a:cubicBezTo>
                        <a:pt x="5524" y="1005"/>
                        <a:pt x="5707" y="982"/>
                        <a:pt x="5866" y="937"/>
                      </a:cubicBezTo>
                      <a:cubicBezTo>
                        <a:pt x="6049" y="914"/>
                        <a:pt x="6232" y="868"/>
                        <a:pt x="6391" y="845"/>
                      </a:cubicBezTo>
                      <a:cubicBezTo>
                        <a:pt x="6574" y="822"/>
                        <a:pt x="6734" y="777"/>
                        <a:pt x="6916" y="754"/>
                      </a:cubicBezTo>
                      <a:cubicBezTo>
                        <a:pt x="6962" y="754"/>
                        <a:pt x="7008" y="731"/>
                        <a:pt x="7053" y="731"/>
                      </a:cubicBezTo>
                      <a:cubicBezTo>
                        <a:pt x="7373" y="686"/>
                        <a:pt x="7692" y="617"/>
                        <a:pt x="8012" y="571"/>
                      </a:cubicBezTo>
                      <a:cubicBezTo>
                        <a:pt x="8195" y="549"/>
                        <a:pt x="8377" y="503"/>
                        <a:pt x="8537" y="480"/>
                      </a:cubicBezTo>
                      <a:cubicBezTo>
                        <a:pt x="8583" y="480"/>
                        <a:pt x="8628" y="457"/>
                        <a:pt x="8651" y="457"/>
                      </a:cubicBezTo>
                      <a:cubicBezTo>
                        <a:pt x="8857" y="434"/>
                        <a:pt x="9039" y="412"/>
                        <a:pt x="9222" y="366"/>
                      </a:cubicBezTo>
                      <a:lnTo>
                        <a:pt x="9222" y="366"/>
                      </a:lnTo>
                      <a:cubicBezTo>
                        <a:pt x="9313" y="366"/>
                        <a:pt x="9404" y="343"/>
                        <a:pt x="9473" y="343"/>
                      </a:cubicBezTo>
                      <a:cubicBezTo>
                        <a:pt x="9587" y="320"/>
                        <a:pt x="9701" y="297"/>
                        <a:pt x="9815" y="275"/>
                      </a:cubicBezTo>
                      <a:cubicBezTo>
                        <a:pt x="9952" y="275"/>
                        <a:pt x="10089" y="252"/>
                        <a:pt x="10226" y="229"/>
                      </a:cubicBezTo>
                      <a:cubicBezTo>
                        <a:pt x="10386" y="206"/>
                        <a:pt x="10546" y="183"/>
                        <a:pt x="10683" y="161"/>
                      </a:cubicBezTo>
                      <a:cubicBezTo>
                        <a:pt x="10774" y="161"/>
                        <a:pt x="10842" y="138"/>
                        <a:pt x="10911" y="138"/>
                      </a:cubicBezTo>
                      <a:cubicBezTo>
                        <a:pt x="10979" y="138"/>
                        <a:pt x="11048" y="115"/>
                        <a:pt x="11116" y="115"/>
                      </a:cubicBezTo>
                      <a:cubicBezTo>
                        <a:pt x="11185" y="92"/>
                        <a:pt x="11253" y="92"/>
                        <a:pt x="11299" y="92"/>
                      </a:cubicBezTo>
                      <a:cubicBezTo>
                        <a:pt x="11322" y="92"/>
                        <a:pt x="11322" y="92"/>
                        <a:pt x="11322" y="92"/>
                      </a:cubicBezTo>
                      <a:cubicBezTo>
                        <a:pt x="11436" y="69"/>
                        <a:pt x="11504" y="69"/>
                        <a:pt x="11596" y="46"/>
                      </a:cubicBezTo>
                      <a:cubicBezTo>
                        <a:pt x="11778" y="24"/>
                        <a:pt x="11938" y="24"/>
                        <a:pt x="12075" y="24"/>
                      </a:cubicBezTo>
                      <a:cubicBezTo>
                        <a:pt x="12121" y="1"/>
                        <a:pt x="12166" y="1"/>
                        <a:pt x="12189" y="1"/>
                      </a:cubicBezTo>
                      <a:cubicBezTo>
                        <a:pt x="12349" y="1"/>
                        <a:pt x="12463" y="1"/>
                        <a:pt x="12509" y="24"/>
                      </a:cubicBezTo>
                      <a:cubicBezTo>
                        <a:pt x="12577" y="92"/>
                        <a:pt x="12554" y="617"/>
                        <a:pt x="12417" y="14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31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526;p8">
                  <a:extLst>
                    <a:ext uri="{FF2B5EF4-FFF2-40B4-BE49-F238E27FC236}">
                      <a16:creationId xmlns:a16="http://schemas.microsoft.com/office/drawing/2014/main" xmlns="" id="{AA5481CA-70D2-4A5C-8D2E-4CB2136A94A5}"/>
                    </a:ext>
                  </a:extLst>
                </p:cNvPr>
                <p:cNvSpPr/>
                <p:nvPr/>
              </p:nvSpPr>
              <p:spPr>
                <a:xfrm>
                  <a:off x="1473525" y="2481075"/>
                  <a:ext cx="85625" cy="8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291" extrusionOk="0">
                      <a:moveTo>
                        <a:pt x="3070" y="1"/>
                      </a:moveTo>
                      <a:cubicBezTo>
                        <a:pt x="2595" y="1"/>
                        <a:pt x="1440" y="148"/>
                        <a:pt x="1" y="369"/>
                      </a:cubicBezTo>
                      <a:cubicBezTo>
                        <a:pt x="1" y="369"/>
                        <a:pt x="206" y="3085"/>
                        <a:pt x="2854" y="3291"/>
                      </a:cubicBezTo>
                      <a:cubicBezTo>
                        <a:pt x="3219" y="1510"/>
                        <a:pt x="3425" y="141"/>
                        <a:pt x="3288" y="27"/>
                      </a:cubicBezTo>
                      <a:cubicBezTo>
                        <a:pt x="3257" y="9"/>
                        <a:pt x="3183" y="1"/>
                        <a:pt x="30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527;p8">
                  <a:extLst>
                    <a:ext uri="{FF2B5EF4-FFF2-40B4-BE49-F238E27FC236}">
                      <a16:creationId xmlns:a16="http://schemas.microsoft.com/office/drawing/2014/main" xmlns="" id="{959ADCFF-6FE7-4CE7-BF56-FD7686FE04FA}"/>
                    </a:ext>
                  </a:extLst>
                </p:cNvPr>
                <p:cNvSpPr/>
                <p:nvPr/>
              </p:nvSpPr>
              <p:spPr>
                <a:xfrm>
                  <a:off x="765950" y="2826950"/>
                  <a:ext cx="358950" cy="37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8" h="15076" extrusionOk="0">
                      <a:moveTo>
                        <a:pt x="5205" y="1"/>
                      </a:moveTo>
                      <a:cubicBezTo>
                        <a:pt x="4269" y="800"/>
                        <a:pt x="3424" y="1530"/>
                        <a:pt x="2717" y="2146"/>
                      </a:cubicBezTo>
                      <a:cubicBezTo>
                        <a:pt x="2466" y="2352"/>
                        <a:pt x="2237" y="2557"/>
                        <a:pt x="2009" y="2763"/>
                      </a:cubicBezTo>
                      <a:cubicBezTo>
                        <a:pt x="1963" y="2808"/>
                        <a:pt x="1895" y="2854"/>
                        <a:pt x="1849" y="2900"/>
                      </a:cubicBezTo>
                      <a:cubicBezTo>
                        <a:pt x="1758" y="2968"/>
                        <a:pt x="1689" y="3037"/>
                        <a:pt x="1621" y="3105"/>
                      </a:cubicBezTo>
                      <a:cubicBezTo>
                        <a:pt x="1575" y="3151"/>
                        <a:pt x="1553" y="3174"/>
                        <a:pt x="1507" y="3196"/>
                      </a:cubicBezTo>
                      <a:cubicBezTo>
                        <a:pt x="1438" y="3265"/>
                        <a:pt x="1370" y="3311"/>
                        <a:pt x="1324" y="3379"/>
                      </a:cubicBezTo>
                      <a:lnTo>
                        <a:pt x="1301" y="3379"/>
                      </a:lnTo>
                      <a:cubicBezTo>
                        <a:pt x="1210" y="3470"/>
                        <a:pt x="1142" y="3539"/>
                        <a:pt x="1073" y="3607"/>
                      </a:cubicBezTo>
                      <a:cubicBezTo>
                        <a:pt x="936" y="3721"/>
                        <a:pt x="845" y="3813"/>
                        <a:pt x="799" y="3858"/>
                      </a:cubicBezTo>
                      <a:cubicBezTo>
                        <a:pt x="571" y="4132"/>
                        <a:pt x="343" y="4634"/>
                        <a:pt x="229" y="5296"/>
                      </a:cubicBezTo>
                      <a:cubicBezTo>
                        <a:pt x="0" y="6711"/>
                        <a:pt x="274" y="8857"/>
                        <a:pt x="2192" y="11482"/>
                      </a:cubicBezTo>
                      <a:cubicBezTo>
                        <a:pt x="4155" y="14153"/>
                        <a:pt x="6300" y="14997"/>
                        <a:pt x="7852" y="15066"/>
                      </a:cubicBezTo>
                      <a:cubicBezTo>
                        <a:pt x="7961" y="15072"/>
                        <a:pt x="8067" y="15076"/>
                        <a:pt x="8170" y="15076"/>
                      </a:cubicBezTo>
                      <a:cubicBezTo>
                        <a:pt x="8755" y="15076"/>
                        <a:pt x="9234" y="14970"/>
                        <a:pt x="9564" y="14814"/>
                      </a:cubicBezTo>
                      <a:cubicBezTo>
                        <a:pt x="9724" y="14746"/>
                        <a:pt x="10135" y="14449"/>
                        <a:pt x="10728" y="13993"/>
                      </a:cubicBezTo>
                      <a:cubicBezTo>
                        <a:pt x="10797" y="13924"/>
                        <a:pt x="10865" y="13879"/>
                        <a:pt x="10957" y="13810"/>
                      </a:cubicBezTo>
                      <a:cubicBezTo>
                        <a:pt x="11162" y="13628"/>
                        <a:pt x="11413" y="13445"/>
                        <a:pt x="11687" y="13217"/>
                      </a:cubicBezTo>
                      <a:cubicBezTo>
                        <a:pt x="12440" y="12600"/>
                        <a:pt x="13353" y="11847"/>
                        <a:pt x="14358" y="11003"/>
                      </a:cubicBezTo>
                      <a:cubicBezTo>
                        <a:pt x="13581" y="10797"/>
                        <a:pt x="12874" y="10523"/>
                        <a:pt x="12212" y="10204"/>
                      </a:cubicBezTo>
                      <a:cubicBezTo>
                        <a:pt x="12075" y="10135"/>
                        <a:pt x="11915" y="10067"/>
                        <a:pt x="11778" y="9975"/>
                      </a:cubicBezTo>
                      <a:cubicBezTo>
                        <a:pt x="10500" y="9291"/>
                        <a:pt x="9473" y="8446"/>
                        <a:pt x="8628" y="7533"/>
                      </a:cubicBezTo>
                      <a:cubicBezTo>
                        <a:pt x="5570" y="4201"/>
                        <a:pt x="5205" y="1"/>
                        <a:pt x="520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528;p8">
                  <a:extLst>
                    <a:ext uri="{FF2B5EF4-FFF2-40B4-BE49-F238E27FC236}">
                      <a16:creationId xmlns:a16="http://schemas.microsoft.com/office/drawing/2014/main" xmlns="" id="{11585930-7A17-4A50-909D-0D6739B47036}"/>
                    </a:ext>
                  </a:extLst>
                </p:cNvPr>
                <p:cNvSpPr/>
                <p:nvPr/>
              </p:nvSpPr>
              <p:spPr>
                <a:xfrm>
                  <a:off x="806475" y="2880600"/>
                  <a:ext cx="251650" cy="29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6" h="11847" extrusionOk="0">
                      <a:moveTo>
                        <a:pt x="1096" y="0"/>
                      </a:moveTo>
                      <a:cubicBezTo>
                        <a:pt x="845" y="206"/>
                        <a:pt x="616" y="411"/>
                        <a:pt x="388" y="617"/>
                      </a:cubicBezTo>
                      <a:cubicBezTo>
                        <a:pt x="342" y="662"/>
                        <a:pt x="274" y="708"/>
                        <a:pt x="228" y="754"/>
                      </a:cubicBezTo>
                      <a:cubicBezTo>
                        <a:pt x="137" y="822"/>
                        <a:pt x="68" y="891"/>
                        <a:pt x="0" y="959"/>
                      </a:cubicBezTo>
                      <a:cubicBezTo>
                        <a:pt x="0" y="959"/>
                        <a:pt x="342" y="10660"/>
                        <a:pt x="9107" y="11847"/>
                      </a:cubicBezTo>
                      <a:cubicBezTo>
                        <a:pt x="9176" y="11778"/>
                        <a:pt x="9244" y="11733"/>
                        <a:pt x="9336" y="11664"/>
                      </a:cubicBezTo>
                      <a:cubicBezTo>
                        <a:pt x="9541" y="11482"/>
                        <a:pt x="9792" y="11299"/>
                        <a:pt x="10066" y="11071"/>
                      </a:cubicBezTo>
                      <a:cubicBezTo>
                        <a:pt x="9701" y="11048"/>
                        <a:pt x="1940" y="10272"/>
                        <a:pt x="10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529;p8">
                  <a:extLst>
                    <a:ext uri="{FF2B5EF4-FFF2-40B4-BE49-F238E27FC236}">
                      <a16:creationId xmlns:a16="http://schemas.microsoft.com/office/drawing/2014/main" xmlns="" id="{28976CB4-6596-4ACC-BF72-954D5EEA3D51}"/>
                    </a:ext>
                  </a:extLst>
                </p:cNvPr>
                <p:cNvSpPr/>
                <p:nvPr/>
              </p:nvSpPr>
              <p:spPr>
                <a:xfrm>
                  <a:off x="765950" y="2826950"/>
                  <a:ext cx="358950" cy="37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8" h="15112" fill="none" extrusionOk="0">
                      <a:moveTo>
                        <a:pt x="14358" y="11003"/>
                      </a:moveTo>
                      <a:cubicBezTo>
                        <a:pt x="13353" y="11847"/>
                        <a:pt x="12440" y="12600"/>
                        <a:pt x="11687" y="13217"/>
                      </a:cubicBezTo>
                      <a:cubicBezTo>
                        <a:pt x="11687" y="13217"/>
                        <a:pt x="11687" y="13217"/>
                        <a:pt x="11687" y="13217"/>
                      </a:cubicBezTo>
                      <a:cubicBezTo>
                        <a:pt x="11413" y="13445"/>
                        <a:pt x="11162" y="13628"/>
                        <a:pt x="10957" y="13810"/>
                      </a:cubicBezTo>
                      <a:cubicBezTo>
                        <a:pt x="10865" y="13879"/>
                        <a:pt x="10797" y="13924"/>
                        <a:pt x="10728" y="13993"/>
                      </a:cubicBezTo>
                      <a:lnTo>
                        <a:pt x="10728" y="13993"/>
                      </a:lnTo>
                      <a:cubicBezTo>
                        <a:pt x="10135" y="14449"/>
                        <a:pt x="9724" y="14746"/>
                        <a:pt x="9564" y="14814"/>
                      </a:cubicBezTo>
                      <a:cubicBezTo>
                        <a:pt x="9176" y="14997"/>
                        <a:pt x="8583" y="15111"/>
                        <a:pt x="7852" y="15066"/>
                      </a:cubicBezTo>
                      <a:cubicBezTo>
                        <a:pt x="6300" y="14997"/>
                        <a:pt x="4155" y="14153"/>
                        <a:pt x="2192" y="11482"/>
                      </a:cubicBezTo>
                      <a:cubicBezTo>
                        <a:pt x="274" y="8857"/>
                        <a:pt x="0" y="6711"/>
                        <a:pt x="229" y="5296"/>
                      </a:cubicBezTo>
                      <a:cubicBezTo>
                        <a:pt x="229" y="5296"/>
                        <a:pt x="229" y="5296"/>
                        <a:pt x="229" y="5296"/>
                      </a:cubicBezTo>
                      <a:cubicBezTo>
                        <a:pt x="343" y="4634"/>
                        <a:pt x="571" y="4132"/>
                        <a:pt x="799" y="3858"/>
                      </a:cubicBezTo>
                      <a:cubicBezTo>
                        <a:pt x="845" y="3813"/>
                        <a:pt x="936" y="3721"/>
                        <a:pt x="1073" y="3607"/>
                      </a:cubicBezTo>
                      <a:cubicBezTo>
                        <a:pt x="1142" y="3539"/>
                        <a:pt x="1210" y="3470"/>
                        <a:pt x="1301" y="3379"/>
                      </a:cubicBezTo>
                      <a:cubicBezTo>
                        <a:pt x="1301" y="3379"/>
                        <a:pt x="1301" y="3379"/>
                        <a:pt x="1324" y="3379"/>
                      </a:cubicBezTo>
                      <a:cubicBezTo>
                        <a:pt x="1370" y="3311"/>
                        <a:pt x="1438" y="3265"/>
                        <a:pt x="1507" y="3196"/>
                      </a:cubicBezTo>
                      <a:cubicBezTo>
                        <a:pt x="1553" y="3174"/>
                        <a:pt x="1575" y="3151"/>
                        <a:pt x="1621" y="3105"/>
                      </a:cubicBezTo>
                      <a:cubicBezTo>
                        <a:pt x="1689" y="3037"/>
                        <a:pt x="1758" y="2968"/>
                        <a:pt x="1849" y="2900"/>
                      </a:cubicBezTo>
                      <a:cubicBezTo>
                        <a:pt x="1895" y="2854"/>
                        <a:pt x="1963" y="2808"/>
                        <a:pt x="2009" y="2763"/>
                      </a:cubicBezTo>
                      <a:cubicBezTo>
                        <a:pt x="2237" y="2557"/>
                        <a:pt x="2466" y="2352"/>
                        <a:pt x="2717" y="2146"/>
                      </a:cubicBezTo>
                      <a:cubicBezTo>
                        <a:pt x="3424" y="1530"/>
                        <a:pt x="4269" y="800"/>
                        <a:pt x="5205" y="1"/>
                      </a:cubicBezTo>
                      <a:cubicBezTo>
                        <a:pt x="5205" y="1"/>
                        <a:pt x="5570" y="4201"/>
                        <a:pt x="8628" y="7533"/>
                      </a:cubicBezTo>
                      <a:cubicBezTo>
                        <a:pt x="9473" y="8446"/>
                        <a:pt x="10500" y="9291"/>
                        <a:pt x="11778" y="9975"/>
                      </a:cubicBezTo>
                      <a:lnTo>
                        <a:pt x="11778" y="9975"/>
                      </a:lnTo>
                      <a:cubicBezTo>
                        <a:pt x="11915" y="10067"/>
                        <a:pt x="12075" y="10135"/>
                        <a:pt x="12212" y="10204"/>
                      </a:cubicBezTo>
                      <a:cubicBezTo>
                        <a:pt x="12874" y="10523"/>
                        <a:pt x="13581" y="10797"/>
                        <a:pt x="14358" y="11003"/>
                      </a:cubicBezTo>
                      <a:close/>
                    </a:path>
                  </a:pathLst>
                </a:custGeom>
                <a:noFill/>
                <a:ln w="131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530;p8">
                  <a:extLst>
                    <a:ext uri="{FF2B5EF4-FFF2-40B4-BE49-F238E27FC236}">
                      <a16:creationId xmlns:a16="http://schemas.microsoft.com/office/drawing/2014/main" xmlns="" id="{56EDABDA-A9BD-40FD-B50E-08C92BB137B0}"/>
                    </a:ext>
                  </a:extLst>
                </p:cNvPr>
                <p:cNvSpPr/>
                <p:nvPr/>
              </p:nvSpPr>
              <p:spPr>
                <a:xfrm>
                  <a:off x="915450" y="2600425"/>
                  <a:ext cx="346400" cy="30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6" h="12167" fill="none" extrusionOk="0">
                      <a:moveTo>
                        <a:pt x="13856" y="0"/>
                      </a:moveTo>
                      <a:lnTo>
                        <a:pt x="1" y="12166"/>
                      </a:lnTo>
                    </a:path>
                  </a:pathLst>
                </a:custGeom>
                <a:noFill/>
                <a:ln w="131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531;p8">
                  <a:extLst>
                    <a:ext uri="{FF2B5EF4-FFF2-40B4-BE49-F238E27FC236}">
                      <a16:creationId xmlns:a16="http://schemas.microsoft.com/office/drawing/2014/main" xmlns="" id="{A7491341-2418-4B4A-9E75-4531CEA8F541}"/>
                    </a:ext>
                  </a:extLst>
                </p:cNvPr>
                <p:cNvSpPr/>
                <p:nvPr/>
              </p:nvSpPr>
              <p:spPr>
                <a:xfrm>
                  <a:off x="981650" y="2688875"/>
                  <a:ext cx="365225" cy="32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9" h="13057" fill="none" extrusionOk="0">
                      <a:moveTo>
                        <a:pt x="14609" y="0"/>
                      </a:moveTo>
                      <a:lnTo>
                        <a:pt x="0" y="13056"/>
                      </a:lnTo>
                    </a:path>
                  </a:pathLst>
                </a:custGeom>
                <a:solidFill>
                  <a:schemeClr val="dk1"/>
                </a:solidFill>
                <a:ln w="131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532;p8">
                  <a:extLst>
                    <a:ext uri="{FF2B5EF4-FFF2-40B4-BE49-F238E27FC236}">
                      <a16:creationId xmlns:a16="http://schemas.microsoft.com/office/drawing/2014/main" xmlns="" id="{DABC33F6-6BB5-435C-8FAD-27AD66B29BC2}"/>
                    </a:ext>
                  </a:extLst>
                </p:cNvPr>
                <p:cNvSpPr/>
                <p:nvPr/>
              </p:nvSpPr>
              <p:spPr>
                <a:xfrm>
                  <a:off x="1071225" y="2759625"/>
                  <a:ext cx="357250" cy="32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0" h="12897" fill="none" extrusionOk="0">
                      <a:moveTo>
                        <a:pt x="14290" y="0"/>
                      </a:moveTo>
                      <a:lnTo>
                        <a:pt x="1" y="12897"/>
                      </a:lnTo>
                    </a:path>
                  </a:pathLst>
                </a:custGeom>
                <a:solidFill>
                  <a:schemeClr val="dk1"/>
                </a:solidFill>
                <a:ln w="131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1" name="Google Shape;533;p8">
                <a:extLst>
                  <a:ext uri="{FF2B5EF4-FFF2-40B4-BE49-F238E27FC236}">
                    <a16:creationId xmlns:a16="http://schemas.microsoft.com/office/drawing/2014/main" xmlns="" id="{5E984A6C-3886-4B72-B685-E771D88B2E94}"/>
                  </a:ext>
                </a:extLst>
              </p:cNvPr>
              <p:cNvGrpSpPr/>
              <p:nvPr/>
            </p:nvGrpSpPr>
            <p:grpSpPr>
              <a:xfrm rot="2827410">
                <a:off x="8144137" y="3917211"/>
                <a:ext cx="859949" cy="990595"/>
                <a:chOff x="2717500" y="635175"/>
                <a:chExt cx="859975" cy="990625"/>
              </a:xfrm>
            </p:grpSpPr>
            <p:sp>
              <p:nvSpPr>
                <p:cNvPr id="65" name="Google Shape;534;p8">
                  <a:extLst>
                    <a:ext uri="{FF2B5EF4-FFF2-40B4-BE49-F238E27FC236}">
                      <a16:creationId xmlns:a16="http://schemas.microsoft.com/office/drawing/2014/main" xmlns="" id="{FCF9B8C9-7C7F-4D7E-A5A0-6CA0BA3ADE01}"/>
                    </a:ext>
                  </a:extLst>
                </p:cNvPr>
                <p:cNvSpPr/>
                <p:nvPr/>
              </p:nvSpPr>
              <p:spPr>
                <a:xfrm>
                  <a:off x="3058175" y="1240025"/>
                  <a:ext cx="496475" cy="3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9" h="13044" extrusionOk="0">
                      <a:moveTo>
                        <a:pt x="19859" y="1"/>
                      </a:moveTo>
                      <a:cubicBezTo>
                        <a:pt x="19858" y="1"/>
                        <a:pt x="1" y="7122"/>
                        <a:pt x="366" y="10135"/>
                      </a:cubicBezTo>
                      <a:cubicBezTo>
                        <a:pt x="638" y="12384"/>
                        <a:pt x="1483" y="13043"/>
                        <a:pt x="2653" y="13043"/>
                      </a:cubicBezTo>
                      <a:cubicBezTo>
                        <a:pt x="3051" y="13043"/>
                        <a:pt x="3486" y="12967"/>
                        <a:pt x="3949" y="12851"/>
                      </a:cubicBezTo>
                      <a:cubicBezTo>
                        <a:pt x="5775" y="12395"/>
                        <a:pt x="19585" y="5273"/>
                        <a:pt x="19585" y="5273"/>
                      </a:cubicBezTo>
                      <a:cubicBezTo>
                        <a:pt x="18854" y="1987"/>
                        <a:pt x="19859" y="1"/>
                        <a:pt x="198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535;p8">
                  <a:extLst>
                    <a:ext uri="{FF2B5EF4-FFF2-40B4-BE49-F238E27FC236}">
                      <a16:creationId xmlns:a16="http://schemas.microsoft.com/office/drawing/2014/main" xmlns="" id="{1A8A4A25-9A9F-4BA8-A3E1-668256F59BB7}"/>
                    </a:ext>
                  </a:extLst>
                </p:cNvPr>
                <p:cNvSpPr/>
                <p:nvPr/>
              </p:nvSpPr>
              <p:spPr>
                <a:xfrm>
                  <a:off x="3058175" y="1240025"/>
                  <a:ext cx="496475" cy="3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9" h="13308" fill="none" extrusionOk="0">
                      <a:moveTo>
                        <a:pt x="19859" y="1"/>
                      </a:moveTo>
                      <a:cubicBezTo>
                        <a:pt x="19859" y="1"/>
                        <a:pt x="18854" y="1987"/>
                        <a:pt x="19585" y="5273"/>
                      </a:cubicBezTo>
                      <a:cubicBezTo>
                        <a:pt x="19585" y="5273"/>
                        <a:pt x="5775" y="12395"/>
                        <a:pt x="3949" y="12851"/>
                      </a:cubicBezTo>
                      <a:cubicBezTo>
                        <a:pt x="2123" y="13308"/>
                        <a:pt x="731" y="13148"/>
                        <a:pt x="366" y="10135"/>
                      </a:cubicBezTo>
                      <a:cubicBezTo>
                        <a:pt x="1" y="7122"/>
                        <a:pt x="19859" y="1"/>
                        <a:pt x="19859" y="1"/>
                      </a:cubicBezTo>
                      <a:close/>
                    </a:path>
                  </a:pathLst>
                </a:custGeom>
                <a:noFill/>
                <a:ln w="12550" cap="rnd" cmpd="sng">
                  <a:solidFill>
                    <a:srgbClr val="48060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536;p8">
                  <a:extLst>
                    <a:ext uri="{FF2B5EF4-FFF2-40B4-BE49-F238E27FC236}">
                      <a16:creationId xmlns:a16="http://schemas.microsoft.com/office/drawing/2014/main" xmlns="" id="{111D364E-0254-41F5-B626-390AB14F8779}"/>
                    </a:ext>
                  </a:extLst>
                </p:cNvPr>
                <p:cNvSpPr/>
                <p:nvPr/>
              </p:nvSpPr>
              <p:spPr>
                <a:xfrm>
                  <a:off x="2717500" y="637450"/>
                  <a:ext cx="859975" cy="95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9" h="38009" extrusionOk="0">
                      <a:moveTo>
                        <a:pt x="19523" y="0"/>
                      </a:moveTo>
                      <a:cubicBezTo>
                        <a:pt x="19521" y="0"/>
                        <a:pt x="19519" y="0"/>
                        <a:pt x="19517" y="0"/>
                      </a:cubicBezTo>
                      <a:cubicBezTo>
                        <a:pt x="18604" y="69"/>
                        <a:pt x="7077" y="4725"/>
                        <a:pt x="2945" y="6506"/>
                      </a:cubicBezTo>
                      <a:cubicBezTo>
                        <a:pt x="2147" y="6825"/>
                        <a:pt x="1622" y="7076"/>
                        <a:pt x="1485" y="7145"/>
                      </a:cubicBezTo>
                      <a:cubicBezTo>
                        <a:pt x="503" y="7715"/>
                        <a:pt x="1" y="13285"/>
                        <a:pt x="92" y="14198"/>
                      </a:cubicBezTo>
                      <a:cubicBezTo>
                        <a:pt x="161" y="15111"/>
                        <a:pt x="8150" y="31727"/>
                        <a:pt x="11208" y="35631"/>
                      </a:cubicBezTo>
                      <a:cubicBezTo>
                        <a:pt x="12701" y="37521"/>
                        <a:pt x="14194" y="38009"/>
                        <a:pt x="15336" y="38009"/>
                      </a:cubicBezTo>
                      <a:cubicBezTo>
                        <a:pt x="16552" y="38009"/>
                        <a:pt x="17371" y="37457"/>
                        <a:pt x="17371" y="37457"/>
                      </a:cubicBezTo>
                      <a:lnTo>
                        <a:pt x="17371" y="37457"/>
                      </a:lnTo>
                      <a:cubicBezTo>
                        <a:pt x="17194" y="37506"/>
                        <a:pt x="16937" y="37546"/>
                        <a:pt x="16643" y="37546"/>
                      </a:cubicBezTo>
                      <a:cubicBezTo>
                        <a:pt x="15839" y="37546"/>
                        <a:pt x="14750" y="37243"/>
                        <a:pt x="14198" y="35973"/>
                      </a:cubicBezTo>
                      <a:cubicBezTo>
                        <a:pt x="13628" y="34603"/>
                        <a:pt x="14107" y="33188"/>
                        <a:pt x="14929" y="32367"/>
                      </a:cubicBezTo>
                      <a:cubicBezTo>
                        <a:pt x="15157" y="32138"/>
                        <a:pt x="15431" y="31956"/>
                        <a:pt x="15705" y="31819"/>
                      </a:cubicBezTo>
                      <a:cubicBezTo>
                        <a:pt x="16344" y="31522"/>
                        <a:pt x="21343" y="29331"/>
                        <a:pt x="25999" y="27231"/>
                      </a:cubicBezTo>
                      <a:cubicBezTo>
                        <a:pt x="30336" y="25291"/>
                        <a:pt x="34399" y="23419"/>
                        <a:pt x="34399" y="23259"/>
                      </a:cubicBezTo>
                      <a:cubicBezTo>
                        <a:pt x="34399" y="22918"/>
                        <a:pt x="20667" y="0"/>
                        <a:pt x="19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537;p8">
                  <a:extLst>
                    <a:ext uri="{FF2B5EF4-FFF2-40B4-BE49-F238E27FC236}">
                      <a16:creationId xmlns:a16="http://schemas.microsoft.com/office/drawing/2014/main" xmlns="" id="{6D3AA7E5-4836-4F64-826E-EA2E1AB23ACD}"/>
                    </a:ext>
                  </a:extLst>
                </p:cNvPr>
                <p:cNvSpPr/>
                <p:nvPr/>
              </p:nvSpPr>
              <p:spPr>
                <a:xfrm>
                  <a:off x="2717500" y="800075"/>
                  <a:ext cx="649975" cy="78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9" h="31504" extrusionOk="0">
                      <a:moveTo>
                        <a:pt x="2945" y="1"/>
                      </a:moveTo>
                      <a:cubicBezTo>
                        <a:pt x="2147" y="320"/>
                        <a:pt x="1622" y="571"/>
                        <a:pt x="1485" y="640"/>
                      </a:cubicBezTo>
                      <a:cubicBezTo>
                        <a:pt x="503" y="1210"/>
                        <a:pt x="1" y="6780"/>
                        <a:pt x="92" y="7693"/>
                      </a:cubicBezTo>
                      <a:cubicBezTo>
                        <a:pt x="161" y="8606"/>
                        <a:pt x="8150" y="25222"/>
                        <a:pt x="11208" y="29126"/>
                      </a:cubicBezTo>
                      <a:cubicBezTo>
                        <a:pt x="12701" y="31016"/>
                        <a:pt x="14194" y="31504"/>
                        <a:pt x="15336" y="31504"/>
                      </a:cubicBezTo>
                      <a:cubicBezTo>
                        <a:pt x="16552" y="31504"/>
                        <a:pt x="17371" y="30952"/>
                        <a:pt x="17371" y="30952"/>
                      </a:cubicBezTo>
                      <a:lnTo>
                        <a:pt x="17371" y="30952"/>
                      </a:lnTo>
                      <a:cubicBezTo>
                        <a:pt x="17194" y="31001"/>
                        <a:pt x="16937" y="31041"/>
                        <a:pt x="16643" y="31041"/>
                      </a:cubicBezTo>
                      <a:cubicBezTo>
                        <a:pt x="15839" y="31041"/>
                        <a:pt x="14750" y="30738"/>
                        <a:pt x="14198" y="29468"/>
                      </a:cubicBezTo>
                      <a:cubicBezTo>
                        <a:pt x="13628" y="28098"/>
                        <a:pt x="14107" y="26683"/>
                        <a:pt x="14929" y="25862"/>
                      </a:cubicBezTo>
                      <a:cubicBezTo>
                        <a:pt x="15157" y="25633"/>
                        <a:pt x="15431" y="25451"/>
                        <a:pt x="15705" y="25314"/>
                      </a:cubicBezTo>
                      <a:cubicBezTo>
                        <a:pt x="16344" y="25017"/>
                        <a:pt x="21343" y="22826"/>
                        <a:pt x="25999" y="20726"/>
                      </a:cubicBezTo>
                      <a:cubicBezTo>
                        <a:pt x="21594" y="18991"/>
                        <a:pt x="17485" y="16549"/>
                        <a:pt x="13879" y="13536"/>
                      </a:cubicBezTo>
                      <a:cubicBezTo>
                        <a:pt x="9382" y="9793"/>
                        <a:pt x="5662" y="5159"/>
                        <a:pt x="2945" y="1"/>
                      </a:cubicBezTo>
                      <a:close/>
                    </a:path>
                  </a:pathLst>
                </a:custGeom>
                <a:solidFill>
                  <a:srgbClr val="505F9E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538;p8">
                  <a:extLst>
                    <a:ext uri="{FF2B5EF4-FFF2-40B4-BE49-F238E27FC236}">
                      <a16:creationId xmlns:a16="http://schemas.microsoft.com/office/drawing/2014/main" xmlns="" id="{4F926E2A-5328-4B05-92C3-2797C103F2D4}"/>
                    </a:ext>
                  </a:extLst>
                </p:cNvPr>
                <p:cNvSpPr/>
                <p:nvPr/>
              </p:nvSpPr>
              <p:spPr>
                <a:xfrm>
                  <a:off x="2717500" y="635175"/>
                  <a:ext cx="859975" cy="9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9" h="39625" fill="none" extrusionOk="0">
                      <a:moveTo>
                        <a:pt x="14929" y="32458"/>
                      </a:moveTo>
                      <a:cubicBezTo>
                        <a:pt x="14107" y="33279"/>
                        <a:pt x="13628" y="34694"/>
                        <a:pt x="14198" y="36064"/>
                      </a:cubicBezTo>
                      <a:cubicBezTo>
                        <a:pt x="14952" y="37799"/>
                        <a:pt x="16709" y="37730"/>
                        <a:pt x="17371" y="37548"/>
                      </a:cubicBezTo>
                      <a:cubicBezTo>
                        <a:pt x="17371" y="37548"/>
                        <a:pt x="14290" y="39625"/>
                        <a:pt x="11208" y="35722"/>
                      </a:cubicBezTo>
                      <a:cubicBezTo>
                        <a:pt x="8150" y="31818"/>
                        <a:pt x="161" y="15202"/>
                        <a:pt x="92" y="14289"/>
                      </a:cubicBezTo>
                      <a:cubicBezTo>
                        <a:pt x="1" y="13376"/>
                        <a:pt x="503" y="7806"/>
                        <a:pt x="1485" y="7236"/>
                      </a:cubicBezTo>
                      <a:cubicBezTo>
                        <a:pt x="2329" y="6756"/>
                        <a:pt x="18444" y="160"/>
                        <a:pt x="19517" y="91"/>
                      </a:cubicBezTo>
                      <a:cubicBezTo>
                        <a:pt x="20612" y="0"/>
                        <a:pt x="34399" y="23008"/>
                        <a:pt x="34399" y="23350"/>
                      </a:cubicBezTo>
                      <a:cubicBezTo>
                        <a:pt x="34399" y="23693"/>
                        <a:pt x="16937" y="31316"/>
                        <a:pt x="15705" y="31910"/>
                      </a:cubicBezTo>
                      <a:cubicBezTo>
                        <a:pt x="15431" y="32047"/>
                        <a:pt x="15157" y="32229"/>
                        <a:pt x="14929" y="32458"/>
                      </a:cubicBezTo>
                      <a:close/>
                    </a:path>
                  </a:pathLst>
                </a:custGeom>
                <a:noFill/>
                <a:ln w="125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539;p8">
                  <a:extLst>
                    <a:ext uri="{FF2B5EF4-FFF2-40B4-BE49-F238E27FC236}">
                      <a16:creationId xmlns:a16="http://schemas.microsoft.com/office/drawing/2014/main" xmlns="" id="{882CC87C-1F33-4330-8BE4-FB9CDDD7FC1C}"/>
                    </a:ext>
                  </a:extLst>
                </p:cNvPr>
                <p:cNvSpPr/>
                <p:nvPr/>
              </p:nvSpPr>
              <p:spPr>
                <a:xfrm>
                  <a:off x="2717500" y="816050"/>
                  <a:ext cx="434300" cy="77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2" h="30865" extrusionOk="0">
                      <a:moveTo>
                        <a:pt x="1485" y="1"/>
                      </a:moveTo>
                      <a:cubicBezTo>
                        <a:pt x="503" y="571"/>
                        <a:pt x="1" y="6141"/>
                        <a:pt x="92" y="7054"/>
                      </a:cubicBezTo>
                      <a:cubicBezTo>
                        <a:pt x="161" y="7967"/>
                        <a:pt x="8150" y="24583"/>
                        <a:pt x="11208" y="28487"/>
                      </a:cubicBezTo>
                      <a:cubicBezTo>
                        <a:pt x="12701" y="30377"/>
                        <a:pt x="14194" y="30865"/>
                        <a:pt x="15336" y="30865"/>
                      </a:cubicBezTo>
                      <a:cubicBezTo>
                        <a:pt x="16552" y="30865"/>
                        <a:pt x="17371" y="30313"/>
                        <a:pt x="17371" y="30313"/>
                      </a:cubicBezTo>
                      <a:lnTo>
                        <a:pt x="17371" y="30313"/>
                      </a:lnTo>
                      <a:cubicBezTo>
                        <a:pt x="17194" y="30362"/>
                        <a:pt x="16937" y="30402"/>
                        <a:pt x="16643" y="30402"/>
                      </a:cubicBezTo>
                      <a:cubicBezTo>
                        <a:pt x="15839" y="30402"/>
                        <a:pt x="14750" y="30099"/>
                        <a:pt x="14198" y="28829"/>
                      </a:cubicBezTo>
                      <a:cubicBezTo>
                        <a:pt x="13628" y="27459"/>
                        <a:pt x="14107" y="26044"/>
                        <a:pt x="14929" y="25223"/>
                      </a:cubicBezTo>
                      <a:cubicBezTo>
                        <a:pt x="10158" y="18558"/>
                        <a:pt x="1485" y="1"/>
                        <a:pt x="1485" y="1"/>
                      </a:cubicBezTo>
                      <a:close/>
                    </a:path>
                  </a:pathLst>
                </a:custGeom>
                <a:solidFill>
                  <a:srgbClr val="6363C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540;p8">
                  <a:extLst>
                    <a:ext uri="{FF2B5EF4-FFF2-40B4-BE49-F238E27FC236}">
                      <a16:creationId xmlns:a16="http://schemas.microsoft.com/office/drawing/2014/main" xmlns="" id="{A9574321-0231-48FB-8BC5-6C6DB11E9755}"/>
                    </a:ext>
                  </a:extLst>
                </p:cNvPr>
                <p:cNvSpPr/>
                <p:nvPr/>
              </p:nvSpPr>
              <p:spPr>
                <a:xfrm>
                  <a:off x="2717500" y="816050"/>
                  <a:ext cx="434300" cy="77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2" h="30865" extrusionOk="0">
                      <a:moveTo>
                        <a:pt x="1485" y="1"/>
                      </a:moveTo>
                      <a:cubicBezTo>
                        <a:pt x="503" y="571"/>
                        <a:pt x="1" y="6141"/>
                        <a:pt x="92" y="7054"/>
                      </a:cubicBezTo>
                      <a:cubicBezTo>
                        <a:pt x="161" y="7967"/>
                        <a:pt x="8150" y="24583"/>
                        <a:pt x="11208" y="28487"/>
                      </a:cubicBezTo>
                      <a:cubicBezTo>
                        <a:pt x="12701" y="30377"/>
                        <a:pt x="14194" y="30865"/>
                        <a:pt x="15336" y="30865"/>
                      </a:cubicBezTo>
                      <a:cubicBezTo>
                        <a:pt x="16552" y="30865"/>
                        <a:pt x="17371" y="30313"/>
                        <a:pt x="17371" y="30313"/>
                      </a:cubicBezTo>
                      <a:lnTo>
                        <a:pt x="17371" y="30313"/>
                      </a:lnTo>
                      <a:cubicBezTo>
                        <a:pt x="17194" y="30362"/>
                        <a:pt x="16937" y="30402"/>
                        <a:pt x="16643" y="30402"/>
                      </a:cubicBezTo>
                      <a:cubicBezTo>
                        <a:pt x="15839" y="30402"/>
                        <a:pt x="14750" y="30099"/>
                        <a:pt x="14198" y="28829"/>
                      </a:cubicBezTo>
                      <a:cubicBezTo>
                        <a:pt x="13628" y="27459"/>
                        <a:pt x="14107" y="26044"/>
                        <a:pt x="14929" y="25223"/>
                      </a:cubicBezTo>
                      <a:cubicBezTo>
                        <a:pt x="10158" y="18558"/>
                        <a:pt x="1485" y="1"/>
                        <a:pt x="148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541;p8">
                  <a:extLst>
                    <a:ext uri="{FF2B5EF4-FFF2-40B4-BE49-F238E27FC236}">
                      <a16:creationId xmlns:a16="http://schemas.microsoft.com/office/drawing/2014/main" xmlns="" id="{EBDF1945-B63C-4375-944D-1A359760BB1D}"/>
                    </a:ext>
                  </a:extLst>
                </p:cNvPr>
                <p:cNvSpPr/>
                <p:nvPr/>
              </p:nvSpPr>
              <p:spPr>
                <a:xfrm>
                  <a:off x="2717500" y="816050"/>
                  <a:ext cx="434300" cy="80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2" h="32390" fill="none" extrusionOk="0">
                      <a:moveTo>
                        <a:pt x="17371" y="30313"/>
                      </a:moveTo>
                      <a:cubicBezTo>
                        <a:pt x="17371" y="30313"/>
                        <a:pt x="14290" y="32390"/>
                        <a:pt x="11208" y="28487"/>
                      </a:cubicBezTo>
                      <a:cubicBezTo>
                        <a:pt x="8150" y="24583"/>
                        <a:pt x="161" y="7967"/>
                        <a:pt x="92" y="7054"/>
                      </a:cubicBezTo>
                      <a:cubicBezTo>
                        <a:pt x="1" y="6141"/>
                        <a:pt x="503" y="571"/>
                        <a:pt x="1485" y="1"/>
                      </a:cubicBezTo>
                      <a:cubicBezTo>
                        <a:pt x="1485" y="1"/>
                        <a:pt x="10158" y="18558"/>
                        <a:pt x="14929" y="25223"/>
                      </a:cubicBezTo>
                      <a:cubicBezTo>
                        <a:pt x="14107" y="26044"/>
                        <a:pt x="13628" y="27459"/>
                        <a:pt x="14198" y="28829"/>
                      </a:cubicBezTo>
                      <a:cubicBezTo>
                        <a:pt x="14952" y="30564"/>
                        <a:pt x="16709" y="30495"/>
                        <a:pt x="17371" y="30313"/>
                      </a:cubicBezTo>
                      <a:close/>
                    </a:path>
                  </a:pathLst>
                </a:custGeom>
                <a:noFill/>
                <a:ln w="125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542;p8">
                  <a:extLst>
                    <a:ext uri="{FF2B5EF4-FFF2-40B4-BE49-F238E27FC236}">
                      <a16:creationId xmlns:a16="http://schemas.microsoft.com/office/drawing/2014/main" xmlns="" id="{B11086AE-BBDE-440C-8456-F3F3E7E659A2}"/>
                    </a:ext>
                  </a:extLst>
                </p:cNvPr>
                <p:cNvSpPr/>
                <p:nvPr/>
              </p:nvSpPr>
              <p:spPr>
                <a:xfrm>
                  <a:off x="2923500" y="767300"/>
                  <a:ext cx="368675" cy="28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7" h="11315" extrusionOk="0">
                      <a:moveTo>
                        <a:pt x="10764" y="0"/>
                      </a:moveTo>
                      <a:cubicBezTo>
                        <a:pt x="10607" y="0"/>
                        <a:pt x="10448" y="26"/>
                        <a:pt x="10295" y="79"/>
                      </a:cubicBezTo>
                      <a:cubicBezTo>
                        <a:pt x="6392" y="1403"/>
                        <a:pt x="2717" y="3252"/>
                        <a:pt x="960" y="4188"/>
                      </a:cubicBezTo>
                      <a:cubicBezTo>
                        <a:pt x="298" y="4553"/>
                        <a:pt x="1" y="5329"/>
                        <a:pt x="275" y="6014"/>
                      </a:cubicBezTo>
                      <a:cubicBezTo>
                        <a:pt x="1119" y="8113"/>
                        <a:pt x="2055" y="9711"/>
                        <a:pt x="2649" y="10647"/>
                      </a:cubicBezTo>
                      <a:cubicBezTo>
                        <a:pt x="2918" y="11068"/>
                        <a:pt x="3386" y="11315"/>
                        <a:pt x="3879" y="11315"/>
                      </a:cubicBezTo>
                      <a:cubicBezTo>
                        <a:pt x="4054" y="11315"/>
                        <a:pt x="4232" y="11284"/>
                        <a:pt x="4406" y="11218"/>
                      </a:cubicBezTo>
                      <a:cubicBezTo>
                        <a:pt x="9496" y="9232"/>
                        <a:pt x="12464" y="7543"/>
                        <a:pt x="13902" y="6630"/>
                      </a:cubicBezTo>
                      <a:cubicBezTo>
                        <a:pt x="14518" y="6219"/>
                        <a:pt x="14746" y="5420"/>
                        <a:pt x="14404" y="4735"/>
                      </a:cubicBezTo>
                      <a:cubicBezTo>
                        <a:pt x="13491" y="2886"/>
                        <a:pt x="12555" y="1448"/>
                        <a:pt x="11939" y="604"/>
                      </a:cubicBezTo>
                      <a:cubicBezTo>
                        <a:pt x="11667" y="214"/>
                        <a:pt x="11220" y="0"/>
                        <a:pt x="1076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543;p8">
                  <a:extLst>
                    <a:ext uri="{FF2B5EF4-FFF2-40B4-BE49-F238E27FC236}">
                      <a16:creationId xmlns:a16="http://schemas.microsoft.com/office/drawing/2014/main" xmlns="" id="{A6547F04-46BB-40A8-AC2E-89E8E471DA41}"/>
                    </a:ext>
                  </a:extLst>
                </p:cNvPr>
                <p:cNvSpPr/>
                <p:nvPr/>
              </p:nvSpPr>
              <p:spPr>
                <a:xfrm>
                  <a:off x="2923500" y="764125"/>
                  <a:ext cx="368675" cy="28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47" h="11596" fill="none" extrusionOk="0">
                      <a:moveTo>
                        <a:pt x="960" y="4315"/>
                      </a:moveTo>
                      <a:cubicBezTo>
                        <a:pt x="2717" y="3379"/>
                        <a:pt x="6392" y="1530"/>
                        <a:pt x="10295" y="206"/>
                      </a:cubicBezTo>
                      <a:cubicBezTo>
                        <a:pt x="10889" y="1"/>
                        <a:pt x="11573" y="206"/>
                        <a:pt x="11939" y="731"/>
                      </a:cubicBezTo>
                      <a:cubicBezTo>
                        <a:pt x="12555" y="1575"/>
                        <a:pt x="13491" y="3013"/>
                        <a:pt x="14404" y="4862"/>
                      </a:cubicBezTo>
                      <a:cubicBezTo>
                        <a:pt x="14746" y="5547"/>
                        <a:pt x="14518" y="6346"/>
                        <a:pt x="13902" y="6757"/>
                      </a:cubicBezTo>
                      <a:cubicBezTo>
                        <a:pt x="12464" y="7670"/>
                        <a:pt x="9496" y="9359"/>
                        <a:pt x="4406" y="11345"/>
                      </a:cubicBezTo>
                      <a:cubicBezTo>
                        <a:pt x="3744" y="11596"/>
                        <a:pt x="3014" y="11345"/>
                        <a:pt x="2649" y="10774"/>
                      </a:cubicBezTo>
                      <a:cubicBezTo>
                        <a:pt x="2055" y="9838"/>
                        <a:pt x="1119" y="8240"/>
                        <a:pt x="275" y="6141"/>
                      </a:cubicBezTo>
                      <a:cubicBezTo>
                        <a:pt x="1" y="5456"/>
                        <a:pt x="298" y="4680"/>
                        <a:pt x="960" y="4315"/>
                      </a:cubicBezTo>
                      <a:close/>
                    </a:path>
                  </a:pathLst>
                </a:custGeom>
                <a:noFill/>
                <a:ln w="125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544;p8">
                  <a:extLst>
                    <a:ext uri="{FF2B5EF4-FFF2-40B4-BE49-F238E27FC236}">
                      <a16:creationId xmlns:a16="http://schemas.microsoft.com/office/drawing/2014/main" xmlns="" id="{AD157DFF-AD7D-4A1D-8CA5-257D0E4B7AAD}"/>
                    </a:ext>
                  </a:extLst>
                </p:cNvPr>
                <p:cNvSpPr/>
                <p:nvPr/>
              </p:nvSpPr>
              <p:spPr>
                <a:xfrm>
                  <a:off x="3033075" y="1218925"/>
                  <a:ext cx="544400" cy="3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6" h="14580" extrusionOk="0">
                      <a:moveTo>
                        <a:pt x="21776" y="0"/>
                      </a:moveTo>
                      <a:cubicBezTo>
                        <a:pt x="21775" y="1"/>
                        <a:pt x="7533" y="6072"/>
                        <a:pt x="5136" y="6985"/>
                      </a:cubicBezTo>
                      <a:cubicBezTo>
                        <a:pt x="2717" y="7875"/>
                        <a:pt x="0" y="8971"/>
                        <a:pt x="868" y="12075"/>
                      </a:cubicBezTo>
                      <a:cubicBezTo>
                        <a:pt x="1418" y="14031"/>
                        <a:pt x="2180" y="14580"/>
                        <a:pt x="3078" y="14580"/>
                      </a:cubicBezTo>
                      <a:cubicBezTo>
                        <a:pt x="3594" y="14580"/>
                        <a:pt x="4156" y="14398"/>
                        <a:pt x="4748" y="14198"/>
                      </a:cubicBezTo>
                      <a:cubicBezTo>
                        <a:pt x="6346" y="13673"/>
                        <a:pt x="20726" y="6574"/>
                        <a:pt x="20908" y="6437"/>
                      </a:cubicBezTo>
                      <a:cubicBezTo>
                        <a:pt x="21091" y="6300"/>
                        <a:pt x="21365" y="5570"/>
                        <a:pt x="21274" y="5433"/>
                      </a:cubicBezTo>
                      <a:cubicBezTo>
                        <a:pt x="21273" y="5432"/>
                        <a:pt x="21271" y="5431"/>
                        <a:pt x="21268" y="5431"/>
                      </a:cubicBezTo>
                      <a:cubicBezTo>
                        <a:pt x="20916" y="5431"/>
                        <a:pt x="5633" y="13195"/>
                        <a:pt x="4999" y="13422"/>
                      </a:cubicBezTo>
                      <a:cubicBezTo>
                        <a:pt x="4758" y="13508"/>
                        <a:pt x="4413" y="13581"/>
                        <a:pt x="4044" y="13581"/>
                      </a:cubicBezTo>
                      <a:cubicBezTo>
                        <a:pt x="3437" y="13581"/>
                        <a:pt x="2766" y="13382"/>
                        <a:pt x="2397" y="12714"/>
                      </a:cubicBezTo>
                      <a:cubicBezTo>
                        <a:pt x="1826" y="11618"/>
                        <a:pt x="2055" y="10021"/>
                        <a:pt x="2990" y="9564"/>
                      </a:cubicBezTo>
                      <a:cubicBezTo>
                        <a:pt x="3926" y="9108"/>
                        <a:pt x="21228" y="1347"/>
                        <a:pt x="21410" y="1027"/>
                      </a:cubicBezTo>
                      <a:cubicBezTo>
                        <a:pt x="21593" y="708"/>
                        <a:pt x="21776" y="0"/>
                        <a:pt x="217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Google Shape;545;p8">
                  <a:extLst>
                    <a:ext uri="{FF2B5EF4-FFF2-40B4-BE49-F238E27FC236}">
                      <a16:creationId xmlns:a16="http://schemas.microsoft.com/office/drawing/2014/main" xmlns="" id="{1B2F42A2-1816-492D-A833-4DF9BF0ADD6B}"/>
                    </a:ext>
                  </a:extLst>
                </p:cNvPr>
                <p:cNvSpPr/>
                <p:nvPr/>
              </p:nvSpPr>
              <p:spPr>
                <a:xfrm>
                  <a:off x="3033075" y="1218925"/>
                  <a:ext cx="544400" cy="37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6" h="15157" fill="none" extrusionOk="0">
                      <a:moveTo>
                        <a:pt x="21776" y="0"/>
                      </a:moveTo>
                      <a:cubicBezTo>
                        <a:pt x="21776" y="0"/>
                        <a:pt x="21593" y="708"/>
                        <a:pt x="21410" y="1027"/>
                      </a:cubicBezTo>
                      <a:cubicBezTo>
                        <a:pt x="21228" y="1347"/>
                        <a:pt x="3926" y="9108"/>
                        <a:pt x="2990" y="9564"/>
                      </a:cubicBezTo>
                      <a:cubicBezTo>
                        <a:pt x="2055" y="10021"/>
                        <a:pt x="1826" y="11618"/>
                        <a:pt x="2397" y="12714"/>
                      </a:cubicBezTo>
                      <a:cubicBezTo>
                        <a:pt x="2990" y="13787"/>
                        <a:pt x="4360" y="13650"/>
                        <a:pt x="4999" y="13422"/>
                      </a:cubicBezTo>
                      <a:cubicBezTo>
                        <a:pt x="5638" y="13193"/>
                        <a:pt x="21182" y="5296"/>
                        <a:pt x="21274" y="5433"/>
                      </a:cubicBezTo>
                      <a:cubicBezTo>
                        <a:pt x="21365" y="5570"/>
                        <a:pt x="21091" y="6300"/>
                        <a:pt x="20908" y="6437"/>
                      </a:cubicBezTo>
                      <a:cubicBezTo>
                        <a:pt x="20726" y="6574"/>
                        <a:pt x="6346" y="13673"/>
                        <a:pt x="4748" y="14198"/>
                      </a:cubicBezTo>
                      <a:cubicBezTo>
                        <a:pt x="3127" y="14745"/>
                        <a:pt x="1735" y="15156"/>
                        <a:pt x="868" y="12075"/>
                      </a:cubicBezTo>
                      <a:cubicBezTo>
                        <a:pt x="0" y="8971"/>
                        <a:pt x="2717" y="7875"/>
                        <a:pt x="5136" y="6985"/>
                      </a:cubicBezTo>
                      <a:cubicBezTo>
                        <a:pt x="7533" y="6072"/>
                        <a:pt x="21776" y="0"/>
                        <a:pt x="21776" y="0"/>
                      </a:cubicBezTo>
                      <a:close/>
                    </a:path>
                  </a:pathLst>
                </a:custGeom>
                <a:noFill/>
                <a:ln w="125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2" name="Google Shape;546;p8">
                <a:extLst>
                  <a:ext uri="{FF2B5EF4-FFF2-40B4-BE49-F238E27FC236}">
                    <a16:creationId xmlns:a16="http://schemas.microsoft.com/office/drawing/2014/main" xmlns="" id="{73CAC42F-51CA-4DD6-A68B-3D4D196288E5}"/>
                  </a:ext>
                </a:extLst>
              </p:cNvPr>
              <p:cNvGrpSpPr/>
              <p:nvPr/>
            </p:nvGrpSpPr>
            <p:grpSpPr>
              <a:xfrm rot="-4464100">
                <a:off x="8035207" y="200684"/>
                <a:ext cx="791149" cy="956779"/>
                <a:chOff x="7835500" y="333075"/>
                <a:chExt cx="791125" cy="956750"/>
              </a:xfrm>
            </p:grpSpPr>
            <p:sp>
              <p:nvSpPr>
                <p:cNvPr id="53" name="Google Shape;547;p8">
                  <a:extLst>
                    <a:ext uri="{FF2B5EF4-FFF2-40B4-BE49-F238E27FC236}">
                      <a16:creationId xmlns:a16="http://schemas.microsoft.com/office/drawing/2014/main" xmlns="" id="{90B145ED-DD0A-4D2A-9924-A1A8D3393A10}"/>
                    </a:ext>
                  </a:extLst>
                </p:cNvPr>
                <p:cNvSpPr/>
                <p:nvPr/>
              </p:nvSpPr>
              <p:spPr>
                <a:xfrm>
                  <a:off x="7835500" y="1181025"/>
                  <a:ext cx="94375" cy="10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5" h="4352" extrusionOk="0">
                      <a:moveTo>
                        <a:pt x="2193" y="0"/>
                      </a:moveTo>
                      <a:lnTo>
                        <a:pt x="1830" y="610"/>
                      </a:lnTo>
                      <a:lnTo>
                        <a:pt x="495" y="2917"/>
                      </a:lnTo>
                      <a:lnTo>
                        <a:pt x="133" y="3527"/>
                      </a:lnTo>
                      <a:cubicBezTo>
                        <a:pt x="1" y="3741"/>
                        <a:pt x="34" y="4005"/>
                        <a:pt x="215" y="4186"/>
                      </a:cubicBezTo>
                      <a:cubicBezTo>
                        <a:pt x="314" y="4285"/>
                        <a:pt x="462" y="4351"/>
                        <a:pt x="594" y="4351"/>
                      </a:cubicBezTo>
                      <a:cubicBezTo>
                        <a:pt x="742" y="4351"/>
                        <a:pt x="907" y="4285"/>
                        <a:pt x="1006" y="4153"/>
                      </a:cubicBezTo>
                      <a:lnTo>
                        <a:pt x="3198" y="1615"/>
                      </a:lnTo>
                      <a:lnTo>
                        <a:pt x="3775" y="940"/>
                      </a:lnTo>
                      <a:lnTo>
                        <a:pt x="2951" y="445"/>
                      </a:lnTo>
                      <a:lnTo>
                        <a:pt x="219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548;p8">
                  <a:extLst>
                    <a:ext uri="{FF2B5EF4-FFF2-40B4-BE49-F238E27FC236}">
                      <a16:creationId xmlns:a16="http://schemas.microsoft.com/office/drawing/2014/main" xmlns="" id="{D98B2DDF-BF88-42DB-AD3E-584680000F08}"/>
                    </a:ext>
                  </a:extLst>
                </p:cNvPr>
                <p:cNvSpPr/>
                <p:nvPr/>
              </p:nvSpPr>
              <p:spPr>
                <a:xfrm>
                  <a:off x="7867225" y="1019100"/>
                  <a:ext cx="207700" cy="20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8" h="8210" extrusionOk="0">
                      <a:moveTo>
                        <a:pt x="2077" y="0"/>
                      </a:moveTo>
                      <a:cubicBezTo>
                        <a:pt x="2077" y="0"/>
                        <a:pt x="1929" y="264"/>
                        <a:pt x="1698" y="758"/>
                      </a:cubicBezTo>
                      <a:cubicBezTo>
                        <a:pt x="1286" y="1632"/>
                        <a:pt x="627" y="3197"/>
                        <a:pt x="182" y="4961"/>
                      </a:cubicBezTo>
                      <a:cubicBezTo>
                        <a:pt x="1" y="5703"/>
                        <a:pt x="149" y="6477"/>
                        <a:pt x="561" y="7087"/>
                      </a:cubicBezTo>
                      <a:cubicBezTo>
                        <a:pt x="693" y="7252"/>
                        <a:pt x="825" y="7417"/>
                        <a:pt x="990" y="7565"/>
                      </a:cubicBezTo>
                      <a:cubicBezTo>
                        <a:pt x="1006" y="7581"/>
                        <a:pt x="1023" y="7598"/>
                        <a:pt x="1039" y="7614"/>
                      </a:cubicBezTo>
                      <a:cubicBezTo>
                        <a:pt x="1056" y="7614"/>
                        <a:pt x="1072" y="7631"/>
                        <a:pt x="1089" y="7631"/>
                      </a:cubicBezTo>
                      <a:cubicBezTo>
                        <a:pt x="1336" y="7845"/>
                        <a:pt x="1616" y="7993"/>
                        <a:pt x="1929" y="8092"/>
                      </a:cubicBezTo>
                      <a:cubicBezTo>
                        <a:pt x="2176" y="8170"/>
                        <a:pt x="2435" y="8209"/>
                        <a:pt x="2697" y="8209"/>
                      </a:cubicBezTo>
                      <a:cubicBezTo>
                        <a:pt x="3152" y="8209"/>
                        <a:pt x="3614" y="8092"/>
                        <a:pt x="4022" y="7862"/>
                      </a:cubicBezTo>
                      <a:cubicBezTo>
                        <a:pt x="5044" y="7285"/>
                        <a:pt x="6461" y="6395"/>
                        <a:pt x="7714" y="5373"/>
                      </a:cubicBezTo>
                      <a:cubicBezTo>
                        <a:pt x="7928" y="5208"/>
                        <a:pt x="8126" y="5043"/>
                        <a:pt x="8307" y="4878"/>
                      </a:cubicBezTo>
                      <a:cubicBezTo>
                        <a:pt x="8307" y="4878"/>
                        <a:pt x="7236" y="4368"/>
                        <a:pt x="5819" y="3379"/>
                      </a:cubicBezTo>
                      <a:cubicBezTo>
                        <a:pt x="4648" y="2571"/>
                        <a:pt x="3264" y="1417"/>
                        <a:pt x="20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549;p8">
                  <a:extLst>
                    <a:ext uri="{FF2B5EF4-FFF2-40B4-BE49-F238E27FC236}">
                      <a16:creationId xmlns:a16="http://schemas.microsoft.com/office/drawing/2014/main" xmlns="" id="{26BEC589-024C-47C9-8739-EC5ECC6EC9D4}"/>
                    </a:ext>
                  </a:extLst>
                </p:cNvPr>
                <p:cNvSpPr/>
                <p:nvPr/>
              </p:nvSpPr>
              <p:spPr>
                <a:xfrm>
                  <a:off x="7867225" y="1019100"/>
                  <a:ext cx="207700" cy="2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8" h="8307" fill="none" extrusionOk="0">
                      <a:moveTo>
                        <a:pt x="8307" y="4878"/>
                      </a:moveTo>
                      <a:cubicBezTo>
                        <a:pt x="8126" y="5043"/>
                        <a:pt x="7928" y="5208"/>
                        <a:pt x="7714" y="5373"/>
                      </a:cubicBezTo>
                      <a:cubicBezTo>
                        <a:pt x="6461" y="6395"/>
                        <a:pt x="5044" y="7285"/>
                        <a:pt x="4022" y="7862"/>
                      </a:cubicBezTo>
                      <a:cubicBezTo>
                        <a:pt x="3379" y="8224"/>
                        <a:pt x="2605" y="8307"/>
                        <a:pt x="1929" y="8092"/>
                      </a:cubicBezTo>
                      <a:cubicBezTo>
                        <a:pt x="1616" y="7993"/>
                        <a:pt x="1336" y="7845"/>
                        <a:pt x="1089" y="7631"/>
                      </a:cubicBezTo>
                      <a:cubicBezTo>
                        <a:pt x="1072" y="7631"/>
                        <a:pt x="1056" y="7614"/>
                        <a:pt x="1039" y="7614"/>
                      </a:cubicBezTo>
                      <a:cubicBezTo>
                        <a:pt x="1023" y="7598"/>
                        <a:pt x="1006" y="7581"/>
                        <a:pt x="990" y="7565"/>
                      </a:cubicBezTo>
                      <a:cubicBezTo>
                        <a:pt x="825" y="7417"/>
                        <a:pt x="693" y="7252"/>
                        <a:pt x="561" y="7087"/>
                      </a:cubicBezTo>
                      <a:cubicBezTo>
                        <a:pt x="149" y="6477"/>
                        <a:pt x="1" y="5703"/>
                        <a:pt x="182" y="4961"/>
                      </a:cubicBezTo>
                      <a:cubicBezTo>
                        <a:pt x="627" y="3197"/>
                        <a:pt x="1286" y="1632"/>
                        <a:pt x="1698" y="758"/>
                      </a:cubicBezTo>
                      <a:cubicBezTo>
                        <a:pt x="1929" y="264"/>
                        <a:pt x="2077" y="0"/>
                        <a:pt x="2077" y="0"/>
                      </a:cubicBezTo>
                      <a:cubicBezTo>
                        <a:pt x="3264" y="1417"/>
                        <a:pt x="4648" y="2571"/>
                        <a:pt x="5819" y="3379"/>
                      </a:cubicBezTo>
                      <a:cubicBezTo>
                        <a:pt x="7236" y="4368"/>
                        <a:pt x="8307" y="4878"/>
                        <a:pt x="8307" y="4878"/>
                      </a:cubicBezTo>
                      <a:close/>
                    </a:path>
                  </a:pathLst>
                </a:custGeom>
                <a:noFill/>
                <a:ln w="111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550;p8">
                  <a:extLst>
                    <a:ext uri="{FF2B5EF4-FFF2-40B4-BE49-F238E27FC236}">
                      <a16:creationId xmlns:a16="http://schemas.microsoft.com/office/drawing/2014/main" xmlns="" id="{572E1926-9606-4044-99BE-33439E4F994A}"/>
                    </a:ext>
                  </a:extLst>
                </p:cNvPr>
                <p:cNvSpPr/>
                <p:nvPr/>
              </p:nvSpPr>
              <p:spPr>
                <a:xfrm>
                  <a:off x="8374025" y="538250"/>
                  <a:ext cx="252600" cy="39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4" h="15929" extrusionOk="0">
                      <a:moveTo>
                        <a:pt x="7120" y="1"/>
                      </a:moveTo>
                      <a:lnTo>
                        <a:pt x="6296" y="1863"/>
                      </a:lnTo>
                      <a:cubicBezTo>
                        <a:pt x="6296" y="1863"/>
                        <a:pt x="6675" y="2061"/>
                        <a:pt x="7022" y="2341"/>
                      </a:cubicBezTo>
                      <a:cubicBezTo>
                        <a:pt x="7384" y="2638"/>
                        <a:pt x="7714" y="3000"/>
                        <a:pt x="7598" y="3330"/>
                      </a:cubicBezTo>
                      <a:cubicBezTo>
                        <a:pt x="7384" y="3973"/>
                        <a:pt x="1" y="15015"/>
                        <a:pt x="182" y="15394"/>
                      </a:cubicBezTo>
                      <a:cubicBezTo>
                        <a:pt x="345" y="15735"/>
                        <a:pt x="1200" y="15929"/>
                        <a:pt x="1599" y="15929"/>
                      </a:cubicBezTo>
                      <a:cubicBezTo>
                        <a:pt x="1644" y="15929"/>
                        <a:pt x="1683" y="15926"/>
                        <a:pt x="1715" y="15921"/>
                      </a:cubicBezTo>
                      <a:cubicBezTo>
                        <a:pt x="2011" y="15872"/>
                        <a:pt x="10104" y="3396"/>
                        <a:pt x="10021" y="2654"/>
                      </a:cubicBezTo>
                      <a:cubicBezTo>
                        <a:pt x="9955" y="2094"/>
                        <a:pt x="8307" y="841"/>
                        <a:pt x="7516" y="281"/>
                      </a:cubicBezTo>
                      <a:cubicBezTo>
                        <a:pt x="7285" y="116"/>
                        <a:pt x="7120" y="1"/>
                        <a:pt x="71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551;p8">
                  <a:extLst>
                    <a:ext uri="{FF2B5EF4-FFF2-40B4-BE49-F238E27FC236}">
                      <a16:creationId xmlns:a16="http://schemas.microsoft.com/office/drawing/2014/main" xmlns="" id="{746CA002-3C6A-472B-A4FE-DF6F63DE90E8}"/>
                    </a:ext>
                  </a:extLst>
                </p:cNvPr>
                <p:cNvSpPr/>
                <p:nvPr/>
              </p:nvSpPr>
              <p:spPr>
                <a:xfrm>
                  <a:off x="8374025" y="538250"/>
                  <a:ext cx="252600" cy="3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4" h="15971" fill="none" extrusionOk="0">
                      <a:moveTo>
                        <a:pt x="10021" y="2654"/>
                      </a:moveTo>
                      <a:cubicBezTo>
                        <a:pt x="10104" y="3396"/>
                        <a:pt x="2011" y="15872"/>
                        <a:pt x="1715" y="15921"/>
                      </a:cubicBezTo>
                      <a:cubicBezTo>
                        <a:pt x="1401" y="15971"/>
                        <a:pt x="363" y="15773"/>
                        <a:pt x="182" y="15394"/>
                      </a:cubicBezTo>
                      <a:cubicBezTo>
                        <a:pt x="1" y="15015"/>
                        <a:pt x="7384" y="3973"/>
                        <a:pt x="7598" y="3330"/>
                      </a:cubicBezTo>
                      <a:cubicBezTo>
                        <a:pt x="7714" y="3000"/>
                        <a:pt x="7384" y="2638"/>
                        <a:pt x="7022" y="2341"/>
                      </a:cubicBezTo>
                      <a:cubicBezTo>
                        <a:pt x="6675" y="2061"/>
                        <a:pt x="6296" y="1863"/>
                        <a:pt x="6296" y="1863"/>
                      </a:cubicBezTo>
                      <a:lnTo>
                        <a:pt x="7120" y="1"/>
                      </a:lnTo>
                      <a:cubicBezTo>
                        <a:pt x="7120" y="1"/>
                        <a:pt x="7285" y="116"/>
                        <a:pt x="7516" y="281"/>
                      </a:cubicBezTo>
                      <a:cubicBezTo>
                        <a:pt x="8307" y="841"/>
                        <a:pt x="9955" y="2094"/>
                        <a:pt x="10021" y="2654"/>
                      </a:cubicBezTo>
                      <a:close/>
                    </a:path>
                  </a:pathLst>
                </a:custGeom>
                <a:noFill/>
                <a:ln w="111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552;p8">
                  <a:extLst>
                    <a:ext uri="{FF2B5EF4-FFF2-40B4-BE49-F238E27FC236}">
                      <a16:creationId xmlns:a16="http://schemas.microsoft.com/office/drawing/2014/main" xmlns="" id="{4932D37D-A27F-452E-99D9-3E37160B6BFC}"/>
                    </a:ext>
                  </a:extLst>
                </p:cNvPr>
                <p:cNvSpPr/>
                <p:nvPr/>
              </p:nvSpPr>
              <p:spPr>
                <a:xfrm>
                  <a:off x="7897725" y="597175"/>
                  <a:ext cx="513000" cy="56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0" h="22467" extrusionOk="0">
                      <a:moveTo>
                        <a:pt x="11290" y="0"/>
                      </a:moveTo>
                      <a:cubicBezTo>
                        <a:pt x="11290" y="0"/>
                        <a:pt x="11043" y="281"/>
                        <a:pt x="10631" y="792"/>
                      </a:cubicBezTo>
                      <a:cubicBezTo>
                        <a:pt x="8917" y="2852"/>
                        <a:pt x="4236" y="8801"/>
                        <a:pt x="248" y="16037"/>
                      </a:cubicBezTo>
                      <a:cubicBezTo>
                        <a:pt x="0" y="16482"/>
                        <a:pt x="33" y="17058"/>
                        <a:pt x="346" y="17470"/>
                      </a:cubicBezTo>
                      <a:cubicBezTo>
                        <a:pt x="396" y="17520"/>
                        <a:pt x="445" y="17569"/>
                        <a:pt x="478" y="17635"/>
                      </a:cubicBezTo>
                      <a:cubicBezTo>
                        <a:pt x="1121" y="18426"/>
                        <a:pt x="2242" y="19629"/>
                        <a:pt x="3956" y="20800"/>
                      </a:cubicBezTo>
                      <a:cubicBezTo>
                        <a:pt x="4698" y="21310"/>
                        <a:pt x="5538" y="21805"/>
                        <a:pt x="6494" y="22250"/>
                      </a:cubicBezTo>
                      <a:cubicBezTo>
                        <a:pt x="6560" y="22283"/>
                        <a:pt x="6626" y="22316"/>
                        <a:pt x="6692" y="22349"/>
                      </a:cubicBezTo>
                      <a:cubicBezTo>
                        <a:pt x="6866" y="22428"/>
                        <a:pt x="7052" y="22466"/>
                        <a:pt x="7238" y="22466"/>
                      </a:cubicBezTo>
                      <a:cubicBezTo>
                        <a:pt x="7594" y="22466"/>
                        <a:pt x="7948" y="22323"/>
                        <a:pt x="8208" y="22052"/>
                      </a:cubicBezTo>
                      <a:cubicBezTo>
                        <a:pt x="10136" y="19992"/>
                        <a:pt x="16069" y="13515"/>
                        <a:pt x="19959" y="7763"/>
                      </a:cubicBezTo>
                      <a:cubicBezTo>
                        <a:pt x="20157" y="7483"/>
                        <a:pt x="20338" y="7203"/>
                        <a:pt x="20519" y="6939"/>
                      </a:cubicBezTo>
                      <a:lnTo>
                        <a:pt x="17124" y="4384"/>
                      </a:lnTo>
                      <a:lnTo>
                        <a:pt x="1129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553;p8">
                  <a:extLst>
                    <a:ext uri="{FF2B5EF4-FFF2-40B4-BE49-F238E27FC236}">
                      <a16:creationId xmlns:a16="http://schemas.microsoft.com/office/drawing/2014/main" xmlns="" id="{54C2DB46-826D-4032-8048-B1D738F490A5}"/>
                    </a:ext>
                  </a:extLst>
                </p:cNvPr>
                <p:cNvSpPr/>
                <p:nvPr/>
              </p:nvSpPr>
              <p:spPr>
                <a:xfrm>
                  <a:off x="7897725" y="597175"/>
                  <a:ext cx="513000" cy="5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0" h="22580" fill="none" extrusionOk="0">
                      <a:moveTo>
                        <a:pt x="20519" y="6939"/>
                      </a:moveTo>
                      <a:cubicBezTo>
                        <a:pt x="20338" y="7203"/>
                        <a:pt x="20157" y="7483"/>
                        <a:pt x="19959" y="7763"/>
                      </a:cubicBezTo>
                      <a:cubicBezTo>
                        <a:pt x="16069" y="13515"/>
                        <a:pt x="10136" y="19992"/>
                        <a:pt x="8208" y="22052"/>
                      </a:cubicBezTo>
                      <a:cubicBezTo>
                        <a:pt x="7812" y="22464"/>
                        <a:pt x="7203" y="22580"/>
                        <a:pt x="6692" y="22349"/>
                      </a:cubicBezTo>
                      <a:cubicBezTo>
                        <a:pt x="6626" y="22316"/>
                        <a:pt x="6560" y="22283"/>
                        <a:pt x="6494" y="22250"/>
                      </a:cubicBezTo>
                      <a:cubicBezTo>
                        <a:pt x="5538" y="21805"/>
                        <a:pt x="4698" y="21310"/>
                        <a:pt x="3956" y="20800"/>
                      </a:cubicBezTo>
                      <a:cubicBezTo>
                        <a:pt x="2242" y="19629"/>
                        <a:pt x="1121" y="18426"/>
                        <a:pt x="478" y="17635"/>
                      </a:cubicBezTo>
                      <a:cubicBezTo>
                        <a:pt x="445" y="17569"/>
                        <a:pt x="396" y="17520"/>
                        <a:pt x="346" y="17470"/>
                      </a:cubicBezTo>
                      <a:cubicBezTo>
                        <a:pt x="33" y="17058"/>
                        <a:pt x="0" y="16482"/>
                        <a:pt x="248" y="16037"/>
                      </a:cubicBezTo>
                      <a:cubicBezTo>
                        <a:pt x="4236" y="8801"/>
                        <a:pt x="8917" y="2852"/>
                        <a:pt x="10631" y="792"/>
                      </a:cubicBezTo>
                      <a:cubicBezTo>
                        <a:pt x="11043" y="281"/>
                        <a:pt x="11290" y="0"/>
                        <a:pt x="11290" y="0"/>
                      </a:cubicBezTo>
                      <a:lnTo>
                        <a:pt x="17124" y="4384"/>
                      </a:lnTo>
                      <a:close/>
                    </a:path>
                  </a:pathLst>
                </a:custGeom>
                <a:noFill/>
                <a:ln w="111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554;p8">
                  <a:extLst>
                    <a:ext uri="{FF2B5EF4-FFF2-40B4-BE49-F238E27FC236}">
                      <a16:creationId xmlns:a16="http://schemas.microsoft.com/office/drawing/2014/main" xmlns="" id="{01ED4A8B-FBFA-4F12-A631-649DF2E54077}"/>
                    </a:ext>
                  </a:extLst>
                </p:cNvPr>
                <p:cNvSpPr/>
                <p:nvPr/>
              </p:nvSpPr>
              <p:spPr>
                <a:xfrm>
                  <a:off x="8408225" y="339700"/>
                  <a:ext cx="181725" cy="18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9" h="7416" extrusionOk="0">
                      <a:moveTo>
                        <a:pt x="3643" y="1"/>
                      </a:moveTo>
                      <a:cubicBezTo>
                        <a:pt x="2878" y="1"/>
                        <a:pt x="2114" y="268"/>
                        <a:pt x="1500" y="806"/>
                      </a:cubicBezTo>
                      <a:cubicBezTo>
                        <a:pt x="1270" y="1004"/>
                        <a:pt x="1039" y="1202"/>
                        <a:pt x="841" y="1400"/>
                      </a:cubicBezTo>
                      <a:cubicBezTo>
                        <a:pt x="792" y="1449"/>
                        <a:pt x="742" y="1499"/>
                        <a:pt x="693" y="1532"/>
                      </a:cubicBezTo>
                      <a:cubicBezTo>
                        <a:pt x="281" y="1927"/>
                        <a:pt x="1" y="2207"/>
                        <a:pt x="1" y="2207"/>
                      </a:cubicBezTo>
                      <a:cubicBezTo>
                        <a:pt x="248" y="2339"/>
                        <a:pt x="495" y="2504"/>
                        <a:pt x="742" y="2685"/>
                      </a:cubicBezTo>
                      <a:cubicBezTo>
                        <a:pt x="2885" y="4251"/>
                        <a:pt x="5126" y="7415"/>
                        <a:pt x="5126" y="7415"/>
                      </a:cubicBezTo>
                      <a:cubicBezTo>
                        <a:pt x="5472" y="6871"/>
                        <a:pt x="5785" y="6311"/>
                        <a:pt x="6066" y="5800"/>
                      </a:cubicBezTo>
                      <a:cubicBezTo>
                        <a:pt x="6263" y="5438"/>
                        <a:pt x="6445" y="5091"/>
                        <a:pt x="6609" y="4778"/>
                      </a:cubicBezTo>
                      <a:cubicBezTo>
                        <a:pt x="7269" y="3427"/>
                        <a:pt x="6956" y="1779"/>
                        <a:pt x="5802" y="823"/>
                      </a:cubicBezTo>
                      <a:cubicBezTo>
                        <a:pt x="5785" y="790"/>
                        <a:pt x="5752" y="773"/>
                        <a:pt x="5719" y="740"/>
                      </a:cubicBezTo>
                      <a:cubicBezTo>
                        <a:pt x="5114" y="248"/>
                        <a:pt x="4378" y="1"/>
                        <a:pt x="364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555;p8">
                  <a:extLst>
                    <a:ext uri="{FF2B5EF4-FFF2-40B4-BE49-F238E27FC236}">
                      <a16:creationId xmlns:a16="http://schemas.microsoft.com/office/drawing/2014/main" xmlns="" id="{BCE69C66-5A20-4E35-BBED-D1D1E409DC37}"/>
                    </a:ext>
                  </a:extLst>
                </p:cNvPr>
                <p:cNvSpPr/>
                <p:nvPr/>
              </p:nvSpPr>
              <p:spPr>
                <a:xfrm>
                  <a:off x="8408225" y="333075"/>
                  <a:ext cx="181725" cy="19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9" h="7681" fill="none" extrusionOk="0">
                      <a:moveTo>
                        <a:pt x="6609" y="5043"/>
                      </a:moveTo>
                      <a:cubicBezTo>
                        <a:pt x="6445" y="5356"/>
                        <a:pt x="6263" y="5703"/>
                        <a:pt x="6066" y="6065"/>
                      </a:cubicBezTo>
                      <a:cubicBezTo>
                        <a:pt x="5785" y="6576"/>
                        <a:pt x="5472" y="7136"/>
                        <a:pt x="5126" y="7680"/>
                      </a:cubicBezTo>
                      <a:cubicBezTo>
                        <a:pt x="5126" y="7680"/>
                        <a:pt x="2885" y="4516"/>
                        <a:pt x="742" y="2950"/>
                      </a:cubicBezTo>
                      <a:cubicBezTo>
                        <a:pt x="495" y="2769"/>
                        <a:pt x="248" y="2604"/>
                        <a:pt x="1" y="2472"/>
                      </a:cubicBezTo>
                      <a:cubicBezTo>
                        <a:pt x="1" y="2472"/>
                        <a:pt x="281" y="2192"/>
                        <a:pt x="693" y="1797"/>
                      </a:cubicBezTo>
                      <a:cubicBezTo>
                        <a:pt x="742" y="1764"/>
                        <a:pt x="792" y="1714"/>
                        <a:pt x="841" y="1665"/>
                      </a:cubicBezTo>
                      <a:cubicBezTo>
                        <a:pt x="1039" y="1467"/>
                        <a:pt x="1270" y="1269"/>
                        <a:pt x="1500" y="1071"/>
                      </a:cubicBezTo>
                      <a:cubicBezTo>
                        <a:pt x="2703" y="17"/>
                        <a:pt x="4483" y="0"/>
                        <a:pt x="5719" y="1005"/>
                      </a:cubicBezTo>
                      <a:cubicBezTo>
                        <a:pt x="5752" y="1038"/>
                        <a:pt x="5785" y="1055"/>
                        <a:pt x="5802" y="1088"/>
                      </a:cubicBezTo>
                      <a:cubicBezTo>
                        <a:pt x="6956" y="2044"/>
                        <a:pt x="7269" y="3692"/>
                        <a:pt x="6609" y="5043"/>
                      </a:cubicBezTo>
                      <a:close/>
                    </a:path>
                  </a:pathLst>
                </a:custGeom>
                <a:noFill/>
                <a:ln w="111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556;p8">
                  <a:extLst>
                    <a:ext uri="{FF2B5EF4-FFF2-40B4-BE49-F238E27FC236}">
                      <a16:creationId xmlns:a16="http://schemas.microsoft.com/office/drawing/2014/main" xmlns="" id="{BC07E5C8-61E5-4EDA-AE28-729E0AC9FE80}"/>
                    </a:ext>
                  </a:extLst>
                </p:cNvPr>
                <p:cNvSpPr/>
                <p:nvPr/>
              </p:nvSpPr>
              <p:spPr>
                <a:xfrm>
                  <a:off x="8157700" y="374175"/>
                  <a:ext cx="407125" cy="42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5" h="16865" extrusionOk="0">
                      <a:moveTo>
                        <a:pt x="10494" y="1"/>
                      </a:moveTo>
                      <a:cubicBezTo>
                        <a:pt x="6157" y="1"/>
                        <a:pt x="2439" y="5612"/>
                        <a:pt x="34" y="9333"/>
                      </a:cubicBezTo>
                      <a:cubicBezTo>
                        <a:pt x="1" y="9398"/>
                        <a:pt x="67" y="9530"/>
                        <a:pt x="232" y="9712"/>
                      </a:cubicBezTo>
                      <a:cubicBezTo>
                        <a:pt x="973" y="10585"/>
                        <a:pt x="3709" y="12761"/>
                        <a:pt x="6115" y="14475"/>
                      </a:cubicBezTo>
                      <a:cubicBezTo>
                        <a:pt x="7533" y="15480"/>
                        <a:pt x="8835" y="16337"/>
                        <a:pt x="9560" y="16683"/>
                      </a:cubicBezTo>
                      <a:cubicBezTo>
                        <a:pt x="9807" y="16815"/>
                        <a:pt x="9989" y="16864"/>
                        <a:pt x="10087" y="16864"/>
                      </a:cubicBezTo>
                      <a:cubicBezTo>
                        <a:pt x="10714" y="16848"/>
                        <a:pt x="14274" y="13024"/>
                        <a:pt x="15675" y="8904"/>
                      </a:cubicBezTo>
                      <a:cubicBezTo>
                        <a:pt x="15905" y="8228"/>
                        <a:pt x="16087" y="7536"/>
                        <a:pt x="16169" y="6844"/>
                      </a:cubicBezTo>
                      <a:cubicBezTo>
                        <a:pt x="16284" y="6020"/>
                        <a:pt x="16268" y="5196"/>
                        <a:pt x="16087" y="4421"/>
                      </a:cubicBezTo>
                      <a:cubicBezTo>
                        <a:pt x="15806" y="3185"/>
                        <a:pt x="15114" y="2048"/>
                        <a:pt x="13812" y="1141"/>
                      </a:cubicBezTo>
                      <a:cubicBezTo>
                        <a:pt x="12807" y="433"/>
                        <a:pt x="11818" y="87"/>
                        <a:pt x="10862" y="21"/>
                      </a:cubicBezTo>
                      <a:cubicBezTo>
                        <a:pt x="10796" y="4"/>
                        <a:pt x="10747" y="4"/>
                        <a:pt x="10681" y="4"/>
                      </a:cubicBezTo>
                      <a:cubicBezTo>
                        <a:pt x="10618" y="2"/>
                        <a:pt x="10556" y="1"/>
                        <a:pt x="104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557;p8">
                  <a:extLst>
                    <a:ext uri="{FF2B5EF4-FFF2-40B4-BE49-F238E27FC236}">
                      <a16:creationId xmlns:a16="http://schemas.microsoft.com/office/drawing/2014/main" xmlns="" id="{5A67FE28-4426-43B9-BE03-604ED6296504}"/>
                    </a:ext>
                  </a:extLst>
                </p:cNvPr>
                <p:cNvSpPr/>
                <p:nvPr/>
              </p:nvSpPr>
              <p:spPr>
                <a:xfrm>
                  <a:off x="8157700" y="370150"/>
                  <a:ext cx="407125" cy="4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5" h="17026" fill="none" extrusionOk="0">
                      <a:moveTo>
                        <a:pt x="16169" y="7005"/>
                      </a:moveTo>
                      <a:cubicBezTo>
                        <a:pt x="16087" y="7697"/>
                        <a:pt x="15905" y="8389"/>
                        <a:pt x="15675" y="9065"/>
                      </a:cubicBezTo>
                      <a:cubicBezTo>
                        <a:pt x="14274" y="13185"/>
                        <a:pt x="10714" y="17009"/>
                        <a:pt x="10087" y="17025"/>
                      </a:cubicBezTo>
                      <a:cubicBezTo>
                        <a:pt x="9989" y="17025"/>
                        <a:pt x="9807" y="16976"/>
                        <a:pt x="9560" y="16844"/>
                      </a:cubicBezTo>
                      <a:cubicBezTo>
                        <a:pt x="8835" y="16498"/>
                        <a:pt x="7533" y="15641"/>
                        <a:pt x="6115" y="14636"/>
                      </a:cubicBezTo>
                      <a:cubicBezTo>
                        <a:pt x="3709" y="12922"/>
                        <a:pt x="973" y="10746"/>
                        <a:pt x="232" y="9873"/>
                      </a:cubicBezTo>
                      <a:cubicBezTo>
                        <a:pt x="67" y="9691"/>
                        <a:pt x="1" y="9559"/>
                        <a:pt x="34" y="9494"/>
                      </a:cubicBezTo>
                      <a:cubicBezTo>
                        <a:pt x="2473" y="5719"/>
                        <a:pt x="6264" y="0"/>
                        <a:pt x="10681" y="165"/>
                      </a:cubicBezTo>
                      <a:cubicBezTo>
                        <a:pt x="10747" y="165"/>
                        <a:pt x="10796" y="165"/>
                        <a:pt x="10862" y="182"/>
                      </a:cubicBezTo>
                      <a:cubicBezTo>
                        <a:pt x="11818" y="248"/>
                        <a:pt x="12807" y="594"/>
                        <a:pt x="13812" y="1302"/>
                      </a:cubicBezTo>
                      <a:cubicBezTo>
                        <a:pt x="15114" y="2209"/>
                        <a:pt x="15806" y="3346"/>
                        <a:pt x="16087" y="4582"/>
                      </a:cubicBezTo>
                      <a:cubicBezTo>
                        <a:pt x="16268" y="5357"/>
                        <a:pt x="16284" y="6181"/>
                        <a:pt x="16169" y="7005"/>
                      </a:cubicBezTo>
                      <a:close/>
                    </a:path>
                  </a:pathLst>
                </a:custGeom>
                <a:noFill/>
                <a:ln w="111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558;p8">
                  <a:extLst>
                    <a:ext uri="{FF2B5EF4-FFF2-40B4-BE49-F238E27FC236}">
                      <a16:creationId xmlns:a16="http://schemas.microsoft.com/office/drawing/2014/main" xmlns="" id="{F585334C-A417-465D-8833-741192B06269}"/>
                    </a:ext>
                  </a:extLst>
                </p:cNvPr>
                <p:cNvSpPr/>
                <p:nvPr/>
              </p:nvSpPr>
              <p:spPr>
                <a:xfrm>
                  <a:off x="7835500" y="339700"/>
                  <a:ext cx="791125" cy="95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45" h="38005" extrusionOk="0">
                      <a:moveTo>
                        <a:pt x="26552" y="1"/>
                      </a:moveTo>
                      <a:cubicBezTo>
                        <a:pt x="25787" y="1"/>
                        <a:pt x="25023" y="268"/>
                        <a:pt x="24409" y="806"/>
                      </a:cubicBezTo>
                      <a:cubicBezTo>
                        <a:pt x="24179" y="1004"/>
                        <a:pt x="23948" y="1202"/>
                        <a:pt x="23750" y="1400"/>
                      </a:cubicBezTo>
                      <a:cubicBezTo>
                        <a:pt x="23684" y="1383"/>
                        <a:pt x="23635" y="1383"/>
                        <a:pt x="23569" y="1383"/>
                      </a:cubicBezTo>
                      <a:cubicBezTo>
                        <a:pt x="23585" y="1433"/>
                        <a:pt x="23585" y="1482"/>
                        <a:pt x="23602" y="1532"/>
                      </a:cubicBezTo>
                      <a:cubicBezTo>
                        <a:pt x="23651" y="1911"/>
                        <a:pt x="23668" y="2306"/>
                        <a:pt x="23651" y="2685"/>
                      </a:cubicBezTo>
                      <a:cubicBezTo>
                        <a:pt x="23618" y="3921"/>
                        <a:pt x="23305" y="5157"/>
                        <a:pt x="22942" y="6344"/>
                      </a:cubicBezTo>
                      <a:cubicBezTo>
                        <a:pt x="22085" y="9212"/>
                        <a:pt x="20981" y="12014"/>
                        <a:pt x="19613" y="14683"/>
                      </a:cubicBezTo>
                      <a:cubicBezTo>
                        <a:pt x="19416" y="15079"/>
                        <a:pt x="19218" y="15458"/>
                        <a:pt x="19003" y="15854"/>
                      </a:cubicBezTo>
                      <a:cubicBezTo>
                        <a:pt x="16218" y="21029"/>
                        <a:pt x="12526" y="25726"/>
                        <a:pt x="8142" y="29648"/>
                      </a:cubicBezTo>
                      <a:cubicBezTo>
                        <a:pt x="7796" y="29961"/>
                        <a:pt x="7450" y="30258"/>
                        <a:pt x="7088" y="30555"/>
                      </a:cubicBezTo>
                      <a:cubicBezTo>
                        <a:pt x="6873" y="30736"/>
                        <a:pt x="6659" y="30917"/>
                        <a:pt x="6445" y="31099"/>
                      </a:cubicBezTo>
                      <a:cubicBezTo>
                        <a:pt x="5275" y="32104"/>
                        <a:pt x="4072" y="33076"/>
                        <a:pt x="2951" y="34098"/>
                      </a:cubicBezTo>
                      <a:cubicBezTo>
                        <a:pt x="2720" y="34312"/>
                        <a:pt x="2489" y="34527"/>
                        <a:pt x="2259" y="34741"/>
                      </a:cubicBezTo>
                      <a:cubicBezTo>
                        <a:pt x="1649" y="35318"/>
                        <a:pt x="1056" y="35928"/>
                        <a:pt x="495" y="36570"/>
                      </a:cubicBezTo>
                      <a:lnTo>
                        <a:pt x="133" y="37180"/>
                      </a:lnTo>
                      <a:cubicBezTo>
                        <a:pt x="1" y="37394"/>
                        <a:pt x="34" y="37658"/>
                        <a:pt x="215" y="37839"/>
                      </a:cubicBezTo>
                      <a:cubicBezTo>
                        <a:pt x="314" y="37938"/>
                        <a:pt x="462" y="38004"/>
                        <a:pt x="594" y="38004"/>
                      </a:cubicBezTo>
                      <a:cubicBezTo>
                        <a:pt x="742" y="38004"/>
                        <a:pt x="907" y="37938"/>
                        <a:pt x="1006" y="37806"/>
                      </a:cubicBezTo>
                      <a:lnTo>
                        <a:pt x="3198" y="35268"/>
                      </a:lnTo>
                      <a:cubicBezTo>
                        <a:pt x="3445" y="35346"/>
                        <a:pt x="3704" y="35385"/>
                        <a:pt x="3966" y="35385"/>
                      </a:cubicBezTo>
                      <a:cubicBezTo>
                        <a:pt x="4421" y="35385"/>
                        <a:pt x="4883" y="35268"/>
                        <a:pt x="5291" y="35038"/>
                      </a:cubicBezTo>
                      <a:cubicBezTo>
                        <a:pt x="6313" y="34461"/>
                        <a:pt x="7730" y="33571"/>
                        <a:pt x="8983" y="32549"/>
                      </a:cubicBezTo>
                      <a:cubicBezTo>
                        <a:pt x="9049" y="32582"/>
                        <a:pt x="9115" y="32615"/>
                        <a:pt x="9181" y="32648"/>
                      </a:cubicBezTo>
                      <a:cubicBezTo>
                        <a:pt x="9355" y="32727"/>
                        <a:pt x="9541" y="32765"/>
                        <a:pt x="9727" y="32765"/>
                      </a:cubicBezTo>
                      <a:cubicBezTo>
                        <a:pt x="10083" y="32765"/>
                        <a:pt x="10437" y="32622"/>
                        <a:pt x="10697" y="32351"/>
                      </a:cubicBezTo>
                      <a:cubicBezTo>
                        <a:pt x="12625" y="30291"/>
                        <a:pt x="18558" y="23814"/>
                        <a:pt x="22448" y="18062"/>
                      </a:cubicBezTo>
                      <a:cubicBezTo>
                        <a:pt x="22695" y="18194"/>
                        <a:pt x="22877" y="18243"/>
                        <a:pt x="22975" y="18243"/>
                      </a:cubicBezTo>
                      <a:cubicBezTo>
                        <a:pt x="23602" y="18227"/>
                        <a:pt x="27162" y="14403"/>
                        <a:pt x="28563" y="10283"/>
                      </a:cubicBezTo>
                      <a:cubicBezTo>
                        <a:pt x="28925" y="10580"/>
                        <a:pt x="29255" y="10942"/>
                        <a:pt x="29139" y="11272"/>
                      </a:cubicBezTo>
                      <a:cubicBezTo>
                        <a:pt x="28925" y="11915"/>
                        <a:pt x="21542" y="22957"/>
                        <a:pt x="21723" y="23336"/>
                      </a:cubicBezTo>
                      <a:cubicBezTo>
                        <a:pt x="21886" y="23677"/>
                        <a:pt x="22741" y="23871"/>
                        <a:pt x="23140" y="23871"/>
                      </a:cubicBezTo>
                      <a:cubicBezTo>
                        <a:pt x="23185" y="23871"/>
                        <a:pt x="23224" y="23868"/>
                        <a:pt x="23256" y="23863"/>
                      </a:cubicBezTo>
                      <a:cubicBezTo>
                        <a:pt x="23552" y="23814"/>
                        <a:pt x="31645" y="11338"/>
                        <a:pt x="31562" y="10596"/>
                      </a:cubicBezTo>
                      <a:cubicBezTo>
                        <a:pt x="31496" y="10036"/>
                        <a:pt x="29848" y="8783"/>
                        <a:pt x="29057" y="8223"/>
                      </a:cubicBezTo>
                      <a:cubicBezTo>
                        <a:pt x="29172" y="7399"/>
                        <a:pt x="29156" y="6575"/>
                        <a:pt x="28975" y="5800"/>
                      </a:cubicBezTo>
                      <a:cubicBezTo>
                        <a:pt x="29172" y="5438"/>
                        <a:pt x="29354" y="5091"/>
                        <a:pt x="29518" y="4778"/>
                      </a:cubicBezTo>
                      <a:cubicBezTo>
                        <a:pt x="30178" y="3427"/>
                        <a:pt x="29865" y="1779"/>
                        <a:pt x="28711" y="823"/>
                      </a:cubicBezTo>
                      <a:cubicBezTo>
                        <a:pt x="28694" y="790"/>
                        <a:pt x="28661" y="773"/>
                        <a:pt x="28628" y="740"/>
                      </a:cubicBezTo>
                      <a:cubicBezTo>
                        <a:pt x="28023" y="248"/>
                        <a:pt x="27287" y="1"/>
                        <a:pt x="26552" y="1"/>
                      </a:cubicBezTo>
                      <a:close/>
                    </a:path>
                  </a:pathLst>
                </a:custGeom>
                <a:solidFill>
                  <a:srgbClr val="505F9E">
                    <a:alpha val="2250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1" name="Google Shape;2367;p46">
              <a:extLst>
                <a:ext uri="{FF2B5EF4-FFF2-40B4-BE49-F238E27FC236}">
                  <a16:creationId xmlns:a16="http://schemas.microsoft.com/office/drawing/2014/main" xmlns="" id="{8E18D563-2476-49FC-967B-0EA33810B81A}"/>
                </a:ext>
              </a:extLst>
            </p:cNvPr>
            <p:cNvGrpSpPr/>
            <p:nvPr/>
          </p:nvGrpSpPr>
          <p:grpSpPr>
            <a:xfrm>
              <a:off x="2257376" y="584243"/>
              <a:ext cx="874861" cy="757967"/>
              <a:chOff x="636425" y="1093375"/>
              <a:chExt cx="1007750" cy="873100"/>
            </a:xfrm>
          </p:grpSpPr>
          <p:sp>
            <p:nvSpPr>
              <p:cNvPr id="92" name="Google Shape;2368;p46">
                <a:extLst>
                  <a:ext uri="{FF2B5EF4-FFF2-40B4-BE49-F238E27FC236}">
                    <a16:creationId xmlns:a16="http://schemas.microsoft.com/office/drawing/2014/main" xmlns="" id="{15260521-D661-4DB9-B28A-D9BDD44C6680}"/>
                  </a:ext>
                </a:extLst>
              </p:cNvPr>
              <p:cNvSpPr/>
              <p:nvPr/>
            </p:nvSpPr>
            <p:spPr>
              <a:xfrm>
                <a:off x="954250" y="1707375"/>
                <a:ext cx="161525" cy="259100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10364" extrusionOk="0">
                    <a:moveTo>
                      <a:pt x="1" y="1"/>
                    </a:moveTo>
                    <a:lnTo>
                      <a:pt x="937" y="10363"/>
                    </a:lnTo>
                    <a:lnTo>
                      <a:pt x="6460" y="31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2369;p46">
                <a:extLst>
                  <a:ext uri="{FF2B5EF4-FFF2-40B4-BE49-F238E27FC236}">
                    <a16:creationId xmlns:a16="http://schemas.microsoft.com/office/drawing/2014/main" xmlns="" id="{41973E84-0809-4181-B0E0-C90694335F4E}"/>
                  </a:ext>
                </a:extLst>
              </p:cNvPr>
              <p:cNvSpPr/>
              <p:nvPr/>
            </p:nvSpPr>
            <p:spPr>
              <a:xfrm>
                <a:off x="954250" y="1707375"/>
                <a:ext cx="161525" cy="259100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10364" fill="none" extrusionOk="0">
                    <a:moveTo>
                      <a:pt x="937" y="10363"/>
                    </a:moveTo>
                    <a:lnTo>
                      <a:pt x="6460" y="3151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2370;p46">
                <a:extLst>
                  <a:ext uri="{FF2B5EF4-FFF2-40B4-BE49-F238E27FC236}">
                    <a16:creationId xmlns:a16="http://schemas.microsoft.com/office/drawing/2014/main" xmlns="" id="{4058255A-7F80-479F-9EE7-F04EFF8626E1}"/>
                  </a:ext>
                </a:extLst>
              </p:cNvPr>
              <p:cNvSpPr/>
              <p:nvPr/>
            </p:nvSpPr>
            <p:spPr>
              <a:xfrm>
                <a:off x="636425" y="1093375"/>
                <a:ext cx="1007750" cy="499900"/>
              </a:xfrm>
              <a:custGeom>
                <a:avLst/>
                <a:gdLst/>
                <a:ahLst/>
                <a:cxnLst/>
                <a:rect l="l" t="t" r="r" b="b"/>
                <a:pathLst>
                  <a:path w="40310" h="19996" extrusionOk="0">
                    <a:moveTo>
                      <a:pt x="40310" y="1"/>
                    </a:moveTo>
                    <a:lnTo>
                      <a:pt x="0" y="14563"/>
                    </a:lnTo>
                    <a:lnTo>
                      <a:pt x="7920" y="19996"/>
                    </a:lnTo>
                    <a:lnTo>
                      <a:pt x="403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2371;p46">
                <a:extLst>
                  <a:ext uri="{FF2B5EF4-FFF2-40B4-BE49-F238E27FC236}">
                    <a16:creationId xmlns:a16="http://schemas.microsoft.com/office/drawing/2014/main" xmlns="" id="{DB6CD686-CD2C-49C7-9D65-4073AAC7D490}"/>
                  </a:ext>
                </a:extLst>
              </p:cNvPr>
              <p:cNvSpPr/>
              <p:nvPr/>
            </p:nvSpPr>
            <p:spPr>
              <a:xfrm>
                <a:off x="982225" y="1093375"/>
                <a:ext cx="661950" cy="765250"/>
              </a:xfrm>
              <a:custGeom>
                <a:avLst/>
                <a:gdLst/>
                <a:ahLst/>
                <a:cxnLst/>
                <a:rect l="l" t="t" r="r" b="b"/>
                <a:pathLst>
                  <a:path w="26478" h="30610" extrusionOk="0">
                    <a:moveTo>
                      <a:pt x="26478" y="1"/>
                    </a:moveTo>
                    <a:lnTo>
                      <a:pt x="0" y="24880"/>
                    </a:lnTo>
                    <a:lnTo>
                      <a:pt x="9541" y="30609"/>
                    </a:lnTo>
                    <a:lnTo>
                      <a:pt x="264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2372;p46">
                <a:extLst>
                  <a:ext uri="{FF2B5EF4-FFF2-40B4-BE49-F238E27FC236}">
                    <a16:creationId xmlns:a16="http://schemas.microsoft.com/office/drawing/2014/main" xmlns="" id="{3817DCBB-A25D-4063-8DC4-77A36464E77C}"/>
                  </a:ext>
                </a:extLst>
              </p:cNvPr>
              <p:cNvSpPr/>
              <p:nvPr/>
            </p:nvSpPr>
            <p:spPr>
              <a:xfrm>
                <a:off x="636425" y="1093375"/>
                <a:ext cx="1007750" cy="499900"/>
              </a:xfrm>
              <a:custGeom>
                <a:avLst/>
                <a:gdLst/>
                <a:ahLst/>
                <a:cxnLst/>
                <a:rect l="l" t="t" r="r" b="b"/>
                <a:pathLst>
                  <a:path w="40310" h="19996" fill="none" extrusionOk="0">
                    <a:moveTo>
                      <a:pt x="40310" y="1"/>
                    </a:moveTo>
                    <a:lnTo>
                      <a:pt x="7920" y="19996"/>
                    </a:lnTo>
                    <a:lnTo>
                      <a:pt x="0" y="14563"/>
                    </a:ln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2373;p46">
                <a:extLst>
                  <a:ext uri="{FF2B5EF4-FFF2-40B4-BE49-F238E27FC236}">
                    <a16:creationId xmlns:a16="http://schemas.microsoft.com/office/drawing/2014/main" xmlns="" id="{12D792E9-F834-46DF-B346-7CED00CA1C92}"/>
                  </a:ext>
                </a:extLst>
              </p:cNvPr>
              <p:cNvSpPr/>
              <p:nvPr/>
            </p:nvSpPr>
            <p:spPr>
              <a:xfrm>
                <a:off x="982225" y="1093375"/>
                <a:ext cx="661950" cy="765250"/>
              </a:xfrm>
              <a:custGeom>
                <a:avLst/>
                <a:gdLst/>
                <a:ahLst/>
                <a:cxnLst/>
                <a:rect l="l" t="t" r="r" b="b"/>
                <a:pathLst>
                  <a:path w="26478" h="30610" fill="none" extrusionOk="0">
                    <a:moveTo>
                      <a:pt x="26478" y="1"/>
                    </a:moveTo>
                    <a:lnTo>
                      <a:pt x="0" y="24880"/>
                    </a:lnTo>
                    <a:lnTo>
                      <a:pt x="9541" y="30609"/>
                    </a:ln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2374;p46">
                <a:extLst>
                  <a:ext uri="{FF2B5EF4-FFF2-40B4-BE49-F238E27FC236}">
                    <a16:creationId xmlns:a16="http://schemas.microsoft.com/office/drawing/2014/main" xmlns="" id="{D8C91BFC-2880-4908-92AC-5781E9214F8D}"/>
                  </a:ext>
                </a:extLst>
              </p:cNvPr>
              <p:cNvSpPr/>
              <p:nvPr/>
            </p:nvSpPr>
            <p:spPr>
              <a:xfrm>
                <a:off x="834425" y="1093375"/>
                <a:ext cx="809750" cy="873100"/>
              </a:xfrm>
              <a:custGeom>
                <a:avLst/>
                <a:gdLst/>
                <a:ahLst/>
                <a:cxnLst/>
                <a:rect l="l" t="t" r="r" b="b"/>
                <a:pathLst>
                  <a:path w="32390" h="34924" extrusionOk="0">
                    <a:moveTo>
                      <a:pt x="32390" y="1"/>
                    </a:moveTo>
                    <a:lnTo>
                      <a:pt x="0" y="19996"/>
                    </a:lnTo>
                    <a:lnTo>
                      <a:pt x="5730" y="34923"/>
                    </a:lnTo>
                    <a:lnTo>
                      <a:pt x="5912" y="24880"/>
                    </a:lnTo>
                    <a:lnTo>
                      <a:pt x="3239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2375;p46">
                <a:extLst>
                  <a:ext uri="{FF2B5EF4-FFF2-40B4-BE49-F238E27FC236}">
                    <a16:creationId xmlns:a16="http://schemas.microsoft.com/office/drawing/2014/main" xmlns="" id="{CEBE41D3-27B7-4398-A4F1-2079C1D25261}"/>
                  </a:ext>
                </a:extLst>
              </p:cNvPr>
              <p:cNvSpPr/>
              <p:nvPr/>
            </p:nvSpPr>
            <p:spPr>
              <a:xfrm>
                <a:off x="834425" y="1093375"/>
                <a:ext cx="809750" cy="873100"/>
              </a:xfrm>
              <a:custGeom>
                <a:avLst/>
                <a:gdLst/>
                <a:ahLst/>
                <a:cxnLst/>
                <a:rect l="l" t="t" r="r" b="b"/>
                <a:pathLst>
                  <a:path w="32390" h="34924" fill="none" extrusionOk="0">
                    <a:moveTo>
                      <a:pt x="0" y="19996"/>
                    </a:moveTo>
                    <a:lnTo>
                      <a:pt x="5730" y="34923"/>
                    </a:lnTo>
                    <a:lnTo>
                      <a:pt x="5912" y="24880"/>
                    </a:lnTo>
                    <a:lnTo>
                      <a:pt x="32390" y="1"/>
                    </a:lnTo>
                    <a:close/>
                  </a:path>
                </a:pathLst>
              </a:custGeom>
              <a:noFill/>
              <a:ln w="12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215C40AF-CA74-4441-8398-812946FE513C}"/>
              </a:ext>
            </a:extLst>
          </p:cNvPr>
          <p:cNvGrpSpPr/>
          <p:nvPr/>
        </p:nvGrpSpPr>
        <p:grpSpPr>
          <a:xfrm>
            <a:off x="8028" y="2503056"/>
            <a:ext cx="4513052" cy="1959511"/>
            <a:chOff x="5380" y="2503056"/>
            <a:chExt cx="4513052" cy="195951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6C97092-625C-4D62-963C-05BD4FBBA71D}"/>
                </a:ext>
              </a:extLst>
            </p:cNvPr>
            <p:cNvSpPr txBox="1"/>
            <p:nvPr/>
          </p:nvSpPr>
          <p:spPr>
            <a:xfrm>
              <a:off x="534036" y="2503056"/>
              <a:ext cx="3984396" cy="1959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m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= 	  dm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 m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 	   cm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m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 	      mm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47A2AD7-0CA3-4BDF-935C-AE56705338E3}"/>
                </a:ext>
              </a:extLst>
            </p:cNvPr>
            <p:cNvSpPr txBox="1"/>
            <p:nvPr/>
          </p:nvSpPr>
          <p:spPr>
            <a:xfrm>
              <a:off x="5380" y="2516596"/>
              <a:ext cx="11503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a)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6A9BE72-AE12-4942-9F3B-96CC17D9C376}"/>
              </a:ext>
            </a:extLst>
          </p:cNvPr>
          <p:cNvGrpSpPr/>
          <p:nvPr/>
        </p:nvGrpSpPr>
        <p:grpSpPr>
          <a:xfrm>
            <a:off x="3655037" y="2405924"/>
            <a:ext cx="4057523" cy="1959511"/>
            <a:chOff x="3655037" y="2405924"/>
            <a:chExt cx="4057523" cy="195951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844FEF4-404C-47DC-841D-90CD024E2C47}"/>
                </a:ext>
              </a:extLst>
            </p:cNvPr>
            <p:cNvSpPr txBox="1"/>
            <p:nvPr/>
          </p:nvSpPr>
          <p:spPr>
            <a:xfrm>
              <a:off x="4142352" y="2405924"/>
              <a:ext cx="3570208" cy="1959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600 cm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=           dm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300 </a:t>
              </a:r>
              <a:r>
                <a:rPr lang="en-US" sz="2800" dirty="0">
                  <a:solidFill>
                    <a:prstClr val="black"/>
                  </a:solidFill>
                  <a:latin typeface="Calibri" panose="020F0502020204030204"/>
                </a:rPr>
                <a:t>d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=            m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80 000 mm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         cm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E24201E-1059-4F07-9A3A-037D111BC056}"/>
                </a:ext>
              </a:extLst>
            </p:cNvPr>
            <p:cNvSpPr txBox="1"/>
            <p:nvPr/>
          </p:nvSpPr>
          <p:spPr>
            <a:xfrm>
              <a:off x="3655037" y="2421026"/>
              <a:ext cx="11503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b)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48B801-B418-414E-8E7D-0B4D700061A4}"/>
              </a:ext>
            </a:extLst>
          </p:cNvPr>
          <p:cNvSpPr txBox="1"/>
          <p:nvPr/>
        </p:nvSpPr>
        <p:spPr>
          <a:xfrm>
            <a:off x="8369448" y="2336665"/>
            <a:ext cx="38427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23dm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         dm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m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3dm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         dm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9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23dm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             cm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7846EB-9981-446A-9197-5ABBD1442CD1}"/>
              </a:ext>
            </a:extLst>
          </p:cNvPr>
          <p:cNvSpPr txBox="1"/>
          <p:nvPr/>
        </p:nvSpPr>
        <p:spPr>
          <a:xfrm>
            <a:off x="3204444" y="837723"/>
            <a:ext cx="3094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1/ 40: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B35CB1A-D006-43A5-9D2F-F20F5D464A70}"/>
              </a:ext>
            </a:extLst>
          </p:cNvPr>
          <p:cNvSpPr/>
          <p:nvPr/>
        </p:nvSpPr>
        <p:spPr>
          <a:xfrm>
            <a:off x="1777472" y="2361553"/>
            <a:ext cx="658136" cy="6393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64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C4E963B-F067-4AA7-9B4B-D223996DD671}"/>
              </a:ext>
            </a:extLst>
          </p:cNvPr>
          <p:cNvSpPr/>
          <p:nvPr/>
        </p:nvSpPr>
        <p:spPr>
          <a:xfrm>
            <a:off x="1777472" y="3159963"/>
            <a:ext cx="658136" cy="6393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64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7E4446C-30A1-47D2-A4E4-BE79F633A1DE}"/>
              </a:ext>
            </a:extLst>
          </p:cNvPr>
          <p:cNvSpPr/>
          <p:nvPr/>
        </p:nvSpPr>
        <p:spPr>
          <a:xfrm>
            <a:off x="1646652" y="3944061"/>
            <a:ext cx="899382" cy="6393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64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FBA7A442-9080-4899-8061-68F32D18852C}"/>
              </a:ext>
            </a:extLst>
          </p:cNvPr>
          <p:cNvSpPr/>
          <p:nvPr/>
        </p:nvSpPr>
        <p:spPr>
          <a:xfrm>
            <a:off x="5785013" y="2262893"/>
            <a:ext cx="658136" cy="6393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64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0D199756-58FB-4A1D-B51C-B479B7B04CFE}"/>
              </a:ext>
            </a:extLst>
          </p:cNvPr>
          <p:cNvSpPr/>
          <p:nvPr/>
        </p:nvSpPr>
        <p:spPr>
          <a:xfrm>
            <a:off x="5801346" y="3064393"/>
            <a:ext cx="658136" cy="6393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64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111EFEE-FF3E-475B-B217-26932518A125}"/>
              </a:ext>
            </a:extLst>
          </p:cNvPr>
          <p:cNvSpPr/>
          <p:nvPr/>
        </p:nvSpPr>
        <p:spPr>
          <a:xfrm>
            <a:off x="6230983" y="3799336"/>
            <a:ext cx="658136" cy="6393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64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D8A2C563-155F-4DE2-B938-3521077CD116}"/>
              </a:ext>
            </a:extLst>
          </p:cNvPr>
          <p:cNvSpPr/>
          <p:nvPr/>
        </p:nvSpPr>
        <p:spPr>
          <a:xfrm>
            <a:off x="10507248" y="2161388"/>
            <a:ext cx="658136" cy="6393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64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534AF2C3-5773-4A6D-947A-3131ECB72A5C}"/>
              </a:ext>
            </a:extLst>
          </p:cNvPr>
          <p:cNvSpPr/>
          <p:nvPr/>
        </p:nvSpPr>
        <p:spPr>
          <a:xfrm>
            <a:off x="10327381" y="2962888"/>
            <a:ext cx="658136" cy="6393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64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7E44EF6E-C428-49D0-9AB6-733CBCC59079}"/>
              </a:ext>
            </a:extLst>
          </p:cNvPr>
          <p:cNvSpPr/>
          <p:nvPr/>
        </p:nvSpPr>
        <p:spPr>
          <a:xfrm>
            <a:off x="10566677" y="3842556"/>
            <a:ext cx="658136" cy="6393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64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F6DD426-C0DD-4777-958A-30BAAB8336BC}"/>
              </a:ext>
            </a:extLst>
          </p:cNvPr>
          <p:cNvSpPr txBox="1"/>
          <p:nvPr/>
        </p:nvSpPr>
        <p:spPr>
          <a:xfrm>
            <a:off x="5181600" y="2404098"/>
            <a:ext cx="190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F7BD920-7E42-4854-8B2B-867F90782721}"/>
              </a:ext>
            </a:extLst>
          </p:cNvPr>
          <p:cNvGrpSpPr/>
          <p:nvPr/>
        </p:nvGrpSpPr>
        <p:grpSpPr>
          <a:xfrm>
            <a:off x="1545370" y="3198439"/>
            <a:ext cx="1331293" cy="523220"/>
            <a:chOff x="1296140" y="2859649"/>
            <a:chExt cx="1331293" cy="5232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8B61D7AB-79DA-4CE1-AD38-1362C17B909C}"/>
                </a:ext>
              </a:extLst>
            </p:cNvPr>
            <p:cNvSpPr/>
            <p:nvPr/>
          </p:nvSpPr>
          <p:spPr>
            <a:xfrm>
              <a:off x="1506882" y="2945999"/>
              <a:ext cx="304800" cy="350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20389B5-42A7-42FF-AC18-4FF2E0A00A83}"/>
                </a:ext>
              </a:extLst>
            </p:cNvPr>
            <p:cNvSpPr txBox="1"/>
            <p:nvPr/>
          </p:nvSpPr>
          <p:spPr>
            <a:xfrm>
              <a:off x="1296140" y="2859649"/>
              <a:ext cx="1331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70 000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2BBAE89-BA57-4513-B8B4-EA92AC8530F4}"/>
              </a:ext>
            </a:extLst>
          </p:cNvPr>
          <p:cNvGrpSpPr/>
          <p:nvPr/>
        </p:nvGrpSpPr>
        <p:grpSpPr>
          <a:xfrm>
            <a:off x="1430178" y="3906977"/>
            <a:ext cx="1881054" cy="523220"/>
            <a:chOff x="2334086" y="2761197"/>
            <a:chExt cx="1881054" cy="52322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62EF1BF6-7AEB-4495-B328-C8BD73D7A267}"/>
                </a:ext>
              </a:extLst>
            </p:cNvPr>
            <p:cNvSpPr/>
            <p:nvPr/>
          </p:nvSpPr>
          <p:spPr>
            <a:xfrm>
              <a:off x="2704206" y="2847547"/>
              <a:ext cx="304800" cy="350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B8BCFD4-07F4-4A01-9E70-A66801EC8A8A}"/>
                </a:ext>
              </a:extLst>
            </p:cNvPr>
            <p:cNvSpPr txBox="1"/>
            <p:nvPr/>
          </p:nvSpPr>
          <p:spPr>
            <a:xfrm>
              <a:off x="2334086" y="2761197"/>
              <a:ext cx="1881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8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3 000 000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A284BC9-8995-4A8B-8E04-703D1D68EB9C}"/>
              </a:ext>
            </a:extLst>
          </p:cNvPr>
          <p:cNvSpPr txBox="1"/>
          <p:nvPr/>
        </p:nvSpPr>
        <p:spPr>
          <a:xfrm>
            <a:off x="1751017" y="2464683"/>
            <a:ext cx="79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F06A340-7316-4426-A39A-67C9184BC079}"/>
              </a:ext>
            </a:extLst>
          </p:cNvPr>
          <p:cNvCxnSpPr>
            <a:cxnSpLocks/>
          </p:cNvCxnSpPr>
          <p:nvPr/>
        </p:nvCxnSpPr>
        <p:spPr>
          <a:xfrm flipH="1">
            <a:off x="3657600" y="1981200"/>
            <a:ext cx="42492" cy="3048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BB34C4D7-96F3-4352-ACBA-E408D54934EF}"/>
              </a:ext>
            </a:extLst>
          </p:cNvPr>
          <p:cNvCxnSpPr>
            <a:cxnSpLocks/>
          </p:cNvCxnSpPr>
          <p:nvPr/>
        </p:nvCxnSpPr>
        <p:spPr>
          <a:xfrm>
            <a:off x="7954962" y="1912697"/>
            <a:ext cx="0" cy="311650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ECCD0BC-8B58-40C8-94DE-86399BAE9FB6}"/>
              </a:ext>
            </a:extLst>
          </p:cNvPr>
          <p:cNvSpPr txBox="1"/>
          <p:nvPr/>
        </p:nvSpPr>
        <p:spPr>
          <a:xfrm>
            <a:off x="5189670" y="3122462"/>
            <a:ext cx="190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B932CD1-016A-4C4A-9597-795E66047FE3}"/>
              </a:ext>
            </a:extLst>
          </p:cNvPr>
          <p:cNvSpPr txBox="1"/>
          <p:nvPr/>
        </p:nvSpPr>
        <p:spPr>
          <a:xfrm>
            <a:off x="5638800" y="3842556"/>
            <a:ext cx="190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4D2E085-91C9-4FEF-8AE2-DE3314ED1EFF}"/>
              </a:ext>
            </a:extLst>
          </p:cNvPr>
          <p:cNvSpPr txBox="1"/>
          <p:nvPr/>
        </p:nvSpPr>
        <p:spPr>
          <a:xfrm>
            <a:off x="9909699" y="2318831"/>
            <a:ext cx="190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6"/>
                </a:solidFill>
                <a:latin typeface="Calibri" panose="020F0502020204030204"/>
              </a:rPr>
              <a:t>12300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3FD81CA-EFB5-43D7-9B81-173924901EE1}"/>
              </a:ext>
            </a:extLst>
          </p:cNvPr>
          <p:cNvSpPr txBox="1"/>
          <p:nvPr/>
        </p:nvSpPr>
        <p:spPr>
          <a:xfrm>
            <a:off x="9677400" y="3180546"/>
            <a:ext cx="190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A1B97D0-8F09-45F7-B9FA-D66F5FED6455}"/>
              </a:ext>
            </a:extLst>
          </p:cNvPr>
          <p:cNvSpPr txBox="1"/>
          <p:nvPr/>
        </p:nvSpPr>
        <p:spPr>
          <a:xfrm>
            <a:off x="9982200" y="4015260"/>
            <a:ext cx="190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6"/>
                </a:solidFill>
                <a:latin typeface="Calibri" panose="020F0502020204030204"/>
              </a:rPr>
              <a:t>923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/>
      <p:bldP spid="29" grpId="0"/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3DE3BB-358C-4FA0-8DD5-97AEBE2F8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" t="20370" r="2952" b="21852"/>
          <a:stretch/>
        </p:blipFill>
        <p:spPr>
          <a:xfrm>
            <a:off x="-20188" y="-298054"/>
            <a:ext cx="12232376" cy="7454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8DCB37-2BA0-4AAB-B140-F3ABF3286089}"/>
              </a:ext>
            </a:extLst>
          </p:cNvPr>
          <p:cNvSpPr txBox="1"/>
          <p:nvPr/>
        </p:nvSpPr>
        <p:spPr>
          <a:xfrm>
            <a:off x="101600" y="381000"/>
            <a:ext cx="1198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bg1"/>
                </a:solidFill>
                <a:latin typeface="HP001 4H" panose="020B0603050302020204" pitchFamily="34" charset="0"/>
              </a:rPr>
              <a:t>Thứ hai ngày 03 tháng 03 năm 2025</a:t>
            </a:r>
          </a:p>
          <a:p>
            <a:pPr algn="ctr">
              <a:lnSpc>
                <a:spcPct val="150000"/>
              </a:lnSpc>
            </a:pPr>
            <a:r>
              <a:rPr lang="en-US" sz="4000" b="1" u="sng">
                <a:solidFill>
                  <a:schemeClr val="bg1"/>
                </a:solidFill>
                <a:latin typeface="HP001 4H" panose="020B0603050302020204" pitchFamily="34" charset="0"/>
              </a:rPr>
              <a:t>Toán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accent6"/>
                </a:solidFill>
                <a:latin typeface="HP001 4H" panose="020B0603050302020204" pitchFamily="34" charset="0"/>
              </a:rPr>
              <a:t>Luyện tập chung (tiết 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E48D5E-7959-44AC-A89D-0736E0F0BFF3}"/>
              </a:ext>
            </a:extLst>
          </p:cNvPr>
          <p:cNvSpPr txBox="1"/>
          <p:nvPr/>
        </p:nvSpPr>
        <p:spPr>
          <a:xfrm>
            <a:off x="838200" y="3454399"/>
            <a:ext cx="100584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Bài 1/40. Số?</a:t>
            </a:r>
          </a:p>
          <a:p>
            <a:pPr algn="l"/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Bài 2/40. </a:t>
            </a:r>
            <a:r>
              <a:rPr lang="vi-VN" sz="3200" b="1">
                <a:solidFill>
                  <a:schemeClr val="bg1"/>
                </a:solidFill>
                <a:latin typeface="HP001 4 hàng" panose="020B0603050302020204" pitchFamily="34" charset="0"/>
              </a:rPr>
              <a:t>Tính diện tích viên gạch, tranh cổ động và 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			</a:t>
            </a:r>
            <a:r>
              <a:rPr lang="vi-VN" sz="3200" b="1">
                <a:solidFill>
                  <a:schemeClr val="bg1"/>
                </a:solidFill>
                <a:latin typeface="HP001 4 hàng" panose="020B0603050302020204" pitchFamily="34" charset="0"/>
              </a:rPr>
              <a:t>đường chạy có kích thước như hình dưới đây.</a:t>
            </a:r>
            <a:endParaRPr lang="en-US" sz="32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9936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Number Sense and Place Value - Mathematics - 1st grade by Slidesgo">
  <a:themeElements>
    <a:clrScheme name="Simple Light">
      <a:dk1>
        <a:srgbClr val="2E0201"/>
      </a:dk1>
      <a:lt1>
        <a:srgbClr val="F8F8F8"/>
      </a:lt1>
      <a:dk2>
        <a:srgbClr val="58D1C6"/>
      </a:dk2>
      <a:lt2>
        <a:srgbClr val="F668BD"/>
      </a:lt2>
      <a:accent1>
        <a:srgbClr val="505F9E"/>
      </a:accent1>
      <a:accent2>
        <a:srgbClr val="7878CF"/>
      </a:accent2>
      <a:accent3>
        <a:srgbClr val="63ADEC"/>
      </a:accent3>
      <a:accent4>
        <a:srgbClr val="F1DF80"/>
      </a:accent4>
      <a:accent5>
        <a:srgbClr val="6D3A7E"/>
      </a:accent5>
      <a:accent6>
        <a:srgbClr val="F0F0F0"/>
      </a:accent6>
      <a:hlink>
        <a:srgbClr val="2E02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umber Sense and Place Value - Mathematics - 1st grade by Slidesgo">
  <a:themeElements>
    <a:clrScheme name="Simple Light">
      <a:dk1>
        <a:srgbClr val="2E0201"/>
      </a:dk1>
      <a:lt1>
        <a:srgbClr val="F8F8F8"/>
      </a:lt1>
      <a:dk2>
        <a:srgbClr val="58D1C6"/>
      </a:dk2>
      <a:lt2>
        <a:srgbClr val="F668BD"/>
      </a:lt2>
      <a:accent1>
        <a:srgbClr val="505F9E"/>
      </a:accent1>
      <a:accent2>
        <a:srgbClr val="7878CF"/>
      </a:accent2>
      <a:accent3>
        <a:srgbClr val="63ADEC"/>
      </a:accent3>
      <a:accent4>
        <a:srgbClr val="F1DF80"/>
      </a:accent4>
      <a:accent5>
        <a:srgbClr val="6D3A7E"/>
      </a:accent5>
      <a:accent6>
        <a:srgbClr val="F0F0F0"/>
      </a:accent6>
      <a:hlink>
        <a:srgbClr val="2E02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186</TotalTime>
  <Words>619</Words>
  <Application>Microsoft Office PowerPoint</Application>
  <PresentationFormat>Custom</PresentationFormat>
  <Paragraphs>131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Number Sense and Place Value - Mathematics - 1st grade by Slidesgo</vt:lpstr>
      <vt:lpstr>1_Number Sense and Place Value - Mathematics - 1st grade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DELL</dc:creator>
  <cp:keywords>9Slide</cp:keywords>
  <dc:description>9Slide.vn</dc:description>
  <cp:lastModifiedBy>Windows User</cp:lastModifiedBy>
  <cp:revision>22</cp:revision>
  <dcterms:created xsi:type="dcterms:W3CDTF">2025-03-02T13:21:49Z</dcterms:created>
  <dcterms:modified xsi:type="dcterms:W3CDTF">2025-03-11T07:47:24Z</dcterms:modified>
  <cp:category>9Slide.vn</cp:category>
  <cp:contentStatus>9Slide</cp:contentStatus>
</cp:coreProperties>
</file>